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33CC"/>
    <a:srgbClr val="4472C4"/>
    <a:srgbClr val="8AA5E2"/>
    <a:srgbClr val="7293DC"/>
    <a:srgbClr val="5C82D6"/>
    <a:srgbClr val="4A74D2"/>
    <a:srgbClr val="3765CD"/>
    <a:srgbClr val="2F5BBB"/>
    <a:srgbClr val="3333FF"/>
    <a:srgbClr val="4D7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4" autoAdjust="0"/>
    <p:restoredTop sz="94660"/>
  </p:normalViewPr>
  <p:slideViewPr>
    <p:cSldViewPr snapToGrid="0">
      <p:cViewPr varScale="1">
        <p:scale>
          <a:sx n="64" d="100"/>
          <a:sy n="64" d="100"/>
        </p:scale>
        <p:origin x="8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8B47F-AEF2-B36F-EC91-F0B03A352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71547-6135-3B29-FE77-FF92C02DB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F47C3-BE9A-E939-BC66-CAACF140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6257-50A1-4C66-9606-4D9558D3C222}" type="datetimeFigureOut">
              <a:rPr lang="en-ID" smtClean="0"/>
              <a:t>27/08/2024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E073B-6886-FF0B-0D53-9F3B79164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8A3D8-8B03-3F51-73E9-57AF518C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8493-C7E9-4CD7-AE4B-086FA7F9F6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063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AE7DA-0248-252E-6A1C-587DBB9D9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F88275-D4A3-079D-440B-8B58252EE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80349-511F-258D-7541-99F68A7E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6257-50A1-4C66-9606-4D9558D3C222}" type="datetimeFigureOut">
              <a:rPr lang="en-ID" smtClean="0"/>
              <a:t>27/08/2024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F1F0-7CCC-2BB7-F9C2-7B6C6A7B3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5CD3E-E399-74EE-8D7B-83ED1C17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8493-C7E9-4CD7-AE4B-086FA7F9F6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024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3D161C-3CC8-5124-A399-38792D0314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A7B50-2862-ADD1-FB38-2583B1EE8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AD0BD-44D6-BAFF-F919-59FE6D68D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6257-50A1-4C66-9606-4D9558D3C222}" type="datetimeFigureOut">
              <a:rPr lang="en-ID" smtClean="0"/>
              <a:t>27/08/2024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9B29C-30C3-638B-C8E1-AF3A3C022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0CCF7-4047-67AD-4FE8-341EB549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8493-C7E9-4CD7-AE4B-086FA7F9F6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017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5D3A7-67D6-D8D2-64AE-506A0ABD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65C3D-CE4D-C558-7A9D-6CACB949F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16E88-95C7-1C46-E69A-A9FD83E8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6257-50A1-4C66-9606-4D9558D3C222}" type="datetimeFigureOut">
              <a:rPr lang="en-ID" smtClean="0"/>
              <a:t>27/08/2024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37828-CA39-F159-DDA3-A1AEB95B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D7FD0-D9DC-B0E8-D332-E35B767FA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8493-C7E9-4CD7-AE4B-086FA7F9F6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619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2CAFD-D272-8FD6-0A67-FC6890A06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4DB9A-4AAD-8BE9-CFED-B6CDCAD37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860E5-0F40-31E2-C834-A4C3A87BB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6257-50A1-4C66-9606-4D9558D3C222}" type="datetimeFigureOut">
              <a:rPr lang="en-ID" smtClean="0"/>
              <a:t>27/08/2024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FDC3D-C5FA-6398-94BE-64A449D05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25F21-353C-8D98-ED8C-E262A691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8493-C7E9-4CD7-AE4B-086FA7F9F6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792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A5DE1-061F-5A05-848E-1FED1937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F7BCD-83A3-8470-A789-4B77AC1A5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F085-BED1-102F-C339-081AE76F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D6075-20EF-67E3-0297-29DCAF97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6257-50A1-4C66-9606-4D9558D3C222}" type="datetimeFigureOut">
              <a:rPr lang="en-ID" smtClean="0"/>
              <a:t>27/08/2024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1215E-E60F-6AE3-7F4A-3D6F35A2B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A42A9-E7D0-B83F-B2B1-C88CB1A4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8493-C7E9-4CD7-AE4B-086FA7F9F6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46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C379-7CDE-FAD3-B6F5-DC2B8A89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F01B6-EA29-418D-59A3-A5C870083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0B684-0905-0A43-2BA3-2C5ECAC9C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DE5C6-EF1D-B3CB-DB55-8E409FA43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F4122D-0C17-06B0-A1C0-52953262D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E16BD2-6A5D-DE77-1F64-B817DFD6C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6257-50A1-4C66-9606-4D9558D3C222}" type="datetimeFigureOut">
              <a:rPr lang="en-ID" smtClean="0"/>
              <a:t>27/08/2024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12D611-CE4F-43E0-8D2F-77E2D6C0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CCDA52-8E73-E157-2913-0079C53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8493-C7E9-4CD7-AE4B-086FA7F9F6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147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EC513-895F-0222-DE41-DF04649F8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4CA335-8277-3FC5-DE0E-B995F757A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6257-50A1-4C66-9606-4D9558D3C222}" type="datetimeFigureOut">
              <a:rPr lang="en-ID" smtClean="0"/>
              <a:t>27/08/2024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AA33A-01EA-8117-1C69-E9B9DCB0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01F682-3BAF-D096-57A9-4C0CC81A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8493-C7E9-4CD7-AE4B-086FA7F9F6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098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3A3B20-9D47-4957-6AC9-7A276193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6257-50A1-4C66-9606-4D9558D3C222}" type="datetimeFigureOut">
              <a:rPr lang="en-ID" smtClean="0"/>
              <a:t>27/08/2024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BC5808-CE76-37CC-E604-1FC1968ED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FC6AD-714C-EA8B-63FE-AC0A6BCC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8493-C7E9-4CD7-AE4B-086FA7F9F6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733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D398-5006-4DB7-E9E0-972E06C08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F924F-1905-C027-3175-705C995D3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18064-B904-2E20-6CBA-53E645834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3DF7C-0FBC-761E-FA3E-5B184F0EB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6257-50A1-4C66-9606-4D9558D3C222}" type="datetimeFigureOut">
              <a:rPr lang="en-ID" smtClean="0"/>
              <a:t>27/08/2024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25B7E-E732-4AEA-4DD8-4B7BD12F4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33DE4-7499-1E58-9D55-997B8598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8493-C7E9-4CD7-AE4B-086FA7F9F6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706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AB42-27FD-E140-EB6E-8ACE35033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505A60-04F0-D573-A2CA-6E2378C46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CC863-FC68-4544-12FA-1E20F486C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3E604-0C43-71CF-B4F5-0A2CE6AC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6257-50A1-4C66-9606-4D9558D3C222}" type="datetimeFigureOut">
              <a:rPr lang="en-ID" smtClean="0"/>
              <a:t>27/08/2024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D92D-8897-5A2E-9869-8A22EF6BC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F08CE-A774-8FF8-386D-0ED2CFD1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8493-C7E9-4CD7-AE4B-086FA7F9F6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385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3F67A2-F48F-E39C-EDDA-210EF16E1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D0312-ADA9-6D13-0352-7DD5D6EEF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F597D-2AF7-1145-1644-C2F014972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F6257-50A1-4C66-9606-4D9558D3C222}" type="datetimeFigureOut">
              <a:rPr lang="en-ID" smtClean="0"/>
              <a:t>27/08/2024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3C1AC-50DC-40C1-14D8-B87136961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D3B52-7AF2-72B8-73B3-41E98C616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C8493-C7E9-4CD7-AE4B-086FA7F9F61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685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5E76B35-BA73-D7C2-BD34-38C57AEE5A63}"/>
              </a:ext>
            </a:extLst>
          </p:cNvPr>
          <p:cNvGrpSpPr/>
          <p:nvPr/>
        </p:nvGrpSpPr>
        <p:grpSpPr>
          <a:xfrm>
            <a:off x="5855166" y="2127174"/>
            <a:ext cx="3076014" cy="2846644"/>
            <a:chOff x="4557993" y="1945759"/>
            <a:chExt cx="3076014" cy="284664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D6F4699-763A-5074-22E4-2444CF104A96}"/>
                </a:ext>
              </a:extLst>
            </p:cNvPr>
            <p:cNvSpPr/>
            <p:nvPr/>
          </p:nvSpPr>
          <p:spPr>
            <a:xfrm>
              <a:off x="4557993" y="1945759"/>
              <a:ext cx="3076014" cy="284664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E52737C-709C-DC86-7AB1-355A239D75D2}"/>
                </a:ext>
              </a:extLst>
            </p:cNvPr>
            <p:cNvSpPr/>
            <p:nvPr/>
          </p:nvSpPr>
          <p:spPr>
            <a:xfrm>
              <a:off x="4691617" y="2060605"/>
              <a:ext cx="2808767" cy="265636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D6DBE8A-C491-22FF-120C-38C9ED2532A2}"/>
                </a:ext>
              </a:extLst>
            </p:cNvPr>
            <p:cNvSpPr/>
            <p:nvPr/>
          </p:nvSpPr>
          <p:spPr>
            <a:xfrm>
              <a:off x="4832498" y="2189967"/>
              <a:ext cx="2527005" cy="252700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C6FB784-9958-765F-DBBA-BECFCA9B7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32597" y="2065596"/>
              <a:ext cx="2726807" cy="2726807"/>
            </a:xfrm>
            <a:prstGeom prst="rect">
              <a:avLst/>
            </a:prstGeom>
          </p:spPr>
        </p:pic>
      </p:grpSp>
      <p:grpSp>
        <p:nvGrpSpPr>
          <p:cNvPr id="608" name="Group 607">
            <a:extLst>
              <a:ext uri="{FF2B5EF4-FFF2-40B4-BE49-F238E27FC236}">
                <a16:creationId xmlns:a16="http://schemas.microsoft.com/office/drawing/2014/main" id="{7F6B3967-07D3-D2E5-8C57-403DFCD91ECB}"/>
              </a:ext>
            </a:extLst>
          </p:cNvPr>
          <p:cNvGrpSpPr/>
          <p:nvPr/>
        </p:nvGrpSpPr>
        <p:grpSpPr>
          <a:xfrm>
            <a:off x="3701090" y="2419483"/>
            <a:ext cx="3892695" cy="3552058"/>
            <a:chOff x="3701090" y="1918971"/>
            <a:chExt cx="3892695" cy="355205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D7B6CF5-F820-C601-6856-20EA7A8C871A}"/>
                </a:ext>
              </a:extLst>
            </p:cNvPr>
            <p:cNvSpPr/>
            <p:nvPr/>
          </p:nvSpPr>
          <p:spPr>
            <a:xfrm>
              <a:off x="3701090" y="3082805"/>
              <a:ext cx="3892695" cy="2247482"/>
            </a:xfrm>
            <a:custGeom>
              <a:avLst/>
              <a:gdLst>
                <a:gd name="connsiteX0" fmla="*/ 3892696 w 3892695"/>
                <a:gd name="connsiteY0" fmla="*/ 1123741 h 2247482"/>
                <a:gd name="connsiteX1" fmla="*/ 1946348 w 3892695"/>
                <a:gd name="connsiteY1" fmla="*/ 2247482 h 2247482"/>
                <a:gd name="connsiteX2" fmla="*/ 0 w 3892695"/>
                <a:gd name="connsiteY2" fmla="*/ 1123741 h 2247482"/>
                <a:gd name="connsiteX3" fmla="*/ 1946348 w 3892695"/>
                <a:gd name="connsiteY3" fmla="*/ 0 h 2247482"/>
                <a:gd name="connsiteX4" fmla="*/ 3892696 w 3892695"/>
                <a:gd name="connsiteY4" fmla="*/ 1123741 h 224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2695" h="2247482">
                  <a:moveTo>
                    <a:pt x="3892696" y="1123741"/>
                  </a:moveTo>
                  <a:cubicBezTo>
                    <a:pt x="3892696" y="1744366"/>
                    <a:pt x="3021286" y="2247482"/>
                    <a:pt x="1946348" y="2247482"/>
                  </a:cubicBezTo>
                  <a:cubicBezTo>
                    <a:pt x="871410" y="2247482"/>
                    <a:pt x="0" y="1744366"/>
                    <a:pt x="0" y="1123741"/>
                  </a:cubicBezTo>
                  <a:cubicBezTo>
                    <a:pt x="0" y="503116"/>
                    <a:pt x="871410" y="0"/>
                    <a:pt x="1946348" y="0"/>
                  </a:cubicBezTo>
                  <a:cubicBezTo>
                    <a:pt x="3021286" y="0"/>
                    <a:pt x="3892696" y="503116"/>
                    <a:pt x="3892696" y="1123741"/>
                  </a:cubicBezTo>
                  <a:close/>
                </a:path>
              </a:pathLst>
            </a:custGeom>
            <a:solidFill>
              <a:srgbClr val="F5F5F5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14" name="Graphic 4">
              <a:extLst>
                <a:ext uri="{FF2B5EF4-FFF2-40B4-BE49-F238E27FC236}">
                  <a16:creationId xmlns:a16="http://schemas.microsoft.com/office/drawing/2014/main" id="{E9DBE643-9611-CBD0-8ACA-3351CF81A277}"/>
                </a:ext>
              </a:extLst>
            </p:cNvPr>
            <p:cNvGrpSpPr/>
            <p:nvPr/>
          </p:nvGrpSpPr>
          <p:grpSpPr>
            <a:xfrm>
              <a:off x="3742139" y="3641990"/>
              <a:ext cx="3844018" cy="1829039"/>
              <a:chOff x="3742139" y="3641990"/>
              <a:chExt cx="3844018" cy="1829039"/>
            </a:xfrm>
            <a:solidFill>
              <a:srgbClr val="E0E0E0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6A8ECAD-94B9-480F-2039-C2EA5253F736}"/>
                  </a:ext>
                </a:extLst>
              </p:cNvPr>
              <p:cNvSpPr/>
              <p:nvPr/>
            </p:nvSpPr>
            <p:spPr>
              <a:xfrm>
                <a:off x="6445391" y="3825938"/>
                <a:ext cx="941807" cy="543726"/>
              </a:xfrm>
              <a:custGeom>
                <a:avLst/>
                <a:gdLst>
                  <a:gd name="connsiteX0" fmla="*/ 803893 w 941807"/>
                  <a:gd name="connsiteY0" fmla="*/ 79637 h 543726"/>
                  <a:gd name="connsiteX1" fmla="*/ 137915 w 941807"/>
                  <a:gd name="connsiteY1" fmla="*/ 79637 h 543726"/>
                  <a:gd name="connsiteX2" fmla="*/ 137915 w 941807"/>
                  <a:gd name="connsiteY2" fmla="*/ 464090 h 543726"/>
                  <a:gd name="connsiteX3" fmla="*/ 803893 w 941807"/>
                  <a:gd name="connsiteY3" fmla="*/ 464090 h 543726"/>
                  <a:gd name="connsiteX4" fmla="*/ 803893 w 941807"/>
                  <a:gd name="connsiteY4" fmla="*/ 79637 h 543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1807" h="543726">
                    <a:moveTo>
                      <a:pt x="803893" y="79637"/>
                    </a:moveTo>
                    <a:cubicBezTo>
                      <a:pt x="620006" y="-26546"/>
                      <a:pt x="321801" y="-26546"/>
                      <a:pt x="137915" y="79637"/>
                    </a:cubicBezTo>
                    <a:cubicBezTo>
                      <a:pt x="-45972" y="185819"/>
                      <a:pt x="-45972" y="357907"/>
                      <a:pt x="137915" y="464090"/>
                    </a:cubicBezTo>
                    <a:cubicBezTo>
                      <a:pt x="321801" y="570272"/>
                      <a:pt x="620006" y="570272"/>
                      <a:pt x="803893" y="464090"/>
                    </a:cubicBezTo>
                    <a:cubicBezTo>
                      <a:pt x="987779" y="357907"/>
                      <a:pt x="987779" y="185819"/>
                      <a:pt x="803893" y="79637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2A64F6E-CFB4-FB24-C688-D3A38ABE5A23}"/>
                  </a:ext>
                </a:extLst>
              </p:cNvPr>
              <p:cNvSpPr/>
              <p:nvPr/>
            </p:nvSpPr>
            <p:spPr>
              <a:xfrm>
                <a:off x="3926412" y="4671815"/>
                <a:ext cx="1385067" cy="799214"/>
              </a:xfrm>
              <a:custGeom>
                <a:avLst/>
                <a:gdLst>
                  <a:gd name="connsiteX0" fmla="*/ 9825 w 1385067"/>
                  <a:gd name="connsiteY0" fmla="*/ 485000 h 799214"/>
                  <a:gd name="connsiteX1" fmla="*/ 544235 w 1385067"/>
                  <a:gd name="connsiteY1" fmla="*/ 793539 h 799214"/>
                  <a:gd name="connsiteX2" fmla="*/ 591427 w 1385067"/>
                  <a:gd name="connsiteY2" fmla="*/ 793539 h 799214"/>
                  <a:gd name="connsiteX3" fmla="*/ 1375303 w 1385067"/>
                  <a:gd name="connsiteY3" fmla="*/ 341146 h 799214"/>
                  <a:gd name="connsiteX4" fmla="*/ 1375303 w 1385067"/>
                  <a:gd name="connsiteY4" fmla="*/ 313888 h 799214"/>
                  <a:gd name="connsiteX5" fmla="*/ 840812 w 1385067"/>
                  <a:gd name="connsiteY5" fmla="*/ 5675 h 799214"/>
                  <a:gd name="connsiteX6" fmla="*/ 793620 w 1385067"/>
                  <a:gd name="connsiteY6" fmla="*/ 5675 h 799214"/>
                  <a:gd name="connsiteX7" fmla="*/ 9825 w 1385067"/>
                  <a:gd name="connsiteY7" fmla="*/ 458068 h 799214"/>
                  <a:gd name="connsiteX8" fmla="*/ 9825 w 1385067"/>
                  <a:gd name="connsiteY8" fmla="*/ 485000 h 799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5067" h="799214">
                    <a:moveTo>
                      <a:pt x="9825" y="485000"/>
                    </a:moveTo>
                    <a:lnTo>
                      <a:pt x="544235" y="793539"/>
                    </a:lnTo>
                    <a:cubicBezTo>
                      <a:pt x="559059" y="801106"/>
                      <a:pt x="576602" y="801106"/>
                      <a:pt x="591427" y="793539"/>
                    </a:cubicBezTo>
                    <a:lnTo>
                      <a:pt x="1375303" y="341146"/>
                    </a:lnTo>
                    <a:cubicBezTo>
                      <a:pt x="1388322" y="333579"/>
                      <a:pt x="1388322" y="321374"/>
                      <a:pt x="1375303" y="313888"/>
                    </a:cubicBezTo>
                    <a:lnTo>
                      <a:pt x="840812" y="5675"/>
                    </a:lnTo>
                    <a:cubicBezTo>
                      <a:pt x="825988" y="-1892"/>
                      <a:pt x="808445" y="-1892"/>
                      <a:pt x="793620" y="5675"/>
                    </a:cubicBezTo>
                    <a:lnTo>
                      <a:pt x="9825" y="458068"/>
                    </a:lnTo>
                    <a:cubicBezTo>
                      <a:pt x="-3275" y="465229"/>
                      <a:pt x="-3275" y="477596"/>
                      <a:pt x="9825" y="485000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B687EC4-A7A8-2DAB-1DCC-131740FE3669}"/>
                  </a:ext>
                </a:extLst>
              </p:cNvPr>
              <p:cNvSpPr/>
              <p:nvPr/>
            </p:nvSpPr>
            <p:spPr>
              <a:xfrm>
                <a:off x="4334542" y="3641990"/>
                <a:ext cx="2572029" cy="1484984"/>
              </a:xfrm>
              <a:custGeom>
                <a:avLst/>
                <a:gdLst>
                  <a:gd name="connsiteX0" fmla="*/ 1482381 w 2572029"/>
                  <a:gd name="connsiteY0" fmla="*/ 1479431 h 1484984"/>
                  <a:gd name="connsiteX1" fmla="*/ 2562510 w 2572029"/>
                  <a:gd name="connsiteY1" fmla="*/ 855845 h 1484984"/>
                  <a:gd name="connsiteX2" fmla="*/ 2562510 w 2572029"/>
                  <a:gd name="connsiteY2" fmla="*/ 829157 h 1484984"/>
                  <a:gd name="connsiteX3" fmla="*/ 1135844 w 2572029"/>
                  <a:gd name="connsiteY3" fmla="*/ 5492 h 1484984"/>
                  <a:gd name="connsiteX4" fmla="*/ 1089629 w 2572029"/>
                  <a:gd name="connsiteY4" fmla="*/ 5492 h 1484984"/>
                  <a:gd name="connsiteX5" fmla="*/ 9581 w 2572029"/>
                  <a:gd name="connsiteY5" fmla="*/ 629079 h 1484984"/>
                  <a:gd name="connsiteX6" fmla="*/ 9581 w 2572029"/>
                  <a:gd name="connsiteY6" fmla="*/ 655766 h 1484984"/>
                  <a:gd name="connsiteX7" fmla="*/ 1436246 w 2572029"/>
                  <a:gd name="connsiteY7" fmla="*/ 1479431 h 1484984"/>
                  <a:gd name="connsiteX8" fmla="*/ 1482381 w 2572029"/>
                  <a:gd name="connsiteY8" fmla="*/ 1479431 h 148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2029" h="1484984">
                    <a:moveTo>
                      <a:pt x="1482381" y="1479431"/>
                    </a:moveTo>
                    <a:lnTo>
                      <a:pt x="2562510" y="855845"/>
                    </a:lnTo>
                    <a:cubicBezTo>
                      <a:pt x="2575203" y="848522"/>
                      <a:pt x="2575203" y="836561"/>
                      <a:pt x="2562510" y="829157"/>
                    </a:cubicBezTo>
                    <a:lnTo>
                      <a:pt x="1135844" y="5492"/>
                    </a:lnTo>
                    <a:cubicBezTo>
                      <a:pt x="1121312" y="-1831"/>
                      <a:pt x="1104160" y="-1831"/>
                      <a:pt x="1089629" y="5492"/>
                    </a:cubicBezTo>
                    <a:lnTo>
                      <a:pt x="9581" y="629079"/>
                    </a:lnTo>
                    <a:cubicBezTo>
                      <a:pt x="-3194" y="636483"/>
                      <a:pt x="-3194" y="648444"/>
                      <a:pt x="9581" y="655766"/>
                    </a:cubicBezTo>
                    <a:lnTo>
                      <a:pt x="1436246" y="1479431"/>
                    </a:lnTo>
                    <a:cubicBezTo>
                      <a:pt x="1450729" y="1486835"/>
                      <a:pt x="1467890" y="1486835"/>
                      <a:pt x="1482381" y="14794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ACE27B3-F5A2-78F1-7328-EFE4331ABA6A}"/>
                  </a:ext>
                </a:extLst>
              </p:cNvPr>
              <p:cNvSpPr/>
              <p:nvPr/>
            </p:nvSpPr>
            <p:spPr>
              <a:xfrm>
                <a:off x="6021490" y="4682944"/>
                <a:ext cx="1273125" cy="760945"/>
              </a:xfrm>
              <a:custGeom>
                <a:avLst/>
                <a:gdLst>
                  <a:gd name="connsiteX0" fmla="*/ 476626 w 1273125"/>
                  <a:gd name="connsiteY0" fmla="*/ 760930 h 760945"/>
                  <a:gd name="connsiteX1" fmla="*/ 434235 w 1273125"/>
                  <a:gd name="connsiteY1" fmla="*/ 750352 h 760945"/>
                  <a:gd name="connsiteX2" fmla="*/ 26593 w 1273125"/>
                  <a:gd name="connsiteY2" fmla="*/ 515287 h 760945"/>
                  <a:gd name="connsiteX3" fmla="*/ 4689 w 1273125"/>
                  <a:gd name="connsiteY3" fmla="*/ 452489 h 760945"/>
                  <a:gd name="connsiteX4" fmla="*/ 26593 w 1273125"/>
                  <a:gd name="connsiteY4" fmla="*/ 430585 h 760945"/>
                  <a:gd name="connsiteX5" fmla="*/ 754083 w 1273125"/>
                  <a:gd name="connsiteY5" fmla="*/ 10576 h 760945"/>
                  <a:gd name="connsiteX6" fmla="*/ 838785 w 1273125"/>
                  <a:gd name="connsiteY6" fmla="*/ 10576 h 760945"/>
                  <a:gd name="connsiteX7" fmla="*/ 1246427 w 1273125"/>
                  <a:gd name="connsiteY7" fmla="*/ 245966 h 760945"/>
                  <a:gd name="connsiteX8" fmla="*/ 1268518 w 1273125"/>
                  <a:gd name="connsiteY8" fmla="*/ 308577 h 760945"/>
                  <a:gd name="connsiteX9" fmla="*/ 1246427 w 1273125"/>
                  <a:gd name="connsiteY9" fmla="*/ 330668 h 760945"/>
                  <a:gd name="connsiteX10" fmla="*/ 518937 w 1273125"/>
                  <a:gd name="connsiteY10" fmla="*/ 750678 h 760945"/>
                  <a:gd name="connsiteX11" fmla="*/ 476626 w 1273125"/>
                  <a:gd name="connsiteY11" fmla="*/ 760930 h 76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73125" h="760945">
                    <a:moveTo>
                      <a:pt x="476626" y="760930"/>
                    </a:moveTo>
                    <a:cubicBezTo>
                      <a:pt x="461818" y="761125"/>
                      <a:pt x="447213" y="757480"/>
                      <a:pt x="434235" y="750352"/>
                    </a:cubicBezTo>
                    <a:lnTo>
                      <a:pt x="26593" y="515287"/>
                    </a:lnTo>
                    <a:cubicBezTo>
                      <a:pt x="3200" y="503993"/>
                      <a:pt x="-6604" y="475873"/>
                      <a:pt x="4689" y="452489"/>
                    </a:cubicBezTo>
                    <a:cubicBezTo>
                      <a:pt x="9311" y="442920"/>
                      <a:pt x="17033" y="435207"/>
                      <a:pt x="26593" y="430585"/>
                    </a:cubicBezTo>
                    <a:lnTo>
                      <a:pt x="754083" y="10576"/>
                    </a:lnTo>
                    <a:cubicBezTo>
                      <a:pt x="780560" y="-3525"/>
                      <a:pt x="812309" y="-3525"/>
                      <a:pt x="838785" y="10576"/>
                    </a:cubicBezTo>
                    <a:lnTo>
                      <a:pt x="1246427" y="245966"/>
                    </a:lnTo>
                    <a:cubicBezTo>
                      <a:pt x="1269820" y="257154"/>
                      <a:pt x="1279706" y="285193"/>
                      <a:pt x="1268518" y="308577"/>
                    </a:cubicBezTo>
                    <a:cubicBezTo>
                      <a:pt x="1263888" y="318243"/>
                      <a:pt x="1256093" y="326038"/>
                      <a:pt x="1246427" y="330668"/>
                    </a:cubicBezTo>
                    <a:lnTo>
                      <a:pt x="518937" y="750678"/>
                    </a:lnTo>
                    <a:cubicBezTo>
                      <a:pt x="505951" y="757683"/>
                      <a:pt x="491378" y="761214"/>
                      <a:pt x="476626" y="760930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2A8329D-13F3-CA05-7458-E12380264365}"/>
                  </a:ext>
                </a:extLst>
              </p:cNvPr>
              <p:cNvSpPr/>
              <p:nvPr/>
            </p:nvSpPr>
            <p:spPr>
              <a:xfrm>
                <a:off x="3742139" y="3644919"/>
                <a:ext cx="1034483" cy="597244"/>
              </a:xfrm>
              <a:custGeom>
                <a:avLst/>
                <a:gdLst>
                  <a:gd name="connsiteX0" fmla="*/ 5248 w 1034483"/>
                  <a:gd name="connsiteY0" fmla="*/ 336650 h 597244"/>
                  <a:gd name="connsiteX1" fmla="*/ 582944 w 1034483"/>
                  <a:gd name="connsiteY1" fmla="*/ 3051 h 597244"/>
                  <a:gd name="connsiteX2" fmla="*/ 608249 w 1034483"/>
                  <a:gd name="connsiteY2" fmla="*/ 3051 h 597244"/>
                  <a:gd name="connsiteX3" fmla="*/ 1029235 w 1034483"/>
                  <a:gd name="connsiteY3" fmla="*/ 246090 h 597244"/>
                  <a:gd name="connsiteX4" fmla="*/ 1029235 w 1034483"/>
                  <a:gd name="connsiteY4" fmla="*/ 260655 h 597244"/>
                  <a:gd name="connsiteX5" fmla="*/ 451946 w 1034483"/>
                  <a:gd name="connsiteY5" fmla="*/ 594254 h 597244"/>
                  <a:gd name="connsiteX6" fmla="*/ 426722 w 1034483"/>
                  <a:gd name="connsiteY6" fmla="*/ 594254 h 597244"/>
                  <a:gd name="connsiteX7" fmla="*/ 5248 w 1034483"/>
                  <a:gd name="connsiteY7" fmla="*/ 351215 h 597244"/>
                  <a:gd name="connsiteX8" fmla="*/ 5248 w 1034483"/>
                  <a:gd name="connsiteY8" fmla="*/ 336650 h 59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483" h="597244">
                    <a:moveTo>
                      <a:pt x="5248" y="336650"/>
                    </a:moveTo>
                    <a:lnTo>
                      <a:pt x="582944" y="3051"/>
                    </a:lnTo>
                    <a:cubicBezTo>
                      <a:pt x="590888" y="-1017"/>
                      <a:pt x="600305" y="-1017"/>
                      <a:pt x="608249" y="3051"/>
                    </a:cubicBezTo>
                    <a:lnTo>
                      <a:pt x="1029235" y="246090"/>
                    </a:lnTo>
                    <a:cubicBezTo>
                      <a:pt x="1036232" y="250159"/>
                      <a:pt x="1036232" y="256668"/>
                      <a:pt x="1029235" y="260655"/>
                    </a:cubicBezTo>
                    <a:lnTo>
                      <a:pt x="451946" y="594254"/>
                    </a:lnTo>
                    <a:cubicBezTo>
                      <a:pt x="444011" y="598241"/>
                      <a:pt x="434656" y="598241"/>
                      <a:pt x="426722" y="594254"/>
                    </a:cubicBezTo>
                    <a:lnTo>
                      <a:pt x="5248" y="351215"/>
                    </a:lnTo>
                    <a:cubicBezTo>
                      <a:pt x="-1749" y="347228"/>
                      <a:pt x="-1749" y="340963"/>
                      <a:pt x="5248" y="336650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55A17EF-9B77-7D5B-0360-81166D57B8D1}"/>
                  </a:ext>
                </a:extLst>
              </p:cNvPr>
              <p:cNvSpPr/>
              <p:nvPr/>
            </p:nvSpPr>
            <p:spPr>
              <a:xfrm>
                <a:off x="6958544" y="4366633"/>
                <a:ext cx="627614" cy="362483"/>
              </a:xfrm>
              <a:custGeom>
                <a:avLst/>
                <a:gdLst>
                  <a:gd name="connsiteX0" fmla="*/ 535895 w 627614"/>
                  <a:gd name="connsiteY0" fmla="*/ 53091 h 362483"/>
                  <a:gd name="connsiteX1" fmla="*/ 91964 w 627614"/>
                  <a:gd name="connsiteY1" fmla="*/ 53091 h 362483"/>
                  <a:gd name="connsiteX2" fmla="*/ 91964 w 627614"/>
                  <a:gd name="connsiteY2" fmla="*/ 309393 h 362483"/>
                  <a:gd name="connsiteX3" fmla="*/ 535895 w 627614"/>
                  <a:gd name="connsiteY3" fmla="*/ 309393 h 362483"/>
                  <a:gd name="connsiteX4" fmla="*/ 535895 w 627614"/>
                  <a:gd name="connsiteY4" fmla="*/ 53091 h 362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614" h="362483">
                    <a:moveTo>
                      <a:pt x="535895" y="53091"/>
                    </a:moveTo>
                    <a:cubicBezTo>
                      <a:pt x="413358" y="-17697"/>
                      <a:pt x="214582" y="-17697"/>
                      <a:pt x="91964" y="53091"/>
                    </a:cubicBezTo>
                    <a:cubicBezTo>
                      <a:pt x="-30655" y="123879"/>
                      <a:pt x="-30655" y="238605"/>
                      <a:pt x="91964" y="309393"/>
                    </a:cubicBezTo>
                    <a:cubicBezTo>
                      <a:pt x="214582" y="380181"/>
                      <a:pt x="413358" y="380181"/>
                      <a:pt x="535895" y="309393"/>
                    </a:cubicBezTo>
                    <a:cubicBezTo>
                      <a:pt x="658431" y="238605"/>
                      <a:pt x="657943" y="123717"/>
                      <a:pt x="535895" y="53091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21" name="Graphic 4">
              <a:extLst>
                <a:ext uri="{FF2B5EF4-FFF2-40B4-BE49-F238E27FC236}">
                  <a16:creationId xmlns:a16="http://schemas.microsoft.com/office/drawing/2014/main" id="{9E80EE68-2329-27C1-137F-20137A8307B8}"/>
                </a:ext>
              </a:extLst>
            </p:cNvPr>
            <p:cNvGrpSpPr/>
            <p:nvPr/>
          </p:nvGrpSpPr>
          <p:grpSpPr>
            <a:xfrm>
              <a:off x="6173895" y="1949056"/>
              <a:ext cx="1144806" cy="2327649"/>
              <a:chOff x="6173895" y="1949056"/>
              <a:chExt cx="1144806" cy="2327649"/>
            </a:xfrm>
          </p:grpSpPr>
          <p:grpSp>
            <p:nvGrpSpPr>
              <p:cNvPr id="22" name="Graphic 4">
                <a:extLst>
                  <a:ext uri="{FF2B5EF4-FFF2-40B4-BE49-F238E27FC236}">
                    <a16:creationId xmlns:a16="http://schemas.microsoft.com/office/drawing/2014/main" id="{62A917CB-53E6-C45C-DCB8-BDB3969EB6FF}"/>
                  </a:ext>
                </a:extLst>
              </p:cNvPr>
              <p:cNvGrpSpPr/>
              <p:nvPr/>
            </p:nvGrpSpPr>
            <p:grpSpPr>
              <a:xfrm>
                <a:off x="6519811" y="2837650"/>
                <a:ext cx="735355" cy="1439054"/>
                <a:chOff x="6519811" y="2837650"/>
                <a:chExt cx="735355" cy="1439054"/>
              </a:xfrm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7B9B39B5-784E-5D4F-8209-6F31D3FB7BF8}"/>
                    </a:ext>
                  </a:extLst>
                </p:cNvPr>
                <p:cNvSpPr/>
                <p:nvPr/>
              </p:nvSpPr>
              <p:spPr>
                <a:xfrm>
                  <a:off x="6744898" y="4023961"/>
                  <a:ext cx="38892" cy="40438"/>
                </a:xfrm>
                <a:custGeom>
                  <a:avLst/>
                  <a:gdLst>
                    <a:gd name="connsiteX0" fmla="*/ 38893 w 38892"/>
                    <a:gd name="connsiteY0" fmla="*/ 40439 h 40438"/>
                    <a:gd name="connsiteX1" fmla="*/ 0 w 38892"/>
                    <a:gd name="connsiteY1" fmla="*/ 25549 h 40438"/>
                    <a:gd name="connsiteX2" fmla="*/ 13263 w 38892"/>
                    <a:gd name="connsiteY2" fmla="*/ 0 h 40438"/>
                    <a:gd name="connsiteX3" fmla="*/ 36940 w 38892"/>
                    <a:gd name="connsiteY3" fmla="*/ 22131 h 40438"/>
                    <a:gd name="connsiteX4" fmla="*/ 38893 w 38892"/>
                    <a:gd name="connsiteY4" fmla="*/ 40439 h 40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892" h="40438">
                      <a:moveTo>
                        <a:pt x="38893" y="40439"/>
                      </a:moveTo>
                      <a:lnTo>
                        <a:pt x="0" y="25549"/>
                      </a:lnTo>
                      <a:lnTo>
                        <a:pt x="13263" y="0"/>
                      </a:lnTo>
                      <a:lnTo>
                        <a:pt x="36940" y="22131"/>
                      </a:lnTo>
                      <a:lnTo>
                        <a:pt x="38893" y="404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46571711-EE3A-1F82-0FEF-253778DAB48D}"/>
                    </a:ext>
                  </a:extLst>
                </p:cNvPr>
                <p:cNvSpPr/>
                <p:nvPr/>
              </p:nvSpPr>
              <p:spPr>
                <a:xfrm>
                  <a:off x="6523602" y="3996541"/>
                  <a:ext cx="303150" cy="156510"/>
                </a:xfrm>
                <a:custGeom>
                  <a:avLst/>
                  <a:gdLst>
                    <a:gd name="connsiteX0" fmla="*/ 301848 w 303150"/>
                    <a:gd name="connsiteY0" fmla="*/ 0 h 156510"/>
                    <a:gd name="connsiteX1" fmla="*/ 303150 w 303150"/>
                    <a:gd name="connsiteY1" fmla="*/ 32546 h 156510"/>
                    <a:gd name="connsiteX2" fmla="*/ 260189 w 303150"/>
                    <a:gd name="connsiteY2" fmla="*/ 67859 h 156510"/>
                    <a:gd name="connsiteX3" fmla="*/ 258236 w 303150"/>
                    <a:gd name="connsiteY3" fmla="*/ 49552 h 156510"/>
                    <a:gd name="connsiteX4" fmla="*/ 238545 w 303150"/>
                    <a:gd name="connsiteY4" fmla="*/ 78843 h 156510"/>
                    <a:gd name="connsiteX5" fmla="*/ 204697 w 303150"/>
                    <a:gd name="connsiteY5" fmla="*/ 124734 h 156510"/>
                    <a:gd name="connsiteX6" fmla="*/ 92575 w 303150"/>
                    <a:gd name="connsiteY6" fmla="*/ 156466 h 156510"/>
                    <a:gd name="connsiteX7" fmla="*/ 13569 w 303150"/>
                    <a:gd name="connsiteY7" fmla="*/ 137589 h 156510"/>
                    <a:gd name="connsiteX8" fmla="*/ 1120 w 303150"/>
                    <a:gd name="connsiteY8" fmla="*/ 107321 h 156510"/>
                    <a:gd name="connsiteX9" fmla="*/ 301848 w 303150"/>
                    <a:gd name="connsiteY9" fmla="*/ 0 h 156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3150" h="156510">
                      <a:moveTo>
                        <a:pt x="301848" y="0"/>
                      </a:moveTo>
                      <a:cubicBezTo>
                        <a:pt x="301848" y="0"/>
                        <a:pt x="302987" y="24410"/>
                        <a:pt x="303150" y="32546"/>
                      </a:cubicBezTo>
                      <a:cubicBezTo>
                        <a:pt x="303312" y="40683"/>
                        <a:pt x="268732" y="63954"/>
                        <a:pt x="260189" y="67859"/>
                      </a:cubicBezTo>
                      <a:lnTo>
                        <a:pt x="258236" y="49552"/>
                      </a:lnTo>
                      <a:cubicBezTo>
                        <a:pt x="250490" y="58461"/>
                        <a:pt x="243875" y="68306"/>
                        <a:pt x="238545" y="78843"/>
                      </a:cubicBezTo>
                      <a:cubicBezTo>
                        <a:pt x="231792" y="89828"/>
                        <a:pt x="223004" y="110739"/>
                        <a:pt x="204697" y="124734"/>
                      </a:cubicBezTo>
                      <a:cubicBezTo>
                        <a:pt x="177440" y="145563"/>
                        <a:pt x="135374" y="155653"/>
                        <a:pt x="92575" y="156466"/>
                      </a:cubicBezTo>
                      <a:cubicBezTo>
                        <a:pt x="49777" y="157280"/>
                        <a:pt x="25530" y="146784"/>
                        <a:pt x="13569" y="137589"/>
                      </a:cubicBezTo>
                      <a:cubicBezTo>
                        <a:pt x="1609" y="128395"/>
                        <a:pt x="-2134" y="117818"/>
                        <a:pt x="1120" y="107321"/>
                      </a:cubicBezTo>
                      <a:cubicBezTo>
                        <a:pt x="4375" y="96825"/>
                        <a:pt x="301848" y="0"/>
                        <a:pt x="30184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0A8231A-14A0-4B51-8B5A-0CB91FA4DB3F}"/>
                    </a:ext>
                  </a:extLst>
                </p:cNvPr>
                <p:cNvSpPr/>
                <p:nvPr/>
              </p:nvSpPr>
              <p:spPr>
                <a:xfrm>
                  <a:off x="6519811" y="3896054"/>
                  <a:ext cx="308723" cy="247569"/>
                </a:xfrm>
                <a:custGeom>
                  <a:avLst/>
                  <a:gdLst>
                    <a:gd name="connsiteX0" fmla="*/ 192704 w 308723"/>
                    <a:gd name="connsiteY0" fmla="*/ 14320 h 247569"/>
                    <a:gd name="connsiteX1" fmla="*/ 192704 w 308723"/>
                    <a:gd name="connsiteY1" fmla="*/ 0 h 247569"/>
                    <a:gd name="connsiteX2" fmla="*/ 171712 w 308723"/>
                    <a:gd name="connsiteY2" fmla="*/ 38405 h 247569"/>
                    <a:gd name="connsiteX3" fmla="*/ 110280 w 308723"/>
                    <a:gd name="connsiteY3" fmla="*/ 112041 h 247569"/>
                    <a:gd name="connsiteX4" fmla="*/ 7597 w 308723"/>
                    <a:gd name="connsiteY4" fmla="*/ 190070 h 247569"/>
                    <a:gd name="connsiteX5" fmla="*/ 96041 w 308723"/>
                    <a:gd name="connsiteY5" fmla="*/ 247433 h 247569"/>
                    <a:gd name="connsiteX6" fmla="*/ 209953 w 308723"/>
                    <a:gd name="connsiteY6" fmla="*/ 210656 h 247569"/>
                    <a:gd name="connsiteX7" fmla="*/ 252833 w 308723"/>
                    <a:gd name="connsiteY7" fmla="*/ 146133 h 247569"/>
                    <a:gd name="connsiteX8" fmla="*/ 305802 w 308723"/>
                    <a:gd name="connsiteY8" fmla="*/ 100487 h 247569"/>
                    <a:gd name="connsiteX9" fmla="*/ 305802 w 308723"/>
                    <a:gd name="connsiteY9" fmla="*/ 49308 h 247569"/>
                    <a:gd name="connsiteX10" fmla="*/ 293191 w 308723"/>
                    <a:gd name="connsiteY10" fmla="*/ 6998 h 247569"/>
                    <a:gd name="connsiteX11" fmla="*/ 292377 w 308723"/>
                    <a:gd name="connsiteY11" fmla="*/ 15948 h 247569"/>
                    <a:gd name="connsiteX12" fmla="*/ 250229 w 308723"/>
                    <a:gd name="connsiteY12" fmla="*/ 40358 h 247569"/>
                    <a:gd name="connsiteX13" fmla="*/ 192704 w 308723"/>
                    <a:gd name="connsiteY13" fmla="*/ 14320 h 247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8723" h="247569">
                      <a:moveTo>
                        <a:pt x="192704" y="14320"/>
                      </a:moveTo>
                      <a:lnTo>
                        <a:pt x="192704" y="0"/>
                      </a:lnTo>
                      <a:cubicBezTo>
                        <a:pt x="184567" y="0"/>
                        <a:pt x="183510" y="20341"/>
                        <a:pt x="171712" y="38405"/>
                      </a:cubicBezTo>
                      <a:cubicBezTo>
                        <a:pt x="154495" y="65500"/>
                        <a:pt x="133844" y="90251"/>
                        <a:pt x="110280" y="112041"/>
                      </a:cubicBezTo>
                      <a:cubicBezTo>
                        <a:pt x="66343" y="149713"/>
                        <a:pt x="27206" y="173146"/>
                        <a:pt x="7597" y="190070"/>
                      </a:cubicBezTo>
                      <a:cubicBezTo>
                        <a:pt x="-18684" y="212690"/>
                        <a:pt x="26230" y="250118"/>
                        <a:pt x="96041" y="247433"/>
                      </a:cubicBezTo>
                      <a:cubicBezTo>
                        <a:pt x="130622" y="246131"/>
                        <a:pt x="192460" y="230184"/>
                        <a:pt x="209953" y="210656"/>
                      </a:cubicBezTo>
                      <a:cubicBezTo>
                        <a:pt x="227447" y="191128"/>
                        <a:pt x="238757" y="160290"/>
                        <a:pt x="252833" y="146133"/>
                      </a:cubicBezTo>
                      <a:cubicBezTo>
                        <a:pt x="266909" y="131975"/>
                        <a:pt x="296852" y="117818"/>
                        <a:pt x="305802" y="100487"/>
                      </a:cubicBezTo>
                      <a:cubicBezTo>
                        <a:pt x="310684" y="90967"/>
                        <a:pt x="308569" y="68429"/>
                        <a:pt x="305802" y="49308"/>
                      </a:cubicBezTo>
                      <a:cubicBezTo>
                        <a:pt x="303524" y="31814"/>
                        <a:pt x="303443" y="4963"/>
                        <a:pt x="293191" y="6998"/>
                      </a:cubicBezTo>
                      <a:lnTo>
                        <a:pt x="292377" y="15948"/>
                      </a:lnTo>
                      <a:cubicBezTo>
                        <a:pt x="288064" y="23515"/>
                        <a:pt x="278219" y="36045"/>
                        <a:pt x="250229" y="40358"/>
                      </a:cubicBezTo>
                      <a:cubicBezTo>
                        <a:pt x="236316" y="42229"/>
                        <a:pt x="194738" y="42798"/>
                        <a:pt x="192704" y="14320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96E6C421-06F7-758D-9451-01E396EE79A0}"/>
                    </a:ext>
                  </a:extLst>
                </p:cNvPr>
                <p:cNvSpPr/>
                <p:nvPr/>
              </p:nvSpPr>
              <p:spPr>
                <a:xfrm>
                  <a:off x="6612028" y="3919000"/>
                  <a:ext cx="135880" cy="139542"/>
                </a:xfrm>
                <a:custGeom>
                  <a:avLst/>
                  <a:gdLst>
                    <a:gd name="connsiteX0" fmla="*/ 135637 w 135880"/>
                    <a:gd name="connsiteY0" fmla="*/ 17575 h 139542"/>
                    <a:gd name="connsiteX1" fmla="*/ 102684 w 135880"/>
                    <a:gd name="connsiteY1" fmla="*/ 0 h 139542"/>
                    <a:gd name="connsiteX2" fmla="*/ 102684 w 135880"/>
                    <a:gd name="connsiteY2" fmla="*/ 0 h 139542"/>
                    <a:gd name="connsiteX3" fmla="*/ 93164 w 135880"/>
                    <a:gd name="connsiteY3" fmla="*/ 27013 h 139542"/>
                    <a:gd name="connsiteX4" fmla="*/ 0 w 135880"/>
                    <a:gd name="connsiteY4" fmla="*/ 139542 h 139542"/>
                    <a:gd name="connsiteX5" fmla="*/ 89014 w 135880"/>
                    <a:gd name="connsiteY5" fmla="*/ 43124 h 139542"/>
                    <a:gd name="connsiteX6" fmla="*/ 135881 w 135880"/>
                    <a:gd name="connsiteY6" fmla="*/ 17575 h 139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5880" h="139542">
                      <a:moveTo>
                        <a:pt x="135637" y="17575"/>
                      </a:moveTo>
                      <a:cubicBezTo>
                        <a:pt x="122374" y="16273"/>
                        <a:pt x="108054" y="11717"/>
                        <a:pt x="102684" y="0"/>
                      </a:cubicBezTo>
                      <a:lnTo>
                        <a:pt x="102684" y="0"/>
                      </a:lnTo>
                      <a:cubicBezTo>
                        <a:pt x="103937" y="10000"/>
                        <a:pt x="100405" y="20008"/>
                        <a:pt x="93164" y="27013"/>
                      </a:cubicBezTo>
                      <a:cubicBezTo>
                        <a:pt x="80471" y="41008"/>
                        <a:pt x="0" y="139542"/>
                        <a:pt x="0" y="139542"/>
                      </a:cubicBezTo>
                      <a:cubicBezTo>
                        <a:pt x="0" y="139542"/>
                        <a:pt x="74694" y="58176"/>
                        <a:pt x="89014" y="43124"/>
                      </a:cubicBezTo>
                      <a:cubicBezTo>
                        <a:pt x="110169" y="20504"/>
                        <a:pt x="116841" y="17901"/>
                        <a:pt x="135881" y="17575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39103196-D20A-C4F1-4DA0-A18DE8D75097}"/>
                    </a:ext>
                  </a:extLst>
                </p:cNvPr>
                <p:cNvSpPr/>
                <p:nvPr/>
              </p:nvSpPr>
              <p:spPr>
                <a:xfrm>
                  <a:off x="6729583" y="3958202"/>
                  <a:ext cx="8154" cy="7317"/>
                </a:xfrm>
                <a:custGeom>
                  <a:avLst/>
                  <a:gdLst>
                    <a:gd name="connsiteX0" fmla="*/ 18 w 8154"/>
                    <a:gd name="connsiteY0" fmla="*/ 4572 h 7317"/>
                    <a:gd name="connsiteX1" fmla="*/ 5470 w 8154"/>
                    <a:gd name="connsiteY1" fmla="*/ 7046 h 7317"/>
                    <a:gd name="connsiteX2" fmla="*/ 8155 w 8154"/>
                    <a:gd name="connsiteY2" fmla="*/ 3758 h 7317"/>
                    <a:gd name="connsiteX3" fmla="*/ 3517 w 8154"/>
                    <a:gd name="connsiteY3" fmla="*/ 16 h 7317"/>
                    <a:gd name="connsiteX4" fmla="*/ 18 w 8154"/>
                    <a:gd name="connsiteY4" fmla="*/ 4572 h 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54" h="7317">
                      <a:moveTo>
                        <a:pt x="18" y="4572"/>
                      </a:moveTo>
                      <a:cubicBezTo>
                        <a:pt x="840" y="6761"/>
                        <a:pt x="3281" y="7867"/>
                        <a:pt x="5470" y="7046"/>
                      </a:cubicBezTo>
                      <a:cubicBezTo>
                        <a:pt x="6885" y="6509"/>
                        <a:pt x="7911" y="5255"/>
                        <a:pt x="8155" y="3758"/>
                      </a:cubicBezTo>
                      <a:cubicBezTo>
                        <a:pt x="7862" y="1472"/>
                        <a:pt x="5811" y="-180"/>
                        <a:pt x="3517" y="16"/>
                      </a:cubicBezTo>
                      <a:cubicBezTo>
                        <a:pt x="1336" y="390"/>
                        <a:pt x="-185" y="2375"/>
                        <a:pt x="18" y="4572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760AA8D2-8FA8-8000-36EC-C4D3000F1640}"/>
                    </a:ext>
                  </a:extLst>
                </p:cNvPr>
                <p:cNvSpPr/>
                <p:nvPr/>
              </p:nvSpPr>
              <p:spPr>
                <a:xfrm>
                  <a:off x="6708841" y="3979995"/>
                  <a:ext cx="8632" cy="8625"/>
                </a:xfrm>
                <a:custGeom>
                  <a:avLst/>
                  <a:gdLst>
                    <a:gd name="connsiteX0" fmla="*/ 12 w 8632"/>
                    <a:gd name="connsiteY0" fmla="*/ 4504 h 8625"/>
                    <a:gd name="connsiteX1" fmla="*/ 4511 w 8632"/>
                    <a:gd name="connsiteY1" fmla="*/ 8621 h 8625"/>
                    <a:gd name="connsiteX2" fmla="*/ 8628 w 8632"/>
                    <a:gd name="connsiteY2" fmla="*/ 4121 h 8625"/>
                    <a:gd name="connsiteX3" fmla="*/ 4129 w 8632"/>
                    <a:gd name="connsiteY3" fmla="*/ 4 h 8625"/>
                    <a:gd name="connsiteX4" fmla="*/ 3836 w 8632"/>
                    <a:gd name="connsiteY4" fmla="*/ 29 h 8625"/>
                    <a:gd name="connsiteX5" fmla="*/ 12 w 8632"/>
                    <a:gd name="connsiteY5" fmla="*/ 4479 h 8625"/>
                    <a:gd name="connsiteX6" fmla="*/ 12 w 8632"/>
                    <a:gd name="connsiteY6" fmla="*/ 4504 h 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32" h="8625">
                      <a:moveTo>
                        <a:pt x="12" y="4504"/>
                      </a:moveTo>
                      <a:cubicBezTo>
                        <a:pt x="118" y="6880"/>
                        <a:pt x="2127" y="8727"/>
                        <a:pt x="4511" y="8621"/>
                      </a:cubicBezTo>
                      <a:cubicBezTo>
                        <a:pt x="6887" y="8515"/>
                        <a:pt x="8734" y="6505"/>
                        <a:pt x="8628" y="4121"/>
                      </a:cubicBezTo>
                      <a:cubicBezTo>
                        <a:pt x="8523" y="1745"/>
                        <a:pt x="6513" y="-101"/>
                        <a:pt x="4129" y="4"/>
                      </a:cubicBezTo>
                      <a:cubicBezTo>
                        <a:pt x="4031" y="13"/>
                        <a:pt x="3934" y="20"/>
                        <a:pt x="3836" y="29"/>
                      </a:cubicBezTo>
                      <a:cubicBezTo>
                        <a:pt x="1550" y="199"/>
                        <a:pt x="-159" y="2193"/>
                        <a:pt x="12" y="4479"/>
                      </a:cubicBezTo>
                      <a:cubicBezTo>
                        <a:pt x="12" y="4488"/>
                        <a:pt x="12" y="4496"/>
                        <a:pt x="12" y="4504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653F7E2-6AF0-73E5-2ABD-A5715CE51B32}"/>
                    </a:ext>
                  </a:extLst>
                </p:cNvPr>
                <p:cNvSpPr/>
                <p:nvPr/>
              </p:nvSpPr>
              <p:spPr>
                <a:xfrm>
                  <a:off x="6687917" y="4001726"/>
                  <a:ext cx="8161" cy="7264"/>
                </a:xfrm>
                <a:custGeom>
                  <a:avLst/>
                  <a:gdLst>
                    <a:gd name="connsiteX0" fmla="*/ 25 w 8161"/>
                    <a:gd name="connsiteY0" fmla="*/ 4497 h 7264"/>
                    <a:gd name="connsiteX1" fmla="*/ 5460 w 8161"/>
                    <a:gd name="connsiteY1" fmla="*/ 7003 h 7264"/>
                    <a:gd name="connsiteX2" fmla="*/ 8162 w 8161"/>
                    <a:gd name="connsiteY2" fmla="*/ 3765 h 7264"/>
                    <a:gd name="connsiteX3" fmla="*/ 3524 w 8161"/>
                    <a:gd name="connsiteY3" fmla="*/ 22 h 7264"/>
                    <a:gd name="connsiteX4" fmla="*/ 25 w 8161"/>
                    <a:gd name="connsiteY4" fmla="*/ 4497 h 7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61" h="7264">
                      <a:moveTo>
                        <a:pt x="25" y="4497"/>
                      </a:moveTo>
                      <a:cubicBezTo>
                        <a:pt x="831" y="6686"/>
                        <a:pt x="3264" y="7809"/>
                        <a:pt x="5460" y="7003"/>
                      </a:cubicBezTo>
                      <a:cubicBezTo>
                        <a:pt x="6868" y="6483"/>
                        <a:pt x="7901" y="5246"/>
                        <a:pt x="8162" y="3765"/>
                      </a:cubicBezTo>
                      <a:cubicBezTo>
                        <a:pt x="7910" y="1454"/>
                        <a:pt x="5835" y="-214"/>
                        <a:pt x="3524" y="22"/>
                      </a:cubicBezTo>
                      <a:cubicBezTo>
                        <a:pt x="1335" y="315"/>
                        <a:pt x="-219" y="2301"/>
                        <a:pt x="25" y="4497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2DAD84B9-9128-BE07-96FA-65996EA2785A}"/>
                    </a:ext>
                  </a:extLst>
                </p:cNvPr>
                <p:cNvSpPr/>
                <p:nvPr/>
              </p:nvSpPr>
              <p:spPr>
                <a:xfrm>
                  <a:off x="6666950" y="4024471"/>
                  <a:ext cx="8484" cy="7253"/>
                </a:xfrm>
                <a:custGeom>
                  <a:avLst/>
                  <a:gdLst>
                    <a:gd name="connsiteX0" fmla="*/ 0 w 8484"/>
                    <a:gd name="connsiteY0" fmla="*/ 3559 h 7253"/>
                    <a:gd name="connsiteX1" fmla="*/ 4581 w 8484"/>
                    <a:gd name="connsiteY1" fmla="*/ 7228 h 7253"/>
                    <a:gd name="connsiteX2" fmla="*/ 4638 w 8484"/>
                    <a:gd name="connsiteY2" fmla="*/ 7220 h 7253"/>
                    <a:gd name="connsiteX3" fmla="*/ 8478 w 8484"/>
                    <a:gd name="connsiteY3" fmla="*/ 2932 h 7253"/>
                    <a:gd name="connsiteX4" fmla="*/ 8462 w 8484"/>
                    <a:gd name="connsiteY4" fmla="*/ 2745 h 7253"/>
                    <a:gd name="connsiteX5" fmla="*/ 3011 w 8484"/>
                    <a:gd name="connsiteY5" fmla="*/ 272 h 7253"/>
                    <a:gd name="connsiteX6" fmla="*/ 326 w 8484"/>
                    <a:gd name="connsiteY6" fmla="*/ 3559 h 7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84" h="7253">
                      <a:moveTo>
                        <a:pt x="0" y="3559"/>
                      </a:moveTo>
                      <a:cubicBezTo>
                        <a:pt x="252" y="5837"/>
                        <a:pt x="2303" y="7480"/>
                        <a:pt x="4581" y="7228"/>
                      </a:cubicBezTo>
                      <a:cubicBezTo>
                        <a:pt x="4597" y="7228"/>
                        <a:pt x="4622" y="7220"/>
                        <a:pt x="4638" y="7220"/>
                      </a:cubicBezTo>
                      <a:cubicBezTo>
                        <a:pt x="6884" y="7098"/>
                        <a:pt x="8600" y="5178"/>
                        <a:pt x="8478" y="2932"/>
                      </a:cubicBezTo>
                      <a:cubicBezTo>
                        <a:pt x="8470" y="2875"/>
                        <a:pt x="8470" y="2810"/>
                        <a:pt x="8462" y="2745"/>
                      </a:cubicBezTo>
                      <a:cubicBezTo>
                        <a:pt x="7640" y="556"/>
                        <a:pt x="5199" y="-550"/>
                        <a:pt x="3011" y="272"/>
                      </a:cubicBezTo>
                      <a:cubicBezTo>
                        <a:pt x="1595" y="809"/>
                        <a:pt x="570" y="2062"/>
                        <a:pt x="326" y="3559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A020A1D9-DD90-C125-25CD-FA6A93A3DD1E}"/>
                    </a:ext>
                  </a:extLst>
                </p:cNvPr>
                <p:cNvSpPr/>
                <p:nvPr/>
              </p:nvSpPr>
              <p:spPr>
                <a:xfrm>
                  <a:off x="6645950" y="4045181"/>
                  <a:ext cx="8624" cy="8624"/>
                </a:xfrm>
                <a:custGeom>
                  <a:avLst/>
                  <a:gdLst>
                    <a:gd name="connsiteX0" fmla="*/ 8 w 8624"/>
                    <a:gd name="connsiteY0" fmla="*/ 4573 h 8624"/>
                    <a:gd name="connsiteX1" fmla="*/ 4572 w 8624"/>
                    <a:gd name="connsiteY1" fmla="*/ 8617 h 8624"/>
                    <a:gd name="connsiteX2" fmla="*/ 8616 w 8624"/>
                    <a:gd name="connsiteY2" fmla="*/ 4044 h 8624"/>
                    <a:gd name="connsiteX3" fmla="*/ 4052 w 8624"/>
                    <a:gd name="connsiteY3" fmla="*/ 8 h 8624"/>
                    <a:gd name="connsiteX4" fmla="*/ 3913 w 8624"/>
                    <a:gd name="connsiteY4" fmla="*/ 17 h 8624"/>
                    <a:gd name="connsiteX5" fmla="*/ 8 w 8624"/>
                    <a:gd name="connsiteY5" fmla="*/ 4573 h 8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24" h="8624">
                      <a:moveTo>
                        <a:pt x="8" y="4573"/>
                      </a:moveTo>
                      <a:cubicBezTo>
                        <a:pt x="154" y="6949"/>
                        <a:pt x="2197" y="8763"/>
                        <a:pt x="4572" y="8617"/>
                      </a:cubicBezTo>
                      <a:cubicBezTo>
                        <a:pt x="6948" y="8470"/>
                        <a:pt x="8763" y="6428"/>
                        <a:pt x="8616" y="4044"/>
                      </a:cubicBezTo>
                      <a:cubicBezTo>
                        <a:pt x="8470" y="1668"/>
                        <a:pt x="6428" y="-138"/>
                        <a:pt x="4052" y="8"/>
                      </a:cubicBezTo>
                      <a:cubicBezTo>
                        <a:pt x="4003" y="8"/>
                        <a:pt x="3962" y="8"/>
                        <a:pt x="3913" y="17"/>
                      </a:cubicBezTo>
                      <a:cubicBezTo>
                        <a:pt x="1594" y="228"/>
                        <a:pt x="-131" y="2246"/>
                        <a:pt x="8" y="4573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6849927A-C3EE-2002-F83C-474CC560CCB6}"/>
                    </a:ext>
                  </a:extLst>
                </p:cNvPr>
                <p:cNvSpPr/>
                <p:nvPr/>
              </p:nvSpPr>
              <p:spPr>
                <a:xfrm>
                  <a:off x="6685745" y="3941945"/>
                  <a:ext cx="50053" cy="22099"/>
                </a:xfrm>
                <a:custGeom>
                  <a:avLst/>
                  <a:gdLst>
                    <a:gd name="connsiteX0" fmla="*/ 48413 w 50053"/>
                    <a:gd name="connsiteY0" fmla="*/ 22050 h 22099"/>
                    <a:gd name="connsiteX1" fmla="*/ 49552 w 50053"/>
                    <a:gd name="connsiteY1" fmla="*/ 21562 h 22099"/>
                    <a:gd name="connsiteX2" fmla="*/ 49649 w 50053"/>
                    <a:gd name="connsiteY2" fmla="*/ 19381 h 22099"/>
                    <a:gd name="connsiteX3" fmla="*/ 49552 w 50053"/>
                    <a:gd name="connsiteY3" fmla="*/ 19284 h 22099"/>
                    <a:gd name="connsiteX4" fmla="*/ 1627 w 50053"/>
                    <a:gd name="connsiteY4" fmla="*/ 0 h 22099"/>
                    <a:gd name="connsiteX5" fmla="*/ 1627 w 50053"/>
                    <a:gd name="connsiteY5" fmla="*/ 0 h 22099"/>
                    <a:gd name="connsiteX6" fmla="*/ 0 w 50053"/>
                    <a:gd name="connsiteY6" fmla="*/ 1627 h 22099"/>
                    <a:gd name="connsiteX7" fmla="*/ 1627 w 50053"/>
                    <a:gd name="connsiteY7" fmla="*/ 3255 h 22099"/>
                    <a:gd name="connsiteX8" fmla="*/ 46948 w 50053"/>
                    <a:gd name="connsiteY8" fmla="*/ 21562 h 22099"/>
                    <a:gd name="connsiteX9" fmla="*/ 48413 w 50053"/>
                    <a:gd name="connsiteY9" fmla="*/ 22050 h 22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053" h="22099">
                      <a:moveTo>
                        <a:pt x="48413" y="22050"/>
                      </a:moveTo>
                      <a:cubicBezTo>
                        <a:pt x="48844" y="22042"/>
                        <a:pt x="49251" y="21871"/>
                        <a:pt x="49552" y="21562"/>
                      </a:cubicBezTo>
                      <a:cubicBezTo>
                        <a:pt x="50178" y="20984"/>
                        <a:pt x="50227" y="20008"/>
                        <a:pt x="49649" y="19381"/>
                      </a:cubicBezTo>
                      <a:cubicBezTo>
                        <a:pt x="49617" y="19349"/>
                        <a:pt x="49584" y="19316"/>
                        <a:pt x="49552" y="19284"/>
                      </a:cubicBezTo>
                      <a:cubicBezTo>
                        <a:pt x="36590" y="7030"/>
                        <a:pt x="19463" y="138"/>
                        <a:pt x="1627" y="0"/>
                      </a:cubicBezTo>
                      <a:lnTo>
                        <a:pt x="1627" y="0"/>
                      </a:lnTo>
                      <a:cubicBezTo>
                        <a:pt x="733" y="0"/>
                        <a:pt x="0" y="732"/>
                        <a:pt x="0" y="1627"/>
                      </a:cubicBezTo>
                      <a:cubicBezTo>
                        <a:pt x="0" y="2522"/>
                        <a:pt x="733" y="3255"/>
                        <a:pt x="1627" y="3255"/>
                      </a:cubicBezTo>
                      <a:cubicBezTo>
                        <a:pt x="18462" y="3613"/>
                        <a:pt x="34589" y="10130"/>
                        <a:pt x="46948" y="21562"/>
                      </a:cubicBezTo>
                      <a:cubicBezTo>
                        <a:pt x="47290" y="22009"/>
                        <a:pt x="47868" y="22197"/>
                        <a:pt x="48413" y="2205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E28F3C3-6F35-0AAD-4F3B-EBE3F817CF05}"/>
                    </a:ext>
                  </a:extLst>
                </p:cNvPr>
                <p:cNvSpPr/>
                <p:nvPr/>
              </p:nvSpPr>
              <p:spPr>
                <a:xfrm>
                  <a:off x="6664379" y="3963710"/>
                  <a:ext cx="50476" cy="22177"/>
                </a:xfrm>
                <a:custGeom>
                  <a:avLst/>
                  <a:gdLst>
                    <a:gd name="connsiteX0" fmla="*/ 48949 w 50476"/>
                    <a:gd name="connsiteY0" fmla="*/ 22172 h 22177"/>
                    <a:gd name="connsiteX1" fmla="*/ 50007 w 50476"/>
                    <a:gd name="connsiteY1" fmla="*/ 21684 h 22177"/>
                    <a:gd name="connsiteX2" fmla="*/ 50007 w 50476"/>
                    <a:gd name="connsiteY2" fmla="*/ 19324 h 22177"/>
                    <a:gd name="connsiteX3" fmla="*/ 2083 w 50476"/>
                    <a:gd name="connsiteY3" fmla="*/ 41 h 22177"/>
                    <a:gd name="connsiteX4" fmla="*/ 2083 w 50476"/>
                    <a:gd name="connsiteY4" fmla="*/ 41 h 22177"/>
                    <a:gd name="connsiteX5" fmla="*/ 40 w 50476"/>
                    <a:gd name="connsiteY5" fmla="*/ 1334 h 22177"/>
                    <a:gd name="connsiteX6" fmla="*/ 1342 w 50476"/>
                    <a:gd name="connsiteY6" fmla="*/ 3377 h 22177"/>
                    <a:gd name="connsiteX7" fmla="*/ 2083 w 50476"/>
                    <a:gd name="connsiteY7" fmla="*/ 3377 h 22177"/>
                    <a:gd name="connsiteX8" fmla="*/ 47403 w 50476"/>
                    <a:gd name="connsiteY8" fmla="*/ 21684 h 22177"/>
                    <a:gd name="connsiteX9" fmla="*/ 48949 w 50476"/>
                    <a:gd name="connsiteY9" fmla="*/ 22172 h 22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6" h="22177">
                      <a:moveTo>
                        <a:pt x="48949" y="22172"/>
                      </a:moveTo>
                      <a:cubicBezTo>
                        <a:pt x="49332" y="22075"/>
                        <a:pt x="49690" y="21912"/>
                        <a:pt x="50007" y="21684"/>
                      </a:cubicBezTo>
                      <a:cubicBezTo>
                        <a:pt x="50633" y="21025"/>
                        <a:pt x="50633" y="19983"/>
                        <a:pt x="50007" y="19324"/>
                      </a:cubicBezTo>
                      <a:cubicBezTo>
                        <a:pt x="37013" y="7120"/>
                        <a:pt x="19910" y="236"/>
                        <a:pt x="2083" y="41"/>
                      </a:cubicBezTo>
                      <a:lnTo>
                        <a:pt x="2083" y="41"/>
                      </a:lnTo>
                      <a:cubicBezTo>
                        <a:pt x="1163" y="-163"/>
                        <a:pt x="252" y="415"/>
                        <a:pt x="40" y="1334"/>
                      </a:cubicBezTo>
                      <a:cubicBezTo>
                        <a:pt x="-163" y="2262"/>
                        <a:pt x="423" y="3173"/>
                        <a:pt x="1342" y="3377"/>
                      </a:cubicBezTo>
                      <a:cubicBezTo>
                        <a:pt x="1586" y="3434"/>
                        <a:pt x="1838" y="3434"/>
                        <a:pt x="2083" y="3377"/>
                      </a:cubicBezTo>
                      <a:cubicBezTo>
                        <a:pt x="18933" y="3678"/>
                        <a:pt x="35076" y="10195"/>
                        <a:pt x="47403" y="21684"/>
                      </a:cubicBezTo>
                      <a:cubicBezTo>
                        <a:pt x="47835" y="22034"/>
                        <a:pt x="48388" y="22213"/>
                        <a:pt x="48949" y="2217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3D36BA1F-A525-BB2E-98E6-671915A21629}"/>
                    </a:ext>
                  </a:extLst>
                </p:cNvPr>
                <p:cNvSpPr/>
                <p:nvPr/>
              </p:nvSpPr>
              <p:spPr>
                <a:xfrm>
                  <a:off x="6644132" y="3985394"/>
                  <a:ext cx="49731" cy="22141"/>
                </a:xfrm>
                <a:custGeom>
                  <a:avLst/>
                  <a:gdLst>
                    <a:gd name="connsiteX0" fmla="*/ 48122 w 49731"/>
                    <a:gd name="connsiteY0" fmla="*/ 22131 h 22141"/>
                    <a:gd name="connsiteX1" fmla="*/ 49261 w 49731"/>
                    <a:gd name="connsiteY1" fmla="*/ 21643 h 22141"/>
                    <a:gd name="connsiteX2" fmla="*/ 49261 w 49731"/>
                    <a:gd name="connsiteY2" fmla="*/ 19284 h 22141"/>
                    <a:gd name="connsiteX3" fmla="*/ 1337 w 49731"/>
                    <a:gd name="connsiteY3" fmla="*/ 0 h 22141"/>
                    <a:gd name="connsiteX4" fmla="*/ 1337 w 49731"/>
                    <a:gd name="connsiteY4" fmla="*/ 0 h 22141"/>
                    <a:gd name="connsiteX5" fmla="*/ 43 w 49731"/>
                    <a:gd name="connsiteY5" fmla="*/ 2042 h 22141"/>
                    <a:gd name="connsiteX6" fmla="*/ 1337 w 49731"/>
                    <a:gd name="connsiteY6" fmla="*/ 3336 h 22141"/>
                    <a:gd name="connsiteX7" fmla="*/ 46658 w 49731"/>
                    <a:gd name="connsiteY7" fmla="*/ 21643 h 22141"/>
                    <a:gd name="connsiteX8" fmla="*/ 48122 w 49731"/>
                    <a:gd name="connsiteY8" fmla="*/ 22131 h 22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731" h="22141">
                      <a:moveTo>
                        <a:pt x="48122" y="22131"/>
                      </a:moveTo>
                      <a:cubicBezTo>
                        <a:pt x="48554" y="22123"/>
                        <a:pt x="48960" y="21952"/>
                        <a:pt x="49261" y="21643"/>
                      </a:cubicBezTo>
                      <a:cubicBezTo>
                        <a:pt x="49888" y="20984"/>
                        <a:pt x="49888" y="19943"/>
                        <a:pt x="49261" y="19284"/>
                      </a:cubicBezTo>
                      <a:cubicBezTo>
                        <a:pt x="36243" y="7119"/>
                        <a:pt x="19156" y="244"/>
                        <a:pt x="1337" y="0"/>
                      </a:cubicBezTo>
                      <a:lnTo>
                        <a:pt x="1337" y="0"/>
                      </a:lnTo>
                      <a:cubicBezTo>
                        <a:pt x="417" y="203"/>
                        <a:pt x="-168" y="1115"/>
                        <a:pt x="43" y="2042"/>
                      </a:cubicBezTo>
                      <a:cubicBezTo>
                        <a:pt x="182" y="2685"/>
                        <a:pt x="686" y="3190"/>
                        <a:pt x="1337" y="3336"/>
                      </a:cubicBezTo>
                      <a:cubicBezTo>
                        <a:pt x="18171" y="3702"/>
                        <a:pt x="34290" y="10211"/>
                        <a:pt x="46658" y="21643"/>
                      </a:cubicBezTo>
                      <a:cubicBezTo>
                        <a:pt x="47056" y="22009"/>
                        <a:pt x="47585" y="22188"/>
                        <a:pt x="48122" y="2213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63652F92-2E4D-6A4E-F16D-47175FB55258}"/>
                    </a:ext>
                  </a:extLst>
                </p:cNvPr>
                <p:cNvSpPr/>
                <p:nvPr/>
              </p:nvSpPr>
              <p:spPr>
                <a:xfrm>
                  <a:off x="6622848" y="4007119"/>
                  <a:ext cx="50023" cy="22144"/>
                </a:xfrm>
                <a:custGeom>
                  <a:avLst/>
                  <a:gdLst>
                    <a:gd name="connsiteX0" fmla="*/ 48414 w 50023"/>
                    <a:gd name="connsiteY0" fmla="*/ 22131 h 22144"/>
                    <a:gd name="connsiteX1" fmla="*/ 49553 w 50023"/>
                    <a:gd name="connsiteY1" fmla="*/ 21643 h 22144"/>
                    <a:gd name="connsiteX2" fmla="*/ 49553 w 50023"/>
                    <a:gd name="connsiteY2" fmla="*/ 19284 h 22144"/>
                    <a:gd name="connsiteX3" fmla="*/ 1629 w 50023"/>
                    <a:gd name="connsiteY3" fmla="*/ 0 h 22144"/>
                    <a:gd name="connsiteX4" fmla="*/ 1629 w 50023"/>
                    <a:gd name="connsiteY4" fmla="*/ 0 h 22144"/>
                    <a:gd name="connsiteX5" fmla="*/ 2 w 50023"/>
                    <a:gd name="connsiteY5" fmla="*/ 1782 h 22144"/>
                    <a:gd name="connsiteX6" fmla="*/ 2 w 50023"/>
                    <a:gd name="connsiteY6" fmla="*/ 1790 h 22144"/>
                    <a:gd name="connsiteX7" fmla="*/ 1702 w 50023"/>
                    <a:gd name="connsiteY7" fmla="*/ 3344 h 22144"/>
                    <a:gd name="connsiteX8" fmla="*/ 1792 w 50023"/>
                    <a:gd name="connsiteY8" fmla="*/ 3336 h 22144"/>
                    <a:gd name="connsiteX9" fmla="*/ 47112 w 50023"/>
                    <a:gd name="connsiteY9" fmla="*/ 21643 h 22144"/>
                    <a:gd name="connsiteX10" fmla="*/ 48414 w 50023"/>
                    <a:gd name="connsiteY10" fmla="*/ 22131 h 22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023" h="22144">
                      <a:moveTo>
                        <a:pt x="48414" y="22131"/>
                      </a:moveTo>
                      <a:cubicBezTo>
                        <a:pt x="48845" y="22124"/>
                        <a:pt x="49252" y="21953"/>
                        <a:pt x="49553" y="21643"/>
                      </a:cubicBezTo>
                      <a:cubicBezTo>
                        <a:pt x="50180" y="20984"/>
                        <a:pt x="50180" y="19943"/>
                        <a:pt x="49553" y="19284"/>
                      </a:cubicBezTo>
                      <a:cubicBezTo>
                        <a:pt x="36559" y="7079"/>
                        <a:pt x="19456" y="195"/>
                        <a:pt x="1629" y="0"/>
                      </a:cubicBezTo>
                      <a:lnTo>
                        <a:pt x="1629" y="0"/>
                      </a:lnTo>
                      <a:cubicBezTo>
                        <a:pt x="685" y="41"/>
                        <a:pt x="-39" y="846"/>
                        <a:pt x="2" y="1782"/>
                      </a:cubicBezTo>
                      <a:cubicBezTo>
                        <a:pt x="2" y="1790"/>
                        <a:pt x="2" y="1790"/>
                        <a:pt x="2" y="1790"/>
                      </a:cubicBezTo>
                      <a:cubicBezTo>
                        <a:pt x="42" y="2685"/>
                        <a:pt x="799" y="3385"/>
                        <a:pt x="1702" y="3344"/>
                      </a:cubicBezTo>
                      <a:cubicBezTo>
                        <a:pt x="1735" y="3344"/>
                        <a:pt x="1759" y="3336"/>
                        <a:pt x="1792" y="3336"/>
                      </a:cubicBezTo>
                      <a:cubicBezTo>
                        <a:pt x="18626" y="3718"/>
                        <a:pt x="34736" y="10228"/>
                        <a:pt x="47112" y="21643"/>
                      </a:cubicBezTo>
                      <a:cubicBezTo>
                        <a:pt x="47438" y="22018"/>
                        <a:pt x="47926" y="22197"/>
                        <a:pt x="48414" y="2213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B3DECC25-FF78-27E0-CC7D-5F715EE96C99}"/>
                    </a:ext>
                  </a:extLst>
                </p:cNvPr>
                <p:cNvSpPr/>
                <p:nvPr/>
              </p:nvSpPr>
              <p:spPr>
                <a:xfrm>
                  <a:off x="6601930" y="4028925"/>
                  <a:ext cx="49983" cy="22068"/>
                </a:xfrm>
                <a:custGeom>
                  <a:avLst/>
                  <a:gdLst>
                    <a:gd name="connsiteX0" fmla="*/ 48421 w 49983"/>
                    <a:gd name="connsiteY0" fmla="*/ 22050 h 22068"/>
                    <a:gd name="connsiteX1" fmla="*/ 49479 w 49983"/>
                    <a:gd name="connsiteY1" fmla="*/ 21643 h 22068"/>
                    <a:gd name="connsiteX2" fmla="*/ 49536 w 49983"/>
                    <a:gd name="connsiteY2" fmla="*/ 19341 h 22068"/>
                    <a:gd name="connsiteX3" fmla="*/ 49479 w 49983"/>
                    <a:gd name="connsiteY3" fmla="*/ 19284 h 22068"/>
                    <a:gd name="connsiteX4" fmla="*/ 1554 w 49983"/>
                    <a:gd name="connsiteY4" fmla="*/ 0 h 22068"/>
                    <a:gd name="connsiteX5" fmla="*/ 1554 w 49983"/>
                    <a:gd name="connsiteY5" fmla="*/ 0 h 22068"/>
                    <a:gd name="connsiteX6" fmla="*/ 0 w 49983"/>
                    <a:gd name="connsiteY6" fmla="*/ 1538 h 22068"/>
                    <a:gd name="connsiteX7" fmla="*/ 8 w 49983"/>
                    <a:gd name="connsiteY7" fmla="*/ 1709 h 22068"/>
                    <a:gd name="connsiteX8" fmla="*/ 1717 w 49983"/>
                    <a:gd name="connsiteY8" fmla="*/ 3336 h 22068"/>
                    <a:gd name="connsiteX9" fmla="*/ 47038 w 49983"/>
                    <a:gd name="connsiteY9" fmla="*/ 21562 h 22068"/>
                    <a:gd name="connsiteX10" fmla="*/ 48421 w 49983"/>
                    <a:gd name="connsiteY10" fmla="*/ 22050 h 22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83" h="22068">
                      <a:moveTo>
                        <a:pt x="48421" y="22050"/>
                      </a:moveTo>
                      <a:cubicBezTo>
                        <a:pt x="48811" y="22050"/>
                        <a:pt x="49194" y="21912"/>
                        <a:pt x="49479" y="21643"/>
                      </a:cubicBezTo>
                      <a:cubicBezTo>
                        <a:pt x="50129" y="21025"/>
                        <a:pt x="50154" y="19992"/>
                        <a:pt x="49536" y="19341"/>
                      </a:cubicBezTo>
                      <a:cubicBezTo>
                        <a:pt x="49519" y="19324"/>
                        <a:pt x="49503" y="19300"/>
                        <a:pt x="49479" y="19284"/>
                      </a:cubicBezTo>
                      <a:cubicBezTo>
                        <a:pt x="36509" y="7038"/>
                        <a:pt x="19389" y="155"/>
                        <a:pt x="1554" y="0"/>
                      </a:cubicBezTo>
                      <a:lnTo>
                        <a:pt x="1554" y="0"/>
                      </a:lnTo>
                      <a:cubicBezTo>
                        <a:pt x="700" y="-8"/>
                        <a:pt x="8" y="683"/>
                        <a:pt x="0" y="1538"/>
                      </a:cubicBezTo>
                      <a:cubicBezTo>
                        <a:pt x="0" y="1595"/>
                        <a:pt x="0" y="1652"/>
                        <a:pt x="8" y="1709"/>
                      </a:cubicBezTo>
                      <a:cubicBezTo>
                        <a:pt x="49" y="2620"/>
                        <a:pt x="806" y="3336"/>
                        <a:pt x="1717" y="3336"/>
                      </a:cubicBezTo>
                      <a:cubicBezTo>
                        <a:pt x="18551" y="3645"/>
                        <a:pt x="34678" y="10130"/>
                        <a:pt x="47038" y="21562"/>
                      </a:cubicBezTo>
                      <a:cubicBezTo>
                        <a:pt x="47387" y="21944"/>
                        <a:pt x="47908" y="22132"/>
                        <a:pt x="48421" y="2205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A16FA484-EA70-1FB1-57FE-5EDFA8196574}"/>
                    </a:ext>
                  </a:extLst>
                </p:cNvPr>
                <p:cNvSpPr/>
                <p:nvPr/>
              </p:nvSpPr>
              <p:spPr>
                <a:xfrm>
                  <a:off x="7102093" y="4137629"/>
                  <a:ext cx="153072" cy="139075"/>
                </a:xfrm>
                <a:custGeom>
                  <a:avLst/>
                  <a:gdLst>
                    <a:gd name="connsiteX0" fmla="*/ 0 w 153072"/>
                    <a:gd name="connsiteY0" fmla="*/ 49796 h 139075"/>
                    <a:gd name="connsiteX1" fmla="*/ 27258 w 153072"/>
                    <a:gd name="connsiteY1" fmla="*/ 121154 h 139075"/>
                    <a:gd name="connsiteX2" fmla="*/ 85922 w 153072"/>
                    <a:gd name="connsiteY2" fmla="*/ 137427 h 139075"/>
                    <a:gd name="connsiteX3" fmla="*/ 149876 w 153072"/>
                    <a:gd name="connsiteY3" fmla="*/ 77541 h 139075"/>
                    <a:gd name="connsiteX4" fmla="*/ 143854 w 153072"/>
                    <a:gd name="connsiteY4" fmla="*/ 0 h 13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072" h="139075">
                      <a:moveTo>
                        <a:pt x="0" y="49796"/>
                      </a:moveTo>
                      <a:cubicBezTo>
                        <a:pt x="5533" y="82342"/>
                        <a:pt x="13181" y="103334"/>
                        <a:pt x="27258" y="121154"/>
                      </a:cubicBezTo>
                      <a:cubicBezTo>
                        <a:pt x="41334" y="138973"/>
                        <a:pt x="66883" y="141414"/>
                        <a:pt x="85922" y="137427"/>
                      </a:cubicBezTo>
                      <a:cubicBezTo>
                        <a:pt x="117183" y="131821"/>
                        <a:pt x="142227" y="108363"/>
                        <a:pt x="149876" y="77541"/>
                      </a:cubicBezTo>
                      <a:cubicBezTo>
                        <a:pt x="156303" y="55329"/>
                        <a:pt x="152398" y="29698"/>
                        <a:pt x="14385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936E3F25-EE29-C1A2-91A3-656F3A185425}"/>
                    </a:ext>
                  </a:extLst>
                </p:cNvPr>
                <p:cNvSpPr/>
                <p:nvPr/>
              </p:nvSpPr>
              <p:spPr>
                <a:xfrm>
                  <a:off x="7079171" y="3939829"/>
                  <a:ext cx="172618" cy="322522"/>
                </a:xfrm>
                <a:custGeom>
                  <a:avLst/>
                  <a:gdLst>
                    <a:gd name="connsiteX0" fmla="*/ 100138 w 172618"/>
                    <a:gd name="connsiteY0" fmla="*/ 0 h 322522"/>
                    <a:gd name="connsiteX1" fmla="*/ 127477 w 172618"/>
                    <a:gd name="connsiteY1" fmla="*/ 86492 h 322522"/>
                    <a:gd name="connsiteX2" fmla="*/ 164580 w 172618"/>
                    <a:gd name="connsiteY2" fmla="*/ 188850 h 322522"/>
                    <a:gd name="connsiteX3" fmla="*/ 162139 w 172618"/>
                    <a:gd name="connsiteY3" fmla="*/ 280467 h 322522"/>
                    <a:gd name="connsiteX4" fmla="*/ 51237 w 172618"/>
                    <a:gd name="connsiteY4" fmla="*/ 307481 h 322522"/>
                    <a:gd name="connsiteX5" fmla="*/ 17633 w 172618"/>
                    <a:gd name="connsiteY5" fmla="*/ 200160 h 322522"/>
                    <a:gd name="connsiteX6" fmla="*/ 7381 w 172618"/>
                    <a:gd name="connsiteY6" fmla="*/ 88038 h 322522"/>
                    <a:gd name="connsiteX7" fmla="*/ 3720 w 172618"/>
                    <a:gd name="connsiteY7" fmla="*/ 19040 h 322522"/>
                    <a:gd name="connsiteX8" fmla="*/ 7381 w 172618"/>
                    <a:gd name="connsiteY8" fmla="*/ 34580 h 322522"/>
                    <a:gd name="connsiteX9" fmla="*/ 16494 w 172618"/>
                    <a:gd name="connsiteY9" fmla="*/ 55573 h 322522"/>
                    <a:gd name="connsiteX10" fmla="*/ 15274 w 172618"/>
                    <a:gd name="connsiteY10" fmla="*/ 43124 h 322522"/>
                    <a:gd name="connsiteX11" fmla="*/ 16657 w 172618"/>
                    <a:gd name="connsiteY11" fmla="*/ 32221 h 322522"/>
                    <a:gd name="connsiteX12" fmla="*/ 26583 w 172618"/>
                    <a:gd name="connsiteY12" fmla="*/ 26606 h 322522"/>
                    <a:gd name="connsiteX13" fmla="*/ 54004 w 172618"/>
                    <a:gd name="connsiteY13" fmla="*/ 19528 h 322522"/>
                    <a:gd name="connsiteX14" fmla="*/ 67999 w 172618"/>
                    <a:gd name="connsiteY14" fmla="*/ 17494 h 322522"/>
                    <a:gd name="connsiteX15" fmla="*/ 92408 w 172618"/>
                    <a:gd name="connsiteY15" fmla="*/ 15948 h 322522"/>
                    <a:gd name="connsiteX16" fmla="*/ 98023 w 172618"/>
                    <a:gd name="connsiteY16" fmla="*/ 19853 h 322522"/>
                    <a:gd name="connsiteX17" fmla="*/ 99080 w 172618"/>
                    <a:gd name="connsiteY17" fmla="*/ 24817 h 322522"/>
                    <a:gd name="connsiteX18" fmla="*/ 101196 w 172618"/>
                    <a:gd name="connsiteY18" fmla="*/ 33767 h 322522"/>
                    <a:gd name="connsiteX19" fmla="*/ 104125 w 172618"/>
                    <a:gd name="connsiteY19" fmla="*/ 36045 h 322522"/>
                    <a:gd name="connsiteX20" fmla="*/ 105345 w 172618"/>
                    <a:gd name="connsiteY20" fmla="*/ 33197 h 322522"/>
                    <a:gd name="connsiteX21" fmla="*/ 102742 w 172618"/>
                    <a:gd name="connsiteY21" fmla="*/ 17982 h 322522"/>
                    <a:gd name="connsiteX22" fmla="*/ 101033 w 172618"/>
                    <a:gd name="connsiteY22" fmla="*/ 8462 h 322522"/>
                    <a:gd name="connsiteX23" fmla="*/ 100138 w 172618"/>
                    <a:gd name="connsiteY23" fmla="*/ 0 h 322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72618" h="322522">
                      <a:moveTo>
                        <a:pt x="100138" y="0"/>
                      </a:moveTo>
                      <a:cubicBezTo>
                        <a:pt x="109658" y="0"/>
                        <a:pt x="117225" y="43205"/>
                        <a:pt x="127477" y="86492"/>
                      </a:cubicBezTo>
                      <a:cubicBezTo>
                        <a:pt x="138542" y="132951"/>
                        <a:pt x="156199" y="157687"/>
                        <a:pt x="164580" y="188850"/>
                      </a:cubicBezTo>
                      <a:cubicBezTo>
                        <a:pt x="176133" y="232136"/>
                        <a:pt x="175157" y="252234"/>
                        <a:pt x="162139" y="280467"/>
                      </a:cubicBezTo>
                      <a:cubicBezTo>
                        <a:pt x="149120" y="308701"/>
                        <a:pt x="83132" y="342712"/>
                        <a:pt x="51237" y="307481"/>
                      </a:cubicBezTo>
                      <a:cubicBezTo>
                        <a:pt x="25119" y="278677"/>
                        <a:pt x="20400" y="244341"/>
                        <a:pt x="17633" y="200160"/>
                      </a:cubicBezTo>
                      <a:cubicBezTo>
                        <a:pt x="16120" y="162634"/>
                        <a:pt x="12694" y="125214"/>
                        <a:pt x="7381" y="88038"/>
                      </a:cubicBezTo>
                      <a:cubicBezTo>
                        <a:pt x="1848" y="55491"/>
                        <a:pt x="-4010" y="23515"/>
                        <a:pt x="3720" y="19040"/>
                      </a:cubicBezTo>
                      <a:cubicBezTo>
                        <a:pt x="4940" y="23840"/>
                        <a:pt x="6242" y="29861"/>
                        <a:pt x="7381" y="34580"/>
                      </a:cubicBezTo>
                      <a:cubicBezTo>
                        <a:pt x="8520" y="39300"/>
                        <a:pt x="11205" y="55898"/>
                        <a:pt x="16494" y="55573"/>
                      </a:cubicBezTo>
                      <a:cubicBezTo>
                        <a:pt x="16453" y="51399"/>
                        <a:pt x="16047" y="47233"/>
                        <a:pt x="15274" y="43124"/>
                      </a:cubicBezTo>
                      <a:cubicBezTo>
                        <a:pt x="14232" y="39454"/>
                        <a:pt x="14728" y="35516"/>
                        <a:pt x="16657" y="32221"/>
                      </a:cubicBezTo>
                      <a:cubicBezTo>
                        <a:pt x="19269" y="29324"/>
                        <a:pt x="22751" y="27355"/>
                        <a:pt x="26583" y="26606"/>
                      </a:cubicBezTo>
                      <a:cubicBezTo>
                        <a:pt x="35591" y="23759"/>
                        <a:pt x="44744" y="21399"/>
                        <a:pt x="54004" y="19528"/>
                      </a:cubicBezTo>
                      <a:cubicBezTo>
                        <a:pt x="58633" y="18608"/>
                        <a:pt x="63304" y="17933"/>
                        <a:pt x="67999" y="17494"/>
                      </a:cubicBezTo>
                      <a:cubicBezTo>
                        <a:pt x="76086" y="16346"/>
                        <a:pt x="84247" y="15834"/>
                        <a:pt x="92408" y="15948"/>
                      </a:cubicBezTo>
                      <a:cubicBezTo>
                        <a:pt x="94760" y="16363"/>
                        <a:pt x="96818" y="17787"/>
                        <a:pt x="98023" y="19853"/>
                      </a:cubicBezTo>
                      <a:cubicBezTo>
                        <a:pt x="98625" y="21448"/>
                        <a:pt x="98982" y="23116"/>
                        <a:pt x="99080" y="24817"/>
                      </a:cubicBezTo>
                      <a:cubicBezTo>
                        <a:pt x="99406" y="27876"/>
                        <a:pt x="100122" y="30886"/>
                        <a:pt x="101196" y="33767"/>
                      </a:cubicBezTo>
                      <a:cubicBezTo>
                        <a:pt x="101684" y="34987"/>
                        <a:pt x="102823" y="36533"/>
                        <a:pt x="104125" y="36045"/>
                      </a:cubicBezTo>
                      <a:cubicBezTo>
                        <a:pt x="105427" y="35557"/>
                        <a:pt x="105508" y="34336"/>
                        <a:pt x="105345" y="33197"/>
                      </a:cubicBezTo>
                      <a:cubicBezTo>
                        <a:pt x="104776" y="27908"/>
                        <a:pt x="103718" y="24166"/>
                        <a:pt x="102742" y="17982"/>
                      </a:cubicBezTo>
                      <a:cubicBezTo>
                        <a:pt x="102335" y="15134"/>
                        <a:pt x="101440" y="11310"/>
                        <a:pt x="101033" y="8462"/>
                      </a:cubicBezTo>
                      <a:cubicBezTo>
                        <a:pt x="100626" y="5614"/>
                        <a:pt x="100707" y="2766"/>
                        <a:pt x="100138" y="0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E439F300-9787-4D6F-3008-68F1BE50A8A3}"/>
                    </a:ext>
                  </a:extLst>
                </p:cNvPr>
                <p:cNvSpPr/>
                <p:nvPr/>
              </p:nvSpPr>
              <p:spPr>
                <a:xfrm>
                  <a:off x="7203965" y="4140636"/>
                  <a:ext cx="6570" cy="6402"/>
                </a:xfrm>
                <a:custGeom>
                  <a:avLst/>
                  <a:gdLst>
                    <a:gd name="connsiteX0" fmla="*/ 6507 w 6570"/>
                    <a:gd name="connsiteY0" fmla="*/ 2526 h 6402"/>
                    <a:gd name="connsiteX1" fmla="*/ 3985 w 6570"/>
                    <a:gd name="connsiteY1" fmla="*/ 6350 h 6402"/>
                    <a:gd name="connsiteX2" fmla="*/ 79 w 6570"/>
                    <a:gd name="connsiteY2" fmla="*/ 3828 h 6402"/>
                    <a:gd name="connsiteX3" fmla="*/ 2406 w 6570"/>
                    <a:gd name="connsiteY3" fmla="*/ 126 h 6402"/>
                    <a:gd name="connsiteX4" fmla="*/ 2601 w 6570"/>
                    <a:gd name="connsiteY4" fmla="*/ 85 h 6402"/>
                    <a:gd name="connsiteX5" fmla="*/ 6507 w 6570"/>
                    <a:gd name="connsiteY5" fmla="*/ 2518 h 6402"/>
                    <a:gd name="connsiteX6" fmla="*/ 6507 w 6570"/>
                    <a:gd name="connsiteY6" fmla="*/ 2526 h 6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70" h="6402">
                      <a:moveTo>
                        <a:pt x="6507" y="2526"/>
                      </a:moveTo>
                      <a:cubicBezTo>
                        <a:pt x="6857" y="4276"/>
                        <a:pt x="5734" y="5984"/>
                        <a:pt x="3985" y="6350"/>
                      </a:cubicBezTo>
                      <a:cubicBezTo>
                        <a:pt x="2227" y="6660"/>
                        <a:pt x="519" y="5561"/>
                        <a:pt x="79" y="3828"/>
                      </a:cubicBezTo>
                      <a:cubicBezTo>
                        <a:pt x="-303" y="2160"/>
                        <a:pt x="738" y="508"/>
                        <a:pt x="2406" y="126"/>
                      </a:cubicBezTo>
                      <a:cubicBezTo>
                        <a:pt x="2471" y="109"/>
                        <a:pt x="2536" y="93"/>
                        <a:pt x="2601" y="85"/>
                      </a:cubicBezTo>
                      <a:cubicBezTo>
                        <a:pt x="4351" y="-322"/>
                        <a:pt x="6100" y="769"/>
                        <a:pt x="6507" y="2518"/>
                      </a:cubicBezTo>
                      <a:cubicBezTo>
                        <a:pt x="6507" y="2526"/>
                        <a:pt x="6507" y="2526"/>
                        <a:pt x="6507" y="2526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113C2EAA-47BE-56E9-FFF0-EFC6976FCA5C}"/>
                    </a:ext>
                  </a:extLst>
                </p:cNvPr>
                <p:cNvSpPr/>
                <p:nvPr/>
              </p:nvSpPr>
              <p:spPr>
                <a:xfrm>
                  <a:off x="7197455" y="4110534"/>
                  <a:ext cx="6586" cy="6431"/>
                </a:xfrm>
                <a:custGeom>
                  <a:avLst/>
                  <a:gdLst>
                    <a:gd name="connsiteX0" fmla="*/ 6508 w 6586"/>
                    <a:gd name="connsiteY0" fmla="*/ 2604 h 6431"/>
                    <a:gd name="connsiteX1" fmla="*/ 4181 w 6586"/>
                    <a:gd name="connsiteY1" fmla="*/ 6306 h 6431"/>
                    <a:gd name="connsiteX2" fmla="*/ 3986 w 6586"/>
                    <a:gd name="connsiteY2" fmla="*/ 6347 h 6431"/>
                    <a:gd name="connsiteX3" fmla="*/ 80 w 6586"/>
                    <a:gd name="connsiteY3" fmla="*/ 3914 h 6431"/>
                    <a:gd name="connsiteX4" fmla="*/ 80 w 6586"/>
                    <a:gd name="connsiteY4" fmla="*/ 3905 h 6431"/>
                    <a:gd name="connsiteX5" fmla="*/ 2472 w 6586"/>
                    <a:gd name="connsiteY5" fmla="*/ 106 h 6431"/>
                    <a:gd name="connsiteX6" fmla="*/ 2603 w 6586"/>
                    <a:gd name="connsiteY6" fmla="*/ 81 h 6431"/>
                    <a:gd name="connsiteX7" fmla="*/ 6492 w 6586"/>
                    <a:gd name="connsiteY7" fmla="*/ 2539 h 6431"/>
                    <a:gd name="connsiteX8" fmla="*/ 6508 w 6586"/>
                    <a:gd name="connsiteY8" fmla="*/ 2604 h 6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86" h="6431">
                      <a:moveTo>
                        <a:pt x="6508" y="2604"/>
                      </a:moveTo>
                      <a:cubicBezTo>
                        <a:pt x="6890" y="4272"/>
                        <a:pt x="5849" y="5923"/>
                        <a:pt x="4181" y="6306"/>
                      </a:cubicBezTo>
                      <a:cubicBezTo>
                        <a:pt x="4116" y="6322"/>
                        <a:pt x="4051" y="6338"/>
                        <a:pt x="3986" y="6347"/>
                      </a:cubicBezTo>
                      <a:cubicBezTo>
                        <a:pt x="2236" y="6753"/>
                        <a:pt x="487" y="5663"/>
                        <a:pt x="80" y="3914"/>
                      </a:cubicBezTo>
                      <a:cubicBezTo>
                        <a:pt x="80" y="3905"/>
                        <a:pt x="80" y="3905"/>
                        <a:pt x="80" y="3905"/>
                      </a:cubicBezTo>
                      <a:cubicBezTo>
                        <a:pt x="-310" y="2197"/>
                        <a:pt x="764" y="496"/>
                        <a:pt x="2472" y="106"/>
                      </a:cubicBezTo>
                      <a:cubicBezTo>
                        <a:pt x="2513" y="98"/>
                        <a:pt x="2562" y="89"/>
                        <a:pt x="2603" y="81"/>
                      </a:cubicBezTo>
                      <a:cubicBezTo>
                        <a:pt x="4352" y="-317"/>
                        <a:pt x="6101" y="789"/>
                        <a:pt x="6492" y="2539"/>
                      </a:cubicBezTo>
                      <a:cubicBezTo>
                        <a:pt x="6500" y="2563"/>
                        <a:pt x="6500" y="2579"/>
                        <a:pt x="6508" y="2604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DC9706D2-5684-DE83-5799-E88D7D3FBF24}"/>
                    </a:ext>
                  </a:extLst>
                </p:cNvPr>
                <p:cNvSpPr/>
                <p:nvPr/>
              </p:nvSpPr>
              <p:spPr>
                <a:xfrm>
                  <a:off x="7191304" y="4082167"/>
                  <a:ext cx="6620" cy="6452"/>
                </a:xfrm>
                <a:custGeom>
                  <a:avLst/>
                  <a:gdLst>
                    <a:gd name="connsiteX0" fmla="*/ 6557 w 6620"/>
                    <a:gd name="connsiteY0" fmla="*/ 2574 h 6452"/>
                    <a:gd name="connsiteX1" fmla="*/ 4035 w 6620"/>
                    <a:gd name="connsiteY1" fmla="*/ 6399 h 6452"/>
                    <a:gd name="connsiteX2" fmla="*/ 48 w 6620"/>
                    <a:gd name="connsiteY2" fmla="*/ 3876 h 6452"/>
                    <a:gd name="connsiteX3" fmla="*/ 2652 w 6620"/>
                    <a:gd name="connsiteY3" fmla="*/ 52 h 6452"/>
                    <a:gd name="connsiteX4" fmla="*/ 6557 w 6620"/>
                    <a:gd name="connsiteY4" fmla="*/ 2574 h 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20" h="6452">
                      <a:moveTo>
                        <a:pt x="6557" y="2574"/>
                      </a:moveTo>
                      <a:cubicBezTo>
                        <a:pt x="6907" y="4324"/>
                        <a:pt x="5784" y="6032"/>
                        <a:pt x="4035" y="6399"/>
                      </a:cubicBezTo>
                      <a:cubicBezTo>
                        <a:pt x="2253" y="6716"/>
                        <a:pt x="528" y="5617"/>
                        <a:pt x="48" y="3876"/>
                      </a:cubicBezTo>
                      <a:cubicBezTo>
                        <a:pt x="-253" y="2110"/>
                        <a:pt x="894" y="418"/>
                        <a:pt x="2652" y="52"/>
                      </a:cubicBezTo>
                      <a:cubicBezTo>
                        <a:pt x="4409" y="-257"/>
                        <a:pt x="6118" y="841"/>
                        <a:pt x="6557" y="2574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24A1A7B4-A32A-178B-6BBD-9344CB5887F2}"/>
                    </a:ext>
                  </a:extLst>
                </p:cNvPr>
                <p:cNvSpPr/>
                <p:nvPr/>
              </p:nvSpPr>
              <p:spPr>
                <a:xfrm>
                  <a:off x="7185268" y="4054225"/>
                  <a:ext cx="6587" cy="6186"/>
                </a:xfrm>
                <a:custGeom>
                  <a:avLst/>
                  <a:gdLst>
                    <a:gd name="connsiteX0" fmla="*/ 6571 w 6587"/>
                    <a:gd name="connsiteY0" fmla="*/ 2526 h 6186"/>
                    <a:gd name="connsiteX1" fmla="*/ 3569 w 6587"/>
                    <a:gd name="connsiteY1" fmla="*/ 6172 h 6186"/>
                    <a:gd name="connsiteX2" fmla="*/ 62 w 6587"/>
                    <a:gd name="connsiteY2" fmla="*/ 3828 h 6186"/>
                    <a:gd name="connsiteX3" fmla="*/ 2552 w 6587"/>
                    <a:gd name="connsiteY3" fmla="*/ 94 h 6186"/>
                    <a:gd name="connsiteX4" fmla="*/ 2584 w 6587"/>
                    <a:gd name="connsiteY4" fmla="*/ 86 h 6186"/>
                    <a:gd name="connsiteX5" fmla="*/ 6571 w 6587"/>
                    <a:gd name="connsiteY5" fmla="*/ 2526 h 6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87" h="6186">
                      <a:moveTo>
                        <a:pt x="6571" y="2526"/>
                      </a:moveTo>
                      <a:cubicBezTo>
                        <a:pt x="6750" y="4357"/>
                        <a:pt x="5408" y="5993"/>
                        <a:pt x="3569" y="6172"/>
                      </a:cubicBezTo>
                      <a:cubicBezTo>
                        <a:pt x="1998" y="6318"/>
                        <a:pt x="526" y="5342"/>
                        <a:pt x="62" y="3828"/>
                      </a:cubicBezTo>
                      <a:cubicBezTo>
                        <a:pt x="-280" y="2112"/>
                        <a:pt x="827" y="435"/>
                        <a:pt x="2552" y="94"/>
                      </a:cubicBezTo>
                      <a:cubicBezTo>
                        <a:pt x="2560" y="94"/>
                        <a:pt x="2576" y="86"/>
                        <a:pt x="2584" y="86"/>
                      </a:cubicBezTo>
                      <a:cubicBezTo>
                        <a:pt x="4358" y="-321"/>
                        <a:pt x="6132" y="761"/>
                        <a:pt x="6571" y="2526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B3BD0718-7F70-B23A-275E-C8261A944099}"/>
                    </a:ext>
                  </a:extLst>
                </p:cNvPr>
                <p:cNvSpPr/>
                <p:nvPr/>
              </p:nvSpPr>
              <p:spPr>
                <a:xfrm>
                  <a:off x="7111451" y="4066430"/>
                  <a:ext cx="6588" cy="6435"/>
                </a:xfrm>
                <a:custGeom>
                  <a:avLst/>
                  <a:gdLst>
                    <a:gd name="connsiteX0" fmla="*/ 6508 w 6588"/>
                    <a:gd name="connsiteY0" fmla="*/ 2526 h 6435"/>
                    <a:gd name="connsiteX1" fmla="*/ 4116 w 6588"/>
                    <a:gd name="connsiteY1" fmla="*/ 6326 h 6435"/>
                    <a:gd name="connsiteX2" fmla="*/ 3986 w 6588"/>
                    <a:gd name="connsiteY2" fmla="*/ 6350 h 6435"/>
                    <a:gd name="connsiteX3" fmla="*/ 80 w 6588"/>
                    <a:gd name="connsiteY3" fmla="*/ 3909 h 6435"/>
                    <a:gd name="connsiteX4" fmla="*/ 80 w 6588"/>
                    <a:gd name="connsiteY4" fmla="*/ 3909 h 6435"/>
                    <a:gd name="connsiteX5" fmla="*/ 2472 w 6588"/>
                    <a:gd name="connsiteY5" fmla="*/ 110 h 6435"/>
                    <a:gd name="connsiteX6" fmla="*/ 2603 w 6588"/>
                    <a:gd name="connsiteY6" fmla="*/ 85 h 6435"/>
                    <a:gd name="connsiteX7" fmla="*/ 6508 w 6588"/>
                    <a:gd name="connsiteY7" fmla="*/ 2526 h 6435"/>
                    <a:gd name="connsiteX8" fmla="*/ 6508 w 6588"/>
                    <a:gd name="connsiteY8" fmla="*/ 2526 h 6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88" h="6435">
                      <a:moveTo>
                        <a:pt x="6508" y="2526"/>
                      </a:moveTo>
                      <a:cubicBezTo>
                        <a:pt x="6899" y="4235"/>
                        <a:pt x="5825" y="5935"/>
                        <a:pt x="4116" y="6326"/>
                      </a:cubicBezTo>
                      <a:cubicBezTo>
                        <a:pt x="4075" y="6334"/>
                        <a:pt x="4026" y="6342"/>
                        <a:pt x="3986" y="6350"/>
                      </a:cubicBezTo>
                      <a:cubicBezTo>
                        <a:pt x="2236" y="6757"/>
                        <a:pt x="487" y="5667"/>
                        <a:pt x="80" y="3909"/>
                      </a:cubicBezTo>
                      <a:cubicBezTo>
                        <a:pt x="80" y="3909"/>
                        <a:pt x="80" y="3909"/>
                        <a:pt x="80" y="3909"/>
                      </a:cubicBezTo>
                      <a:cubicBezTo>
                        <a:pt x="-310" y="2201"/>
                        <a:pt x="764" y="500"/>
                        <a:pt x="2472" y="110"/>
                      </a:cubicBezTo>
                      <a:cubicBezTo>
                        <a:pt x="2513" y="101"/>
                        <a:pt x="2562" y="93"/>
                        <a:pt x="2603" y="85"/>
                      </a:cubicBezTo>
                      <a:cubicBezTo>
                        <a:pt x="4352" y="-322"/>
                        <a:pt x="6101" y="769"/>
                        <a:pt x="6508" y="2526"/>
                      </a:cubicBezTo>
                      <a:cubicBezTo>
                        <a:pt x="6508" y="2526"/>
                        <a:pt x="6508" y="2526"/>
                        <a:pt x="6508" y="2526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1213C404-775A-8233-E12B-51F3BB7844F5}"/>
                    </a:ext>
                  </a:extLst>
                </p:cNvPr>
                <p:cNvSpPr/>
                <p:nvPr/>
              </p:nvSpPr>
              <p:spPr>
                <a:xfrm>
                  <a:off x="7117554" y="4094587"/>
                  <a:ext cx="6587" cy="6431"/>
                </a:xfrm>
                <a:custGeom>
                  <a:avLst/>
                  <a:gdLst>
                    <a:gd name="connsiteX0" fmla="*/ 6508 w 6587"/>
                    <a:gd name="connsiteY0" fmla="*/ 2604 h 6431"/>
                    <a:gd name="connsiteX1" fmla="*/ 4181 w 6587"/>
                    <a:gd name="connsiteY1" fmla="*/ 6306 h 6431"/>
                    <a:gd name="connsiteX2" fmla="*/ 3986 w 6587"/>
                    <a:gd name="connsiteY2" fmla="*/ 6347 h 6431"/>
                    <a:gd name="connsiteX3" fmla="*/ 80 w 6587"/>
                    <a:gd name="connsiteY3" fmla="*/ 3905 h 6431"/>
                    <a:gd name="connsiteX4" fmla="*/ 80 w 6587"/>
                    <a:gd name="connsiteY4" fmla="*/ 3905 h 6431"/>
                    <a:gd name="connsiteX5" fmla="*/ 2472 w 6587"/>
                    <a:gd name="connsiteY5" fmla="*/ 106 h 6431"/>
                    <a:gd name="connsiteX6" fmla="*/ 2603 w 6587"/>
                    <a:gd name="connsiteY6" fmla="*/ 81 h 6431"/>
                    <a:gd name="connsiteX7" fmla="*/ 6492 w 6587"/>
                    <a:gd name="connsiteY7" fmla="*/ 2539 h 6431"/>
                    <a:gd name="connsiteX8" fmla="*/ 6508 w 6587"/>
                    <a:gd name="connsiteY8" fmla="*/ 2604 h 6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87" h="6431">
                      <a:moveTo>
                        <a:pt x="6508" y="2604"/>
                      </a:moveTo>
                      <a:cubicBezTo>
                        <a:pt x="6891" y="4272"/>
                        <a:pt x="5849" y="5923"/>
                        <a:pt x="4181" y="6306"/>
                      </a:cubicBezTo>
                      <a:cubicBezTo>
                        <a:pt x="4116" y="6322"/>
                        <a:pt x="4051" y="6338"/>
                        <a:pt x="3986" y="6347"/>
                      </a:cubicBezTo>
                      <a:cubicBezTo>
                        <a:pt x="2236" y="6753"/>
                        <a:pt x="487" y="5663"/>
                        <a:pt x="80" y="3905"/>
                      </a:cubicBezTo>
                      <a:cubicBezTo>
                        <a:pt x="80" y="3905"/>
                        <a:pt x="80" y="3905"/>
                        <a:pt x="80" y="3905"/>
                      </a:cubicBezTo>
                      <a:cubicBezTo>
                        <a:pt x="-310" y="2197"/>
                        <a:pt x="764" y="496"/>
                        <a:pt x="2472" y="106"/>
                      </a:cubicBezTo>
                      <a:cubicBezTo>
                        <a:pt x="2513" y="98"/>
                        <a:pt x="2562" y="89"/>
                        <a:pt x="2603" y="81"/>
                      </a:cubicBezTo>
                      <a:cubicBezTo>
                        <a:pt x="4352" y="-317"/>
                        <a:pt x="6101" y="789"/>
                        <a:pt x="6492" y="2539"/>
                      </a:cubicBezTo>
                      <a:cubicBezTo>
                        <a:pt x="6500" y="2563"/>
                        <a:pt x="6500" y="2579"/>
                        <a:pt x="6508" y="2604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4391FAAB-32DC-D140-B521-915901B96167}"/>
                    </a:ext>
                  </a:extLst>
                </p:cNvPr>
                <p:cNvSpPr/>
                <p:nvPr/>
              </p:nvSpPr>
              <p:spPr>
                <a:xfrm>
                  <a:off x="7123689" y="4122996"/>
                  <a:ext cx="6572" cy="6169"/>
                </a:xfrm>
                <a:custGeom>
                  <a:avLst/>
                  <a:gdLst>
                    <a:gd name="connsiteX0" fmla="*/ 6557 w 6572"/>
                    <a:gd name="connsiteY0" fmla="*/ 2510 h 6169"/>
                    <a:gd name="connsiteX1" fmla="*/ 3554 w 6572"/>
                    <a:gd name="connsiteY1" fmla="*/ 6155 h 6169"/>
                    <a:gd name="connsiteX2" fmla="*/ 47 w 6572"/>
                    <a:gd name="connsiteY2" fmla="*/ 3812 h 6169"/>
                    <a:gd name="connsiteX3" fmla="*/ 2651 w 6572"/>
                    <a:gd name="connsiteY3" fmla="*/ 69 h 6169"/>
                    <a:gd name="connsiteX4" fmla="*/ 6557 w 6572"/>
                    <a:gd name="connsiteY4" fmla="*/ 2510 h 6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72" h="6169">
                      <a:moveTo>
                        <a:pt x="6557" y="2510"/>
                      </a:moveTo>
                      <a:cubicBezTo>
                        <a:pt x="6736" y="4341"/>
                        <a:pt x="5393" y="5976"/>
                        <a:pt x="3554" y="6155"/>
                      </a:cubicBezTo>
                      <a:cubicBezTo>
                        <a:pt x="1984" y="6301"/>
                        <a:pt x="511" y="5325"/>
                        <a:pt x="47" y="3812"/>
                      </a:cubicBezTo>
                      <a:cubicBezTo>
                        <a:pt x="-254" y="2062"/>
                        <a:pt x="910" y="402"/>
                        <a:pt x="2651" y="69"/>
                      </a:cubicBezTo>
                      <a:cubicBezTo>
                        <a:pt x="4392" y="-289"/>
                        <a:pt x="6117" y="785"/>
                        <a:pt x="6557" y="2510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79E62C1E-DCB2-3B7A-3B45-541FD3731350}"/>
                    </a:ext>
                  </a:extLst>
                </p:cNvPr>
                <p:cNvSpPr/>
                <p:nvPr/>
              </p:nvSpPr>
              <p:spPr>
                <a:xfrm>
                  <a:off x="7129872" y="4153037"/>
                  <a:ext cx="6602" cy="6402"/>
                </a:xfrm>
                <a:custGeom>
                  <a:avLst/>
                  <a:gdLst>
                    <a:gd name="connsiteX0" fmla="*/ 6557 w 6602"/>
                    <a:gd name="connsiteY0" fmla="*/ 2574 h 6402"/>
                    <a:gd name="connsiteX1" fmla="*/ 3953 w 6602"/>
                    <a:gd name="connsiteY1" fmla="*/ 6317 h 6402"/>
                    <a:gd name="connsiteX2" fmla="*/ 48 w 6602"/>
                    <a:gd name="connsiteY2" fmla="*/ 3876 h 6402"/>
                    <a:gd name="connsiteX3" fmla="*/ 48 w 6602"/>
                    <a:gd name="connsiteY3" fmla="*/ 3876 h 6402"/>
                    <a:gd name="connsiteX4" fmla="*/ 2651 w 6602"/>
                    <a:gd name="connsiteY4" fmla="*/ 52 h 6402"/>
                    <a:gd name="connsiteX5" fmla="*/ 6557 w 6602"/>
                    <a:gd name="connsiteY5" fmla="*/ 2574 h 6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02" h="6402">
                      <a:moveTo>
                        <a:pt x="6557" y="2574"/>
                      </a:moveTo>
                      <a:cubicBezTo>
                        <a:pt x="6850" y="4324"/>
                        <a:pt x="5695" y="5984"/>
                        <a:pt x="3953" y="6317"/>
                      </a:cubicBezTo>
                      <a:cubicBezTo>
                        <a:pt x="2204" y="6724"/>
                        <a:pt x="455" y="5634"/>
                        <a:pt x="48" y="3876"/>
                      </a:cubicBezTo>
                      <a:cubicBezTo>
                        <a:pt x="48" y="3876"/>
                        <a:pt x="48" y="3876"/>
                        <a:pt x="48" y="3876"/>
                      </a:cubicBezTo>
                      <a:cubicBezTo>
                        <a:pt x="-253" y="2111"/>
                        <a:pt x="894" y="418"/>
                        <a:pt x="2651" y="52"/>
                      </a:cubicBezTo>
                      <a:cubicBezTo>
                        <a:pt x="4409" y="-257"/>
                        <a:pt x="6118" y="841"/>
                        <a:pt x="6557" y="2574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5A013149-4E50-0A71-F71A-CB38E7C59DE7}"/>
                    </a:ext>
                  </a:extLst>
                </p:cNvPr>
                <p:cNvSpPr/>
                <p:nvPr/>
              </p:nvSpPr>
              <p:spPr>
                <a:xfrm>
                  <a:off x="7117309" y="3956102"/>
                  <a:ext cx="48656" cy="210981"/>
                </a:xfrm>
                <a:custGeom>
                  <a:avLst/>
                  <a:gdLst>
                    <a:gd name="connsiteX0" fmla="*/ 48657 w 48656"/>
                    <a:gd name="connsiteY0" fmla="*/ 210981 h 210981"/>
                    <a:gd name="connsiteX1" fmla="*/ 0 w 48656"/>
                    <a:gd name="connsiteY1" fmla="*/ 1546 h 210981"/>
                    <a:gd name="connsiteX2" fmla="*/ 12042 w 48656"/>
                    <a:gd name="connsiteY2" fmla="*/ 0 h 210981"/>
                    <a:gd name="connsiteX3" fmla="*/ 48657 w 48656"/>
                    <a:gd name="connsiteY3" fmla="*/ 210981 h 21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656" h="210981">
                      <a:moveTo>
                        <a:pt x="48657" y="210981"/>
                      </a:moveTo>
                      <a:lnTo>
                        <a:pt x="0" y="1546"/>
                      </a:lnTo>
                      <a:lnTo>
                        <a:pt x="12042" y="0"/>
                      </a:lnTo>
                      <a:lnTo>
                        <a:pt x="48657" y="210981"/>
                      </a:ln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0E6552D3-346F-4836-178C-DC49B7FC5755}"/>
                    </a:ext>
                  </a:extLst>
                </p:cNvPr>
                <p:cNvSpPr/>
                <p:nvPr/>
              </p:nvSpPr>
              <p:spPr>
                <a:xfrm>
                  <a:off x="7131770" y="4141612"/>
                  <a:ext cx="77164" cy="16054"/>
                </a:xfrm>
                <a:custGeom>
                  <a:avLst/>
                  <a:gdLst>
                    <a:gd name="connsiteX0" fmla="*/ 75854 w 77164"/>
                    <a:gd name="connsiteY0" fmla="*/ 3828 h 16054"/>
                    <a:gd name="connsiteX1" fmla="*/ 75285 w 77164"/>
                    <a:gd name="connsiteY1" fmla="*/ 3828 h 16054"/>
                    <a:gd name="connsiteX2" fmla="*/ 2544 w 77164"/>
                    <a:gd name="connsiteY2" fmla="*/ 15788 h 16054"/>
                    <a:gd name="connsiteX3" fmla="*/ 266 w 77164"/>
                    <a:gd name="connsiteY3" fmla="*/ 15300 h 16054"/>
                    <a:gd name="connsiteX4" fmla="*/ 754 w 77164"/>
                    <a:gd name="connsiteY4" fmla="*/ 13022 h 16054"/>
                    <a:gd name="connsiteX5" fmla="*/ 75692 w 77164"/>
                    <a:gd name="connsiteY5" fmla="*/ 573 h 16054"/>
                    <a:gd name="connsiteX6" fmla="*/ 77156 w 77164"/>
                    <a:gd name="connsiteY6" fmla="*/ 2347 h 16054"/>
                    <a:gd name="connsiteX7" fmla="*/ 77156 w 77164"/>
                    <a:gd name="connsiteY7" fmla="*/ 2363 h 16054"/>
                    <a:gd name="connsiteX8" fmla="*/ 75854 w 77164"/>
                    <a:gd name="connsiteY8" fmla="*/ 3828 h 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164" h="16054">
                      <a:moveTo>
                        <a:pt x="75854" y="3828"/>
                      </a:moveTo>
                      <a:lnTo>
                        <a:pt x="75285" y="3828"/>
                      </a:lnTo>
                      <a:cubicBezTo>
                        <a:pt x="53072" y="1387"/>
                        <a:pt x="16295" y="7408"/>
                        <a:pt x="2544" y="15788"/>
                      </a:cubicBezTo>
                      <a:cubicBezTo>
                        <a:pt x="1779" y="16285"/>
                        <a:pt x="762" y="16065"/>
                        <a:pt x="266" y="15300"/>
                      </a:cubicBezTo>
                      <a:cubicBezTo>
                        <a:pt x="-231" y="14535"/>
                        <a:pt x="-11" y="13518"/>
                        <a:pt x="754" y="13022"/>
                      </a:cubicBezTo>
                      <a:cubicBezTo>
                        <a:pt x="15318" y="4153"/>
                        <a:pt x="52421" y="-1949"/>
                        <a:pt x="75692" y="573"/>
                      </a:cubicBezTo>
                      <a:cubicBezTo>
                        <a:pt x="76587" y="655"/>
                        <a:pt x="77246" y="1452"/>
                        <a:pt x="77156" y="2347"/>
                      </a:cubicBezTo>
                      <a:cubicBezTo>
                        <a:pt x="77156" y="2355"/>
                        <a:pt x="77156" y="2355"/>
                        <a:pt x="77156" y="2363"/>
                      </a:cubicBezTo>
                      <a:cubicBezTo>
                        <a:pt x="77075" y="3079"/>
                        <a:pt x="76554" y="3665"/>
                        <a:pt x="75854" y="382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C77196AC-FB31-C1FD-0CC1-A1087EC17904}"/>
                    </a:ext>
                  </a:extLst>
                </p:cNvPr>
                <p:cNvSpPr/>
                <p:nvPr/>
              </p:nvSpPr>
              <p:spPr>
                <a:xfrm>
                  <a:off x="7125690" y="4110199"/>
                  <a:ext cx="77149" cy="17502"/>
                </a:xfrm>
                <a:custGeom>
                  <a:avLst/>
                  <a:gdLst>
                    <a:gd name="connsiteX0" fmla="*/ 75832 w 77149"/>
                    <a:gd name="connsiteY0" fmla="*/ 5136 h 17502"/>
                    <a:gd name="connsiteX1" fmla="*/ 74937 w 77149"/>
                    <a:gd name="connsiteY1" fmla="*/ 5136 h 17502"/>
                    <a:gd name="connsiteX2" fmla="*/ 2521 w 77149"/>
                    <a:gd name="connsiteY2" fmla="*/ 17259 h 17502"/>
                    <a:gd name="connsiteX3" fmla="*/ 243 w 77149"/>
                    <a:gd name="connsiteY3" fmla="*/ 16771 h 17502"/>
                    <a:gd name="connsiteX4" fmla="*/ 731 w 77149"/>
                    <a:gd name="connsiteY4" fmla="*/ 14493 h 17502"/>
                    <a:gd name="connsiteX5" fmla="*/ 75994 w 77149"/>
                    <a:gd name="connsiteY5" fmla="*/ 2125 h 17502"/>
                    <a:gd name="connsiteX6" fmla="*/ 77101 w 77149"/>
                    <a:gd name="connsiteY6" fmla="*/ 4013 h 17502"/>
                    <a:gd name="connsiteX7" fmla="*/ 77052 w 77149"/>
                    <a:gd name="connsiteY7" fmla="*/ 4160 h 17502"/>
                    <a:gd name="connsiteX8" fmla="*/ 75832 w 77149"/>
                    <a:gd name="connsiteY8" fmla="*/ 5136 h 17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149" h="17502">
                      <a:moveTo>
                        <a:pt x="75832" y="5136"/>
                      </a:moveTo>
                      <a:cubicBezTo>
                        <a:pt x="75547" y="5258"/>
                        <a:pt x="75222" y="5258"/>
                        <a:pt x="74937" y="5136"/>
                      </a:cubicBezTo>
                      <a:cubicBezTo>
                        <a:pt x="57525" y="-722"/>
                        <a:pt x="17981" y="7658"/>
                        <a:pt x="2521" y="17259"/>
                      </a:cubicBezTo>
                      <a:cubicBezTo>
                        <a:pt x="1748" y="17723"/>
                        <a:pt x="756" y="17503"/>
                        <a:pt x="243" y="16771"/>
                      </a:cubicBezTo>
                      <a:cubicBezTo>
                        <a:pt x="-221" y="15998"/>
                        <a:pt x="-1" y="15005"/>
                        <a:pt x="731" y="14493"/>
                      </a:cubicBezTo>
                      <a:cubicBezTo>
                        <a:pt x="17004" y="4485"/>
                        <a:pt x="57687" y="-4140"/>
                        <a:pt x="75994" y="2125"/>
                      </a:cubicBezTo>
                      <a:cubicBezTo>
                        <a:pt x="76816" y="2345"/>
                        <a:pt x="77313" y="3183"/>
                        <a:pt x="77101" y="4013"/>
                      </a:cubicBezTo>
                      <a:cubicBezTo>
                        <a:pt x="77085" y="4062"/>
                        <a:pt x="77069" y="4111"/>
                        <a:pt x="77052" y="4160"/>
                      </a:cubicBezTo>
                      <a:cubicBezTo>
                        <a:pt x="76865" y="4696"/>
                        <a:pt x="76393" y="5071"/>
                        <a:pt x="75832" y="513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6A5EDAA9-5855-1978-C201-CC4678ED050E}"/>
                    </a:ext>
                  </a:extLst>
                </p:cNvPr>
                <p:cNvSpPr/>
                <p:nvPr/>
              </p:nvSpPr>
              <p:spPr>
                <a:xfrm>
                  <a:off x="7119091" y="4081836"/>
                  <a:ext cx="77217" cy="17476"/>
                </a:xfrm>
                <a:custGeom>
                  <a:avLst/>
                  <a:gdLst>
                    <a:gd name="connsiteX0" fmla="*/ 75840 w 77217"/>
                    <a:gd name="connsiteY0" fmla="*/ 5184 h 17476"/>
                    <a:gd name="connsiteX1" fmla="*/ 74945 w 77217"/>
                    <a:gd name="connsiteY1" fmla="*/ 5184 h 17476"/>
                    <a:gd name="connsiteX2" fmla="*/ 2611 w 77217"/>
                    <a:gd name="connsiteY2" fmla="*/ 17226 h 17476"/>
                    <a:gd name="connsiteX3" fmla="*/ 251 w 77217"/>
                    <a:gd name="connsiteY3" fmla="*/ 16738 h 17476"/>
                    <a:gd name="connsiteX4" fmla="*/ 764 w 77217"/>
                    <a:gd name="connsiteY4" fmla="*/ 14492 h 17476"/>
                    <a:gd name="connsiteX5" fmla="*/ 821 w 77217"/>
                    <a:gd name="connsiteY5" fmla="*/ 14459 h 17476"/>
                    <a:gd name="connsiteX6" fmla="*/ 76084 w 77217"/>
                    <a:gd name="connsiteY6" fmla="*/ 2092 h 17476"/>
                    <a:gd name="connsiteX7" fmla="*/ 77142 w 77217"/>
                    <a:gd name="connsiteY7" fmla="*/ 4207 h 17476"/>
                    <a:gd name="connsiteX8" fmla="*/ 75840 w 77217"/>
                    <a:gd name="connsiteY8" fmla="*/ 5184 h 17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217" h="17476">
                      <a:moveTo>
                        <a:pt x="75840" y="5184"/>
                      </a:moveTo>
                      <a:lnTo>
                        <a:pt x="74945" y="5184"/>
                      </a:lnTo>
                      <a:cubicBezTo>
                        <a:pt x="57614" y="-675"/>
                        <a:pt x="17989" y="7706"/>
                        <a:pt x="2611" y="17226"/>
                      </a:cubicBezTo>
                      <a:cubicBezTo>
                        <a:pt x="1814" y="17698"/>
                        <a:pt x="797" y="17486"/>
                        <a:pt x="251" y="16738"/>
                      </a:cubicBezTo>
                      <a:cubicBezTo>
                        <a:pt x="-229" y="15973"/>
                        <a:pt x="-1" y="14972"/>
                        <a:pt x="764" y="14492"/>
                      </a:cubicBezTo>
                      <a:cubicBezTo>
                        <a:pt x="780" y="14484"/>
                        <a:pt x="804" y="14468"/>
                        <a:pt x="821" y="14459"/>
                      </a:cubicBezTo>
                      <a:cubicBezTo>
                        <a:pt x="17094" y="4451"/>
                        <a:pt x="57777" y="-4092"/>
                        <a:pt x="76084" y="2092"/>
                      </a:cubicBezTo>
                      <a:cubicBezTo>
                        <a:pt x="76946" y="2401"/>
                        <a:pt x="77410" y="3329"/>
                        <a:pt x="77142" y="4207"/>
                      </a:cubicBezTo>
                      <a:cubicBezTo>
                        <a:pt x="76881" y="4712"/>
                        <a:pt x="76401" y="5078"/>
                        <a:pt x="75840" y="518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3914CD78-FB04-F7C3-8789-8F19E3DC4FB0}"/>
                    </a:ext>
                  </a:extLst>
                </p:cNvPr>
                <p:cNvSpPr/>
                <p:nvPr/>
              </p:nvSpPr>
              <p:spPr>
                <a:xfrm>
                  <a:off x="7112832" y="4053939"/>
                  <a:ext cx="77408" cy="17679"/>
                </a:xfrm>
                <a:custGeom>
                  <a:avLst/>
                  <a:gdLst>
                    <a:gd name="connsiteX0" fmla="*/ 76078 w 77408"/>
                    <a:gd name="connsiteY0" fmla="*/ 5172 h 17679"/>
                    <a:gd name="connsiteX1" fmla="*/ 75183 w 77408"/>
                    <a:gd name="connsiteY1" fmla="*/ 5172 h 17679"/>
                    <a:gd name="connsiteX2" fmla="*/ 2768 w 77408"/>
                    <a:gd name="connsiteY2" fmla="*/ 17215 h 17679"/>
                    <a:gd name="connsiteX3" fmla="*/ 465 w 77408"/>
                    <a:gd name="connsiteY3" fmla="*/ 17198 h 17679"/>
                    <a:gd name="connsiteX4" fmla="*/ 481 w 77408"/>
                    <a:gd name="connsiteY4" fmla="*/ 14896 h 17679"/>
                    <a:gd name="connsiteX5" fmla="*/ 1059 w 77408"/>
                    <a:gd name="connsiteY5" fmla="*/ 14529 h 17679"/>
                    <a:gd name="connsiteX6" fmla="*/ 76322 w 77408"/>
                    <a:gd name="connsiteY6" fmla="*/ 2080 h 17679"/>
                    <a:gd name="connsiteX7" fmla="*/ 77315 w 77408"/>
                    <a:gd name="connsiteY7" fmla="*/ 4155 h 17679"/>
                    <a:gd name="connsiteX8" fmla="*/ 77299 w 77408"/>
                    <a:gd name="connsiteY8" fmla="*/ 4196 h 17679"/>
                    <a:gd name="connsiteX9" fmla="*/ 76078 w 77408"/>
                    <a:gd name="connsiteY9" fmla="*/ 5172 h 17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408" h="17679">
                      <a:moveTo>
                        <a:pt x="76078" y="5172"/>
                      </a:moveTo>
                      <a:cubicBezTo>
                        <a:pt x="75785" y="5254"/>
                        <a:pt x="75476" y="5254"/>
                        <a:pt x="75183" y="5172"/>
                      </a:cubicBezTo>
                      <a:cubicBezTo>
                        <a:pt x="57771" y="-686"/>
                        <a:pt x="18227" y="7695"/>
                        <a:pt x="2768" y="17215"/>
                      </a:cubicBezTo>
                      <a:cubicBezTo>
                        <a:pt x="2125" y="17841"/>
                        <a:pt x="1099" y="17833"/>
                        <a:pt x="465" y="17198"/>
                      </a:cubicBezTo>
                      <a:cubicBezTo>
                        <a:pt x="-162" y="16555"/>
                        <a:pt x="-154" y="15522"/>
                        <a:pt x="481" y="14896"/>
                      </a:cubicBezTo>
                      <a:cubicBezTo>
                        <a:pt x="652" y="14733"/>
                        <a:pt x="847" y="14611"/>
                        <a:pt x="1059" y="14529"/>
                      </a:cubicBezTo>
                      <a:cubicBezTo>
                        <a:pt x="17332" y="4522"/>
                        <a:pt x="58015" y="-4103"/>
                        <a:pt x="76322" y="2080"/>
                      </a:cubicBezTo>
                      <a:cubicBezTo>
                        <a:pt x="77168" y="2382"/>
                        <a:pt x="77616" y="3309"/>
                        <a:pt x="77315" y="4155"/>
                      </a:cubicBezTo>
                      <a:cubicBezTo>
                        <a:pt x="77307" y="4172"/>
                        <a:pt x="77307" y="4180"/>
                        <a:pt x="77299" y="4196"/>
                      </a:cubicBezTo>
                      <a:cubicBezTo>
                        <a:pt x="77111" y="4733"/>
                        <a:pt x="76640" y="5107"/>
                        <a:pt x="76078" y="517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201EC48-C55B-8F0F-CB48-86EBD692EA1A}"/>
                    </a:ext>
                  </a:extLst>
                </p:cNvPr>
                <p:cNvSpPr/>
                <p:nvPr/>
              </p:nvSpPr>
              <p:spPr>
                <a:xfrm>
                  <a:off x="6671806" y="2837650"/>
                  <a:ext cx="542815" cy="1211864"/>
                </a:xfrm>
                <a:custGeom>
                  <a:avLst/>
                  <a:gdLst>
                    <a:gd name="connsiteX0" fmla="*/ 469587 w 542815"/>
                    <a:gd name="connsiteY0" fmla="*/ 36940 h 1211864"/>
                    <a:gd name="connsiteX1" fmla="*/ 497251 w 542815"/>
                    <a:gd name="connsiteY1" fmla="*/ 672894 h 1211864"/>
                    <a:gd name="connsiteX2" fmla="*/ 527112 w 542815"/>
                    <a:gd name="connsiteY2" fmla="*/ 881678 h 1211864"/>
                    <a:gd name="connsiteX3" fmla="*/ 542816 w 542815"/>
                    <a:gd name="connsiteY3" fmla="*/ 1187451 h 1211864"/>
                    <a:gd name="connsiteX4" fmla="*/ 403843 w 542815"/>
                    <a:gd name="connsiteY4" fmla="*/ 1205758 h 1211864"/>
                    <a:gd name="connsiteX5" fmla="*/ 310924 w 542815"/>
                    <a:gd name="connsiteY5" fmla="*/ 743845 h 1211864"/>
                    <a:gd name="connsiteX6" fmla="*/ 237695 w 542815"/>
                    <a:gd name="connsiteY6" fmla="*/ 399587 h 1211864"/>
                    <a:gd name="connsiteX7" fmla="*/ 202870 w 542815"/>
                    <a:gd name="connsiteY7" fmla="*/ 621634 h 1211864"/>
                    <a:gd name="connsiteX8" fmla="*/ 203277 w 542815"/>
                    <a:gd name="connsiteY8" fmla="*/ 751819 h 1211864"/>
                    <a:gd name="connsiteX9" fmla="*/ 155027 w 542815"/>
                    <a:gd name="connsiteY9" fmla="*/ 1113652 h 1211864"/>
                    <a:gd name="connsiteX10" fmla="*/ 7186 w 542815"/>
                    <a:gd name="connsiteY10" fmla="*/ 1111699 h 1211864"/>
                    <a:gd name="connsiteX11" fmla="*/ 107 w 542815"/>
                    <a:gd name="connsiteY11" fmla="*/ 622773 h 1211864"/>
                    <a:gd name="connsiteX12" fmla="*/ 27365 w 542815"/>
                    <a:gd name="connsiteY12" fmla="*/ 0 h 1211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42815" h="1211864">
                      <a:moveTo>
                        <a:pt x="469587" y="36940"/>
                      </a:moveTo>
                      <a:cubicBezTo>
                        <a:pt x="488220" y="306260"/>
                        <a:pt x="497251" y="672894"/>
                        <a:pt x="497251" y="672894"/>
                      </a:cubicBezTo>
                      <a:cubicBezTo>
                        <a:pt x="498960" y="693317"/>
                        <a:pt x="518162" y="780785"/>
                        <a:pt x="527112" y="881678"/>
                      </a:cubicBezTo>
                      <a:cubicBezTo>
                        <a:pt x="536551" y="988186"/>
                        <a:pt x="542816" y="1187451"/>
                        <a:pt x="542816" y="1187451"/>
                      </a:cubicBezTo>
                      <a:cubicBezTo>
                        <a:pt x="542816" y="1187451"/>
                        <a:pt x="465681" y="1226587"/>
                        <a:pt x="403843" y="1205758"/>
                      </a:cubicBezTo>
                      <a:cubicBezTo>
                        <a:pt x="403843" y="1205758"/>
                        <a:pt x="341273" y="869555"/>
                        <a:pt x="310924" y="743845"/>
                      </a:cubicBezTo>
                      <a:cubicBezTo>
                        <a:pt x="282202" y="624888"/>
                        <a:pt x="237695" y="399587"/>
                        <a:pt x="237695" y="399587"/>
                      </a:cubicBezTo>
                      <a:lnTo>
                        <a:pt x="202870" y="621634"/>
                      </a:lnTo>
                      <a:cubicBezTo>
                        <a:pt x="202870" y="621634"/>
                        <a:pt x="206206" y="698362"/>
                        <a:pt x="203277" y="751819"/>
                      </a:cubicBezTo>
                      <a:cubicBezTo>
                        <a:pt x="199778" y="814145"/>
                        <a:pt x="155027" y="1113652"/>
                        <a:pt x="155027" y="1113652"/>
                      </a:cubicBezTo>
                      <a:cubicBezTo>
                        <a:pt x="155027" y="1113652"/>
                        <a:pt x="71139" y="1160356"/>
                        <a:pt x="7186" y="1111699"/>
                      </a:cubicBezTo>
                      <a:cubicBezTo>
                        <a:pt x="7186" y="1111699"/>
                        <a:pt x="1002" y="697873"/>
                        <a:pt x="107" y="622773"/>
                      </a:cubicBezTo>
                      <a:cubicBezTo>
                        <a:pt x="-1683" y="475420"/>
                        <a:pt x="19472" y="190152"/>
                        <a:pt x="2736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6926B286-217E-523B-5AFF-E5137FD198E9}"/>
                    </a:ext>
                  </a:extLst>
                </p:cNvPr>
                <p:cNvSpPr/>
                <p:nvPr/>
              </p:nvSpPr>
              <p:spPr>
                <a:xfrm>
                  <a:off x="7024877" y="3182966"/>
                  <a:ext cx="110738" cy="822525"/>
                </a:xfrm>
                <a:custGeom>
                  <a:avLst/>
                  <a:gdLst>
                    <a:gd name="connsiteX0" fmla="*/ 0 w 110738"/>
                    <a:gd name="connsiteY0" fmla="*/ 0 h 822525"/>
                    <a:gd name="connsiteX1" fmla="*/ 17087 w 110738"/>
                    <a:gd name="connsiteY1" fmla="*/ 193569 h 822525"/>
                    <a:gd name="connsiteX2" fmla="*/ 26769 w 110738"/>
                    <a:gd name="connsiteY2" fmla="*/ 290231 h 822525"/>
                    <a:gd name="connsiteX3" fmla="*/ 31814 w 110738"/>
                    <a:gd name="connsiteY3" fmla="*/ 338562 h 822525"/>
                    <a:gd name="connsiteX4" fmla="*/ 34499 w 110738"/>
                    <a:gd name="connsiteY4" fmla="*/ 362972 h 822525"/>
                    <a:gd name="connsiteX5" fmla="*/ 38079 w 110738"/>
                    <a:gd name="connsiteY5" fmla="*/ 387382 h 822525"/>
                    <a:gd name="connsiteX6" fmla="*/ 74856 w 110738"/>
                    <a:gd name="connsiteY6" fmla="*/ 631479 h 822525"/>
                    <a:gd name="connsiteX7" fmla="*/ 110739 w 110738"/>
                    <a:gd name="connsiteY7" fmla="*/ 822525 h 822525"/>
                    <a:gd name="connsiteX8" fmla="*/ 84620 w 110738"/>
                    <a:gd name="connsiteY8" fmla="*/ 630096 h 822525"/>
                    <a:gd name="connsiteX9" fmla="*/ 49877 w 110738"/>
                    <a:gd name="connsiteY9" fmla="*/ 385999 h 822525"/>
                    <a:gd name="connsiteX10" fmla="*/ 46134 w 110738"/>
                    <a:gd name="connsiteY10" fmla="*/ 361996 h 822525"/>
                    <a:gd name="connsiteX11" fmla="*/ 43449 w 110738"/>
                    <a:gd name="connsiteY11" fmla="*/ 337586 h 822525"/>
                    <a:gd name="connsiteX12" fmla="*/ 37754 w 110738"/>
                    <a:gd name="connsiteY12" fmla="*/ 289336 h 822525"/>
                    <a:gd name="connsiteX13" fmla="*/ 25956 w 110738"/>
                    <a:gd name="connsiteY13" fmla="*/ 192999 h 822525"/>
                    <a:gd name="connsiteX14" fmla="*/ 0 w 110738"/>
                    <a:gd name="connsiteY14" fmla="*/ 0 h 82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738" h="822525">
                      <a:moveTo>
                        <a:pt x="0" y="0"/>
                      </a:moveTo>
                      <a:cubicBezTo>
                        <a:pt x="5045" y="64604"/>
                        <a:pt x="10740" y="129127"/>
                        <a:pt x="17087" y="193569"/>
                      </a:cubicBezTo>
                      <a:cubicBezTo>
                        <a:pt x="20179" y="225790"/>
                        <a:pt x="23409" y="258010"/>
                        <a:pt x="26769" y="290231"/>
                      </a:cubicBezTo>
                      <a:lnTo>
                        <a:pt x="31814" y="338562"/>
                      </a:lnTo>
                      <a:lnTo>
                        <a:pt x="34499" y="362972"/>
                      </a:lnTo>
                      <a:cubicBezTo>
                        <a:pt x="35313" y="371109"/>
                        <a:pt x="36859" y="379245"/>
                        <a:pt x="38079" y="387382"/>
                      </a:cubicBezTo>
                      <a:cubicBezTo>
                        <a:pt x="48250" y="451335"/>
                        <a:pt x="63628" y="567444"/>
                        <a:pt x="74856" y="631479"/>
                      </a:cubicBezTo>
                      <a:cubicBezTo>
                        <a:pt x="86085" y="695514"/>
                        <a:pt x="97883" y="758979"/>
                        <a:pt x="110739" y="822525"/>
                      </a:cubicBezTo>
                      <a:cubicBezTo>
                        <a:pt x="102871" y="758247"/>
                        <a:pt x="94164" y="694106"/>
                        <a:pt x="84620" y="630096"/>
                      </a:cubicBezTo>
                      <a:cubicBezTo>
                        <a:pt x="75100" y="566061"/>
                        <a:pt x="60211" y="449871"/>
                        <a:pt x="49877" y="385999"/>
                      </a:cubicBezTo>
                      <a:cubicBezTo>
                        <a:pt x="48657" y="377862"/>
                        <a:pt x="47029" y="369725"/>
                        <a:pt x="46134" y="361996"/>
                      </a:cubicBezTo>
                      <a:lnTo>
                        <a:pt x="43449" y="337586"/>
                      </a:lnTo>
                      <a:lnTo>
                        <a:pt x="37754" y="289336"/>
                      </a:lnTo>
                      <a:cubicBezTo>
                        <a:pt x="33905" y="257221"/>
                        <a:pt x="29967" y="225114"/>
                        <a:pt x="25956" y="192999"/>
                      </a:cubicBezTo>
                      <a:cubicBezTo>
                        <a:pt x="17925" y="128501"/>
                        <a:pt x="9276" y="64173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BC213B78-79F6-1C2F-CA34-111359C11872}"/>
                    </a:ext>
                  </a:extLst>
                </p:cNvPr>
                <p:cNvSpPr/>
                <p:nvPr/>
              </p:nvSpPr>
              <p:spPr>
                <a:xfrm>
                  <a:off x="6697029" y="3161241"/>
                  <a:ext cx="20855" cy="766383"/>
                </a:xfrm>
                <a:custGeom>
                  <a:avLst/>
                  <a:gdLst>
                    <a:gd name="connsiteX0" fmla="*/ 20855 w 20855"/>
                    <a:gd name="connsiteY0" fmla="*/ 0 h 766383"/>
                    <a:gd name="connsiteX1" fmla="*/ 5396 w 20855"/>
                    <a:gd name="connsiteY1" fmla="*/ 180957 h 766383"/>
                    <a:gd name="connsiteX2" fmla="*/ 432 w 20855"/>
                    <a:gd name="connsiteY2" fmla="*/ 362484 h 766383"/>
                    <a:gd name="connsiteX3" fmla="*/ 3199 w 20855"/>
                    <a:gd name="connsiteY3" fmla="*/ 584938 h 766383"/>
                    <a:gd name="connsiteX4" fmla="*/ 9871 w 20855"/>
                    <a:gd name="connsiteY4" fmla="*/ 766383 h 766383"/>
                    <a:gd name="connsiteX5" fmla="*/ 12637 w 20855"/>
                    <a:gd name="connsiteY5" fmla="*/ 584938 h 766383"/>
                    <a:gd name="connsiteX6" fmla="*/ 12637 w 20855"/>
                    <a:gd name="connsiteY6" fmla="*/ 362566 h 766383"/>
                    <a:gd name="connsiteX7" fmla="*/ 12068 w 20855"/>
                    <a:gd name="connsiteY7" fmla="*/ 317245 h 766383"/>
                    <a:gd name="connsiteX8" fmla="*/ 12068 w 20855"/>
                    <a:gd name="connsiteY8" fmla="*/ 305854 h 766383"/>
                    <a:gd name="connsiteX9" fmla="*/ 12068 w 20855"/>
                    <a:gd name="connsiteY9" fmla="*/ 294625 h 766383"/>
                    <a:gd name="connsiteX10" fmla="*/ 12637 w 20855"/>
                    <a:gd name="connsiteY10" fmla="*/ 272005 h 766383"/>
                    <a:gd name="connsiteX11" fmla="*/ 14834 w 20855"/>
                    <a:gd name="connsiteY11" fmla="*/ 181364 h 766383"/>
                    <a:gd name="connsiteX12" fmla="*/ 17438 w 20855"/>
                    <a:gd name="connsiteY12" fmla="*/ 90641 h 766383"/>
                    <a:gd name="connsiteX13" fmla="*/ 20855 w 20855"/>
                    <a:gd name="connsiteY13" fmla="*/ 0 h 76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855" h="766383">
                      <a:moveTo>
                        <a:pt x="20855" y="0"/>
                      </a:moveTo>
                      <a:cubicBezTo>
                        <a:pt x="13207" y="60129"/>
                        <a:pt x="8732" y="120503"/>
                        <a:pt x="5396" y="180957"/>
                      </a:cubicBezTo>
                      <a:cubicBezTo>
                        <a:pt x="2060" y="241412"/>
                        <a:pt x="-1195" y="302029"/>
                        <a:pt x="432" y="362484"/>
                      </a:cubicBezTo>
                      <a:cubicBezTo>
                        <a:pt x="2060" y="422939"/>
                        <a:pt x="1572" y="524402"/>
                        <a:pt x="3199" y="584938"/>
                      </a:cubicBezTo>
                      <a:cubicBezTo>
                        <a:pt x="4826" y="645474"/>
                        <a:pt x="6860" y="705929"/>
                        <a:pt x="9871" y="766383"/>
                      </a:cubicBezTo>
                      <a:cubicBezTo>
                        <a:pt x="11604" y="705847"/>
                        <a:pt x="12531" y="645368"/>
                        <a:pt x="12637" y="584938"/>
                      </a:cubicBezTo>
                      <a:cubicBezTo>
                        <a:pt x="12637" y="524402"/>
                        <a:pt x="13044" y="423020"/>
                        <a:pt x="12637" y="362566"/>
                      </a:cubicBezTo>
                      <a:lnTo>
                        <a:pt x="12068" y="317245"/>
                      </a:lnTo>
                      <a:lnTo>
                        <a:pt x="12068" y="305854"/>
                      </a:lnTo>
                      <a:lnTo>
                        <a:pt x="12068" y="294625"/>
                      </a:lnTo>
                      <a:lnTo>
                        <a:pt x="12637" y="272005"/>
                      </a:lnTo>
                      <a:lnTo>
                        <a:pt x="14834" y="181364"/>
                      </a:lnTo>
                      <a:lnTo>
                        <a:pt x="17438" y="90641"/>
                      </a:lnTo>
                      <a:cubicBezTo>
                        <a:pt x="18089" y="60455"/>
                        <a:pt x="19472" y="30268"/>
                        <a:pt x="2085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3F627CF0-0808-712B-1D24-85B72A925C17}"/>
                    </a:ext>
                  </a:extLst>
                </p:cNvPr>
                <p:cNvSpPr/>
                <p:nvPr/>
              </p:nvSpPr>
              <p:spPr>
                <a:xfrm>
                  <a:off x="6770854" y="3043993"/>
                  <a:ext cx="138728" cy="414964"/>
                </a:xfrm>
                <a:custGeom>
                  <a:avLst/>
                  <a:gdLst>
                    <a:gd name="connsiteX0" fmla="*/ 138728 w 138728"/>
                    <a:gd name="connsiteY0" fmla="*/ 193325 h 414964"/>
                    <a:gd name="connsiteX1" fmla="*/ 113342 w 138728"/>
                    <a:gd name="connsiteY1" fmla="*/ 45483 h 414964"/>
                    <a:gd name="connsiteX2" fmla="*/ 0 w 138728"/>
                    <a:gd name="connsiteY2" fmla="*/ 0 h 414964"/>
                    <a:gd name="connsiteX3" fmla="*/ 95198 w 138728"/>
                    <a:gd name="connsiteY3" fmla="*/ 62896 h 414964"/>
                    <a:gd name="connsiteX4" fmla="*/ 120503 w 138728"/>
                    <a:gd name="connsiteY4" fmla="*/ 193081 h 414964"/>
                    <a:gd name="connsiteX5" fmla="*/ 103822 w 138728"/>
                    <a:gd name="connsiteY5" fmla="*/ 414965 h 414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728" h="414964">
                      <a:moveTo>
                        <a:pt x="138728" y="193325"/>
                      </a:moveTo>
                      <a:lnTo>
                        <a:pt x="113342" y="45483"/>
                      </a:lnTo>
                      <a:cubicBezTo>
                        <a:pt x="113342" y="45483"/>
                        <a:pt x="38161" y="34011"/>
                        <a:pt x="0" y="0"/>
                      </a:cubicBezTo>
                      <a:cubicBezTo>
                        <a:pt x="0" y="0"/>
                        <a:pt x="24410" y="44670"/>
                        <a:pt x="95198" y="62896"/>
                      </a:cubicBezTo>
                      <a:lnTo>
                        <a:pt x="120503" y="193081"/>
                      </a:lnTo>
                      <a:lnTo>
                        <a:pt x="103822" y="4149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56" name="Graphic 4">
                <a:extLst>
                  <a:ext uri="{FF2B5EF4-FFF2-40B4-BE49-F238E27FC236}">
                    <a16:creationId xmlns:a16="http://schemas.microsoft.com/office/drawing/2014/main" id="{3832E361-02FA-09E0-F878-AD8EBE750454}"/>
                  </a:ext>
                </a:extLst>
              </p:cNvPr>
              <p:cNvGrpSpPr/>
              <p:nvPr/>
            </p:nvGrpSpPr>
            <p:grpSpPr>
              <a:xfrm>
                <a:off x="6173895" y="1949056"/>
                <a:ext cx="1144806" cy="1127484"/>
                <a:chOff x="6173895" y="1949056"/>
                <a:chExt cx="1144806" cy="1127484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CE067674-5B95-3054-3B41-A8A593A342CB}"/>
                    </a:ext>
                  </a:extLst>
                </p:cNvPr>
                <p:cNvSpPr/>
                <p:nvPr/>
              </p:nvSpPr>
              <p:spPr>
                <a:xfrm>
                  <a:off x="6173895" y="2292455"/>
                  <a:ext cx="396473" cy="443404"/>
                </a:xfrm>
                <a:custGeom>
                  <a:avLst/>
                  <a:gdLst>
                    <a:gd name="connsiteX0" fmla="*/ 381990 w 396473"/>
                    <a:gd name="connsiteY0" fmla="*/ 283930 h 443404"/>
                    <a:gd name="connsiteX1" fmla="*/ 236753 w 396473"/>
                    <a:gd name="connsiteY1" fmla="*/ 174981 h 443404"/>
                    <a:gd name="connsiteX2" fmla="*/ 194117 w 396473"/>
                    <a:gd name="connsiteY2" fmla="*/ 98986 h 443404"/>
                    <a:gd name="connsiteX3" fmla="*/ 194117 w 396473"/>
                    <a:gd name="connsiteY3" fmla="*/ 98986 h 443404"/>
                    <a:gd name="connsiteX4" fmla="*/ 148959 w 396473"/>
                    <a:gd name="connsiteY4" fmla="*/ 36579 h 443404"/>
                    <a:gd name="connsiteX5" fmla="*/ 118366 w 396473"/>
                    <a:gd name="connsiteY5" fmla="*/ 9321 h 443404"/>
                    <a:gd name="connsiteX6" fmla="*/ 122841 w 396473"/>
                    <a:gd name="connsiteY6" fmla="*/ 62860 h 443404"/>
                    <a:gd name="connsiteX7" fmla="*/ 130001 w 396473"/>
                    <a:gd name="connsiteY7" fmla="*/ 79133 h 443404"/>
                    <a:gd name="connsiteX8" fmla="*/ 112670 w 396473"/>
                    <a:gd name="connsiteY8" fmla="*/ 81411 h 443404"/>
                    <a:gd name="connsiteX9" fmla="*/ 21378 w 396473"/>
                    <a:gd name="connsiteY9" fmla="*/ 3544 h 443404"/>
                    <a:gd name="connsiteX10" fmla="*/ 5837 w 396473"/>
                    <a:gd name="connsiteY10" fmla="*/ 24048 h 443404"/>
                    <a:gd name="connsiteX11" fmla="*/ 1199 w 396473"/>
                    <a:gd name="connsiteY11" fmla="*/ 92884 h 443404"/>
                    <a:gd name="connsiteX12" fmla="*/ 34559 w 396473"/>
                    <a:gd name="connsiteY12" fmla="*/ 152036 h 443404"/>
                    <a:gd name="connsiteX13" fmla="*/ 132605 w 396473"/>
                    <a:gd name="connsiteY13" fmla="*/ 229415 h 443404"/>
                    <a:gd name="connsiteX14" fmla="*/ 255630 w 396473"/>
                    <a:gd name="connsiteY14" fmla="*/ 348290 h 443404"/>
                    <a:gd name="connsiteX15" fmla="*/ 396474 w 396473"/>
                    <a:gd name="connsiteY15" fmla="*/ 435596 h 443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6473" h="443404">
                      <a:moveTo>
                        <a:pt x="381990" y="283930"/>
                      </a:moveTo>
                      <a:cubicBezTo>
                        <a:pt x="381990" y="283930"/>
                        <a:pt x="272960" y="198659"/>
                        <a:pt x="236753" y="174981"/>
                      </a:cubicBezTo>
                      <a:cubicBezTo>
                        <a:pt x="200545" y="151304"/>
                        <a:pt x="205834" y="126162"/>
                        <a:pt x="194117" y="98986"/>
                      </a:cubicBezTo>
                      <a:lnTo>
                        <a:pt x="194117" y="98986"/>
                      </a:lnTo>
                      <a:cubicBezTo>
                        <a:pt x="182400" y="72298"/>
                        <a:pt x="163931" y="60744"/>
                        <a:pt x="148959" y="36579"/>
                      </a:cubicBezTo>
                      <a:cubicBezTo>
                        <a:pt x="133988" y="12413"/>
                        <a:pt x="130245" y="-3291"/>
                        <a:pt x="118366" y="9321"/>
                      </a:cubicBezTo>
                      <a:cubicBezTo>
                        <a:pt x="106486" y="21933"/>
                        <a:pt x="120969" y="55211"/>
                        <a:pt x="122841" y="62860"/>
                      </a:cubicBezTo>
                      <a:cubicBezTo>
                        <a:pt x="123817" y="66602"/>
                        <a:pt x="128943" y="74169"/>
                        <a:pt x="130001" y="79133"/>
                      </a:cubicBezTo>
                      <a:cubicBezTo>
                        <a:pt x="131059" y="84096"/>
                        <a:pt x="128048" y="87269"/>
                        <a:pt x="112670" y="81411"/>
                      </a:cubicBezTo>
                      <a:cubicBezTo>
                        <a:pt x="81914" y="70020"/>
                        <a:pt x="33745" y="14773"/>
                        <a:pt x="21378" y="3544"/>
                      </a:cubicBezTo>
                      <a:cubicBezTo>
                        <a:pt x="9010" y="-7684"/>
                        <a:pt x="2826" y="10135"/>
                        <a:pt x="5837" y="24048"/>
                      </a:cubicBezTo>
                      <a:cubicBezTo>
                        <a:pt x="8848" y="37962"/>
                        <a:pt x="-3845" y="69776"/>
                        <a:pt x="1199" y="92884"/>
                      </a:cubicBezTo>
                      <a:cubicBezTo>
                        <a:pt x="6651" y="117293"/>
                        <a:pt x="10475" y="128522"/>
                        <a:pt x="34559" y="152036"/>
                      </a:cubicBezTo>
                      <a:cubicBezTo>
                        <a:pt x="64973" y="180579"/>
                        <a:pt x="97772" y="206470"/>
                        <a:pt x="132605" y="229415"/>
                      </a:cubicBezTo>
                      <a:cubicBezTo>
                        <a:pt x="173288" y="253825"/>
                        <a:pt x="188259" y="270098"/>
                        <a:pt x="255630" y="348290"/>
                      </a:cubicBezTo>
                      <a:cubicBezTo>
                        <a:pt x="306402" y="407199"/>
                        <a:pt x="344400" y="464725"/>
                        <a:pt x="396474" y="435596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E38B67C9-8D06-A7B8-0A4A-673E8CFC2438}"/>
                    </a:ext>
                  </a:extLst>
                </p:cNvPr>
                <p:cNvSpPr/>
                <p:nvPr/>
              </p:nvSpPr>
              <p:spPr>
                <a:xfrm>
                  <a:off x="6544088" y="2329927"/>
                  <a:ext cx="314559" cy="408660"/>
                </a:xfrm>
                <a:custGeom>
                  <a:avLst/>
                  <a:gdLst>
                    <a:gd name="connsiteX0" fmla="*/ 273470 w 314559"/>
                    <a:gd name="connsiteY0" fmla="*/ 1 h 408660"/>
                    <a:gd name="connsiteX1" fmla="*/ 204391 w 314559"/>
                    <a:gd name="connsiteY1" fmla="*/ 21482 h 408660"/>
                    <a:gd name="connsiteX2" fmla="*/ 150526 w 314559"/>
                    <a:gd name="connsiteY2" fmla="*/ 71847 h 408660"/>
                    <a:gd name="connsiteX3" fmla="*/ 0 w 314559"/>
                    <a:gd name="connsiteY3" fmla="*/ 245970 h 408660"/>
                    <a:gd name="connsiteX4" fmla="*/ 13506 w 314559"/>
                    <a:gd name="connsiteY4" fmla="*/ 408213 h 408660"/>
                    <a:gd name="connsiteX5" fmla="*/ 101300 w 314559"/>
                    <a:gd name="connsiteY5" fmla="*/ 357115 h 408660"/>
                    <a:gd name="connsiteX6" fmla="*/ 314559 w 314559"/>
                    <a:gd name="connsiteY6" fmla="*/ 139299 h 40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559" h="408660">
                      <a:moveTo>
                        <a:pt x="273470" y="1"/>
                      </a:moveTo>
                      <a:cubicBezTo>
                        <a:pt x="248784" y="-114"/>
                        <a:pt x="224659" y="7387"/>
                        <a:pt x="204391" y="21482"/>
                      </a:cubicBezTo>
                      <a:cubicBezTo>
                        <a:pt x="190396" y="29618"/>
                        <a:pt x="179981" y="40196"/>
                        <a:pt x="150526" y="71847"/>
                      </a:cubicBezTo>
                      <a:cubicBezTo>
                        <a:pt x="121072" y="103498"/>
                        <a:pt x="0" y="245970"/>
                        <a:pt x="0" y="245970"/>
                      </a:cubicBezTo>
                      <a:cubicBezTo>
                        <a:pt x="0" y="245970"/>
                        <a:pt x="12205" y="301949"/>
                        <a:pt x="13506" y="408213"/>
                      </a:cubicBezTo>
                      <a:cubicBezTo>
                        <a:pt x="40764" y="412444"/>
                        <a:pt x="66394" y="386000"/>
                        <a:pt x="101300" y="357115"/>
                      </a:cubicBezTo>
                      <a:cubicBezTo>
                        <a:pt x="167044" y="302763"/>
                        <a:pt x="247758" y="213830"/>
                        <a:pt x="314559" y="139299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A135A6EB-D93C-1202-1742-93A255C2FB3E}"/>
                    </a:ext>
                  </a:extLst>
                </p:cNvPr>
                <p:cNvSpPr/>
                <p:nvPr/>
              </p:nvSpPr>
              <p:spPr>
                <a:xfrm>
                  <a:off x="6468726" y="2559121"/>
                  <a:ext cx="127430" cy="190455"/>
                </a:xfrm>
                <a:custGeom>
                  <a:avLst/>
                  <a:gdLst>
                    <a:gd name="connsiteX0" fmla="*/ 85533 w 127430"/>
                    <a:gd name="connsiteY0" fmla="*/ 2862 h 190455"/>
                    <a:gd name="connsiteX1" fmla="*/ 66249 w 127430"/>
                    <a:gd name="connsiteY1" fmla="*/ 1235 h 190455"/>
                    <a:gd name="connsiteX2" fmla="*/ 61692 w 127430"/>
                    <a:gd name="connsiteY2" fmla="*/ 78695 h 190455"/>
                    <a:gd name="connsiteX3" fmla="*/ 11327 w 127430"/>
                    <a:gd name="connsiteY3" fmla="*/ 139963 h 190455"/>
                    <a:gd name="connsiteX4" fmla="*/ 1645 w 127430"/>
                    <a:gd name="connsiteY4" fmla="*/ 129549 h 190455"/>
                    <a:gd name="connsiteX5" fmla="*/ 9781 w 127430"/>
                    <a:gd name="connsiteY5" fmla="*/ 156074 h 190455"/>
                    <a:gd name="connsiteX6" fmla="*/ 66737 w 127430"/>
                    <a:gd name="connsiteY6" fmla="*/ 190329 h 190455"/>
                    <a:gd name="connsiteX7" fmla="*/ 122310 w 127430"/>
                    <a:gd name="connsiteY7" fmla="*/ 163559 h 190455"/>
                    <a:gd name="connsiteX8" fmla="*/ 118242 w 127430"/>
                    <a:gd name="connsiteY8" fmla="*/ 43220 h 190455"/>
                    <a:gd name="connsiteX9" fmla="*/ 85533 w 127430"/>
                    <a:gd name="connsiteY9" fmla="*/ 2862 h 190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7430" h="190455">
                      <a:moveTo>
                        <a:pt x="85533" y="2862"/>
                      </a:moveTo>
                      <a:cubicBezTo>
                        <a:pt x="76094" y="3513"/>
                        <a:pt x="72026" y="-2508"/>
                        <a:pt x="66249" y="1235"/>
                      </a:cubicBezTo>
                      <a:cubicBezTo>
                        <a:pt x="66249" y="1235"/>
                        <a:pt x="76501" y="28736"/>
                        <a:pt x="61692" y="78695"/>
                      </a:cubicBezTo>
                      <a:cubicBezTo>
                        <a:pt x="46884" y="128654"/>
                        <a:pt x="11327" y="139963"/>
                        <a:pt x="11327" y="139963"/>
                      </a:cubicBezTo>
                      <a:lnTo>
                        <a:pt x="1645" y="129549"/>
                      </a:lnTo>
                      <a:cubicBezTo>
                        <a:pt x="1645" y="129549"/>
                        <a:pt x="-5434" y="137685"/>
                        <a:pt x="9781" y="156074"/>
                      </a:cubicBezTo>
                      <a:cubicBezTo>
                        <a:pt x="24997" y="174462"/>
                        <a:pt x="38503" y="188620"/>
                        <a:pt x="66737" y="190329"/>
                      </a:cubicBezTo>
                      <a:cubicBezTo>
                        <a:pt x="94971" y="192037"/>
                        <a:pt x="121496" y="176090"/>
                        <a:pt x="122310" y="163559"/>
                      </a:cubicBezTo>
                      <a:cubicBezTo>
                        <a:pt x="123123" y="151029"/>
                        <a:pt x="135654" y="97653"/>
                        <a:pt x="118242" y="43220"/>
                      </a:cubicBezTo>
                      <a:cubicBezTo>
                        <a:pt x="107908" y="12626"/>
                        <a:pt x="95459" y="1967"/>
                        <a:pt x="85533" y="2862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F1390C71-3F71-97AB-79F6-58768E04D709}"/>
                    </a:ext>
                  </a:extLst>
                </p:cNvPr>
                <p:cNvSpPr/>
                <p:nvPr/>
              </p:nvSpPr>
              <p:spPr>
                <a:xfrm>
                  <a:off x="6549946" y="2564180"/>
                  <a:ext cx="28030" cy="141901"/>
                </a:xfrm>
                <a:custGeom>
                  <a:avLst/>
                  <a:gdLst>
                    <a:gd name="connsiteX0" fmla="*/ 0 w 28030"/>
                    <a:gd name="connsiteY0" fmla="*/ 0 h 141901"/>
                    <a:gd name="connsiteX1" fmla="*/ 11310 w 28030"/>
                    <a:gd name="connsiteY1" fmla="*/ 141902 h 141901"/>
                    <a:gd name="connsiteX2" fmla="*/ 0 w 28030"/>
                    <a:gd name="connsiteY2" fmla="*/ 0 h 141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030" h="141901">
                      <a:moveTo>
                        <a:pt x="0" y="0"/>
                      </a:moveTo>
                      <a:cubicBezTo>
                        <a:pt x="24816" y="33116"/>
                        <a:pt x="24410" y="95849"/>
                        <a:pt x="11310" y="141902"/>
                      </a:cubicBezTo>
                      <a:cubicBezTo>
                        <a:pt x="28559" y="107728"/>
                        <a:pt x="42391" y="39788"/>
                        <a:pt x="0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9E637476-F8D5-3AFF-B075-EE8B5FC4AE7C}"/>
                    </a:ext>
                  </a:extLst>
                </p:cNvPr>
                <p:cNvSpPr/>
                <p:nvPr/>
              </p:nvSpPr>
              <p:spPr>
                <a:xfrm>
                  <a:off x="6501615" y="2638711"/>
                  <a:ext cx="56055" cy="80714"/>
                </a:xfrm>
                <a:custGeom>
                  <a:avLst/>
                  <a:gdLst>
                    <a:gd name="connsiteX0" fmla="*/ 55979 w 56055"/>
                    <a:gd name="connsiteY0" fmla="*/ 0 h 80714"/>
                    <a:gd name="connsiteX1" fmla="*/ 0 w 56055"/>
                    <a:gd name="connsiteY1" fmla="*/ 80715 h 80714"/>
                    <a:gd name="connsiteX2" fmla="*/ 55979 w 56055"/>
                    <a:gd name="connsiteY2" fmla="*/ 0 h 80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055" h="80714">
                      <a:moveTo>
                        <a:pt x="55979" y="0"/>
                      </a:moveTo>
                      <a:cubicBezTo>
                        <a:pt x="57281" y="40683"/>
                        <a:pt x="41903" y="69893"/>
                        <a:pt x="0" y="80715"/>
                      </a:cubicBezTo>
                      <a:cubicBezTo>
                        <a:pt x="29047" y="65662"/>
                        <a:pt x="48087" y="39218"/>
                        <a:pt x="55979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647AC2FD-3010-4AC9-9ED3-238630080075}"/>
                    </a:ext>
                  </a:extLst>
                </p:cNvPr>
                <p:cNvSpPr/>
                <p:nvPr/>
              </p:nvSpPr>
              <p:spPr>
                <a:xfrm>
                  <a:off x="6696159" y="2307390"/>
                  <a:ext cx="488721" cy="678347"/>
                </a:xfrm>
                <a:custGeom>
                  <a:avLst/>
                  <a:gdLst>
                    <a:gd name="connsiteX0" fmla="*/ 458009 w 488721"/>
                    <a:gd name="connsiteY0" fmla="*/ 58014 h 678347"/>
                    <a:gd name="connsiteX1" fmla="*/ 481930 w 488721"/>
                    <a:gd name="connsiteY1" fmla="*/ 197312 h 678347"/>
                    <a:gd name="connsiteX2" fmla="*/ 448896 w 488721"/>
                    <a:gd name="connsiteY2" fmla="*/ 392589 h 678347"/>
                    <a:gd name="connsiteX3" fmla="*/ 448489 w 488721"/>
                    <a:gd name="connsiteY3" fmla="*/ 620413 h 678347"/>
                    <a:gd name="connsiteX4" fmla="*/ 1 w 488721"/>
                    <a:gd name="connsiteY4" fmla="*/ 599502 h 678347"/>
                    <a:gd name="connsiteX5" fmla="*/ 30432 w 488721"/>
                    <a:gd name="connsiteY5" fmla="*/ 148899 h 678347"/>
                    <a:gd name="connsiteX6" fmla="*/ 97803 w 488721"/>
                    <a:gd name="connsiteY6" fmla="*/ 25142 h 678347"/>
                    <a:gd name="connsiteX7" fmla="*/ 209925 w 488721"/>
                    <a:gd name="connsiteY7" fmla="*/ 0 h 678347"/>
                    <a:gd name="connsiteX8" fmla="*/ 311632 w 488721"/>
                    <a:gd name="connsiteY8" fmla="*/ 0 h 678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721" h="678347">
                      <a:moveTo>
                        <a:pt x="458009" y="58014"/>
                      </a:moveTo>
                      <a:cubicBezTo>
                        <a:pt x="458009" y="58014"/>
                        <a:pt x="506096" y="98697"/>
                        <a:pt x="481930" y="197312"/>
                      </a:cubicBezTo>
                      <a:cubicBezTo>
                        <a:pt x="466528" y="261582"/>
                        <a:pt x="455494" y="326830"/>
                        <a:pt x="448896" y="392589"/>
                      </a:cubicBezTo>
                      <a:cubicBezTo>
                        <a:pt x="444746" y="444663"/>
                        <a:pt x="448489" y="620413"/>
                        <a:pt x="448489" y="620413"/>
                      </a:cubicBezTo>
                      <a:cubicBezTo>
                        <a:pt x="368750" y="713495"/>
                        <a:pt x="39871" y="685506"/>
                        <a:pt x="1" y="599502"/>
                      </a:cubicBezTo>
                      <a:cubicBezTo>
                        <a:pt x="1" y="599502"/>
                        <a:pt x="-731" y="266473"/>
                        <a:pt x="30432" y="148899"/>
                      </a:cubicBezTo>
                      <a:cubicBezTo>
                        <a:pt x="48088" y="82342"/>
                        <a:pt x="72254" y="43775"/>
                        <a:pt x="97803" y="25142"/>
                      </a:cubicBezTo>
                      <a:lnTo>
                        <a:pt x="209925" y="0"/>
                      </a:lnTo>
                      <a:lnTo>
                        <a:pt x="311632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63" name="Graphic 4">
                  <a:extLst>
                    <a:ext uri="{FF2B5EF4-FFF2-40B4-BE49-F238E27FC236}">
                      <a16:creationId xmlns:a16="http://schemas.microsoft.com/office/drawing/2014/main" id="{373C3BDE-CB7C-CA8F-E3F7-65F9EB069425}"/>
                    </a:ext>
                  </a:extLst>
                </p:cNvPr>
                <p:cNvGrpSpPr/>
                <p:nvPr/>
              </p:nvGrpSpPr>
              <p:grpSpPr>
                <a:xfrm>
                  <a:off x="6789989" y="1949056"/>
                  <a:ext cx="311122" cy="477779"/>
                  <a:chOff x="6789989" y="1949056"/>
                  <a:chExt cx="311122" cy="477779"/>
                </a:xfrm>
              </p:grpSpPr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CAA1E9B1-029F-1003-F93A-E7F0C108C177}"/>
                      </a:ext>
                    </a:extLst>
                  </p:cNvPr>
                  <p:cNvSpPr/>
                  <p:nvPr/>
                </p:nvSpPr>
                <p:spPr>
                  <a:xfrm>
                    <a:off x="6988076" y="2014230"/>
                    <a:ext cx="95494" cy="240110"/>
                  </a:xfrm>
                  <a:custGeom>
                    <a:avLst/>
                    <a:gdLst>
                      <a:gd name="connsiteX0" fmla="*/ 49088 w 95494"/>
                      <a:gd name="connsiteY0" fmla="*/ 0 h 240110"/>
                      <a:gd name="connsiteX1" fmla="*/ 87086 w 95494"/>
                      <a:gd name="connsiteY1" fmla="*/ 27583 h 240110"/>
                      <a:gd name="connsiteX2" fmla="*/ 85540 w 95494"/>
                      <a:gd name="connsiteY2" fmla="*/ 140112 h 240110"/>
                      <a:gd name="connsiteX3" fmla="*/ 54783 w 95494"/>
                      <a:gd name="connsiteY3" fmla="*/ 222291 h 240110"/>
                      <a:gd name="connsiteX4" fmla="*/ 34442 w 95494"/>
                      <a:gd name="connsiteY4" fmla="*/ 240110 h 240110"/>
                      <a:gd name="connsiteX5" fmla="*/ 32977 w 95494"/>
                      <a:gd name="connsiteY5" fmla="*/ 184049 h 240110"/>
                      <a:gd name="connsiteX6" fmla="*/ 32977 w 95494"/>
                      <a:gd name="connsiteY6" fmla="*/ 144994 h 240110"/>
                      <a:gd name="connsiteX7" fmla="*/ 2058 w 95494"/>
                      <a:gd name="connsiteY7" fmla="*/ 84213 h 240110"/>
                      <a:gd name="connsiteX8" fmla="*/ 3523 w 95494"/>
                      <a:gd name="connsiteY8" fmla="*/ 33197 h 240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5494" h="240110">
                        <a:moveTo>
                          <a:pt x="49088" y="0"/>
                        </a:moveTo>
                        <a:cubicBezTo>
                          <a:pt x="49088" y="0"/>
                          <a:pt x="71138" y="570"/>
                          <a:pt x="87086" y="27583"/>
                        </a:cubicBezTo>
                        <a:cubicBezTo>
                          <a:pt x="95222" y="41171"/>
                          <a:pt x="101650" y="66313"/>
                          <a:pt x="85540" y="140112"/>
                        </a:cubicBezTo>
                        <a:cubicBezTo>
                          <a:pt x="79454" y="168888"/>
                          <a:pt x="69087" y="196590"/>
                          <a:pt x="54783" y="222291"/>
                        </a:cubicBezTo>
                        <a:cubicBezTo>
                          <a:pt x="50569" y="230640"/>
                          <a:pt x="43270" y="237028"/>
                          <a:pt x="34442" y="240110"/>
                        </a:cubicBezTo>
                        <a:lnTo>
                          <a:pt x="32977" y="184049"/>
                        </a:lnTo>
                        <a:lnTo>
                          <a:pt x="32977" y="144994"/>
                        </a:lnTo>
                        <a:cubicBezTo>
                          <a:pt x="32977" y="144994"/>
                          <a:pt x="6208" y="112447"/>
                          <a:pt x="2058" y="84213"/>
                        </a:cubicBezTo>
                        <a:cubicBezTo>
                          <a:pt x="-3312" y="48331"/>
                          <a:pt x="3523" y="33197"/>
                          <a:pt x="3523" y="33197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232F3D-D27F-C5B7-7CAC-6DADBBD79EA6}"/>
                      </a:ext>
                    </a:extLst>
                  </p:cNvPr>
                  <p:cNvSpPr/>
                  <p:nvPr/>
                </p:nvSpPr>
                <p:spPr>
                  <a:xfrm>
                    <a:off x="6789989" y="1949056"/>
                    <a:ext cx="254822" cy="146214"/>
                  </a:xfrm>
                  <a:custGeom>
                    <a:avLst/>
                    <a:gdLst>
                      <a:gd name="connsiteX0" fmla="*/ 254823 w 254822"/>
                      <a:gd name="connsiteY0" fmla="*/ 66638 h 146214"/>
                      <a:gd name="connsiteX1" fmla="*/ 128706 w 254822"/>
                      <a:gd name="connsiteY1" fmla="*/ 0 h 146214"/>
                      <a:gd name="connsiteX2" fmla="*/ 9750 w 254822"/>
                      <a:gd name="connsiteY2" fmla="*/ 61512 h 146214"/>
                      <a:gd name="connsiteX3" fmla="*/ 6739 w 254822"/>
                      <a:gd name="connsiteY3" fmla="*/ 146214 h 146214"/>
                      <a:gd name="connsiteX4" fmla="*/ 204132 w 254822"/>
                      <a:gd name="connsiteY4" fmla="*/ 122862 h 146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822" h="146214">
                        <a:moveTo>
                          <a:pt x="254823" y="66638"/>
                        </a:moveTo>
                        <a:cubicBezTo>
                          <a:pt x="247744" y="35475"/>
                          <a:pt x="206004" y="81"/>
                          <a:pt x="128706" y="0"/>
                        </a:cubicBezTo>
                        <a:cubicBezTo>
                          <a:pt x="65485" y="0"/>
                          <a:pt x="29766" y="23596"/>
                          <a:pt x="9750" y="61512"/>
                        </a:cubicBezTo>
                        <a:cubicBezTo>
                          <a:pt x="-10266" y="99429"/>
                          <a:pt x="6739" y="146214"/>
                          <a:pt x="6739" y="146214"/>
                        </a:cubicBezTo>
                        <a:lnTo>
                          <a:pt x="204132" y="122862"/>
                        </a:ln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254B062F-59A9-F34B-269D-BB8F67E34B2A}"/>
                      </a:ext>
                    </a:extLst>
                  </p:cNvPr>
                  <p:cNvSpPr/>
                  <p:nvPr/>
                </p:nvSpPr>
                <p:spPr>
                  <a:xfrm>
                    <a:off x="6794790" y="2007937"/>
                    <a:ext cx="306321" cy="418897"/>
                  </a:xfrm>
                  <a:custGeom>
                    <a:avLst/>
                    <a:gdLst>
                      <a:gd name="connsiteX0" fmla="*/ 278581 w 306321"/>
                      <a:gd name="connsiteY0" fmla="*/ 204174 h 418897"/>
                      <a:gd name="connsiteX1" fmla="*/ 235864 w 306321"/>
                      <a:gd name="connsiteY1" fmla="*/ 197583 h 418897"/>
                      <a:gd name="connsiteX2" fmla="*/ 237573 w 306321"/>
                      <a:gd name="connsiteY2" fmla="*/ 306288 h 418897"/>
                      <a:gd name="connsiteX3" fmla="*/ 202016 w 306321"/>
                      <a:gd name="connsiteY3" fmla="*/ 350062 h 418897"/>
                      <a:gd name="connsiteX4" fmla="*/ 111700 w 306321"/>
                      <a:gd name="connsiteY4" fmla="*/ 418898 h 418897"/>
                      <a:gd name="connsiteX5" fmla="*/ 103563 w 306321"/>
                      <a:gd name="connsiteY5" fmla="*/ 303765 h 418897"/>
                      <a:gd name="connsiteX6" fmla="*/ 102343 w 306321"/>
                      <a:gd name="connsiteY6" fmla="*/ 284319 h 418897"/>
                      <a:gd name="connsiteX7" fmla="*/ 67437 w 306321"/>
                      <a:gd name="connsiteY7" fmla="*/ 285051 h 418897"/>
                      <a:gd name="connsiteX8" fmla="*/ 15282 w 306321"/>
                      <a:gd name="connsiteY8" fmla="*/ 235418 h 418897"/>
                      <a:gd name="connsiteX9" fmla="*/ 5762 w 306321"/>
                      <a:gd name="connsiteY9" fmla="*/ 58448 h 418897"/>
                      <a:gd name="connsiteX10" fmla="*/ 25208 w 306321"/>
                      <a:gd name="connsiteY10" fmla="*/ 22972 h 418897"/>
                      <a:gd name="connsiteX11" fmla="*/ 176060 w 306321"/>
                      <a:gd name="connsiteY11" fmla="*/ 21264 h 418897"/>
                      <a:gd name="connsiteX12" fmla="*/ 230006 w 306321"/>
                      <a:gd name="connsiteY12" fmla="*/ 18253 h 418897"/>
                      <a:gd name="connsiteX13" fmla="*/ 213082 w 306321"/>
                      <a:gd name="connsiteY13" fmla="*/ 131433 h 418897"/>
                      <a:gd name="connsiteX14" fmla="*/ 224880 w 306321"/>
                      <a:gd name="connsiteY14" fmla="*/ 145265 h 418897"/>
                      <a:gd name="connsiteX15" fmla="*/ 248720 w 306321"/>
                      <a:gd name="connsiteY15" fmla="*/ 122808 h 418897"/>
                      <a:gd name="connsiteX16" fmla="*/ 294708 w 306321"/>
                      <a:gd name="connsiteY16" fmla="*/ 124703 h 418897"/>
                      <a:gd name="connsiteX17" fmla="*/ 299655 w 306321"/>
                      <a:gd name="connsiteY17" fmla="*/ 131758 h 418897"/>
                      <a:gd name="connsiteX18" fmla="*/ 278931 w 306321"/>
                      <a:gd name="connsiteY18" fmla="*/ 203983 h 418897"/>
                      <a:gd name="connsiteX19" fmla="*/ 278581 w 306321"/>
                      <a:gd name="connsiteY19" fmla="*/ 204174 h 41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06321" h="418897">
                        <a:moveTo>
                          <a:pt x="278581" y="204174"/>
                        </a:moveTo>
                        <a:cubicBezTo>
                          <a:pt x="257263" y="216623"/>
                          <a:pt x="235864" y="197583"/>
                          <a:pt x="235864" y="197583"/>
                        </a:cubicBezTo>
                        <a:lnTo>
                          <a:pt x="237573" y="306288"/>
                        </a:lnTo>
                        <a:cubicBezTo>
                          <a:pt x="237573" y="306288"/>
                          <a:pt x="236434" y="328663"/>
                          <a:pt x="202016" y="350062"/>
                        </a:cubicBezTo>
                        <a:cubicBezTo>
                          <a:pt x="153196" y="380330"/>
                          <a:pt x="131797" y="388142"/>
                          <a:pt x="111700" y="418898"/>
                        </a:cubicBezTo>
                        <a:cubicBezTo>
                          <a:pt x="92904" y="370078"/>
                          <a:pt x="73295" y="343146"/>
                          <a:pt x="103563" y="303765"/>
                        </a:cubicBezTo>
                        <a:lnTo>
                          <a:pt x="102343" y="284319"/>
                        </a:lnTo>
                        <a:cubicBezTo>
                          <a:pt x="90756" y="285661"/>
                          <a:pt x="79072" y="285906"/>
                          <a:pt x="67437" y="285051"/>
                        </a:cubicBezTo>
                        <a:cubicBezTo>
                          <a:pt x="41563" y="282285"/>
                          <a:pt x="24395" y="262757"/>
                          <a:pt x="15282" y="235418"/>
                        </a:cubicBezTo>
                        <a:cubicBezTo>
                          <a:pt x="1856" y="194735"/>
                          <a:pt x="-6036" y="129643"/>
                          <a:pt x="5762" y="58448"/>
                        </a:cubicBezTo>
                        <a:cubicBezTo>
                          <a:pt x="7943" y="44730"/>
                          <a:pt x="14818" y="32192"/>
                          <a:pt x="25208" y="22972"/>
                        </a:cubicBezTo>
                        <a:cubicBezTo>
                          <a:pt x="74028" y="-19094"/>
                          <a:pt x="132285" y="6699"/>
                          <a:pt x="176060" y="21264"/>
                        </a:cubicBezTo>
                        <a:cubicBezTo>
                          <a:pt x="193855" y="26494"/>
                          <a:pt x="212903" y="25431"/>
                          <a:pt x="230006" y="18253"/>
                        </a:cubicBezTo>
                        <a:cubicBezTo>
                          <a:pt x="215929" y="35584"/>
                          <a:pt x="209502" y="51939"/>
                          <a:pt x="213082" y="131433"/>
                        </a:cubicBezTo>
                        <a:cubicBezTo>
                          <a:pt x="216117" y="136742"/>
                          <a:pt x="220112" y="141434"/>
                          <a:pt x="224880" y="145265"/>
                        </a:cubicBezTo>
                        <a:cubicBezTo>
                          <a:pt x="234725" y="152913"/>
                          <a:pt x="241153" y="131433"/>
                          <a:pt x="248720" y="122808"/>
                        </a:cubicBezTo>
                        <a:cubicBezTo>
                          <a:pt x="261942" y="110632"/>
                          <a:pt x="282535" y="111480"/>
                          <a:pt x="294708" y="124703"/>
                        </a:cubicBezTo>
                        <a:cubicBezTo>
                          <a:pt x="296660" y="126825"/>
                          <a:pt x="298328" y="129198"/>
                          <a:pt x="299655" y="131758"/>
                        </a:cubicBezTo>
                        <a:cubicBezTo>
                          <a:pt x="313878" y="157426"/>
                          <a:pt x="304594" y="189762"/>
                          <a:pt x="278931" y="203983"/>
                        </a:cubicBezTo>
                        <a:cubicBezTo>
                          <a:pt x="278809" y="204047"/>
                          <a:pt x="278695" y="204110"/>
                          <a:pt x="278581" y="204174"/>
                        </a:cubicBezTo>
                        <a:close/>
                      </a:path>
                    </a:pathLst>
                  </a:custGeom>
                  <a:solidFill>
                    <a:srgbClr val="FFA8A7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A4DEB290-623A-4822-AB11-5766E9E0B5AC}"/>
                      </a:ext>
                    </a:extLst>
                  </p:cNvPr>
                  <p:cNvSpPr/>
                  <p:nvPr/>
                </p:nvSpPr>
                <p:spPr>
                  <a:xfrm>
                    <a:off x="6927239" y="2081891"/>
                    <a:ext cx="29849" cy="21352"/>
                  </a:xfrm>
                  <a:custGeom>
                    <a:avLst/>
                    <a:gdLst>
                      <a:gd name="connsiteX0" fmla="*/ 0 w 29849"/>
                      <a:gd name="connsiteY0" fmla="*/ 10450 h 21352"/>
                      <a:gd name="connsiteX1" fmla="*/ 28966 w 29849"/>
                      <a:gd name="connsiteY1" fmla="*/ 21353 h 21352"/>
                      <a:gd name="connsiteX2" fmla="*/ 19528 w 29849"/>
                      <a:gd name="connsiteY2" fmla="*/ 930 h 21352"/>
                      <a:gd name="connsiteX3" fmla="*/ 203 w 29849"/>
                      <a:gd name="connsiteY3" fmla="*/ 9859 h 21352"/>
                      <a:gd name="connsiteX4" fmla="*/ 0 w 29849"/>
                      <a:gd name="connsiteY4" fmla="*/ 10450 h 21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849" h="21352">
                        <a:moveTo>
                          <a:pt x="0" y="10450"/>
                        </a:moveTo>
                        <a:lnTo>
                          <a:pt x="28966" y="21353"/>
                        </a:lnTo>
                        <a:cubicBezTo>
                          <a:pt x="31789" y="13116"/>
                          <a:pt x="27632" y="4116"/>
                          <a:pt x="19528" y="930"/>
                        </a:cubicBezTo>
                        <a:cubicBezTo>
                          <a:pt x="11725" y="-1941"/>
                          <a:pt x="3076" y="2058"/>
                          <a:pt x="203" y="9859"/>
                        </a:cubicBezTo>
                        <a:cubicBezTo>
                          <a:pt x="130" y="10054"/>
                          <a:pt x="65" y="10251"/>
                          <a:pt x="0" y="10450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80627B48-849B-D5C4-5F6D-F4704CF2883E}"/>
                      </a:ext>
                    </a:extLst>
                  </p:cNvPr>
                  <p:cNvSpPr/>
                  <p:nvPr/>
                </p:nvSpPr>
                <p:spPr>
                  <a:xfrm>
                    <a:off x="6818939" y="2078488"/>
                    <a:ext cx="30188" cy="21013"/>
                  </a:xfrm>
                  <a:custGeom>
                    <a:avLst/>
                    <a:gdLst>
                      <a:gd name="connsiteX0" fmla="*/ 734 w 30188"/>
                      <a:gd name="connsiteY0" fmla="*/ 21013 h 21013"/>
                      <a:gd name="connsiteX1" fmla="*/ 30188 w 30188"/>
                      <a:gd name="connsiteY1" fmla="*/ 10761 h 21013"/>
                      <a:gd name="connsiteX2" fmla="*/ 11604 w 30188"/>
                      <a:gd name="connsiteY2" fmla="*/ 609 h 21013"/>
                      <a:gd name="connsiteX3" fmla="*/ 10905 w 30188"/>
                      <a:gd name="connsiteY3" fmla="*/ 834 h 21013"/>
                      <a:gd name="connsiteX4" fmla="*/ 734 w 30188"/>
                      <a:gd name="connsiteY4" fmla="*/ 21013 h 21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8" h="21013">
                        <a:moveTo>
                          <a:pt x="734" y="21013"/>
                        </a:moveTo>
                        <a:lnTo>
                          <a:pt x="30188" y="10761"/>
                        </a:lnTo>
                        <a:cubicBezTo>
                          <a:pt x="27861" y="2827"/>
                          <a:pt x="19546" y="-1718"/>
                          <a:pt x="11604" y="609"/>
                        </a:cubicBezTo>
                        <a:cubicBezTo>
                          <a:pt x="11369" y="678"/>
                          <a:pt x="11141" y="754"/>
                          <a:pt x="10905" y="834"/>
                        </a:cubicBezTo>
                        <a:cubicBezTo>
                          <a:pt x="2638" y="3727"/>
                          <a:pt x="-1862" y="12646"/>
                          <a:pt x="734" y="21013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977DF56C-0951-E149-E313-1EF62C28C0CD}"/>
                      </a:ext>
                    </a:extLst>
                  </p:cNvPr>
                  <p:cNvSpPr/>
                  <p:nvPr/>
                </p:nvSpPr>
                <p:spPr>
                  <a:xfrm>
                    <a:off x="6919833" y="2110157"/>
                    <a:ext cx="25225" cy="25224"/>
                  </a:xfrm>
                  <a:custGeom>
                    <a:avLst/>
                    <a:gdLst>
                      <a:gd name="connsiteX0" fmla="*/ 25224 w 25225"/>
                      <a:gd name="connsiteY0" fmla="*/ 12451 h 25224"/>
                      <a:gd name="connsiteX1" fmla="*/ 12776 w 25225"/>
                      <a:gd name="connsiteY1" fmla="*/ 25223 h 25224"/>
                      <a:gd name="connsiteX2" fmla="*/ 1 w 25225"/>
                      <a:gd name="connsiteY2" fmla="*/ 12774 h 25224"/>
                      <a:gd name="connsiteX3" fmla="*/ 12450 w 25225"/>
                      <a:gd name="connsiteY3" fmla="*/ 2 h 25224"/>
                      <a:gd name="connsiteX4" fmla="*/ 25224 w 25225"/>
                      <a:gd name="connsiteY4" fmla="*/ 12286 h 25224"/>
                      <a:gd name="connsiteX5" fmla="*/ 25224 w 25225"/>
                      <a:gd name="connsiteY5" fmla="*/ 12451 h 2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225" h="25224">
                        <a:moveTo>
                          <a:pt x="25224" y="12451"/>
                        </a:moveTo>
                        <a:cubicBezTo>
                          <a:pt x="25314" y="19416"/>
                          <a:pt x="19740" y="25135"/>
                          <a:pt x="12776" y="25223"/>
                        </a:cubicBezTo>
                        <a:cubicBezTo>
                          <a:pt x="5810" y="25313"/>
                          <a:pt x="90" y="19739"/>
                          <a:pt x="1" y="12774"/>
                        </a:cubicBezTo>
                        <a:cubicBezTo>
                          <a:pt x="-89" y="5811"/>
                          <a:pt x="5485" y="93"/>
                          <a:pt x="12450" y="2"/>
                        </a:cubicBezTo>
                        <a:cubicBezTo>
                          <a:pt x="19366" y="-133"/>
                          <a:pt x="25086" y="5367"/>
                          <a:pt x="25224" y="12286"/>
                        </a:cubicBezTo>
                        <a:cubicBezTo>
                          <a:pt x="25224" y="12342"/>
                          <a:pt x="25224" y="12396"/>
                          <a:pt x="25224" y="1245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5FA1A2FF-7D79-E119-6745-16DAC177F26F}"/>
                      </a:ext>
                    </a:extLst>
                  </p:cNvPr>
                  <p:cNvSpPr/>
                  <p:nvPr/>
                </p:nvSpPr>
                <p:spPr>
                  <a:xfrm>
                    <a:off x="6826425" y="2110080"/>
                    <a:ext cx="25264" cy="25300"/>
                  </a:xfrm>
                  <a:custGeom>
                    <a:avLst/>
                    <a:gdLst>
                      <a:gd name="connsiteX0" fmla="*/ 25224 w 25264"/>
                      <a:gd name="connsiteY0" fmla="*/ 12528 h 25300"/>
                      <a:gd name="connsiteX1" fmla="*/ 12776 w 25264"/>
                      <a:gd name="connsiteY1" fmla="*/ 25300 h 25300"/>
                      <a:gd name="connsiteX2" fmla="*/ 1 w 25264"/>
                      <a:gd name="connsiteY2" fmla="*/ 12849 h 25300"/>
                      <a:gd name="connsiteX3" fmla="*/ 12369 w 25264"/>
                      <a:gd name="connsiteY3" fmla="*/ 79 h 25300"/>
                      <a:gd name="connsiteX4" fmla="*/ 25184 w 25264"/>
                      <a:gd name="connsiteY4" fmla="*/ 10212 h 25300"/>
                      <a:gd name="connsiteX5" fmla="*/ 25224 w 25264"/>
                      <a:gd name="connsiteY5" fmla="*/ 12528 h 2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264" h="25300">
                        <a:moveTo>
                          <a:pt x="25224" y="12528"/>
                        </a:moveTo>
                        <a:cubicBezTo>
                          <a:pt x="25314" y="19493"/>
                          <a:pt x="19740" y="25211"/>
                          <a:pt x="12776" y="25300"/>
                        </a:cubicBezTo>
                        <a:cubicBezTo>
                          <a:pt x="5811" y="25388"/>
                          <a:pt x="91" y="19814"/>
                          <a:pt x="1" y="12849"/>
                        </a:cubicBezTo>
                        <a:cubicBezTo>
                          <a:pt x="-88" y="5917"/>
                          <a:pt x="5436" y="215"/>
                          <a:pt x="12369" y="79"/>
                        </a:cubicBezTo>
                        <a:cubicBezTo>
                          <a:pt x="18707" y="-663"/>
                          <a:pt x="24443" y="3874"/>
                          <a:pt x="25184" y="10212"/>
                        </a:cubicBezTo>
                        <a:cubicBezTo>
                          <a:pt x="25273" y="10981"/>
                          <a:pt x="25290" y="11757"/>
                          <a:pt x="25224" y="12528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F2F7F34D-1655-C33C-F6D2-E85F3BE9EF53}"/>
                      </a:ext>
                    </a:extLst>
                  </p:cNvPr>
                  <p:cNvSpPr/>
                  <p:nvPr/>
                </p:nvSpPr>
                <p:spPr>
                  <a:xfrm>
                    <a:off x="6848151" y="2096816"/>
                    <a:ext cx="49307" cy="80633"/>
                  </a:xfrm>
                  <a:custGeom>
                    <a:avLst/>
                    <a:gdLst>
                      <a:gd name="connsiteX0" fmla="*/ 49308 w 49307"/>
                      <a:gd name="connsiteY0" fmla="*/ 0 h 80633"/>
                      <a:gd name="connsiteX1" fmla="*/ 43124 w 49307"/>
                      <a:gd name="connsiteY1" fmla="*/ 80633 h 80633"/>
                      <a:gd name="connsiteX2" fmla="*/ 0 w 49307"/>
                      <a:gd name="connsiteY2" fmla="*/ 67289 h 80633"/>
                      <a:gd name="connsiteX3" fmla="*/ 49308 w 49307"/>
                      <a:gd name="connsiteY3" fmla="*/ 0 h 80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307" h="80633">
                        <a:moveTo>
                          <a:pt x="49308" y="0"/>
                        </a:moveTo>
                        <a:lnTo>
                          <a:pt x="43124" y="80633"/>
                        </a:lnTo>
                        <a:lnTo>
                          <a:pt x="0" y="67289"/>
                        </a:lnTo>
                        <a:cubicBezTo>
                          <a:pt x="11196" y="41452"/>
                          <a:pt x="28047" y="18457"/>
                          <a:pt x="49308" y="0"/>
                        </a:cubicBezTo>
                        <a:close/>
                      </a:path>
                    </a:pathLst>
                  </a:custGeom>
                  <a:solidFill>
                    <a:srgbClr val="F28F8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76B1ABDC-0662-8FC0-135C-946CB68436F4}"/>
                      </a:ext>
                    </a:extLst>
                  </p:cNvPr>
                  <p:cNvSpPr/>
                  <p:nvPr/>
                </p:nvSpPr>
                <p:spPr>
                  <a:xfrm>
                    <a:off x="6793379" y="2132535"/>
                    <a:ext cx="241295" cy="168540"/>
                  </a:xfrm>
                  <a:custGeom>
                    <a:avLst/>
                    <a:gdLst>
                      <a:gd name="connsiteX0" fmla="*/ 214818 w 241295"/>
                      <a:gd name="connsiteY0" fmla="*/ 0 h 168540"/>
                      <a:gd name="connsiteX1" fmla="*/ 174135 w 241295"/>
                      <a:gd name="connsiteY1" fmla="*/ 62001 h 168540"/>
                      <a:gd name="connsiteX2" fmla="*/ 89271 w 241295"/>
                      <a:gd name="connsiteY2" fmla="*/ 52318 h 168540"/>
                      <a:gd name="connsiteX3" fmla="*/ 36464 w 241295"/>
                      <a:gd name="connsiteY3" fmla="*/ 67208 h 168540"/>
                      <a:gd name="connsiteX4" fmla="*/ 10590 w 241295"/>
                      <a:gd name="connsiteY4" fmla="*/ 60048 h 168540"/>
                      <a:gd name="connsiteX5" fmla="*/ 1314 w 241295"/>
                      <a:gd name="connsiteY5" fmla="*/ 732 h 168540"/>
                      <a:gd name="connsiteX6" fmla="*/ 3593 w 241295"/>
                      <a:gd name="connsiteY6" fmla="*/ 90804 h 168540"/>
                      <a:gd name="connsiteX7" fmla="*/ 31176 w 241295"/>
                      <a:gd name="connsiteY7" fmla="*/ 150771 h 168540"/>
                      <a:gd name="connsiteX8" fmla="*/ 143948 w 241295"/>
                      <a:gd name="connsiteY8" fmla="*/ 162894 h 168540"/>
                      <a:gd name="connsiteX9" fmla="*/ 221408 w 241295"/>
                      <a:gd name="connsiteY9" fmla="*/ 111715 h 168540"/>
                      <a:gd name="connsiteX10" fmla="*/ 240367 w 241295"/>
                      <a:gd name="connsiteY10" fmla="*/ 13181 h 168540"/>
                      <a:gd name="connsiteX11" fmla="*/ 214818 w 241295"/>
                      <a:gd name="connsiteY11" fmla="*/ 0 h 16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1295" h="168540">
                        <a:moveTo>
                          <a:pt x="214818" y="0"/>
                        </a:moveTo>
                        <a:cubicBezTo>
                          <a:pt x="212296" y="54922"/>
                          <a:pt x="193337" y="58746"/>
                          <a:pt x="174135" y="62001"/>
                        </a:cubicBezTo>
                        <a:cubicBezTo>
                          <a:pt x="148261" y="66232"/>
                          <a:pt x="135486" y="52318"/>
                          <a:pt x="89271" y="52318"/>
                        </a:cubicBezTo>
                        <a:cubicBezTo>
                          <a:pt x="61199" y="52318"/>
                          <a:pt x="52412" y="60455"/>
                          <a:pt x="36464" y="67208"/>
                        </a:cubicBezTo>
                        <a:cubicBezTo>
                          <a:pt x="24666" y="72090"/>
                          <a:pt x="15065" y="70625"/>
                          <a:pt x="10590" y="60048"/>
                        </a:cubicBezTo>
                        <a:cubicBezTo>
                          <a:pt x="4276" y="40917"/>
                          <a:pt x="1135" y="20878"/>
                          <a:pt x="1314" y="732"/>
                        </a:cubicBezTo>
                        <a:cubicBezTo>
                          <a:pt x="-1013" y="30755"/>
                          <a:pt x="-248" y="60937"/>
                          <a:pt x="3593" y="90804"/>
                        </a:cubicBezTo>
                        <a:cubicBezTo>
                          <a:pt x="7417" y="116597"/>
                          <a:pt x="16855" y="138728"/>
                          <a:pt x="31176" y="150771"/>
                        </a:cubicBezTo>
                        <a:cubicBezTo>
                          <a:pt x="50948" y="167532"/>
                          <a:pt x="92281" y="174285"/>
                          <a:pt x="143948" y="162894"/>
                        </a:cubicBezTo>
                        <a:cubicBezTo>
                          <a:pt x="195616" y="151503"/>
                          <a:pt x="215143" y="130348"/>
                          <a:pt x="221408" y="111715"/>
                        </a:cubicBezTo>
                        <a:cubicBezTo>
                          <a:pt x="241506" y="52400"/>
                          <a:pt x="233613" y="24410"/>
                          <a:pt x="240367" y="13181"/>
                        </a:cubicBezTo>
                        <a:cubicBezTo>
                          <a:pt x="247120" y="1953"/>
                          <a:pt x="214818" y="0"/>
                          <a:pt x="214818" y="0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813CD3B6-D0F7-5E71-802D-A0F4AD1A79D3}"/>
                      </a:ext>
                    </a:extLst>
                  </p:cNvPr>
                  <p:cNvSpPr/>
                  <p:nvPr/>
                </p:nvSpPr>
                <p:spPr>
                  <a:xfrm>
                    <a:off x="6851904" y="2201326"/>
                    <a:ext cx="73780" cy="60456"/>
                  </a:xfrm>
                  <a:custGeom>
                    <a:avLst/>
                    <a:gdLst>
                      <a:gd name="connsiteX0" fmla="*/ 36767 w 73780"/>
                      <a:gd name="connsiteY0" fmla="*/ 45 h 60456"/>
                      <a:gd name="connsiteX1" fmla="*/ 73057 w 73780"/>
                      <a:gd name="connsiteY1" fmla="*/ 22339 h 60456"/>
                      <a:gd name="connsiteX2" fmla="*/ 63699 w 73780"/>
                      <a:gd name="connsiteY2" fmla="*/ 58221 h 60456"/>
                      <a:gd name="connsiteX3" fmla="*/ 43114 w 73780"/>
                      <a:gd name="connsiteY3" fmla="*/ 53258 h 60456"/>
                      <a:gd name="connsiteX4" fmla="*/ 44823 w 73780"/>
                      <a:gd name="connsiteY4" fmla="*/ 36985 h 60456"/>
                      <a:gd name="connsiteX5" fmla="*/ 35873 w 73780"/>
                      <a:gd name="connsiteY5" fmla="*/ 31533 h 60456"/>
                      <a:gd name="connsiteX6" fmla="*/ 27736 w 73780"/>
                      <a:gd name="connsiteY6" fmla="*/ 37473 h 60456"/>
                      <a:gd name="connsiteX7" fmla="*/ 30014 w 73780"/>
                      <a:gd name="connsiteY7" fmla="*/ 53746 h 60456"/>
                      <a:gd name="connsiteX8" fmla="*/ 12114 w 73780"/>
                      <a:gd name="connsiteY8" fmla="*/ 59849 h 60456"/>
                      <a:gd name="connsiteX9" fmla="*/ 316 w 73780"/>
                      <a:gd name="connsiteY9" fmla="*/ 24617 h 60456"/>
                      <a:gd name="connsiteX10" fmla="*/ 36767 w 73780"/>
                      <a:gd name="connsiteY10" fmla="*/ 45 h 60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780" h="60456">
                        <a:moveTo>
                          <a:pt x="36767" y="45"/>
                        </a:moveTo>
                        <a:cubicBezTo>
                          <a:pt x="63130" y="-525"/>
                          <a:pt x="71755" y="4194"/>
                          <a:pt x="73057" y="22339"/>
                        </a:cubicBezTo>
                        <a:cubicBezTo>
                          <a:pt x="74928" y="48213"/>
                          <a:pt x="73626" y="56919"/>
                          <a:pt x="63699" y="58221"/>
                        </a:cubicBezTo>
                        <a:cubicBezTo>
                          <a:pt x="52064" y="59849"/>
                          <a:pt x="43521" y="60581"/>
                          <a:pt x="43114" y="53258"/>
                        </a:cubicBezTo>
                        <a:cubicBezTo>
                          <a:pt x="42097" y="47783"/>
                          <a:pt x="42691" y="42130"/>
                          <a:pt x="44823" y="36985"/>
                        </a:cubicBezTo>
                        <a:cubicBezTo>
                          <a:pt x="48891" y="32022"/>
                          <a:pt x="47426" y="31289"/>
                          <a:pt x="35873" y="31533"/>
                        </a:cubicBezTo>
                        <a:cubicBezTo>
                          <a:pt x="24318" y="31777"/>
                          <a:pt x="24400" y="33893"/>
                          <a:pt x="27736" y="37473"/>
                        </a:cubicBezTo>
                        <a:cubicBezTo>
                          <a:pt x="31072" y="41053"/>
                          <a:pt x="30096" y="48946"/>
                          <a:pt x="30014" y="53746"/>
                        </a:cubicBezTo>
                        <a:cubicBezTo>
                          <a:pt x="29933" y="58547"/>
                          <a:pt x="28794" y="61883"/>
                          <a:pt x="12114" y="59849"/>
                        </a:cubicBezTo>
                        <a:cubicBezTo>
                          <a:pt x="-2451" y="58465"/>
                          <a:pt x="72" y="46830"/>
                          <a:pt x="316" y="24617"/>
                        </a:cubicBezTo>
                        <a:cubicBezTo>
                          <a:pt x="560" y="9646"/>
                          <a:pt x="6825" y="614"/>
                          <a:pt x="36767" y="45"/>
                        </a:cubicBezTo>
                        <a:close/>
                      </a:path>
                    </a:pathLst>
                  </a:custGeom>
                  <a:solidFill>
                    <a:srgbClr val="FFA8A7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4682BF8F-C3DD-A4B1-830D-C096278E6776}"/>
                      </a:ext>
                    </a:extLst>
                  </p:cNvPr>
                  <p:cNvSpPr/>
                  <p:nvPr/>
                </p:nvSpPr>
                <p:spPr>
                  <a:xfrm>
                    <a:off x="6870608" y="2205357"/>
                    <a:ext cx="43207" cy="25314"/>
                  </a:xfrm>
                  <a:custGeom>
                    <a:avLst/>
                    <a:gdLst>
                      <a:gd name="connsiteX0" fmla="*/ 43043 w 43207"/>
                      <a:gd name="connsiteY0" fmla="*/ 0 h 25314"/>
                      <a:gd name="connsiteX1" fmla="*/ 0 w 43207"/>
                      <a:gd name="connsiteY1" fmla="*/ 5940 h 25314"/>
                      <a:gd name="connsiteX2" fmla="*/ 23328 w 43207"/>
                      <a:gd name="connsiteY2" fmla="*/ 25217 h 25314"/>
                      <a:gd name="connsiteX3" fmla="*/ 24003 w 43207"/>
                      <a:gd name="connsiteY3" fmla="*/ 25142 h 25314"/>
                      <a:gd name="connsiteX4" fmla="*/ 43043 w 43207"/>
                      <a:gd name="connsiteY4" fmla="*/ 0 h 25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207" h="25314">
                        <a:moveTo>
                          <a:pt x="43043" y="0"/>
                        </a:moveTo>
                        <a:lnTo>
                          <a:pt x="0" y="5940"/>
                        </a:lnTo>
                        <a:cubicBezTo>
                          <a:pt x="1115" y="17705"/>
                          <a:pt x="11562" y="26336"/>
                          <a:pt x="23328" y="25217"/>
                        </a:cubicBezTo>
                        <a:cubicBezTo>
                          <a:pt x="23556" y="25196"/>
                          <a:pt x="23775" y="25170"/>
                          <a:pt x="24003" y="25142"/>
                        </a:cubicBezTo>
                        <a:cubicBezTo>
                          <a:pt x="36086" y="23258"/>
                          <a:pt x="44507" y="12141"/>
                          <a:pt x="43043" y="0"/>
                        </a:cubicBezTo>
                        <a:close/>
                      </a:path>
                    </a:pathLst>
                  </a:custGeom>
                  <a:solidFill>
                    <a:srgbClr val="B16668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7BD50E20-BD3B-81F4-8B01-946199D2CE58}"/>
                      </a:ext>
                    </a:extLst>
                  </p:cNvPr>
                  <p:cNvSpPr/>
                  <p:nvPr/>
                </p:nvSpPr>
                <p:spPr>
                  <a:xfrm>
                    <a:off x="6887695" y="2211988"/>
                    <a:ext cx="25548" cy="18656"/>
                  </a:xfrm>
                  <a:custGeom>
                    <a:avLst/>
                    <a:gdLst>
                      <a:gd name="connsiteX0" fmla="*/ 20341 w 25548"/>
                      <a:gd name="connsiteY0" fmla="*/ 123 h 18656"/>
                      <a:gd name="connsiteX1" fmla="*/ 25549 w 25548"/>
                      <a:gd name="connsiteY1" fmla="*/ 123 h 18656"/>
                      <a:gd name="connsiteX2" fmla="*/ 6916 w 25548"/>
                      <a:gd name="connsiteY2" fmla="*/ 18349 h 18656"/>
                      <a:gd name="connsiteX3" fmla="*/ 0 w 25548"/>
                      <a:gd name="connsiteY3" fmla="*/ 18349 h 18656"/>
                      <a:gd name="connsiteX4" fmla="*/ 20341 w 25548"/>
                      <a:gd name="connsiteY4" fmla="*/ 123 h 18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8" h="18656">
                        <a:moveTo>
                          <a:pt x="20341" y="123"/>
                        </a:moveTo>
                        <a:cubicBezTo>
                          <a:pt x="22075" y="-41"/>
                          <a:pt x="23816" y="-41"/>
                          <a:pt x="25549" y="123"/>
                        </a:cubicBezTo>
                        <a:cubicBezTo>
                          <a:pt x="23856" y="9550"/>
                          <a:pt x="16379" y="16868"/>
                          <a:pt x="6916" y="18349"/>
                        </a:cubicBezTo>
                        <a:cubicBezTo>
                          <a:pt x="4630" y="18759"/>
                          <a:pt x="2286" y="18759"/>
                          <a:pt x="0" y="18349"/>
                        </a:cubicBezTo>
                        <a:cubicBezTo>
                          <a:pt x="863" y="7834"/>
                          <a:pt x="9797" y="-171"/>
                          <a:pt x="20341" y="123"/>
                        </a:cubicBezTo>
                        <a:close/>
                      </a:path>
                    </a:pathLst>
                  </a:custGeom>
                  <a:solidFill>
                    <a:srgbClr val="F28F8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grpSp>
              <p:nvGrpSpPr>
                <p:cNvPr id="76" name="Graphic 4">
                  <a:extLst>
                    <a:ext uri="{FF2B5EF4-FFF2-40B4-BE49-F238E27FC236}">
                      <a16:creationId xmlns:a16="http://schemas.microsoft.com/office/drawing/2014/main" id="{8D7B94B6-1BF4-34A5-9D21-3384DE0BA49C}"/>
                    </a:ext>
                  </a:extLst>
                </p:cNvPr>
                <p:cNvGrpSpPr/>
                <p:nvPr/>
              </p:nvGrpSpPr>
              <p:grpSpPr>
                <a:xfrm>
                  <a:off x="6833636" y="2282060"/>
                  <a:ext cx="241606" cy="587247"/>
                  <a:chOff x="6833636" y="2282060"/>
                  <a:chExt cx="241606" cy="587247"/>
                </a:xfrm>
              </p:grpSpPr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D0C79CFC-9A10-9D7C-B195-6917C67AD132}"/>
                      </a:ext>
                    </a:extLst>
                  </p:cNvPr>
                  <p:cNvSpPr/>
                  <p:nvPr/>
                </p:nvSpPr>
                <p:spPr>
                  <a:xfrm>
                    <a:off x="6867028" y="2348480"/>
                    <a:ext cx="29942" cy="73961"/>
                  </a:xfrm>
                  <a:custGeom>
                    <a:avLst/>
                    <a:gdLst>
                      <a:gd name="connsiteX0" fmla="*/ 18633 w 29942"/>
                      <a:gd name="connsiteY0" fmla="*/ 73961 h 73961"/>
                      <a:gd name="connsiteX1" fmla="*/ 0 w 29942"/>
                      <a:gd name="connsiteY1" fmla="*/ 23515 h 73961"/>
                      <a:gd name="connsiteX2" fmla="*/ 23189 w 29942"/>
                      <a:gd name="connsiteY2" fmla="*/ 0 h 73961"/>
                      <a:gd name="connsiteX3" fmla="*/ 29943 w 29942"/>
                      <a:gd name="connsiteY3" fmla="*/ 58990 h 73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42" h="73961">
                        <a:moveTo>
                          <a:pt x="18633" y="73961"/>
                        </a:moveTo>
                        <a:cubicBezTo>
                          <a:pt x="18633" y="73961"/>
                          <a:pt x="-81" y="37672"/>
                          <a:pt x="0" y="23515"/>
                        </a:cubicBezTo>
                        <a:lnTo>
                          <a:pt x="23189" y="0"/>
                        </a:lnTo>
                        <a:lnTo>
                          <a:pt x="29943" y="58990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6F58EE33-ABEC-26EC-1346-F4E722090F24}"/>
                      </a:ext>
                    </a:extLst>
                  </p:cNvPr>
                  <p:cNvSpPr/>
                  <p:nvPr/>
                </p:nvSpPr>
                <p:spPr>
                  <a:xfrm>
                    <a:off x="6867028" y="2348480"/>
                    <a:ext cx="29942" cy="73961"/>
                  </a:xfrm>
                  <a:custGeom>
                    <a:avLst/>
                    <a:gdLst>
                      <a:gd name="connsiteX0" fmla="*/ 18633 w 29942"/>
                      <a:gd name="connsiteY0" fmla="*/ 73961 h 73961"/>
                      <a:gd name="connsiteX1" fmla="*/ 0 w 29942"/>
                      <a:gd name="connsiteY1" fmla="*/ 23515 h 73961"/>
                      <a:gd name="connsiteX2" fmla="*/ 23189 w 29942"/>
                      <a:gd name="connsiteY2" fmla="*/ 0 h 73961"/>
                      <a:gd name="connsiteX3" fmla="*/ 29943 w 29942"/>
                      <a:gd name="connsiteY3" fmla="*/ 58990 h 73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42" h="73961">
                        <a:moveTo>
                          <a:pt x="18633" y="73961"/>
                        </a:moveTo>
                        <a:cubicBezTo>
                          <a:pt x="18633" y="73961"/>
                          <a:pt x="-81" y="37672"/>
                          <a:pt x="0" y="23515"/>
                        </a:cubicBezTo>
                        <a:lnTo>
                          <a:pt x="23189" y="0"/>
                        </a:lnTo>
                        <a:lnTo>
                          <a:pt x="29943" y="5899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8B868E65-4E0A-4FB6-8991-25AC300DB86D}"/>
                      </a:ext>
                    </a:extLst>
                  </p:cNvPr>
                  <p:cNvSpPr/>
                  <p:nvPr/>
                </p:nvSpPr>
                <p:spPr>
                  <a:xfrm>
                    <a:off x="6917149" y="2383630"/>
                    <a:ext cx="71927" cy="52480"/>
                  </a:xfrm>
                  <a:custGeom>
                    <a:avLst/>
                    <a:gdLst>
                      <a:gd name="connsiteX0" fmla="*/ 0 w 71927"/>
                      <a:gd name="connsiteY0" fmla="*/ 26362 h 52480"/>
                      <a:gd name="connsiteX1" fmla="*/ 39381 w 71927"/>
                      <a:gd name="connsiteY1" fmla="*/ 0 h 52480"/>
                      <a:gd name="connsiteX2" fmla="*/ 71927 w 71927"/>
                      <a:gd name="connsiteY2" fmla="*/ 22213 h 52480"/>
                      <a:gd name="connsiteX3" fmla="*/ 11554 w 71927"/>
                      <a:gd name="connsiteY3" fmla="*/ 52481 h 52480"/>
                      <a:gd name="connsiteX4" fmla="*/ 0 w 71927"/>
                      <a:gd name="connsiteY4" fmla="*/ 26362 h 52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927" h="52480">
                        <a:moveTo>
                          <a:pt x="0" y="26362"/>
                        </a:moveTo>
                        <a:lnTo>
                          <a:pt x="39381" y="0"/>
                        </a:lnTo>
                        <a:lnTo>
                          <a:pt x="71927" y="22213"/>
                        </a:lnTo>
                        <a:lnTo>
                          <a:pt x="11554" y="52481"/>
                        </a:lnTo>
                        <a:lnTo>
                          <a:pt x="0" y="26362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199D9667-729A-BB3D-AD23-5D2CE9BC3AFD}"/>
                      </a:ext>
                    </a:extLst>
                  </p:cNvPr>
                  <p:cNvSpPr/>
                  <p:nvPr/>
                </p:nvSpPr>
                <p:spPr>
                  <a:xfrm>
                    <a:off x="6917149" y="2383630"/>
                    <a:ext cx="71927" cy="52480"/>
                  </a:xfrm>
                  <a:custGeom>
                    <a:avLst/>
                    <a:gdLst>
                      <a:gd name="connsiteX0" fmla="*/ 0 w 71927"/>
                      <a:gd name="connsiteY0" fmla="*/ 26362 h 52480"/>
                      <a:gd name="connsiteX1" fmla="*/ 39381 w 71927"/>
                      <a:gd name="connsiteY1" fmla="*/ 0 h 52480"/>
                      <a:gd name="connsiteX2" fmla="*/ 71927 w 71927"/>
                      <a:gd name="connsiteY2" fmla="*/ 22213 h 52480"/>
                      <a:gd name="connsiteX3" fmla="*/ 11554 w 71927"/>
                      <a:gd name="connsiteY3" fmla="*/ 52481 h 52480"/>
                      <a:gd name="connsiteX4" fmla="*/ 0 w 71927"/>
                      <a:gd name="connsiteY4" fmla="*/ 26362 h 52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927" h="52480">
                        <a:moveTo>
                          <a:pt x="0" y="26362"/>
                        </a:moveTo>
                        <a:lnTo>
                          <a:pt x="39381" y="0"/>
                        </a:lnTo>
                        <a:lnTo>
                          <a:pt x="71927" y="22213"/>
                        </a:lnTo>
                        <a:lnTo>
                          <a:pt x="11554" y="52481"/>
                        </a:lnTo>
                        <a:lnTo>
                          <a:pt x="0" y="26362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FAF5340F-6CA9-D4CE-AB9A-373FD1972671}"/>
                      </a:ext>
                    </a:extLst>
                  </p:cNvPr>
                  <p:cNvSpPr/>
                  <p:nvPr/>
                </p:nvSpPr>
                <p:spPr>
                  <a:xfrm>
                    <a:off x="6833636" y="2453279"/>
                    <a:ext cx="100721" cy="416028"/>
                  </a:xfrm>
                  <a:custGeom>
                    <a:avLst/>
                    <a:gdLst>
                      <a:gd name="connsiteX0" fmla="*/ 100437 w 100721"/>
                      <a:gd name="connsiteY0" fmla="*/ 320255 h 416028"/>
                      <a:gd name="connsiteX1" fmla="*/ 80828 w 100721"/>
                      <a:gd name="connsiteY1" fmla="*/ 2197 h 416028"/>
                      <a:gd name="connsiteX2" fmla="*/ 59429 w 100721"/>
                      <a:gd name="connsiteY2" fmla="*/ 0 h 416028"/>
                      <a:gd name="connsiteX3" fmla="*/ 32 w 100721"/>
                      <a:gd name="connsiteY3" fmla="*/ 303006 h 416028"/>
                      <a:gd name="connsiteX4" fmla="*/ 57883 w 100721"/>
                      <a:gd name="connsiteY4" fmla="*/ 416023 h 416028"/>
                      <a:gd name="connsiteX5" fmla="*/ 100437 w 100721"/>
                      <a:gd name="connsiteY5" fmla="*/ 320255 h 416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0721" h="416028">
                        <a:moveTo>
                          <a:pt x="100437" y="320255"/>
                        </a:moveTo>
                        <a:cubicBezTo>
                          <a:pt x="80665" y="208296"/>
                          <a:pt x="78306" y="32872"/>
                          <a:pt x="80828" y="2197"/>
                        </a:cubicBezTo>
                        <a:lnTo>
                          <a:pt x="59429" y="0"/>
                        </a:lnTo>
                        <a:cubicBezTo>
                          <a:pt x="44295" y="36696"/>
                          <a:pt x="-456" y="215782"/>
                          <a:pt x="32" y="303006"/>
                        </a:cubicBezTo>
                        <a:cubicBezTo>
                          <a:pt x="-1270" y="333436"/>
                          <a:pt x="37379" y="415209"/>
                          <a:pt x="57883" y="416023"/>
                        </a:cubicBezTo>
                        <a:cubicBezTo>
                          <a:pt x="78387" y="416836"/>
                          <a:pt x="103692" y="338563"/>
                          <a:pt x="100437" y="320255"/>
                        </a:cubicBez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D0D43E9F-3D0F-031B-DCAF-4472B79F0186}"/>
                      </a:ext>
                    </a:extLst>
                  </p:cNvPr>
                  <p:cNvSpPr/>
                  <p:nvPr/>
                </p:nvSpPr>
                <p:spPr>
                  <a:xfrm>
                    <a:off x="6833636" y="2453279"/>
                    <a:ext cx="100721" cy="416028"/>
                  </a:xfrm>
                  <a:custGeom>
                    <a:avLst/>
                    <a:gdLst>
                      <a:gd name="connsiteX0" fmla="*/ 100437 w 100721"/>
                      <a:gd name="connsiteY0" fmla="*/ 320255 h 416028"/>
                      <a:gd name="connsiteX1" fmla="*/ 80828 w 100721"/>
                      <a:gd name="connsiteY1" fmla="*/ 2197 h 416028"/>
                      <a:gd name="connsiteX2" fmla="*/ 59429 w 100721"/>
                      <a:gd name="connsiteY2" fmla="*/ 0 h 416028"/>
                      <a:gd name="connsiteX3" fmla="*/ 32 w 100721"/>
                      <a:gd name="connsiteY3" fmla="*/ 303006 h 416028"/>
                      <a:gd name="connsiteX4" fmla="*/ 57883 w 100721"/>
                      <a:gd name="connsiteY4" fmla="*/ 416023 h 416028"/>
                      <a:gd name="connsiteX5" fmla="*/ 100437 w 100721"/>
                      <a:gd name="connsiteY5" fmla="*/ 320255 h 416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0721" h="416028">
                        <a:moveTo>
                          <a:pt x="100437" y="320255"/>
                        </a:moveTo>
                        <a:cubicBezTo>
                          <a:pt x="80665" y="208296"/>
                          <a:pt x="78306" y="32872"/>
                          <a:pt x="80828" y="2197"/>
                        </a:cubicBezTo>
                        <a:lnTo>
                          <a:pt x="59429" y="0"/>
                        </a:lnTo>
                        <a:cubicBezTo>
                          <a:pt x="44295" y="36696"/>
                          <a:pt x="-456" y="215782"/>
                          <a:pt x="32" y="303006"/>
                        </a:cubicBezTo>
                        <a:cubicBezTo>
                          <a:pt x="-1270" y="333436"/>
                          <a:pt x="37379" y="415209"/>
                          <a:pt x="57883" y="416023"/>
                        </a:cubicBezTo>
                        <a:cubicBezTo>
                          <a:pt x="78387" y="416836"/>
                          <a:pt x="103692" y="338563"/>
                          <a:pt x="100437" y="32025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1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1988F8F9-10B9-E8D0-AC60-99A82DDE2D87}"/>
                      </a:ext>
                    </a:extLst>
                  </p:cNvPr>
                  <p:cNvSpPr/>
                  <p:nvPr/>
                </p:nvSpPr>
                <p:spPr>
                  <a:xfrm>
                    <a:off x="6891356" y="2453360"/>
                    <a:ext cx="23107" cy="11658"/>
                  </a:xfrm>
                  <a:custGeom>
                    <a:avLst/>
                    <a:gdLst>
                      <a:gd name="connsiteX0" fmla="*/ 0 w 23107"/>
                      <a:gd name="connsiteY0" fmla="*/ 4638 h 11658"/>
                      <a:gd name="connsiteX1" fmla="*/ 1709 w 23107"/>
                      <a:gd name="connsiteY1" fmla="*/ 0 h 11658"/>
                      <a:gd name="connsiteX2" fmla="*/ 1709 w 23107"/>
                      <a:gd name="connsiteY2" fmla="*/ 0 h 11658"/>
                      <a:gd name="connsiteX3" fmla="*/ 23108 w 23107"/>
                      <a:gd name="connsiteY3" fmla="*/ 2197 h 11658"/>
                      <a:gd name="connsiteX4" fmla="*/ 23108 w 23107"/>
                      <a:gd name="connsiteY4" fmla="*/ 2197 h 11658"/>
                      <a:gd name="connsiteX5" fmla="*/ 23108 w 23107"/>
                      <a:gd name="connsiteY5" fmla="*/ 11635 h 11658"/>
                      <a:gd name="connsiteX6" fmla="*/ 0 w 23107"/>
                      <a:gd name="connsiteY6" fmla="*/ 4638 h 11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107" h="11658">
                        <a:moveTo>
                          <a:pt x="0" y="4638"/>
                        </a:moveTo>
                        <a:cubicBezTo>
                          <a:pt x="651" y="2685"/>
                          <a:pt x="1139" y="1465"/>
                          <a:pt x="1709" y="0"/>
                        </a:cubicBezTo>
                        <a:lnTo>
                          <a:pt x="1709" y="0"/>
                        </a:lnTo>
                        <a:lnTo>
                          <a:pt x="23108" y="2197"/>
                        </a:lnTo>
                        <a:lnTo>
                          <a:pt x="23108" y="2197"/>
                        </a:lnTo>
                        <a:cubicBezTo>
                          <a:pt x="23108" y="4801"/>
                          <a:pt x="23108" y="7404"/>
                          <a:pt x="23108" y="11635"/>
                        </a:cubicBezTo>
                        <a:cubicBezTo>
                          <a:pt x="14841" y="11928"/>
                          <a:pt x="6713" y="9471"/>
                          <a:pt x="0" y="463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5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ACCA6123-5AEE-4D4F-2B43-9CDFF552D2DC}"/>
                      </a:ext>
                    </a:extLst>
                  </p:cNvPr>
                  <p:cNvSpPr/>
                  <p:nvPr/>
                </p:nvSpPr>
                <p:spPr>
                  <a:xfrm>
                    <a:off x="6885661" y="2406225"/>
                    <a:ext cx="44425" cy="50972"/>
                  </a:xfrm>
                  <a:custGeom>
                    <a:avLst/>
                    <a:gdLst>
                      <a:gd name="connsiteX0" fmla="*/ 32058 w 44425"/>
                      <a:gd name="connsiteY0" fmla="*/ 1163 h 50972"/>
                      <a:gd name="connsiteX1" fmla="*/ 11798 w 44425"/>
                      <a:gd name="connsiteY1" fmla="*/ 187 h 50972"/>
                      <a:gd name="connsiteX2" fmla="*/ 0 w 44425"/>
                      <a:gd name="connsiteY2" fmla="*/ 16460 h 50972"/>
                      <a:gd name="connsiteX3" fmla="*/ 7404 w 44425"/>
                      <a:gd name="connsiteY3" fmla="*/ 47379 h 50972"/>
                      <a:gd name="connsiteX4" fmla="*/ 28804 w 44425"/>
                      <a:gd name="connsiteY4" fmla="*/ 49576 h 50972"/>
                      <a:gd name="connsiteX5" fmla="*/ 44426 w 44425"/>
                      <a:gd name="connsiteY5" fmla="*/ 29072 h 50972"/>
                      <a:gd name="connsiteX6" fmla="*/ 32058 w 44425"/>
                      <a:gd name="connsiteY6" fmla="*/ 1163 h 50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25" h="50972">
                        <a:moveTo>
                          <a:pt x="32058" y="1163"/>
                        </a:moveTo>
                        <a:cubicBezTo>
                          <a:pt x="25362" y="78"/>
                          <a:pt x="18568" y="-249"/>
                          <a:pt x="11798" y="187"/>
                        </a:cubicBezTo>
                        <a:cubicBezTo>
                          <a:pt x="6778" y="4735"/>
                          <a:pt x="2758" y="10276"/>
                          <a:pt x="0" y="16460"/>
                        </a:cubicBezTo>
                        <a:cubicBezTo>
                          <a:pt x="195" y="27184"/>
                          <a:pt x="2718" y="37729"/>
                          <a:pt x="7404" y="47379"/>
                        </a:cubicBezTo>
                        <a:cubicBezTo>
                          <a:pt x="13865" y="51228"/>
                          <a:pt x="21692" y="52025"/>
                          <a:pt x="28804" y="49576"/>
                        </a:cubicBezTo>
                        <a:cubicBezTo>
                          <a:pt x="35899" y="44409"/>
                          <a:pt x="41326" y="37282"/>
                          <a:pt x="44426" y="29072"/>
                        </a:cubicBezTo>
                        <a:cubicBezTo>
                          <a:pt x="44084" y="18516"/>
                          <a:pt x="39650" y="8508"/>
                          <a:pt x="32058" y="1163"/>
                        </a:cubicBez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50107E22-5108-E625-8B9F-F41B57ABEF8E}"/>
                      </a:ext>
                    </a:extLst>
                  </p:cNvPr>
                  <p:cNvSpPr/>
                  <p:nvPr/>
                </p:nvSpPr>
                <p:spPr>
                  <a:xfrm>
                    <a:off x="6885661" y="2406225"/>
                    <a:ext cx="44425" cy="50972"/>
                  </a:xfrm>
                  <a:custGeom>
                    <a:avLst/>
                    <a:gdLst>
                      <a:gd name="connsiteX0" fmla="*/ 32058 w 44425"/>
                      <a:gd name="connsiteY0" fmla="*/ 1163 h 50972"/>
                      <a:gd name="connsiteX1" fmla="*/ 11798 w 44425"/>
                      <a:gd name="connsiteY1" fmla="*/ 187 h 50972"/>
                      <a:gd name="connsiteX2" fmla="*/ 0 w 44425"/>
                      <a:gd name="connsiteY2" fmla="*/ 16460 h 50972"/>
                      <a:gd name="connsiteX3" fmla="*/ 7404 w 44425"/>
                      <a:gd name="connsiteY3" fmla="*/ 47379 h 50972"/>
                      <a:gd name="connsiteX4" fmla="*/ 28804 w 44425"/>
                      <a:gd name="connsiteY4" fmla="*/ 49576 h 50972"/>
                      <a:gd name="connsiteX5" fmla="*/ 44426 w 44425"/>
                      <a:gd name="connsiteY5" fmla="*/ 29072 h 50972"/>
                      <a:gd name="connsiteX6" fmla="*/ 32058 w 44425"/>
                      <a:gd name="connsiteY6" fmla="*/ 1163 h 50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25" h="50972">
                        <a:moveTo>
                          <a:pt x="32058" y="1163"/>
                        </a:moveTo>
                        <a:cubicBezTo>
                          <a:pt x="25362" y="78"/>
                          <a:pt x="18568" y="-249"/>
                          <a:pt x="11798" y="187"/>
                        </a:cubicBezTo>
                        <a:cubicBezTo>
                          <a:pt x="6778" y="4735"/>
                          <a:pt x="2758" y="10276"/>
                          <a:pt x="0" y="16460"/>
                        </a:cubicBezTo>
                        <a:cubicBezTo>
                          <a:pt x="195" y="27184"/>
                          <a:pt x="2718" y="37729"/>
                          <a:pt x="7404" y="47379"/>
                        </a:cubicBezTo>
                        <a:cubicBezTo>
                          <a:pt x="13865" y="51228"/>
                          <a:pt x="21692" y="52025"/>
                          <a:pt x="28804" y="49576"/>
                        </a:cubicBezTo>
                        <a:cubicBezTo>
                          <a:pt x="35899" y="44409"/>
                          <a:pt x="41326" y="37282"/>
                          <a:pt x="44426" y="29072"/>
                        </a:cubicBezTo>
                        <a:cubicBezTo>
                          <a:pt x="44084" y="18516"/>
                          <a:pt x="39650" y="8508"/>
                          <a:pt x="32058" y="1163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1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4B999D74-A87B-A2F2-2EA6-E1B1080F11C0}"/>
                      </a:ext>
                    </a:extLst>
                  </p:cNvPr>
                  <p:cNvSpPr/>
                  <p:nvPr/>
                </p:nvSpPr>
                <p:spPr>
                  <a:xfrm>
                    <a:off x="6917312" y="2282060"/>
                    <a:ext cx="157930" cy="168129"/>
                  </a:xfrm>
                  <a:custGeom>
                    <a:avLst/>
                    <a:gdLst>
                      <a:gd name="connsiteX0" fmla="*/ 0 w 157930"/>
                      <a:gd name="connsiteY0" fmla="*/ 124840 h 168129"/>
                      <a:gd name="connsiteX1" fmla="*/ 2278 w 157930"/>
                      <a:gd name="connsiteY1" fmla="*/ 126630 h 168129"/>
                      <a:gd name="connsiteX2" fmla="*/ 23596 w 157930"/>
                      <a:gd name="connsiteY2" fmla="*/ 116947 h 168129"/>
                      <a:gd name="connsiteX3" fmla="*/ 53132 w 157930"/>
                      <a:gd name="connsiteY3" fmla="*/ 160478 h 168129"/>
                      <a:gd name="connsiteX4" fmla="*/ 70544 w 157930"/>
                      <a:gd name="connsiteY4" fmla="*/ 161373 h 168129"/>
                      <a:gd name="connsiteX5" fmla="*/ 133114 w 157930"/>
                      <a:gd name="connsiteY5" fmla="*/ 100918 h 168129"/>
                      <a:gd name="connsiteX6" fmla="*/ 157931 w 157930"/>
                      <a:gd name="connsiteY6" fmla="*/ 51285 h 168129"/>
                      <a:gd name="connsiteX7" fmla="*/ 137589 w 157930"/>
                      <a:gd name="connsiteY7" fmla="*/ 21261 h 168129"/>
                      <a:gd name="connsiteX8" fmla="*/ 114563 w 157930"/>
                      <a:gd name="connsiteY8" fmla="*/ 188 h 168129"/>
                      <a:gd name="connsiteX9" fmla="*/ 114563 w 157930"/>
                      <a:gd name="connsiteY9" fmla="*/ 10603 h 168129"/>
                      <a:gd name="connsiteX10" fmla="*/ 78925 w 157930"/>
                      <a:gd name="connsiteY10" fmla="*/ 54784 h 168129"/>
                      <a:gd name="connsiteX11" fmla="*/ 20260 w 157930"/>
                      <a:gd name="connsiteY11" fmla="*/ 94897 h 168129"/>
                      <a:gd name="connsiteX12" fmla="*/ 0 w 157930"/>
                      <a:gd name="connsiteY12" fmla="*/ 124840 h 168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930" h="168129">
                        <a:moveTo>
                          <a:pt x="0" y="124840"/>
                        </a:moveTo>
                        <a:cubicBezTo>
                          <a:pt x="651" y="124840"/>
                          <a:pt x="1627" y="126467"/>
                          <a:pt x="2278" y="126630"/>
                        </a:cubicBezTo>
                        <a:cubicBezTo>
                          <a:pt x="17249" y="118493"/>
                          <a:pt x="19609" y="115808"/>
                          <a:pt x="23596" y="116947"/>
                        </a:cubicBezTo>
                        <a:cubicBezTo>
                          <a:pt x="31082" y="119144"/>
                          <a:pt x="48738" y="150389"/>
                          <a:pt x="53132" y="160478"/>
                        </a:cubicBezTo>
                        <a:cubicBezTo>
                          <a:pt x="57526" y="170567"/>
                          <a:pt x="56793" y="170486"/>
                          <a:pt x="70544" y="161373"/>
                        </a:cubicBezTo>
                        <a:cubicBezTo>
                          <a:pt x="94823" y="145098"/>
                          <a:pt x="116011" y="124627"/>
                          <a:pt x="133114" y="100918"/>
                        </a:cubicBezTo>
                        <a:cubicBezTo>
                          <a:pt x="143838" y="85718"/>
                          <a:pt x="152203" y="68986"/>
                          <a:pt x="157931" y="51285"/>
                        </a:cubicBezTo>
                        <a:cubicBezTo>
                          <a:pt x="157931" y="51285"/>
                          <a:pt x="142227" y="29561"/>
                          <a:pt x="137589" y="21261"/>
                        </a:cubicBezTo>
                        <a:cubicBezTo>
                          <a:pt x="128721" y="4988"/>
                          <a:pt x="123676" y="-1196"/>
                          <a:pt x="114563" y="188"/>
                        </a:cubicBezTo>
                        <a:lnTo>
                          <a:pt x="114563" y="10603"/>
                        </a:lnTo>
                        <a:cubicBezTo>
                          <a:pt x="113017" y="24597"/>
                          <a:pt x="98290" y="37860"/>
                          <a:pt x="78925" y="54784"/>
                        </a:cubicBezTo>
                        <a:cubicBezTo>
                          <a:pt x="59560" y="71708"/>
                          <a:pt x="27746" y="87330"/>
                          <a:pt x="20260" y="94897"/>
                        </a:cubicBezTo>
                        <a:cubicBezTo>
                          <a:pt x="12311" y="104014"/>
                          <a:pt x="5508" y="114069"/>
                          <a:pt x="0" y="124840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D2782738-F078-310F-42C2-693B3DA1F572}"/>
                      </a:ext>
                    </a:extLst>
                  </p:cNvPr>
                  <p:cNvSpPr/>
                  <p:nvPr/>
                </p:nvSpPr>
                <p:spPr>
                  <a:xfrm>
                    <a:off x="6844688" y="2301043"/>
                    <a:ext cx="58872" cy="118238"/>
                  </a:xfrm>
                  <a:custGeom>
                    <a:avLst/>
                    <a:gdLst>
                      <a:gd name="connsiteX0" fmla="*/ 1673 w 58872"/>
                      <a:gd name="connsiteY0" fmla="*/ 117736 h 118238"/>
                      <a:gd name="connsiteX1" fmla="*/ 30883 w 58872"/>
                      <a:gd name="connsiteY1" fmla="*/ 79738 h 118238"/>
                      <a:gd name="connsiteX2" fmla="*/ 52771 w 58872"/>
                      <a:gd name="connsiteY2" fmla="*/ 104962 h 118238"/>
                      <a:gd name="connsiteX3" fmla="*/ 58873 w 58872"/>
                      <a:gd name="connsiteY3" fmla="*/ 104962 h 118238"/>
                      <a:gd name="connsiteX4" fmla="*/ 49679 w 58872"/>
                      <a:gd name="connsiteY4" fmla="*/ 70951 h 118238"/>
                      <a:gd name="connsiteX5" fmla="*/ 53910 w 58872"/>
                      <a:gd name="connsiteY5" fmla="*/ 10578 h 118238"/>
                      <a:gd name="connsiteX6" fmla="*/ 52771 w 58872"/>
                      <a:gd name="connsiteY6" fmla="*/ 0 h 118238"/>
                      <a:gd name="connsiteX7" fmla="*/ 44634 w 58872"/>
                      <a:gd name="connsiteY7" fmla="*/ 0 h 118238"/>
                      <a:gd name="connsiteX8" fmla="*/ 36904 w 58872"/>
                      <a:gd name="connsiteY8" fmla="*/ 10415 h 118238"/>
                      <a:gd name="connsiteX9" fmla="*/ 2649 w 58872"/>
                      <a:gd name="connsiteY9" fmla="*/ 67778 h 118238"/>
                      <a:gd name="connsiteX10" fmla="*/ 1673 w 58872"/>
                      <a:gd name="connsiteY10" fmla="*/ 117736 h 1182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8872" h="118238">
                        <a:moveTo>
                          <a:pt x="1673" y="117736"/>
                        </a:moveTo>
                        <a:cubicBezTo>
                          <a:pt x="3870" y="123432"/>
                          <a:pt x="21933" y="78843"/>
                          <a:pt x="30883" y="79738"/>
                        </a:cubicBezTo>
                        <a:cubicBezTo>
                          <a:pt x="35196" y="79738"/>
                          <a:pt x="44797" y="92187"/>
                          <a:pt x="52771" y="104962"/>
                        </a:cubicBezTo>
                        <a:lnTo>
                          <a:pt x="58873" y="104962"/>
                        </a:lnTo>
                        <a:cubicBezTo>
                          <a:pt x="54349" y="94072"/>
                          <a:pt x="51257" y="82638"/>
                          <a:pt x="49679" y="70951"/>
                        </a:cubicBezTo>
                        <a:cubicBezTo>
                          <a:pt x="49614" y="50750"/>
                          <a:pt x="51029" y="30572"/>
                          <a:pt x="53910" y="10578"/>
                        </a:cubicBezTo>
                        <a:lnTo>
                          <a:pt x="52771" y="0"/>
                        </a:lnTo>
                        <a:lnTo>
                          <a:pt x="44634" y="0"/>
                        </a:lnTo>
                        <a:cubicBezTo>
                          <a:pt x="41689" y="3181"/>
                          <a:pt x="39093" y="6673"/>
                          <a:pt x="36904" y="10415"/>
                        </a:cubicBezTo>
                        <a:cubicBezTo>
                          <a:pt x="28117" y="24654"/>
                          <a:pt x="5497" y="51098"/>
                          <a:pt x="2649" y="67778"/>
                        </a:cubicBezTo>
                        <a:cubicBezTo>
                          <a:pt x="-516" y="84253"/>
                          <a:pt x="-849" y="101149"/>
                          <a:pt x="1673" y="117736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070FB069-D2D3-B3EA-9008-3D05D4A718E7}"/>
                    </a:ext>
                  </a:extLst>
                </p:cNvPr>
                <p:cNvSpPr/>
                <p:nvPr/>
              </p:nvSpPr>
              <p:spPr>
                <a:xfrm>
                  <a:off x="6452958" y="2570445"/>
                  <a:ext cx="486892" cy="506094"/>
                </a:xfrm>
                <a:custGeom>
                  <a:avLst/>
                  <a:gdLst>
                    <a:gd name="connsiteX0" fmla="*/ 7079 w 486892"/>
                    <a:gd name="connsiteY0" fmla="*/ 0 h 506094"/>
                    <a:gd name="connsiteX1" fmla="*/ 360613 w 486892"/>
                    <a:gd name="connsiteY1" fmla="*/ 95035 h 506094"/>
                    <a:gd name="connsiteX2" fmla="*/ 486892 w 486892"/>
                    <a:gd name="connsiteY2" fmla="*/ 497307 h 506094"/>
                    <a:gd name="connsiteX3" fmla="*/ 479813 w 486892"/>
                    <a:gd name="connsiteY3" fmla="*/ 506094 h 506094"/>
                    <a:gd name="connsiteX4" fmla="*/ 143122 w 486892"/>
                    <a:gd name="connsiteY4" fmla="*/ 409025 h 506094"/>
                    <a:gd name="connsiteX5" fmla="*/ 0 w 486892"/>
                    <a:gd name="connsiteY5" fmla="*/ 8788 h 506094"/>
                    <a:gd name="connsiteX6" fmla="*/ 7079 w 486892"/>
                    <a:gd name="connsiteY6" fmla="*/ 0 h 506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6892" h="506094">
                      <a:moveTo>
                        <a:pt x="7079" y="0"/>
                      </a:moveTo>
                      <a:lnTo>
                        <a:pt x="360613" y="95035"/>
                      </a:lnTo>
                      <a:lnTo>
                        <a:pt x="486892" y="497307"/>
                      </a:lnTo>
                      <a:lnTo>
                        <a:pt x="479813" y="506094"/>
                      </a:lnTo>
                      <a:lnTo>
                        <a:pt x="143122" y="409025"/>
                      </a:lnTo>
                      <a:lnTo>
                        <a:pt x="0" y="8788"/>
                      </a:lnTo>
                      <a:lnTo>
                        <a:pt x="7079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8C4344BA-53FE-5F23-B834-646F1629FE74}"/>
                    </a:ext>
                  </a:extLst>
                </p:cNvPr>
                <p:cNvSpPr/>
                <p:nvPr/>
              </p:nvSpPr>
              <p:spPr>
                <a:xfrm>
                  <a:off x="6806573" y="2665480"/>
                  <a:ext cx="133276" cy="411059"/>
                </a:xfrm>
                <a:custGeom>
                  <a:avLst/>
                  <a:gdLst>
                    <a:gd name="connsiteX0" fmla="*/ 0 w 133276"/>
                    <a:gd name="connsiteY0" fmla="*/ 8706 h 411059"/>
                    <a:gd name="connsiteX1" fmla="*/ 126198 w 133276"/>
                    <a:gd name="connsiteY1" fmla="*/ 411059 h 411059"/>
                    <a:gd name="connsiteX2" fmla="*/ 133277 w 133276"/>
                    <a:gd name="connsiteY2" fmla="*/ 402272 h 411059"/>
                    <a:gd name="connsiteX3" fmla="*/ 6998 w 133276"/>
                    <a:gd name="connsiteY3" fmla="*/ 0 h 411059"/>
                    <a:gd name="connsiteX4" fmla="*/ 0 w 133276"/>
                    <a:gd name="connsiteY4" fmla="*/ 8706 h 41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276" h="411059">
                      <a:moveTo>
                        <a:pt x="0" y="8706"/>
                      </a:moveTo>
                      <a:lnTo>
                        <a:pt x="126198" y="411059"/>
                      </a:lnTo>
                      <a:lnTo>
                        <a:pt x="133277" y="402272"/>
                      </a:lnTo>
                      <a:lnTo>
                        <a:pt x="6998" y="0"/>
                      </a:lnTo>
                      <a:lnTo>
                        <a:pt x="0" y="8706"/>
                      </a:lnTo>
                      <a:close/>
                    </a:path>
                  </a:pathLst>
                </a:custGeom>
                <a:solidFill>
                  <a:srgbClr val="000000">
                    <a:alpha val="3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EB942B53-AA38-BFAA-61D7-9B83162CE129}"/>
                    </a:ext>
                  </a:extLst>
                </p:cNvPr>
                <p:cNvSpPr/>
                <p:nvPr/>
              </p:nvSpPr>
              <p:spPr>
                <a:xfrm>
                  <a:off x="6452958" y="2579233"/>
                  <a:ext cx="479813" cy="497306"/>
                </a:xfrm>
                <a:custGeom>
                  <a:avLst/>
                  <a:gdLst>
                    <a:gd name="connsiteX0" fmla="*/ 0 w 479813"/>
                    <a:gd name="connsiteY0" fmla="*/ 0 h 497306"/>
                    <a:gd name="connsiteX1" fmla="*/ 353615 w 479813"/>
                    <a:gd name="connsiteY1" fmla="*/ 94954 h 497306"/>
                    <a:gd name="connsiteX2" fmla="*/ 479813 w 479813"/>
                    <a:gd name="connsiteY2" fmla="*/ 497307 h 497306"/>
                    <a:gd name="connsiteX3" fmla="*/ 143122 w 479813"/>
                    <a:gd name="connsiteY3" fmla="*/ 400238 h 497306"/>
                    <a:gd name="connsiteX4" fmla="*/ 0 w 479813"/>
                    <a:gd name="connsiteY4" fmla="*/ 0 h 497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9813" h="497306">
                      <a:moveTo>
                        <a:pt x="0" y="0"/>
                      </a:moveTo>
                      <a:lnTo>
                        <a:pt x="353615" y="94954"/>
                      </a:lnTo>
                      <a:lnTo>
                        <a:pt x="479813" y="497307"/>
                      </a:lnTo>
                      <a:lnTo>
                        <a:pt x="143122" y="4002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2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2B680437-8D26-48D4-7AF7-08AD0AD84DB4}"/>
                    </a:ext>
                  </a:extLst>
                </p:cNvPr>
                <p:cNvSpPr/>
                <p:nvPr/>
              </p:nvSpPr>
              <p:spPr>
                <a:xfrm>
                  <a:off x="6559061" y="2637300"/>
                  <a:ext cx="168831" cy="62678"/>
                </a:xfrm>
                <a:custGeom>
                  <a:avLst/>
                  <a:gdLst>
                    <a:gd name="connsiteX0" fmla="*/ 4066 w 168831"/>
                    <a:gd name="connsiteY0" fmla="*/ 17846 h 62678"/>
                    <a:gd name="connsiteX1" fmla="*/ 161 w 168831"/>
                    <a:gd name="connsiteY1" fmla="*/ 4340 h 62678"/>
                    <a:gd name="connsiteX2" fmla="*/ 45970 w 168831"/>
                    <a:gd name="connsiteY2" fmla="*/ 9791 h 62678"/>
                    <a:gd name="connsiteX3" fmla="*/ 109598 w 168831"/>
                    <a:gd name="connsiteY3" fmla="*/ 23786 h 62678"/>
                    <a:gd name="connsiteX4" fmla="*/ 164926 w 168831"/>
                    <a:gd name="connsiteY4" fmla="*/ 49172 h 62678"/>
                    <a:gd name="connsiteX5" fmla="*/ 168832 w 168831"/>
                    <a:gd name="connsiteY5" fmla="*/ 62679 h 62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831" h="62678">
                      <a:moveTo>
                        <a:pt x="4066" y="17846"/>
                      </a:moveTo>
                      <a:cubicBezTo>
                        <a:pt x="4066" y="17846"/>
                        <a:pt x="2357" y="11825"/>
                        <a:pt x="161" y="4340"/>
                      </a:cubicBezTo>
                      <a:cubicBezTo>
                        <a:pt x="-2036" y="-3146"/>
                        <a:pt x="18549" y="-705"/>
                        <a:pt x="45970" y="9791"/>
                      </a:cubicBezTo>
                      <a:lnTo>
                        <a:pt x="109598" y="23786"/>
                      </a:lnTo>
                      <a:cubicBezTo>
                        <a:pt x="137018" y="34282"/>
                        <a:pt x="162729" y="41687"/>
                        <a:pt x="164926" y="49172"/>
                      </a:cubicBezTo>
                      <a:lnTo>
                        <a:pt x="168832" y="626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F7F931CB-9A5E-F0DE-96B4-84F937D62D76}"/>
                    </a:ext>
                  </a:extLst>
                </p:cNvPr>
                <p:cNvSpPr/>
                <p:nvPr/>
              </p:nvSpPr>
              <p:spPr>
                <a:xfrm>
                  <a:off x="6537748" y="2584923"/>
                  <a:ext cx="182577" cy="65585"/>
                </a:xfrm>
                <a:custGeom>
                  <a:avLst/>
                  <a:gdLst>
                    <a:gd name="connsiteX0" fmla="*/ 156 w 182577"/>
                    <a:gd name="connsiteY0" fmla="*/ 9606 h 65585"/>
                    <a:gd name="connsiteX1" fmla="*/ 17975 w 182577"/>
                    <a:gd name="connsiteY1" fmla="*/ 7409 h 65585"/>
                    <a:gd name="connsiteX2" fmla="*/ 38316 w 182577"/>
                    <a:gd name="connsiteY2" fmla="*/ 12617 h 65585"/>
                    <a:gd name="connsiteX3" fmla="*/ 76558 w 182577"/>
                    <a:gd name="connsiteY3" fmla="*/ 2446 h 65585"/>
                    <a:gd name="connsiteX4" fmla="*/ 132375 w 182577"/>
                    <a:gd name="connsiteY4" fmla="*/ 38166 h 65585"/>
                    <a:gd name="connsiteX5" fmla="*/ 157843 w 182577"/>
                    <a:gd name="connsiteY5" fmla="*/ 45244 h 65585"/>
                    <a:gd name="connsiteX6" fmla="*/ 179323 w 182577"/>
                    <a:gd name="connsiteY6" fmla="*/ 57449 h 65585"/>
                    <a:gd name="connsiteX7" fmla="*/ 182578 w 182577"/>
                    <a:gd name="connsiteY7" fmla="*/ 65586 h 65585"/>
                    <a:gd name="connsiteX8" fmla="*/ 2353 w 182577"/>
                    <a:gd name="connsiteY8" fmla="*/ 17743 h 65585"/>
                    <a:gd name="connsiteX9" fmla="*/ 156 w 182577"/>
                    <a:gd name="connsiteY9" fmla="*/ 9606 h 65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2577" h="65585">
                      <a:moveTo>
                        <a:pt x="156" y="9606"/>
                      </a:moveTo>
                      <a:cubicBezTo>
                        <a:pt x="-1227" y="4968"/>
                        <a:pt x="6747" y="5294"/>
                        <a:pt x="17975" y="7409"/>
                      </a:cubicBezTo>
                      <a:lnTo>
                        <a:pt x="38316" y="12617"/>
                      </a:lnTo>
                      <a:cubicBezTo>
                        <a:pt x="38316" y="12617"/>
                        <a:pt x="28715" y="-6667"/>
                        <a:pt x="76558" y="2446"/>
                      </a:cubicBezTo>
                      <a:cubicBezTo>
                        <a:pt x="129283" y="12454"/>
                        <a:pt x="132375" y="38166"/>
                        <a:pt x="132375" y="38166"/>
                      </a:cubicBezTo>
                      <a:cubicBezTo>
                        <a:pt x="140715" y="41030"/>
                        <a:pt x="149218" y="43397"/>
                        <a:pt x="157843" y="45244"/>
                      </a:cubicBezTo>
                      <a:cubicBezTo>
                        <a:pt x="175418" y="49557"/>
                        <a:pt x="177533" y="52730"/>
                        <a:pt x="179323" y="57449"/>
                      </a:cubicBezTo>
                      <a:lnTo>
                        <a:pt x="182578" y="65586"/>
                      </a:lnTo>
                      <a:lnTo>
                        <a:pt x="2353" y="17743"/>
                      </a:lnTo>
                      <a:cubicBezTo>
                        <a:pt x="2353" y="17743"/>
                        <a:pt x="1539" y="14407"/>
                        <a:pt x="156" y="9606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F8139794-2005-282E-001F-C716DE228A27}"/>
                    </a:ext>
                  </a:extLst>
                </p:cNvPr>
                <p:cNvSpPr/>
                <p:nvPr/>
              </p:nvSpPr>
              <p:spPr>
                <a:xfrm>
                  <a:off x="6551980" y="2602666"/>
                  <a:ext cx="151502" cy="85271"/>
                </a:xfrm>
                <a:custGeom>
                  <a:avLst/>
                  <a:gdLst>
                    <a:gd name="connsiteX0" fmla="*/ 6753 w 151502"/>
                    <a:gd name="connsiteY0" fmla="*/ 16843 h 85271"/>
                    <a:gd name="connsiteX1" fmla="*/ 33848 w 151502"/>
                    <a:gd name="connsiteY1" fmla="*/ 37591 h 85271"/>
                    <a:gd name="connsiteX2" fmla="*/ 38730 w 151502"/>
                    <a:gd name="connsiteY2" fmla="*/ 56224 h 85271"/>
                    <a:gd name="connsiteX3" fmla="*/ 132870 w 151502"/>
                    <a:gd name="connsiteY3" fmla="*/ 85271 h 85271"/>
                    <a:gd name="connsiteX4" fmla="*/ 124733 w 151502"/>
                    <a:gd name="connsiteY4" fmla="*/ 59560 h 85271"/>
                    <a:gd name="connsiteX5" fmla="*/ 151503 w 151502"/>
                    <a:gd name="connsiteY5" fmla="*/ 58176 h 85271"/>
                    <a:gd name="connsiteX6" fmla="*/ 146458 w 151502"/>
                    <a:gd name="connsiteY6" fmla="*/ 41903 h 85271"/>
                    <a:gd name="connsiteX7" fmla="*/ 0 w 151502"/>
                    <a:gd name="connsiteY7" fmla="*/ 0 h 85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502" h="85271">
                      <a:moveTo>
                        <a:pt x="6753" y="16843"/>
                      </a:moveTo>
                      <a:cubicBezTo>
                        <a:pt x="23515" y="23026"/>
                        <a:pt x="30593" y="26118"/>
                        <a:pt x="33848" y="37591"/>
                      </a:cubicBezTo>
                      <a:cubicBezTo>
                        <a:pt x="37672" y="50691"/>
                        <a:pt x="38730" y="56224"/>
                        <a:pt x="38730" y="56224"/>
                      </a:cubicBezTo>
                      <a:lnTo>
                        <a:pt x="132870" y="85271"/>
                      </a:lnTo>
                      <a:cubicBezTo>
                        <a:pt x="132870" y="85271"/>
                        <a:pt x="126361" y="65988"/>
                        <a:pt x="124733" y="59560"/>
                      </a:cubicBezTo>
                      <a:cubicBezTo>
                        <a:pt x="123106" y="53132"/>
                        <a:pt x="135067" y="52074"/>
                        <a:pt x="151503" y="58176"/>
                      </a:cubicBezTo>
                      <a:lnTo>
                        <a:pt x="146458" y="419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F7FDB365-AB00-F776-4DDA-AA882B17AB4B}"/>
                    </a:ext>
                  </a:extLst>
                </p:cNvPr>
                <p:cNvSpPr/>
                <p:nvPr/>
              </p:nvSpPr>
              <p:spPr>
                <a:xfrm>
                  <a:off x="6554667" y="2637893"/>
                  <a:ext cx="168831" cy="62656"/>
                </a:xfrm>
                <a:custGeom>
                  <a:avLst/>
                  <a:gdLst>
                    <a:gd name="connsiteX0" fmla="*/ 4066 w 168831"/>
                    <a:gd name="connsiteY0" fmla="*/ 17905 h 62656"/>
                    <a:gd name="connsiteX1" fmla="*/ 161 w 168831"/>
                    <a:gd name="connsiteY1" fmla="*/ 4317 h 62656"/>
                    <a:gd name="connsiteX2" fmla="*/ 45970 w 168831"/>
                    <a:gd name="connsiteY2" fmla="*/ 9769 h 62656"/>
                    <a:gd name="connsiteX3" fmla="*/ 109598 w 168831"/>
                    <a:gd name="connsiteY3" fmla="*/ 23845 h 62656"/>
                    <a:gd name="connsiteX4" fmla="*/ 164926 w 168831"/>
                    <a:gd name="connsiteY4" fmla="*/ 49149 h 62656"/>
                    <a:gd name="connsiteX5" fmla="*/ 168832 w 168831"/>
                    <a:gd name="connsiteY5" fmla="*/ 62656 h 62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831" h="62656">
                      <a:moveTo>
                        <a:pt x="4066" y="17905"/>
                      </a:moveTo>
                      <a:cubicBezTo>
                        <a:pt x="4066" y="17905"/>
                        <a:pt x="2358" y="11803"/>
                        <a:pt x="161" y="4317"/>
                      </a:cubicBezTo>
                      <a:cubicBezTo>
                        <a:pt x="-2036" y="-3169"/>
                        <a:pt x="18549" y="-646"/>
                        <a:pt x="45970" y="9769"/>
                      </a:cubicBezTo>
                      <a:lnTo>
                        <a:pt x="109598" y="23845"/>
                      </a:lnTo>
                      <a:cubicBezTo>
                        <a:pt x="137018" y="34260"/>
                        <a:pt x="162811" y="41664"/>
                        <a:pt x="164926" y="49149"/>
                      </a:cubicBezTo>
                      <a:lnTo>
                        <a:pt x="168832" y="62656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21BCC31-23C7-3357-216F-E98EBD9179B5}"/>
                    </a:ext>
                  </a:extLst>
                </p:cNvPr>
                <p:cNvSpPr/>
                <p:nvPr/>
              </p:nvSpPr>
              <p:spPr>
                <a:xfrm>
                  <a:off x="6750882" y="2372564"/>
                  <a:ext cx="558436" cy="619973"/>
                </a:xfrm>
                <a:custGeom>
                  <a:avLst/>
                  <a:gdLst>
                    <a:gd name="connsiteX0" fmla="*/ 510200 w 558436"/>
                    <a:gd name="connsiteY0" fmla="*/ 135799 h 619973"/>
                    <a:gd name="connsiteX1" fmla="*/ 402146 w 558436"/>
                    <a:gd name="connsiteY1" fmla="*/ 0 h 619973"/>
                    <a:gd name="connsiteX2" fmla="*/ 381154 w 558436"/>
                    <a:gd name="connsiteY2" fmla="*/ 209598 h 619973"/>
                    <a:gd name="connsiteX3" fmla="*/ 413700 w 558436"/>
                    <a:gd name="connsiteY3" fmla="*/ 383720 h 619973"/>
                    <a:gd name="connsiteX4" fmla="*/ 226559 w 558436"/>
                    <a:gd name="connsiteY4" fmla="*/ 488275 h 619973"/>
                    <a:gd name="connsiteX5" fmla="*/ 189700 w 558436"/>
                    <a:gd name="connsiteY5" fmla="*/ 484777 h 619973"/>
                    <a:gd name="connsiteX6" fmla="*/ 121679 w 558436"/>
                    <a:gd name="connsiteY6" fmla="*/ 480546 h 619973"/>
                    <a:gd name="connsiteX7" fmla="*/ 132663 w 558436"/>
                    <a:gd name="connsiteY7" fmla="*/ 515614 h 619973"/>
                    <a:gd name="connsiteX8" fmla="*/ 10615 w 558436"/>
                    <a:gd name="connsiteY8" fmla="*/ 529365 h 619973"/>
                    <a:gd name="connsiteX9" fmla="*/ 362 w 558436"/>
                    <a:gd name="connsiteY9" fmla="*/ 533677 h 619973"/>
                    <a:gd name="connsiteX10" fmla="*/ 3780 w 558436"/>
                    <a:gd name="connsiteY10" fmla="*/ 542953 h 619973"/>
                    <a:gd name="connsiteX11" fmla="*/ 11916 w 558436"/>
                    <a:gd name="connsiteY11" fmla="*/ 549950 h 619973"/>
                    <a:gd name="connsiteX12" fmla="*/ 14520 w 558436"/>
                    <a:gd name="connsiteY12" fmla="*/ 566224 h 619973"/>
                    <a:gd name="connsiteX13" fmla="*/ 26969 w 558436"/>
                    <a:gd name="connsiteY13" fmla="*/ 586891 h 619973"/>
                    <a:gd name="connsiteX14" fmla="*/ 47392 w 558436"/>
                    <a:gd name="connsiteY14" fmla="*/ 605523 h 619973"/>
                    <a:gd name="connsiteX15" fmla="*/ 139254 w 558436"/>
                    <a:gd name="connsiteY15" fmla="*/ 617484 h 619973"/>
                    <a:gd name="connsiteX16" fmla="*/ 195640 w 558436"/>
                    <a:gd name="connsiteY16" fmla="*/ 600072 h 619973"/>
                    <a:gd name="connsiteX17" fmla="*/ 330382 w 558436"/>
                    <a:gd name="connsiteY17" fmla="*/ 556704 h 619973"/>
                    <a:gd name="connsiteX18" fmla="*/ 557555 w 558436"/>
                    <a:gd name="connsiteY18" fmla="*/ 437585 h 619973"/>
                    <a:gd name="connsiteX19" fmla="*/ 510200 w 558436"/>
                    <a:gd name="connsiteY19" fmla="*/ 135799 h 619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58436" h="619973">
                      <a:moveTo>
                        <a:pt x="510200" y="135799"/>
                      </a:moveTo>
                      <a:cubicBezTo>
                        <a:pt x="493031" y="29536"/>
                        <a:pt x="461787" y="11717"/>
                        <a:pt x="402146" y="0"/>
                      </a:cubicBezTo>
                      <a:cubicBezTo>
                        <a:pt x="348038" y="84213"/>
                        <a:pt x="381154" y="209598"/>
                        <a:pt x="381154" y="209598"/>
                      </a:cubicBezTo>
                      <a:lnTo>
                        <a:pt x="413700" y="383720"/>
                      </a:lnTo>
                      <a:cubicBezTo>
                        <a:pt x="403773" y="391857"/>
                        <a:pt x="252515" y="479488"/>
                        <a:pt x="226559" y="488275"/>
                      </a:cubicBezTo>
                      <a:cubicBezTo>
                        <a:pt x="217120" y="491530"/>
                        <a:pt x="199220" y="488275"/>
                        <a:pt x="189700" y="484777"/>
                      </a:cubicBezTo>
                      <a:cubicBezTo>
                        <a:pt x="164152" y="476640"/>
                        <a:pt x="146332" y="479162"/>
                        <a:pt x="121679" y="480546"/>
                      </a:cubicBezTo>
                      <a:lnTo>
                        <a:pt x="132663" y="515614"/>
                      </a:lnTo>
                      <a:cubicBezTo>
                        <a:pt x="93445" y="529284"/>
                        <a:pt x="51867" y="528470"/>
                        <a:pt x="10615" y="529365"/>
                      </a:cubicBezTo>
                      <a:cubicBezTo>
                        <a:pt x="6709" y="529365"/>
                        <a:pt x="1908" y="530016"/>
                        <a:pt x="362" y="533677"/>
                      </a:cubicBezTo>
                      <a:cubicBezTo>
                        <a:pt x="-720" y="537184"/>
                        <a:pt x="680" y="540984"/>
                        <a:pt x="3780" y="542953"/>
                      </a:cubicBezTo>
                      <a:cubicBezTo>
                        <a:pt x="6823" y="544873"/>
                        <a:pt x="9565" y="547233"/>
                        <a:pt x="11916" y="549950"/>
                      </a:cubicBezTo>
                      <a:cubicBezTo>
                        <a:pt x="14927" y="554588"/>
                        <a:pt x="13706" y="560691"/>
                        <a:pt x="14520" y="566224"/>
                      </a:cubicBezTo>
                      <a:cubicBezTo>
                        <a:pt x="16579" y="574173"/>
                        <a:pt x="20907" y="581350"/>
                        <a:pt x="26969" y="586891"/>
                      </a:cubicBezTo>
                      <a:cubicBezTo>
                        <a:pt x="32868" y="594034"/>
                        <a:pt x="39743" y="600308"/>
                        <a:pt x="47392" y="605523"/>
                      </a:cubicBezTo>
                      <a:cubicBezTo>
                        <a:pt x="72534" y="620901"/>
                        <a:pt x="110938" y="622366"/>
                        <a:pt x="139254" y="617484"/>
                      </a:cubicBezTo>
                      <a:cubicBezTo>
                        <a:pt x="158570" y="613513"/>
                        <a:pt x="177455" y="607679"/>
                        <a:pt x="195640" y="600072"/>
                      </a:cubicBezTo>
                      <a:cubicBezTo>
                        <a:pt x="212808" y="593481"/>
                        <a:pt x="317689" y="561179"/>
                        <a:pt x="330382" y="556704"/>
                      </a:cubicBezTo>
                      <a:cubicBezTo>
                        <a:pt x="423057" y="523100"/>
                        <a:pt x="550557" y="481766"/>
                        <a:pt x="557555" y="437585"/>
                      </a:cubicBezTo>
                      <a:cubicBezTo>
                        <a:pt x="564552" y="393403"/>
                        <a:pt x="528181" y="247596"/>
                        <a:pt x="510200" y="135799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24CB3E77-9604-0041-8406-C6321CC3C759}"/>
                    </a:ext>
                  </a:extLst>
                </p:cNvPr>
                <p:cNvSpPr/>
                <p:nvPr/>
              </p:nvSpPr>
              <p:spPr>
                <a:xfrm>
                  <a:off x="7113769" y="2365404"/>
                  <a:ext cx="195758" cy="437584"/>
                </a:xfrm>
                <a:custGeom>
                  <a:avLst/>
                  <a:gdLst>
                    <a:gd name="connsiteX0" fmla="*/ 40398 w 195758"/>
                    <a:gd name="connsiteY0" fmla="*/ 0 h 437584"/>
                    <a:gd name="connsiteX1" fmla="*/ 140152 w 195758"/>
                    <a:gd name="connsiteY1" fmla="*/ 85515 h 437584"/>
                    <a:gd name="connsiteX2" fmla="*/ 195644 w 195758"/>
                    <a:gd name="connsiteY2" fmla="*/ 437585 h 437584"/>
                    <a:gd name="connsiteX3" fmla="*/ 50976 w 195758"/>
                    <a:gd name="connsiteY3" fmla="*/ 390881 h 437584"/>
                    <a:gd name="connsiteX4" fmla="*/ 14524 w 195758"/>
                    <a:gd name="connsiteY4" fmla="*/ 218141 h 437584"/>
                    <a:gd name="connsiteX5" fmla="*/ 40398 w 195758"/>
                    <a:gd name="connsiteY5" fmla="*/ 0 h 437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5758" h="437584">
                      <a:moveTo>
                        <a:pt x="40398" y="0"/>
                      </a:moveTo>
                      <a:cubicBezTo>
                        <a:pt x="110454" y="28478"/>
                        <a:pt x="121275" y="31326"/>
                        <a:pt x="140152" y="85515"/>
                      </a:cubicBezTo>
                      <a:cubicBezTo>
                        <a:pt x="158460" y="137996"/>
                        <a:pt x="198166" y="375096"/>
                        <a:pt x="195644" y="437585"/>
                      </a:cubicBezTo>
                      <a:cubicBezTo>
                        <a:pt x="154391" y="402760"/>
                        <a:pt x="98005" y="391287"/>
                        <a:pt x="50976" y="390881"/>
                      </a:cubicBezTo>
                      <a:lnTo>
                        <a:pt x="14524" y="218141"/>
                      </a:lnTo>
                      <a:cubicBezTo>
                        <a:pt x="3702" y="171031"/>
                        <a:pt x="-22009" y="73229"/>
                        <a:pt x="40398" y="0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339EB474-47DD-670C-F6AD-CA731E1EF2A7}"/>
                    </a:ext>
                  </a:extLst>
                </p:cNvPr>
                <p:cNvSpPr/>
                <p:nvPr/>
              </p:nvSpPr>
              <p:spPr>
                <a:xfrm>
                  <a:off x="7148923" y="2719775"/>
                  <a:ext cx="169778" cy="138377"/>
                </a:xfrm>
                <a:custGeom>
                  <a:avLst/>
                  <a:gdLst>
                    <a:gd name="connsiteX0" fmla="*/ 10452 w 169778"/>
                    <a:gd name="connsiteY0" fmla="*/ 13972 h 138377"/>
                    <a:gd name="connsiteX1" fmla="*/ 10452 w 169778"/>
                    <a:gd name="connsiteY1" fmla="*/ 30245 h 138377"/>
                    <a:gd name="connsiteX2" fmla="*/ 200 w 169778"/>
                    <a:gd name="connsiteY2" fmla="*/ 46518 h 138377"/>
                    <a:gd name="connsiteX3" fmla="*/ 93607 w 169778"/>
                    <a:gd name="connsiteY3" fmla="*/ 68324 h 138377"/>
                    <a:gd name="connsiteX4" fmla="*/ 129002 w 169778"/>
                    <a:gd name="connsiteY4" fmla="*/ 126419 h 138377"/>
                    <a:gd name="connsiteX5" fmla="*/ 120865 w 169778"/>
                    <a:gd name="connsiteY5" fmla="*/ 131870 h 138377"/>
                    <a:gd name="connsiteX6" fmla="*/ 148041 w 169778"/>
                    <a:gd name="connsiteY6" fmla="*/ 130324 h 138377"/>
                    <a:gd name="connsiteX7" fmla="*/ 168952 w 169778"/>
                    <a:gd name="connsiteY7" fmla="*/ 53352 h 138377"/>
                    <a:gd name="connsiteX8" fmla="*/ 155934 w 169778"/>
                    <a:gd name="connsiteY8" fmla="*/ 8927 h 138377"/>
                    <a:gd name="connsiteX9" fmla="*/ 10452 w 169778"/>
                    <a:gd name="connsiteY9" fmla="*/ 13972 h 13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778" h="138377">
                      <a:moveTo>
                        <a:pt x="10452" y="13972"/>
                      </a:moveTo>
                      <a:cubicBezTo>
                        <a:pt x="6383" y="16006"/>
                        <a:pt x="12648" y="22108"/>
                        <a:pt x="10452" y="30245"/>
                      </a:cubicBezTo>
                      <a:cubicBezTo>
                        <a:pt x="8255" y="38381"/>
                        <a:pt x="-1509" y="42205"/>
                        <a:pt x="200" y="46518"/>
                      </a:cubicBezTo>
                      <a:cubicBezTo>
                        <a:pt x="200" y="46518"/>
                        <a:pt x="56423" y="40090"/>
                        <a:pt x="93607" y="68324"/>
                      </a:cubicBezTo>
                      <a:cubicBezTo>
                        <a:pt x="130791" y="96558"/>
                        <a:pt x="129002" y="126419"/>
                        <a:pt x="129002" y="126419"/>
                      </a:cubicBezTo>
                      <a:lnTo>
                        <a:pt x="120865" y="131870"/>
                      </a:lnTo>
                      <a:cubicBezTo>
                        <a:pt x="120865" y="131870"/>
                        <a:pt x="131361" y="147493"/>
                        <a:pt x="148041" y="130324"/>
                      </a:cubicBezTo>
                      <a:cubicBezTo>
                        <a:pt x="164721" y="113156"/>
                        <a:pt x="172451" y="80610"/>
                        <a:pt x="168952" y="53352"/>
                      </a:cubicBezTo>
                      <a:cubicBezTo>
                        <a:pt x="165453" y="26095"/>
                        <a:pt x="168952" y="13239"/>
                        <a:pt x="155934" y="8927"/>
                      </a:cubicBezTo>
                      <a:cubicBezTo>
                        <a:pt x="142915" y="4615"/>
                        <a:pt x="63176" y="-11333"/>
                        <a:pt x="10452" y="13972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F8D6BB7C-4D55-068B-1834-7B8DAD4300A4}"/>
                    </a:ext>
                  </a:extLst>
                </p:cNvPr>
                <p:cNvSpPr/>
                <p:nvPr/>
              </p:nvSpPr>
              <p:spPr>
                <a:xfrm>
                  <a:off x="7158317" y="2736082"/>
                  <a:ext cx="113016" cy="26385"/>
                </a:xfrm>
                <a:custGeom>
                  <a:avLst/>
                  <a:gdLst>
                    <a:gd name="connsiteX0" fmla="*/ 0 w 113016"/>
                    <a:gd name="connsiteY0" fmla="*/ 16378 h 26385"/>
                    <a:gd name="connsiteX1" fmla="*/ 0 w 113016"/>
                    <a:gd name="connsiteY1" fmla="*/ 16378 h 26385"/>
                    <a:gd name="connsiteX2" fmla="*/ 113017 w 113016"/>
                    <a:gd name="connsiteY2" fmla="*/ 26386 h 26385"/>
                    <a:gd name="connsiteX3" fmla="*/ 1139 w 113016"/>
                    <a:gd name="connsiteY3" fmla="*/ 8079 h 26385"/>
                    <a:gd name="connsiteX4" fmla="*/ 1139 w 113016"/>
                    <a:gd name="connsiteY4" fmla="*/ 8079 h 26385"/>
                    <a:gd name="connsiteX5" fmla="*/ 1139 w 113016"/>
                    <a:gd name="connsiteY5" fmla="*/ 14262 h 26385"/>
                    <a:gd name="connsiteX6" fmla="*/ 0 w 113016"/>
                    <a:gd name="connsiteY6" fmla="*/ 16378 h 2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3016" h="26385">
                      <a:moveTo>
                        <a:pt x="0" y="16378"/>
                      </a:moveTo>
                      <a:lnTo>
                        <a:pt x="0" y="16378"/>
                      </a:lnTo>
                      <a:cubicBezTo>
                        <a:pt x="14727" y="6614"/>
                        <a:pt x="77704" y="-1116"/>
                        <a:pt x="113017" y="26386"/>
                      </a:cubicBezTo>
                      <a:cubicBezTo>
                        <a:pt x="96744" y="5475"/>
                        <a:pt x="53864" y="-10229"/>
                        <a:pt x="1139" y="8079"/>
                      </a:cubicBezTo>
                      <a:lnTo>
                        <a:pt x="1139" y="8079"/>
                      </a:lnTo>
                      <a:cubicBezTo>
                        <a:pt x="1578" y="10113"/>
                        <a:pt x="1578" y="12228"/>
                        <a:pt x="1139" y="14262"/>
                      </a:cubicBezTo>
                      <a:cubicBezTo>
                        <a:pt x="814" y="14995"/>
                        <a:pt x="431" y="15702"/>
                        <a:pt x="0" y="16378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798C3E43-A40F-7EC2-989A-00C8BD2A683A}"/>
                    </a:ext>
                  </a:extLst>
                </p:cNvPr>
                <p:cNvSpPr/>
                <p:nvPr/>
              </p:nvSpPr>
              <p:spPr>
                <a:xfrm>
                  <a:off x="7222758" y="2757830"/>
                  <a:ext cx="77378" cy="59722"/>
                </a:xfrm>
                <a:custGeom>
                  <a:avLst/>
                  <a:gdLst>
                    <a:gd name="connsiteX0" fmla="*/ 77379 w 77378"/>
                    <a:gd name="connsiteY0" fmla="*/ 59722 h 59722"/>
                    <a:gd name="connsiteX1" fmla="*/ 0 w 77378"/>
                    <a:gd name="connsiteY1" fmla="*/ 0 h 59722"/>
                    <a:gd name="connsiteX2" fmla="*/ 77379 w 77378"/>
                    <a:gd name="connsiteY2" fmla="*/ 59722 h 59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378" h="59722">
                      <a:moveTo>
                        <a:pt x="77379" y="59722"/>
                      </a:moveTo>
                      <a:cubicBezTo>
                        <a:pt x="67940" y="32709"/>
                        <a:pt x="33686" y="6509"/>
                        <a:pt x="0" y="0"/>
                      </a:cubicBezTo>
                      <a:cubicBezTo>
                        <a:pt x="40602" y="4801"/>
                        <a:pt x="70544" y="20748"/>
                        <a:pt x="77379" y="59722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100" name="Graphic 4">
              <a:extLst>
                <a:ext uri="{FF2B5EF4-FFF2-40B4-BE49-F238E27FC236}">
                  <a16:creationId xmlns:a16="http://schemas.microsoft.com/office/drawing/2014/main" id="{4245BBFB-7209-B970-3E40-DB36AF4353BB}"/>
                </a:ext>
              </a:extLst>
            </p:cNvPr>
            <p:cNvGrpSpPr/>
            <p:nvPr/>
          </p:nvGrpSpPr>
          <p:grpSpPr>
            <a:xfrm>
              <a:off x="6376232" y="1999648"/>
              <a:ext cx="277476" cy="292740"/>
              <a:chOff x="6376232" y="1999648"/>
              <a:chExt cx="277476" cy="292740"/>
            </a:xfrm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3B54A9DA-9A5B-ACEB-5069-9BAECBEB411E}"/>
                  </a:ext>
                </a:extLst>
              </p:cNvPr>
              <p:cNvSpPr/>
              <p:nvPr/>
            </p:nvSpPr>
            <p:spPr>
              <a:xfrm>
                <a:off x="6376232" y="1999648"/>
                <a:ext cx="132755" cy="188374"/>
              </a:xfrm>
              <a:custGeom>
                <a:avLst/>
                <a:gdLst>
                  <a:gd name="connsiteX0" fmla="*/ 74692 w 132755"/>
                  <a:gd name="connsiteY0" fmla="*/ 912 h 188374"/>
                  <a:gd name="connsiteX1" fmla="*/ 98288 w 132755"/>
                  <a:gd name="connsiteY1" fmla="*/ 7584 h 188374"/>
                  <a:gd name="connsiteX2" fmla="*/ 117409 w 132755"/>
                  <a:gd name="connsiteY2" fmla="*/ 20114 h 188374"/>
                  <a:gd name="connsiteX3" fmla="*/ 129777 w 132755"/>
                  <a:gd name="connsiteY3" fmla="*/ 38584 h 188374"/>
                  <a:gd name="connsiteX4" fmla="*/ 132218 w 132755"/>
                  <a:gd name="connsiteY4" fmla="*/ 62018 h 188374"/>
                  <a:gd name="connsiteX5" fmla="*/ 126522 w 132755"/>
                  <a:gd name="connsiteY5" fmla="*/ 79837 h 188374"/>
                  <a:gd name="connsiteX6" fmla="*/ 116270 w 132755"/>
                  <a:gd name="connsiteY6" fmla="*/ 92611 h 188374"/>
                  <a:gd name="connsiteX7" fmla="*/ 103577 w 132755"/>
                  <a:gd name="connsiteY7" fmla="*/ 102375 h 188374"/>
                  <a:gd name="connsiteX8" fmla="*/ 90884 w 132755"/>
                  <a:gd name="connsiteY8" fmla="*/ 110511 h 188374"/>
                  <a:gd name="connsiteX9" fmla="*/ 80144 w 132755"/>
                  <a:gd name="connsiteY9" fmla="*/ 118648 h 188374"/>
                  <a:gd name="connsiteX10" fmla="*/ 73797 w 132755"/>
                  <a:gd name="connsiteY10" fmla="*/ 128737 h 188374"/>
                  <a:gd name="connsiteX11" fmla="*/ 70787 w 132755"/>
                  <a:gd name="connsiteY11" fmla="*/ 133457 h 188374"/>
                  <a:gd name="connsiteX12" fmla="*/ 65823 w 132755"/>
                  <a:gd name="connsiteY12" fmla="*/ 134921 h 188374"/>
                  <a:gd name="connsiteX13" fmla="*/ 45889 w 132755"/>
                  <a:gd name="connsiteY13" fmla="*/ 132236 h 188374"/>
                  <a:gd name="connsiteX14" fmla="*/ 41007 w 132755"/>
                  <a:gd name="connsiteY14" fmla="*/ 129470 h 188374"/>
                  <a:gd name="connsiteX15" fmla="*/ 39705 w 132755"/>
                  <a:gd name="connsiteY15" fmla="*/ 124181 h 188374"/>
                  <a:gd name="connsiteX16" fmla="*/ 46458 w 132755"/>
                  <a:gd name="connsiteY16" fmla="*/ 106769 h 188374"/>
                  <a:gd name="connsiteX17" fmla="*/ 57524 w 132755"/>
                  <a:gd name="connsiteY17" fmla="*/ 94157 h 188374"/>
                  <a:gd name="connsiteX18" fmla="*/ 70543 w 132755"/>
                  <a:gd name="connsiteY18" fmla="*/ 84556 h 188374"/>
                  <a:gd name="connsiteX19" fmla="*/ 83236 w 132755"/>
                  <a:gd name="connsiteY19" fmla="*/ 76419 h 188374"/>
                  <a:gd name="connsiteX20" fmla="*/ 93081 w 132755"/>
                  <a:gd name="connsiteY20" fmla="*/ 68283 h 188374"/>
                  <a:gd name="connsiteX21" fmla="*/ 97882 w 132755"/>
                  <a:gd name="connsiteY21" fmla="*/ 58600 h 188374"/>
                  <a:gd name="connsiteX22" fmla="*/ 91698 w 132755"/>
                  <a:gd name="connsiteY22" fmla="*/ 41107 h 188374"/>
                  <a:gd name="connsiteX23" fmla="*/ 70217 w 132755"/>
                  <a:gd name="connsiteY23" fmla="*/ 31668 h 188374"/>
                  <a:gd name="connsiteX24" fmla="*/ 34742 w 132755"/>
                  <a:gd name="connsiteY24" fmla="*/ 49731 h 188374"/>
                  <a:gd name="connsiteX25" fmla="*/ 31406 w 132755"/>
                  <a:gd name="connsiteY25" fmla="*/ 53637 h 188374"/>
                  <a:gd name="connsiteX26" fmla="*/ 26280 w 132755"/>
                  <a:gd name="connsiteY26" fmla="*/ 54451 h 188374"/>
                  <a:gd name="connsiteX27" fmla="*/ 5043 w 132755"/>
                  <a:gd name="connsiteY27" fmla="*/ 51603 h 188374"/>
                  <a:gd name="connsiteX28" fmla="*/ 1219 w 132755"/>
                  <a:gd name="connsiteY28" fmla="*/ 49487 h 188374"/>
                  <a:gd name="connsiteX29" fmla="*/ 80 w 132755"/>
                  <a:gd name="connsiteY29" fmla="*/ 45093 h 188374"/>
                  <a:gd name="connsiteX30" fmla="*/ 8216 w 132755"/>
                  <a:gd name="connsiteY30" fmla="*/ 27030 h 188374"/>
                  <a:gd name="connsiteX31" fmla="*/ 24978 w 132755"/>
                  <a:gd name="connsiteY31" fmla="*/ 11652 h 188374"/>
                  <a:gd name="connsiteX32" fmla="*/ 47923 w 132755"/>
                  <a:gd name="connsiteY32" fmla="*/ 1807 h 188374"/>
                  <a:gd name="connsiteX33" fmla="*/ 74692 w 132755"/>
                  <a:gd name="connsiteY33" fmla="*/ 912 h 188374"/>
                  <a:gd name="connsiteX34" fmla="*/ 65254 w 132755"/>
                  <a:gd name="connsiteY34" fmla="*/ 151357 h 188374"/>
                  <a:gd name="connsiteX35" fmla="*/ 69973 w 132755"/>
                  <a:gd name="connsiteY35" fmla="*/ 154123 h 188374"/>
                  <a:gd name="connsiteX36" fmla="*/ 71356 w 132755"/>
                  <a:gd name="connsiteY36" fmla="*/ 159412 h 188374"/>
                  <a:gd name="connsiteX37" fmla="*/ 68590 w 132755"/>
                  <a:gd name="connsiteY37" fmla="*/ 182195 h 188374"/>
                  <a:gd name="connsiteX38" fmla="*/ 60518 w 132755"/>
                  <a:gd name="connsiteY38" fmla="*/ 188306 h 188374"/>
                  <a:gd name="connsiteX39" fmla="*/ 60453 w 132755"/>
                  <a:gd name="connsiteY39" fmla="*/ 188297 h 188374"/>
                  <a:gd name="connsiteX40" fmla="*/ 37834 w 132755"/>
                  <a:gd name="connsiteY40" fmla="*/ 185287 h 188374"/>
                  <a:gd name="connsiteX41" fmla="*/ 31723 w 132755"/>
                  <a:gd name="connsiteY41" fmla="*/ 177213 h 188374"/>
                  <a:gd name="connsiteX42" fmla="*/ 31731 w 132755"/>
                  <a:gd name="connsiteY42" fmla="*/ 177150 h 188374"/>
                  <a:gd name="connsiteX43" fmla="*/ 34823 w 132755"/>
                  <a:gd name="connsiteY43" fmla="*/ 154123 h 188374"/>
                  <a:gd name="connsiteX44" fmla="*/ 37590 w 132755"/>
                  <a:gd name="connsiteY44" fmla="*/ 149404 h 188374"/>
                  <a:gd name="connsiteX45" fmla="*/ 42878 w 132755"/>
                  <a:gd name="connsiteY45" fmla="*/ 147940 h 18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32755" h="188374">
                    <a:moveTo>
                      <a:pt x="74692" y="912"/>
                    </a:moveTo>
                    <a:cubicBezTo>
                      <a:pt x="82837" y="2012"/>
                      <a:pt x="90778" y="4258"/>
                      <a:pt x="98288" y="7584"/>
                    </a:cubicBezTo>
                    <a:cubicBezTo>
                      <a:pt x="105335" y="10635"/>
                      <a:pt x="111803" y="14873"/>
                      <a:pt x="117409" y="20114"/>
                    </a:cubicBezTo>
                    <a:cubicBezTo>
                      <a:pt x="122779" y="25336"/>
                      <a:pt x="126994" y="31629"/>
                      <a:pt x="129777" y="38584"/>
                    </a:cubicBezTo>
                    <a:cubicBezTo>
                      <a:pt x="132584" y="46057"/>
                      <a:pt x="133430" y="54127"/>
                      <a:pt x="132218" y="62018"/>
                    </a:cubicBezTo>
                    <a:cubicBezTo>
                      <a:pt x="131502" y="68271"/>
                      <a:pt x="129565" y="74325"/>
                      <a:pt x="126522" y="79837"/>
                    </a:cubicBezTo>
                    <a:cubicBezTo>
                      <a:pt x="123715" y="84552"/>
                      <a:pt x="120265" y="88851"/>
                      <a:pt x="116270" y="92611"/>
                    </a:cubicBezTo>
                    <a:cubicBezTo>
                      <a:pt x="112332" y="96233"/>
                      <a:pt x="108085" y="99500"/>
                      <a:pt x="103577" y="102375"/>
                    </a:cubicBezTo>
                    <a:lnTo>
                      <a:pt x="90884" y="110511"/>
                    </a:lnTo>
                    <a:cubicBezTo>
                      <a:pt x="87060" y="112882"/>
                      <a:pt x="83464" y="115606"/>
                      <a:pt x="80144" y="118648"/>
                    </a:cubicBezTo>
                    <a:cubicBezTo>
                      <a:pt x="77141" y="121367"/>
                      <a:pt x="74953" y="124857"/>
                      <a:pt x="73797" y="128737"/>
                    </a:cubicBezTo>
                    <a:cubicBezTo>
                      <a:pt x="73252" y="130559"/>
                      <a:pt x="72211" y="132193"/>
                      <a:pt x="70787" y="133457"/>
                    </a:cubicBezTo>
                    <a:cubicBezTo>
                      <a:pt x="69428" y="134657"/>
                      <a:pt x="67614" y="135194"/>
                      <a:pt x="65823" y="134921"/>
                    </a:cubicBezTo>
                    <a:lnTo>
                      <a:pt x="45889" y="132236"/>
                    </a:lnTo>
                    <a:cubicBezTo>
                      <a:pt x="43960" y="131981"/>
                      <a:pt x="42211" y="130990"/>
                      <a:pt x="41007" y="129470"/>
                    </a:cubicBezTo>
                    <a:cubicBezTo>
                      <a:pt x="39754" y="128015"/>
                      <a:pt x="39274" y="126051"/>
                      <a:pt x="39705" y="124181"/>
                    </a:cubicBezTo>
                    <a:cubicBezTo>
                      <a:pt x="40771" y="117983"/>
                      <a:pt x="43066" y="112061"/>
                      <a:pt x="46458" y="106769"/>
                    </a:cubicBezTo>
                    <a:cubicBezTo>
                      <a:pt x="49575" y="102096"/>
                      <a:pt x="53293" y="97855"/>
                      <a:pt x="57524" y="94157"/>
                    </a:cubicBezTo>
                    <a:cubicBezTo>
                      <a:pt x="61568" y="90576"/>
                      <a:pt x="65929" y="87363"/>
                      <a:pt x="70543" y="84556"/>
                    </a:cubicBezTo>
                    <a:cubicBezTo>
                      <a:pt x="75099" y="81789"/>
                      <a:pt x="79330" y="79077"/>
                      <a:pt x="83236" y="76419"/>
                    </a:cubicBezTo>
                    <a:cubicBezTo>
                      <a:pt x="86816" y="74085"/>
                      <a:pt x="90111" y="71355"/>
                      <a:pt x="93081" y="68283"/>
                    </a:cubicBezTo>
                    <a:cubicBezTo>
                      <a:pt x="95733" y="65696"/>
                      <a:pt x="97434" y="62280"/>
                      <a:pt x="97882" y="58600"/>
                    </a:cubicBezTo>
                    <a:cubicBezTo>
                      <a:pt x="98825" y="52106"/>
                      <a:pt x="96515" y="45565"/>
                      <a:pt x="91698" y="41107"/>
                    </a:cubicBezTo>
                    <a:cubicBezTo>
                      <a:pt x="85766" y="35684"/>
                      <a:pt x="78224" y="32367"/>
                      <a:pt x="70217" y="31668"/>
                    </a:cubicBezTo>
                    <a:cubicBezTo>
                      <a:pt x="55775" y="29646"/>
                      <a:pt x="41601" y="36861"/>
                      <a:pt x="34742" y="49731"/>
                    </a:cubicBezTo>
                    <a:cubicBezTo>
                      <a:pt x="33855" y="51212"/>
                      <a:pt x="32732" y="52533"/>
                      <a:pt x="31406" y="53637"/>
                    </a:cubicBezTo>
                    <a:cubicBezTo>
                      <a:pt x="29876" y="54589"/>
                      <a:pt x="28029" y="54883"/>
                      <a:pt x="26280" y="54451"/>
                    </a:cubicBezTo>
                    <a:lnTo>
                      <a:pt x="5043" y="51603"/>
                    </a:lnTo>
                    <a:cubicBezTo>
                      <a:pt x="3546" y="51417"/>
                      <a:pt x="2171" y="50659"/>
                      <a:pt x="1219" y="49487"/>
                    </a:cubicBezTo>
                    <a:cubicBezTo>
                      <a:pt x="226" y="48253"/>
                      <a:pt x="-189" y="46653"/>
                      <a:pt x="80" y="45093"/>
                    </a:cubicBezTo>
                    <a:cubicBezTo>
                      <a:pt x="1301" y="38504"/>
                      <a:pt x="4091" y="32308"/>
                      <a:pt x="8216" y="27030"/>
                    </a:cubicBezTo>
                    <a:cubicBezTo>
                      <a:pt x="12879" y="20977"/>
                      <a:pt x="18550" y="15774"/>
                      <a:pt x="24978" y="11652"/>
                    </a:cubicBezTo>
                    <a:cubicBezTo>
                      <a:pt x="32057" y="7172"/>
                      <a:pt x="39803" y="3849"/>
                      <a:pt x="47923" y="1807"/>
                    </a:cubicBezTo>
                    <a:cubicBezTo>
                      <a:pt x="56702" y="-250"/>
                      <a:pt x="65799" y="-554"/>
                      <a:pt x="74692" y="912"/>
                    </a:cubicBezTo>
                    <a:close/>
                    <a:moveTo>
                      <a:pt x="65254" y="151357"/>
                    </a:moveTo>
                    <a:cubicBezTo>
                      <a:pt x="67125" y="151626"/>
                      <a:pt x="68826" y="152620"/>
                      <a:pt x="69973" y="154123"/>
                    </a:cubicBezTo>
                    <a:cubicBezTo>
                      <a:pt x="71145" y="155621"/>
                      <a:pt x="71641" y="157534"/>
                      <a:pt x="71356" y="159412"/>
                    </a:cubicBezTo>
                    <a:lnTo>
                      <a:pt x="68590" y="182195"/>
                    </a:lnTo>
                    <a:cubicBezTo>
                      <a:pt x="68045" y="186112"/>
                      <a:pt x="64432" y="188848"/>
                      <a:pt x="60518" y="188306"/>
                    </a:cubicBezTo>
                    <a:cubicBezTo>
                      <a:pt x="60494" y="188303"/>
                      <a:pt x="60478" y="188300"/>
                      <a:pt x="60453" y="188297"/>
                    </a:cubicBezTo>
                    <a:lnTo>
                      <a:pt x="37834" y="185287"/>
                    </a:lnTo>
                    <a:cubicBezTo>
                      <a:pt x="33920" y="184745"/>
                      <a:pt x="31178" y="181130"/>
                      <a:pt x="31723" y="177213"/>
                    </a:cubicBezTo>
                    <a:cubicBezTo>
                      <a:pt x="31723" y="177191"/>
                      <a:pt x="31731" y="177171"/>
                      <a:pt x="31731" y="177150"/>
                    </a:cubicBezTo>
                    <a:lnTo>
                      <a:pt x="34823" y="154123"/>
                    </a:lnTo>
                    <a:cubicBezTo>
                      <a:pt x="35027" y="152228"/>
                      <a:pt x="36035" y="150509"/>
                      <a:pt x="37590" y="149404"/>
                    </a:cubicBezTo>
                    <a:cubicBezTo>
                      <a:pt x="39078" y="148207"/>
                      <a:pt x="40991" y="147678"/>
                      <a:pt x="42878" y="14794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B65915FA-6043-6AB0-5312-FDA1013D7254}"/>
                  </a:ext>
                </a:extLst>
              </p:cNvPr>
              <p:cNvSpPr/>
              <p:nvPr/>
            </p:nvSpPr>
            <p:spPr>
              <a:xfrm>
                <a:off x="6547454" y="2141805"/>
                <a:ext cx="106253" cy="150583"/>
              </a:xfrm>
              <a:custGeom>
                <a:avLst/>
                <a:gdLst>
                  <a:gd name="connsiteX0" fmla="*/ 32272 w 106253"/>
                  <a:gd name="connsiteY0" fmla="*/ 121648 h 150583"/>
                  <a:gd name="connsiteX1" fmla="*/ 35526 w 106253"/>
                  <a:gd name="connsiteY1" fmla="*/ 124740 h 150583"/>
                  <a:gd name="connsiteX2" fmla="*/ 35526 w 106253"/>
                  <a:gd name="connsiteY2" fmla="*/ 129215 h 150583"/>
                  <a:gd name="connsiteX3" fmla="*/ 28447 w 106253"/>
                  <a:gd name="connsiteY3" fmla="*/ 146953 h 150583"/>
                  <a:gd name="connsiteX4" fmla="*/ 25356 w 106253"/>
                  <a:gd name="connsiteY4" fmla="*/ 150126 h 150583"/>
                  <a:gd name="connsiteX5" fmla="*/ 20880 w 106253"/>
                  <a:gd name="connsiteY5" fmla="*/ 150126 h 150583"/>
                  <a:gd name="connsiteX6" fmla="*/ 3631 w 106253"/>
                  <a:gd name="connsiteY6" fmla="*/ 143535 h 150583"/>
                  <a:gd name="connsiteX7" fmla="*/ 458 w 106253"/>
                  <a:gd name="connsiteY7" fmla="*/ 140443 h 150583"/>
                  <a:gd name="connsiteX8" fmla="*/ 458 w 106253"/>
                  <a:gd name="connsiteY8" fmla="*/ 135968 h 150583"/>
                  <a:gd name="connsiteX9" fmla="*/ 7537 w 106253"/>
                  <a:gd name="connsiteY9" fmla="*/ 118231 h 150583"/>
                  <a:gd name="connsiteX10" fmla="*/ 10628 w 106253"/>
                  <a:gd name="connsiteY10" fmla="*/ 115057 h 150583"/>
                  <a:gd name="connsiteX11" fmla="*/ 15103 w 106253"/>
                  <a:gd name="connsiteY11" fmla="*/ 115057 h 150583"/>
                  <a:gd name="connsiteX12" fmla="*/ 69700 w 106253"/>
                  <a:gd name="connsiteY12" fmla="*/ 4156 h 150583"/>
                  <a:gd name="connsiteX13" fmla="*/ 87112 w 106253"/>
                  <a:gd name="connsiteY13" fmla="*/ 14082 h 150583"/>
                  <a:gd name="connsiteX14" fmla="*/ 99887 w 106253"/>
                  <a:gd name="connsiteY14" fmla="*/ 28159 h 150583"/>
                  <a:gd name="connsiteX15" fmla="*/ 105989 w 106253"/>
                  <a:gd name="connsiteY15" fmla="*/ 45245 h 150583"/>
                  <a:gd name="connsiteX16" fmla="*/ 103304 w 106253"/>
                  <a:gd name="connsiteY16" fmla="*/ 64366 h 150583"/>
                  <a:gd name="connsiteX17" fmla="*/ 95167 w 106253"/>
                  <a:gd name="connsiteY17" fmla="*/ 77304 h 150583"/>
                  <a:gd name="connsiteX18" fmla="*/ 84508 w 106253"/>
                  <a:gd name="connsiteY18" fmla="*/ 85440 h 150583"/>
                  <a:gd name="connsiteX19" fmla="*/ 72466 w 106253"/>
                  <a:gd name="connsiteY19" fmla="*/ 90729 h 150583"/>
                  <a:gd name="connsiteX20" fmla="*/ 60749 w 106253"/>
                  <a:gd name="connsiteY20" fmla="*/ 94634 h 150583"/>
                  <a:gd name="connsiteX21" fmla="*/ 50660 w 106253"/>
                  <a:gd name="connsiteY21" fmla="*/ 99110 h 150583"/>
                  <a:gd name="connsiteX22" fmla="*/ 43581 w 106253"/>
                  <a:gd name="connsiteY22" fmla="*/ 105863 h 150583"/>
                  <a:gd name="connsiteX23" fmla="*/ 40327 w 106253"/>
                  <a:gd name="connsiteY23" fmla="*/ 108955 h 150583"/>
                  <a:gd name="connsiteX24" fmla="*/ 36015 w 106253"/>
                  <a:gd name="connsiteY24" fmla="*/ 108955 h 150583"/>
                  <a:gd name="connsiteX25" fmla="*/ 20799 w 106253"/>
                  <a:gd name="connsiteY25" fmla="*/ 102852 h 150583"/>
                  <a:gd name="connsiteX26" fmla="*/ 17544 w 106253"/>
                  <a:gd name="connsiteY26" fmla="*/ 99679 h 150583"/>
                  <a:gd name="connsiteX27" fmla="*/ 17544 w 106253"/>
                  <a:gd name="connsiteY27" fmla="*/ 95204 h 150583"/>
                  <a:gd name="connsiteX28" fmla="*/ 26332 w 106253"/>
                  <a:gd name="connsiteY28" fmla="*/ 82755 h 150583"/>
                  <a:gd name="connsiteX29" fmla="*/ 37642 w 106253"/>
                  <a:gd name="connsiteY29" fmla="*/ 74619 h 150583"/>
                  <a:gd name="connsiteX30" fmla="*/ 49847 w 106253"/>
                  <a:gd name="connsiteY30" fmla="*/ 69574 h 150583"/>
                  <a:gd name="connsiteX31" fmla="*/ 61563 w 106253"/>
                  <a:gd name="connsiteY31" fmla="*/ 65668 h 150583"/>
                  <a:gd name="connsiteX32" fmla="*/ 71002 w 106253"/>
                  <a:gd name="connsiteY32" fmla="*/ 61275 h 150583"/>
                  <a:gd name="connsiteX33" fmla="*/ 76697 w 106253"/>
                  <a:gd name="connsiteY33" fmla="*/ 54603 h 150583"/>
                  <a:gd name="connsiteX34" fmla="*/ 75233 w 106253"/>
                  <a:gd name="connsiteY34" fmla="*/ 39469 h 150583"/>
                  <a:gd name="connsiteX35" fmla="*/ 60099 w 106253"/>
                  <a:gd name="connsiteY35" fmla="*/ 28321 h 150583"/>
                  <a:gd name="connsiteX36" fmla="*/ 28122 w 106253"/>
                  <a:gd name="connsiteY36" fmla="*/ 35400 h 150583"/>
                  <a:gd name="connsiteX37" fmla="*/ 24705 w 106253"/>
                  <a:gd name="connsiteY37" fmla="*/ 37841 h 150583"/>
                  <a:gd name="connsiteX38" fmla="*/ 20555 w 106253"/>
                  <a:gd name="connsiteY38" fmla="*/ 37841 h 150583"/>
                  <a:gd name="connsiteX39" fmla="*/ 4282 w 106253"/>
                  <a:gd name="connsiteY39" fmla="*/ 31332 h 150583"/>
                  <a:gd name="connsiteX40" fmla="*/ 1597 w 106253"/>
                  <a:gd name="connsiteY40" fmla="*/ 28891 h 150583"/>
                  <a:gd name="connsiteX41" fmla="*/ 1597 w 106253"/>
                  <a:gd name="connsiteY41" fmla="*/ 25148 h 150583"/>
                  <a:gd name="connsiteX42" fmla="*/ 11279 w 106253"/>
                  <a:gd name="connsiteY42" fmla="*/ 12130 h 150583"/>
                  <a:gd name="connsiteX43" fmla="*/ 27552 w 106253"/>
                  <a:gd name="connsiteY43" fmla="*/ 3261 h 150583"/>
                  <a:gd name="connsiteX44" fmla="*/ 47731 w 106253"/>
                  <a:gd name="connsiteY44" fmla="*/ 6 h 150583"/>
                  <a:gd name="connsiteX45" fmla="*/ 69700 w 106253"/>
                  <a:gd name="connsiteY45" fmla="*/ 4156 h 15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06253" h="150583">
                    <a:moveTo>
                      <a:pt x="32272" y="121648"/>
                    </a:moveTo>
                    <a:cubicBezTo>
                      <a:pt x="33744" y="122173"/>
                      <a:pt x="34924" y="123296"/>
                      <a:pt x="35526" y="124740"/>
                    </a:cubicBezTo>
                    <a:cubicBezTo>
                      <a:pt x="36136" y="126169"/>
                      <a:pt x="36136" y="127785"/>
                      <a:pt x="35526" y="129215"/>
                    </a:cubicBezTo>
                    <a:lnTo>
                      <a:pt x="28447" y="146953"/>
                    </a:lnTo>
                    <a:cubicBezTo>
                      <a:pt x="27894" y="148390"/>
                      <a:pt x="26779" y="149537"/>
                      <a:pt x="25356" y="150126"/>
                    </a:cubicBezTo>
                    <a:cubicBezTo>
                      <a:pt x="23923" y="150736"/>
                      <a:pt x="22312" y="150736"/>
                      <a:pt x="20880" y="150126"/>
                    </a:cubicBezTo>
                    <a:lnTo>
                      <a:pt x="3631" y="143535"/>
                    </a:lnTo>
                    <a:cubicBezTo>
                      <a:pt x="2191" y="142984"/>
                      <a:pt x="1044" y="141866"/>
                      <a:pt x="458" y="140443"/>
                    </a:cubicBezTo>
                    <a:cubicBezTo>
                      <a:pt x="-153" y="139015"/>
                      <a:pt x="-153" y="137398"/>
                      <a:pt x="458" y="135968"/>
                    </a:cubicBezTo>
                    <a:lnTo>
                      <a:pt x="7537" y="118231"/>
                    </a:lnTo>
                    <a:cubicBezTo>
                      <a:pt x="8090" y="116794"/>
                      <a:pt x="9204" y="115646"/>
                      <a:pt x="10628" y="115057"/>
                    </a:cubicBezTo>
                    <a:cubicBezTo>
                      <a:pt x="12060" y="114447"/>
                      <a:pt x="13671" y="114447"/>
                      <a:pt x="15103" y="115057"/>
                    </a:cubicBezTo>
                    <a:close/>
                    <a:moveTo>
                      <a:pt x="69700" y="4156"/>
                    </a:moveTo>
                    <a:cubicBezTo>
                      <a:pt x="75957" y="6606"/>
                      <a:pt x="81815" y="9950"/>
                      <a:pt x="87112" y="14082"/>
                    </a:cubicBezTo>
                    <a:cubicBezTo>
                      <a:pt x="92157" y="17995"/>
                      <a:pt x="96477" y="22759"/>
                      <a:pt x="99887" y="28159"/>
                    </a:cubicBezTo>
                    <a:cubicBezTo>
                      <a:pt x="103125" y="33351"/>
                      <a:pt x="105200" y="39179"/>
                      <a:pt x="105989" y="45245"/>
                    </a:cubicBezTo>
                    <a:cubicBezTo>
                      <a:pt x="106762" y="51744"/>
                      <a:pt x="105834" y="58332"/>
                      <a:pt x="103304" y="64366"/>
                    </a:cubicBezTo>
                    <a:cubicBezTo>
                      <a:pt x="101514" y="69192"/>
                      <a:pt x="98739" y="73597"/>
                      <a:pt x="95167" y="77304"/>
                    </a:cubicBezTo>
                    <a:cubicBezTo>
                      <a:pt x="92035" y="80524"/>
                      <a:pt x="88438" y="83265"/>
                      <a:pt x="84508" y="85440"/>
                    </a:cubicBezTo>
                    <a:cubicBezTo>
                      <a:pt x="80643" y="87518"/>
                      <a:pt x="76616" y="89286"/>
                      <a:pt x="72466" y="90729"/>
                    </a:cubicBezTo>
                    <a:lnTo>
                      <a:pt x="60749" y="94634"/>
                    </a:lnTo>
                    <a:cubicBezTo>
                      <a:pt x="57267" y="95833"/>
                      <a:pt x="53890" y="97330"/>
                      <a:pt x="50660" y="99110"/>
                    </a:cubicBezTo>
                    <a:cubicBezTo>
                      <a:pt x="47715" y="100652"/>
                      <a:pt x="45258" y="102993"/>
                      <a:pt x="43581" y="105863"/>
                    </a:cubicBezTo>
                    <a:cubicBezTo>
                      <a:pt x="42808" y="107179"/>
                      <a:pt x="41677" y="108250"/>
                      <a:pt x="40327" y="108955"/>
                    </a:cubicBezTo>
                    <a:cubicBezTo>
                      <a:pt x="38960" y="109600"/>
                      <a:pt x="37381" y="109600"/>
                      <a:pt x="36015" y="108955"/>
                    </a:cubicBezTo>
                    <a:lnTo>
                      <a:pt x="20799" y="102852"/>
                    </a:lnTo>
                    <a:cubicBezTo>
                      <a:pt x="19334" y="102268"/>
                      <a:pt x="18163" y="101127"/>
                      <a:pt x="17544" y="99679"/>
                    </a:cubicBezTo>
                    <a:cubicBezTo>
                      <a:pt x="16804" y="98279"/>
                      <a:pt x="16804" y="96604"/>
                      <a:pt x="17544" y="95204"/>
                    </a:cubicBezTo>
                    <a:cubicBezTo>
                      <a:pt x="19603" y="90503"/>
                      <a:pt x="22589" y="86268"/>
                      <a:pt x="26332" y="82755"/>
                    </a:cubicBezTo>
                    <a:cubicBezTo>
                      <a:pt x="29717" y="79548"/>
                      <a:pt x="33525" y="76812"/>
                      <a:pt x="37642" y="74619"/>
                    </a:cubicBezTo>
                    <a:cubicBezTo>
                      <a:pt x="41547" y="72564"/>
                      <a:pt x="45632" y="70876"/>
                      <a:pt x="49847" y="69574"/>
                    </a:cubicBezTo>
                    <a:cubicBezTo>
                      <a:pt x="54078" y="68272"/>
                      <a:pt x="57983" y="66970"/>
                      <a:pt x="61563" y="65668"/>
                    </a:cubicBezTo>
                    <a:cubicBezTo>
                      <a:pt x="64875" y="64581"/>
                      <a:pt x="68040" y="63107"/>
                      <a:pt x="71002" y="61275"/>
                    </a:cubicBezTo>
                    <a:cubicBezTo>
                      <a:pt x="73581" y="59732"/>
                      <a:pt x="75574" y="57389"/>
                      <a:pt x="76697" y="54603"/>
                    </a:cubicBezTo>
                    <a:cubicBezTo>
                      <a:pt x="78739" y="49626"/>
                      <a:pt x="78194" y="43961"/>
                      <a:pt x="75233" y="39469"/>
                    </a:cubicBezTo>
                    <a:cubicBezTo>
                      <a:pt x="71555" y="34182"/>
                      <a:pt x="66234" y="30263"/>
                      <a:pt x="60099" y="28321"/>
                    </a:cubicBezTo>
                    <a:cubicBezTo>
                      <a:pt x="49017" y="23678"/>
                      <a:pt x="36210" y="26513"/>
                      <a:pt x="28122" y="35400"/>
                    </a:cubicBezTo>
                    <a:cubicBezTo>
                      <a:pt x="27162" y="36439"/>
                      <a:pt x="25998" y="37270"/>
                      <a:pt x="24705" y="37841"/>
                    </a:cubicBezTo>
                    <a:cubicBezTo>
                      <a:pt x="23378" y="38388"/>
                      <a:pt x="21881" y="38388"/>
                      <a:pt x="20555" y="37841"/>
                    </a:cubicBezTo>
                    <a:lnTo>
                      <a:pt x="4282" y="31332"/>
                    </a:lnTo>
                    <a:cubicBezTo>
                      <a:pt x="3110" y="30886"/>
                      <a:pt x="2150" y="30015"/>
                      <a:pt x="1597" y="28891"/>
                    </a:cubicBezTo>
                    <a:cubicBezTo>
                      <a:pt x="1068" y="27699"/>
                      <a:pt x="1068" y="26340"/>
                      <a:pt x="1597" y="25148"/>
                    </a:cubicBezTo>
                    <a:cubicBezTo>
                      <a:pt x="3745" y="20102"/>
                      <a:pt x="7064" y="15640"/>
                      <a:pt x="11279" y="12130"/>
                    </a:cubicBezTo>
                    <a:cubicBezTo>
                      <a:pt x="16161" y="8267"/>
                      <a:pt x="21662" y="5268"/>
                      <a:pt x="27552" y="3261"/>
                    </a:cubicBezTo>
                    <a:cubicBezTo>
                      <a:pt x="34062" y="1120"/>
                      <a:pt x="40872" y="22"/>
                      <a:pt x="47731" y="6"/>
                    </a:cubicBezTo>
                    <a:cubicBezTo>
                      <a:pt x="55257" y="-106"/>
                      <a:pt x="62735" y="1306"/>
                      <a:pt x="69700" y="415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249A8903-0337-BDE3-BB1C-AD535A89B0E7}"/>
                  </a:ext>
                </a:extLst>
              </p:cNvPr>
              <p:cNvSpPr/>
              <p:nvPr/>
            </p:nvSpPr>
            <p:spPr>
              <a:xfrm>
                <a:off x="6547454" y="2141805"/>
                <a:ext cx="106253" cy="150583"/>
              </a:xfrm>
              <a:custGeom>
                <a:avLst/>
                <a:gdLst>
                  <a:gd name="connsiteX0" fmla="*/ 32272 w 106253"/>
                  <a:gd name="connsiteY0" fmla="*/ 121648 h 150583"/>
                  <a:gd name="connsiteX1" fmla="*/ 35526 w 106253"/>
                  <a:gd name="connsiteY1" fmla="*/ 124740 h 150583"/>
                  <a:gd name="connsiteX2" fmla="*/ 35526 w 106253"/>
                  <a:gd name="connsiteY2" fmla="*/ 129215 h 150583"/>
                  <a:gd name="connsiteX3" fmla="*/ 28447 w 106253"/>
                  <a:gd name="connsiteY3" fmla="*/ 146953 h 150583"/>
                  <a:gd name="connsiteX4" fmla="*/ 25356 w 106253"/>
                  <a:gd name="connsiteY4" fmla="*/ 150126 h 150583"/>
                  <a:gd name="connsiteX5" fmla="*/ 20880 w 106253"/>
                  <a:gd name="connsiteY5" fmla="*/ 150126 h 150583"/>
                  <a:gd name="connsiteX6" fmla="*/ 3631 w 106253"/>
                  <a:gd name="connsiteY6" fmla="*/ 143535 h 150583"/>
                  <a:gd name="connsiteX7" fmla="*/ 458 w 106253"/>
                  <a:gd name="connsiteY7" fmla="*/ 140443 h 150583"/>
                  <a:gd name="connsiteX8" fmla="*/ 458 w 106253"/>
                  <a:gd name="connsiteY8" fmla="*/ 135968 h 150583"/>
                  <a:gd name="connsiteX9" fmla="*/ 7537 w 106253"/>
                  <a:gd name="connsiteY9" fmla="*/ 118231 h 150583"/>
                  <a:gd name="connsiteX10" fmla="*/ 10628 w 106253"/>
                  <a:gd name="connsiteY10" fmla="*/ 115057 h 150583"/>
                  <a:gd name="connsiteX11" fmla="*/ 15103 w 106253"/>
                  <a:gd name="connsiteY11" fmla="*/ 115057 h 150583"/>
                  <a:gd name="connsiteX12" fmla="*/ 69700 w 106253"/>
                  <a:gd name="connsiteY12" fmla="*/ 4156 h 150583"/>
                  <a:gd name="connsiteX13" fmla="*/ 87112 w 106253"/>
                  <a:gd name="connsiteY13" fmla="*/ 14082 h 150583"/>
                  <a:gd name="connsiteX14" fmla="*/ 99887 w 106253"/>
                  <a:gd name="connsiteY14" fmla="*/ 28159 h 150583"/>
                  <a:gd name="connsiteX15" fmla="*/ 105989 w 106253"/>
                  <a:gd name="connsiteY15" fmla="*/ 45245 h 150583"/>
                  <a:gd name="connsiteX16" fmla="*/ 103304 w 106253"/>
                  <a:gd name="connsiteY16" fmla="*/ 64366 h 150583"/>
                  <a:gd name="connsiteX17" fmla="*/ 95167 w 106253"/>
                  <a:gd name="connsiteY17" fmla="*/ 77304 h 150583"/>
                  <a:gd name="connsiteX18" fmla="*/ 84508 w 106253"/>
                  <a:gd name="connsiteY18" fmla="*/ 85440 h 150583"/>
                  <a:gd name="connsiteX19" fmla="*/ 72466 w 106253"/>
                  <a:gd name="connsiteY19" fmla="*/ 90729 h 150583"/>
                  <a:gd name="connsiteX20" fmla="*/ 60749 w 106253"/>
                  <a:gd name="connsiteY20" fmla="*/ 94634 h 150583"/>
                  <a:gd name="connsiteX21" fmla="*/ 50660 w 106253"/>
                  <a:gd name="connsiteY21" fmla="*/ 99110 h 150583"/>
                  <a:gd name="connsiteX22" fmla="*/ 43581 w 106253"/>
                  <a:gd name="connsiteY22" fmla="*/ 105863 h 150583"/>
                  <a:gd name="connsiteX23" fmla="*/ 40327 w 106253"/>
                  <a:gd name="connsiteY23" fmla="*/ 108955 h 150583"/>
                  <a:gd name="connsiteX24" fmla="*/ 36015 w 106253"/>
                  <a:gd name="connsiteY24" fmla="*/ 108955 h 150583"/>
                  <a:gd name="connsiteX25" fmla="*/ 20799 w 106253"/>
                  <a:gd name="connsiteY25" fmla="*/ 102852 h 150583"/>
                  <a:gd name="connsiteX26" fmla="*/ 17544 w 106253"/>
                  <a:gd name="connsiteY26" fmla="*/ 99679 h 150583"/>
                  <a:gd name="connsiteX27" fmla="*/ 17544 w 106253"/>
                  <a:gd name="connsiteY27" fmla="*/ 95204 h 150583"/>
                  <a:gd name="connsiteX28" fmla="*/ 26332 w 106253"/>
                  <a:gd name="connsiteY28" fmla="*/ 82755 h 150583"/>
                  <a:gd name="connsiteX29" fmla="*/ 37642 w 106253"/>
                  <a:gd name="connsiteY29" fmla="*/ 74619 h 150583"/>
                  <a:gd name="connsiteX30" fmla="*/ 49847 w 106253"/>
                  <a:gd name="connsiteY30" fmla="*/ 69574 h 150583"/>
                  <a:gd name="connsiteX31" fmla="*/ 61563 w 106253"/>
                  <a:gd name="connsiteY31" fmla="*/ 65668 h 150583"/>
                  <a:gd name="connsiteX32" fmla="*/ 71002 w 106253"/>
                  <a:gd name="connsiteY32" fmla="*/ 61275 h 150583"/>
                  <a:gd name="connsiteX33" fmla="*/ 76697 w 106253"/>
                  <a:gd name="connsiteY33" fmla="*/ 54603 h 150583"/>
                  <a:gd name="connsiteX34" fmla="*/ 75233 w 106253"/>
                  <a:gd name="connsiteY34" fmla="*/ 39469 h 150583"/>
                  <a:gd name="connsiteX35" fmla="*/ 60099 w 106253"/>
                  <a:gd name="connsiteY35" fmla="*/ 28321 h 150583"/>
                  <a:gd name="connsiteX36" fmla="*/ 28122 w 106253"/>
                  <a:gd name="connsiteY36" fmla="*/ 35400 h 150583"/>
                  <a:gd name="connsiteX37" fmla="*/ 24705 w 106253"/>
                  <a:gd name="connsiteY37" fmla="*/ 37841 h 150583"/>
                  <a:gd name="connsiteX38" fmla="*/ 20555 w 106253"/>
                  <a:gd name="connsiteY38" fmla="*/ 37841 h 150583"/>
                  <a:gd name="connsiteX39" fmla="*/ 4282 w 106253"/>
                  <a:gd name="connsiteY39" fmla="*/ 31332 h 150583"/>
                  <a:gd name="connsiteX40" fmla="*/ 1597 w 106253"/>
                  <a:gd name="connsiteY40" fmla="*/ 28891 h 150583"/>
                  <a:gd name="connsiteX41" fmla="*/ 1597 w 106253"/>
                  <a:gd name="connsiteY41" fmla="*/ 25148 h 150583"/>
                  <a:gd name="connsiteX42" fmla="*/ 11279 w 106253"/>
                  <a:gd name="connsiteY42" fmla="*/ 12130 h 150583"/>
                  <a:gd name="connsiteX43" fmla="*/ 27552 w 106253"/>
                  <a:gd name="connsiteY43" fmla="*/ 3261 h 150583"/>
                  <a:gd name="connsiteX44" fmla="*/ 47731 w 106253"/>
                  <a:gd name="connsiteY44" fmla="*/ 6 h 150583"/>
                  <a:gd name="connsiteX45" fmla="*/ 69700 w 106253"/>
                  <a:gd name="connsiteY45" fmla="*/ 4156 h 15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06253" h="150583">
                    <a:moveTo>
                      <a:pt x="32272" y="121648"/>
                    </a:moveTo>
                    <a:cubicBezTo>
                      <a:pt x="33744" y="122173"/>
                      <a:pt x="34924" y="123296"/>
                      <a:pt x="35526" y="124740"/>
                    </a:cubicBezTo>
                    <a:cubicBezTo>
                      <a:pt x="36136" y="126169"/>
                      <a:pt x="36136" y="127785"/>
                      <a:pt x="35526" y="129215"/>
                    </a:cubicBezTo>
                    <a:lnTo>
                      <a:pt x="28447" y="146953"/>
                    </a:lnTo>
                    <a:cubicBezTo>
                      <a:pt x="27894" y="148390"/>
                      <a:pt x="26779" y="149537"/>
                      <a:pt x="25356" y="150126"/>
                    </a:cubicBezTo>
                    <a:cubicBezTo>
                      <a:pt x="23923" y="150736"/>
                      <a:pt x="22312" y="150736"/>
                      <a:pt x="20880" y="150126"/>
                    </a:cubicBezTo>
                    <a:lnTo>
                      <a:pt x="3631" y="143535"/>
                    </a:lnTo>
                    <a:cubicBezTo>
                      <a:pt x="2191" y="142984"/>
                      <a:pt x="1044" y="141866"/>
                      <a:pt x="458" y="140443"/>
                    </a:cubicBezTo>
                    <a:cubicBezTo>
                      <a:pt x="-153" y="139015"/>
                      <a:pt x="-153" y="137398"/>
                      <a:pt x="458" y="135968"/>
                    </a:cubicBezTo>
                    <a:lnTo>
                      <a:pt x="7537" y="118231"/>
                    </a:lnTo>
                    <a:cubicBezTo>
                      <a:pt x="8090" y="116794"/>
                      <a:pt x="9204" y="115646"/>
                      <a:pt x="10628" y="115057"/>
                    </a:cubicBezTo>
                    <a:cubicBezTo>
                      <a:pt x="12060" y="114447"/>
                      <a:pt x="13671" y="114447"/>
                      <a:pt x="15103" y="115057"/>
                    </a:cubicBezTo>
                    <a:close/>
                    <a:moveTo>
                      <a:pt x="69700" y="4156"/>
                    </a:moveTo>
                    <a:cubicBezTo>
                      <a:pt x="75957" y="6606"/>
                      <a:pt x="81815" y="9950"/>
                      <a:pt x="87112" y="14082"/>
                    </a:cubicBezTo>
                    <a:cubicBezTo>
                      <a:pt x="92157" y="17995"/>
                      <a:pt x="96477" y="22759"/>
                      <a:pt x="99887" y="28159"/>
                    </a:cubicBezTo>
                    <a:cubicBezTo>
                      <a:pt x="103125" y="33351"/>
                      <a:pt x="105200" y="39179"/>
                      <a:pt x="105989" y="45245"/>
                    </a:cubicBezTo>
                    <a:cubicBezTo>
                      <a:pt x="106762" y="51744"/>
                      <a:pt x="105834" y="58332"/>
                      <a:pt x="103304" y="64366"/>
                    </a:cubicBezTo>
                    <a:cubicBezTo>
                      <a:pt x="101514" y="69192"/>
                      <a:pt x="98739" y="73597"/>
                      <a:pt x="95167" y="77304"/>
                    </a:cubicBezTo>
                    <a:cubicBezTo>
                      <a:pt x="92035" y="80524"/>
                      <a:pt x="88438" y="83265"/>
                      <a:pt x="84508" y="85440"/>
                    </a:cubicBezTo>
                    <a:cubicBezTo>
                      <a:pt x="80643" y="87518"/>
                      <a:pt x="76616" y="89286"/>
                      <a:pt x="72466" y="90729"/>
                    </a:cubicBezTo>
                    <a:lnTo>
                      <a:pt x="60749" y="94634"/>
                    </a:lnTo>
                    <a:cubicBezTo>
                      <a:pt x="57267" y="95833"/>
                      <a:pt x="53890" y="97330"/>
                      <a:pt x="50660" y="99110"/>
                    </a:cubicBezTo>
                    <a:cubicBezTo>
                      <a:pt x="47715" y="100652"/>
                      <a:pt x="45258" y="102993"/>
                      <a:pt x="43581" y="105863"/>
                    </a:cubicBezTo>
                    <a:cubicBezTo>
                      <a:pt x="42808" y="107179"/>
                      <a:pt x="41677" y="108250"/>
                      <a:pt x="40327" y="108955"/>
                    </a:cubicBezTo>
                    <a:cubicBezTo>
                      <a:pt x="38960" y="109600"/>
                      <a:pt x="37381" y="109600"/>
                      <a:pt x="36015" y="108955"/>
                    </a:cubicBezTo>
                    <a:lnTo>
                      <a:pt x="20799" y="102852"/>
                    </a:lnTo>
                    <a:cubicBezTo>
                      <a:pt x="19334" y="102268"/>
                      <a:pt x="18163" y="101127"/>
                      <a:pt x="17544" y="99679"/>
                    </a:cubicBezTo>
                    <a:cubicBezTo>
                      <a:pt x="16804" y="98279"/>
                      <a:pt x="16804" y="96604"/>
                      <a:pt x="17544" y="95204"/>
                    </a:cubicBezTo>
                    <a:cubicBezTo>
                      <a:pt x="19603" y="90503"/>
                      <a:pt x="22589" y="86268"/>
                      <a:pt x="26332" y="82755"/>
                    </a:cubicBezTo>
                    <a:cubicBezTo>
                      <a:pt x="29717" y="79548"/>
                      <a:pt x="33525" y="76812"/>
                      <a:pt x="37642" y="74619"/>
                    </a:cubicBezTo>
                    <a:cubicBezTo>
                      <a:pt x="41547" y="72564"/>
                      <a:pt x="45632" y="70876"/>
                      <a:pt x="49847" y="69574"/>
                    </a:cubicBezTo>
                    <a:cubicBezTo>
                      <a:pt x="54078" y="68272"/>
                      <a:pt x="57983" y="66970"/>
                      <a:pt x="61563" y="65668"/>
                    </a:cubicBezTo>
                    <a:cubicBezTo>
                      <a:pt x="64875" y="64581"/>
                      <a:pt x="68040" y="63107"/>
                      <a:pt x="71002" y="61275"/>
                    </a:cubicBezTo>
                    <a:cubicBezTo>
                      <a:pt x="73581" y="59732"/>
                      <a:pt x="75574" y="57389"/>
                      <a:pt x="76697" y="54603"/>
                    </a:cubicBezTo>
                    <a:cubicBezTo>
                      <a:pt x="78739" y="49626"/>
                      <a:pt x="78194" y="43961"/>
                      <a:pt x="75233" y="39469"/>
                    </a:cubicBezTo>
                    <a:cubicBezTo>
                      <a:pt x="71555" y="34182"/>
                      <a:pt x="66234" y="30263"/>
                      <a:pt x="60099" y="28321"/>
                    </a:cubicBezTo>
                    <a:cubicBezTo>
                      <a:pt x="49017" y="23678"/>
                      <a:pt x="36210" y="26513"/>
                      <a:pt x="28122" y="35400"/>
                    </a:cubicBezTo>
                    <a:cubicBezTo>
                      <a:pt x="27162" y="36439"/>
                      <a:pt x="25998" y="37270"/>
                      <a:pt x="24705" y="37841"/>
                    </a:cubicBezTo>
                    <a:cubicBezTo>
                      <a:pt x="23378" y="38388"/>
                      <a:pt x="21881" y="38388"/>
                      <a:pt x="20555" y="37841"/>
                    </a:cubicBezTo>
                    <a:lnTo>
                      <a:pt x="4282" y="31332"/>
                    </a:lnTo>
                    <a:cubicBezTo>
                      <a:pt x="3110" y="30886"/>
                      <a:pt x="2150" y="30015"/>
                      <a:pt x="1597" y="28891"/>
                    </a:cubicBezTo>
                    <a:cubicBezTo>
                      <a:pt x="1068" y="27699"/>
                      <a:pt x="1068" y="26340"/>
                      <a:pt x="1597" y="25148"/>
                    </a:cubicBezTo>
                    <a:cubicBezTo>
                      <a:pt x="3745" y="20102"/>
                      <a:pt x="7064" y="15640"/>
                      <a:pt x="11279" y="12130"/>
                    </a:cubicBezTo>
                    <a:cubicBezTo>
                      <a:pt x="16161" y="8267"/>
                      <a:pt x="21662" y="5268"/>
                      <a:pt x="27552" y="3261"/>
                    </a:cubicBezTo>
                    <a:cubicBezTo>
                      <a:pt x="34062" y="1120"/>
                      <a:pt x="40872" y="22"/>
                      <a:pt x="47731" y="6"/>
                    </a:cubicBezTo>
                    <a:cubicBezTo>
                      <a:pt x="55257" y="-106"/>
                      <a:pt x="62735" y="1306"/>
                      <a:pt x="69700" y="41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04" name="Graphic 4">
              <a:extLst>
                <a:ext uri="{FF2B5EF4-FFF2-40B4-BE49-F238E27FC236}">
                  <a16:creationId xmlns:a16="http://schemas.microsoft.com/office/drawing/2014/main" id="{8B16BA05-F1CE-AB5C-8C4C-4241D4D3F94A}"/>
                </a:ext>
              </a:extLst>
            </p:cNvPr>
            <p:cNvGrpSpPr/>
            <p:nvPr/>
          </p:nvGrpSpPr>
          <p:grpSpPr>
            <a:xfrm>
              <a:off x="6960924" y="4003050"/>
              <a:ext cx="601210" cy="665001"/>
              <a:chOff x="6960924" y="4003050"/>
              <a:chExt cx="601210" cy="665001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53E2CC0E-B321-4E55-743F-A92D9C869558}"/>
                  </a:ext>
                </a:extLst>
              </p:cNvPr>
              <p:cNvSpPr/>
              <p:nvPr/>
            </p:nvSpPr>
            <p:spPr>
              <a:xfrm>
                <a:off x="6998108" y="4354408"/>
                <a:ext cx="543034" cy="313623"/>
              </a:xfrm>
              <a:custGeom>
                <a:avLst/>
                <a:gdLst>
                  <a:gd name="connsiteX0" fmla="*/ 528145 w 543034"/>
                  <a:gd name="connsiteY0" fmla="*/ 105918 h 313623"/>
                  <a:gd name="connsiteX1" fmla="*/ 463052 w 543034"/>
                  <a:gd name="connsiteY1" fmla="*/ 45951 h 313623"/>
                  <a:gd name="connsiteX2" fmla="*/ 78925 w 543034"/>
                  <a:gd name="connsiteY2" fmla="*/ 45951 h 313623"/>
                  <a:gd name="connsiteX3" fmla="*/ 13832 w 543034"/>
                  <a:gd name="connsiteY3" fmla="*/ 105918 h 313623"/>
                  <a:gd name="connsiteX4" fmla="*/ 0 w 543034"/>
                  <a:gd name="connsiteY4" fmla="*/ 105918 h 313623"/>
                  <a:gd name="connsiteX5" fmla="*/ 0 w 543034"/>
                  <a:gd name="connsiteY5" fmla="*/ 161409 h 313623"/>
                  <a:gd name="connsiteX6" fmla="*/ 0 w 543034"/>
                  <a:gd name="connsiteY6" fmla="*/ 161409 h 313623"/>
                  <a:gd name="connsiteX7" fmla="*/ 79413 w 543034"/>
                  <a:gd name="connsiteY7" fmla="*/ 267673 h 313623"/>
                  <a:gd name="connsiteX8" fmla="*/ 463459 w 543034"/>
                  <a:gd name="connsiteY8" fmla="*/ 267673 h 313623"/>
                  <a:gd name="connsiteX9" fmla="*/ 543034 w 543034"/>
                  <a:gd name="connsiteY9" fmla="*/ 161409 h 313623"/>
                  <a:gd name="connsiteX10" fmla="*/ 543034 w 543034"/>
                  <a:gd name="connsiteY10" fmla="*/ 161409 h 313623"/>
                  <a:gd name="connsiteX11" fmla="*/ 543034 w 543034"/>
                  <a:gd name="connsiteY11" fmla="*/ 105918 h 3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623">
                    <a:moveTo>
                      <a:pt x="528145" y="105918"/>
                    </a:moveTo>
                    <a:cubicBezTo>
                      <a:pt x="511904" y="80711"/>
                      <a:pt x="489504" y="60068"/>
                      <a:pt x="463052" y="45951"/>
                    </a:cubicBezTo>
                    <a:cubicBezTo>
                      <a:pt x="357277" y="-15317"/>
                      <a:pt x="185025" y="-15317"/>
                      <a:pt x="78925" y="45951"/>
                    </a:cubicBezTo>
                    <a:cubicBezTo>
                      <a:pt x="52465" y="60060"/>
                      <a:pt x="30056" y="80702"/>
                      <a:pt x="13832" y="105918"/>
                    </a:cubicBezTo>
                    <a:lnTo>
                      <a:pt x="0" y="105918"/>
                    </a:lnTo>
                    <a:lnTo>
                      <a:pt x="0" y="161409"/>
                    </a:lnTo>
                    <a:lnTo>
                      <a:pt x="0" y="161409"/>
                    </a:lnTo>
                    <a:cubicBezTo>
                      <a:pt x="1953" y="199976"/>
                      <a:pt x="28397" y="238218"/>
                      <a:pt x="79413" y="267673"/>
                    </a:cubicBezTo>
                    <a:cubicBezTo>
                      <a:pt x="185188" y="328941"/>
                      <a:pt x="357439" y="328941"/>
                      <a:pt x="463459" y="267673"/>
                    </a:cubicBezTo>
                    <a:cubicBezTo>
                      <a:pt x="514475" y="238218"/>
                      <a:pt x="541082" y="199976"/>
                      <a:pt x="543034" y="161409"/>
                    </a:cubicBezTo>
                    <a:lnTo>
                      <a:pt x="543034" y="161409"/>
                    </a:lnTo>
                    <a:lnTo>
                      <a:pt x="543034" y="10591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CECA7BC9-629A-4ACF-BDBD-486F4F3626EC}"/>
                  </a:ext>
                </a:extLst>
              </p:cNvPr>
              <p:cNvSpPr/>
              <p:nvPr/>
            </p:nvSpPr>
            <p:spPr>
              <a:xfrm>
                <a:off x="6998108" y="4354408"/>
                <a:ext cx="543034" cy="313623"/>
              </a:xfrm>
              <a:custGeom>
                <a:avLst/>
                <a:gdLst>
                  <a:gd name="connsiteX0" fmla="*/ 528145 w 543034"/>
                  <a:gd name="connsiteY0" fmla="*/ 105918 h 313623"/>
                  <a:gd name="connsiteX1" fmla="*/ 463052 w 543034"/>
                  <a:gd name="connsiteY1" fmla="*/ 45951 h 313623"/>
                  <a:gd name="connsiteX2" fmla="*/ 78925 w 543034"/>
                  <a:gd name="connsiteY2" fmla="*/ 45951 h 313623"/>
                  <a:gd name="connsiteX3" fmla="*/ 13832 w 543034"/>
                  <a:gd name="connsiteY3" fmla="*/ 105918 h 313623"/>
                  <a:gd name="connsiteX4" fmla="*/ 0 w 543034"/>
                  <a:gd name="connsiteY4" fmla="*/ 105918 h 313623"/>
                  <a:gd name="connsiteX5" fmla="*/ 0 w 543034"/>
                  <a:gd name="connsiteY5" fmla="*/ 161409 h 313623"/>
                  <a:gd name="connsiteX6" fmla="*/ 0 w 543034"/>
                  <a:gd name="connsiteY6" fmla="*/ 161409 h 313623"/>
                  <a:gd name="connsiteX7" fmla="*/ 79413 w 543034"/>
                  <a:gd name="connsiteY7" fmla="*/ 267673 h 313623"/>
                  <a:gd name="connsiteX8" fmla="*/ 463459 w 543034"/>
                  <a:gd name="connsiteY8" fmla="*/ 267673 h 313623"/>
                  <a:gd name="connsiteX9" fmla="*/ 543034 w 543034"/>
                  <a:gd name="connsiteY9" fmla="*/ 161409 h 313623"/>
                  <a:gd name="connsiteX10" fmla="*/ 543034 w 543034"/>
                  <a:gd name="connsiteY10" fmla="*/ 161409 h 313623"/>
                  <a:gd name="connsiteX11" fmla="*/ 543034 w 543034"/>
                  <a:gd name="connsiteY11" fmla="*/ 105918 h 3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623">
                    <a:moveTo>
                      <a:pt x="528145" y="105918"/>
                    </a:moveTo>
                    <a:cubicBezTo>
                      <a:pt x="511904" y="80711"/>
                      <a:pt x="489504" y="60068"/>
                      <a:pt x="463052" y="45951"/>
                    </a:cubicBezTo>
                    <a:cubicBezTo>
                      <a:pt x="357277" y="-15317"/>
                      <a:pt x="185025" y="-15317"/>
                      <a:pt x="78925" y="45951"/>
                    </a:cubicBezTo>
                    <a:cubicBezTo>
                      <a:pt x="52465" y="60060"/>
                      <a:pt x="30056" y="80702"/>
                      <a:pt x="13832" y="105918"/>
                    </a:cubicBezTo>
                    <a:lnTo>
                      <a:pt x="0" y="105918"/>
                    </a:lnTo>
                    <a:lnTo>
                      <a:pt x="0" y="161409"/>
                    </a:lnTo>
                    <a:lnTo>
                      <a:pt x="0" y="161409"/>
                    </a:lnTo>
                    <a:cubicBezTo>
                      <a:pt x="1953" y="199976"/>
                      <a:pt x="28397" y="238218"/>
                      <a:pt x="79413" y="267673"/>
                    </a:cubicBezTo>
                    <a:cubicBezTo>
                      <a:pt x="185188" y="328941"/>
                      <a:pt x="357439" y="328941"/>
                      <a:pt x="463459" y="267673"/>
                    </a:cubicBezTo>
                    <a:cubicBezTo>
                      <a:pt x="514475" y="238218"/>
                      <a:pt x="541082" y="199976"/>
                      <a:pt x="543034" y="161409"/>
                    </a:cubicBezTo>
                    <a:lnTo>
                      <a:pt x="543034" y="161409"/>
                    </a:lnTo>
                    <a:lnTo>
                      <a:pt x="543034" y="105918"/>
                    </a:ln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BD360B11-06AD-6078-F5AB-08880C8F6AF3}"/>
                  </a:ext>
                </a:extLst>
              </p:cNvPr>
              <p:cNvSpPr/>
              <p:nvPr/>
            </p:nvSpPr>
            <p:spPr>
              <a:xfrm>
                <a:off x="6998108" y="4354387"/>
                <a:ext cx="271435" cy="313664"/>
              </a:xfrm>
              <a:custGeom>
                <a:avLst/>
                <a:gdLst>
                  <a:gd name="connsiteX0" fmla="*/ 271192 w 271435"/>
                  <a:gd name="connsiteY0" fmla="*/ 0 h 313664"/>
                  <a:gd name="connsiteX1" fmla="*/ 79169 w 271435"/>
                  <a:gd name="connsiteY1" fmla="*/ 45972 h 313664"/>
                  <a:gd name="connsiteX2" fmla="*/ 14076 w 271435"/>
                  <a:gd name="connsiteY2" fmla="*/ 105938 h 313664"/>
                  <a:gd name="connsiteX3" fmla="*/ 0 w 271435"/>
                  <a:gd name="connsiteY3" fmla="*/ 105938 h 313664"/>
                  <a:gd name="connsiteX4" fmla="*/ 0 w 271435"/>
                  <a:gd name="connsiteY4" fmla="*/ 161429 h 313664"/>
                  <a:gd name="connsiteX5" fmla="*/ 0 w 271435"/>
                  <a:gd name="connsiteY5" fmla="*/ 161429 h 313664"/>
                  <a:gd name="connsiteX6" fmla="*/ 79413 w 271435"/>
                  <a:gd name="connsiteY6" fmla="*/ 267693 h 313664"/>
                  <a:gd name="connsiteX7" fmla="*/ 271436 w 271435"/>
                  <a:gd name="connsiteY7" fmla="*/ 313665 h 31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435" h="313664">
                    <a:moveTo>
                      <a:pt x="271192" y="0"/>
                    </a:moveTo>
                    <a:cubicBezTo>
                      <a:pt x="201706" y="0"/>
                      <a:pt x="132138" y="15297"/>
                      <a:pt x="79169" y="45972"/>
                    </a:cubicBezTo>
                    <a:cubicBezTo>
                      <a:pt x="52700" y="60072"/>
                      <a:pt x="30292" y="80715"/>
                      <a:pt x="14076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97" y="238239"/>
                      <a:pt x="79413" y="267693"/>
                    </a:cubicBezTo>
                    <a:cubicBezTo>
                      <a:pt x="132382" y="298368"/>
                      <a:pt x="201950" y="313665"/>
                      <a:pt x="271436" y="313665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6B9F50EA-834E-BF60-6FB6-B36AE928A383}"/>
                  </a:ext>
                </a:extLst>
              </p:cNvPr>
              <p:cNvSpPr/>
              <p:nvPr/>
            </p:nvSpPr>
            <p:spPr>
              <a:xfrm>
                <a:off x="6998108" y="4379855"/>
                <a:ext cx="123106" cy="262729"/>
              </a:xfrm>
              <a:custGeom>
                <a:avLst/>
                <a:gdLst>
                  <a:gd name="connsiteX0" fmla="*/ 122862 w 123106"/>
                  <a:gd name="connsiteY0" fmla="*/ 0 h 262729"/>
                  <a:gd name="connsiteX1" fmla="*/ 79169 w 123106"/>
                  <a:gd name="connsiteY1" fmla="*/ 20504 h 262729"/>
                  <a:gd name="connsiteX2" fmla="*/ 14076 w 123106"/>
                  <a:gd name="connsiteY2" fmla="*/ 80471 h 262729"/>
                  <a:gd name="connsiteX3" fmla="*/ 0 w 123106"/>
                  <a:gd name="connsiteY3" fmla="*/ 80471 h 262729"/>
                  <a:gd name="connsiteX4" fmla="*/ 0 w 123106"/>
                  <a:gd name="connsiteY4" fmla="*/ 135962 h 262729"/>
                  <a:gd name="connsiteX5" fmla="*/ 0 w 123106"/>
                  <a:gd name="connsiteY5" fmla="*/ 135962 h 262729"/>
                  <a:gd name="connsiteX6" fmla="*/ 79413 w 123106"/>
                  <a:gd name="connsiteY6" fmla="*/ 242225 h 262729"/>
                  <a:gd name="connsiteX7" fmla="*/ 123106 w 123106"/>
                  <a:gd name="connsiteY7" fmla="*/ 262730 h 26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106" h="262729">
                    <a:moveTo>
                      <a:pt x="122862" y="0"/>
                    </a:moveTo>
                    <a:cubicBezTo>
                      <a:pt x="107753" y="5614"/>
                      <a:pt x="93139" y="12473"/>
                      <a:pt x="79169" y="20504"/>
                    </a:cubicBezTo>
                    <a:cubicBezTo>
                      <a:pt x="52700" y="34605"/>
                      <a:pt x="30292" y="55247"/>
                      <a:pt x="14076" y="80471"/>
                    </a:cubicBezTo>
                    <a:lnTo>
                      <a:pt x="0" y="80471"/>
                    </a:lnTo>
                    <a:lnTo>
                      <a:pt x="0" y="135962"/>
                    </a:lnTo>
                    <a:lnTo>
                      <a:pt x="0" y="135962"/>
                    </a:lnTo>
                    <a:cubicBezTo>
                      <a:pt x="1953" y="174529"/>
                      <a:pt x="28397" y="212771"/>
                      <a:pt x="79413" y="242225"/>
                    </a:cubicBezTo>
                    <a:cubicBezTo>
                      <a:pt x="93383" y="250256"/>
                      <a:pt x="107997" y="257115"/>
                      <a:pt x="123106" y="26273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8720494-0E42-73B9-D9A7-B31B24BBE0FB}"/>
                  </a:ext>
                </a:extLst>
              </p:cNvPr>
              <p:cNvSpPr/>
              <p:nvPr/>
            </p:nvSpPr>
            <p:spPr>
              <a:xfrm>
                <a:off x="7417629" y="4379855"/>
                <a:ext cx="123513" cy="262729"/>
              </a:xfrm>
              <a:custGeom>
                <a:avLst/>
                <a:gdLst>
                  <a:gd name="connsiteX0" fmla="*/ 0 w 123513"/>
                  <a:gd name="connsiteY0" fmla="*/ 0 h 262729"/>
                  <a:gd name="connsiteX1" fmla="*/ 43693 w 123513"/>
                  <a:gd name="connsiteY1" fmla="*/ 20504 h 262729"/>
                  <a:gd name="connsiteX2" fmla="*/ 108786 w 123513"/>
                  <a:gd name="connsiteY2" fmla="*/ 80471 h 262729"/>
                  <a:gd name="connsiteX3" fmla="*/ 123513 w 123513"/>
                  <a:gd name="connsiteY3" fmla="*/ 80471 h 262729"/>
                  <a:gd name="connsiteX4" fmla="*/ 123513 w 123513"/>
                  <a:gd name="connsiteY4" fmla="*/ 135962 h 262729"/>
                  <a:gd name="connsiteX5" fmla="*/ 123513 w 123513"/>
                  <a:gd name="connsiteY5" fmla="*/ 135962 h 262729"/>
                  <a:gd name="connsiteX6" fmla="*/ 43937 w 123513"/>
                  <a:gd name="connsiteY6" fmla="*/ 242225 h 262729"/>
                  <a:gd name="connsiteX7" fmla="*/ 244 w 123513"/>
                  <a:gd name="connsiteY7" fmla="*/ 262730 h 26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729">
                    <a:moveTo>
                      <a:pt x="0" y="0"/>
                    </a:moveTo>
                    <a:cubicBezTo>
                      <a:pt x="15085" y="5663"/>
                      <a:pt x="29698" y="12522"/>
                      <a:pt x="43693" y="20504"/>
                    </a:cubicBezTo>
                    <a:cubicBezTo>
                      <a:pt x="70170" y="34588"/>
                      <a:pt x="92578" y="55239"/>
                      <a:pt x="108786" y="80471"/>
                    </a:cubicBezTo>
                    <a:lnTo>
                      <a:pt x="123513" y="80471"/>
                    </a:lnTo>
                    <a:lnTo>
                      <a:pt x="123513" y="135962"/>
                    </a:lnTo>
                    <a:lnTo>
                      <a:pt x="123513" y="135962"/>
                    </a:lnTo>
                    <a:cubicBezTo>
                      <a:pt x="121560" y="174529"/>
                      <a:pt x="94954" y="212771"/>
                      <a:pt x="43937" y="242225"/>
                    </a:cubicBezTo>
                    <a:cubicBezTo>
                      <a:pt x="29959" y="250240"/>
                      <a:pt x="15346" y="257099"/>
                      <a:pt x="244" y="262730"/>
                    </a:cubicBezTo>
                    <a:close/>
                  </a:path>
                </a:pathLst>
              </a:custGeom>
              <a:solidFill>
                <a:srgbClr val="0574CE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DEF9379D-274C-C7D0-0E86-5FB42B3DD23C}"/>
                  </a:ext>
                </a:extLst>
              </p:cNvPr>
              <p:cNvSpPr/>
              <p:nvPr/>
            </p:nvSpPr>
            <p:spPr>
              <a:xfrm>
                <a:off x="6997742" y="4303554"/>
                <a:ext cx="543177" cy="313593"/>
              </a:xfrm>
              <a:custGeom>
                <a:avLst/>
                <a:gdLst>
                  <a:gd name="connsiteX0" fmla="*/ 463581 w 543177"/>
                  <a:gd name="connsiteY0" fmla="*/ 45951 h 313593"/>
                  <a:gd name="connsiteX1" fmla="*/ 79454 w 543177"/>
                  <a:gd name="connsiteY1" fmla="*/ 45951 h 313593"/>
                  <a:gd name="connsiteX2" fmla="*/ 79454 w 543177"/>
                  <a:gd name="connsiteY2" fmla="*/ 267673 h 313593"/>
                  <a:gd name="connsiteX3" fmla="*/ 463500 w 543177"/>
                  <a:gd name="connsiteY3" fmla="*/ 267673 h 313593"/>
                  <a:gd name="connsiteX4" fmla="*/ 463581 w 543177"/>
                  <a:gd name="connsiteY4" fmla="*/ 45951 h 31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77" h="313593">
                    <a:moveTo>
                      <a:pt x="463581" y="45951"/>
                    </a:moveTo>
                    <a:cubicBezTo>
                      <a:pt x="357806" y="-15317"/>
                      <a:pt x="185555" y="-15317"/>
                      <a:pt x="79454" y="45951"/>
                    </a:cubicBezTo>
                    <a:cubicBezTo>
                      <a:pt x="-26647" y="107220"/>
                      <a:pt x="-26322" y="206486"/>
                      <a:pt x="79454" y="267673"/>
                    </a:cubicBezTo>
                    <a:cubicBezTo>
                      <a:pt x="185229" y="328860"/>
                      <a:pt x="357480" y="328941"/>
                      <a:pt x="463500" y="267673"/>
                    </a:cubicBezTo>
                    <a:cubicBezTo>
                      <a:pt x="569519" y="206404"/>
                      <a:pt x="569926" y="107138"/>
                      <a:pt x="463581" y="4595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9EC3F186-0BD4-1131-C53D-C89C06A52A6F}"/>
                  </a:ext>
                </a:extLst>
              </p:cNvPr>
              <p:cNvSpPr/>
              <p:nvPr/>
            </p:nvSpPr>
            <p:spPr>
              <a:xfrm>
                <a:off x="6997742" y="4303554"/>
                <a:ext cx="543177" cy="313593"/>
              </a:xfrm>
              <a:custGeom>
                <a:avLst/>
                <a:gdLst>
                  <a:gd name="connsiteX0" fmla="*/ 463581 w 543177"/>
                  <a:gd name="connsiteY0" fmla="*/ 45951 h 313593"/>
                  <a:gd name="connsiteX1" fmla="*/ 79454 w 543177"/>
                  <a:gd name="connsiteY1" fmla="*/ 45951 h 313593"/>
                  <a:gd name="connsiteX2" fmla="*/ 79454 w 543177"/>
                  <a:gd name="connsiteY2" fmla="*/ 267673 h 313593"/>
                  <a:gd name="connsiteX3" fmla="*/ 463500 w 543177"/>
                  <a:gd name="connsiteY3" fmla="*/ 267673 h 313593"/>
                  <a:gd name="connsiteX4" fmla="*/ 463581 w 543177"/>
                  <a:gd name="connsiteY4" fmla="*/ 45951 h 31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77" h="313593">
                    <a:moveTo>
                      <a:pt x="463581" y="45951"/>
                    </a:moveTo>
                    <a:cubicBezTo>
                      <a:pt x="357806" y="-15317"/>
                      <a:pt x="185555" y="-15317"/>
                      <a:pt x="79454" y="45951"/>
                    </a:cubicBezTo>
                    <a:cubicBezTo>
                      <a:pt x="-26647" y="107220"/>
                      <a:pt x="-26322" y="206486"/>
                      <a:pt x="79454" y="267673"/>
                    </a:cubicBezTo>
                    <a:cubicBezTo>
                      <a:pt x="185229" y="328860"/>
                      <a:pt x="357480" y="328941"/>
                      <a:pt x="463500" y="267673"/>
                    </a:cubicBezTo>
                    <a:cubicBezTo>
                      <a:pt x="569519" y="206404"/>
                      <a:pt x="569926" y="107138"/>
                      <a:pt x="463581" y="4595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675A2BA6-8ECE-66B2-F661-6EFC8385C8BB}"/>
                  </a:ext>
                </a:extLst>
              </p:cNvPr>
              <p:cNvSpPr/>
              <p:nvPr/>
            </p:nvSpPr>
            <p:spPr>
              <a:xfrm>
                <a:off x="7089075" y="4363419"/>
                <a:ext cx="360368" cy="193971"/>
              </a:xfrm>
              <a:custGeom>
                <a:avLst/>
                <a:gdLst>
                  <a:gd name="connsiteX0" fmla="*/ 305284 w 360368"/>
                  <a:gd name="connsiteY0" fmla="*/ 26607 h 193971"/>
                  <a:gd name="connsiteX1" fmla="*/ 55166 w 360368"/>
                  <a:gd name="connsiteY1" fmla="*/ 26607 h 193971"/>
                  <a:gd name="connsiteX2" fmla="*/ 0 w 360368"/>
                  <a:gd name="connsiteY2" fmla="*/ 96988 h 193971"/>
                  <a:gd name="connsiteX3" fmla="*/ 55166 w 360368"/>
                  <a:gd name="connsiteY3" fmla="*/ 167207 h 193971"/>
                  <a:gd name="connsiteX4" fmla="*/ 305284 w 360368"/>
                  <a:gd name="connsiteY4" fmla="*/ 167207 h 193971"/>
                  <a:gd name="connsiteX5" fmla="*/ 360369 w 360368"/>
                  <a:gd name="connsiteY5" fmla="*/ 96988 h 193971"/>
                  <a:gd name="connsiteX6" fmla="*/ 305284 w 360368"/>
                  <a:gd name="connsiteY6" fmla="*/ 26607 h 193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71">
                    <a:moveTo>
                      <a:pt x="305284" y="26607"/>
                    </a:moveTo>
                    <a:cubicBezTo>
                      <a:pt x="225684" y="-8869"/>
                      <a:pt x="134766" y="-8869"/>
                      <a:pt x="55166" y="26607"/>
                    </a:cubicBezTo>
                    <a:cubicBezTo>
                      <a:pt x="19609" y="44832"/>
                      <a:pt x="0" y="69893"/>
                      <a:pt x="0" y="96988"/>
                    </a:cubicBezTo>
                    <a:cubicBezTo>
                      <a:pt x="0" y="124083"/>
                      <a:pt x="19609" y="148980"/>
                      <a:pt x="55166" y="167207"/>
                    </a:cubicBezTo>
                    <a:cubicBezTo>
                      <a:pt x="134717" y="202893"/>
                      <a:pt x="225733" y="202893"/>
                      <a:pt x="305284" y="167207"/>
                    </a:cubicBezTo>
                    <a:cubicBezTo>
                      <a:pt x="340759" y="148980"/>
                      <a:pt x="360369" y="124083"/>
                      <a:pt x="360369" y="96988"/>
                    </a:cubicBezTo>
                    <a:cubicBezTo>
                      <a:pt x="360369" y="69893"/>
                      <a:pt x="340759" y="44832"/>
                      <a:pt x="305284" y="2660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1F1FCB7-04D9-FF21-26C3-80C0318026D7}"/>
                  </a:ext>
                </a:extLst>
              </p:cNvPr>
              <p:cNvSpPr/>
              <p:nvPr/>
            </p:nvSpPr>
            <p:spPr>
              <a:xfrm>
                <a:off x="7089075" y="4363419"/>
                <a:ext cx="360368" cy="193971"/>
              </a:xfrm>
              <a:custGeom>
                <a:avLst/>
                <a:gdLst>
                  <a:gd name="connsiteX0" fmla="*/ 305284 w 360368"/>
                  <a:gd name="connsiteY0" fmla="*/ 26607 h 193971"/>
                  <a:gd name="connsiteX1" fmla="*/ 55166 w 360368"/>
                  <a:gd name="connsiteY1" fmla="*/ 26607 h 193971"/>
                  <a:gd name="connsiteX2" fmla="*/ 0 w 360368"/>
                  <a:gd name="connsiteY2" fmla="*/ 96988 h 193971"/>
                  <a:gd name="connsiteX3" fmla="*/ 55166 w 360368"/>
                  <a:gd name="connsiteY3" fmla="*/ 167207 h 193971"/>
                  <a:gd name="connsiteX4" fmla="*/ 305284 w 360368"/>
                  <a:gd name="connsiteY4" fmla="*/ 167207 h 193971"/>
                  <a:gd name="connsiteX5" fmla="*/ 360369 w 360368"/>
                  <a:gd name="connsiteY5" fmla="*/ 96988 h 193971"/>
                  <a:gd name="connsiteX6" fmla="*/ 305284 w 360368"/>
                  <a:gd name="connsiteY6" fmla="*/ 26607 h 193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71">
                    <a:moveTo>
                      <a:pt x="305284" y="26607"/>
                    </a:moveTo>
                    <a:cubicBezTo>
                      <a:pt x="225684" y="-8869"/>
                      <a:pt x="134766" y="-8869"/>
                      <a:pt x="55166" y="26607"/>
                    </a:cubicBezTo>
                    <a:cubicBezTo>
                      <a:pt x="19609" y="44832"/>
                      <a:pt x="0" y="69893"/>
                      <a:pt x="0" y="96988"/>
                    </a:cubicBezTo>
                    <a:cubicBezTo>
                      <a:pt x="0" y="124083"/>
                      <a:pt x="19609" y="148980"/>
                      <a:pt x="55166" y="167207"/>
                    </a:cubicBezTo>
                    <a:cubicBezTo>
                      <a:pt x="134717" y="202893"/>
                      <a:pt x="225733" y="202893"/>
                      <a:pt x="305284" y="167207"/>
                    </a:cubicBezTo>
                    <a:cubicBezTo>
                      <a:pt x="340759" y="148980"/>
                      <a:pt x="360369" y="124083"/>
                      <a:pt x="360369" y="96988"/>
                    </a:cubicBezTo>
                    <a:cubicBezTo>
                      <a:pt x="360369" y="69893"/>
                      <a:pt x="340759" y="44832"/>
                      <a:pt x="305284" y="26607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09881796-3D3F-E8CA-6162-D4B7F72F47FE}"/>
                  </a:ext>
                </a:extLst>
              </p:cNvPr>
              <p:cNvSpPr/>
              <p:nvPr/>
            </p:nvSpPr>
            <p:spPr>
              <a:xfrm>
                <a:off x="7009499" y="4315739"/>
                <a:ext cx="519601" cy="289987"/>
              </a:xfrm>
              <a:custGeom>
                <a:avLst/>
                <a:gdLst>
                  <a:gd name="connsiteX0" fmla="*/ 445965 w 519601"/>
                  <a:gd name="connsiteY0" fmla="*/ 44426 h 289987"/>
                  <a:gd name="connsiteX1" fmla="*/ 259801 w 519601"/>
                  <a:gd name="connsiteY1" fmla="*/ 0 h 289987"/>
                  <a:gd name="connsiteX2" fmla="*/ 73636 w 519601"/>
                  <a:gd name="connsiteY2" fmla="*/ 44426 h 289987"/>
                  <a:gd name="connsiteX3" fmla="*/ 0 w 519601"/>
                  <a:gd name="connsiteY3" fmla="*/ 145075 h 289987"/>
                  <a:gd name="connsiteX4" fmla="*/ 73636 w 519601"/>
                  <a:gd name="connsiteY4" fmla="*/ 245724 h 289987"/>
                  <a:gd name="connsiteX5" fmla="*/ 259801 w 519601"/>
                  <a:gd name="connsiteY5" fmla="*/ 289987 h 289987"/>
                  <a:gd name="connsiteX6" fmla="*/ 445965 w 519601"/>
                  <a:gd name="connsiteY6" fmla="*/ 245724 h 289987"/>
                  <a:gd name="connsiteX7" fmla="*/ 519601 w 519601"/>
                  <a:gd name="connsiteY7" fmla="*/ 145075 h 289987"/>
                  <a:gd name="connsiteX8" fmla="*/ 445965 w 519601"/>
                  <a:gd name="connsiteY8" fmla="*/ 44426 h 289987"/>
                  <a:gd name="connsiteX9" fmla="*/ 384860 w 519601"/>
                  <a:gd name="connsiteY9" fmla="*/ 215293 h 289987"/>
                  <a:gd name="connsiteX10" fmla="*/ 135067 w 519601"/>
                  <a:gd name="connsiteY10" fmla="*/ 215293 h 289987"/>
                  <a:gd name="connsiteX11" fmla="*/ 79901 w 519601"/>
                  <a:gd name="connsiteY11" fmla="*/ 145075 h 289987"/>
                  <a:gd name="connsiteX12" fmla="*/ 135067 w 519601"/>
                  <a:gd name="connsiteY12" fmla="*/ 74694 h 289987"/>
                  <a:gd name="connsiteX13" fmla="*/ 385185 w 519601"/>
                  <a:gd name="connsiteY13" fmla="*/ 74694 h 289987"/>
                  <a:gd name="connsiteX14" fmla="*/ 440270 w 519601"/>
                  <a:gd name="connsiteY14" fmla="*/ 145075 h 289987"/>
                  <a:gd name="connsiteX15" fmla="*/ 384860 w 519601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601" h="289987">
                    <a:moveTo>
                      <a:pt x="445965" y="44426"/>
                    </a:moveTo>
                    <a:cubicBezTo>
                      <a:pt x="396414" y="15785"/>
                      <a:pt x="330263" y="0"/>
                      <a:pt x="259801" y="0"/>
                    </a:cubicBezTo>
                    <a:cubicBezTo>
                      <a:pt x="189338" y="0"/>
                      <a:pt x="123188" y="15785"/>
                      <a:pt x="73636" y="44426"/>
                    </a:cubicBezTo>
                    <a:cubicBezTo>
                      <a:pt x="26118" y="71846"/>
                      <a:pt x="0" y="107565"/>
                      <a:pt x="0" y="145075"/>
                    </a:cubicBezTo>
                    <a:cubicBezTo>
                      <a:pt x="0" y="182585"/>
                      <a:pt x="26118" y="218304"/>
                      <a:pt x="73636" y="245724"/>
                    </a:cubicBezTo>
                    <a:cubicBezTo>
                      <a:pt x="123188" y="274202"/>
                      <a:pt x="189257" y="289987"/>
                      <a:pt x="259801" y="289987"/>
                    </a:cubicBezTo>
                    <a:cubicBezTo>
                      <a:pt x="330345" y="289987"/>
                      <a:pt x="396414" y="274202"/>
                      <a:pt x="445965" y="245724"/>
                    </a:cubicBezTo>
                    <a:cubicBezTo>
                      <a:pt x="493401" y="218304"/>
                      <a:pt x="519601" y="182503"/>
                      <a:pt x="519601" y="145075"/>
                    </a:cubicBezTo>
                    <a:cubicBezTo>
                      <a:pt x="519601" y="107647"/>
                      <a:pt x="493076" y="71439"/>
                      <a:pt x="445965" y="44426"/>
                    </a:cubicBezTo>
                    <a:close/>
                    <a:moveTo>
                      <a:pt x="384860" y="215293"/>
                    </a:moveTo>
                    <a:cubicBezTo>
                      <a:pt x="305398" y="250883"/>
                      <a:pt x="214529" y="250883"/>
                      <a:pt x="135067" y="215293"/>
                    </a:cubicBezTo>
                    <a:cubicBezTo>
                      <a:pt x="99510" y="197068"/>
                      <a:pt x="79901" y="172170"/>
                      <a:pt x="79901" y="145075"/>
                    </a:cubicBezTo>
                    <a:cubicBezTo>
                      <a:pt x="79901" y="117980"/>
                      <a:pt x="99510" y="92919"/>
                      <a:pt x="135067" y="74694"/>
                    </a:cubicBezTo>
                    <a:cubicBezTo>
                      <a:pt x="214667" y="39218"/>
                      <a:pt x="305585" y="39218"/>
                      <a:pt x="385185" y="74694"/>
                    </a:cubicBezTo>
                    <a:cubicBezTo>
                      <a:pt x="420661" y="92919"/>
                      <a:pt x="440270" y="117980"/>
                      <a:pt x="440270" y="145075"/>
                    </a:cubicBezTo>
                    <a:cubicBezTo>
                      <a:pt x="440270" y="172170"/>
                      <a:pt x="420335" y="196661"/>
                      <a:pt x="384860" y="21529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954DA929-BD7B-56E6-39E6-1657C404EBEF}"/>
                  </a:ext>
                </a:extLst>
              </p:cNvPr>
              <p:cNvSpPr/>
              <p:nvPr/>
            </p:nvSpPr>
            <p:spPr>
              <a:xfrm>
                <a:off x="7009499" y="4315739"/>
                <a:ext cx="519601" cy="289987"/>
              </a:xfrm>
              <a:custGeom>
                <a:avLst/>
                <a:gdLst>
                  <a:gd name="connsiteX0" fmla="*/ 445965 w 519601"/>
                  <a:gd name="connsiteY0" fmla="*/ 44426 h 289987"/>
                  <a:gd name="connsiteX1" fmla="*/ 259801 w 519601"/>
                  <a:gd name="connsiteY1" fmla="*/ 0 h 289987"/>
                  <a:gd name="connsiteX2" fmla="*/ 73636 w 519601"/>
                  <a:gd name="connsiteY2" fmla="*/ 44426 h 289987"/>
                  <a:gd name="connsiteX3" fmla="*/ 0 w 519601"/>
                  <a:gd name="connsiteY3" fmla="*/ 145075 h 289987"/>
                  <a:gd name="connsiteX4" fmla="*/ 73636 w 519601"/>
                  <a:gd name="connsiteY4" fmla="*/ 245724 h 289987"/>
                  <a:gd name="connsiteX5" fmla="*/ 259801 w 519601"/>
                  <a:gd name="connsiteY5" fmla="*/ 289987 h 289987"/>
                  <a:gd name="connsiteX6" fmla="*/ 445965 w 519601"/>
                  <a:gd name="connsiteY6" fmla="*/ 245724 h 289987"/>
                  <a:gd name="connsiteX7" fmla="*/ 519601 w 519601"/>
                  <a:gd name="connsiteY7" fmla="*/ 145075 h 289987"/>
                  <a:gd name="connsiteX8" fmla="*/ 445965 w 519601"/>
                  <a:gd name="connsiteY8" fmla="*/ 44426 h 289987"/>
                  <a:gd name="connsiteX9" fmla="*/ 384860 w 519601"/>
                  <a:gd name="connsiteY9" fmla="*/ 215293 h 289987"/>
                  <a:gd name="connsiteX10" fmla="*/ 135067 w 519601"/>
                  <a:gd name="connsiteY10" fmla="*/ 215293 h 289987"/>
                  <a:gd name="connsiteX11" fmla="*/ 79901 w 519601"/>
                  <a:gd name="connsiteY11" fmla="*/ 145075 h 289987"/>
                  <a:gd name="connsiteX12" fmla="*/ 135067 w 519601"/>
                  <a:gd name="connsiteY12" fmla="*/ 74694 h 289987"/>
                  <a:gd name="connsiteX13" fmla="*/ 385185 w 519601"/>
                  <a:gd name="connsiteY13" fmla="*/ 74694 h 289987"/>
                  <a:gd name="connsiteX14" fmla="*/ 440270 w 519601"/>
                  <a:gd name="connsiteY14" fmla="*/ 145075 h 289987"/>
                  <a:gd name="connsiteX15" fmla="*/ 384860 w 519601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601" h="289987">
                    <a:moveTo>
                      <a:pt x="445965" y="44426"/>
                    </a:moveTo>
                    <a:cubicBezTo>
                      <a:pt x="396414" y="15785"/>
                      <a:pt x="330263" y="0"/>
                      <a:pt x="259801" y="0"/>
                    </a:cubicBezTo>
                    <a:cubicBezTo>
                      <a:pt x="189338" y="0"/>
                      <a:pt x="123188" y="15785"/>
                      <a:pt x="73636" y="44426"/>
                    </a:cubicBezTo>
                    <a:cubicBezTo>
                      <a:pt x="26118" y="71846"/>
                      <a:pt x="0" y="107565"/>
                      <a:pt x="0" y="145075"/>
                    </a:cubicBezTo>
                    <a:cubicBezTo>
                      <a:pt x="0" y="182585"/>
                      <a:pt x="26118" y="218304"/>
                      <a:pt x="73636" y="245724"/>
                    </a:cubicBezTo>
                    <a:cubicBezTo>
                      <a:pt x="123188" y="274202"/>
                      <a:pt x="189257" y="289987"/>
                      <a:pt x="259801" y="289987"/>
                    </a:cubicBezTo>
                    <a:cubicBezTo>
                      <a:pt x="330345" y="289987"/>
                      <a:pt x="396414" y="274202"/>
                      <a:pt x="445965" y="245724"/>
                    </a:cubicBezTo>
                    <a:cubicBezTo>
                      <a:pt x="493401" y="218304"/>
                      <a:pt x="519601" y="182503"/>
                      <a:pt x="519601" y="145075"/>
                    </a:cubicBezTo>
                    <a:cubicBezTo>
                      <a:pt x="519601" y="107647"/>
                      <a:pt x="493076" y="71439"/>
                      <a:pt x="445965" y="44426"/>
                    </a:cubicBezTo>
                    <a:close/>
                    <a:moveTo>
                      <a:pt x="384860" y="215293"/>
                    </a:moveTo>
                    <a:cubicBezTo>
                      <a:pt x="305398" y="250883"/>
                      <a:pt x="214529" y="250883"/>
                      <a:pt x="135067" y="215293"/>
                    </a:cubicBezTo>
                    <a:cubicBezTo>
                      <a:pt x="99510" y="197068"/>
                      <a:pt x="79901" y="172170"/>
                      <a:pt x="79901" y="145075"/>
                    </a:cubicBezTo>
                    <a:cubicBezTo>
                      <a:pt x="79901" y="117980"/>
                      <a:pt x="99510" y="92919"/>
                      <a:pt x="135067" y="74694"/>
                    </a:cubicBezTo>
                    <a:cubicBezTo>
                      <a:pt x="214667" y="39218"/>
                      <a:pt x="305585" y="39218"/>
                      <a:pt x="385185" y="74694"/>
                    </a:cubicBezTo>
                    <a:cubicBezTo>
                      <a:pt x="420661" y="92919"/>
                      <a:pt x="440270" y="117980"/>
                      <a:pt x="440270" y="145075"/>
                    </a:cubicBezTo>
                    <a:cubicBezTo>
                      <a:pt x="440270" y="172170"/>
                      <a:pt x="420335" y="196661"/>
                      <a:pt x="384860" y="215293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9A31E885-CA64-824A-6D53-6325C6E51436}"/>
                  </a:ext>
                </a:extLst>
              </p:cNvPr>
              <p:cNvSpPr/>
              <p:nvPr/>
            </p:nvSpPr>
            <p:spPr>
              <a:xfrm>
                <a:off x="7098432" y="4372654"/>
                <a:ext cx="341654" cy="175424"/>
              </a:xfrm>
              <a:custGeom>
                <a:avLst/>
                <a:gdLst>
                  <a:gd name="connsiteX0" fmla="*/ 291615 w 341654"/>
                  <a:gd name="connsiteY0" fmla="*/ 149672 h 175424"/>
                  <a:gd name="connsiteX1" fmla="*/ 291615 w 341654"/>
                  <a:gd name="connsiteY1" fmla="*/ 25752 h 175424"/>
                  <a:gd name="connsiteX2" fmla="*/ 50040 w 341654"/>
                  <a:gd name="connsiteY2" fmla="*/ 25752 h 175424"/>
                  <a:gd name="connsiteX3" fmla="*/ 50040 w 341654"/>
                  <a:gd name="connsiteY3" fmla="*/ 149672 h 175424"/>
                  <a:gd name="connsiteX4" fmla="*/ 291615 w 341654"/>
                  <a:gd name="connsiteY4" fmla="*/ 149672 h 17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424">
                    <a:moveTo>
                      <a:pt x="291615" y="149672"/>
                    </a:moveTo>
                    <a:cubicBezTo>
                      <a:pt x="358334" y="115417"/>
                      <a:pt x="358334" y="60170"/>
                      <a:pt x="291615" y="25752"/>
                    </a:cubicBezTo>
                    <a:cubicBezTo>
                      <a:pt x="224895" y="-8665"/>
                      <a:pt x="116760" y="-8503"/>
                      <a:pt x="50040" y="25752"/>
                    </a:cubicBezTo>
                    <a:cubicBezTo>
                      <a:pt x="-16680" y="60007"/>
                      <a:pt x="-16680" y="115255"/>
                      <a:pt x="50040" y="149672"/>
                    </a:cubicBezTo>
                    <a:cubicBezTo>
                      <a:pt x="116760" y="184090"/>
                      <a:pt x="225139" y="183927"/>
                      <a:pt x="291615" y="149672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34C2236B-B100-54EA-8284-5C99222F1401}"/>
                  </a:ext>
                </a:extLst>
              </p:cNvPr>
              <p:cNvSpPr/>
              <p:nvPr/>
            </p:nvSpPr>
            <p:spPr>
              <a:xfrm>
                <a:off x="7098432" y="4372654"/>
                <a:ext cx="341654" cy="175424"/>
              </a:xfrm>
              <a:custGeom>
                <a:avLst/>
                <a:gdLst>
                  <a:gd name="connsiteX0" fmla="*/ 291615 w 341654"/>
                  <a:gd name="connsiteY0" fmla="*/ 149672 h 175424"/>
                  <a:gd name="connsiteX1" fmla="*/ 291615 w 341654"/>
                  <a:gd name="connsiteY1" fmla="*/ 25752 h 175424"/>
                  <a:gd name="connsiteX2" fmla="*/ 50040 w 341654"/>
                  <a:gd name="connsiteY2" fmla="*/ 25752 h 175424"/>
                  <a:gd name="connsiteX3" fmla="*/ 50040 w 341654"/>
                  <a:gd name="connsiteY3" fmla="*/ 149672 h 175424"/>
                  <a:gd name="connsiteX4" fmla="*/ 291615 w 341654"/>
                  <a:gd name="connsiteY4" fmla="*/ 149672 h 17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424">
                    <a:moveTo>
                      <a:pt x="291615" y="149672"/>
                    </a:moveTo>
                    <a:cubicBezTo>
                      <a:pt x="358334" y="115417"/>
                      <a:pt x="358334" y="60170"/>
                      <a:pt x="291615" y="25752"/>
                    </a:cubicBezTo>
                    <a:cubicBezTo>
                      <a:pt x="224895" y="-8665"/>
                      <a:pt x="116760" y="-8503"/>
                      <a:pt x="50040" y="25752"/>
                    </a:cubicBezTo>
                    <a:cubicBezTo>
                      <a:pt x="-16680" y="60007"/>
                      <a:pt x="-16680" y="115255"/>
                      <a:pt x="50040" y="149672"/>
                    </a:cubicBezTo>
                    <a:cubicBezTo>
                      <a:pt x="116760" y="184090"/>
                      <a:pt x="225139" y="183927"/>
                      <a:pt x="291615" y="14967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75514B90-8B52-61EB-0238-345DFCA7C725}"/>
                  </a:ext>
                </a:extLst>
              </p:cNvPr>
              <p:cNvSpPr/>
              <p:nvPr/>
            </p:nvSpPr>
            <p:spPr>
              <a:xfrm>
                <a:off x="7098432" y="4372654"/>
                <a:ext cx="341654" cy="175424"/>
              </a:xfrm>
              <a:custGeom>
                <a:avLst/>
                <a:gdLst>
                  <a:gd name="connsiteX0" fmla="*/ 291615 w 341654"/>
                  <a:gd name="connsiteY0" fmla="*/ 149672 h 175424"/>
                  <a:gd name="connsiteX1" fmla="*/ 291615 w 341654"/>
                  <a:gd name="connsiteY1" fmla="*/ 25752 h 175424"/>
                  <a:gd name="connsiteX2" fmla="*/ 50040 w 341654"/>
                  <a:gd name="connsiteY2" fmla="*/ 25752 h 175424"/>
                  <a:gd name="connsiteX3" fmla="*/ 50040 w 341654"/>
                  <a:gd name="connsiteY3" fmla="*/ 149672 h 175424"/>
                  <a:gd name="connsiteX4" fmla="*/ 291615 w 341654"/>
                  <a:gd name="connsiteY4" fmla="*/ 149672 h 17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424">
                    <a:moveTo>
                      <a:pt x="291615" y="149672"/>
                    </a:moveTo>
                    <a:cubicBezTo>
                      <a:pt x="358334" y="115417"/>
                      <a:pt x="358334" y="60170"/>
                      <a:pt x="291615" y="25752"/>
                    </a:cubicBezTo>
                    <a:cubicBezTo>
                      <a:pt x="224895" y="-8665"/>
                      <a:pt x="116760" y="-8503"/>
                      <a:pt x="50040" y="25752"/>
                    </a:cubicBezTo>
                    <a:cubicBezTo>
                      <a:pt x="-16680" y="60007"/>
                      <a:pt x="-16680" y="115255"/>
                      <a:pt x="50040" y="149672"/>
                    </a:cubicBezTo>
                    <a:cubicBezTo>
                      <a:pt x="116760" y="184090"/>
                      <a:pt x="225139" y="183927"/>
                      <a:pt x="291615" y="149672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1294F1A1-E982-2E46-DDEA-D3ADC866D3CD}"/>
                  </a:ext>
                </a:extLst>
              </p:cNvPr>
              <p:cNvSpPr/>
              <p:nvPr/>
            </p:nvSpPr>
            <p:spPr>
              <a:xfrm>
                <a:off x="7099652" y="4395904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126" y="57668"/>
                      <a:pt x="0" y="76057"/>
                    </a:cubicBezTo>
                    <a:cubicBezTo>
                      <a:pt x="4801" y="94527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169" y="94527"/>
                      <a:pt x="339213" y="76057"/>
                    </a:cubicBezTo>
                    <a:cubicBezTo>
                      <a:pt x="334169" y="57668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ED244D11-72B1-4F1D-1F50-AF19DD8C774B}"/>
                  </a:ext>
                </a:extLst>
              </p:cNvPr>
              <p:cNvSpPr/>
              <p:nvPr/>
            </p:nvSpPr>
            <p:spPr>
              <a:xfrm>
                <a:off x="7099652" y="4395904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126" y="57668"/>
                      <a:pt x="0" y="76057"/>
                    </a:cubicBezTo>
                    <a:cubicBezTo>
                      <a:pt x="4801" y="94527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169" y="94527"/>
                      <a:pt x="339213" y="76057"/>
                    </a:cubicBezTo>
                    <a:cubicBezTo>
                      <a:pt x="334169" y="57668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5353D9D6-1CE2-BDDC-4969-088130C15507}"/>
                  </a:ext>
                </a:extLst>
              </p:cNvPr>
              <p:cNvSpPr/>
              <p:nvPr/>
            </p:nvSpPr>
            <p:spPr>
              <a:xfrm>
                <a:off x="7261082" y="4399708"/>
                <a:ext cx="24409" cy="50609"/>
              </a:xfrm>
              <a:custGeom>
                <a:avLst/>
                <a:gdLst>
                  <a:gd name="connsiteX0" fmla="*/ 24410 w 24409"/>
                  <a:gd name="connsiteY0" fmla="*/ 0 h 50609"/>
                  <a:gd name="connsiteX1" fmla="*/ 24410 w 24409"/>
                  <a:gd name="connsiteY1" fmla="*/ 25061 h 50609"/>
                  <a:gd name="connsiteX2" fmla="*/ 15785 w 24409"/>
                  <a:gd name="connsiteY2" fmla="*/ 34092 h 50609"/>
                  <a:gd name="connsiteX3" fmla="*/ 0 w 24409"/>
                  <a:gd name="connsiteY3" fmla="*/ 50609 h 50609"/>
                  <a:gd name="connsiteX4" fmla="*/ 0 w 24409"/>
                  <a:gd name="connsiteY4" fmla="*/ 24573 h 50609"/>
                  <a:gd name="connsiteX5" fmla="*/ 24410 w 24409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09" h="50609">
                    <a:moveTo>
                      <a:pt x="24410" y="0"/>
                    </a:moveTo>
                    <a:lnTo>
                      <a:pt x="24410" y="25061"/>
                    </a:lnTo>
                    <a:lnTo>
                      <a:pt x="15785" y="34092"/>
                    </a:lnTo>
                    <a:lnTo>
                      <a:pt x="0" y="50609"/>
                    </a:lnTo>
                    <a:lnTo>
                      <a:pt x="0" y="24573"/>
                    </a:lnTo>
                    <a:lnTo>
                      <a:pt x="2441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BF9E2D2F-826D-92F9-376D-7B31B1C847FE}"/>
                  </a:ext>
                </a:extLst>
              </p:cNvPr>
              <p:cNvSpPr/>
              <p:nvPr/>
            </p:nvSpPr>
            <p:spPr>
              <a:xfrm>
                <a:off x="7261082" y="4399708"/>
                <a:ext cx="24409" cy="50609"/>
              </a:xfrm>
              <a:custGeom>
                <a:avLst/>
                <a:gdLst>
                  <a:gd name="connsiteX0" fmla="*/ 24410 w 24409"/>
                  <a:gd name="connsiteY0" fmla="*/ 0 h 50609"/>
                  <a:gd name="connsiteX1" fmla="*/ 24410 w 24409"/>
                  <a:gd name="connsiteY1" fmla="*/ 25061 h 50609"/>
                  <a:gd name="connsiteX2" fmla="*/ 15785 w 24409"/>
                  <a:gd name="connsiteY2" fmla="*/ 34092 h 50609"/>
                  <a:gd name="connsiteX3" fmla="*/ 0 w 24409"/>
                  <a:gd name="connsiteY3" fmla="*/ 50609 h 50609"/>
                  <a:gd name="connsiteX4" fmla="*/ 0 w 24409"/>
                  <a:gd name="connsiteY4" fmla="*/ 24573 h 50609"/>
                  <a:gd name="connsiteX5" fmla="*/ 24410 w 24409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09" h="50609">
                    <a:moveTo>
                      <a:pt x="24410" y="0"/>
                    </a:moveTo>
                    <a:lnTo>
                      <a:pt x="24410" y="25061"/>
                    </a:lnTo>
                    <a:lnTo>
                      <a:pt x="15785" y="34092"/>
                    </a:lnTo>
                    <a:lnTo>
                      <a:pt x="0" y="50609"/>
                    </a:lnTo>
                    <a:lnTo>
                      <a:pt x="0" y="24573"/>
                    </a:lnTo>
                    <a:lnTo>
                      <a:pt x="24410" y="0"/>
                    </a:ln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675FB09-7D38-9F1C-D420-C7F96F1B8DE2}"/>
                  </a:ext>
                </a:extLst>
              </p:cNvPr>
              <p:cNvSpPr/>
              <p:nvPr/>
            </p:nvSpPr>
            <p:spPr>
              <a:xfrm>
                <a:off x="7216905" y="4421761"/>
                <a:ext cx="44176" cy="24507"/>
              </a:xfrm>
              <a:custGeom>
                <a:avLst/>
                <a:gdLst>
                  <a:gd name="connsiteX0" fmla="*/ 44177 w 44176"/>
                  <a:gd name="connsiteY0" fmla="*/ 2520 h 24507"/>
                  <a:gd name="connsiteX1" fmla="*/ 44177 w 44176"/>
                  <a:gd name="connsiteY1" fmla="*/ 17247 h 24507"/>
                  <a:gd name="connsiteX2" fmla="*/ 19767 w 44176"/>
                  <a:gd name="connsiteY2" fmla="*/ 24163 h 24507"/>
                  <a:gd name="connsiteX3" fmla="*/ 9352 w 44176"/>
                  <a:gd name="connsiteY3" fmla="*/ 23756 h 24507"/>
                  <a:gd name="connsiteX4" fmla="*/ 4389 w 44176"/>
                  <a:gd name="connsiteY4" fmla="*/ 21722 h 24507"/>
                  <a:gd name="connsiteX5" fmla="*/ 8864 w 44176"/>
                  <a:gd name="connsiteY5" fmla="*/ 6181 h 24507"/>
                  <a:gd name="connsiteX6" fmla="*/ 44177 w 44176"/>
                  <a:gd name="connsiteY6" fmla="*/ 2520 h 2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07">
                    <a:moveTo>
                      <a:pt x="44177" y="2520"/>
                    </a:moveTo>
                    <a:lnTo>
                      <a:pt x="44177" y="17247"/>
                    </a:lnTo>
                    <a:cubicBezTo>
                      <a:pt x="36276" y="20314"/>
                      <a:pt x="28099" y="22625"/>
                      <a:pt x="19767" y="24163"/>
                    </a:cubicBezTo>
                    <a:cubicBezTo>
                      <a:pt x="16301" y="24732"/>
                      <a:pt x="12762" y="24594"/>
                      <a:pt x="9352" y="23756"/>
                    </a:cubicBezTo>
                    <a:cubicBezTo>
                      <a:pt x="7627" y="23252"/>
                      <a:pt x="5968" y="22576"/>
                      <a:pt x="4389" y="21722"/>
                    </a:cubicBezTo>
                    <a:cubicBezTo>
                      <a:pt x="-1632" y="18142"/>
                      <a:pt x="-2608" y="12772"/>
                      <a:pt x="8864" y="6181"/>
                    </a:cubicBezTo>
                    <a:cubicBezTo>
                      <a:pt x="19417" y="-491"/>
                      <a:pt x="32485" y="-1842"/>
                      <a:pt x="44177" y="252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2B48425B-82D1-36E2-E910-6071B0C38EA9}"/>
                  </a:ext>
                </a:extLst>
              </p:cNvPr>
              <p:cNvSpPr/>
              <p:nvPr/>
            </p:nvSpPr>
            <p:spPr>
              <a:xfrm>
                <a:off x="7216905" y="4421761"/>
                <a:ext cx="44176" cy="24507"/>
              </a:xfrm>
              <a:custGeom>
                <a:avLst/>
                <a:gdLst>
                  <a:gd name="connsiteX0" fmla="*/ 44177 w 44176"/>
                  <a:gd name="connsiteY0" fmla="*/ 2520 h 24507"/>
                  <a:gd name="connsiteX1" fmla="*/ 44177 w 44176"/>
                  <a:gd name="connsiteY1" fmla="*/ 17247 h 24507"/>
                  <a:gd name="connsiteX2" fmla="*/ 19767 w 44176"/>
                  <a:gd name="connsiteY2" fmla="*/ 24163 h 24507"/>
                  <a:gd name="connsiteX3" fmla="*/ 9352 w 44176"/>
                  <a:gd name="connsiteY3" fmla="*/ 23756 h 24507"/>
                  <a:gd name="connsiteX4" fmla="*/ 4389 w 44176"/>
                  <a:gd name="connsiteY4" fmla="*/ 21722 h 24507"/>
                  <a:gd name="connsiteX5" fmla="*/ 8864 w 44176"/>
                  <a:gd name="connsiteY5" fmla="*/ 6181 h 24507"/>
                  <a:gd name="connsiteX6" fmla="*/ 44177 w 44176"/>
                  <a:gd name="connsiteY6" fmla="*/ 2520 h 2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07">
                    <a:moveTo>
                      <a:pt x="44177" y="2520"/>
                    </a:moveTo>
                    <a:lnTo>
                      <a:pt x="44177" y="17247"/>
                    </a:lnTo>
                    <a:cubicBezTo>
                      <a:pt x="36276" y="20314"/>
                      <a:pt x="28099" y="22625"/>
                      <a:pt x="19767" y="24163"/>
                    </a:cubicBezTo>
                    <a:cubicBezTo>
                      <a:pt x="16301" y="24732"/>
                      <a:pt x="12762" y="24594"/>
                      <a:pt x="9352" y="23756"/>
                    </a:cubicBezTo>
                    <a:cubicBezTo>
                      <a:pt x="7627" y="23252"/>
                      <a:pt x="5968" y="22576"/>
                      <a:pt x="4389" y="21722"/>
                    </a:cubicBezTo>
                    <a:cubicBezTo>
                      <a:pt x="-1632" y="18142"/>
                      <a:pt x="-2608" y="12772"/>
                      <a:pt x="8864" y="6181"/>
                    </a:cubicBezTo>
                    <a:cubicBezTo>
                      <a:pt x="19417" y="-491"/>
                      <a:pt x="32485" y="-1842"/>
                      <a:pt x="44177" y="2520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99E0B71-73D7-24DE-E9E9-415ACDB44523}"/>
                  </a:ext>
                </a:extLst>
              </p:cNvPr>
              <p:cNvSpPr/>
              <p:nvPr/>
            </p:nvSpPr>
            <p:spPr>
              <a:xfrm>
                <a:off x="7164013" y="4408007"/>
                <a:ext cx="210492" cy="124814"/>
              </a:xfrm>
              <a:custGeom>
                <a:avLst/>
                <a:gdLst>
                  <a:gd name="connsiteX0" fmla="*/ 210493 w 210492"/>
                  <a:gd name="connsiteY0" fmla="*/ 87387 h 124814"/>
                  <a:gd name="connsiteX1" fmla="*/ 210493 w 210492"/>
                  <a:gd name="connsiteY1" fmla="*/ 109030 h 124814"/>
                  <a:gd name="connsiteX2" fmla="*/ 183073 w 210492"/>
                  <a:gd name="connsiteY2" fmla="*/ 124815 h 124814"/>
                  <a:gd name="connsiteX3" fmla="*/ 162813 w 210492"/>
                  <a:gd name="connsiteY3" fmla="*/ 113098 h 124814"/>
                  <a:gd name="connsiteX4" fmla="*/ 84376 w 210492"/>
                  <a:gd name="connsiteY4" fmla="*/ 116597 h 124814"/>
                  <a:gd name="connsiteX5" fmla="*/ 84376 w 210492"/>
                  <a:gd name="connsiteY5" fmla="*/ 94954 h 124814"/>
                  <a:gd name="connsiteX6" fmla="*/ 96825 w 210492"/>
                  <a:gd name="connsiteY6" fmla="*/ 82668 h 124814"/>
                  <a:gd name="connsiteX7" fmla="*/ 84376 w 210492"/>
                  <a:gd name="connsiteY7" fmla="*/ 86085 h 124814"/>
                  <a:gd name="connsiteX8" fmla="*/ 23270 w 210492"/>
                  <a:gd name="connsiteY8" fmla="*/ 79087 h 124814"/>
                  <a:gd name="connsiteX9" fmla="*/ 5289 w 210492"/>
                  <a:gd name="connsiteY9" fmla="*/ 56305 h 124814"/>
                  <a:gd name="connsiteX10" fmla="*/ 5289 w 210492"/>
                  <a:gd name="connsiteY10" fmla="*/ 35231 h 124814"/>
                  <a:gd name="connsiteX11" fmla="*/ 7486 w 210492"/>
                  <a:gd name="connsiteY11" fmla="*/ 26037 h 124814"/>
                  <a:gd name="connsiteX12" fmla="*/ 0 w 210492"/>
                  <a:gd name="connsiteY12" fmla="*/ 21643 h 124814"/>
                  <a:gd name="connsiteX13" fmla="*/ 0 w 210492"/>
                  <a:gd name="connsiteY13" fmla="*/ 0 h 124814"/>
                  <a:gd name="connsiteX14" fmla="*/ 20260 w 210492"/>
                  <a:gd name="connsiteY14" fmla="*/ 11717 h 124814"/>
                  <a:gd name="connsiteX15" fmla="*/ 5289 w 210492"/>
                  <a:gd name="connsiteY15" fmla="*/ 34987 h 124814"/>
                  <a:gd name="connsiteX16" fmla="*/ 5289 w 210492"/>
                  <a:gd name="connsiteY16" fmla="*/ 34987 h 124814"/>
                  <a:gd name="connsiteX17" fmla="*/ 23270 w 210492"/>
                  <a:gd name="connsiteY17" fmla="*/ 57200 h 124814"/>
                  <a:gd name="connsiteX18" fmla="*/ 100486 w 210492"/>
                  <a:gd name="connsiteY18" fmla="*/ 59804 h 124814"/>
                  <a:gd name="connsiteX19" fmla="*/ 152316 w 210492"/>
                  <a:gd name="connsiteY19" fmla="*/ 51260 h 124814"/>
                  <a:gd name="connsiteX20" fmla="*/ 148899 w 210492"/>
                  <a:gd name="connsiteY20" fmla="*/ 66801 h 124814"/>
                  <a:gd name="connsiteX21" fmla="*/ 110250 w 210492"/>
                  <a:gd name="connsiteY21" fmla="*/ 69079 h 124814"/>
                  <a:gd name="connsiteX22" fmla="*/ 84376 w 210492"/>
                  <a:gd name="connsiteY22" fmla="*/ 94710 h 124814"/>
                  <a:gd name="connsiteX23" fmla="*/ 98696 w 210492"/>
                  <a:gd name="connsiteY23" fmla="*/ 98941 h 124814"/>
                  <a:gd name="connsiteX24" fmla="*/ 162813 w 210492"/>
                  <a:gd name="connsiteY24" fmla="*/ 91211 h 124814"/>
                  <a:gd name="connsiteX25" fmla="*/ 183073 w 210492"/>
                  <a:gd name="connsiteY25" fmla="*/ 102928 h 12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0492" h="124814">
                    <a:moveTo>
                      <a:pt x="210493" y="87387"/>
                    </a:moveTo>
                    <a:lnTo>
                      <a:pt x="210493" y="109030"/>
                    </a:lnTo>
                    <a:lnTo>
                      <a:pt x="183073" y="124815"/>
                    </a:lnTo>
                    <a:lnTo>
                      <a:pt x="162813" y="113098"/>
                    </a:lnTo>
                    <a:cubicBezTo>
                      <a:pt x="138151" y="124563"/>
                      <a:pt x="109957" y="125824"/>
                      <a:pt x="84376" y="116597"/>
                    </a:cubicBezTo>
                    <a:lnTo>
                      <a:pt x="84376" y="94954"/>
                    </a:lnTo>
                    <a:lnTo>
                      <a:pt x="96825" y="82668"/>
                    </a:lnTo>
                    <a:lnTo>
                      <a:pt x="84376" y="86085"/>
                    </a:lnTo>
                    <a:cubicBezTo>
                      <a:pt x="63888" y="91984"/>
                      <a:pt x="41895" y="89462"/>
                      <a:pt x="23270" y="79087"/>
                    </a:cubicBezTo>
                    <a:cubicBezTo>
                      <a:pt x="10984" y="72009"/>
                      <a:pt x="5289" y="64279"/>
                      <a:pt x="5289" y="56305"/>
                    </a:cubicBezTo>
                    <a:lnTo>
                      <a:pt x="5289" y="35231"/>
                    </a:lnTo>
                    <a:lnTo>
                      <a:pt x="7486" y="26037"/>
                    </a:lnTo>
                    <a:lnTo>
                      <a:pt x="0" y="21643"/>
                    </a:lnTo>
                    <a:lnTo>
                      <a:pt x="0" y="0"/>
                    </a:lnTo>
                    <a:lnTo>
                      <a:pt x="20260" y="11717"/>
                    </a:lnTo>
                    <a:cubicBezTo>
                      <a:pt x="10415" y="19446"/>
                      <a:pt x="5126" y="27339"/>
                      <a:pt x="5289" y="34987"/>
                    </a:cubicBezTo>
                    <a:lnTo>
                      <a:pt x="5289" y="34987"/>
                    </a:lnTo>
                    <a:cubicBezTo>
                      <a:pt x="5289" y="43124"/>
                      <a:pt x="11228" y="50284"/>
                      <a:pt x="23270" y="57200"/>
                    </a:cubicBezTo>
                    <a:cubicBezTo>
                      <a:pt x="49877" y="72578"/>
                      <a:pt x="76321" y="67533"/>
                      <a:pt x="100486" y="59804"/>
                    </a:cubicBezTo>
                    <a:cubicBezTo>
                      <a:pt x="122943" y="52400"/>
                      <a:pt x="139298" y="43531"/>
                      <a:pt x="152316" y="51260"/>
                    </a:cubicBezTo>
                    <a:cubicBezTo>
                      <a:pt x="160453" y="55980"/>
                      <a:pt x="157931" y="61594"/>
                      <a:pt x="148899" y="66801"/>
                    </a:cubicBezTo>
                    <a:cubicBezTo>
                      <a:pt x="137012" y="73311"/>
                      <a:pt x="122821" y="74149"/>
                      <a:pt x="110250" y="69079"/>
                    </a:cubicBezTo>
                    <a:lnTo>
                      <a:pt x="84376" y="94710"/>
                    </a:lnTo>
                    <a:cubicBezTo>
                      <a:pt x="89022" y="96532"/>
                      <a:pt x="93806" y="97948"/>
                      <a:pt x="98696" y="98941"/>
                    </a:cubicBezTo>
                    <a:cubicBezTo>
                      <a:pt x="120356" y="103074"/>
                      <a:pt x="142764" y="100373"/>
                      <a:pt x="162813" y="91211"/>
                    </a:cubicBezTo>
                    <a:lnTo>
                      <a:pt x="183073" y="10292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942DC59E-EC4F-3AE4-0EC6-DA6177EF3596}"/>
                  </a:ext>
                </a:extLst>
              </p:cNvPr>
              <p:cNvSpPr/>
              <p:nvPr/>
            </p:nvSpPr>
            <p:spPr>
              <a:xfrm>
                <a:off x="7168976" y="4433800"/>
                <a:ext cx="205204" cy="98778"/>
              </a:xfrm>
              <a:custGeom>
                <a:avLst/>
                <a:gdLst>
                  <a:gd name="connsiteX0" fmla="*/ 0 w 205204"/>
                  <a:gd name="connsiteY0" fmla="*/ 9194 h 98778"/>
                  <a:gd name="connsiteX1" fmla="*/ 0 w 205204"/>
                  <a:gd name="connsiteY1" fmla="*/ 9194 h 98778"/>
                  <a:gd name="connsiteX2" fmla="*/ 17982 w 205204"/>
                  <a:gd name="connsiteY2" fmla="*/ 31407 h 98778"/>
                  <a:gd name="connsiteX3" fmla="*/ 95198 w 205204"/>
                  <a:gd name="connsiteY3" fmla="*/ 34011 h 98778"/>
                  <a:gd name="connsiteX4" fmla="*/ 147028 w 205204"/>
                  <a:gd name="connsiteY4" fmla="*/ 25467 h 98778"/>
                  <a:gd name="connsiteX5" fmla="*/ 143610 w 205204"/>
                  <a:gd name="connsiteY5" fmla="*/ 41008 h 98778"/>
                  <a:gd name="connsiteX6" fmla="*/ 104962 w 205204"/>
                  <a:gd name="connsiteY6" fmla="*/ 43287 h 98778"/>
                  <a:gd name="connsiteX7" fmla="*/ 79087 w 205204"/>
                  <a:gd name="connsiteY7" fmla="*/ 68917 h 98778"/>
                  <a:gd name="connsiteX8" fmla="*/ 93408 w 205204"/>
                  <a:gd name="connsiteY8" fmla="*/ 73148 h 98778"/>
                  <a:gd name="connsiteX9" fmla="*/ 157524 w 205204"/>
                  <a:gd name="connsiteY9" fmla="*/ 65418 h 98778"/>
                  <a:gd name="connsiteX10" fmla="*/ 177784 w 205204"/>
                  <a:gd name="connsiteY10" fmla="*/ 77135 h 98778"/>
                  <a:gd name="connsiteX11" fmla="*/ 205204 w 205204"/>
                  <a:gd name="connsiteY11" fmla="*/ 61350 h 98778"/>
                  <a:gd name="connsiteX12" fmla="*/ 205204 w 205204"/>
                  <a:gd name="connsiteY12" fmla="*/ 82993 h 98778"/>
                  <a:gd name="connsiteX13" fmla="*/ 177784 w 205204"/>
                  <a:gd name="connsiteY13" fmla="*/ 98778 h 98778"/>
                  <a:gd name="connsiteX14" fmla="*/ 157524 w 205204"/>
                  <a:gd name="connsiteY14" fmla="*/ 87061 h 98778"/>
                  <a:gd name="connsiteX15" fmla="*/ 79087 w 205204"/>
                  <a:gd name="connsiteY15" fmla="*/ 90560 h 98778"/>
                  <a:gd name="connsiteX16" fmla="*/ 79087 w 205204"/>
                  <a:gd name="connsiteY16" fmla="*/ 68917 h 98778"/>
                  <a:gd name="connsiteX17" fmla="*/ 91536 w 205204"/>
                  <a:gd name="connsiteY17" fmla="*/ 56631 h 98778"/>
                  <a:gd name="connsiteX18" fmla="*/ 79087 w 205204"/>
                  <a:gd name="connsiteY18" fmla="*/ 60048 h 98778"/>
                  <a:gd name="connsiteX19" fmla="*/ 17982 w 205204"/>
                  <a:gd name="connsiteY19" fmla="*/ 53051 h 98778"/>
                  <a:gd name="connsiteX20" fmla="*/ 0 w 205204"/>
                  <a:gd name="connsiteY20" fmla="*/ 30268 h 98778"/>
                  <a:gd name="connsiteX21" fmla="*/ 0 w 205204"/>
                  <a:gd name="connsiteY21" fmla="*/ 9194 h 98778"/>
                  <a:gd name="connsiteX22" fmla="*/ 2197 w 205204"/>
                  <a:gd name="connsiteY22" fmla="*/ 0 h 98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5204" h="98778">
                    <a:moveTo>
                      <a:pt x="0" y="9194"/>
                    </a:moveTo>
                    <a:lnTo>
                      <a:pt x="0" y="9194"/>
                    </a:lnTo>
                    <a:cubicBezTo>
                      <a:pt x="0" y="17331"/>
                      <a:pt x="5940" y="24491"/>
                      <a:pt x="17982" y="31407"/>
                    </a:cubicBezTo>
                    <a:cubicBezTo>
                      <a:pt x="44588" y="46785"/>
                      <a:pt x="71032" y="41741"/>
                      <a:pt x="95198" y="34011"/>
                    </a:cubicBezTo>
                    <a:cubicBezTo>
                      <a:pt x="117655" y="26607"/>
                      <a:pt x="134009" y="17738"/>
                      <a:pt x="147028" y="25467"/>
                    </a:cubicBezTo>
                    <a:cubicBezTo>
                      <a:pt x="155164" y="30187"/>
                      <a:pt x="152642" y="35801"/>
                      <a:pt x="143610" y="41008"/>
                    </a:cubicBezTo>
                    <a:cubicBezTo>
                      <a:pt x="131723" y="47518"/>
                      <a:pt x="117533" y="48356"/>
                      <a:pt x="104962" y="43287"/>
                    </a:cubicBezTo>
                    <a:lnTo>
                      <a:pt x="79087" y="68917"/>
                    </a:lnTo>
                    <a:cubicBezTo>
                      <a:pt x="83733" y="70739"/>
                      <a:pt x="88518" y="72155"/>
                      <a:pt x="93408" y="73148"/>
                    </a:cubicBezTo>
                    <a:cubicBezTo>
                      <a:pt x="115067" y="77281"/>
                      <a:pt x="137475" y="74580"/>
                      <a:pt x="157524" y="65418"/>
                    </a:cubicBezTo>
                    <a:lnTo>
                      <a:pt x="177784" y="77135"/>
                    </a:lnTo>
                    <a:lnTo>
                      <a:pt x="205204" y="61350"/>
                    </a:lnTo>
                    <a:lnTo>
                      <a:pt x="205204" y="82993"/>
                    </a:lnTo>
                    <a:lnTo>
                      <a:pt x="177784" y="98778"/>
                    </a:lnTo>
                    <a:lnTo>
                      <a:pt x="157524" y="87061"/>
                    </a:lnTo>
                    <a:cubicBezTo>
                      <a:pt x="132862" y="98526"/>
                      <a:pt x="104669" y="99787"/>
                      <a:pt x="79087" y="90560"/>
                    </a:cubicBezTo>
                    <a:lnTo>
                      <a:pt x="79087" y="68917"/>
                    </a:lnTo>
                    <a:lnTo>
                      <a:pt x="91536" y="56631"/>
                    </a:lnTo>
                    <a:lnTo>
                      <a:pt x="79087" y="60048"/>
                    </a:lnTo>
                    <a:cubicBezTo>
                      <a:pt x="58600" y="65947"/>
                      <a:pt x="36606" y="63425"/>
                      <a:pt x="17982" y="53051"/>
                    </a:cubicBezTo>
                    <a:cubicBezTo>
                      <a:pt x="5696" y="45972"/>
                      <a:pt x="0" y="38242"/>
                      <a:pt x="0" y="30268"/>
                    </a:cubicBezTo>
                    <a:lnTo>
                      <a:pt x="0" y="9194"/>
                    </a:lnTo>
                    <a:lnTo>
                      <a:pt x="2197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B6E1D96A-1830-7493-CDC9-49B6925E1F62}"/>
                  </a:ext>
                </a:extLst>
              </p:cNvPr>
              <p:cNvSpPr/>
              <p:nvPr/>
            </p:nvSpPr>
            <p:spPr>
              <a:xfrm>
                <a:off x="7164013" y="4408007"/>
                <a:ext cx="20259" cy="26036"/>
              </a:xfrm>
              <a:custGeom>
                <a:avLst/>
                <a:gdLst>
                  <a:gd name="connsiteX0" fmla="*/ 0 w 20259"/>
                  <a:gd name="connsiteY0" fmla="*/ 0 h 26036"/>
                  <a:gd name="connsiteX1" fmla="*/ 0 w 20259"/>
                  <a:gd name="connsiteY1" fmla="*/ 21643 h 26036"/>
                  <a:gd name="connsiteX2" fmla="*/ 7486 w 20259"/>
                  <a:gd name="connsiteY2" fmla="*/ 26037 h 26036"/>
                  <a:gd name="connsiteX3" fmla="*/ 7486 w 20259"/>
                  <a:gd name="connsiteY3" fmla="*/ 26037 h 26036"/>
                  <a:gd name="connsiteX4" fmla="*/ 20260 w 20259"/>
                  <a:gd name="connsiteY4" fmla="*/ 11635 h 2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9" h="26036">
                    <a:moveTo>
                      <a:pt x="0" y="0"/>
                    </a:moveTo>
                    <a:lnTo>
                      <a:pt x="0" y="21643"/>
                    </a:lnTo>
                    <a:lnTo>
                      <a:pt x="7486" y="26037"/>
                    </a:lnTo>
                    <a:lnTo>
                      <a:pt x="7486" y="26037"/>
                    </a:lnTo>
                    <a:cubicBezTo>
                      <a:pt x="10610" y="20341"/>
                      <a:pt x="14979" y="15419"/>
                      <a:pt x="20260" y="1163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00F7866F-89BE-7E7B-998D-2A8A7C6CC17E}"/>
                  </a:ext>
                </a:extLst>
              </p:cNvPr>
              <p:cNvSpPr/>
              <p:nvPr/>
            </p:nvSpPr>
            <p:spPr>
              <a:xfrm>
                <a:off x="7354164" y="4462604"/>
                <a:ext cx="15785" cy="28966"/>
              </a:xfrm>
              <a:custGeom>
                <a:avLst/>
                <a:gdLst>
                  <a:gd name="connsiteX0" fmla="*/ 15785 w 15785"/>
                  <a:gd name="connsiteY0" fmla="*/ 18633 h 28966"/>
                  <a:gd name="connsiteX1" fmla="*/ 13751 w 15785"/>
                  <a:gd name="connsiteY1" fmla="*/ 28966 h 28966"/>
                  <a:gd name="connsiteX2" fmla="*/ 0 w 15785"/>
                  <a:gd name="connsiteY2" fmla="*/ 20830 h 28966"/>
                  <a:gd name="connsiteX3" fmla="*/ 15541 w 15785"/>
                  <a:gd name="connsiteY3" fmla="*/ 0 h 28966"/>
                  <a:gd name="connsiteX4" fmla="*/ 15785 w 15785"/>
                  <a:gd name="connsiteY4" fmla="*/ 18633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5" h="28966">
                    <a:moveTo>
                      <a:pt x="15785" y="18633"/>
                    </a:moveTo>
                    <a:cubicBezTo>
                      <a:pt x="15809" y="22180"/>
                      <a:pt x="15118" y="25695"/>
                      <a:pt x="13751" y="28966"/>
                    </a:cubicBezTo>
                    <a:lnTo>
                      <a:pt x="0" y="20830"/>
                    </a:lnTo>
                    <a:cubicBezTo>
                      <a:pt x="8429" y="17038"/>
                      <a:pt x="14304" y="9162"/>
                      <a:pt x="15541" y="0"/>
                    </a:cubicBezTo>
                    <a:cubicBezTo>
                      <a:pt x="15704" y="6184"/>
                      <a:pt x="15785" y="18063"/>
                      <a:pt x="15785" y="1863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F7E5192A-D05F-3BBD-8D87-2592FE4419E7}"/>
                  </a:ext>
                </a:extLst>
              </p:cNvPr>
              <p:cNvSpPr/>
              <p:nvPr/>
            </p:nvSpPr>
            <p:spPr>
              <a:xfrm>
                <a:off x="7354164" y="4462604"/>
                <a:ext cx="15785" cy="28966"/>
              </a:xfrm>
              <a:custGeom>
                <a:avLst/>
                <a:gdLst>
                  <a:gd name="connsiteX0" fmla="*/ 15785 w 15785"/>
                  <a:gd name="connsiteY0" fmla="*/ 18633 h 28966"/>
                  <a:gd name="connsiteX1" fmla="*/ 13751 w 15785"/>
                  <a:gd name="connsiteY1" fmla="*/ 28966 h 28966"/>
                  <a:gd name="connsiteX2" fmla="*/ 0 w 15785"/>
                  <a:gd name="connsiteY2" fmla="*/ 20830 h 28966"/>
                  <a:gd name="connsiteX3" fmla="*/ 15541 w 15785"/>
                  <a:gd name="connsiteY3" fmla="*/ 0 h 28966"/>
                  <a:gd name="connsiteX4" fmla="*/ 15785 w 15785"/>
                  <a:gd name="connsiteY4" fmla="*/ 18633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5" h="28966">
                    <a:moveTo>
                      <a:pt x="15785" y="18633"/>
                    </a:moveTo>
                    <a:cubicBezTo>
                      <a:pt x="15809" y="22180"/>
                      <a:pt x="15118" y="25695"/>
                      <a:pt x="13751" y="28966"/>
                    </a:cubicBezTo>
                    <a:lnTo>
                      <a:pt x="0" y="20830"/>
                    </a:lnTo>
                    <a:cubicBezTo>
                      <a:pt x="8429" y="17038"/>
                      <a:pt x="14304" y="9162"/>
                      <a:pt x="15541" y="0"/>
                    </a:cubicBezTo>
                    <a:cubicBezTo>
                      <a:pt x="15704" y="6184"/>
                      <a:pt x="15785" y="18063"/>
                      <a:pt x="15785" y="186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FF2DB0EB-7894-929A-1C01-DC3888E409C6}"/>
                  </a:ext>
                </a:extLst>
              </p:cNvPr>
              <p:cNvSpPr/>
              <p:nvPr/>
            </p:nvSpPr>
            <p:spPr>
              <a:xfrm>
                <a:off x="7164338" y="4391409"/>
                <a:ext cx="210411" cy="119526"/>
              </a:xfrm>
              <a:custGeom>
                <a:avLst/>
                <a:gdLst>
                  <a:gd name="connsiteX0" fmla="*/ 205530 w 210411"/>
                  <a:gd name="connsiteY0" fmla="*/ 101382 h 119526"/>
                  <a:gd name="connsiteX1" fmla="*/ 189907 w 210411"/>
                  <a:gd name="connsiteY1" fmla="*/ 92269 h 119526"/>
                  <a:gd name="connsiteX2" fmla="*/ 205530 w 210411"/>
                  <a:gd name="connsiteY2" fmla="*/ 68266 h 119526"/>
                  <a:gd name="connsiteX3" fmla="*/ 205530 w 210411"/>
                  <a:gd name="connsiteY3" fmla="*/ 66150 h 119526"/>
                  <a:gd name="connsiteX4" fmla="*/ 187955 w 210411"/>
                  <a:gd name="connsiteY4" fmla="*/ 44914 h 119526"/>
                  <a:gd name="connsiteX5" fmla="*/ 187955 w 210411"/>
                  <a:gd name="connsiteY5" fmla="*/ 44914 h 119526"/>
                  <a:gd name="connsiteX6" fmla="*/ 151584 w 210411"/>
                  <a:gd name="connsiteY6" fmla="*/ 35394 h 119526"/>
                  <a:gd name="connsiteX7" fmla="*/ 148086 w 210411"/>
                  <a:gd name="connsiteY7" fmla="*/ 35394 h 119526"/>
                  <a:gd name="connsiteX8" fmla="*/ 144831 w 210411"/>
                  <a:gd name="connsiteY8" fmla="*/ 35394 h 119526"/>
                  <a:gd name="connsiteX9" fmla="*/ 141983 w 210411"/>
                  <a:gd name="connsiteY9" fmla="*/ 35394 h 119526"/>
                  <a:gd name="connsiteX10" fmla="*/ 140844 w 210411"/>
                  <a:gd name="connsiteY10" fmla="*/ 35394 h 119526"/>
                  <a:gd name="connsiteX11" fmla="*/ 138647 w 210411"/>
                  <a:gd name="connsiteY11" fmla="*/ 35394 h 119526"/>
                  <a:gd name="connsiteX12" fmla="*/ 120910 w 210411"/>
                  <a:gd name="connsiteY12" fmla="*/ 39056 h 119526"/>
                  <a:gd name="connsiteX13" fmla="*/ 112773 w 210411"/>
                  <a:gd name="connsiteY13" fmla="*/ 41497 h 119526"/>
                  <a:gd name="connsiteX14" fmla="*/ 101300 w 210411"/>
                  <a:gd name="connsiteY14" fmla="*/ 45239 h 119526"/>
                  <a:gd name="connsiteX15" fmla="*/ 96907 w 210411"/>
                  <a:gd name="connsiteY15" fmla="*/ 46704 h 119526"/>
                  <a:gd name="connsiteX16" fmla="*/ 72497 w 210411"/>
                  <a:gd name="connsiteY16" fmla="*/ 53620 h 119526"/>
                  <a:gd name="connsiteX17" fmla="*/ 62001 w 210411"/>
                  <a:gd name="connsiteY17" fmla="*/ 53213 h 119526"/>
                  <a:gd name="connsiteX18" fmla="*/ 57119 w 210411"/>
                  <a:gd name="connsiteY18" fmla="*/ 51179 h 119526"/>
                  <a:gd name="connsiteX19" fmla="*/ 61512 w 210411"/>
                  <a:gd name="connsiteY19" fmla="*/ 35638 h 119526"/>
                  <a:gd name="connsiteX20" fmla="*/ 96744 w 210411"/>
                  <a:gd name="connsiteY20" fmla="*/ 31977 h 119526"/>
                  <a:gd name="connsiteX21" fmla="*/ 121154 w 210411"/>
                  <a:gd name="connsiteY21" fmla="*/ 7567 h 119526"/>
                  <a:gd name="connsiteX22" fmla="*/ 47924 w 210411"/>
                  <a:gd name="connsiteY22" fmla="*/ 11635 h 119526"/>
                  <a:gd name="connsiteX23" fmla="*/ 27664 w 210411"/>
                  <a:gd name="connsiteY23" fmla="*/ 0 h 119526"/>
                  <a:gd name="connsiteX24" fmla="*/ 0 w 210411"/>
                  <a:gd name="connsiteY24" fmla="*/ 16273 h 119526"/>
                  <a:gd name="connsiteX25" fmla="*/ 20341 w 210411"/>
                  <a:gd name="connsiteY25" fmla="*/ 27908 h 119526"/>
                  <a:gd name="connsiteX26" fmla="*/ 5289 w 210411"/>
                  <a:gd name="connsiteY26" fmla="*/ 51179 h 119526"/>
                  <a:gd name="connsiteX27" fmla="*/ 5289 w 210411"/>
                  <a:gd name="connsiteY27" fmla="*/ 51179 h 119526"/>
                  <a:gd name="connsiteX28" fmla="*/ 23271 w 210411"/>
                  <a:gd name="connsiteY28" fmla="*/ 73392 h 119526"/>
                  <a:gd name="connsiteX29" fmla="*/ 100487 w 210411"/>
                  <a:gd name="connsiteY29" fmla="*/ 75914 h 119526"/>
                  <a:gd name="connsiteX30" fmla="*/ 152235 w 210411"/>
                  <a:gd name="connsiteY30" fmla="*/ 67778 h 119526"/>
                  <a:gd name="connsiteX31" fmla="*/ 148899 w 210411"/>
                  <a:gd name="connsiteY31" fmla="*/ 83318 h 119526"/>
                  <a:gd name="connsiteX32" fmla="*/ 110251 w 210411"/>
                  <a:gd name="connsiteY32" fmla="*/ 85515 h 119526"/>
                  <a:gd name="connsiteX33" fmla="*/ 84295 w 210411"/>
                  <a:gd name="connsiteY33" fmla="*/ 111308 h 119526"/>
                  <a:gd name="connsiteX34" fmla="*/ 98615 w 210411"/>
                  <a:gd name="connsiteY34" fmla="*/ 115458 h 119526"/>
                  <a:gd name="connsiteX35" fmla="*/ 123676 w 210411"/>
                  <a:gd name="connsiteY35" fmla="*/ 117329 h 119526"/>
                  <a:gd name="connsiteX36" fmla="*/ 162813 w 210411"/>
                  <a:gd name="connsiteY36" fmla="*/ 107728 h 119526"/>
                  <a:gd name="connsiteX37" fmla="*/ 183073 w 210411"/>
                  <a:gd name="connsiteY37" fmla="*/ 119526 h 119526"/>
                  <a:gd name="connsiteX38" fmla="*/ 210412 w 210411"/>
                  <a:gd name="connsiteY38" fmla="*/ 103660 h 11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526">
                    <a:moveTo>
                      <a:pt x="205530" y="101382"/>
                    </a:moveTo>
                    <a:lnTo>
                      <a:pt x="189907" y="92269"/>
                    </a:lnTo>
                    <a:cubicBezTo>
                      <a:pt x="199330" y="87973"/>
                      <a:pt x="205416" y="78624"/>
                      <a:pt x="205530" y="68266"/>
                    </a:cubicBezTo>
                    <a:cubicBezTo>
                      <a:pt x="205570" y="67558"/>
                      <a:pt x="205570" y="66858"/>
                      <a:pt x="205530" y="66150"/>
                    </a:cubicBezTo>
                    <a:cubicBezTo>
                      <a:pt x="204797" y="58665"/>
                      <a:pt x="199346" y="51423"/>
                      <a:pt x="187955" y="44914"/>
                    </a:cubicBezTo>
                    <a:lnTo>
                      <a:pt x="187955" y="44914"/>
                    </a:lnTo>
                    <a:cubicBezTo>
                      <a:pt x="176889" y="38567"/>
                      <a:pt x="164342" y="35280"/>
                      <a:pt x="151584" y="35394"/>
                    </a:cubicBezTo>
                    <a:lnTo>
                      <a:pt x="148086" y="35394"/>
                    </a:lnTo>
                    <a:lnTo>
                      <a:pt x="144831" y="35394"/>
                    </a:lnTo>
                    <a:lnTo>
                      <a:pt x="141983" y="35394"/>
                    </a:lnTo>
                    <a:lnTo>
                      <a:pt x="140844" y="35394"/>
                    </a:lnTo>
                    <a:lnTo>
                      <a:pt x="138647" y="35394"/>
                    </a:lnTo>
                    <a:cubicBezTo>
                      <a:pt x="132659" y="36224"/>
                      <a:pt x="126735" y="37444"/>
                      <a:pt x="120910" y="39056"/>
                    </a:cubicBezTo>
                    <a:cubicBezTo>
                      <a:pt x="118143" y="39788"/>
                      <a:pt x="115376" y="40601"/>
                      <a:pt x="112773" y="41497"/>
                    </a:cubicBezTo>
                    <a:lnTo>
                      <a:pt x="101300" y="45239"/>
                    </a:lnTo>
                    <a:lnTo>
                      <a:pt x="96907" y="46704"/>
                    </a:lnTo>
                    <a:cubicBezTo>
                      <a:pt x="88998" y="49763"/>
                      <a:pt x="80829" y="52074"/>
                      <a:pt x="72497" y="53620"/>
                    </a:cubicBezTo>
                    <a:cubicBezTo>
                      <a:pt x="69006" y="54246"/>
                      <a:pt x="65426" y="54108"/>
                      <a:pt x="62001" y="53213"/>
                    </a:cubicBezTo>
                    <a:cubicBezTo>
                      <a:pt x="60292" y="52741"/>
                      <a:pt x="58657" y="52058"/>
                      <a:pt x="57119" y="51179"/>
                    </a:cubicBezTo>
                    <a:cubicBezTo>
                      <a:pt x="51016" y="47680"/>
                      <a:pt x="50040" y="42310"/>
                      <a:pt x="61512" y="35638"/>
                    </a:cubicBezTo>
                    <a:cubicBezTo>
                      <a:pt x="72041" y="28991"/>
                      <a:pt x="85068" y="27640"/>
                      <a:pt x="96744" y="31977"/>
                    </a:cubicBezTo>
                    <a:lnTo>
                      <a:pt x="121154" y="7567"/>
                    </a:lnTo>
                    <a:cubicBezTo>
                      <a:pt x="97053" y="33"/>
                      <a:pt x="71041" y="1473"/>
                      <a:pt x="47924" y="11635"/>
                    </a:cubicBezTo>
                    <a:lnTo>
                      <a:pt x="27664" y="0"/>
                    </a:lnTo>
                    <a:lnTo>
                      <a:pt x="0" y="16273"/>
                    </a:lnTo>
                    <a:lnTo>
                      <a:pt x="20341" y="27908"/>
                    </a:lnTo>
                    <a:cubicBezTo>
                      <a:pt x="10415" y="35557"/>
                      <a:pt x="5126" y="43531"/>
                      <a:pt x="5289" y="51179"/>
                    </a:cubicBezTo>
                    <a:lnTo>
                      <a:pt x="5289" y="51179"/>
                    </a:lnTo>
                    <a:cubicBezTo>
                      <a:pt x="5289" y="59316"/>
                      <a:pt x="11229" y="66476"/>
                      <a:pt x="23271" y="73392"/>
                    </a:cubicBezTo>
                    <a:cubicBezTo>
                      <a:pt x="49877" y="88851"/>
                      <a:pt x="76321" y="83725"/>
                      <a:pt x="100487" y="75914"/>
                    </a:cubicBezTo>
                    <a:cubicBezTo>
                      <a:pt x="122944" y="68591"/>
                      <a:pt x="139298" y="59641"/>
                      <a:pt x="152235" y="67778"/>
                    </a:cubicBezTo>
                    <a:cubicBezTo>
                      <a:pt x="160372" y="72415"/>
                      <a:pt x="157931" y="78111"/>
                      <a:pt x="148899" y="83318"/>
                    </a:cubicBezTo>
                    <a:cubicBezTo>
                      <a:pt x="137036" y="89934"/>
                      <a:pt x="122789" y="90739"/>
                      <a:pt x="110251" y="85515"/>
                    </a:cubicBezTo>
                    <a:lnTo>
                      <a:pt x="84295" y="111308"/>
                    </a:lnTo>
                    <a:cubicBezTo>
                      <a:pt x="88965" y="113033"/>
                      <a:pt x="93750" y="114416"/>
                      <a:pt x="98615" y="115458"/>
                    </a:cubicBezTo>
                    <a:cubicBezTo>
                      <a:pt x="106850" y="117159"/>
                      <a:pt x="115279" y="117785"/>
                      <a:pt x="123676" y="117329"/>
                    </a:cubicBezTo>
                    <a:cubicBezTo>
                      <a:pt x="137183" y="116442"/>
                      <a:pt x="150429" y="113196"/>
                      <a:pt x="162813" y="107728"/>
                    </a:cubicBezTo>
                    <a:lnTo>
                      <a:pt x="183073" y="119526"/>
                    </a:lnTo>
                    <a:lnTo>
                      <a:pt x="210412" y="10366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723E443-0693-469D-5DD5-1D9CC93AE7D2}"/>
                  </a:ext>
                </a:extLst>
              </p:cNvPr>
              <p:cNvSpPr/>
              <p:nvPr/>
            </p:nvSpPr>
            <p:spPr>
              <a:xfrm>
                <a:off x="7164338" y="4391409"/>
                <a:ext cx="210411" cy="119526"/>
              </a:xfrm>
              <a:custGeom>
                <a:avLst/>
                <a:gdLst>
                  <a:gd name="connsiteX0" fmla="*/ 205530 w 210411"/>
                  <a:gd name="connsiteY0" fmla="*/ 101382 h 119526"/>
                  <a:gd name="connsiteX1" fmla="*/ 189907 w 210411"/>
                  <a:gd name="connsiteY1" fmla="*/ 92269 h 119526"/>
                  <a:gd name="connsiteX2" fmla="*/ 205530 w 210411"/>
                  <a:gd name="connsiteY2" fmla="*/ 68266 h 119526"/>
                  <a:gd name="connsiteX3" fmla="*/ 205530 w 210411"/>
                  <a:gd name="connsiteY3" fmla="*/ 66150 h 119526"/>
                  <a:gd name="connsiteX4" fmla="*/ 187955 w 210411"/>
                  <a:gd name="connsiteY4" fmla="*/ 44914 h 119526"/>
                  <a:gd name="connsiteX5" fmla="*/ 187955 w 210411"/>
                  <a:gd name="connsiteY5" fmla="*/ 44914 h 119526"/>
                  <a:gd name="connsiteX6" fmla="*/ 151584 w 210411"/>
                  <a:gd name="connsiteY6" fmla="*/ 35394 h 119526"/>
                  <a:gd name="connsiteX7" fmla="*/ 148086 w 210411"/>
                  <a:gd name="connsiteY7" fmla="*/ 35394 h 119526"/>
                  <a:gd name="connsiteX8" fmla="*/ 144831 w 210411"/>
                  <a:gd name="connsiteY8" fmla="*/ 35394 h 119526"/>
                  <a:gd name="connsiteX9" fmla="*/ 141983 w 210411"/>
                  <a:gd name="connsiteY9" fmla="*/ 35394 h 119526"/>
                  <a:gd name="connsiteX10" fmla="*/ 140844 w 210411"/>
                  <a:gd name="connsiteY10" fmla="*/ 35394 h 119526"/>
                  <a:gd name="connsiteX11" fmla="*/ 138647 w 210411"/>
                  <a:gd name="connsiteY11" fmla="*/ 35394 h 119526"/>
                  <a:gd name="connsiteX12" fmla="*/ 120910 w 210411"/>
                  <a:gd name="connsiteY12" fmla="*/ 39056 h 119526"/>
                  <a:gd name="connsiteX13" fmla="*/ 112773 w 210411"/>
                  <a:gd name="connsiteY13" fmla="*/ 41497 h 119526"/>
                  <a:gd name="connsiteX14" fmla="*/ 101300 w 210411"/>
                  <a:gd name="connsiteY14" fmla="*/ 45239 h 119526"/>
                  <a:gd name="connsiteX15" fmla="*/ 96907 w 210411"/>
                  <a:gd name="connsiteY15" fmla="*/ 46704 h 119526"/>
                  <a:gd name="connsiteX16" fmla="*/ 72497 w 210411"/>
                  <a:gd name="connsiteY16" fmla="*/ 53620 h 119526"/>
                  <a:gd name="connsiteX17" fmla="*/ 62001 w 210411"/>
                  <a:gd name="connsiteY17" fmla="*/ 53213 h 119526"/>
                  <a:gd name="connsiteX18" fmla="*/ 57119 w 210411"/>
                  <a:gd name="connsiteY18" fmla="*/ 51179 h 119526"/>
                  <a:gd name="connsiteX19" fmla="*/ 61512 w 210411"/>
                  <a:gd name="connsiteY19" fmla="*/ 35638 h 119526"/>
                  <a:gd name="connsiteX20" fmla="*/ 96744 w 210411"/>
                  <a:gd name="connsiteY20" fmla="*/ 31977 h 119526"/>
                  <a:gd name="connsiteX21" fmla="*/ 121154 w 210411"/>
                  <a:gd name="connsiteY21" fmla="*/ 7567 h 119526"/>
                  <a:gd name="connsiteX22" fmla="*/ 47924 w 210411"/>
                  <a:gd name="connsiteY22" fmla="*/ 11635 h 119526"/>
                  <a:gd name="connsiteX23" fmla="*/ 27664 w 210411"/>
                  <a:gd name="connsiteY23" fmla="*/ 0 h 119526"/>
                  <a:gd name="connsiteX24" fmla="*/ 0 w 210411"/>
                  <a:gd name="connsiteY24" fmla="*/ 16273 h 119526"/>
                  <a:gd name="connsiteX25" fmla="*/ 20341 w 210411"/>
                  <a:gd name="connsiteY25" fmla="*/ 27908 h 119526"/>
                  <a:gd name="connsiteX26" fmla="*/ 5289 w 210411"/>
                  <a:gd name="connsiteY26" fmla="*/ 51179 h 119526"/>
                  <a:gd name="connsiteX27" fmla="*/ 5289 w 210411"/>
                  <a:gd name="connsiteY27" fmla="*/ 51179 h 119526"/>
                  <a:gd name="connsiteX28" fmla="*/ 23271 w 210411"/>
                  <a:gd name="connsiteY28" fmla="*/ 73392 h 119526"/>
                  <a:gd name="connsiteX29" fmla="*/ 100487 w 210411"/>
                  <a:gd name="connsiteY29" fmla="*/ 75914 h 119526"/>
                  <a:gd name="connsiteX30" fmla="*/ 152235 w 210411"/>
                  <a:gd name="connsiteY30" fmla="*/ 67778 h 119526"/>
                  <a:gd name="connsiteX31" fmla="*/ 148899 w 210411"/>
                  <a:gd name="connsiteY31" fmla="*/ 83318 h 119526"/>
                  <a:gd name="connsiteX32" fmla="*/ 110251 w 210411"/>
                  <a:gd name="connsiteY32" fmla="*/ 85515 h 119526"/>
                  <a:gd name="connsiteX33" fmla="*/ 84295 w 210411"/>
                  <a:gd name="connsiteY33" fmla="*/ 111308 h 119526"/>
                  <a:gd name="connsiteX34" fmla="*/ 98615 w 210411"/>
                  <a:gd name="connsiteY34" fmla="*/ 115458 h 119526"/>
                  <a:gd name="connsiteX35" fmla="*/ 123676 w 210411"/>
                  <a:gd name="connsiteY35" fmla="*/ 117329 h 119526"/>
                  <a:gd name="connsiteX36" fmla="*/ 162813 w 210411"/>
                  <a:gd name="connsiteY36" fmla="*/ 107728 h 119526"/>
                  <a:gd name="connsiteX37" fmla="*/ 183073 w 210411"/>
                  <a:gd name="connsiteY37" fmla="*/ 119526 h 119526"/>
                  <a:gd name="connsiteX38" fmla="*/ 210412 w 210411"/>
                  <a:gd name="connsiteY38" fmla="*/ 103660 h 11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526">
                    <a:moveTo>
                      <a:pt x="205530" y="101382"/>
                    </a:moveTo>
                    <a:lnTo>
                      <a:pt x="189907" y="92269"/>
                    </a:lnTo>
                    <a:cubicBezTo>
                      <a:pt x="199330" y="87973"/>
                      <a:pt x="205416" y="78624"/>
                      <a:pt x="205530" y="68266"/>
                    </a:cubicBezTo>
                    <a:cubicBezTo>
                      <a:pt x="205570" y="67558"/>
                      <a:pt x="205570" y="66858"/>
                      <a:pt x="205530" y="66150"/>
                    </a:cubicBezTo>
                    <a:cubicBezTo>
                      <a:pt x="204797" y="58665"/>
                      <a:pt x="199346" y="51423"/>
                      <a:pt x="187955" y="44914"/>
                    </a:cubicBezTo>
                    <a:lnTo>
                      <a:pt x="187955" y="44914"/>
                    </a:lnTo>
                    <a:cubicBezTo>
                      <a:pt x="176889" y="38567"/>
                      <a:pt x="164342" y="35280"/>
                      <a:pt x="151584" y="35394"/>
                    </a:cubicBezTo>
                    <a:lnTo>
                      <a:pt x="148086" y="35394"/>
                    </a:lnTo>
                    <a:lnTo>
                      <a:pt x="144831" y="35394"/>
                    </a:lnTo>
                    <a:lnTo>
                      <a:pt x="141983" y="35394"/>
                    </a:lnTo>
                    <a:lnTo>
                      <a:pt x="140844" y="35394"/>
                    </a:lnTo>
                    <a:lnTo>
                      <a:pt x="138647" y="35394"/>
                    </a:lnTo>
                    <a:cubicBezTo>
                      <a:pt x="132659" y="36224"/>
                      <a:pt x="126735" y="37444"/>
                      <a:pt x="120910" y="39056"/>
                    </a:cubicBezTo>
                    <a:cubicBezTo>
                      <a:pt x="118143" y="39788"/>
                      <a:pt x="115376" y="40601"/>
                      <a:pt x="112773" y="41497"/>
                    </a:cubicBezTo>
                    <a:lnTo>
                      <a:pt x="101300" y="45239"/>
                    </a:lnTo>
                    <a:lnTo>
                      <a:pt x="96907" y="46704"/>
                    </a:lnTo>
                    <a:cubicBezTo>
                      <a:pt x="88998" y="49763"/>
                      <a:pt x="80829" y="52074"/>
                      <a:pt x="72497" y="53620"/>
                    </a:cubicBezTo>
                    <a:cubicBezTo>
                      <a:pt x="69006" y="54246"/>
                      <a:pt x="65426" y="54108"/>
                      <a:pt x="62001" y="53213"/>
                    </a:cubicBezTo>
                    <a:cubicBezTo>
                      <a:pt x="60292" y="52741"/>
                      <a:pt x="58657" y="52058"/>
                      <a:pt x="57119" y="51179"/>
                    </a:cubicBezTo>
                    <a:cubicBezTo>
                      <a:pt x="51016" y="47680"/>
                      <a:pt x="50040" y="42310"/>
                      <a:pt x="61512" y="35638"/>
                    </a:cubicBezTo>
                    <a:cubicBezTo>
                      <a:pt x="72041" y="28991"/>
                      <a:pt x="85068" y="27640"/>
                      <a:pt x="96744" y="31977"/>
                    </a:cubicBezTo>
                    <a:lnTo>
                      <a:pt x="121154" y="7567"/>
                    </a:lnTo>
                    <a:cubicBezTo>
                      <a:pt x="97053" y="33"/>
                      <a:pt x="71041" y="1473"/>
                      <a:pt x="47924" y="11635"/>
                    </a:cubicBezTo>
                    <a:lnTo>
                      <a:pt x="27664" y="0"/>
                    </a:lnTo>
                    <a:lnTo>
                      <a:pt x="0" y="16273"/>
                    </a:lnTo>
                    <a:lnTo>
                      <a:pt x="20341" y="27908"/>
                    </a:lnTo>
                    <a:cubicBezTo>
                      <a:pt x="10415" y="35557"/>
                      <a:pt x="5126" y="43531"/>
                      <a:pt x="5289" y="51179"/>
                    </a:cubicBezTo>
                    <a:lnTo>
                      <a:pt x="5289" y="51179"/>
                    </a:lnTo>
                    <a:cubicBezTo>
                      <a:pt x="5289" y="59316"/>
                      <a:pt x="11229" y="66476"/>
                      <a:pt x="23271" y="73392"/>
                    </a:cubicBezTo>
                    <a:cubicBezTo>
                      <a:pt x="49877" y="88851"/>
                      <a:pt x="76321" y="83725"/>
                      <a:pt x="100487" y="75914"/>
                    </a:cubicBezTo>
                    <a:cubicBezTo>
                      <a:pt x="122944" y="68591"/>
                      <a:pt x="139298" y="59641"/>
                      <a:pt x="152235" y="67778"/>
                    </a:cubicBezTo>
                    <a:cubicBezTo>
                      <a:pt x="160372" y="72415"/>
                      <a:pt x="157931" y="78111"/>
                      <a:pt x="148899" y="83318"/>
                    </a:cubicBezTo>
                    <a:cubicBezTo>
                      <a:pt x="137036" y="89934"/>
                      <a:pt x="122789" y="90739"/>
                      <a:pt x="110251" y="85515"/>
                    </a:cubicBezTo>
                    <a:lnTo>
                      <a:pt x="84295" y="111308"/>
                    </a:lnTo>
                    <a:cubicBezTo>
                      <a:pt x="88965" y="113033"/>
                      <a:pt x="93750" y="114416"/>
                      <a:pt x="98615" y="115458"/>
                    </a:cubicBezTo>
                    <a:cubicBezTo>
                      <a:pt x="106850" y="117159"/>
                      <a:pt x="115279" y="117785"/>
                      <a:pt x="123676" y="117329"/>
                    </a:cubicBezTo>
                    <a:cubicBezTo>
                      <a:pt x="137183" y="116442"/>
                      <a:pt x="150429" y="113196"/>
                      <a:pt x="162813" y="107728"/>
                    </a:cubicBezTo>
                    <a:lnTo>
                      <a:pt x="183073" y="119526"/>
                    </a:lnTo>
                    <a:lnTo>
                      <a:pt x="210412" y="103660"/>
                    </a:ln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3078DC6-CE3A-A95C-D84F-2A17D548EA54}"/>
                  </a:ext>
                </a:extLst>
              </p:cNvPr>
              <p:cNvSpPr/>
              <p:nvPr/>
            </p:nvSpPr>
            <p:spPr>
              <a:xfrm>
                <a:off x="7326825" y="4499462"/>
                <a:ext cx="20260" cy="33359"/>
              </a:xfrm>
              <a:custGeom>
                <a:avLst/>
                <a:gdLst>
                  <a:gd name="connsiteX0" fmla="*/ 0 w 20260"/>
                  <a:gd name="connsiteY0" fmla="*/ 0 h 33359"/>
                  <a:gd name="connsiteX1" fmla="*/ 0 w 20260"/>
                  <a:gd name="connsiteY1" fmla="*/ 21643 h 33359"/>
                  <a:gd name="connsiteX2" fmla="*/ 20260 w 20260"/>
                  <a:gd name="connsiteY2" fmla="*/ 33360 h 33359"/>
                  <a:gd name="connsiteX3" fmla="*/ 20260 w 20260"/>
                  <a:gd name="connsiteY3" fmla="*/ 11717 h 33359"/>
                  <a:gd name="connsiteX4" fmla="*/ 0 w 20260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0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260" y="33360"/>
                    </a:lnTo>
                    <a:lnTo>
                      <a:pt x="20260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1AB3CF8F-075B-8E9F-4DCB-1E2661FBF04C}"/>
                  </a:ext>
                </a:extLst>
              </p:cNvPr>
              <p:cNvSpPr/>
              <p:nvPr/>
            </p:nvSpPr>
            <p:spPr>
              <a:xfrm>
                <a:off x="7326825" y="4499462"/>
                <a:ext cx="20260" cy="33359"/>
              </a:xfrm>
              <a:custGeom>
                <a:avLst/>
                <a:gdLst>
                  <a:gd name="connsiteX0" fmla="*/ 0 w 20260"/>
                  <a:gd name="connsiteY0" fmla="*/ 0 h 33359"/>
                  <a:gd name="connsiteX1" fmla="*/ 0 w 20260"/>
                  <a:gd name="connsiteY1" fmla="*/ 21643 h 33359"/>
                  <a:gd name="connsiteX2" fmla="*/ 20260 w 20260"/>
                  <a:gd name="connsiteY2" fmla="*/ 33360 h 33359"/>
                  <a:gd name="connsiteX3" fmla="*/ 20260 w 20260"/>
                  <a:gd name="connsiteY3" fmla="*/ 11717 h 33359"/>
                  <a:gd name="connsiteX4" fmla="*/ 0 w 20260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0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260" y="33360"/>
                    </a:lnTo>
                    <a:lnTo>
                      <a:pt x="20260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A0ABB433-D190-4FA5-4778-AC4ABA12A9A2}"/>
                  </a:ext>
                </a:extLst>
              </p:cNvPr>
              <p:cNvSpPr/>
              <p:nvPr/>
            </p:nvSpPr>
            <p:spPr>
              <a:xfrm>
                <a:off x="7164013" y="4392141"/>
                <a:ext cx="47924" cy="15947"/>
              </a:xfrm>
              <a:custGeom>
                <a:avLst/>
                <a:gdLst>
                  <a:gd name="connsiteX0" fmla="*/ 0 w 47924"/>
                  <a:gd name="connsiteY0" fmla="*/ 15948 h 15947"/>
                  <a:gd name="connsiteX1" fmla="*/ 27664 w 47924"/>
                  <a:gd name="connsiteY1" fmla="*/ 0 h 15947"/>
                  <a:gd name="connsiteX2" fmla="*/ 47924 w 47924"/>
                  <a:gd name="connsiteY2" fmla="*/ 11635 h 15947"/>
                  <a:gd name="connsiteX3" fmla="*/ 27827 w 47924"/>
                  <a:gd name="connsiteY3" fmla="*/ 3255 h 15947"/>
                  <a:gd name="connsiteX4" fmla="*/ 0 w 47924"/>
                  <a:gd name="connsiteY4" fmla="*/ 15948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4" h="15947">
                    <a:moveTo>
                      <a:pt x="0" y="15948"/>
                    </a:moveTo>
                    <a:lnTo>
                      <a:pt x="27664" y="0"/>
                    </a:lnTo>
                    <a:lnTo>
                      <a:pt x="47924" y="11635"/>
                    </a:lnTo>
                    <a:lnTo>
                      <a:pt x="27827" y="3255"/>
                    </a:lnTo>
                    <a:lnTo>
                      <a:pt x="0" y="1594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488109A-1A33-0797-BC23-84DF76D9BB09}"/>
                  </a:ext>
                </a:extLst>
              </p:cNvPr>
              <p:cNvSpPr/>
              <p:nvPr/>
            </p:nvSpPr>
            <p:spPr>
              <a:xfrm>
                <a:off x="7225932" y="4399871"/>
                <a:ext cx="59640" cy="28071"/>
              </a:xfrm>
              <a:custGeom>
                <a:avLst/>
                <a:gdLst>
                  <a:gd name="connsiteX0" fmla="*/ 0 w 59640"/>
                  <a:gd name="connsiteY0" fmla="*/ 28071 h 28071"/>
                  <a:gd name="connsiteX1" fmla="*/ 35231 w 59640"/>
                  <a:gd name="connsiteY1" fmla="*/ 24410 h 28071"/>
                  <a:gd name="connsiteX2" fmla="*/ 59641 w 59640"/>
                  <a:gd name="connsiteY2" fmla="*/ 0 h 28071"/>
                  <a:gd name="connsiteX3" fmla="*/ 35231 w 59640"/>
                  <a:gd name="connsiteY3" fmla="*/ 22050 h 28071"/>
                  <a:gd name="connsiteX4" fmla="*/ 0 w 59640"/>
                  <a:gd name="connsiteY4" fmla="*/ 28071 h 2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40" h="28071">
                    <a:moveTo>
                      <a:pt x="0" y="28071"/>
                    </a:moveTo>
                    <a:cubicBezTo>
                      <a:pt x="10529" y="21424"/>
                      <a:pt x="23555" y="20073"/>
                      <a:pt x="35231" y="24410"/>
                    </a:cubicBezTo>
                    <a:lnTo>
                      <a:pt x="59641" y="0"/>
                    </a:lnTo>
                    <a:lnTo>
                      <a:pt x="35231" y="22050"/>
                    </a:lnTo>
                    <a:cubicBezTo>
                      <a:pt x="23230" y="17876"/>
                      <a:pt x="9935" y="20154"/>
                      <a:pt x="0" y="28071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6499C89-849C-5E60-673C-D708E29CABDC}"/>
                  </a:ext>
                </a:extLst>
              </p:cNvPr>
              <p:cNvSpPr/>
              <p:nvPr/>
            </p:nvSpPr>
            <p:spPr>
              <a:xfrm>
                <a:off x="7248307" y="4477575"/>
                <a:ext cx="39380" cy="31632"/>
              </a:xfrm>
              <a:custGeom>
                <a:avLst/>
                <a:gdLst>
                  <a:gd name="connsiteX0" fmla="*/ 0 w 39380"/>
                  <a:gd name="connsiteY0" fmla="*/ 25467 h 31632"/>
                  <a:gd name="connsiteX1" fmla="*/ 14320 w 39380"/>
                  <a:gd name="connsiteY1" fmla="*/ 29617 h 31632"/>
                  <a:gd name="connsiteX2" fmla="*/ 39381 w 39380"/>
                  <a:gd name="connsiteY2" fmla="*/ 31488 h 31632"/>
                  <a:gd name="connsiteX3" fmla="*/ 4150 w 39380"/>
                  <a:gd name="connsiteY3" fmla="*/ 24410 h 31632"/>
                  <a:gd name="connsiteX4" fmla="*/ 25956 w 39380"/>
                  <a:gd name="connsiteY4" fmla="*/ 0 h 31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80" h="31632">
                    <a:moveTo>
                      <a:pt x="0" y="25467"/>
                    </a:moveTo>
                    <a:cubicBezTo>
                      <a:pt x="4670" y="27192"/>
                      <a:pt x="9455" y="28576"/>
                      <a:pt x="14320" y="29617"/>
                    </a:cubicBezTo>
                    <a:cubicBezTo>
                      <a:pt x="22555" y="31318"/>
                      <a:pt x="30984" y="31944"/>
                      <a:pt x="39381" y="31488"/>
                    </a:cubicBezTo>
                    <a:cubicBezTo>
                      <a:pt x="27274" y="31570"/>
                      <a:pt x="15280" y="29162"/>
                      <a:pt x="4150" y="24410"/>
                    </a:cubicBezTo>
                    <a:lnTo>
                      <a:pt x="25956" y="0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4E85AED3-5FB6-8D71-D104-69EAD71547B3}"/>
                  </a:ext>
                </a:extLst>
              </p:cNvPr>
              <p:cNvSpPr/>
              <p:nvPr/>
            </p:nvSpPr>
            <p:spPr>
              <a:xfrm>
                <a:off x="7326825" y="4495394"/>
                <a:ext cx="47598" cy="15784"/>
              </a:xfrm>
              <a:custGeom>
                <a:avLst/>
                <a:gdLst>
                  <a:gd name="connsiteX0" fmla="*/ 0 w 47598"/>
                  <a:gd name="connsiteY0" fmla="*/ 4068 h 15784"/>
                  <a:gd name="connsiteX1" fmla="*/ 20260 w 47598"/>
                  <a:gd name="connsiteY1" fmla="*/ 13263 h 15784"/>
                  <a:gd name="connsiteX2" fmla="*/ 47599 w 47598"/>
                  <a:gd name="connsiteY2" fmla="*/ 0 h 15784"/>
                  <a:gd name="connsiteX3" fmla="*/ 20260 w 47598"/>
                  <a:gd name="connsiteY3" fmla="*/ 15785 h 15784"/>
                  <a:gd name="connsiteX4" fmla="*/ 0 w 47598"/>
                  <a:gd name="connsiteY4" fmla="*/ 4068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598" h="15784">
                    <a:moveTo>
                      <a:pt x="0" y="4068"/>
                    </a:moveTo>
                    <a:lnTo>
                      <a:pt x="20260" y="13263"/>
                    </a:lnTo>
                    <a:lnTo>
                      <a:pt x="47599" y="0"/>
                    </a:lnTo>
                    <a:lnTo>
                      <a:pt x="20260" y="15785"/>
                    </a:lnTo>
                    <a:lnTo>
                      <a:pt x="0" y="406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79B636D-11B0-05C6-08DB-363C02E9D1F9}"/>
                  </a:ext>
                </a:extLst>
              </p:cNvPr>
              <p:cNvSpPr/>
              <p:nvPr/>
            </p:nvSpPr>
            <p:spPr>
              <a:xfrm>
                <a:off x="7009499" y="4315332"/>
                <a:ext cx="259800" cy="145075"/>
              </a:xfrm>
              <a:custGeom>
                <a:avLst/>
                <a:gdLst>
                  <a:gd name="connsiteX0" fmla="*/ 75751 w 259800"/>
                  <a:gd name="connsiteY0" fmla="*/ 48087 h 145075"/>
                  <a:gd name="connsiteX1" fmla="*/ 259801 w 259800"/>
                  <a:gd name="connsiteY1" fmla="*/ 0 h 145075"/>
                  <a:gd name="connsiteX2" fmla="*/ 73636 w 259800"/>
                  <a:gd name="connsiteY2" fmla="*/ 44426 h 145075"/>
                  <a:gd name="connsiteX3" fmla="*/ 0 w 259800"/>
                  <a:gd name="connsiteY3" fmla="*/ 145075 h 145075"/>
                  <a:gd name="connsiteX4" fmla="*/ 75751 w 259800"/>
                  <a:gd name="connsiteY4" fmla="*/ 48087 h 145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800" h="145075">
                    <a:moveTo>
                      <a:pt x="75751" y="48087"/>
                    </a:moveTo>
                    <a:cubicBezTo>
                      <a:pt x="147679" y="4394"/>
                      <a:pt x="259801" y="0"/>
                      <a:pt x="259801" y="0"/>
                    </a:cubicBezTo>
                    <a:cubicBezTo>
                      <a:pt x="189257" y="0"/>
                      <a:pt x="123188" y="15785"/>
                      <a:pt x="73636" y="44426"/>
                    </a:cubicBezTo>
                    <a:cubicBezTo>
                      <a:pt x="26118" y="71846"/>
                      <a:pt x="0" y="107565"/>
                      <a:pt x="0" y="145075"/>
                    </a:cubicBezTo>
                    <a:cubicBezTo>
                      <a:pt x="0" y="145075"/>
                      <a:pt x="2604" y="92513"/>
                      <a:pt x="75751" y="48087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375E9A8C-6B2C-0083-30A0-0BBEC89CAE42}"/>
                  </a:ext>
                </a:extLst>
              </p:cNvPr>
              <p:cNvSpPr/>
              <p:nvPr/>
            </p:nvSpPr>
            <p:spPr>
              <a:xfrm>
                <a:off x="7248307" y="4442994"/>
                <a:ext cx="292549" cy="174185"/>
              </a:xfrm>
              <a:custGeom>
                <a:avLst/>
                <a:gdLst>
                  <a:gd name="connsiteX0" fmla="*/ 0 w 292549"/>
                  <a:gd name="connsiteY0" fmla="*/ 173716 h 174185"/>
                  <a:gd name="connsiteX1" fmla="*/ 213015 w 292549"/>
                  <a:gd name="connsiteY1" fmla="*/ 128232 h 174185"/>
                  <a:gd name="connsiteX2" fmla="*/ 290882 w 292549"/>
                  <a:gd name="connsiteY2" fmla="*/ 0 h 174185"/>
                  <a:gd name="connsiteX3" fmla="*/ 208459 w 292549"/>
                  <a:gd name="connsiteY3" fmla="*/ 125466 h 174185"/>
                  <a:gd name="connsiteX4" fmla="*/ 0 w 292549"/>
                  <a:gd name="connsiteY4" fmla="*/ 173716 h 17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9" h="174185">
                    <a:moveTo>
                      <a:pt x="0" y="173716"/>
                    </a:moveTo>
                    <a:cubicBezTo>
                      <a:pt x="76321" y="177133"/>
                      <a:pt x="154595" y="161918"/>
                      <a:pt x="213015" y="128232"/>
                    </a:cubicBezTo>
                    <a:cubicBezTo>
                      <a:pt x="273714" y="93245"/>
                      <a:pt x="299670" y="45727"/>
                      <a:pt x="290882" y="0"/>
                    </a:cubicBezTo>
                    <a:cubicBezTo>
                      <a:pt x="290882" y="0"/>
                      <a:pt x="302273" y="74450"/>
                      <a:pt x="208459" y="125466"/>
                    </a:cubicBezTo>
                    <a:cubicBezTo>
                      <a:pt x="114644" y="176482"/>
                      <a:pt x="0" y="173716"/>
                      <a:pt x="0" y="17371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6154A966-BF27-EA6A-84E0-C6319DF70B7C}"/>
                  </a:ext>
                </a:extLst>
              </p:cNvPr>
              <p:cNvSpPr/>
              <p:nvPr/>
            </p:nvSpPr>
            <p:spPr>
              <a:xfrm>
                <a:off x="6979394" y="4277497"/>
                <a:ext cx="543034" cy="313583"/>
              </a:xfrm>
              <a:custGeom>
                <a:avLst/>
                <a:gdLst>
                  <a:gd name="connsiteX0" fmla="*/ 528958 w 543034"/>
                  <a:gd name="connsiteY0" fmla="*/ 105938 h 313583"/>
                  <a:gd name="connsiteX1" fmla="*/ 463865 w 543034"/>
                  <a:gd name="connsiteY1" fmla="*/ 45890 h 313583"/>
                  <a:gd name="connsiteX2" fmla="*/ 79738 w 543034"/>
                  <a:gd name="connsiteY2" fmla="*/ 45890 h 313583"/>
                  <a:gd name="connsiteX3" fmla="*/ 14646 w 543034"/>
                  <a:gd name="connsiteY3" fmla="*/ 105938 h 313583"/>
                  <a:gd name="connsiteX4" fmla="*/ 0 w 543034"/>
                  <a:gd name="connsiteY4" fmla="*/ 105938 h 313583"/>
                  <a:gd name="connsiteX5" fmla="*/ 0 w 543034"/>
                  <a:gd name="connsiteY5" fmla="*/ 161429 h 313583"/>
                  <a:gd name="connsiteX6" fmla="*/ 0 w 543034"/>
                  <a:gd name="connsiteY6" fmla="*/ 161429 h 313583"/>
                  <a:gd name="connsiteX7" fmla="*/ 79332 w 543034"/>
                  <a:gd name="connsiteY7" fmla="*/ 267693 h 313583"/>
                  <a:gd name="connsiteX8" fmla="*/ 463459 w 543034"/>
                  <a:gd name="connsiteY8" fmla="*/ 267693 h 313583"/>
                  <a:gd name="connsiteX9" fmla="*/ 543034 w 543034"/>
                  <a:gd name="connsiteY9" fmla="*/ 161429 h 313583"/>
                  <a:gd name="connsiteX10" fmla="*/ 543034 w 543034"/>
                  <a:gd name="connsiteY10" fmla="*/ 161429 h 313583"/>
                  <a:gd name="connsiteX11" fmla="*/ 543034 w 543034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583">
                    <a:moveTo>
                      <a:pt x="528958" y="105938"/>
                    </a:moveTo>
                    <a:cubicBezTo>
                      <a:pt x="512782" y="80658"/>
                      <a:pt x="490366" y="59983"/>
                      <a:pt x="463865" y="45890"/>
                    </a:cubicBezTo>
                    <a:cubicBezTo>
                      <a:pt x="358090" y="-15297"/>
                      <a:pt x="185839" y="-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82" y="199997"/>
                      <a:pt x="543034" y="161429"/>
                    </a:cubicBezTo>
                    <a:lnTo>
                      <a:pt x="543034" y="161429"/>
                    </a:lnTo>
                    <a:lnTo>
                      <a:pt x="543034" y="10593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F7FE25A-2380-E1ED-02E1-C1D8F2E8D951}"/>
                  </a:ext>
                </a:extLst>
              </p:cNvPr>
              <p:cNvSpPr/>
              <p:nvPr/>
            </p:nvSpPr>
            <p:spPr>
              <a:xfrm>
                <a:off x="6979394" y="4277497"/>
                <a:ext cx="543034" cy="313583"/>
              </a:xfrm>
              <a:custGeom>
                <a:avLst/>
                <a:gdLst>
                  <a:gd name="connsiteX0" fmla="*/ 528958 w 543034"/>
                  <a:gd name="connsiteY0" fmla="*/ 105938 h 313583"/>
                  <a:gd name="connsiteX1" fmla="*/ 463865 w 543034"/>
                  <a:gd name="connsiteY1" fmla="*/ 45890 h 313583"/>
                  <a:gd name="connsiteX2" fmla="*/ 79738 w 543034"/>
                  <a:gd name="connsiteY2" fmla="*/ 45890 h 313583"/>
                  <a:gd name="connsiteX3" fmla="*/ 14646 w 543034"/>
                  <a:gd name="connsiteY3" fmla="*/ 105938 h 313583"/>
                  <a:gd name="connsiteX4" fmla="*/ 0 w 543034"/>
                  <a:gd name="connsiteY4" fmla="*/ 105938 h 313583"/>
                  <a:gd name="connsiteX5" fmla="*/ 0 w 543034"/>
                  <a:gd name="connsiteY5" fmla="*/ 161429 h 313583"/>
                  <a:gd name="connsiteX6" fmla="*/ 0 w 543034"/>
                  <a:gd name="connsiteY6" fmla="*/ 161429 h 313583"/>
                  <a:gd name="connsiteX7" fmla="*/ 79332 w 543034"/>
                  <a:gd name="connsiteY7" fmla="*/ 267693 h 313583"/>
                  <a:gd name="connsiteX8" fmla="*/ 463459 w 543034"/>
                  <a:gd name="connsiteY8" fmla="*/ 267693 h 313583"/>
                  <a:gd name="connsiteX9" fmla="*/ 543034 w 543034"/>
                  <a:gd name="connsiteY9" fmla="*/ 161429 h 313583"/>
                  <a:gd name="connsiteX10" fmla="*/ 543034 w 543034"/>
                  <a:gd name="connsiteY10" fmla="*/ 161429 h 313583"/>
                  <a:gd name="connsiteX11" fmla="*/ 543034 w 543034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583">
                    <a:moveTo>
                      <a:pt x="528958" y="105938"/>
                    </a:moveTo>
                    <a:cubicBezTo>
                      <a:pt x="512782" y="80658"/>
                      <a:pt x="490366" y="59983"/>
                      <a:pt x="463865" y="45890"/>
                    </a:cubicBezTo>
                    <a:cubicBezTo>
                      <a:pt x="358090" y="-15297"/>
                      <a:pt x="185839" y="-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82" y="199997"/>
                      <a:pt x="543034" y="161429"/>
                    </a:cubicBezTo>
                    <a:lnTo>
                      <a:pt x="543034" y="161429"/>
                    </a:lnTo>
                    <a:lnTo>
                      <a:pt x="543034" y="105938"/>
                    </a:ln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09AE36D-8D08-7100-E4DD-D0953807E0F9}"/>
                  </a:ext>
                </a:extLst>
              </p:cNvPr>
              <p:cNvSpPr/>
              <p:nvPr/>
            </p:nvSpPr>
            <p:spPr>
              <a:xfrm>
                <a:off x="6979638" y="4277497"/>
                <a:ext cx="271842" cy="313583"/>
              </a:xfrm>
              <a:custGeom>
                <a:avLst/>
                <a:gdLst>
                  <a:gd name="connsiteX0" fmla="*/ 271843 w 271842"/>
                  <a:gd name="connsiteY0" fmla="*/ 0 h 313583"/>
                  <a:gd name="connsiteX1" fmla="*/ 79738 w 271842"/>
                  <a:gd name="connsiteY1" fmla="*/ 45890 h 313583"/>
                  <a:gd name="connsiteX2" fmla="*/ 14646 w 271842"/>
                  <a:gd name="connsiteY2" fmla="*/ 105938 h 313583"/>
                  <a:gd name="connsiteX3" fmla="*/ 0 w 271842"/>
                  <a:gd name="connsiteY3" fmla="*/ 105938 h 313583"/>
                  <a:gd name="connsiteX4" fmla="*/ 0 w 271842"/>
                  <a:gd name="connsiteY4" fmla="*/ 161429 h 313583"/>
                  <a:gd name="connsiteX5" fmla="*/ 0 w 271842"/>
                  <a:gd name="connsiteY5" fmla="*/ 161429 h 313583"/>
                  <a:gd name="connsiteX6" fmla="*/ 79332 w 271842"/>
                  <a:gd name="connsiteY6" fmla="*/ 267693 h 313583"/>
                  <a:gd name="connsiteX7" fmla="*/ 271436 w 271842"/>
                  <a:gd name="connsiteY7" fmla="*/ 313583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842" h="313583">
                    <a:moveTo>
                      <a:pt x="271843" y="0"/>
                    </a:moveTo>
                    <a:cubicBezTo>
                      <a:pt x="202275" y="0"/>
                      <a:pt x="132789" y="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32382" y="298287"/>
                      <a:pt x="201868" y="313583"/>
                      <a:pt x="271436" y="31358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220721A3-5F65-DE7E-878B-649F183E7C8E}"/>
                  </a:ext>
                </a:extLst>
              </p:cNvPr>
              <p:cNvSpPr/>
              <p:nvPr/>
            </p:nvSpPr>
            <p:spPr>
              <a:xfrm>
                <a:off x="6979638" y="4303208"/>
                <a:ext cx="123513" cy="262648"/>
              </a:xfrm>
              <a:custGeom>
                <a:avLst/>
                <a:gdLst>
                  <a:gd name="connsiteX0" fmla="*/ 123513 w 123513"/>
                  <a:gd name="connsiteY0" fmla="*/ 0 h 262648"/>
                  <a:gd name="connsiteX1" fmla="*/ 79738 w 123513"/>
                  <a:gd name="connsiteY1" fmla="*/ 20423 h 262648"/>
                  <a:gd name="connsiteX2" fmla="*/ 14646 w 123513"/>
                  <a:gd name="connsiteY2" fmla="*/ 80471 h 262648"/>
                  <a:gd name="connsiteX3" fmla="*/ 0 w 123513"/>
                  <a:gd name="connsiteY3" fmla="*/ 80471 h 262648"/>
                  <a:gd name="connsiteX4" fmla="*/ 0 w 123513"/>
                  <a:gd name="connsiteY4" fmla="*/ 135962 h 262648"/>
                  <a:gd name="connsiteX5" fmla="*/ 0 w 123513"/>
                  <a:gd name="connsiteY5" fmla="*/ 135962 h 262648"/>
                  <a:gd name="connsiteX6" fmla="*/ 79332 w 123513"/>
                  <a:gd name="connsiteY6" fmla="*/ 242225 h 262648"/>
                  <a:gd name="connsiteX7" fmla="*/ 123106 w 123513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648">
                    <a:moveTo>
                      <a:pt x="123513" y="0"/>
                    </a:moveTo>
                    <a:cubicBezTo>
                      <a:pt x="108387" y="5606"/>
                      <a:pt x="93750" y="12433"/>
                      <a:pt x="79738" y="20423"/>
                    </a:cubicBezTo>
                    <a:cubicBezTo>
                      <a:pt x="53262" y="34540"/>
                      <a:pt x="30846" y="55215"/>
                      <a:pt x="14646" y="80471"/>
                    </a:cubicBezTo>
                    <a:lnTo>
                      <a:pt x="0" y="80471"/>
                    </a:lnTo>
                    <a:lnTo>
                      <a:pt x="0" y="135962"/>
                    </a:lnTo>
                    <a:lnTo>
                      <a:pt x="0" y="135962"/>
                    </a:lnTo>
                    <a:cubicBezTo>
                      <a:pt x="1953" y="174529"/>
                      <a:pt x="28315" y="212771"/>
                      <a:pt x="79332" y="242225"/>
                    </a:cubicBezTo>
                    <a:cubicBezTo>
                      <a:pt x="93343" y="250216"/>
                      <a:pt x="107980" y="257042"/>
                      <a:pt x="123106" y="262648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8516B914-7589-70B5-75BC-F94D0A6BD607}"/>
                  </a:ext>
                </a:extLst>
              </p:cNvPr>
              <p:cNvSpPr/>
              <p:nvPr/>
            </p:nvSpPr>
            <p:spPr>
              <a:xfrm>
                <a:off x="7399810" y="4303208"/>
                <a:ext cx="123513" cy="262648"/>
              </a:xfrm>
              <a:custGeom>
                <a:avLst/>
                <a:gdLst>
                  <a:gd name="connsiteX0" fmla="*/ 0 w 123513"/>
                  <a:gd name="connsiteY0" fmla="*/ 0 h 262648"/>
                  <a:gd name="connsiteX1" fmla="*/ 43693 w 123513"/>
                  <a:gd name="connsiteY1" fmla="*/ 20423 h 262648"/>
                  <a:gd name="connsiteX2" fmla="*/ 108786 w 123513"/>
                  <a:gd name="connsiteY2" fmla="*/ 80471 h 262648"/>
                  <a:gd name="connsiteX3" fmla="*/ 123513 w 123513"/>
                  <a:gd name="connsiteY3" fmla="*/ 80471 h 262648"/>
                  <a:gd name="connsiteX4" fmla="*/ 123513 w 123513"/>
                  <a:gd name="connsiteY4" fmla="*/ 135962 h 262648"/>
                  <a:gd name="connsiteX5" fmla="*/ 123513 w 123513"/>
                  <a:gd name="connsiteY5" fmla="*/ 135962 h 262648"/>
                  <a:gd name="connsiteX6" fmla="*/ 43937 w 123513"/>
                  <a:gd name="connsiteY6" fmla="*/ 242225 h 262648"/>
                  <a:gd name="connsiteX7" fmla="*/ 244 w 123513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648">
                    <a:moveTo>
                      <a:pt x="0" y="0"/>
                    </a:moveTo>
                    <a:cubicBezTo>
                      <a:pt x="15102" y="5606"/>
                      <a:pt x="29715" y="12433"/>
                      <a:pt x="43693" y="20423"/>
                    </a:cubicBezTo>
                    <a:cubicBezTo>
                      <a:pt x="70194" y="34515"/>
                      <a:pt x="92611" y="55190"/>
                      <a:pt x="108786" y="80471"/>
                    </a:cubicBezTo>
                    <a:lnTo>
                      <a:pt x="123513" y="80471"/>
                    </a:lnTo>
                    <a:lnTo>
                      <a:pt x="123513" y="135962"/>
                    </a:lnTo>
                    <a:lnTo>
                      <a:pt x="123513" y="135962"/>
                    </a:lnTo>
                    <a:cubicBezTo>
                      <a:pt x="121560" y="174529"/>
                      <a:pt x="94954" y="212771"/>
                      <a:pt x="43937" y="242225"/>
                    </a:cubicBezTo>
                    <a:cubicBezTo>
                      <a:pt x="29959" y="250216"/>
                      <a:pt x="15346" y="257042"/>
                      <a:pt x="244" y="262648"/>
                    </a:cubicBezTo>
                    <a:close/>
                  </a:path>
                </a:pathLst>
              </a:custGeom>
              <a:solidFill>
                <a:srgbClr val="0574CE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A22F452B-7329-594F-6DAA-0A2BE11981B9}"/>
                  </a:ext>
                </a:extLst>
              </p:cNvPr>
              <p:cNvSpPr/>
              <p:nvPr/>
            </p:nvSpPr>
            <p:spPr>
              <a:xfrm>
                <a:off x="6979923" y="4226643"/>
                <a:ext cx="543156" cy="313613"/>
              </a:xfrm>
              <a:custGeom>
                <a:avLst/>
                <a:gdLst>
                  <a:gd name="connsiteX0" fmla="*/ 463581 w 543156"/>
                  <a:gd name="connsiteY0" fmla="*/ 45890 h 313613"/>
                  <a:gd name="connsiteX1" fmla="*/ 79454 w 543156"/>
                  <a:gd name="connsiteY1" fmla="*/ 45890 h 313613"/>
                  <a:gd name="connsiteX2" fmla="*/ 79454 w 543156"/>
                  <a:gd name="connsiteY2" fmla="*/ 267693 h 313613"/>
                  <a:gd name="connsiteX3" fmla="*/ 463581 w 543156"/>
                  <a:gd name="connsiteY3" fmla="*/ 267693 h 313613"/>
                  <a:gd name="connsiteX4" fmla="*/ 463581 w 543156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56" h="313613">
                    <a:moveTo>
                      <a:pt x="463581" y="45890"/>
                    </a:moveTo>
                    <a:cubicBezTo>
                      <a:pt x="357806" y="-15297"/>
                      <a:pt x="185555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82" y="107159"/>
                      <a:pt x="463581" y="4589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4AB6A5D0-29ED-874D-C4C6-33328C1C821F}"/>
                  </a:ext>
                </a:extLst>
              </p:cNvPr>
              <p:cNvSpPr/>
              <p:nvPr/>
            </p:nvSpPr>
            <p:spPr>
              <a:xfrm>
                <a:off x="6979923" y="4226643"/>
                <a:ext cx="543156" cy="313613"/>
              </a:xfrm>
              <a:custGeom>
                <a:avLst/>
                <a:gdLst>
                  <a:gd name="connsiteX0" fmla="*/ 463581 w 543156"/>
                  <a:gd name="connsiteY0" fmla="*/ 45890 h 313613"/>
                  <a:gd name="connsiteX1" fmla="*/ 79454 w 543156"/>
                  <a:gd name="connsiteY1" fmla="*/ 45890 h 313613"/>
                  <a:gd name="connsiteX2" fmla="*/ 79454 w 543156"/>
                  <a:gd name="connsiteY2" fmla="*/ 267693 h 313613"/>
                  <a:gd name="connsiteX3" fmla="*/ 463581 w 543156"/>
                  <a:gd name="connsiteY3" fmla="*/ 267693 h 313613"/>
                  <a:gd name="connsiteX4" fmla="*/ 463581 w 543156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56" h="313613">
                    <a:moveTo>
                      <a:pt x="463581" y="45890"/>
                    </a:moveTo>
                    <a:cubicBezTo>
                      <a:pt x="357806" y="-15297"/>
                      <a:pt x="185555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82" y="107159"/>
                      <a:pt x="463581" y="4589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8A43AAE2-5BD0-1AFD-7DFD-AEE0DC3D069A}"/>
                  </a:ext>
                </a:extLst>
              </p:cNvPr>
              <p:cNvSpPr/>
              <p:nvPr/>
            </p:nvSpPr>
            <p:spPr>
              <a:xfrm>
                <a:off x="7071256" y="4286443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9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9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4918"/>
                      <a:pt x="305284" y="2669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1E4D2D9A-6C45-E049-C2CA-25B31A7BF844}"/>
                  </a:ext>
                </a:extLst>
              </p:cNvPr>
              <p:cNvSpPr/>
              <p:nvPr/>
            </p:nvSpPr>
            <p:spPr>
              <a:xfrm>
                <a:off x="7071256" y="4286443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9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9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4918"/>
                      <a:pt x="305284" y="26692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D4F6E368-FA71-E696-5D95-199CD9AAC8C0}"/>
                  </a:ext>
                </a:extLst>
              </p:cNvPr>
              <p:cNvSpPr/>
              <p:nvPr/>
            </p:nvSpPr>
            <p:spPr>
              <a:xfrm>
                <a:off x="6991680" y="4238116"/>
                <a:ext cx="519519" cy="289987"/>
              </a:xfrm>
              <a:custGeom>
                <a:avLst/>
                <a:gdLst>
                  <a:gd name="connsiteX0" fmla="*/ 445803 w 519519"/>
                  <a:gd name="connsiteY0" fmla="*/ 44670 h 289987"/>
                  <a:gd name="connsiteX1" fmla="*/ 259719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719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03 w 519519"/>
                  <a:gd name="connsiteY8" fmla="*/ 44670 h 289987"/>
                  <a:gd name="connsiteX9" fmla="*/ 384778 w 519519"/>
                  <a:gd name="connsiteY9" fmla="*/ 215538 h 289987"/>
                  <a:gd name="connsiteX10" fmla="*/ 134660 w 519519"/>
                  <a:gd name="connsiteY10" fmla="*/ 215538 h 289987"/>
                  <a:gd name="connsiteX11" fmla="*/ 79494 w 519519"/>
                  <a:gd name="connsiteY11" fmla="*/ 145238 h 289987"/>
                  <a:gd name="connsiteX12" fmla="*/ 134660 w 519519"/>
                  <a:gd name="connsiteY12" fmla="*/ 74938 h 289987"/>
                  <a:gd name="connsiteX13" fmla="*/ 384778 w 519519"/>
                  <a:gd name="connsiteY13" fmla="*/ 74938 h 289987"/>
                  <a:gd name="connsiteX14" fmla="*/ 439863 w 519519"/>
                  <a:gd name="connsiteY14" fmla="*/ 145238 h 289987"/>
                  <a:gd name="connsiteX15" fmla="*/ 384860 w 519519"/>
                  <a:gd name="connsiteY15" fmla="*/ 215619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03" y="44670"/>
                    </a:moveTo>
                    <a:cubicBezTo>
                      <a:pt x="396414" y="16273"/>
                      <a:pt x="330263" y="0"/>
                      <a:pt x="259719" y="0"/>
                    </a:cubicBezTo>
                    <a:cubicBezTo>
                      <a:pt x="189175" y="0"/>
                      <a:pt x="123188" y="15785"/>
                      <a:pt x="73636" y="44344"/>
                    </a:cubicBezTo>
                    <a:cubicBezTo>
                      <a:pt x="26119" y="71765"/>
                      <a:pt x="0" y="107484"/>
                      <a:pt x="0" y="144994"/>
                    </a:cubicBezTo>
                    <a:cubicBezTo>
                      <a:pt x="0" y="182503"/>
                      <a:pt x="26119" y="218223"/>
                      <a:pt x="73636" y="245643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2090"/>
                      <a:pt x="445803" y="44670"/>
                    </a:cubicBezTo>
                    <a:close/>
                    <a:moveTo>
                      <a:pt x="384778" y="215538"/>
                    </a:moveTo>
                    <a:cubicBezTo>
                      <a:pt x="305203" y="251127"/>
                      <a:pt x="214236" y="251127"/>
                      <a:pt x="134660" y="215538"/>
                    </a:cubicBezTo>
                    <a:cubicBezTo>
                      <a:pt x="99104" y="197312"/>
                      <a:pt x="79494" y="172332"/>
                      <a:pt x="79494" y="145238"/>
                    </a:cubicBezTo>
                    <a:cubicBezTo>
                      <a:pt x="79494" y="118143"/>
                      <a:pt x="99104" y="93164"/>
                      <a:pt x="134660" y="74938"/>
                    </a:cubicBezTo>
                    <a:cubicBezTo>
                      <a:pt x="214236" y="39348"/>
                      <a:pt x="305203" y="39348"/>
                      <a:pt x="384778" y="74938"/>
                    </a:cubicBezTo>
                    <a:cubicBezTo>
                      <a:pt x="420254" y="93164"/>
                      <a:pt x="439863" y="118143"/>
                      <a:pt x="439863" y="145238"/>
                    </a:cubicBezTo>
                    <a:cubicBezTo>
                      <a:pt x="439863" y="172332"/>
                      <a:pt x="420335" y="197393"/>
                      <a:pt x="384860" y="215619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DA6AD6F6-2D51-A012-DA58-C5FD0C62EA71}"/>
                  </a:ext>
                </a:extLst>
              </p:cNvPr>
              <p:cNvSpPr/>
              <p:nvPr/>
            </p:nvSpPr>
            <p:spPr>
              <a:xfrm>
                <a:off x="6991680" y="4238116"/>
                <a:ext cx="519519" cy="289987"/>
              </a:xfrm>
              <a:custGeom>
                <a:avLst/>
                <a:gdLst>
                  <a:gd name="connsiteX0" fmla="*/ 445803 w 519519"/>
                  <a:gd name="connsiteY0" fmla="*/ 44670 h 289987"/>
                  <a:gd name="connsiteX1" fmla="*/ 259719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719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03 w 519519"/>
                  <a:gd name="connsiteY8" fmla="*/ 44670 h 289987"/>
                  <a:gd name="connsiteX9" fmla="*/ 384778 w 519519"/>
                  <a:gd name="connsiteY9" fmla="*/ 215538 h 289987"/>
                  <a:gd name="connsiteX10" fmla="*/ 134660 w 519519"/>
                  <a:gd name="connsiteY10" fmla="*/ 215538 h 289987"/>
                  <a:gd name="connsiteX11" fmla="*/ 79494 w 519519"/>
                  <a:gd name="connsiteY11" fmla="*/ 145238 h 289987"/>
                  <a:gd name="connsiteX12" fmla="*/ 134660 w 519519"/>
                  <a:gd name="connsiteY12" fmla="*/ 74938 h 289987"/>
                  <a:gd name="connsiteX13" fmla="*/ 384778 w 519519"/>
                  <a:gd name="connsiteY13" fmla="*/ 74938 h 289987"/>
                  <a:gd name="connsiteX14" fmla="*/ 439863 w 519519"/>
                  <a:gd name="connsiteY14" fmla="*/ 145238 h 289987"/>
                  <a:gd name="connsiteX15" fmla="*/ 384860 w 519519"/>
                  <a:gd name="connsiteY15" fmla="*/ 215619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03" y="44670"/>
                    </a:moveTo>
                    <a:cubicBezTo>
                      <a:pt x="396414" y="16273"/>
                      <a:pt x="330263" y="0"/>
                      <a:pt x="259719" y="0"/>
                    </a:cubicBezTo>
                    <a:cubicBezTo>
                      <a:pt x="189175" y="0"/>
                      <a:pt x="123188" y="15785"/>
                      <a:pt x="73636" y="44344"/>
                    </a:cubicBezTo>
                    <a:cubicBezTo>
                      <a:pt x="26119" y="71765"/>
                      <a:pt x="0" y="107484"/>
                      <a:pt x="0" y="144994"/>
                    </a:cubicBezTo>
                    <a:cubicBezTo>
                      <a:pt x="0" y="182503"/>
                      <a:pt x="26119" y="218223"/>
                      <a:pt x="73636" y="245643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2090"/>
                      <a:pt x="445803" y="44670"/>
                    </a:cubicBezTo>
                    <a:close/>
                    <a:moveTo>
                      <a:pt x="384778" y="215538"/>
                    </a:moveTo>
                    <a:cubicBezTo>
                      <a:pt x="305203" y="251127"/>
                      <a:pt x="214236" y="251127"/>
                      <a:pt x="134660" y="215538"/>
                    </a:cubicBezTo>
                    <a:cubicBezTo>
                      <a:pt x="99104" y="197312"/>
                      <a:pt x="79494" y="172332"/>
                      <a:pt x="79494" y="145238"/>
                    </a:cubicBezTo>
                    <a:cubicBezTo>
                      <a:pt x="79494" y="118143"/>
                      <a:pt x="99104" y="93164"/>
                      <a:pt x="134660" y="74938"/>
                    </a:cubicBezTo>
                    <a:cubicBezTo>
                      <a:pt x="214236" y="39348"/>
                      <a:pt x="305203" y="39348"/>
                      <a:pt x="384778" y="74938"/>
                    </a:cubicBezTo>
                    <a:cubicBezTo>
                      <a:pt x="420254" y="93164"/>
                      <a:pt x="439863" y="118143"/>
                      <a:pt x="439863" y="145238"/>
                    </a:cubicBezTo>
                    <a:cubicBezTo>
                      <a:pt x="439863" y="172332"/>
                      <a:pt x="420335" y="197393"/>
                      <a:pt x="384860" y="215619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EE71E0E-6633-F6F1-6B12-85EF8632C683}"/>
                  </a:ext>
                </a:extLst>
              </p:cNvPr>
              <p:cNvSpPr/>
              <p:nvPr/>
            </p:nvSpPr>
            <p:spPr>
              <a:xfrm>
                <a:off x="7080775" y="4295651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84 h 175536"/>
                  <a:gd name="connsiteX1" fmla="*/ 291615 w 341654"/>
                  <a:gd name="connsiteY1" fmla="*/ 25783 h 175536"/>
                  <a:gd name="connsiteX2" fmla="*/ 50040 w 341654"/>
                  <a:gd name="connsiteY2" fmla="*/ 25783 h 175536"/>
                  <a:gd name="connsiteX3" fmla="*/ 50040 w 341654"/>
                  <a:gd name="connsiteY3" fmla="*/ 149784 h 175536"/>
                  <a:gd name="connsiteX4" fmla="*/ 291615 w 341654"/>
                  <a:gd name="connsiteY4" fmla="*/ 14978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84"/>
                    </a:moveTo>
                    <a:cubicBezTo>
                      <a:pt x="358335" y="115529"/>
                      <a:pt x="358335" y="60282"/>
                      <a:pt x="291615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732" y="183958"/>
                      <a:pt x="291615" y="14978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556B0BD-47BD-7B1D-8A2A-596284FC5A1E}"/>
                  </a:ext>
                </a:extLst>
              </p:cNvPr>
              <p:cNvSpPr/>
              <p:nvPr/>
            </p:nvSpPr>
            <p:spPr>
              <a:xfrm>
                <a:off x="7080775" y="4295651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84 h 175536"/>
                  <a:gd name="connsiteX1" fmla="*/ 291615 w 341654"/>
                  <a:gd name="connsiteY1" fmla="*/ 25783 h 175536"/>
                  <a:gd name="connsiteX2" fmla="*/ 50040 w 341654"/>
                  <a:gd name="connsiteY2" fmla="*/ 25783 h 175536"/>
                  <a:gd name="connsiteX3" fmla="*/ 50040 w 341654"/>
                  <a:gd name="connsiteY3" fmla="*/ 149784 h 175536"/>
                  <a:gd name="connsiteX4" fmla="*/ 291615 w 341654"/>
                  <a:gd name="connsiteY4" fmla="*/ 14978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84"/>
                    </a:moveTo>
                    <a:cubicBezTo>
                      <a:pt x="358335" y="115529"/>
                      <a:pt x="358335" y="60282"/>
                      <a:pt x="291615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732" y="183958"/>
                      <a:pt x="291615" y="14978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88CAD07E-5742-17E8-D1E0-4B96077423B3}"/>
                  </a:ext>
                </a:extLst>
              </p:cNvPr>
              <p:cNvSpPr/>
              <p:nvPr/>
            </p:nvSpPr>
            <p:spPr>
              <a:xfrm>
                <a:off x="7080775" y="4295651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84 h 175536"/>
                  <a:gd name="connsiteX1" fmla="*/ 291615 w 341654"/>
                  <a:gd name="connsiteY1" fmla="*/ 25783 h 175536"/>
                  <a:gd name="connsiteX2" fmla="*/ 50040 w 341654"/>
                  <a:gd name="connsiteY2" fmla="*/ 25783 h 175536"/>
                  <a:gd name="connsiteX3" fmla="*/ 50040 w 341654"/>
                  <a:gd name="connsiteY3" fmla="*/ 149784 h 175536"/>
                  <a:gd name="connsiteX4" fmla="*/ 291615 w 341654"/>
                  <a:gd name="connsiteY4" fmla="*/ 14978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84"/>
                    </a:moveTo>
                    <a:cubicBezTo>
                      <a:pt x="358335" y="115529"/>
                      <a:pt x="358335" y="60282"/>
                      <a:pt x="291615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732" y="183958"/>
                      <a:pt x="291615" y="149784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BF1C0ECA-0D6E-1FED-4397-AE5105AC7319}"/>
                  </a:ext>
                </a:extLst>
              </p:cNvPr>
              <p:cNvSpPr/>
              <p:nvPr/>
            </p:nvSpPr>
            <p:spPr>
              <a:xfrm>
                <a:off x="7081996" y="4318993"/>
                <a:ext cx="339213" cy="152072"/>
              </a:xfrm>
              <a:custGeom>
                <a:avLst/>
                <a:gdLst>
                  <a:gd name="connsiteX0" fmla="*/ 290394 w 339213"/>
                  <a:gd name="connsiteY0" fmla="*/ 25630 h 152072"/>
                  <a:gd name="connsiteX1" fmla="*/ 48819 w 339213"/>
                  <a:gd name="connsiteY1" fmla="*/ 25630 h 152072"/>
                  <a:gd name="connsiteX2" fmla="*/ 0 w 339213"/>
                  <a:gd name="connsiteY2" fmla="*/ 75995 h 152072"/>
                  <a:gd name="connsiteX3" fmla="*/ 48819 w 339213"/>
                  <a:gd name="connsiteY3" fmla="*/ 126442 h 152072"/>
                  <a:gd name="connsiteX4" fmla="*/ 290394 w 339213"/>
                  <a:gd name="connsiteY4" fmla="*/ 126442 h 152072"/>
                  <a:gd name="connsiteX5" fmla="*/ 339213 w 339213"/>
                  <a:gd name="connsiteY5" fmla="*/ 75995 h 152072"/>
                  <a:gd name="connsiteX6" fmla="*/ 290394 w 339213"/>
                  <a:gd name="connsiteY6" fmla="*/ 25630 h 152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072">
                    <a:moveTo>
                      <a:pt x="290394" y="25630"/>
                    </a:moveTo>
                    <a:cubicBezTo>
                      <a:pt x="223674" y="-8543"/>
                      <a:pt x="115539" y="-8543"/>
                      <a:pt x="48819" y="25630"/>
                    </a:cubicBezTo>
                    <a:cubicBezTo>
                      <a:pt x="21237" y="39788"/>
                      <a:pt x="5126" y="57607"/>
                      <a:pt x="0" y="75995"/>
                    </a:cubicBezTo>
                    <a:cubicBezTo>
                      <a:pt x="4801" y="94465"/>
                      <a:pt x="20911" y="112284"/>
                      <a:pt x="48819" y="126442"/>
                    </a:cubicBezTo>
                    <a:cubicBezTo>
                      <a:pt x="115539" y="160616"/>
                      <a:pt x="223674" y="160616"/>
                      <a:pt x="290394" y="126442"/>
                    </a:cubicBezTo>
                    <a:cubicBezTo>
                      <a:pt x="317977" y="112284"/>
                      <a:pt x="334169" y="94465"/>
                      <a:pt x="339213" y="75995"/>
                    </a:cubicBezTo>
                    <a:cubicBezTo>
                      <a:pt x="334006" y="57444"/>
                      <a:pt x="317814" y="39788"/>
                      <a:pt x="290394" y="2563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9A22DEF-5BFD-C1B8-DA87-F795EC9627AE}"/>
                  </a:ext>
                </a:extLst>
              </p:cNvPr>
              <p:cNvSpPr/>
              <p:nvPr/>
            </p:nvSpPr>
            <p:spPr>
              <a:xfrm>
                <a:off x="7081996" y="4318993"/>
                <a:ext cx="339213" cy="152072"/>
              </a:xfrm>
              <a:custGeom>
                <a:avLst/>
                <a:gdLst>
                  <a:gd name="connsiteX0" fmla="*/ 290394 w 339213"/>
                  <a:gd name="connsiteY0" fmla="*/ 25630 h 152072"/>
                  <a:gd name="connsiteX1" fmla="*/ 48819 w 339213"/>
                  <a:gd name="connsiteY1" fmla="*/ 25630 h 152072"/>
                  <a:gd name="connsiteX2" fmla="*/ 0 w 339213"/>
                  <a:gd name="connsiteY2" fmla="*/ 75995 h 152072"/>
                  <a:gd name="connsiteX3" fmla="*/ 48819 w 339213"/>
                  <a:gd name="connsiteY3" fmla="*/ 126442 h 152072"/>
                  <a:gd name="connsiteX4" fmla="*/ 290394 w 339213"/>
                  <a:gd name="connsiteY4" fmla="*/ 126442 h 152072"/>
                  <a:gd name="connsiteX5" fmla="*/ 339213 w 339213"/>
                  <a:gd name="connsiteY5" fmla="*/ 75995 h 152072"/>
                  <a:gd name="connsiteX6" fmla="*/ 290394 w 339213"/>
                  <a:gd name="connsiteY6" fmla="*/ 25630 h 152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072">
                    <a:moveTo>
                      <a:pt x="290394" y="25630"/>
                    </a:moveTo>
                    <a:cubicBezTo>
                      <a:pt x="223674" y="-8543"/>
                      <a:pt x="115539" y="-8543"/>
                      <a:pt x="48819" y="25630"/>
                    </a:cubicBezTo>
                    <a:cubicBezTo>
                      <a:pt x="21237" y="39788"/>
                      <a:pt x="5126" y="57607"/>
                      <a:pt x="0" y="75995"/>
                    </a:cubicBezTo>
                    <a:cubicBezTo>
                      <a:pt x="4801" y="94465"/>
                      <a:pt x="20911" y="112284"/>
                      <a:pt x="48819" y="126442"/>
                    </a:cubicBezTo>
                    <a:cubicBezTo>
                      <a:pt x="115539" y="160616"/>
                      <a:pt x="223674" y="160616"/>
                      <a:pt x="290394" y="126442"/>
                    </a:cubicBezTo>
                    <a:cubicBezTo>
                      <a:pt x="317977" y="112284"/>
                      <a:pt x="334169" y="94465"/>
                      <a:pt x="339213" y="75995"/>
                    </a:cubicBezTo>
                    <a:cubicBezTo>
                      <a:pt x="334006" y="57444"/>
                      <a:pt x="317814" y="39788"/>
                      <a:pt x="290394" y="25630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ED0721F1-F5D1-3109-F693-064BBA4B96F4}"/>
                  </a:ext>
                </a:extLst>
              </p:cNvPr>
              <p:cNvSpPr/>
              <p:nvPr/>
            </p:nvSpPr>
            <p:spPr>
              <a:xfrm>
                <a:off x="7243263" y="4322736"/>
                <a:ext cx="24328" cy="50690"/>
              </a:xfrm>
              <a:custGeom>
                <a:avLst/>
                <a:gdLst>
                  <a:gd name="connsiteX0" fmla="*/ 24328 w 24328"/>
                  <a:gd name="connsiteY0" fmla="*/ 0 h 50690"/>
                  <a:gd name="connsiteX1" fmla="*/ 24328 w 24328"/>
                  <a:gd name="connsiteY1" fmla="*/ 25061 h 50690"/>
                  <a:gd name="connsiteX2" fmla="*/ 15785 w 24328"/>
                  <a:gd name="connsiteY2" fmla="*/ 34092 h 50690"/>
                  <a:gd name="connsiteX3" fmla="*/ 0 w 24328"/>
                  <a:gd name="connsiteY3" fmla="*/ 50691 h 50690"/>
                  <a:gd name="connsiteX4" fmla="*/ 0 w 24328"/>
                  <a:gd name="connsiteY4" fmla="*/ 24573 h 50690"/>
                  <a:gd name="connsiteX5" fmla="*/ 24328 w 24328"/>
                  <a:gd name="connsiteY5" fmla="*/ 0 h 5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90">
                    <a:moveTo>
                      <a:pt x="24328" y="0"/>
                    </a:moveTo>
                    <a:lnTo>
                      <a:pt x="24328" y="25061"/>
                    </a:lnTo>
                    <a:lnTo>
                      <a:pt x="15785" y="34092"/>
                    </a:lnTo>
                    <a:lnTo>
                      <a:pt x="0" y="50691"/>
                    </a:lnTo>
                    <a:lnTo>
                      <a:pt x="0" y="24573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ADD91F62-2C8C-4C39-FE5D-050566D931D7}"/>
                  </a:ext>
                </a:extLst>
              </p:cNvPr>
              <p:cNvSpPr/>
              <p:nvPr/>
            </p:nvSpPr>
            <p:spPr>
              <a:xfrm>
                <a:off x="7243263" y="4322736"/>
                <a:ext cx="24328" cy="50690"/>
              </a:xfrm>
              <a:custGeom>
                <a:avLst/>
                <a:gdLst>
                  <a:gd name="connsiteX0" fmla="*/ 24328 w 24328"/>
                  <a:gd name="connsiteY0" fmla="*/ 0 h 50690"/>
                  <a:gd name="connsiteX1" fmla="*/ 24328 w 24328"/>
                  <a:gd name="connsiteY1" fmla="*/ 25061 h 50690"/>
                  <a:gd name="connsiteX2" fmla="*/ 15785 w 24328"/>
                  <a:gd name="connsiteY2" fmla="*/ 34092 h 50690"/>
                  <a:gd name="connsiteX3" fmla="*/ 0 w 24328"/>
                  <a:gd name="connsiteY3" fmla="*/ 50691 h 50690"/>
                  <a:gd name="connsiteX4" fmla="*/ 0 w 24328"/>
                  <a:gd name="connsiteY4" fmla="*/ 24573 h 50690"/>
                  <a:gd name="connsiteX5" fmla="*/ 24328 w 24328"/>
                  <a:gd name="connsiteY5" fmla="*/ 0 h 5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90">
                    <a:moveTo>
                      <a:pt x="24328" y="0"/>
                    </a:moveTo>
                    <a:lnTo>
                      <a:pt x="24328" y="25061"/>
                    </a:lnTo>
                    <a:lnTo>
                      <a:pt x="15785" y="34092"/>
                    </a:lnTo>
                    <a:lnTo>
                      <a:pt x="0" y="50691"/>
                    </a:lnTo>
                    <a:lnTo>
                      <a:pt x="0" y="24573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9A87020D-9B2A-1096-660C-68E769750BD6}"/>
                  </a:ext>
                </a:extLst>
              </p:cNvPr>
              <p:cNvSpPr/>
              <p:nvPr/>
            </p:nvSpPr>
            <p:spPr>
              <a:xfrm>
                <a:off x="7199086" y="4345013"/>
                <a:ext cx="44176" cy="24550"/>
              </a:xfrm>
              <a:custGeom>
                <a:avLst/>
                <a:gdLst>
                  <a:gd name="connsiteX0" fmla="*/ 44177 w 44176"/>
                  <a:gd name="connsiteY0" fmla="*/ 2295 h 24550"/>
                  <a:gd name="connsiteX1" fmla="*/ 44177 w 44176"/>
                  <a:gd name="connsiteY1" fmla="*/ 17104 h 24550"/>
                  <a:gd name="connsiteX2" fmla="*/ 19767 w 44176"/>
                  <a:gd name="connsiteY2" fmla="*/ 24020 h 24550"/>
                  <a:gd name="connsiteX3" fmla="*/ 9352 w 44176"/>
                  <a:gd name="connsiteY3" fmla="*/ 24020 h 24550"/>
                  <a:gd name="connsiteX4" fmla="*/ 4389 w 44176"/>
                  <a:gd name="connsiteY4" fmla="*/ 21985 h 24550"/>
                  <a:gd name="connsiteX5" fmla="*/ 8864 w 44176"/>
                  <a:gd name="connsiteY5" fmla="*/ 6363 h 24550"/>
                  <a:gd name="connsiteX6" fmla="*/ 44177 w 44176"/>
                  <a:gd name="connsiteY6" fmla="*/ 2295 h 2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0">
                    <a:moveTo>
                      <a:pt x="44177" y="2295"/>
                    </a:moveTo>
                    <a:lnTo>
                      <a:pt x="44177" y="17104"/>
                    </a:lnTo>
                    <a:cubicBezTo>
                      <a:pt x="36260" y="20130"/>
                      <a:pt x="28091" y="22441"/>
                      <a:pt x="19767" y="24020"/>
                    </a:cubicBezTo>
                    <a:cubicBezTo>
                      <a:pt x="16334" y="24728"/>
                      <a:pt x="12786" y="24728"/>
                      <a:pt x="9352" y="24020"/>
                    </a:cubicBezTo>
                    <a:cubicBezTo>
                      <a:pt x="7644" y="23483"/>
                      <a:pt x="5984" y="22799"/>
                      <a:pt x="4389" y="21985"/>
                    </a:cubicBezTo>
                    <a:cubicBezTo>
                      <a:pt x="-1632" y="18324"/>
                      <a:pt x="-2608" y="13035"/>
                      <a:pt x="8864" y="6363"/>
                    </a:cubicBezTo>
                    <a:cubicBezTo>
                      <a:pt x="19385" y="-333"/>
                      <a:pt x="32403" y="-1838"/>
                      <a:pt x="44177" y="2295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5E99C050-E5D0-E8AB-DE3B-7E946262C50C}"/>
                  </a:ext>
                </a:extLst>
              </p:cNvPr>
              <p:cNvSpPr/>
              <p:nvPr/>
            </p:nvSpPr>
            <p:spPr>
              <a:xfrm>
                <a:off x="7199086" y="4345013"/>
                <a:ext cx="44176" cy="24550"/>
              </a:xfrm>
              <a:custGeom>
                <a:avLst/>
                <a:gdLst>
                  <a:gd name="connsiteX0" fmla="*/ 44177 w 44176"/>
                  <a:gd name="connsiteY0" fmla="*/ 2295 h 24550"/>
                  <a:gd name="connsiteX1" fmla="*/ 44177 w 44176"/>
                  <a:gd name="connsiteY1" fmla="*/ 17104 h 24550"/>
                  <a:gd name="connsiteX2" fmla="*/ 19767 w 44176"/>
                  <a:gd name="connsiteY2" fmla="*/ 24020 h 24550"/>
                  <a:gd name="connsiteX3" fmla="*/ 9352 w 44176"/>
                  <a:gd name="connsiteY3" fmla="*/ 24020 h 24550"/>
                  <a:gd name="connsiteX4" fmla="*/ 4389 w 44176"/>
                  <a:gd name="connsiteY4" fmla="*/ 21985 h 24550"/>
                  <a:gd name="connsiteX5" fmla="*/ 8864 w 44176"/>
                  <a:gd name="connsiteY5" fmla="*/ 6363 h 24550"/>
                  <a:gd name="connsiteX6" fmla="*/ 44177 w 44176"/>
                  <a:gd name="connsiteY6" fmla="*/ 2295 h 2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0">
                    <a:moveTo>
                      <a:pt x="44177" y="2295"/>
                    </a:moveTo>
                    <a:lnTo>
                      <a:pt x="44177" y="17104"/>
                    </a:lnTo>
                    <a:cubicBezTo>
                      <a:pt x="36260" y="20130"/>
                      <a:pt x="28091" y="22441"/>
                      <a:pt x="19767" y="24020"/>
                    </a:cubicBezTo>
                    <a:cubicBezTo>
                      <a:pt x="16334" y="24728"/>
                      <a:pt x="12786" y="24728"/>
                      <a:pt x="9352" y="24020"/>
                    </a:cubicBezTo>
                    <a:cubicBezTo>
                      <a:pt x="7644" y="23483"/>
                      <a:pt x="5984" y="22799"/>
                      <a:pt x="4389" y="21985"/>
                    </a:cubicBezTo>
                    <a:cubicBezTo>
                      <a:pt x="-1632" y="18324"/>
                      <a:pt x="-2608" y="13035"/>
                      <a:pt x="8864" y="6363"/>
                    </a:cubicBezTo>
                    <a:cubicBezTo>
                      <a:pt x="19385" y="-333"/>
                      <a:pt x="32403" y="-1838"/>
                      <a:pt x="44177" y="229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176CE19A-D8F8-9123-4911-151FBDC153D5}"/>
                  </a:ext>
                </a:extLst>
              </p:cNvPr>
              <p:cNvSpPr/>
              <p:nvPr/>
            </p:nvSpPr>
            <p:spPr>
              <a:xfrm>
                <a:off x="7146194" y="4331117"/>
                <a:ext cx="210411" cy="124733"/>
              </a:xfrm>
              <a:custGeom>
                <a:avLst/>
                <a:gdLst>
                  <a:gd name="connsiteX0" fmla="*/ 210411 w 210411"/>
                  <a:gd name="connsiteY0" fmla="*/ 87305 h 124733"/>
                  <a:gd name="connsiteX1" fmla="*/ 210411 w 210411"/>
                  <a:gd name="connsiteY1" fmla="*/ 108949 h 124733"/>
                  <a:gd name="connsiteX2" fmla="*/ 183073 w 210411"/>
                  <a:gd name="connsiteY2" fmla="*/ 124734 h 124733"/>
                  <a:gd name="connsiteX3" fmla="*/ 162813 w 210411"/>
                  <a:gd name="connsiteY3" fmla="*/ 113017 h 124733"/>
                  <a:gd name="connsiteX4" fmla="*/ 84295 w 210411"/>
                  <a:gd name="connsiteY4" fmla="*/ 116597 h 124733"/>
                  <a:gd name="connsiteX5" fmla="*/ 84295 w 210411"/>
                  <a:gd name="connsiteY5" fmla="*/ 94954 h 124733"/>
                  <a:gd name="connsiteX6" fmla="*/ 96744 w 210411"/>
                  <a:gd name="connsiteY6" fmla="*/ 82586 h 124733"/>
                  <a:gd name="connsiteX7" fmla="*/ 84295 w 210411"/>
                  <a:gd name="connsiteY7" fmla="*/ 86004 h 124733"/>
                  <a:gd name="connsiteX8" fmla="*/ 23189 w 210411"/>
                  <a:gd name="connsiteY8" fmla="*/ 79006 h 124733"/>
                  <a:gd name="connsiteX9" fmla="*/ 5289 w 210411"/>
                  <a:gd name="connsiteY9" fmla="*/ 56224 h 124733"/>
                  <a:gd name="connsiteX10" fmla="*/ 5289 w 210411"/>
                  <a:gd name="connsiteY10" fmla="*/ 35150 h 124733"/>
                  <a:gd name="connsiteX11" fmla="*/ 7486 w 210411"/>
                  <a:gd name="connsiteY11" fmla="*/ 25956 h 124733"/>
                  <a:gd name="connsiteX12" fmla="*/ 0 w 210411"/>
                  <a:gd name="connsiteY12" fmla="*/ 21643 h 124733"/>
                  <a:gd name="connsiteX13" fmla="*/ 0 w 210411"/>
                  <a:gd name="connsiteY13" fmla="*/ 0 h 124733"/>
                  <a:gd name="connsiteX14" fmla="*/ 20260 w 210411"/>
                  <a:gd name="connsiteY14" fmla="*/ 11717 h 124733"/>
                  <a:gd name="connsiteX15" fmla="*/ 5289 w 210411"/>
                  <a:gd name="connsiteY15" fmla="*/ 34906 h 124733"/>
                  <a:gd name="connsiteX16" fmla="*/ 5289 w 210411"/>
                  <a:gd name="connsiteY16" fmla="*/ 34906 h 124733"/>
                  <a:gd name="connsiteX17" fmla="*/ 23189 w 210411"/>
                  <a:gd name="connsiteY17" fmla="*/ 57200 h 124733"/>
                  <a:gd name="connsiteX18" fmla="*/ 100486 w 210411"/>
                  <a:gd name="connsiteY18" fmla="*/ 59722 h 124733"/>
                  <a:gd name="connsiteX19" fmla="*/ 152317 w 210411"/>
                  <a:gd name="connsiteY19" fmla="*/ 51586 h 124733"/>
                  <a:gd name="connsiteX20" fmla="*/ 148818 w 210411"/>
                  <a:gd name="connsiteY20" fmla="*/ 67127 h 124733"/>
                  <a:gd name="connsiteX21" fmla="*/ 110250 w 210411"/>
                  <a:gd name="connsiteY21" fmla="*/ 69324 h 124733"/>
                  <a:gd name="connsiteX22" fmla="*/ 84295 w 210411"/>
                  <a:gd name="connsiteY22" fmla="*/ 95035 h 124733"/>
                  <a:gd name="connsiteX23" fmla="*/ 98615 w 210411"/>
                  <a:gd name="connsiteY23" fmla="*/ 99185 h 124733"/>
                  <a:gd name="connsiteX24" fmla="*/ 162813 w 210411"/>
                  <a:gd name="connsiteY24" fmla="*/ 91536 h 124733"/>
                  <a:gd name="connsiteX25" fmla="*/ 183073 w 210411"/>
                  <a:gd name="connsiteY25" fmla="*/ 103253 h 12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0411" h="124733">
                    <a:moveTo>
                      <a:pt x="210411" y="87305"/>
                    </a:moveTo>
                    <a:lnTo>
                      <a:pt x="210411" y="108949"/>
                    </a:lnTo>
                    <a:lnTo>
                      <a:pt x="183073" y="124734"/>
                    </a:lnTo>
                    <a:lnTo>
                      <a:pt x="162813" y="113017"/>
                    </a:lnTo>
                    <a:cubicBezTo>
                      <a:pt x="138134" y="124514"/>
                      <a:pt x="109917" y="125799"/>
                      <a:pt x="84295" y="116597"/>
                    </a:cubicBezTo>
                    <a:lnTo>
                      <a:pt x="84295" y="94954"/>
                    </a:lnTo>
                    <a:lnTo>
                      <a:pt x="96744" y="82586"/>
                    </a:lnTo>
                    <a:lnTo>
                      <a:pt x="84295" y="86004"/>
                    </a:lnTo>
                    <a:cubicBezTo>
                      <a:pt x="63807" y="91935"/>
                      <a:pt x="41806" y="89413"/>
                      <a:pt x="23189" y="79006"/>
                    </a:cubicBezTo>
                    <a:cubicBezTo>
                      <a:pt x="10903" y="71927"/>
                      <a:pt x="5207" y="64198"/>
                      <a:pt x="5289" y="56224"/>
                    </a:cubicBezTo>
                    <a:lnTo>
                      <a:pt x="5289" y="35150"/>
                    </a:lnTo>
                    <a:lnTo>
                      <a:pt x="7486" y="25956"/>
                    </a:lnTo>
                    <a:lnTo>
                      <a:pt x="0" y="21643"/>
                    </a:lnTo>
                    <a:lnTo>
                      <a:pt x="0" y="0"/>
                    </a:lnTo>
                    <a:lnTo>
                      <a:pt x="20260" y="11717"/>
                    </a:lnTo>
                    <a:cubicBezTo>
                      <a:pt x="10415" y="19365"/>
                      <a:pt x="5126" y="27258"/>
                      <a:pt x="5289" y="34906"/>
                    </a:cubicBezTo>
                    <a:lnTo>
                      <a:pt x="5289" y="34906"/>
                    </a:lnTo>
                    <a:cubicBezTo>
                      <a:pt x="5289" y="43043"/>
                      <a:pt x="11228" y="50284"/>
                      <a:pt x="23189" y="57200"/>
                    </a:cubicBezTo>
                    <a:cubicBezTo>
                      <a:pt x="49877" y="72578"/>
                      <a:pt x="76240" y="67452"/>
                      <a:pt x="100486" y="59722"/>
                    </a:cubicBezTo>
                    <a:cubicBezTo>
                      <a:pt x="122943" y="52400"/>
                      <a:pt x="139298" y="43449"/>
                      <a:pt x="152317" y="51586"/>
                    </a:cubicBezTo>
                    <a:cubicBezTo>
                      <a:pt x="160453" y="56224"/>
                      <a:pt x="157849" y="61838"/>
                      <a:pt x="148818" y="67127"/>
                    </a:cubicBezTo>
                    <a:cubicBezTo>
                      <a:pt x="136963" y="73669"/>
                      <a:pt x="122773" y="74474"/>
                      <a:pt x="110250" y="69324"/>
                    </a:cubicBezTo>
                    <a:lnTo>
                      <a:pt x="84295" y="95035"/>
                    </a:lnTo>
                    <a:cubicBezTo>
                      <a:pt x="88957" y="96785"/>
                      <a:pt x="93741" y="98168"/>
                      <a:pt x="98615" y="99185"/>
                    </a:cubicBezTo>
                    <a:cubicBezTo>
                      <a:pt x="120291" y="103310"/>
                      <a:pt x="142715" y="100641"/>
                      <a:pt x="162813" y="91536"/>
                    </a:cubicBezTo>
                    <a:lnTo>
                      <a:pt x="183073" y="10325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6D8BDBB6-5473-7053-C56E-D79CDF3DA9BB}"/>
                  </a:ext>
                </a:extLst>
              </p:cNvPr>
              <p:cNvSpPr/>
              <p:nvPr/>
            </p:nvSpPr>
            <p:spPr>
              <a:xfrm>
                <a:off x="7151481" y="4357072"/>
                <a:ext cx="205123" cy="98859"/>
              </a:xfrm>
              <a:custGeom>
                <a:avLst/>
                <a:gdLst>
                  <a:gd name="connsiteX0" fmla="*/ 1 w 205123"/>
                  <a:gd name="connsiteY0" fmla="*/ 8950 h 98859"/>
                  <a:gd name="connsiteX1" fmla="*/ 1 w 205123"/>
                  <a:gd name="connsiteY1" fmla="*/ 8950 h 98859"/>
                  <a:gd name="connsiteX2" fmla="*/ 17901 w 205123"/>
                  <a:gd name="connsiteY2" fmla="*/ 31244 h 98859"/>
                  <a:gd name="connsiteX3" fmla="*/ 95199 w 205123"/>
                  <a:gd name="connsiteY3" fmla="*/ 33767 h 98859"/>
                  <a:gd name="connsiteX4" fmla="*/ 147029 w 205123"/>
                  <a:gd name="connsiteY4" fmla="*/ 25630 h 98859"/>
                  <a:gd name="connsiteX5" fmla="*/ 143530 w 205123"/>
                  <a:gd name="connsiteY5" fmla="*/ 41171 h 98859"/>
                  <a:gd name="connsiteX6" fmla="*/ 104963 w 205123"/>
                  <a:gd name="connsiteY6" fmla="*/ 43368 h 98859"/>
                  <a:gd name="connsiteX7" fmla="*/ 79007 w 205123"/>
                  <a:gd name="connsiteY7" fmla="*/ 69079 h 98859"/>
                  <a:gd name="connsiteX8" fmla="*/ 93327 w 205123"/>
                  <a:gd name="connsiteY8" fmla="*/ 73229 h 98859"/>
                  <a:gd name="connsiteX9" fmla="*/ 157525 w 205123"/>
                  <a:gd name="connsiteY9" fmla="*/ 65581 h 98859"/>
                  <a:gd name="connsiteX10" fmla="*/ 177785 w 205123"/>
                  <a:gd name="connsiteY10" fmla="*/ 77297 h 98859"/>
                  <a:gd name="connsiteX11" fmla="*/ 205124 w 205123"/>
                  <a:gd name="connsiteY11" fmla="*/ 61431 h 98859"/>
                  <a:gd name="connsiteX12" fmla="*/ 205124 w 205123"/>
                  <a:gd name="connsiteY12" fmla="*/ 83074 h 98859"/>
                  <a:gd name="connsiteX13" fmla="*/ 177785 w 205123"/>
                  <a:gd name="connsiteY13" fmla="*/ 98859 h 98859"/>
                  <a:gd name="connsiteX14" fmla="*/ 157525 w 205123"/>
                  <a:gd name="connsiteY14" fmla="*/ 87143 h 98859"/>
                  <a:gd name="connsiteX15" fmla="*/ 79007 w 205123"/>
                  <a:gd name="connsiteY15" fmla="*/ 90723 h 98859"/>
                  <a:gd name="connsiteX16" fmla="*/ 79007 w 205123"/>
                  <a:gd name="connsiteY16" fmla="*/ 68998 h 98859"/>
                  <a:gd name="connsiteX17" fmla="*/ 91456 w 205123"/>
                  <a:gd name="connsiteY17" fmla="*/ 56630 h 98859"/>
                  <a:gd name="connsiteX18" fmla="*/ 79007 w 205123"/>
                  <a:gd name="connsiteY18" fmla="*/ 60048 h 98859"/>
                  <a:gd name="connsiteX19" fmla="*/ 17901 w 205123"/>
                  <a:gd name="connsiteY19" fmla="*/ 53051 h 98859"/>
                  <a:gd name="connsiteX20" fmla="*/ 1 w 205123"/>
                  <a:gd name="connsiteY20" fmla="*/ 30268 h 98859"/>
                  <a:gd name="connsiteX21" fmla="*/ 1 w 205123"/>
                  <a:gd name="connsiteY21" fmla="*/ 9194 h 98859"/>
                  <a:gd name="connsiteX22" fmla="*/ 2198 w 205123"/>
                  <a:gd name="connsiteY22" fmla="*/ 0 h 9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5123" h="98859">
                    <a:moveTo>
                      <a:pt x="1" y="8950"/>
                    </a:moveTo>
                    <a:lnTo>
                      <a:pt x="1" y="8950"/>
                    </a:lnTo>
                    <a:cubicBezTo>
                      <a:pt x="1" y="17087"/>
                      <a:pt x="5940" y="24328"/>
                      <a:pt x="17901" y="31244"/>
                    </a:cubicBezTo>
                    <a:cubicBezTo>
                      <a:pt x="44589" y="46623"/>
                      <a:pt x="70952" y="41497"/>
                      <a:pt x="95199" y="33767"/>
                    </a:cubicBezTo>
                    <a:cubicBezTo>
                      <a:pt x="117656" y="26444"/>
                      <a:pt x="134010" y="17494"/>
                      <a:pt x="147029" y="25630"/>
                    </a:cubicBezTo>
                    <a:cubicBezTo>
                      <a:pt x="155165" y="30268"/>
                      <a:pt x="152561" y="35882"/>
                      <a:pt x="143530" y="41171"/>
                    </a:cubicBezTo>
                    <a:cubicBezTo>
                      <a:pt x="131675" y="47713"/>
                      <a:pt x="117485" y="48518"/>
                      <a:pt x="104963" y="43368"/>
                    </a:cubicBezTo>
                    <a:lnTo>
                      <a:pt x="79007" y="69079"/>
                    </a:lnTo>
                    <a:cubicBezTo>
                      <a:pt x="83669" y="70829"/>
                      <a:pt x="88453" y="72212"/>
                      <a:pt x="93327" y="73229"/>
                    </a:cubicBezTo>
                    <a:cubicBezTo>
                      <a:pt x="115003" y="77354"/>
                      <a:pt x="137427" y="74686"/>
                      <a:pt x="157525" y="65581"/>
                    </a:cubicBezTo>
                    <a:lnTo>
                      <a:pt x="177785" y="77297"/>
                    </a:lnTo>
                    <a:lnTo>
                      <a:pt x="205124" y="61431"/>
                    </a:lnTo>
                    <a:lnTo>
                      <a:pt x="205124" y="83074"/>
                    </a:lnTo>
                    <a:lnTo>
                      <a:pt x="177785" y="98859"/>
                    </a:lnTo>
                    <a:lnTo>
                      <a:pt x="157525" y="87143"/>
                    </a:lnTo>
                    <a:cubicBezTo>
                      <a:pt x="132847" y="98640"/>
                      <a:pt x="104629" y="99925"/>
                      <a:pt x="79007" y="90723"/>
                    </a:cubicBezTo>
                    <a:lnTo>
                      <a:pt x="79007" y="68998"/>
                    </a:lnTo>
                    <a:lnTo>
                      <a:pt x="91456" y="56630"/>
                    </a:lnTo>
                    <a:lnTo>
                      <a:pt x="79007" y="60048"/>
                    </a:lnTo>
                    <a:cubicBezTo>
                      <a:pt x="58519" y="65979"/>
                      <a:pt x="36518" y="63457"/>
                      <a:pt x="17901" y="53051"/>
                    </a:cubicBezTo>
                    <a:cubicBezTo>
                      <a:pt x="5615" y="45972"/>
                      <a:pt x="-81" y="38242"/>
                      <a:pt x="1" y="30268"/>
                    </a:cubicBezTo>
                    <a:lnTo>
                      <a:pt x="1" y="9194"/>
                    </a:lnTo>
                    <a:lnTo>
                      <a:pt x="2198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AD98209B-3ABA-5E8F-9ACD-B7FCCB52FB9F}"/>
                  </a:ext>
                </a:extLst>
              </p:cNvPr>
              <p:cNvSpPr/>
              <p:nvPr/>
            </p:nvSpPr>
            <p:spPr>
              <a:xfrm>
                <a:off x="7146194" y="4331117"/>
                <a:ext cx="20341" cy="25955"/>
              </a:xfrm>
              <a:custGeom>
                <a:avLst/>
                <a:gdLst>
                  <a:gd name="connsiteX0" fmla="*/ 0 w 20341"/>
                  <a:gd name="connsiteY0" fmla="*/ 0 h 25955"/>
                  <a:gd name="connsiteX1" fmla="*/ 0 w 20341"/>
                  <a:gd name="connsiteY1" fmla="*/ 21643 h 25955"/>
                  <a:gd name="connsiteX2" fmla="*/ 7486 w 20341"/>
                  <a:gd name="connsiteY2" fmla="*/ 25956 h 25955"/>
                  <a:gd name="connsiteX3" fmla="*/ 7486 w 20341"/>
                  <a:gd name="connsiteY3" fmla="*/ 25956 h 25955"/>
                  <a:gd name="connsiteX4" fmla="*/ 20341 w 20341"/>
                  <a:gd name="connsiteY4" fmla="*/ 11635 h 2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25955">
                    <a:moveTo>
                      <a:pt x="0" y="0"/>
                    </a:moveTo>
                    <a:lnTo>
                      <a:pt x="0" y="21643"/>
                    </a:lnTo>
                    <a:lnTo>
                      <a:pt x="7486" y="25956"/>
                    </a:lnTo>
                    <a:lnTo>
                      <a:pt x="7486" y="25956"/>
                    </a:lnTo>
                    <a:cubicBezTo>
                      <a:pt x="10675" y="20301"/>
                      <a:pt x="15061" y="15419"/>
                      <a:pt x="20341" y="1163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F52922EA-D59B-151E-FACE-223DD7F3D4C5}"/>
                  </a:ext>
                </a:extLst>
              </p:cNvPr>
              <p:cNvSpPr/>
              <p:nvPr/>
            </p:nvSpPr>
            <p:spPr>
              <a:xfrm>
                <a:off x="7336345" y="4385713"/>
                <a:ext cx="15786" cy="28884"/>
              </a:xfrm>
              <a:custGeom>
                <a:avLst/>
                <a:gdLst>
                  <a:gd name="connsiteX0" fmla="*/ 15785 w 15786"/>
                  <a:gd name="connsiteY0" fmla="*/ 18633 h 28884"/>
                  <a:gd name="connsiteX1" fmla="*/ 13751 w 15786"/>
                  <a:gd name="connsiteY1" fmla="*/ 28885 h 28884"/>
                  <a:gd name="connsiteX2" fmla="*/ 0 w 15786"/>
                  <a:gd name="connsiteY2" fmla="*/ 20748 h 28884"/>
                  <a:gd name="connsiteX3" fmla="*/ 15541 w 15786"/>
                  <a:gd name="connsiteY3" fmla="*/ 0 h 28884"/>
                  <a:gd name="connsiteX4" fmla="*/ 15785 w 15786"/>
                  <a:gd name="connsiteY4" fmla="*/ 18633 h 2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884">
                    <a:moveTo>
                      <a:pt x="15785" y="18633"/>
                    </a:moveTo>
                    <a:cubicBezTo>
                      <a:pt x="15817" y="22156"/>
                      <a:pt x="15126" y="25646"/>
                      <a:pt x="13751" y="28885"/>
                    </a:cubicBezTo>
                    <a:lnTo>
                      <a:pt x="0" y="20748"/>
                    </a:lnTo>
                    <a:cubicBezTo>
                      <a:pt x="8405" y="16973"/>
                      <a:pt x="14280" y="9129"/>
                      <a:pt x="15541" y="0"/>
                    </a:cubicBezTo>
                    <a:cubicBezTo>
                      <a:pt x="15622" y="6184"/>
                      <a:pt x="15785" y="17982"/>
                      <a:pt x="15785" y="1863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3749D30-4FF4-0F12-5105-A707DE748F27}"/>
                  </a:ext>
                </a:extLst>
              </p:cNvPr>
              <p:cNvSpPr/>
              <p:nvPr/>
            </p:nvSpPr>
            <p:spPr>
              <a:xfrm>
                <a:off x="7336345" y="4385713"/>
                <a:ext cx="15786" cy="28884"/>
              </a:xfrm>
              <a:custGeom>
                <a:avLst/>
                <a:gdLst>
                  <a:gd name="connsiteX0" fmla="*/ 15785 w 15786"/>
                  <a:gd name="connsiteY0" fmla="*/ 18633 h 28884"/>
                  <a:gd name="connsiteX1" fmla="*/ 13751 w 15786"/>
                  <a:gd name="connsiteY1" fmla="*/ 28885 h 28884"/>
                  <a:gd name="connsiteX2" fmla="*/ 0 w 15786"/>
                  <a:gd name="connsiteY2" fmla="*/ 20748 h 28884"/>
                  <a:gd name="connsiteX3" fmla="*/ 15541 w 15786"/>
                  <a:gd name="connsiteY3" fmla="*/ 0 h 28884"/>
                  <a:gd name="connsiteX4" fmla="*/ 15785 w 15786"/>
                  <a:gd name="connsiteY4" fmla="*/ 18633 h 2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884">
                    <a:moveTo>
                      <a:pt x="15785" y="18633"/>
                    </a:moveTo>
                    <a:cubicBezTo>
                      <a:pt x="15817" y="22156"/>
                      <a:pt x="15126" y="25646"/>
                      <a:pt x="13751" y="28885"/>
                    </a:cubicBezTo>
                    <a:lnTo>
                      <a:pt x="0" y="20748"/>
                    </a:lnTo>
                    <a:cubicBezTo>
                      <a:pt x="8405" y="16973"/>
                      <a:pt x="14280" y="9129"/>
                      <a:pt x="15541" y="0"/>
                    </a:cubicBezTo>
                    <a:cubicBezTo>
                      <a:pt x="15622" y="6184"/>
                      <a:pt x="15785" y="17982"/>
                      <a:pt x="15785" y="186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CA08416D-6B74-942E-B53C-BEAE38F1BC95}"/>
                  </a:ext>
                </a:extLst>
              </p:cNvPr>
              <p:cNvSpPr/>
              <p:nvPr/>
            </p:nvSpPr>
            <p:spPr>
              <a:xfrm>
                <a:off x="7146763" y="4314030"/>
                <a:ext cx="210411" cy="119282"/>
              </a:xfrm>
              <a:custGeom>
                <a:avLst/>
                <a:gdLst>
                  <a:gd name="connsiteX0" fmla="*/ 205286 w 210411"/>
                  <a:gd name="connsiteY0" fmla="*/ 101789 h 119282"/>
                  <a:gd name="connsiteX1" fmla="*/ 189582 w 210411"/>
                  <a:gd name="connsiteY1" fmla="*/ 92676 h 119282"/>
                  <a:gd name="connsiteX2" fmla="*/ 205286 w 210411"/>
                  <a:gd name="connsiteY2" fmla="*/ 68266 h 119282"/>
                  <a:gd name="connsiteX3" fmla="*/ 205286 w 210411"/>
                  <a:gd name="connsiteY3" fmla="*/ 66150 h 119282"/>
                  <a:gd name="connsiteX4" fmla="*/ 187792 w 210411"/>
                  <a:gd name="connsiteY4" fmla="*/ 44914 h 119282"/>
                  <a:gd name="connsiteX5" fmla="*/ 187792 w 210411"/>
                  <a:gd name="connsiteY5" fmla="*/ 44914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1 w 210411"/>
                  <a:gd name="connsiteY9" fmla="*/ 35394 h 119282"/>
                  <a:gd name="connsiteX10" fmla="*/ 140681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6 h 119282"/>
                  <a:gd name="connsiteX13" fmla="*/ 112610 w 210411"/>
                  <a:gd name="connsiteY13" fmla="*/ 41497 h 119282"/>
                  <a:gd name="connsiteX14" fmla="*/ 101138 w 210411"/>
                  <a:gd name="connsiteY14" fmla="*/ 45240 h 119282"/>
                  <a:gd name="connsiteX15" fmla="*/ 96825 w 210411"/>
                  <a:gd name="connsiteY15" fmla="*/ 46704 h 119282"/>
                  <a:gd name="connsiteX16" fmla="*/ 72416 w 210411"/>
                  <a:gd name="connsiteY16" fmla="*/ 53620 h 119282"/>
                  <a:gd name="connsiteX17" fmla="*/ 62001 w 210411"/>
                  <a:gd name="connsiteY17" fmla="*/ 53213 h 119282"/>
                  <a:gd name="connsiteX18" fmla="*/ 57119 w 210411"/>
                  <a:gd name="connsiteY18" fmla="*/ 51179 h 119282"/>
                  <a:gd name="connsiteX19" fmla="*/ 61512 w 210411"/>
                  <a:gd name="connsiteY19" fmla="*/ 35638 h 119282"/>
                  <a:gd name="connsiteX20" fmla="*/ 96744 w 210411"/>
                  <a:gd name="connsiteY20" fmla="*/ 31977 h 119282"/>
                  <a:gd name="connsiteX21" fmla="*/ 121154 w 210411"/>
                  <a:gd name="connsiteY21" fmla="*/ 7567 h 119282"/>
                  <a:gd name="connsiteX22" fmla="*/ 47924 w 210411"/>
                  <a:gd name="connsiteY22" fmla="*/ 11635 h 119282"/>
                  <a:gd name="connsiteX23" fmla="*/ 27665 w 210411"/>
                  <a:gd name="connsiteY23" fmla="*/ 0 h 119282"/>
                  <a:gd name="connsiteX24" fmla="*/ 0 w 210411"/>
                  <a:gd name="connsiteY24" fmla="*/ 16273 h 119282"/>
                  <a:gd name="connsiteX25" fmla="*/ 20341 w 210411"/>
                  <a:gd name="connsiteY25" fmla="*/ 27909 h 119282"/>
                  <a:gd name="connsiteX26" fmla="*/ 5208 w 210411"/>
                  <a:gd name="connsiteY26" fmla="*/ 51261 h 119282"/>
                  <a:gd name="connsiteX27" fmla="*/ 5208 w 210411"/>
                  <a:gd name="connsiteY27" fmla="*/ 51261 h 119282"/>
                  <a:gd name="connsiteX28" fmla="*/ 23189 w 210411"/>
                  <a:gd name="connsiteY28" fmla="*/ 73555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4 h 119282"/>
                  <a:gd name="connsiteX31" fmla="*/ 148818 w 210411"/>
                  <a:gd name="connsiteY31" fmla="*/ 83075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731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286" y="101789"/>
                    </a:moveTo>
                    <a:lnTo>
                      <a:pt x="189582" y="92676"/>
                    </a:lnTo>
                    <a:cubicBezTo>
                      <a:pt x="199167" y="88347"/>
                      <a:pt x="205318" y="78786"/>
                      <a:pt x="205286" y="68266"/>
                    </a:cubicBezTo>
                    <a:cubicBezTo>
                      <a:pt x="205326" y="67558"/>
                      <a:pt x="205326" y="66858"/>
                      <a:pt x="205286" y="66150"/>
                    </a:cubicBezTo>
                    <a:cubicBezTo>
                      <a:pt x="204635" y="58665"/>
                      <a:pt x="199183" y="51423"/>
                      <a:pt x="187792" y="44914"/>
                    </a:cubicBezTo>
                    <a:lnTo>
                      <a:pt x="187792" y="44914"/>
                    </a:lnTo>
                    <a:cubicBezTo>
                      <a:pt x="176702" y="38551"/>
                      <a:pt x="164123" y="35272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cubicBezTo>
                      <a:pt x="143692" y="35394"/>
                      <a:pt x="142715" y="35394"/>
                      <a:pt x="141821" y="35394"/>
                    </a:cubicBezTo>
                    <a:lnTo>
                      <a:pt x="140681" y="35394"/>
                    </a:lnTo>
                    <a:cubicBezTo>
                      <a:pt x="139949" y="35345"/>
                      <a:pt x="139217" y="35345"/>
                      <a:pt x="138485" y="35394"/>
                    </a:cubicBezTo>
                    <a:cubicBezTo>
                      <a:pt x="132504" y="36265"/>
                      <a:pt x="126581" y="37485"/>
                      <a:pt x="120747" y="39056"/>
                    </a:cubicBezTo>
                    <a:lnTo>
                      <a:pt x="112610" y="41497"/>
                    </a:lnTo>
                    <a:lnTo>
                      <a:pt x="101138" y="45240"/>
                    </a:lnTo>
                    <a:lnTo>
                      <a:pt x="96825" y="46704"/>
                    </a:lnTo>
                    <a:cubicBezTo>
                      <a:pt x="88933" y="49804"/>
                      <a:pt x="80764" y="52123"/>
                      <a:pt x="72416" y="53620"/>
                    </a:cubicBezTo>
                    <a:cubicBezTo>
                      <a:pt x="68957" y="54238"/>
                      <a:pt x="65402" y="54100"/>
                      <a:pt x="62001" y="53213"/>
                    </a:cubicBezTo>
                    <a:cubicBezTo>
                      <a:pt x="60284" y="52774"/>
                      <a:pt x="58640" y="52090"/>
                      <a:pt x="57119" y="51179"/>
                    </a:cubicBezTo>
                    <a:cubicBezTo>
                      <a:pt x="51016" y="47680"/>
                      <a:pt x="50040" y="42310"/>
                      <a:pt x="61512" y="35638"/>
                    </a:cubicBezTo>
                    <a:cubicBezTo>
                      <a:pt x="72082" y="29105"/>
                      <a:pt x="85060" y="27754"/>
                      <a:pt x="96744" y="31977"/>
                    </a:cubicBezTo>
                    <a:lnTo>
                      <a:pt x="121154" y="7567"/>
                    </a:lnTo>
                    <a:cubicBezTo>
                      <a:pt x="97053" y="49"/>
                      <a:pt x="71049" y="1497"/>
                      <a:pt x="47924" y="11635"/>
                    </a:cubicBezTo>
                    <a:lnTo>
                      <a:pt x="27665" y="0"/>
                    </a:lnTo>
                    <a:lnTo>
                      <a:pt x="0" y="16273"/>
                    </a:lnTo>
                    <a:lnTo>
                      <a:pt x="20341" y="27909"/>
                    </a:lnTo>
                    <a:cubicBezTo>
                      <a:pt x="10415" y="35638"/>
                      <a:pt x="5126" y="43531"/>
                      <a:pt x="5208" y="51261"/>
                    </a:cubicBezTo>
                    <a:lnTo>
                      <a:pt x="5208" y="51261"/>
                    </a:lnTo>
                    <a:cubicBezTo>
                      <a:pt x="5208" y="59397"/>
                      <a:pt x="11229" y="66638"/>
                      <a:pt x="23189" y="73555"/>
                    </a:cubicBezTo>
                    <a:cubicBezTo>
                      <a:pt x="49877" y="88933"/>
                      <a:pt x="76321" y="83807"/>
                      <a:pt x="100487" y="76077"/>
                    </a:cubicBezTo>
                    <a:cubicBezTo>
                      <a:pt x="122944" y="68673"/>
                      <a:pt x="139298" y="59804"/>
                      <a:pt x="152235" y="67534"/>
                    </a:cubicBezTo>
                    <a:cubicBezTo>
                      <a:pt x="160372" y="72253"/>
                      <a:pt x="157850" y="77867"/>
                      <a:pt x="148818" y="83075"/>
                    </a:cubicBezTo>
                    <a:cubicBezTo>
                      <a:pt x="136979" y="89673"/>
                      <a:pt x="122781" y="90519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22"/>
                      <a:pt x="93741" y="114237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093" y="116207"/>
                      <a:pt x="150340" y="112984"/>
                      <a:pt x="162731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2D54E425-CE34-7DC7-8157-491BB11582D9}"/>
                  </a:ext>
                </a:extLst>
              </p:cNvPr>
              <p:cNvSpPr/>
              <p:nvPr/>
            </p:nvSpPr>
            <p:spPr>
              <a:xfrm>
                <a:off x="7146763" y="4314030"/>
                <a:ext cx="210411" cy="119282"/>
              </a:xfrm>
              <a:custGeom>
                <a:avLst/>
                <a:gdLst>
                  <a:gd name="connsiteX0" fmla="*/ 205286 w 210411"/>
                  <a:gd name="connsiteY0" fmla="*/ 101789 h 119282"/>
                  <a:gd name="connsiteX1" fmla="*/ 189582 w 210411"/>
                  <a:gd name="connsiteY1" fmla="*/ 92676 h 119282"/>
                  <a:gd name="connsiteX2" fmla="*/ 205286 w 210411"/>
                  <a:gd name="connsiteY2" fmla="*/ 68266 h 119282"/>
                  <a:gd name="connsiteX3" fmla="*/ 205286 w 210411"/>
                  <a:gd name="connsiteY3" fmla="*/ 66150 h 119282"/>
                  <a:gd name="connsiteX4" fmla="*/ 187792 w 210411"/>
                  <a:gd name="connsiteY4" fmla="*/ 44914 h 119282"/>
                  <a:gd name="connsiteX5" fmla="*/ 187792 w 210411"/>
                  <a:gd name="connsiteY5" fmla="*/ 44914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1 w 210411"/>
                  <a:gd name="connsiteY9" fmla="*/ 35394 h 119282"/>
                  <a:gd name="connsiteX10" fmla="*/ 140681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6 h 119282"/>
                  <a:gd name="connsiteX13" fmla="*/ 112610 w 210411"/>
                  <a:gd name="connsiteY13" fmla="*/ 41497 h 119282"/>
                  <a:gd name="connsiteX14" fmla="*/ 101138 w 210411"/>
                  <a:gd name="connsiteY14" fmla="*/ 45240 h 119282"/>
                  <a:gd name="connsiteX15" fmla="*/ 96825 w 210411"/>
                  <a:gd name="connsiteY15" fmla="*/ 46704 h 119282"/>
                  <a:gd name="connsiteX16" fmla="*/ 72416 w 210411"/>
                  <a:gd name="connsiteY16" fmla="*/ 53620 h 119282"/>
                  <a:gd name="connsiteX17" fmla="*/ 62001 w 210411"/>
                  <a:gd name="connsiteY17" fmla="*/ 53213 h 119282"/>
                  <a:gd name="connsiteX18" fmla="*/ 57119 w 210411"/>
                  <a:gd name="connsiteY18" fmla="*/ 51179 h 119282"/>
                  <a:gd name="connsiteX19" fmla="*/ 61512 w 210411"/>
                  <a:gd name="connsiteY19" fmla="*/ 35638 h 119282"/>
                  <a:gd name="connsiteX20" fmla="*/ 96744 w 210411"/>
                  <a:gd name="connsiteY20" fmla="*/ 31977 h 119282"/>
                  <a:gd name="connsiteX21" fmla="*/ 121154 w 210411"/>
                  <a:gd name="connsiteY21" fmla="*/ 7567 h 119282"/>
                  <a:gd name="connsiteX22" fmla="*/ 47924 w 210411"/>
                  <a:gd name="connsiteY22" fmla="*/ 11635 h 119282"/>
                  <a:gd name="connsiteX23" fmla="*/ 27665 w 210411"/>
                  <a:gd name="connsiteY23" fmla="*/ 0 h 119282"/>
                  <a:gd name="connsiteX24" fmla="*/ 0 w 210411"/>
                  <a:gd name="connsiteY24" fmla="*/ 16273 h 119282"/>
                  <a:gd name="connsiteX25" fmla="*/ 20341 w 210411"/>
                  <a:gd name="connsiteY25" fmla="*/ 27909 h 119282"/>
                  <a:gd name="connsiteX26" fmla="*/ 5208 w 210411"/>
                  <a:gd name="connsiteY26" fmla="*/ 51261 h 119282"/>
                  <a:gd name="connsiteX27" fmla="*/ 5208 w 210411"/>
                  <a:gd name="connsiteY27" fmla="*/ 51261 h 119282"/>
                  <a:gd name="connsiteX28" fmla="*/ 23189 w 210411"/>
                  <a:gd name="connsiteY28" fmla="*/ 73555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4 h 119282"/>
                  <a:gd name="connsiteX31" fmla="*/ 148818 w 210411"/>
                  <a:gd name="connsiteY31" fmla="*/ 83075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731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286" y="101789"/>
                    </a:moveTo>
                    <a:lnTo>
                      <a:pt x="189582" y="92676"/>
                    </a:lnTo>
                    <a:cubicBezTo>
                      <a:pt x="199167" y="88347"/>
                      <a:pt x="205318" y="78786"/>
                      <a:pt x="205286" y="68266"/>
                    </a:cubicBezTo>
                    <a:cubicBezTo>
                      <a:pt x="205326" y="67558"/>
                      <a:pt x="205326" y="66858"/>
                      <a:pt x="205286" y="66150"/>
                    </a:cubicBezTo>
                    <a:cubicBezTo>
                      <a:pt x="204635" y="58665"/>
                      <a:pt x="199183" y="51423"/>
                      <a:pt x="187792" y="44914"/>
                    </a:cubicBezTo>
                    <a:lnTo>
                      <a:pt x="187792" y="44914"/>
                    </a:lnTo>
                    <a:cubicBezTo>
                      <a:pt x="176702" y="38551"/>
                      <a:pt x="164123" y="35272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cubicBezTo>
                      <a:pt x="143692" y="35394"/>
                      <a:pt x="142715" y="35394"/>
                      <a:pt x="141821" y="35394"/>
                    </a:cubicBezTo>
                    <a:lnTo>
                      <a:pt x="140681" y="35394"/>
                    </a:lnTo>
                    <a:cubicBezTo>
                      <a:pt x="139949" y="35345"/>
                      <a:pt x="139217" y="35345"/>
                      <a:pt x="138485" y="35394"/>
                    </a:cubicBezTo>
                    <a:cubicBezTo>
                      <a:pt x="132504" y="36265"/>
                      <a:pt x="126581" y="37485"/>
                      <a:pt x="120747" y="39056"/>
                    </a:cubicBezTo>
                    <a:lnTo>
                      <a:pt x="112610" y="41497"/>
                    </a:lnTo>
                    <a:lnTo>
                      <a:pt x="101138" y="45240"/>
                    </a:lnTo>
                    <a:lnTo>
                      <a:pt x="96825" y="46704"/>
                    </a:lnTo>
                    <a:cubicBezTo>
                      <a:pt x="88933" y="49804"/>
                      <a:pt x="80764" y="52123"/>
                      <a:pt x="72416" y="53620"/>
                    </a:cubicBezTo>
                    <a:cubicBezTo>
                      <a:pt x="68957" y="54238"/>
                      <a:pt x="65402" y="54100"/>
                      <a:pt x="62001" y="53213"/>
                    </a:cubicBezTo>
                    <a:cubicBezTo>
                      <a:pt x="60284" y="52774"/>
                      <a:pt x="58640" y="52090"/>
                      <a:pt x="57119" y="51179"/>
                    </a:cubicBezTo>
                    <a:cubicBezTo>
                      <a:pt x="51016" y="47680"/>
                      <a:pt x="50040" y="42310"/>
                      <a:pt x="61512" y="35638"/>
                    </a:cubicBezTo>
                    <a:cubicBezTo>
                      <a:pt x="72082" y="29105"/>
                      <a:pt x="85060" y="27754"/>
                      <a:pt x="96744" y="31977"/>
                    </a:cubicBezTo>
                    <a:lnTo>
                      <a:pt x="121154" y="7567"/>
                    </a:lnTo>
                    <a:cubicBezTo>
                      <a:pt x="97053" y="49"/>
                      <a:pt x="71049" y="1497"/>
                      <a:pt x="47924" y="11635"/>
                    </a:cubicBezTo>
                    <a:lnTo>
                      <a:pt x="27665" y="0"/>
                    </a:lnTo>
                    <a:lnTo>
                      <a:pt x="0" y="16273"/>
                    </a:lnTo>
                    <a:lnTo>
                      <a:pt x="20341" y="27909"/>
                    </a:lnTo>
                    <a:cubicBezTo>
                      <a:pt x="10415" y="35638"/>
                      <a:pt x="5126" y="43531"/>
                      <a:pt x="5208" y="51261"/>
                    </a:cubicBezTo>
                    <a:lnTo>
                      <a:pt x="5208" y="51261"/>
                    </a:lnTo>
                    <a:cubicBezTo>
                      <a:pt x="5208" y="59397"/>
                      <a:pt x="11229" y="66638"/>
                      <a:pt x="23189" y="73555"/>
                    </a:cubicBezTo>
                    <a:cubicBezTo>
                      <a:pt x="49877" y="88933"/>
                      <a:pt x="76321" y="83807"/>
                      <a:pt x="100487" y="76077"/>
                    </a:cubicBezTo>
                    <a:cubicBezTo>
                      <a:pt x="122944" y="68673"/>
                      <a:pt x="139298" y="59804"/>
                      <a:pt x="152235" y="67534"/>
                    </a:cubicBezTo>
                    <a:cubicBezTo>
                      <a:pt x="160372" y="72253"/>
                      <a:pt x="157850" y="77867"/>
                      <a:pt x="148818" y="83075"/>
                    </a:cubicBezTo>
                    <a:cubicBezTo>
                      <a:pt x="136979" y="89673"/>
                      <a:pt x="122781" y="90519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22"/>
                      <a:pt x="93741" y="114237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093" y="116207"/>
                      <a:pt x="150340" y="112984"/>
                      <a:pt x="162731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5BD88F53-7DB2-3256-E7BC-680F30169028}"/>
                  </a:ext>
                </a:extLst>
              </p:cNvPr>
              <p:cNvSpPr/>
              <p:nvPr/>
            </p:nvSpPr>
            <p:spPr>
              <a:xfrm>
                <a:off x="7309006" y="4422572"/>
                <a:ext cx="20260" cy="33278"/>
              </a:xfrm>
              <a:custGeom>
                <a:avLst/>
                <a:gdLst>
                  <a:gd name="connsiteX0" fmla="*/ 0 w 20260"/>
                  <a:gd name="connsiteY0" fmla="*/ 0 h 33278"/>
                  <a:gd name="connsiteX1" fmla="*/ 0 w 20260"/>
                  <a:gd name="connsiteY1" fmla="*/ 21562 h 33278"/>
                  <a:gd name="connsiteX2" fmla="*/ 20260 w 20260"/>
                  <a:gd name="connsiteY2" fmla="*/ 33279 h 33278"/>
                  <a:gd name="connsiteX3" fmla="*/ 20260 w 20260"/>
                  <a:gd name="connsiteY3" fmla="*/ 11716 h 33278"/>
                  <a:gd name="connsiteX4" fmla="*/ 0 w 20260"/>
                  <a:gd name="connsiteY4" fmla="*/ 0 h 3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0" h="33278">
                    <a:moveTo>
                      <a:pt x="0" y="0"/>
                    </a:moveTo>
                    <a:lnTo>
                      <a:pt x="0" y="21562"/>
                    </a:lnTo>
                    <a:lnTo>
                      <a:pt x="20260" y="33279"/>
                    </a:lnTo>
                    <a:lnTo>
                      <a:pt x="20260" y="117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4625822E-1DD0-D900-C518-E06E25179A74}"/>
                  </a:ext>
                </a:extLst>
              </p:cNvPr>
              <p:cNvSpPr/>
              <p:nvPr/>
            </p:nvSpPr>
            <p:spPr>
              <a:xfrm>
                <a:off x="7309006" y="4422572"/>
                <a:ext cx="20260" cy="33278"/>
              </a:xfrm>
              <a:custGeom>
                <a:avLst/>
                <a:gdLst>
                  <a:gd name="connsiteX0" fmla="*/ 0 w 20260"/>
                  <a:gd name="connsiteY0" fmla="*/ 0 h 33278"/>
                  <a:gd name="connsiteX1" fmla="*/ 0 w 20260"/>
                  <a:gd name="connsiteY1" fmla="*/ 21562 h 33278"/>
                  <a:gd name="connsiteX2" fmla="*/ 20260 w 20260"/>
                  <a:gd name="connsiteY2" fmla="*/ 33279 h 33278"/>
                  <a:gd name="connsiteX3" fmla="*/ 20260 w 20260"/>
                  <a:gd name="connsiteY3" fmla="*/ 11716 h 33278"/>
                  <a:gd name="connsiteX4" fmla="*/ 0 w 20260"/>
                  <a:gd name="connsiteY4" fmla="*/ 0 h 3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0" h="33278">
                    <a:moveTo>
                      <a:pt x="0" y="0"/>
                    </a:moveTo>
                    <a:lnTo>
                      <a:pt x="0" y="21562"/>
                    </a:lnTo>
                    <a:lnTo>
                      <a:pt x="20260" y="33279"/>
                    </a:lnTo>
                    <a:lnTo>
                      <a:pt x="20260" y="117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0F8C0157-C408-873B-AF5D-E98AE60A054D}"/>
                  </a:ext>
                </a:extLst>
              </p:cNvPr>
              <p:cNvSpPr/>
              <p:nvPr/>
            </p:nvSpPr>
            <p:spPr>
              <a:xfrm>
                <a:off x="7146194" y="4315169"/>
                <a:ext cx="47924" cy="15947"/>
              </a:xfrm>
              <a:custGeom>
                <a:avLst/>
                <a:gdLst>
                  <a:gd name="connsiteX0" fmla="*/ 0 w 47924"/>
                  <a:gd name="connsiteY0" fmla="*/ 15948 h 15947"/>
                  <a:gd name="connsiteX1" fmla="*/ 27664 w 47924"/>
                  <a:gd name="connsiteY1" fmla="*/ 0 h 15947"/>
                  <a:gd name="connsiteX2" fmla="*/ 47924 w 47924"/>
                  <a:gd name="connsiteY2" fmla="*/ 11635 h 15947"/>
                  <a:gd name="connsiteX3" fmla="*/ 27827 w 47924"/>
                  <a:gd name="connsiteY3" fmla="*/ 3255 h 15947"/>
                  <a:gd name="connsiteX4" fmla="*/ 0 w 47924"/>
                  <a:gd name="connsiteY4" fmla="*/ 15948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4" h="15947">
                    <a:moveTo>
                      <a:pt x="0" y="15948"/>
                    </a:moveTo>
                    <a:lnTo>
                      <a:pt x="27664" y="0"/>
                    </a:lnTo>
                    <a:lnTo>
                      <a:pt x="47924" y="11635"/>
                    </a:lnTo>
                    <a:lnTo>
                      <a:pt x="27827" y="3255"/>
                    </a:lnTo>
                    <a:lnTo>
                      <a:pt x="0" y="1594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B7E2CDB-0EFB-FCB3-8C21-BAF83787C746}"/>
                  </a:ext>
                </a:extLst>
              </p:cNvPr>
              <p:cNvSpPr/>
              <p:nvPr/>
            </p:nvSpPr>
            <p:spPr>
              <a:xfrm>
                <a:off x="7208031" y="4322899"/>
                <a:ext cx="59641" cy="28071"/>
              </a:xfrm>
              <a:custGeom>
                <a:avLst/>
                <a:gdLst>
                  <a:gd name="connsiteX0" fmla="*/ 0 w 59641"/>
                  <a:gd name="connsiteY0" fmla="*/ 28071 h 28071"/>
                  <a:gd name="connsiteX1" fmla="*/ 35231 w 59641"/>
                  <a:gd name="connsiteY1" fmla="*/ 24410 h 28071"/>
                  <a:gd name="connsiteX2" fmla="*/ 59641 w 59641"/>
                  <a:gd name="connsiteY2" fmla="*/ 0 h 28071"/>
                  <a:gd name="connsiteX3" fmla="*/ 35231 w 59641"/>
                  <a:gd name="connsiteY3" fmla="*/ 22050 h 28071"/>
                  <a:gd name="connsiteX4" fmla="*/ 0 w 59641"/>
                  <a:gd name="connsiteY4" fmla="*/ 28071 h 2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41" h="28071">
                    <a:moveTo>
                      <a:pt x="0" y="28071"/>
                    </a:moveTo>
                    <a:cubicBezTo>
                      <a:pt x="10569" y="21537"/>
                      <a:pt x="23547" y="20187"/>
                      <a:pt x="35231" y="24410"/>
                    </a:cubicBezTo>
                    <a:lnTo>
                      <a:pt x="59641" y="0"/>
                    </a:lnTo>
                    <a:lnTo>
                      <a:pt x="35231" y="22050"/>
                    </a:lnTo>
                    <a:cubicBezTo>
                      <a:pt x="23230" y="17876"/>
                      <a:pt x="9935" y="20154"/>
                      <a:pt x="0" y="28071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FF042261-EE98-A9B5-DBA3-8C9AAD201170}"/>
                  </a:ext>
                </a:extLst>
              </p:cNvPr>
              <p:cNvSpPr/>
              <p:nvPr/>
            </p:nvSpPr>
            <p:spPr>
              <a:xfrm>
                <a:off x="7230488" y="4400684"/>
                <a:ext cx="39299" cy="31588"/>
              </a:xfrm>
              <a:custGeom>
                <a:avLst/>
                <a:gdLst>
                  <a:gd name="connsiteX0" fmla="*/ 0 w 39299"/>
                  <a:gd name="connsiteY0" fmla="*/ 25386 h 31588"/>
                  <a:gd name="connsiteX1" fmla="*/ 14320 w 39299"/>
                  <a:gd name="connsiteY1" fmla="*/ 29617 h 31588"/>
                  <a:gd name="connsiteX2" fmla="*/ 39300 w 39299"/>
                  <a:gd name="connsiteY2" fmla="*/ 31407 h 31588"/>
                  <a:gd name="connsiteX3" fmla="*/ 4068 w 39299"/>
                  <a:gd name="connsiteY3" fmla="*/ 24410 h 31588"/>
                  <a:gd name="connsiteX4" fmla="*/ 25956 w 39299"/>
                  <a:gd name="connsiteY4" fmla="*/ 0 h 3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9" h="31588">
                    <a:moveTo>
                      <a:pt x="0" y="25386"/>
                    </a:moveTo>
                    <a:cubicBezTo>
                      <a:pt x="4662" y="27144"/>
                      <a:pt x="9447" y="28559"/>
                      <a:pt x="14320" y="29617"/>
                    </a:cubicBezTo>
                    <a:cubicBezTo>
                      <a:pt x="22530" y="31326"/>
                      <a:pt x="30927" y="31928"/>
                      <a:pt x="39300" y="31407"/>
                    </a:cubicBezTo>
                    <a:cubicBezTo>
                      <a:pt x="27201" y="31480"/>
                      <a:pt x="15215" y="29096"/>
                      <a:pt x="4068" y="24410"/>
                    </a:cubicBezTo>
                    <a:lnTo>
                      <a:pt x="25956" y="0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CE174A2-82DC-902C-9DE3-B5897155E4B1}"/>
                  </a:ext>
                </a:extLst>
              </p:cNvPr>
              <p:cNvSpPr/>
              <p:nvPr/>
            </p:nvSpPr>
            <p:spPr>
              <a:xfrm>
                <a:off x="7309006" y="4418504"/>
                <a:ext cx="47598" cy="15784"/>
              </a:xfrm>
              <a:custGeom>
                <a:avLst/>
                <a:gdLst>
                  <a:gd name="connsiteX0" fmla="*/ 0 w 47598"/>
                  <a:gd name="connsiteY0" fmla="*/ 4068 h 15784"/>
                  <a:gd name="connsiteX1" fmla="*/ 20260 w 47598"/>
                  <a:gd name="connsiteY1" fmla="*/ 13181 h 15784"/>
                  <a:gd name="connsiteX2" fmla="*/ 47599 w 47598"/>
                  <a:gd name="connsiteY2" fmla="*/ 0 h 15784"/>
                  <a:gd name="connsiteX3" fmla="*/ 20260 w 47598"/>
                  <a:gd name="connsiteY3" fmla="*/ 15785 h 15784"/>
                  <a:gd name="connsiteX4" fmla="*/ 0 w 47598"/>
                  <a:gd name="connsiteY4" fmla="*/ 4068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598" h="15784">
                    <a:moveTo>
                      <a:pt x="0" y="4068"/>
                    </a:moveTo>
                    <a:lnTo>
                      <a:pt x="20260" y="13181"/>
                    </a:lnTo>
                    <a:lnTo>
                      <a:pt x="47599" y="0"/>
                    </a:lnTo>
                    <a:lnTo>
                      <a:pt x="20260" y="15785"/>
                    </a:lnTo>
                    <a:lnTo>
                      <a:pt x="0" y="406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D067261F-DEF7-0D3E-4458-03E0F1194C78}"/>
                  </a:ext>
                </a:extLst>
              </p:cNvPr>
              <p:cNvSpPr/>
              <p:nvPr/>
            </p:nvSpPr>
            <p:spPr>
              <a:xfrm>
                <a:off x="6991680" y="4238441"/>
                <a:ext cx="259719" cy="144993"/>
              </a:xfrm>
              <a:custGeom>
                <a:avLst/>
                <a:gdLst>
                  <a:gd name="connsiteX0" fmla="*/ 75751 w 259719"/>
                  <a:gd name="connsiteY0" fmla="*/ 48006 h 144993"/>
                  <a:gd name="connsiteX1" fmla="*/ 259719 w 259719"/>
                  <a:gd name="connsiteY1" fmla="*/ 0 h 144993"/>
                  <a:gd name="connsiteX2" fmla="*/ 73636 w 259719"/>
                  <a:gd name="connsiteY2" fmla="*/ 44344 h 144993"/>
                  <a:gd name="connsiteX3" fmla="*/ 0 w 259719"/>
                  <a:gd name="connsiteY3" fmla="*/ 144993 h 144993"/>
                  <a:gd name="connsiteX4" fmla="*/ 75751 w 259719"/>
                  <a:gd name="connsiteY4" fmla="*/ 48006 h 14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719" h="144993">
                    <a:moveTo>
                      <a:pt x="75751" y="48006"/>
                    </a:moveTo>
                    <a:cubicBezTo>
                      <a:pt x="147597" y="4312"/>
                      <a:pt x="259719" y="0"/>
                      <a:pt x="259719" y="0"/>
                    </a:cubicBezTo>
                    <a:cubicBezTo>
                      <a:pt x="189257" y="0"/>
                      <a:pt x="123188" y="15785"/>
                      <a:pt x="73636" y="44344"/>
                    </a:cubicBezTo>
                    <a:cubicBezTo>
                      <a:pt x="26119" y="71764"/>
                      <a:pt x="0" y="107484"/>
                      <a:pt x="0" y="144993"/>
                    </a:cubicBezTo>
                    <a:cubicBezTo>
                      <a:pt x="0" y="144993"/>
                      <a:pt x="2604" y="92431"/>
                      <a:pt x="75751" y="4800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391F909E-5D67-E392-332F-A9CEC1321DD1}"/>
                  </a:ext>
                </a:extLst>
              </p:cNvPr>
              <p:cNvSpPr/>
              <p:nvPr/>
            </p:nvSpPr>
            <p:spPr>
              <a:xfrm>
                <a:off x="7230488" y="4366023"/>
                <a:ext cx="292549" cy="174187"/>
              </a:xfrm>
              <a:custGeom>
                <a:avLst/>
                <a:gdLst>
                  <a:gd name="connsiteX0" fmla="*/ 0 w 292549"/>
                  <a:gd name="connsiteY0" fmla="*/ 173716 h 174187"/>
                  <a:gd name="connsiteX1" fmla="*/ 213015 w 292549"/>
                  <a:gd name="connsiteY1" fmla="*/ 128314 h 174187"/>
                  <a:gd name="connsiteX2" fmla="*/ 290882 w 292549"/>
                  <a:gd name="connsiteY2" fmla="*/ 0 h 174187"/>
                  <a:gd name="connsiteX3" fmla="*/ 208459 w 292549"/>
                  <a:gd name="connsiteY3" fmla="*/ 125466 h 174187"/>
                  <a:gd name="connsiteX4" fmla="*/ 0 w 292549"/>
                  <a:gd name="connsiteY4" fmla="*/ 173716 h 17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9" h="174187">
                    <a:moveTo>
                      <a:pt x="0" y="173716"/>
                    </a:moveTo>
                    <a:cubicBezTo>
                      <a:pt x="76321" y="177133"/>
                      <a:pt x="154595" y="161999"/>
                      <a:pt x="213015" y="128314"/>
                    </a:cubicBezTo>
                    <a:cubicBezTo>
                      <a:pt x="273714" y="93245"/>
                      <a:pt x="299670" y="45727"/>
                      <a:pt x="290882" y="0"/>
                    </a:cubicBezTo>
                    <a:cubicBezTo>
                      <a:pt x="290882" y="0"/>
                      <a:pt x="302273" y="74531"/>
                      <a:pt x="208459" y="125466"/>
                    </a:cubicBezTo>
                    <a:cubicBezTo>
                      <a:pt x="114644" y="176401"/>
                      <a:pt x="0" y="173716"/>
                      <a:pt x="0" y="17371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80AE8CDB-982E-D9AD-D976-DAFCD23FEBB1}"/>
                  </a:ext>
                </a:extLst>
              </p:cNvPr>
              <p:cNvSpPr/>
              <p:nvPr/>
            </p:nvSpPr>
            <p:spPr>
              <a:xfrm>
                <a:off x="7018205" y="4199731"/>
                <a:ext cx="542953" cy="313623"/>
              </a:xfrm>
              <a:custGeom>
                <a:avLst/>
                <a:gdLst>
                  <a:gd name="connsiteX0" fmla="*/ 529039 w 542953"/>
                  <a:gd name="connsiteY0" fmla="*/ 105918 h 313623"/>
                  <a:gd name="connsiteX1" fmla="*/ 463947 w 542953"/>
                  <a:gd name="connsiteY1" fmla="*/ 45951 h 313623"/>
                  <a:gd name="connsiteX2" fmla="*/ 79820 w 542953"/>
                  <a:gd name="connsiteY2" fmla="*/ 45951 h 313623"/>
                  <a:gd name="connsiteX3" fmla="*/ 14727 w 542953"/>
                  <a:gd name="connsiteY3" fmla="*/ 105918 h 313623"/>
                  <a:gd name="connsiteX4" fmla="*/ 0 w 542953"/>
                  <a:gd name="connsiteY4" fmla="*/ 105918 h 313623"/>
                  <a:gd name="connsiteX5" fmla="*/ 0 w 542953"/>
                  <a:gd name="connsiteY5" fmla="*/ 161409 h 313623"/>
                  <a:gd name="connsiteX6" fmla="*/ 0 w 542953"/>
                  <a:gd name="connsiteY6" fmla="*/ 161409 h 313623"/>
                  <a:gd name="connsiteX7" fmla="*/ 79332 w 542953"/>
                  <a:gd name="connsiteY7" fmla="*/ 267673 h 313623"/>
                  <a:gd name="connsiteX8" fmla="*/ 463459 w 542953"/>
                  <a:gd name="connsiteY8" fmla="*/ 267673 h 313623"/>
                  <a:gd name="connsiteX9" fmla="*/ 542953 w 542953"/>
                  <a:gd name="connsiteY9" fmla="*/ 161409 h 313623"/>
                  <a:gd name="connsiteX10" fmla="*/ 542953 w 542953"/>
                  <a:gd name="connsiteY10" fmla="*/ 161409 h 313623"/>
                  <a:gd name="connsiteX11" fmla="*/ 542953 w 542953"/>
                  <a:gd name="connsiteY11" fmla="*/ 105918 h 3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2953" h="313623">
                    <a:moveTo>
                      <a:pt x="529039" y="105918"/>
                    </a:moveTo>
                    <a:cubicBezTo>
                      <a:pt x="512815" y="80702"/>
                      <a:pt x="490407" y="60060"/>
                      <a:pt x="463947" y="45951"/>
                    </a:cubicBezTo>
                    <a:cubicBezTo>
                      <a:pt x="358172" y="-15317"/>
                      <a:pt x="185921" y="-15317"/>
                      <a:pt x="79820" y="45951"/>
                    </a:cubicBezTo>
                    <a:cubicBezTo>
                      <a:pt x="53343" y="60036"/>
                      <a:pt x="30935" y="80686"/>
                      <a:pt x="14727" y="105918"/>
                    </a:cubicBezTo>
                    <a:lnTo>
                      <a:pt x="0" y="105918"/>
                    </a:lnTo>
                    <a:lnTo>
                      <a:pt x="0" y="161409"/>
                    </a:lnTo>
                    <a:lnTo>
                      <a:pt x="0" y="161409"/>
                    </a:lnTo>
                    <a:cubicBezTo>
                      <a:pt x="1953" y="199976"/>
                      <a:pt x="28315" y="238218"/>
                      <a:pt x="79332" y="267673"/>
                    </a:cubicBezTo>
                    <a:cubicBezTo>
                      <a:pt x="185107" y="328941"/>
                      <a:pt x="357358" y="328941"/>
                      <a:pt x="463459" y="267673"/>
                    </a:cubicBezTo>
                    <a:cubicBezTo>
                      <a:pt x="514394" y="238218"/>
                      <a:pt x="541000" y="199976"/>
                      <a:pt x="542953" y="161409"/>
                    </a:cubicBezTo>
                    <a:lnTo>
                      <a:pt x="542953" y="161409"/>
                    </a:lnTo>
                    <a:lnTo>
                      <a:pt x="542953" y="10591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F13D23DC-863C-2E5E-EF55-8F30E8848902}"/>
                  </a:ext>
                </a:extLst>
              </p:cNvPr>
              <p:cNvSpPr/>
              <p:nvPr/>
            </p:nvSpPr>
            <p:spPr>
              <a:xfrm>
                <a:off x="7018205" y="4199731"/>
                <a:ext cx="542953" cy="313623"/>
              </a:xfrm>
              <a:custGeom>
                <a:avLst/>
                <a:gdLst>
                  <a:gd name="connsiteX0" fmla="*/ 529039 w 542953"/>
                  <a:gd name="connsiteY0" fmla="*/ 105918 h 313623"/>
                  <a:gd name="connsiteX1" fmla="*/ 463947 w 542953"/>
                  <a:gd name="connsiteY1" fmla="*/ 45951 h 313623"/>
                  <a:gd name="connsiteX2" fmla="*/ 79820 w 542953"/>
                  <a:gd name="connsiteY2" fmla="*/ 45951 h 313623"/>
                  <a:gd name="connsiteX3" fmla="*/ 14727 w 542953"/>
                  <a:gd name="connsiteY3" fmla="*/ 105918 h 313623"/>
                  <a:gd name="connsiteX4" fmla="*/ 0 w 542953"/>
                  <a:gd name="connsiteY4" fmla="*/ 105918 h 313623"/>
                  <a:gd name="connsiteX5" fmla="*/ 0 w 542953"/>
                  <a:gd name="connsiteY5" fmla="*/ 161409 h 313623"/>
                  <a:gd name="connsiteX6" fmla="*/ 0 w 542953"/>
                  <a:gd name="connsiteY6" fmla="*/ 161409 h 313623"/>
                  <a:gd name="connsiteX7" fmla="*/ 79332 w 542953"/>
                  <a:gd name="connsiteY7" fmla="*/ 267673 h 313623"/>
                  <a:gd name="connsiteX8" fmla="*/ 463459 w 542953"/>
                  <a:gd name="connsiteY8" fmla="*/ 267673 h 313623"/>
                  <a:gd name="connsiteX9" fmla="*/ 542953 w 542953"/>
                  <a:gd name="connsiteY9" fmla="*/ 161409 h 313623"/>
                  <a:gd name="connsiteX10" fmla="*/ 542953 w 542953"/>
                  <a:gd name="connsiteY10" fmla="*/ 161409 h 313623"/>
                  <a:gd name="connsiteX11" fmla="*/ 542953 w 542953"/>
                  <a:gd name="connsiteY11" fmla="*/ 105918 h 3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2953" h="313623">
                    <a:moveTo>
                      <a:pt x="529039" y="105918"/>
                    </a:moveTo>
                    <a:cubicBezTo>
                      <a:pt x="512815" y="80702"/>
                      <a:pt x="490407" y="60060"/>
                      <a:pt x="463947" y="45951"/>
                    </a:cubicBezTo>
                    <a:cubicBezTo>
                      <a:pt x="358172" y="-15317"/>
                      <a:pt x="185921" y="-15317"/>
                      <a:pt x="79820" y="45951"/>
                    </a:cubicBezTo>
                    <a:cubicBezTo>
                      <a:pt x="53343" y="60036"/>
                      <a:pt x="30935" y="80686"/>
                      <a:pt x="14727" y="105918"/>
                    </a:cubicBezTo>
                    <a:lnTo>
                      <a:pt x="0" y="105918"/>
                    </a:lnTo>
                    <a:lnTo>
                      <a:pt x="0" y="161409"/>
                    </a:lnTo>
                    <a:lnTo>
                      <a:pt x="0" y="161409"/>
                    </a:lnTo>
                    <a:cubicBezTo>
                      <a:pt x="1953" y="199976"/>
                      <a:pt x="28315" y="238218"/>
                      <a:pt x="79332" y="267673"/>
                    </a:cubicBezTo>
                    <a:cubicBezTo>
                      <a:pt x="185107" y="328941"/>
                      <a:pt x="357358" y="328941"/>
                      <a:pt x="463459" y="267673"/>
                    </a:cubicBezTo>
                    <a:cubicBezTo>
                      <a:pt x="514394" y="238218"/>
                      <a:pt x="541000" y="199976"/>
                      <a:pt x="542953" y="161409"/>
                    </a:cubicBezTo>
                    <a:lnTo>
                      <a:pt x="542953" y="161409"/>
                    </a:lnTo>
                    <a:lnTo>
                      <a:pt x="542953" y="105918"/>
                    </a:ln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6696A5CA-487C-89E0-3408-A8F4E9C3F7E5}"/>
                  </a:ext>
                </a:extLst>
              </p:cNvPr>
              <p:cNvSpPr/>
              <p:nvPr/>
            </p:nvSpPr>
            <p:spPr>
              <a:xfrm>
                <a:off x="7018449" y="4199711"/>
                <a:ext cx="271842" cy="313664"/>
              </a:xfrm>
              <a:custGeom>
                <a:avLst/>
                <a:gdLst>
                  <a:gd name="connsiteX0" fmla="*/ 271843 w 271842"/>
                  <a:gd name="connsiteY0" fmla="*/ 0 h 313664"/>
                  <a:gd name="connsiteX1" fmla="*/ 79820 w 271842"/>
                  <a:gd name="connsiteY1" fmla="*/ 45972 h 313664"/>
                  <a:gd name="connsiteX2" fmla="*/ 14727 w 271842"/>
                  <a:gd name="connsiteY2" fmla="*/ 105938 h 313664"/>
                  <a:gd name="connsiteX3" fmla="*/ 0 w 271842"/>
                  <a:gd name="connsiteY3" fmla="*/ 105938 h 313664"/>
                  <a:gd name="connsiteX4" fmla="*/ 0 w 271842"/>
                  <a:gd name="connsiteY4" fmla="*/ 161429 h 313664"/>
                  <a:gd name="connsiteX5" fmla="*/ 0 w 271842"/>
                  <a:gd name="connsiteY5" fmla="*/ 161429 h 313664"/>
                  <a:gd name="connsiteX6" fmla="*/ 79332 w 271842"/>
                  <a:gd name="connsiteY6" fmla="*/ 267693 h 313664"/>
                  <a:gd name="connsiteX7" fmla="*/ 271355 w 271842"/>
                  <a:gd name="connsiteY7" fmla="*/ 313665 h 31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842" h="313664">
                    <a:moveTo>
                      <a:pt x="271843" y="0"/>
                    </a:moveTo>
                    <a:cubicBezTo>
                      <a:pt x="202356" y="0"/>
                      <a:pt x="132870" y="15297"/>
                      <a:pt x="79820" y="45972"/>
                    </a:cubicBezTo>
                    <a:cubicBezTo>
                      <a:pt x="53343" y="60056"/>
                      <a:pt x="30935" y="80707"/>
                      <a:pt x="14727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32382" y="298368"/>
                      <a:pt x="201868" y="313665"/>
                      <a:pt x="271355" y="313665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52C631A-8DC7-222C-50E3-38C8C4EABBD4}"/>
                  </a:ext>
                </a:extLst>
              </p:cNvPr>
              <p:cNvSpPr/>
              <p:nvPr/>
            </p:nvSpPr>
            <p:spPr>
              <a:xfrm>
                <a:off x="7018449" y="4225179"/>
                <a:ext cx="123513" cy="262729"/>
              </a:xfrm>
              <a:custGeom>
                <a:avLst/>
                <a:gdLst>
                  <a:gd name="connsiteX0" fmla="*/ 123513 w 123513"/>
                  <a:gd name="connsiteY0" fmla="*/ 0 h 262729"/>
                  <a:gd name="connsiteX1" fmla="*/ 79820 w 123513"/>
                  <a:gd name="connsiteY1" fmla="*/ 20504 h 262729"/>
                  <a:gd name="connsiteX2" fmla="*/ 14727 w 123513"/>
                  <a:gd name="connsiteY2" fmla="*/ 80471 h 262729"/>
                  <a:gd name="connsiteX3" fmla="*/ 0 w 123513"/>
                  <a:gd name="connsiteY3" fmla="*/ 80471 h 262729"/>
                  <a:gd name="connsiteX4" fmla="*/ 0 w 123513"/>
                  <a:gd name="connsiteY4" fmla="*/ 135962 h 262729"/>
                  <a:gd name="connsiteX5" fmla="*/ 0 w 123513"/>
                  <a:gd name="connsiteY5" fmla="*/ 135962 h 262729"/>
                  <a:gd name="connsiteX6" fmla="*/ 79332 w 123513"/>
                  <a:gd name="connsiteY6" fmla="*/ 242225 h 262729"/>
                  <a:gd name="connsiteX7" fmla="*/ 123025 w 123513"/>
                  <a:gd name="connsiteY7" fmla="*/ 262730 h 26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729">
                    <a:moveTo>
                      <a:pt x="123513" y="0"/>
                    </a:moveTo>
                    <a:cubicBezTo>
                      <a:pt x="108412" y="5630"/>
                      <a:pt x="93798" y="12490"/>
                      <a:pt x="79820" y="20504"/>
                    </a:cubicBezTo>
                    <a:cubicBezTo>
                      <a:pt x="53343" y="34589"/>
                      <a:pt x="30935" y="55239"/>
                      <a:pt x="14727" y="80471"/>
                    </a:cubicBezTo>
                    <a:lnTo>
                      <a:pt x="0" y="80471"/>
                    </a:lnTo>
                    <a:lnTo>
                      <a:pt x="0" y="135962"/>
                    </a:lnTo>
                    <a:lnTo>
                      <a:pt x="0" y="135962"/>
                    </a:lnTo>
                    <a:cubicBezTo>
                      <a:pt x="1953" y="174529"/>
                      <a:pt x="28315" y="212771"/>
                      <a:pt x="79332" y="242225"/>
                    </a:cubicBezTo>
                    <a:cubicBezTo>
                      <a:pt x="93310" y="250240"/>
                      <a:pt x="107923" y="257099"/>
                      <a:pt x="123025" y="26273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9373103E-F454-DCAD-F741-838DDB4E6B06}"/>
                  </a:ext>
                </a:extLst>
              </p:cNvPr>
              <p:cNvSpPr/>
              <p:nvPr/>
            </p:nvSpPr>
            <p:spPr>
              <a:xfrm>
                <a:off x="7438622" y="4225179"/>
                <a:ext cx="123513" cy="262729"/>
              </a:xfrm>
              <a:custGeom>
                <a:avLst/>
                <a:gdLst>
                  <a:gd name="connsiteX0" fmla="*/ 0 w 123513"/>
                  <a:gd name="connsiteY0" fmla="*/ 0 h 262729"/>
                  <a:gd name="connsiteX1" fmla="*/ 43775 w 123513"/>
                  <a:gd name="connsiteY1" fmla="*/ 20504 h 262729"/>
                  <a:gd name="connsiteX2" fmla="*/ 108867 w 123513"/>
                  <a:gd name="connsiteY2" fmla="*/ 80471 h 262729"/>
                  <a:gd name="connsiteX3" fmla="*/ 123513 w 123513"/>
                  <a:gd name="connsiteY3" fmla="*/ 80471 h 262729"/>
                  <a:gd name="connsiteX4" fmla="*/ 123513 w 123513"/>
                  <a:gd name="connsiteY4" fmla="*/ 135962 h 262729"/>
                  <a:gd name="connsiteX5" fmla="*/ 123513 w 123513"/>
                  <a:gd name="connsiteY5" fmla="*/ 135962 h 262729"/>
                  <a:gd name="connsiteX6" fmla="*/ 44019 w 123513"/>
                  <a:gd name="connsiteY6" fmla="*/ 242225 h 262729"/>
                  <a:gd name="connsiteX7" fmla="*/ 244 w 123513"/>
                  <a:gd name="connsiteY7" fmla="*/ 262730 h 26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729">
                    <a:moveTo>
                      <a:pt x="0" y="0"/>
                    </a:moveTo>
                    <a:cubicBezTo>
                      <a:pt x="15126" y="5630"/>
                      <a:pt x="29763" y="12490"/>
                      <a:pt x="43775" y="20504"/>
                    </a:cubicBezTo>
                    <a:cubicBezTo>
                      <a:pt x="70235" y="34613"/>
                      <a:pt x="92643" y="55255"/>
                      <a:pt x="108867" y="80471"/>
                    </a:cubicBezTo>
                    <a:lnTo>
                      <a:pt x="123513" y="80471"/>
                    </a:lnTo>
                    <a:lnTo>
                      <a:pt x="123513" y="135962"/>
                    </a:lnTo>
                    <a:lnTo>
                      <a:pt x="123513" y="135962"/>
                    </a:lnTo>
                    <a:cubicBezTo>
                      <a:pt x="121560" y="174529"/>
                      <a:pt x="94954" y="212771"/>
                      <a:pt x="44019" y="242225"/>
                    </a:cubicBezTo>
                    <a:cubicBezTo>
                      <a:pt x="30008" y="250240"/>
                      <a:pt x="15370" y="257099"/>
                      <a:pt x="244" y="262730"/>
                    </a:cubicBezTo>
                    <a:close/>
                  </a:path>
                </a:pathLst>
              </a:custGeom>
              <a:solidFill>
                <a:srgbClr val="0574CE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A02A6423-E4B6-28A2-4E67-EF1873B1955E}"/>
                  </a:ext>
                </a:extLst>
              </p:cNvPr>
              <p:cNvSpPr/>
              <p:nvPr/>
            </p:nvSpPr>
            <p:spPr>
              <a:xfrm>
                <a:off x="7018815" y="4148878"/>
                <a:ext cx="543125" cy="313593"/>
              </a:xfrm>
              <a:custGeom>
                <a:avLst/>
                <a:gdLst>
                  <a:gd name="connsiteX0" fmla="*/ 463581 w 543125"/>
                  <a:gd name="connsiteY0" fmla="*/ 45951 h 313593"/>
                  <a:gd name="connsiteX1" fmla="*/ 79454 w 543125"/>
                  <a:gd name="connsiteY1" fmla="*/ 45951 h 313593"/>
                  <a:gd name="connsiteX2" fmla="*/ 79454 w 543125"/>
                  <a:gd name="connsiteY2" fmla="*/ 267673 h 313593"/>
                  <a:gd name="connsiteX3" fmla="*/ 463581 w 543125"/>
                  <a:gd name="connsiteY3" fmla="*/ 267673 h 313593"/>
                  <a:gd name="connsiteX4" fmla="*/ 463581 w 543125"/>
                  <a:gd name="connsiteY4" fmla="*/ 45951 h 31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25" h="313593">
                    <a:moveTo>
                      <a:pt x="463581" y="45951"/>
                    </a:moveTo>
                    <a:cubicBezTo>
                      <a:pt x="357806" y="-15317"/>
                      <a:pt x="185555" y="-15317"/>
                      <a:pt x="79454" y="45951"/>
                    </a:cubicBezTo>
                    <a:cubicBezTo>
                      <a:pt x="-26647" y="107220"/>
                      <a:pt x="-26322" y="206486"/>
                      <a:pt x="79454" y="267673"/>
                    </a:cubicBezTo>
                    <a:cubicBezTo>
                      <a:pt x="185229" y="328860"/>
                      <a:pt x="357480" y="328941"/>
                      <a:pt x="463581" y="267673"/>
                    </a:cubicBezTo>
                    <a:cubicBezTo>
                      <a:pt x="569682" y="206404"/>
                      <a:pt x="569600" y="107138"/>
                      <a:pt x="463581" y="4595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63E4ED5C-6BF2-ABB7-75DE-8A65A1E39D1D}"/>
                  </a:ext>
                </a:extLst>
              </p:cNvPr>
              <p:cNvSpPr/>
              <p:nvPr/>
            </p:nvSpPr>
            <p:spPr>
              <a:xfrm>
                <a:off x="7018815" y="4148878"/>
                <a:ext cx="543125" cy="313593"/>
              </a:xfrm>
              <a:custGeom>
                <a:avLst/>
                <a:gdLst>
                  <a:gd name="connsiteX0" fmla="*/ 463581 w 543125"/>
                  <a:gd name="connsiteY0" fmla="*/ 45951 h 313593"/>
                  <a:gd name="connsiteX1" fmla="*/ 79454 w 543125"/>
                  <a:gd name="connsiteY1" fmla="*/ 45951 h 313593"/>
                  <a:gd name="connsiteX2" fmla="*/ 79454 w 543125"/>
                  <a:gd name="connsiteY2" fmla="*/ 267673 h 313593"/>
                  <a:gd name="connsiteX3" fmla="*/ 463581 w 543125"/>
                  <a:gd name="connsiteY3" fmla="*/ 267673 h 313593"/>
                  <a:gd name="connsiteX4" fmla="*/ 463581 w 543125"/>
                  <a:gd name="connsiteY4" fmla="*/ 45951 h 31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25" h="313593">
                    <a:moveTo>
                      <a:pt x="463581" y="45951"/>
                    </a:moveTo>
                    <a:cubicBezTo>
                      <a:pt x="357806" y="-15317"/>
                      <a:pt x="185555" y="-15317"/>
                      <a:pt x="79454" y="45951"/>
                    </a:cubicBezTo>
                    <a:cubicBezTo>
                      <a:pt x="-26647" y="107220"/>
                      <a:pt x="-26322" y="206486"/>
                      <a:pt x="79454" y="267673"/>
                    </a:cubicBezTo>
                    <a:cubicBezTo>
                      <a:pt x="185229" y="328860"/>
                      <a:pt x="357480" y="328941"/>
                      <a:pt x="463581" y="267673"/>
                    </a:cubicBezTo>
                    <a:cubicBezTo>
                      <a:pt x="569682" y="206404"/>
                      <a:pt x="569600" y="107138"/>
                      <a:pt x="463581" y="4595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DD72B34E-D9E5-0267-905D-32D6D624D38D}"/>
                  </a:ext>
                </a:extLst>
              </p:cNvPr>
              <p:cNvSpPr/>
              <p:nvPr/>
            </p:nvSpPr>
            <p:spPr>
              <a:xfrm>
                <a:off x="7110148" y="4208657"/>
                <a:ext cx="360368" cy="194056"/>
              </a:xfrm>
              <a:custGeom>
                <a:avLst/>
                <a:gdLst>
                  <a:gd name="connsiteX0" fmla="*/ 305203 w 360368"/>
                  <a:gd name="connsiteY0" fmla="*/ 26692 h 194056"/>
                  <a:gd name="connsiteX1" fmla="*/ 55085 w 360368"/>
                  <a:gd name="connsiteY1" fmla="*/ 26692 h 194056"/>
                  <a:gd name="connsiteX2" fmla="*/ 0 w 360368"/>
                  <a:gd name="connsiteY2" fmla="*/ 97073 h 194056"/>
                  <a:gd name="connsiteX3" fmla="*/ 55085 w 360368"/>
                  <a:gd name="connsiteY3" fmla="*/ 167292 h 194056"/>
                  <a:gd name="connsiteX4" fmla="*/ 305203 w 360368"/>
                  <a:gd name="connsiteY4" fmla="*/ 167292 h 194056"/>
                  <a:gd name="connsiteX5" fmla="*/ 360369 w 360368"/>
                  <a:gd name="connsiteY5" fmla="*/ 97073 h 194056"/>
                  <a:gd name="connsiteX6" fmla="*/ 305203 w 360368"/>
                  <a:gd name="connsiteY6" fmla="*/ 26692 h 19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4056">
                    <a:moveTo>
                      <a:pt x="305203" y="26692"/>
                    </a:moveTo>
                    <a:cubicBezTo>
                      <a:pt x="225627" y="-8897"/>
                      <a:pt x="134660" y="-8897"/>
                      <a:pt x="55085" y="26692"/>
                    </a:cubicBezTo>
                    <a:cubicBezTo>
                      <a:pt x="19528" y="44918"/>
                      <a:pt x="0" y="69979"/>
                      <a:pt x="0" y="97073"/>
                    </a:cubicBezTo>
                    <a:cubicBezTo>
                      <a:pt x="0" y="124168"/>
                      <a:pt x="19528" y="149066"/>
                      <a:pt x="55085" y="167292"/>
                    </a:cubicBezTo>
                    <a:cubicBezTo>
                      <a:pt x="134636" y="202979"/>
                      <a:pt x="225651" y="202979"/>
                      <a:pt x="305203" y="167292"/>
                    </a:cubicBezTo>
                    <a:cubicBezTo>
                      <a:pt x="340759" y="149066"/>
                      <a:pt x="360369" y="124168"/>
                      <a:pt x="360369" y="97073"/>
                    </a:cubicBezTo>
                    <a:cubicBezTo>
                      <a:pt x="360369" y="69979"/>
                      <a:pt x="340759" y="44918"/>
                      <a:pt x="305203" y="2669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18A1F3B6-E357-9A8F-BC94-B7B77671BFC5}"/>
                  </a:ext>
                </a:extLst>
              </p:cNvPr>
              <p:cNvSpPr/>
              <p:nvPr/>
            </p:nvSpPr>
            <p:spPr>
              <a:xfrm>
                <a:off x="7110148" y="4208657"/>
                <a:ext cx="360368" cy="194056"/>
              </a:xfrm>
              <a:custGeom>
                <a:avLst/>
                <a:gdLst>
                  <a:gd name="connsiteX0" fmla="*/ 305203 w 360368"/>
                  <a:gd name="connsiteY0" fmla="*/ 26692 h 194056"/>
                  <a:gd name="connsiteX1" fmla="*/ 55085 w 360368"/>
                  <a:gd name="connsiteY1" fmla="*/ 26692 h 194056"/>
                  <a:gd name="connsiteX2" fmla="*/ 0 w 360368"/>
                  <a:gd name="connsiteY2" fmla="*/ 97073 h 194056"/>
                  <a:gd name="connsiteX3" fmla="*/ 55085 w 360368"/>
                  <a:gd name="connsiteY3" fmla="*/ 167292 h 194056"/>
                  <a:gd name="connsiteX4" fmla="*/ 305203 w 360368"/>
                  <a:gd name="connsiteY4" fmla="*/ 167292 h 194056"/>
                  <a:gd name="connsiteX5" fmla="*/ 360369 w 360368"/>
                  <a:gd name="connsiteY5" fmla="*/ 97073 h 194056"/>
                  <a:gd name="connsiteX6" fmla="*/ 305203 w 360368"/>
                  <a:gd name="connsiteY6" fmla="*/ 26692 h 19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4056">
                    <a:moveTo>
                      <a:pt x="305203" y="26692"/>
                    </a:moveTo>
                    <a:cubicBezTo>
                      <a:pt x="225627" y="-8897"/>
                      <a:pt x="134660" y="-8897"/>
                      <a:pt x="55085" y="26692"/>
                    </a:cubicBezTo>
                    <a:cubicBezTo>
                      <a:pt x="19528" y="44918"/>
                      <a:pt x="0" y="69979"/>
                      <a:pt x="0" y="97073"/>
                    </a:cubicBezTo>
                    <a:cubicBezTo>
                      <a:pt x="0" y="124168"/>
                      <a:pt x="19528" y="149066"/>
                      <a:pt x="55085" y="167292"/>
                    </a:cubicBezTo>
                    <a:cubicBezTo>
                      <a:pt x="134636" y="202979"/>
                      <a:pt x="225651" y="202979"/>
                      <a:pt x="305203" y="167292"/>
                    </a:cubicBezTo>
                    <a:cubicBezTo>
                      <a:pt x="340759" y="149066"/>
                      <a:pt x="360369" y="124168"/>
                      <a:pt x="360369" y="97073"/>
                    </a:cubicBezTo>
                    <a:cubicBezTo>
                      <a:pt x="360369" y="69979"/>
                      <a:pt x="340759" y="44918"/>
                      <a:pt x="305203" y="26692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D7F27084-B256-2079-BAE9-C1D47460B997}"/>
                  </a:ext>
                </a:extLst>
              </p:cNvPr>
              <p:cNvSpPr/>
              <p:nvPr/>
            </p:nvSpPr>
            <p:spPr>
              <a:xfrm>
                <a:off x="7030573" y="4160656"/>
                <a:ext cx="519113" cy="289987"/>
              </a:xfrm>
              <a:custGeom>
                <a:avLst/>
                <a:gdLst>
                  <a:gd name="connsiteX0" fmla="*/ 445884 w 519113"/>
                  <a:gd name="connsiteY0" fmla="*/ 44426 h 289987"/>
                  <a:gd name="connsiteX1" fmla="*/ 259719 w 519113"/>
                  <a:gd name="connsiteY1" fmla="*/ 0 h 289987"/>
                  <a:gd name="connsiteX2" fmla="*/ 73636 w 519113"/>
                  <a:gd name="connsiteY2" fmla="*/ 44426 h 289987"/>
                  <a:gd name="connsiteX3" fmla="*/ 0 w 519113"/>
                  <a:gd name="connsiteY3" fmla="*/ 145075 h 289987"/>
                  <a:gd name="connsiteX4" fmla="*/ 73636 w 519113"/>
                  <a:gd name="connsiteY4" fmla="*/ 245724 h 289987"/>
                  <a:gd name="connsiteX5" fmla="*/ 259719 w 519113"/>
                  <a:gd name="connsiteY5" fmla="*/ 289987 h 289987"/>
                  <a:gd name="connsiteX6" fmla="*/ 445884 w 519113"/>
                  <a:gd name="connsiteY6" fmla="*/ 245724 h 289987"/>
                  <a:gd name="connsiteX7" fmla="*/ 519113 w 519113"/>
                  <a:gd name="connsiteY7" fmla="*/ 145075 h 289987"/>
                  <a:gd name="connsiteX8" fmla="*/ 445884 w 519113"/>
                  <a:gd name="connsiteY8" fmla="*/ 44426 h 289987"/>
                  <a:gd name="connsiteX9" fmla="*/ 384778 w 519113"/>
                  <a:gd name="connsiteY9" fmla="*/ 215293 h 289987"/>
                  <a:gd name="connsiteX10" fmla="*/ 134660 w 519113"/>
                  <a:gd name="connsiteY10" fmla="*/ 215293 h 289987"/>
                  <a:gd name="connsiteX11" fmla="*/ 79576 w 519113"/>
                  <a:gd name="connsiteY11" fmla="*/ 145075 h 289987"/>
                  <a:gd name="connsiteX12" fmla="*/ 134660 w 519113"/>
                  <a:gd name="connsiteY12" fmla="*/ 74694 h 289987"/>
                  <a:gd name="connsiteX13" fmla="*/ 384778 w 519113"/>
                  <a:gd name="connsiteY13" fmla="*/ 74694 h 289987"/>
                  <a:gd name="connsiteX14" fmla="*/ 439944 w 519113"/>
                  <a:gd name="connsiteY14" fmla="*/ 145075 h 289987"/>
                  <a:gd name="connsiteX15" fmla="*/ 384778 w 519113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113" h="289987">
                    <a:moveTo>
                      <a:pt x="445884" y="44426"/>
                    </a:moveTo>
                    <a:cubicBezTo>
                      <a:pt x="396332" y="15785"/>
                      <a:pt x="330263" y="0"/>
                      <a:pt x="259719" y="0"/>
                    </a:cubicBezTo>
                    <a:cubicBezTo>
                      <a:pt x="189175" y="0"/>
                      <a:pt x="123188" y="15785"/>
                      <a:pt x="73636" y="44426"/>
                    </a:cubicBezTo>
                    <a:cubicBezTo>
                      <a:pt x="26119" y="71846"/>
                      <a:pt x="0" y="107484"/>
                      <a:pt x="0" y="145075"/>
                    </a:cubicBezTo>
                    <a:cubicBezTo>
                      <a:pt x="0" y="182666"/>
                      <a:pt x="26119" y="218304"/>
                      <a:pt x="73636" y="245724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332" y="274202"/>
                      <a:pt x="445884" y="245724"/>
                    </a:cubicBezTo>
                    <a:cubicBezTo>
                      <a:pt x="493320" y="218304"/>
                      <a:pt x="519113" y="182503"/>
                      <a:pt x="519113" y="145075"/>
                    </a:cubicBezTo>
                    <a:cubicBezTo>
                      <a:pt x="519113" y="107647"/>
                      <a:pt x="493320" y="71846"/>
                      <a:pt x="445884" y="44426"/>
                    </a:cubicBezTo>
                    <a:close/>
                    <a:moveTo>
                      <a:pt x="384778" y="215293"/>
                    </a:moveTo>
                    <a:cubicBezTo>
                      <a:pt x="305227" y="250980"/>
                      <a:pt x="214211" y="250980"/>
                      <a:pt x="134660" y="215293"/>
                    </a:cubicBezTo>
                    <a:cubicBezTo>
                      <a:pt x="99104" y="197068"/>
                      <a:pt x="79576" y="172170"/>
                      <a:pt x="79576" y="145075"/>
                    </a:cubicBezTo>
                    <a:cubicBezTo>
                      <a:pt x="79576" y="117980"/>
                      <a:pt x="99104" y="92919"/>
                      <a:pt x="134660" y="74694"/>
                    </a:cubicBezTo>
                    <a:cubicBezTo>
                      <a:pt x="214236" y="39104"/>
                      <a:pt x="305203" y="39104"/>
                      <a:pt x="384778" y="74694"/>
                    </a:cubicBezTo>
                    <a:cubicBezTo>
                      <a:pt x="420335" y="92919"/>
                      <a:pt x="439944" y="117980"/>
                      <a:pt x="439944" y="145075"/>
                    </a:cubicBezTo>
                    <a:cubicBezTo>
                      <a:pt x="439944" y="172170"/>
                      <a:pt x="420335" y="197068"/>
                      <a:pt x="384778" y="21529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3E7577FD-0060-ED85-05B0-CBF098FAAD27}"/>
                  </a:ext>
                </a:extLst>
              </p:cNvPr>
              <p:cNvSpPr/>
              <p:nvPr/>
            </p:nvSpPr>
            <p:spPr>
              <a:xfrm>
                <a:off x="7030573" y="4160656"/>
                <a:ext cx="519113" cy="289987"/>
              </a:xfrm>
              <a:custGeom>
                <a:avLst/>
                <a:gdLst>
                  <a:gd name="connsiteX0" fmla="*/ 445884 w 519113"/>
                  <a:gd name="connsiteY0" fmla="*/ 44426 h 289987"/>
                  <a:gd name="connsiteX1" fmla="*/ 259719 w 519113"/>
                  <a:gd name="connsiteY1" fmla="*/ 0 h 289987"/>
                  <a:gd name="connsiteX2" fmla="*/ 73636 w 519113"/>
                  <a:gd name="connsiteY2" fmla="*/ 44426 h 289987"/>
                  <a:gd name="connsiteX3" fmla="*/ 0 w 519113"/>
                  <a:gd name="connsiteY3" fmla="*/ 145075 h 289987"/>
                  <a:gd name="connsiteX4" fmla="*/ 73636 w 519113"/>
                  <a:gd name="connsiteY4" fmla="*/ 245724 h 289987"/>
                  <a:gd name="connsiteX5" fmla="*/ 259719 w 519113"/>
                  <a:gd name="connsiteY5" fmla="*/ 289987 h 289987"/>
                  <a:gd name="connsiteX6" fmla="*/ 445884 w 519113"/>
                  <a:gd name="connsiteY6" fmla="*/ 245724 h 289987"/>
                  <a:gd name="connsiteX7" fmla="*/ 519113 w 519113"/>
                  <a:gd name="connsiteY7" fmla="*/ 145075 h 289987"/>
                  <a:gd name="connsiteX8" fmla="*/ 445884 w 519113"/>
                  <a:gd name="connsiteY8" fmla="*/ 44426 h 289987"/>
                  <a:gd name="connsiteX9" fmla="*/ 384778 w 519113"/>
                  <a:gd name="connsiteY9" fmla="*/ 215293 h 289987"/>
                  <a:gd name="connsiteX10" fmla="*/ 134660 w 519113"/>
                  <a:gd name="connsiteY10" fmla="*/ 215293 h 289987"/>
                  <a:gd name="connsiteX11" fmla="*/ 79576 w 519113"/>
                  <a:gd name="connsiteY11" fmla="*/ 145075 h 289987"/>
                  <a:gd name="connsiteX12" fmla="*/ 134660 w 519113"/>
                  <a:gd name="connsiteY12" fmla="*/ 74694 h 289987"/>
                  <a:gd name="connsiteX13" fmla="*/ 384778 w 519113"/>
                  <a:gd name="connsiteY13" fmla="*/ 74694 h 289987"/>
                  <a:gd name="connsiteX14" fmla="*/ 439944 w 519113"/>
                  <a:gd name="connsiteY14" fmla="*/ 145075 h 289987"/>
                  <a:gd name="connsiteX15" fmla="*/ 384778 w 519113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113" h="289987">
                    <a:moveTo>
                      <a:pt x="445884" y="44426"/>
                    </a:moveTo>
                    <a:cubicBezTo>
                      <a:pt x="396332" y="15785"/>
                      <a:pt x="330263" y="0"/>
                      <a:pt x="259719" y="0"/>
                    </a:cubicBezTo>
                    <a:cubicBezTo>
                      <a:pt x="189175" y="0"/>
                      <a:pt x="123188" y="15785"/>
                      <a:pt x="73636" y="44426"/>
                    </a:cubicBezTo>
                    <a:cubicBezTo>
                      <a:pt x="26119" y="71846"/>
                      <a:pt x="0" y="107484"/>
                      <a:pt x="0" y="145075"/>
                    </a:cubicBezTo>
                    <a:cubicBezTo>
                      <a:pt x="0" y="182666"/>
                      <a:pt x="26119" y="218304"/>
                      <a:pt x="73636" y="245724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332" y="274202"/>
                      <a:pt x="445884" y="245724"/>
                    </a:cubicBezTo>
                    <a:cubicBezTo>
                      <a:pt x="493320" y="218304"/>
                      <a:pt x="519113" y="182503"/>
                      <a:pt x="519113" y="145075"/>
                    </a:cubicBezTo>
                    <a:cubicBezTo>
                      <a:pt x="519113" y="107647"/>
                      <a:pt x="493320" y="71846"/>
                      <a:pt x="445884" y="44426"/>
                    </a:cubicBezTo>
                    <a:close/>
                    <a:moveTo>
                      <a:pt x="384778" y="215293"/>
                    </a:moveTo>
                    <a:cubicBezTo>
                      <a:pt x="305227" y="250980"/>
                      <a:pt x="214211" y="250980"/>
                      <a:pt x="134660" y="215293"/>
                    </a:cubicBezTo>
                    <a:cubicBezTo>
                      <a:pt x="99104" y="197068"/>
                      <a:pt x="79576" y="172170"/>
                      <a:pt x="79576" y="145075"/>
                    </a:cubicBezTo>
                    <a:cubicBezTo>
                      <a:pt x="79576" y="117980"/>
                      <a:pt x="99104" y="92919"/>
                      <a:pt x="134660" y="74694"/>
                    </a:cubicBezTo>
                    <a:cubicBezTo>
                      <a:pt x="214236" y="39104"/>
                      <a:pt x="305203" y="39104"/>
                      <a:pt x="384778" y="74694"/>
                    </a:cubicBezTo>
                    <a:cubicBezTo>
                      <a:pt x="420335" y="92919"/>
                      <a:pt x="439944" y="117980"/>
                      <a:pt x="439944" y="145075"/>
                    </a:cubicBezTo>
                    <a:cubicBezTo>
                      <a:pt x="439944" y="172170"/>
                      <a:pt x="420335" y="197068"/>
                      <a:pt x="384778" y="215293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E0B357AF-C76F-95E4-A07E-A14160B0AB51}"/>
                  </a:ext>
                </a:extLst>
              </p:cNvPr>
              <p:cNvSpPr/>
              <p:nvPr/>
            </p:nvSpPr>
            <p:spPr>
              <a:xfrm>
                <a:off x="7119506" y="4217896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54 h 175536"/>
                  <a:gd name="connsiteX1" fmla="*/ 291615 w 341654"/>
                  <a:gd name="connsiteY1" fmla="*/ 25752 h 175536"/>
                  <a:gd name="connsiteX2" fmla="*/ 50040 w 341654"/>
                  <a:gd name="connsiteY2" fmla="*/ 25752 h 175536"/>
                  <a:gd name="connsiteX3" fmla="*/ 50040 w 341654"/>
                  <a:gd name="connsiteY3" fmla="*/ 149754 h 175536"/>
                  <a:gd name="connsiteX4" fmla="*/ 291615 w 341654"/>
                  <a:gd name="connsiteY4" fmla="*/ 14975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54"/>
                    </a:moveTo>
                    <a:cubicBezTo>
                      <a:pt x="358334" y="115499"/>
                      <a:pt x="358334" y="60252"/>
                      <a:pt x="291615" y="25752"/>
                    </a:cubicBezTo>
                    <a:cubicBezTo>
                      <a:pt x="224895" y="-8747"/>
                      <a:pt x="116760" y="-8421"/>
                      <a:pt x="50040" y="25752"/>
                    </a:cubicBezTo>
                    <a:cubicBezTo>
                      <a:pt x="-16680" y="59926"/>
                      <a:pt x="-16680" y="115255"/>
                      <a:pt x="50040" y="149754"/>
                    </a:cubicBezTo>
                    <a:cubicBezTo>
                      <a:pt x="116760" y="184253"/>
                      <a:pt x="224895" y="184009"/>
                      <a:pt x="291615" y="14975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4FD0664B-7E87-6D12-5840-4F20110302CE}"/>
                  </a:ext>
                </a:extLst>
              </p:cNvPr>
              <p:cNvSpPr/>
              <p:nvPr/>
            </p:nvSpPr>
            <p:spPr>
              <a:xfrm>
                <a:off x="7119506" y="4217896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54 h 175536"/>
                  <a:gd name="connsiteX1" fmla="*/ 291615 w 341654"/>
                  <a:gd name="connsiteY1" fmla="*/ 25752 h 175536"/>
                  <a:gd name="connsiteX2" fmla="*/ 50040 w 341654"/>
                  <a:gd name="connsiteY2" fmla="*/ 25752 h 175536"/>
                  <a:gd name="connsiteX3" fmla="*/ 50040 w 341654"/>
                  <a:gd name="connsiteY3" fmla="*/ 149754 h 175536"/>
                  <a:gd name="connsiteX4" fmla="*/ 291615 w 341654"/>
                  <a:gd name="connsiteY4" fmla="*/ 14975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54"/>
                    </a:moveTo>
                    <a:cubicBezTo>
                      <a:pt x="358334" y="115499"/>
                      <a:pt x="358334" y="60252"/>
                      <a:pt x="291615" y="25752"/>
                    </a:cubicBezTo>
                    <a:cubicBezTo>
                      <a:pt x="224895" y="-8747"/>
                      <a:pt x="116760" y="-8421"/>
                      <a:pt x="50040" y="25752"/>
                    </a:cubicBezTo>
                    <a:cubicBezTo>
                      <a:pt x="-16680" y="59926"/>
                      <a:pt x="-16680" y="115255"/>
                      <a:pt x="50040" y="149754"/>
                    </a:cubicBezTo>
                    <a:cubicBezTo>
                      <a:pt x="116760" y="184253"/>
                      <a:pt x="224895" y="184009"/>
                      <a:pt x="291615" y="14975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5AD71C4A-A5E4-C310-583E-4EE7C0B4662A}"/>
                  </a:ext>
                </a:extLst>
              </p:cNvPr>
              <p:cNvSpPr/>
              <p:nvPr/>
            </p:nvSpPr>
            <p:spPr>
              <a:xfrm>
                <a:off x="7119506" y="4217896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54 h 175536"/>
                  <a:gd name="connsiteX1" fmla="*/ 291615 w 341654"/>
                  <a:gd name="connsiteY1" fmla="*/ 25752 h 175536"/>
                  <a:gd name="connsiteX2" fmla="*/ 50040 w 341654"/>
                  <a:gd name="connsiteY2" fmla="*/ 25752 h 175536"/>
                  <a:gd name="connsiteX3" fmla="*/ 50040 w 341654"/>
                  <a:gd name="connsiteY3" fmla="*/ 149754 h 175536"/>
                  <a:gd name="connsiteX4" fmla="*/ 291615 w 341654"/>
                  <a:gd name="connsiteY4" fmla="*/ 14975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54"/>
                    </a:moveTo>
                    <a:cubicBezTo>
                      <a:pt x="358334" y="115499"/>
                      <a:pt x="358334" y="60252"/>
                      <a:pt x="291615" y="25752"/>
                    </a:cubicBezTo>
                    <a:cubicBezTo>
                      <a:pt x="224895" y="-8747"/>
                      <a:pt x="116760" y="-8421"/>
                      <a:pt x="50040" y="25752"/>
                    </a:cubicBezTo>
                    <a:cubicBezTo>
                      <a:pt x="-16680" y="59926"/>
                      <a:pt x="-16680" y="115255"/>
                      <a:pt x="50040" y="149754"/>
                    </a:cubicBezTo>
                    <a:cubicBezTo>
                      <a:pt x="116760" y="184253"/>
                      <a:pt x="224895" y="184009"/>
                      <a:pt x="291615" y="149754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483CC49E-8222-B016-29E0-6F858834E05B}"/>
                  </a:ext>
                </a:extLst>
              </p:cNvPr>
              <p:cNvSpPr/>
              <p:nvPr/>
            </p:nvSpPr>
            <p:spPr>
              <a:xfrm>
                <a:off x="7120726" y="4241228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045" y="57668"/>
                      <a:pt x="0" y="76057"/>
                    </a:cubicBezTo>
                    <a:cubicBezTo>
                      <a:pt x="4719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087" y="94445"/>
                      <a:pt x="339213" y="76057"/>
                    </a:cubicBezTo>
                    <a:cubicBezTo>
                      <a:pt x="334087" y="57668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39E4E45A-E323-DC0C-AA6F-C42EB35EFB43}"/>
                  </a:ext>
                </a:extLst>
              </p:cNvPr>
              <p:cNvSpPr/>
              <p:nvPr/>
            </p:nvSpPr>
            <p:spPr>
              <a:xfrm>
                <a:off x="7120726" y="4241228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045" y="57668"/>
                      <a:pt x="0" y="76057"/>
                    </a:cubicBezTo>
                    <a:cubicBezTo>
                      <a:pt x="4719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087" y="94445"/>
                      <a:pt x="339213" y="76057"/>
                    </a:cubicBezTo>
                    <a:cubicBezTo>
                      <a:pt x="334087" y="57668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81CF91D3-AA4C-C5FF-5F7D-6119786774E0}"/>
                  </a:ext>
                </a:extLst>
              </p:cNvPr>
              <p:cNvSpPr/>
              <p:nvPr/>
            </p:nvSpPr>
            <p:spPr>
              <a:xfrm>
                <a:off x="7282156" y="4245032"/>
                <a:ext cx="24328" cy="50609"/>
              </a:xfrm>
              <a:custGeom>
                <a:avLst/>
                <a:gdLst>
                  <a:gd name="connsiteX0" fmla="*/ 24328 w 24328"/>
                  <a:gd name="connsiteY0" fmla="*/ 0 h 50609"/>
                  <a:gd name="connsiteX1" fmla="*/ 24328 w 24328"/>
                  <a:gd name="connsiteY1" fmla="*/ 25061 h 50609"/>
                  <a:gd name="connsiteX2" fmla="*/ 15785 w 24328"/>
                  <a:gd name="connsiteY2" fmla="*/ 34092 h 50609"/>
                  <a:gd name="connsiteX3" fmla="*/ 0 w 24328"/>
                  <a:gd name="connsiteY3" fmla="*/ 50609 h 50609"/>
                  <a:gd name="connsiteX4" fmla="*/ 0 w 24328"/>
                  <a:gd name="connsiteY4" fmla="*/ 24572 h 50609"/>
                  <a:gd name="connsiteX5" fmla="*/ 24328 w 24328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09">
                    <a:moveTo>
                      <a:pt x="24328" y="0"/>
                    </a:moveTo>
                    <a:lnTo>
                      <a:pt x="24328" y="25061"/>
                    </a:lnTo>
                    <a:lnTo>
                      <a:pt x="15785" y="34092"/>
                    </a:lnTo>
                    <a:lnTo>
                      <a:pt x="0" y="50609"/>
                    </a:lnTo>
                    <a:lnTo>
                      <a:pt x="0" y="24572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0F0324BF-F000-C004-8E38-9A24418C3832}"/>
                  </a:ext>
                </a:extLst>
              </p:cNvPr>
              <p:cNvSpPr/>
              <p:nvPr/>
            </p:nvSpPr>
            <p:spPr>
              <a:xfrm>
                <a:off x="7282156" y="4245032"/>
                <a:ext cx="24328" cy="50609"/>
              </a:xfrm>
              <a:custGeom>
                <a:avLst/>
                <a:gdLst>
                  <a:gd name="connsiteX0" fmla="*/ 24328 w 24328"/>
                  <a:gd name="connsiteY0" fmla="*/ 0 h 50609"/>
                  <a:gd name="connsiteX1" fmla="*/ 24328 w 24328"/>
                  <a:gd name="connsiteY1" fmla="*/ 25061 h 50609"/>
                  <a:gd name="connsiteX2" fmla="*/ 15785 w 24328"/>
                  <a:gd name="connsiteY2" fmla="*/ 34092 h 50609"/>
                  <a:gd name="connsiteX3" fmla="*/ 0 w 24328"/>
                  <a:gd name="connsiteY3" fmla="*/ 50609 h 50609"/>
                  <a:gd name="connsiteX4" fmla="*/ 0 w 24328"/>
                  <a:gd name="connsiteY4" fmla="*/ 24572 h 50609"/>
                  <a:gd name="connsiteX5" fmla="*/ 24328 w 24328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09">
                    <a:moveTo>
                      <a:pt x="24328" y="0"/>
                    </a:moveTo>
                    <a:lnTo>
                      <a:pt x="24328" y="25061"/>
                    </a:lnTo>
                    <a:lnTo>
                      <a:pt x="15785" y="34092"/>
                    </a:lnTo>
                    <a:lnTo>
                      <a:pt x="0" y="50609"/>
                    </a:lnTo>
                    <a:lnTo>
                      <a:pt x="0" y="24572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A436F14E-2051-DAC9-6FCD-9521B1C19F00}"/>
                  </a:ext>
                </a:extLst>
              </p:cNvPr>
              <p:cNvSpPr/>
              <p:nvPr/>
            </p:nvSpPr>
            <p:spPr>
              <a:xfrm>
                <a:off x="7237979" y="4267229"/>
                <a:ext cx="44176" cy="24549"/>
              </a:xfrm>
              <a:custGeom>
                <a:avLst/>
                <a:gdLst>
                  <a:gd name="connsiteX0" fmla="*/ 44177 w 44176"/>
                  <a:gd name="connsiteY0" fmla="*/ 2375 h 24549"/>
                  <a:gd name="connsiteX1" fmla="*/ 44177 w 44176"/>
                  <a:gd name="connsiteY1" fmla="*/ 17102 h 24549"/>
                  <a:gd name="connsiteX2" fmla="*/ 19767 w 44176"/>
                  <a:gd name="connsiteY2" fmla="*/ 24018 h 24549"/>
                  <a:gd name="connsiteX3" fmla="*/ 9352 w 44176"/>
                  <a:gd name="connsiteY3" fmla="*/ 24018 h 24549"/>
                  <a:gd name="connsiteX4" fmla="*/ 4389 w 44176"/>
                  <a:gd name="connsiteY4" fmla="*/ 21984 h 24549"/>
                  <a:gd name="connsiteX5" fmla="*/ 8864 w 44176"/>
                  <a:gd name="connsiteY5" fmla="*/ 6443 h 24549"/>
                  <a:gd name="connsiteX6" fmla="*/ 44177 w 44176"/>
                  <a:gd name="connsiteY6" fmla="*/ 2375 h 24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49">
                    <a:moveTo>
                      <a:pt x="44177" y="2375"/>
                    </a:moveTo>
                    <a:lnTo>
                      <a:pt x="44177" y="17102"/>
                    </a:lnTo>
                    <a:cubicBezTo>
                      <a:pt x="36268" y="20153"/>
                      <a:pt x="28099" y="22472"/>
                      <a:pt x="19767" y="24018"/>
                    </a:cubicBezTo>
                    <a:cubicBezTo>
                      <a:pt x="16334" y="24726"/>
                      <a:pt x="12786" y="24726"/>
                      <a:pt x="9352" y="24018"/>
                    </a:cubicBezTo>
                    <a:cubicBezTo>
                      <a:pt x="7619" y="23546"/>
                      <a:pt x="5951" y="22863"/>
                      <a:pt x="4389" y="21984"/>
                    </a:cubicBezTo>
                    <a:cubicBezTo>
                      <a:pt x="-1632" y="18404"/>
                      <a:pt x="-2608" y="13034"/>
                      <a:pt x="8864" y="6443"/>
                    </a:cubicBezTo>
                    <a:cubicBezTo>
                      <a:pt x="19352" y="-367"/>
                      <a:pt x="32420" y="-1872"/>
                      <a:pt x="44177" y="2375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01848F5B-970F-51DD-528C-93860FA92B2D}"/>
                  </a:ext>
                </a:extLst>
              </p:cNvPr>
              <p:cNvSpPr/>
              <p:nvPr/>
            </p:nvSpPr>
            <p:spPr>
              <a:xfrm>
                <a:off x="7237979" y="4267229"/>
                <a:ext cx="44176" cy="24549"/>
              </a:xfrm>
              <a:custGeom>
                <a:avLst/>
                <a:gdLst>
                  <a:gd name="connsiteX0" fmla="*/ 44177 w 44176"/>
                  <a:gd name="connsiteY0" fmla="*/ 2375 h 24549"/>
                  <a:gd name="connsiteX1" fmla="*/ 44177 w 44176"/>
                  <a:gd name="connsiteY1" fmla="*/ 17102 h 24549"/>
                  <a:gd name="connsiteX2" fmla="*/ 19767 w 44176"/>
                  <a:gd name="connsiteY2" fmla="*/ 24018 h 24549"/>
                  <a:gd name="connsiteX3" fmla="*/ 9352 w 44176"/>
                  <a:gd name="connsiteY3" fmla="*/ 24018 h 24549"/>
                  <a:gd name="connsiteX4" fmla="*/ 4389 w 44176"/>
                  <a:gd name="connsiteY4" fmla="*/ 21984 h 24549"/>
                  <a:gd name="connsiteX5" fmla="*/ 8864 w 44176"/>
                  <a:gd name="connsiteY5" fmla="*/ 6443 h 24549"/>
                  <a:gd name="connsiteX6" fmla="*/ 44177 w 44176"/>
                  <a:gd name="connsiteY6" fmla="*/ 2375 h 24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49">
                    <a:moveTo>
                      <a:pt x="44177" y="2375"/>
                    </a:moveTo>
                    <a:lnTo>
                      <a:pt x="44177" y="17102"/>
                    </a:lnTo>
                    <a:cubicBezTo>
                      <a:pt x="36268" y="20153"/>
                      <a:pt x="28099" y="22472"/>
                      <a:pt x="19767" y="24018"/>
                    </a:cubicBezTo>
                    <a:cubicBezTo>
                      <a:pt x="16334" y="24726"/>
                      <a:pt x="12786" y="24726"/>
                      <a:pt x="9352" y="24018"/>
                    </a:cubicBezTo>
                    <a:cubicBezTo>
                      <a:pt x="7619" y="23546"/>
                      <a:pt x="5951" y="22863"/>
                      <a:pt x="4389" y="21984"/>
                    </a:cubicBezTo>
                    <a:cubicBezTo>
                      <a:pt x="-1632" y="18404"/>
                      <a:pt x="-2608" y="13034"/>
                      <a:pt x="8864" y="6443"/>
                    </a:cubicBezTo>
                    <a:cubicBezTo>
                      <a:pt x="19352" y="-367"/>
                      <a:pt x="32420" y="-1872"/>
                      <a:pt x="44177" y="237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65578A28-92E5-21A1-4D82-D83F416585FC}"/>
                  </a:ext>
                </a:extLst>
              </p:cNvPr>
              <p:cNvSpPr/>
              <p:nvPr/>
            </p:nvSpPr>
            <p:spPr>
              <a:xfrm>
                <a:off x="7185249" y="4253331"/>
                <a:ext cx="210248" cy="124814"/>
              </a:xfrm>
              <a:custGeom>
                <a:avLst/>
                <a:gdLst>
                  <a:gd name="connsiteX0" fmla="*/ 210249 w 210248"/>
                  <a:gd name="connsiteY0" fmla="*/ 87387 h 124814"/>
                  <a:gd name="connsiteX1" fmla="*/ 210249 w 210248"/>
                  <a:gd name="connsiteY1" fmla="*/ 109030 h 124814"/>
                  <a:gd name="connsiteX2" fmla="*/ 182829 w 210248"/>
                  <a:gd name="connsiteY2" fmla="*/ 124815 h 124814"/>
                  <a:gd name="connsiteX3" fmla="*/ 162731 w 210248"/>
                  <a:gd name="connsiteY3" fmla="*/ 113098 h 124814"/>
                  <a:gd name="connsiteX4" fmla="*/ 84295 w 210248"/>
                  <a:gd name="connsiteY4" fmla="*/ 116597 h 124814"/>
                  <a:gd name="connsiteX5" fmla="*/ 84295 w 210248"/>
                  <a:gd name="connsiteY5" fmla="*/ 94954 h 124814"/>
                  <a:gd name="connsiteX6" fmla="*/ 96744 w 210248"/>
                  <a:gd name="connsiteY6" fmla="*/ 82668 h 124814"/>
                  <a:gd name="connsiteX7" fmla="*/ 84295 w 210248"/>
                  <a:gd name="connsiteY7" fmla="*/ 86085 h 124814"/>
                  <a:gd name="connsiteX8" fmla="*/ 23189 w 210248"/>
                  <a:gd name="connsiteY8" fmla="*/ 79087 h 124814"/>
                  <a:gd name="connsiteX9" fmla="*/ 5208 w 210248"/>
                  <a:gd name="connsiteY9" fmla="*/ 56224 h 124814"/>
                  <a:gd name="connsiteX10" fmla="*/ 5208 w 210248"/>
                  <a:gd name="connsiteY10" fmla="*/ 35231 h 124814"/>
                  <a:gd name="connsiteX11" fmla="*/ 7486 w 210248"/>
                  <a:gd name="connsiteY11" fmla="*/ 26037 h 124814"/>
                  <a:gd name="connsiteX12" fmla="*/ 0 w 210248"/>
                  <a:gd name="connsiteY12" fmla="*/ 21643 h 124814"/>
                  <a:gd name="connsiteX13" fmla="*/ 0 w 210248"/>
                  <a:gd name="connsiteY13" fmla="*/ 0 h 124814"/>
                  <a:gd name="connsiteX14" fmla="*/ 20260 w 210248"/>
                  <a:gd name="connsiteY14" fmla="*/ 11717 h 124814"/>
                  <a:gd name="connsiteX15" fmla="*/ 5208 w 210248"/>
                  <a:gd name="connsiteY15" fmla="*/ 34987 h 124814"/>
                  <a:gd name="connsiteX16" fmla="*/ 5208 w 210248"/>
                  <a:gd name="connsiteY16" fmla="*/ 34987 h 124814"/>
                  <a:gd name="connsiteX17" fmla="*/ 23189 w 210248"/>
                  <a:gd name="connsiteY17" fmla="*/ 57200 h 124814"/>
                  <a:gd name="connsiteX18" fmla="*/ 100405 w 210248"/>
                  <a:gd name="connsiteY18" fmla="*/ 59722 h 124814"/>
                  <a:gd name="connsiteX19" fmla="*/ 152235 w 210248"/>
                  <a:gd name="connsiteY19" fmla="*/ 51586 h 124814"/>
                  <a:gd name="connsiteX20" fmla="*/ 148818 w 210248"/>
                  <a:gd name="connsiteY20" fmla="*/ 67127 h 124814"/>
                  <a:gd name="connsiteX21" fmla="*/ 110169 w 210248"/>
                  <a:gd name="connsiteY21" fmla="*/ 69405 h 124814"/>
                  <a:gd name="connsiteX22" fmla="*/ 84295 w 210248"/>
                  <a:gd name="connsiteY22" fmla="*/ 95035 h 124814"/>
                  <a:gd name="connsiteX23" fmla="*/ 98615 w 210248"/>
                  <a:gd name="connsiteY23" fmla="*/ 99266 h 124814"/>
                  <a:gd name="connsiteX24" fmla="*/ 162731 w 210248"/>
                  <a:gd name="connsiteY24" fmla="*/ 91536 h 124814"/>
                  <a:gd name="connsiteX25" fmla="*/ 182991 w 210248"/>
                  <a:gd name="connsiteY25" fmla="*/ 103253 h 12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0248" h="124814">
                    <a:moveTo>
                      <a:pt x="210249" y="87387"/>
                    </a:moveTo>
                    <a:lnTo>
                      <a:pt x="210249" y="109030"/>
                    </a:lnTo>
                    <a:lnTo>
                      <a:pt x="182829" y="124815"/>
                    </a:lnTo>
                    <a:lnTo>
                      <a:pt x="162731" y="113098"/>
                    </a:lnTo>
                    <a:cubicBezTo>
                      <a:pt x="138061" y="124530"/>
                      <a:pt x="109884" y="125783"/>
                      <a:pt x="84295" y="116597"/>
                    </a:cubicBezTo>
                    <a:lnTo>
                      <a:pt x="84295" y="94954"/>
                    </a:lnTo>
                    <a:lnTo>
                      <a:pt x="96744" y="82668"/>
                    </a:lnTo>
                    <a:lnTo>
                      <a:pt x="84295" y="86085"/>
                    </a:lnTo>
                    <a:cubicBezTo>
                      <a:pt x="63807" y="91935"/>
                      <a:pt x="41830" y="89421"/>
                      <a:pt x="23189" y="79087"/>
                    </a:cubicBezTo>
                    <a:cubicBezTo>
                      <a:pt x="10903" y="72009"/>
                      <a:pt x="5208" y="64279"/>
                      <a:pt x="5208" y="56224"/>
                    </a:cubicBezTo>
                    <a:lnTo>
                      <a:pt x="5208" y="35231"/>
                    </a:lnTo>
                    <a:lnTo>
                      <a:pt x="7486" y="26037"/>
                    </a:lnTo>
                    <a:lnTo>
                      <a:pt x="0" y="21643"/>
                    </a:lnTo>
                    <a:lnTo>
                      <a:pt x="0" y="0"/>
                    </a:lnTo>
                    <a:lnTo>
                      <a:pt x="20260" y="11717"/>
                    </a:lnTo>
                    <a:cubicBezTo>
                      <a:pt x="11896" y="16713"/>
                      <a:pt x="6330" y="25313"/>
                      <a:pt x="5208" y="34987"/>
                    </a:cubicBezTo>
                    <a:lnTo>
                      <a:pt x="5208" y="34987"/>
                    </a:lnTo>
                    <a:cubicBezTo>
                      <a:pt x="5208" y="42717"/>
                      <a:pt x="11229" y="50284"/>
                      <a:pt x="23189" y="57200"/>
                    </a:cubicBezTo>
                    <a:cubicBezTo>
                      <a:pt x="49877" y="72578"/>
                      <a:pt x="76240" y="67534"/>
                      <a:pt x="100405" y="59722"/>
                    </a:cubicBezTo>
                    <a:cubicBezTo>
                      <a:pt x="122943" y="52400"/>
                      <a:pt x="139298" y="43449"/>
                      <a:pt x="152235" y="51586"/>
                    </a:cubicBezTo>
                    <a:cubicBezTo>
                      <a:pt x="160372" y="56224"/>
                      <a:pt x="157849" y="61919"/>
                      <a:pt x="148818" y="67127"/>
                    </a:cubicBezTo>
                    <a:cubicBezTo>
                      <a:pt x="136930" y="73636"/>
                      <a:pt x="122740" y="74474"/>
                      <a:pt x="110169" y="69405"/>
                    </a:cubicBezTo>
                    <a:lnTo>
                      <a:pt x="84295" y="95035"/>
                    </a:lnTo>
                    <a:cubicBezTo>
                      <a:pt x="88941" y="96841"/>
                      <a:pt x="93733" y="98257"/>
                      <a:pt x="98615" y="99266"/>
                    </a:cubicBezTo>
                    <a:cubicBezTo>
                      <a:pt x="120275" y="103408"/>
                      <a:pt x="142683" y="100706"/>
                      <a:pt x="162731" y="91536"/>
                    </a:cubicBezTo>
                    <a:lnTo>
                      <a:pt x="182991" y="10325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E335263E-9BC8-820F-F397-ECBBEF48D0DD}"/>
                  </a:ext>
                </a:extLst>
              </p:cNvPr>
              <p:cNvSpPr/>
              <p:nvPr/>
            </p:nvSpPr>
            <p:spPr>
              <a:xfrm>
                <a:off x="7190294" y="4279368"/>
                <a:ext cx="205204" cy="98859"/>
              </a:xfrm>
              <a:custGeom>
                <a:avLst/>
                <a:gdLst>
                  <a:gd name="connsiteX0" fmla="*/ 0 w 205204"/>
                  <a:gd name="connsiteY0" fmla="*/ 8950 h 98859"/>
                  <a:gd name="connsiteX1" fmla="*/ 0 w 205204"/>
                  <a:gd name="connsiteY1" fmla="*/ 8950 h 98859"/>
                  <a:gd name="connsiteX2" fmla="*/ 17982 w 205204"/>
                  <a:gd name="connsiteY2" fmla="*/ 31163 h 98859"/>
                  <a:gd name="connsiteX3" fmla="*/ 95198 w 205204"/>
                  <a:gd name="connsiteY3" fmla="*/ 33685 h 98859"/>
                  <a:gd name="connsiteX4" fmla="*/ 147028 w 205204"/>
                  <a:gd name="connsiteY4" fmla="*/ 25549 h 98859"/>
                  <a:gd name="connsiteX5" fmla="*/ 143610 w 205204"/>
                  <a:gd name="connsiteY5" fmla="*/ 41090 h 98859"/>
                  <a:gd name="connsiteX6" fmla="*/ 104962 w 205204"/>
                  <a:gd name="connsiteY6" fmla="*/ 43368 h 98859"/>
                  <a:gd name="connsiteX7" fmla="*/ 79087 w 205204"/>
                  <a:gd name="connsiteY7" fmla="*/ 68998 h 98859"/>
                  <a:gd name="connsiteX8" fmla="*/ 93408 w 205204"/>
                  <a:gd name="connsiteY8" fmla="*/ 73229 h 98859"/>
                  <a:gd name="connsiteX9" fmla="*/ 157524 w 205204"/>
                  <a:gd name="connsiteY9" fmla="*/ 65499 h 98859"/>
                  <a:gd name="connsiteX10" fmla="*/ 177784 w 205204"/>
                  <a:gd name="connsiteY10" fmla="*/ 77216 h 98859"/>
                  <a:gd name="connsiteX11" fmla="*/ 205204 w 205204"/>
                  <a:gd name="connsiteY11" fmla="*/ 61431 h 98859"/>
                  <a:gd name="connsiteX12" fmla="*/ 205204 w 205204"/>
                  <a:gd name="connsiteY12" fmla="*/ 83074 h 98859"/>
                  <a:gd name="connsiteX13" fmla="*/ 177784 w 205204"/>
                  <a:gd name="connsiteY13" fmla="*/ 98859 h 98859"/>
                  <a:gd name="connsiteX14" fmla="*/ 157687 w 205204"/>
                  <a:gd name="connsiteY14" fmla="*/ 87061 h 98859"/>
                  <a:gd name="connsiteX15" fmla="*/ 79250 w 205204"/>
                  <a:gd name="connsiteY15" fmla="*/ 90560 h 98859"/>
                  <a:gd name="connsiteX16" fmla="*/ 79250 w 205204"/>
                  <a:gd name="connsiteY16" fmla="*/ 68917 h 98859"/>
                  <a:gd name="connsiteX17" fmla="*/ 91699 w 205204"/>
                  <a:gd name="connsiteY17" fmla="*/ 56630 h 98859"/>
                  <a:gd name="connsiteX18" fmla="*/ 79250 w 205204"/>
                  <a:gd name="connsiteY18" fmla="*/ 60048 h 98859"/>
                  <a:gd name="connsiteX19" fmla="*/ 18145 w 205204"/>
                  <a:gd name="connsiteY19" fmla="*/ 53050 h 98859"/>
                  <a:gd name="connsiteX20" fmla="*/ 163 w 205204"/>
                  <a:gd name="connsiteY20" fmla="*/ 30187 h 98859"/>
                  <a:gd name="connsiteX21" fmla="*/ 163 w 205204"/>
                  <a:gd name="connsiteY21" fmla="*/ 9194 h 98859"/>
                  <a:gd name="connsiteX22" fmla="*/ 2441 w 205204"/>
                  <a:gd name="connsiteY22" fmla="*/ 0 h 9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5204" h="98859">
                    <a:moveTo>
                      <a:pt x="0" y="8950"/>
                    </a:moveTo>
                    <a:lnTo>
                      <a:pt x="0" y="8950"/>
                    </a:lnTo>
                    <a:cubicBezTo>
                      <a:pt x="0" y="16680"/>
                      <a:pt x="6021" y="24247"/>
                      <a:pt x="17982" y="31163"/>
                    </a:cubicBezTo>
                    <a:cubicBezTo>
                      <a:pt x="44670" y="46541"/>
                      <a:pt x="71032" y="41497"/>
                      <a:pt x="95198" y="33685"/>
                    </a:cubicBezTo>
                    <a:cubicBezTo>
                      <a:pt x="117736" y="26362"/>
                      <a:pt x="134091" y="17412"/>
                      <a:pt x="147028" y="25549"/>
                    </a:cubicBezTo>
                    <a:cubicBezTo>
                      <a:pt x="155164" y="30187"/>
                      <a:pt x="152642" y="35882"/>
                      <a:pt x="143610" y="41090"/>
                    </a:cubicBezTo>
                    <a:cubicBezTo>
                      <a:pt x="131723" y="47599"/>
                      <a:pt x="117533" y="48437"/>
                      <a:pt x="104962" y="43368"/>
                    </a:cubicBezTo>
                    <a:lnTo>
                      <a:pt x="79087" y="68998"/>
                    </a:lnTo>
                    <a:cubicBezTo>
                      <a:pt x="83734" y="70804"/>
                      <a:pt x="88526" y="72220"/>
                      <a:pt x="93408" y="73229"/>
                    </a:cubicBezTo>
                    <a:cubicBezTo>
                      <a:pt x="115067" y="77371"/>
                      <a:pt x="137475" y="74669"/>
                      <a:pt x="157524" y="65499"/>
                    </a:cubicBezTo>
                    <a:lnTo>
                      <a:pt x="177784" y="77216"/>
                    </a:lnTo>
                    <a:lnTo>
                      <a:pt x="205204" y="61431"/>
                    </a:lnTo>
                    <a:lnTo>
                      <a:pt x="205204" y="83074"/>
                    </a:lnTo>
                    <a:lnTo>
                      <a:pt x="177784" y="98859"/>
                    </a:lnTo>
                    <a:lnTo>
                      <a:pt x="157687" y="87061"/>
                    </a:lnTo>
                    <a:cubicBezTo>
                      <a:pt x="133017" y="98493"/>
                      <a:pt x="104840" y="99746"/>
                      <a:pt x="79250" y="90560"/>
                    </a:cubicBezTo>
                    <a:lnTo>
                      <a:pt x="79250" y="68917"/>
                    </a:lnTo>
                    <a:lnTo>
                      <a:pt x="91699" y="56630"/>
                    </a:lnTo>
                    <a:lnTo>
                      <a:pt x="79250" y="60048"/>
                    </a:lnTo>
                    <a:cubicBezTo>
                      <a:pt x="58762" y="65898"/>
                      <a:pt x="36785" y="63384"/>
                      <a:pt x="18145" y="53050"/>
                    </a:cubicBezTo>
                    <a:cubicBezTo>
                      <a:pt x="5858" y="45972"/>
                      <a:pt x="163" y="38242"/>
                      <a:pt x="163" y="30187"/>
                    </a:cubicBezTo>
                    <a:lnTo>
                      <a:pt x="163" y="9194"/>
                    </a:lnTo>
                    <a:lnTo>
                      <a:pt x="2441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1EB9ACF8-29CF-7ECC-E744-078204EBB8CE}"/>
                  </a:ext>
                </a:extLst>
              </p:cNvPr>
              <p:cNvSpPr/>
              <p:nvPr/>
            </p:nvSpPr>
            <p:spPr>
              <a:xfrm>
                <a:off x="7185249" y="4253331"/>
                <a:ext cx="20341" cy="26037"/>
              </a:xfrm>
              <a:custGeom>
                <a:avLst/>
                <a:gdLst>
                  <a:gd name="connsiteX0" fmla="*/ 0 w 20341"/>
                  <a:gd name="connsiteY0" fmla="*/ 0 h 26037"/>
                  <a:gd name="connsiteX1" fmla="*/ 0 w 20341"/>
                  <a:gd name="connsiteY1" fmla="*/ 21643 h 26037"/>
                  <a:gd name="connsiteX2" fmla="*/ 7486 w 20341"/>
                  <a:gd name="connsiteY2" fmla="*/ 26037 h 26037"/>
                  <a:gd name="connsiteX3" fmla="*/ 7486 w 20341"/>
                  <a:gd name="connsiteY3" fmla="*/ 26037 h 26037"/>
                  <a:gd name="connsiteX4" fmla="*/ 20341 w 20341"/>
                  <a:gd name="connsiteY4" fmla="*/ 11717 h 26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26037">
                    <a:moveTo>
                      <a:pt x="0" y="0"/>
                    </a:moveTo>
                    <a:lnTo>
                      <a:pt x="0" y="21643"/>
                    </a:lnTo>
                    <a:lnTo>
                      <a:pt x="7486" y="26037"/>
                    </a:lnTo>
                    <a:lnTo>
                      <a:pt x="7486" y="26037"/>
                    </a:lnTo>
                    <a:cubicBezTo>
                      <a:pt x="10700" y="20399"/>
                      <a:pt x="15085" y="15517"/>
                      <a:pt x="20341" y="11717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9403998-B9F6-0568-1571-C551E9C6D0CD}"/>
                  </a:ext>
                </a:extLst>
              </p:cNvPr>
              <p:cNvSpPr/>
              <p:nvPr/>
            </p:nvSpPr>
            <p:spPr>
              <a:xfrm>
                <a:off x="7375238" y="4307927"/>
                <a:ext cx="15707" cy="28966"/>
              </a:xfrm>
              <a:custGeom>
                <a:avLst/>
                <a:gdLst>
                  <a:gd name="connsiteX0" fmla="*/ 15704 w 15707"/>
                  <a:gd name="connsiteY0" fmla="*/ 18633 h 28966"/>
                  <a:gd name="connsiteX1" fmla="*/ 13669 w 15707"/>
                  <a:gd name="connsiteY1" fmla="*/ 28966 h 28966"/>
                  <a:gd name="connsiteX2" fmla="*/ 0 w 15707"/>
                  <a:gd name="connsiteY2" fmla="*/ 20830 h 28966"/>
                  <a:gd name="connsiteX3" fmla="*/ 15541 w 15707"/>
                  <a:gd name="connsiteY3" fmla="*/ 0 h 28966"/>
                  <a:gd name="connsiteX4" fmla="*/ 15704 w 15707"/>
                  <a:gd name="connsiteY4" fmla="*/ 18633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07" h="28966">
                    <a:moveTo>
                      <a:pt x="15704" y="18633"/>
                    </a:moveTo>
                    <a:cubicBezTo>
                      <a:pt x="15769" y="22180"/>
                      <a:pt x="15077" y="25704"/>
                      <a:pt x="13669" y="28966"/>
                    </a:cubicBezTo>
                    <a:lnTo>
                      <a:pt x="0" y="20830"/>
                    </a:lnTo>
                    <a:cubicBezTo>
                      <a:pt x="8413" y="17014"/>
                      <a:pt x="14272" y="9146"/>
                      <a:pt x="15541" y="0"/>
                    </a:cubicBezTo>
                    <a:cubicBezTo>
                      <a:pt x="15622" y="6184"/>
                      <a:pt x="15704" y="18063"/>
                      <a:pt x="15704" y="1863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E2629021-D0C2-D1FA-47A8-6B59505102AF}"/>
                  </a:ext>
                </a:extLst>
              </p:cNvPr>
              <p:cNvSpPr/>
              <p:nvPr/>
            </p:nvSpPr>
            <p:spPr>
              <a:xfrm>
                <a:off x="7375238" y="4307927"/>
                <a:ext cx="15707" cy="28966"/>
              </a:xfrm>
              <a:custGeom>
                <a:avLst/>
                <a:gdLst>
                  <a:gd name="connsiteX0" fmla="*/ 15704 w 15707"/>
                  <a:gd name="connsiteY0" fmla="*/ 18633 h 28966"/>
                  <a:gd name="connsiteX1" fmla="*/ 13669 w 15707"/>
                  <a:gd name="connsiteY1" fmla="*/ 28966 h 28966"/>
                  <a:gd name="connsiteX2" fmla="*/ 0 w 15707"/>
                  <a:gd name="connsiteY2" fmla="*/ 20830 h 28966"/>
                  <a:gd name="connsiteX3" fmla="*/ 15541 w 15707"/>
                  <a:gd name="connsiteY3" fmla="*/ 0 h 28966"/>
                  <a:gd name="connsiteX4" fmla="*/ 15704 w 15707"/>
                  <a:gd name="connsiteY4" fmla="*/ 18633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07" h="28966">
                    <a:moveTo>
                      <a:pt x="15704" y="18633"/>
                    </a:moveTo>
                    <a:cubicBezTo>
                      <a:pt x="15769" y="22180"/>
                      <a:pt x="15077" y="25704"/>
                      <a:pt x="13669" y="28966"/>
                    </a:cubicBezTo>
                    <a:lnTo>
                      <a:pt x="0" y="20830"/>
                    </a:lnTo>
                    <a:cubicBezTo>
                      <a:pt x="8413" y="17014"/>
                      <a:pt x="14272" y="9146"/>
                      <a:pt x="15541" y="0"/>
                    </a:cubicBezTo>
                    <a:cubicBezTo>
                      <a:pt x="15622" y="6184"/>
                      <a:pt x="15704" y="18063"/>
                      <a:pt x="15704" y="186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6A1915A5-2F09-3B43-F4C0-D6F136DC5C0C}"/>
                  </a:ext>
                </a:extLst>
              </p:cNvPr>
              <p:cNvSpPr/>
              <p:nvPr/>
            </p:nvSpPr>
            <p:spPr>
              <a:xfrm>
                <a:off x="7185656" y="4237058"/>
                <a:ext cx="210411" cy="119444"/>
              </a:xfrm>
              <a:custGeom>
                <a:avLst/>
                <a:gdLst>
                  <a:gd name="connsiteX0" fmla="*/ 205286 w 210411"/>
                  <a:gd name="connsiteY0" fmla="*/ 101056 h 119444"/>
                  <a:gd name="connsiteX1" fmla="*/ 189582 w 210411"/>
                  <a:gd name="connsiteY1" fmla="*/ 91943 h 119444"/>
                  <a:gd name="connsiteX2" fmla="*/ 205286 w 210411"/>
                  <a:gd name="connsiteY2" fmla="*/ 67940 h 119444"/>
                  <a:gd name="connsiteX3" fmla="*/ 205286 w 210411"/>
                  <a:gd name="connsiteY3" fmla="*/ 65825 h 119444"/>
                  <a:gd name="connsiteX4" fmla="*/ 187792 w 210411"/>
                  <a:gd name="connsiteY4" fmla="*/ 44588 h 119444"/>
                  <a:gd name="connsiteX5" fmla="*/ 187792 w 210411"/>
                  <a:gd name="connsiteY5" fmla="*/ 44588 h 119444"/>
                  <a:gd name="connsiteX6" fmla="*/ 151340 w 210411"/>
                  <a:gd name="connsiteY6" fmla="*/ 35069 h 119444"/>
                  <a:gd name="connsiteX7" fmla="*/ 147842 w 210411"/>
                  <a:gd name="connsiteY7" fmla="*/ 35069 h 119444"/>
                  <a:gd name="connsiteX8" fmla="*/ 144587 w 210411"/>
                  <a:gd name="connsiteY8" fmla="*/ 35069 h 119444"/>
                  <a:gd name="connsiteX9" fmla="*/ 141739 w 210411"/>
                  <a:gd name="connsiteY9" fmla="*/ 35069 h 119444"/>
                  <a:gd name="connsiteX10" fmla="*/ 140600 w 210411"/>
                  <a:gd name="connsiteY10" fmla="*/ 35069 h 119444"/>
                  <a:gd name="connsiteX11" fmla="*/ 138485 w 210411"/>
                  <a:gd name="connsiteY11" fmla="*/ 35069 h 119444"/>
                  <a:gd name="connsiteX12" fmla="*/ 120747 w 210411"/>
                  <a:gd name="connsiteY12" fmla="*/ 38730 h 119444"/>
                  <a:gd name="connsiteX13" fmla="*/ 112610 w 210411"/>
                  <a:gd name="connsiteY13" fmla="*/ 41171 h 119444"/>
                  <a:gd name="connsiteX14" fmla="*/ 101138 w 210411"/>
                  <a:gd name="connsiteY14" fmla="*/ 44914 h 119444"/>
                  <a:gd name="connsiteX15" fmla="*/ 96825 w 210411"/>
                  <a:gd name="connsiteY15" fmla="*/ 46379 h 119444"/>
                  <a:gd name="connsiteX16" fmla="*/ 72416 w 210411"/>
                  <a:gd name="connsiteY16" fmla="*/ 53295 h 119444"/>
                  <a:gd name="connsiteX17" fmla="*/ 62001 w 210411"/>
                  <a:gd name="connsiteY17" fmla="*/ 53295 h 119444"/>
                  <a:gd name="connsiteX18" fmla="*/ 57037 w 210411"/>
                  <a:gd name="connsiteY18" fmla="*/ 51261 h 119444"/>
                  <a:gd name="connsiteX19" fmla="*/ 61512 w 210411"/>
                  <a:gd name="connsiteY19" fmla="*/ 35720 h 119444"/>
                  <a:gd name="connsiteX20" fmla="*/ 96744 w 210411"/>
                  <a:gd name="connsiteY20" fmla="*/ 32058 h 119444"/>
                  <a:gd name="connsiteX21" fmla="*/ 121154 w 210411"/>
                  <a:gd name="connsiteY21" fmla="*/ 7648 h 119444"/>
                  <a:gd name="connsiteX22" fmla="*/ 47924 w 210411"/>
                  <a:gd name="connsiteY22" fmla="*/ 11717 h 119444"/>
                  <a:gd name="connsiteX23" fmla="*/ 27583 w 210411"/>
                  <a:gd name="connsiteY23" fmla="*/ 0 h 119444"/>
                  <a:gd name="connsiteX24" fmla="*/ 0 w 210411"/>
                  <a:gd name="connsiteY24" fmla="*/ 16273 h 119444"/>
                  <a:gd name="connsiteX25" fmla="*/ 20260 w 210411"/>
                  <a:gd name="connsiteY25" fmla="*/ 27908 h 119444"/>
                  <a:gd name="connsiteX26" fmla="*/ 5208 w 210411"/>
                  <a:gd name="connsiteY26" fmla="*/ 51179 h 119444"/>
                  <a:gd name="connsiteX27" fmla="*/ 5208 w 210411"/>
                  <a:gd name="connsiteY27" fmla="*/ 51179 h 119444"/>
                  <a:gd name="connsiteX28" fmla="*/ 23189 w 210411"/>
                  <a:gd name="connsiteY28" fmla="*/ 73392 h 119444"/>
                  <a:gd name="connsiteX29" fmla="*/ 100405 w 210411"/>
                  <a:gd name="connsiteY29" fmla="*/ 75914 h 119444"/>
                  <a:gd name="connsiteX30" fmla="*/ 152235 w 210411"/>
                  <a:gd name="connsiteY30" fmla="*/ 67778 h 119444"/>
                  <a:gd name="connsiteX31" fmla="*/ 148818 w 210411"/>
                  <a:gd name="connsiteY31" fmla="*/ 83318 h 119444"/>
                  <a:gd name="connsiteX32" fmla="*/ 110169 w 210411"/>
                  <a:gd name="connsiteY32" fmla="*/ 85515 h 119444"/>
                  <a:gd name="connsiteX33" fmla="*/ 84295 w 210411"/>
                  <a:gd name="connsiteY33" fmla="*/ 111308 h 119444"/>
                  <a:gd name="connsiteX34" fmla="*/ 123594 w 210411"/>
                  <a:gd name="connsiteY34" fmla="*/ 117329 h 119444"/>
                  <a:gd name="connsiteX35" fmla="*/ 162731 w 210411"/>
                  <a:gd name="connsiteY35" fmla="*/ 107728 h 119444"/>
                  <a:gd name="connsiteX36" fmla="*/ 183073 w 210411"/>
                  <a:gd name="connsiteY36" fmla="*/ 119445 h 119444"/>
                  <a:gd name="connsiteX37" fmla="*/ 210412 w 210411"/>
                  <a:gd name="connsiteY37" fmla="*/ 103660 h 119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10411" h="119444">
                    <a:moveTo>
                      <a:pt x="205286" y="101056"/>
                    </a:moveTo>
                    <a:lnTo>
                      <a:pt x="189582" y="91943"/>
                    </a:lnTo>
                    <a:cubicBezTo>
                      <a:pt x="199037" y="87671"/>
                      <a:pt x="205164" y="78314"/>
                      <a:pt x="205286" y="67940"/>
                    </a:cubicBezTo>
                    <a:cubicBezTo>
                      <a:pt x="205335" y="67232"/>
                      <a:pt x="205335" y="66533"/>
                      <a:pt x="205286" y="65825"/>
                    </a:cubicBezTo>
                    <a:cubicBezTo>
                      <a:pt x="204635" y="58339"/>
                      <a:pt x="199102" y="51098"/>
                      <a:pt x="187792" y="44588"/>
                    </a:cubicBezTo>
                    <a:lnTo>
                      <a:pt x="187792" y="44588"/>
                    </a:lnTo>
                    <a:cubicBezTo>
                      <a:pt x="176702" y="38242"/>
                      <a:pt x="164123" y="34955"/>
                      <a:pt x="151340" y="35069"/>
                    </a:cubicBezTo>
                    <a:lnTo>
                      <a:pt x="147842" y="35069"/>
                    </a:lnTo>
                    <a:lnTo>
                      <a:pt x="144587" y="35069"/>
                    </a:lnTo>
                    <a:lnTo>
                      <a:pt x="141739" y="35069"/>
                    </a:lnTo>
                    <a:lnTo>
                      <a:pt x="140600" y="35069"/>
                    </a:lnTo>
                    <a:lnTo>
                      <a:pt x="138485" y="35069"/>
                    </a:lnTo>
                    <a:cubicBezTo>
                      <a:pt x="132496" y="35890"/>
                      <a:pt x="126572" y="37111"/>
                      <a:pt x="120747" y="38730"/>
                    </a:cubicBezTo>
                    <a:cubicBezTo>
                      <a:pt x="117980" y="39462"/>
                      <a:pt x="115133" y="40276"/>
                      <a:pt x="112610" y="41171"/>
                    </a:cubicBezTo>
                    <a:lnTo>
                      <a:pt x="101138" y="44914"/>
                    </a:lnTo>
                    <a:lnTo>
                      <a:pt x="96825" y="46379"/>
                    </a:lnTo>
                    <a:cubicBezTo>
                      <a:pt x="88925" y="49446"/>
                      <a:pt x="80747" y="51757"/>
                      <a:pt x="72416" y="53295"/>
                    </a:cubicBezTo>
                    <a:cubicBezTo>
                      <a:pt x="68982" y="54043"/>
                      <a:pt x="65434" y="54043"/>
                      <a:pt x="62001" y="53295"/>
                    </a:cubicBezTo>
                    <a:cubicBezTo>
                      <a:pt x="60276" y="52806"/>
                      <a:pt x="58608" y="52123"/>
                      <a:pt x="57037" y="51261"/>
                    </a:cubicBezTo>
                    <a:cubicBezTo>
                      <a:pt x="50935" y="47762"/>
                      <a:pt x="50040" y="42391"/>
                      <a:pt x="61512" y="35720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49"/>
                      <a:pt x="71024" y="1497"/>
                      <a:pt x="47924" y="11717"/>
                    </a:cubicBezTo>
                    <a:lnTo>
                      <a:pt x="27583" y="0"/>
                    </a:lnTo>
                    <a:lnTo>
                      <a:pt x="0" y="16273"/>
                    </a:lnTo>
                    <a:lnTo>
                      <a:pt x="20260" y="27908"/>
                    </a:lnTo>
                    <a:cubicBezTo>
                      <a:pt x="10334" y="35557"/>
                      <a:pt x="5045" y="43531"/>
                      <a:pt x="5208" y="51179"/>
                    </a:cubicBezTo>
                    <a:lnTo>
                      <a:pt x="5208" y="51179"/>
                    </a:lnTo>
                    <a:cubicBezTo>
                      <a:pt x="5208" y="59316"/>
                      <a:pt x="11147" y="66476"/>
                      <a:pt x="23189" y="73392"/>
                    </a:cubicBezTo>
                    <a:cubicBezTo>
                      <a:pt x="49877" y="88851"/>
                      <a:pt x="76240" y="83725"/>
                      <a:pt x="100405" y="75914"/>
                    </a:cubicBezTo>
                    <a:cubicBezTo>
                      <a:pt x="122862" y="68591"/>
                      <a:pt x="139217" y="59641"/>
                      <a:pt x="152235" y="67778"/>
                    </a:cubicBezTo>
                    <a:cubicBezTo>
                      <a:pt x="160372" y="72415"/>
                      <a:pt x="157850" y="78111"/>
                      <a:pt x="148818" y="83318"/>
                    </a:cubicBezTo>
                    <a:cubicBezTo>
                      <a:pt x="136939" y="89893"/>
                      <a:pt x="122716" y="90707"/>
                      <a:pt x="110169" y="85515"/>
                    </a:cubicBezTo>
                    <a:lnTo>
                      <a:pt x="84295" y="111308"/>
                    </a:lnTo>
                    <a:cubicBezTo>
                      <a:pt x="96833" y="116019"/>
                      <a:pt x="110218" y="118070"/>
                      <a:pt x="123594" y="117329"/>
                    </a:cubicBezTo>
                    <a:cubicBezTo>
                      <a:pt x="137101" y="116442"/>
                      <a:pt x="150348" y="113196"/>
                      <a:pt x="162731" y="107728"/>
                    </a:cubicBezTo>
                    <a:lnTo>
                      <a:pt x="183073" y="119445"/>
                    </a:lnTo>
                    <a:lnTo>
                      <a:pt x="210412" y="10366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FB845A80-EBBC-2E9C-E54F-F77CCDA895BB}"/>
                  </a:ext>
                </a:extLst>
              </p:cNvPr>
              <p:cNvSpPr/>
              <p:nvPr/>
            </p:nvSpPr>
            <p:spPr>
              <a:xfrm>
                <a:off x="7185656" y="4237058"/>
                <a:ext cx="210411" cy="119444"/>
              </a:xfrm>
              <a:custGeom>
                <a:avLst/>
                <a:gdLst>
                  <a:gd name="connsiteX0" fmla="*/ 205286 w 210411"/>
                  <a:gd name="connsiteY0" fmla="*/ 101056 h 119444"/>
                  <a:gd name="connsiteX1" fmla="*/ 189582 w 210411"/>
                  <a:gd name="connsiteY1" fmla="*/ 91943 h 119444"/>
                  <a:gd name="connsiteX2" fmla="*/ 205286 w 210411"/>
                  <a:gd name="connsiteY2" fmla="*/ 67940 h 119444"/>
                  <a:gd name="connsiteX3" fmla="*/ 205286 w 210411"/>
                  <a:gd name="connsiteY3" fmla="*/ 65825 h 119444"/>
                  <a:gd name="connsiteX4" fmla="*/ 187792 w 210411"/>
                  <a:gd name="connsiteY4" fmla="*/ 44588 h 119444"/>
                  <a:gd name="connsiteX5" fmla="*/ 187792 w 210411"/>
                  <a:gd name="connsiteY5" fmla="*/ 44588 h 119444"/>
                  <a:gd name="connsiteX6" fmla="*/ 151340 w 210411"/>
                  <a:gd name="connsiteY6" fmla="*/ 35069 h 119444"/>
                  <a:gd name="connsiteX7" fmla="*/ 147842 w 210411"/>
                  <a:gd name="connsiteY7" fmla="*/ 35069 h 119444"/>
                  <a:gd name="connsiteX8" fmla="*/ 144587 w 210411"/>
                  <a:gd name="connsiteY8" fmla="*/ 35069 h 119444"/>
                  <a:gd name="connsiteX9" fmla="*/ 141739 w 210411"/>
                  <a:gd name="connsiteY9" fmla="*/ 35069 h 119444"/>
                  <a:gd name="connsiteX10" fmla="*/ 140600 w 210411"/>
                  <a:gd name="connsiteY10" fmla="*/ 35069 h 119444"/>
                  <a:gd name="connsiteX11" fmla="*/ 138485 w 210411"/>
                  <a:gd name="connsiteY11" fmla="*/ 35069 h 119444"/>
                  <a:gd name="connsiteX12" fmla="*/ 120747 w 210411"/>
                  <a:gd name="connsiteY12" fmla="*/ 38730 h 119444"/>
                  <a:gd name="connsiteX13" fmla="*/ 112610 w 210411"/>
                  <a:gd name="connsiteY13" fmla="*/ 41171 h 119444"/>
                  <a:gd name="connsiteX14" fmla="*/ 101138 w 210411"/>
                  <a:gd name="connsiteY14" fmla="*/ 44914 h 119444"/>
                  <a:gd name="connsiteX15" fmla="*/ 96825 w 210411"/>
                  <a:gd name="connsiteY15" fmla="*/ 46379 h 119444"/>
                  <a:gd name="connsiteX16" fmla="*/ 72416 w 210411"/>
                  <a:gd name="connsiteY16" fmla="*/ 53295 h 119444"/>
                  <a:gd name="connsiteX17" fmla="*/ 62001 w 210411"/>
                  <a:gd name="connsiteY17" fmla="*/ 53295 h 119444"/>
                  <a:gd name="connsiteX18" fmla="*/ 57037 w 210411"/>
                  <a:gd name="connsiteY18" fmla="*/ 51261 h 119444"/>
                  <a:gd name="connsiteX19" fmla="*/ 61512 w 210411"/>
                  <a:gd name="connsiteY19" fmla="*/ 35720 h 119444"/>
                  <a:gd name="connsiteX20" fmla="*/ 96744 w 210411"/>
                  <a:gd name="connsiteY20" fmla="*/ 32058 h 119444"/>
                  <a:gd name="connsiteX21" fmla="*/ 121154 w 210411"/>
                  <a:gd name="connsiteY21" fmla="*/ 7648 h 119444"/>
                  <a:gd name="connsiteX22" fmla="*/ 47924 w 210411"/>
                  <a:gd name="connsiteY22" fmla="*/ 11717 h 119444"/>
                  <a:gd name="connsiteX23" fmla="*/ 27583 w 210411"/>
                  <a:gd name="connsiteY23" fmla="*/ 0 h 119444"/>
                  <a:gd name="connsiteX24" fmla="*/ 0 w 210411"/>
                  <a:gd name="connsiteY24" fmla="*/ 16273 h 119444"/>
                  <a:gd name="connsiteX25" fmla="*/ 20260 w 210411"/>
                  <a:gd name="connsiteY25" fmla="*/ 27908 h 119444"/>
                  <a:gd name="connsiteX26" fmla="*/ 5208 w 210411"/>
                  <a:gd name="connsiteY26" fmla="*/ 51179 h 119444"/>
                  <a:gd name="connsiteX27" fmla="*/ 5208 w 210411"/>
                  <a:gd name="connsiteY27" fmla="*/ 51179 h 119444"/>
                  <a:gd name="connsiteX28" fmla="*/ 23189 w 210411"/>
                  <a:gd name="connsiteY28" fmla="*/ 73392 h 119444"/>
                  <a:gd name="connsiteX29" fmla="*/ 100405 w 210411"/>
                  <a:gd name="connsiteY29" fmla="*/ 75914 h 119444"/>
                  <a:gd name="connsiteX30" fmla="*/ 152235 w 210411"/>
                  <a:gd name="connsiteY30" fmla="*/ 67778 h 119444"/>
                  <a:gd name="connsiteX31" fmla="*/ 148818 w 210411"/>
                  <a:gd name="connsiteY31" fmla="*/ 83318 h 119444"/>
                  <a:gd name="connsiteX32" fmla="*/ 110169 w 210411"/>
                  <a:gd name="connsiteY32" fmla="*/ 85515 h 119444"/>
                  <a:gd name="connsiteX33" fmla="*/ 84295 w 210411"/>
                  <a:gd name="connsiteY33" fmla="*/ 111308 h 119444"/>
                  <a:gd name="connsiteX34" fmla="*/ 123594 w 210411"/>
                  <a:gd name="connsiteY34" fmla="*/ 117329 h 119444"/>
                  <a:gd name="connsiteX35" fmla="*/ 162731 w 210411"/>
                  <a:gd name="connsiteY35" fmla="*/ 107728 h 119444"/>
                  <a:gd name="connsiteX36" fmla="*/ 183073 w 210411"/>
                  <a:gd name="connsiteY36" fmla="*/ 119445 h 119444"/>
                  <a:gd name="connsiteX37" fmla="*/ 210412 w 210411"/>
                  <a:gd name="connsiteY37" fmla="*/ 103660 h 119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10411" h="119444">
                    <a:moveTo>
                      <a:pt x="205286" y="101056"/>
                    </a:moveTo>
                    <a:lnTo>
                      <a:pt x="189582" y="91943"/>
                    </a:lnTo>
                    <a:cubicBezTo>
                      <a:pt x="199037" y="87671"/>
                      <a:pt x="205164" y="78314"/>
                      <a:pt x="205286" y="67940"/>
                    </a:cubicBezTo>
                    <a:cubicBezTo>
                      <a:pt x="205335" y="67232"/>
                      <a:pt x="205335" y="66533"/>
                      <a:pt x="205286" y="65825"/>
                    </a:cubicBezTo>
                    <a:cubicBezTo>
                      <a:pt x="204635" y="58339"/>
                      <a:pt x="199102" y="51098"/>
                      <a:pt x="187792" y="44588"/>
                    </a:cubicBezTo>
                    <a:lnTo>
                      <a:pt x="187792" y="44588"/>
                    </a:lnTo>
                    <a:cubicBezTo>
                      <a:pt x="176702" y="38242"/>
                      <a:pt x="164123" y="34955"/>
                      <a:pt x="151340" y="35069"/>
                    </a:cubicBezTo>
                    <a:lnTo>
                      <a:pt x="147842" y="35069"/>
                    </a:lnTo>
                    <a:lnTo>
                      <a:pt x="144587" y="35069"/>
                    </a:lnTo>
                    <a:lnTo>
                      <a:pt x="141739" y="35069"/>
                    </a:lnTo>
                    <a:lnTo>
                      <a:pt x="140600" y="35069"/>
                    </a:lnTo>
                    <a:lnTo>
                      <a:pt x="138485" y="35069"/>
                    </a:lnTo>
                    <a:cubicBezTo>
                      <a:pt x="132496" y="35890"/>
                      <a:pt x="126572" y="37111"/>
                      <a:pt x="120747" y="38730"/>
                    </a:cubicBezTo>
                    <a:cubicBezTo>
                      <a:pt x="117980" y="39462"/>
                      <a:pt x="115133" y="40276"/>
                      <a:pt x="112610" y="41171"/>
                    </a:cubicBezTo>
                    <a:lnTo>
                      <a:pt x="101138" y="44914"/>
                    </a:lnTo>
                    <a:lnTo>
                      <a:pt x="96825" y="46379"/>
                    </a:lnTo>
                    <a:cubicBezTo>
                      <a:pt x="88925" y="49446"/>
                      <a:pt x="80747" y="51757"/>
                      <a:pt x="72416" y="53295"/>
                    </a:cubicBezTo>
                    <a:cubicBezTo>
                      <a:pt x="68982" y="54043"/>
                      <a:pt x="65434" y="54043"/>
                      <a:pt x="62001" y="53295"/>
                    </a:cubicBezTo>
                    <a:cubicBezTo>
                      <a:pt x="60276" y="52806"/>
                      <a:pt x="58608" y="52123"/>
                      <a:pt x="57037" y="51261"/>
                    </a:cubicBezTo>
                    <a:cubicBezTo>
                      <a:pt x="50935" y="47762"/>
                      <a:pt x="50040" y="42391"/>
                      <a:pt x="61512" y="35720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49"/>
                      <a:pt x="71024" y="1497"/>
                      <a:pt x="47924" y="11717"/>
                    </a:cubicBezTo>
                    <a:lnTo>
                      <a:pt x="27583" y="0"/>
                    </a:lnTo>
                    <a:lnTo>
                      <a:pt x="0" y="16273"/>
                    </a:lnTo>
                    <a:lnTo>
                      <a:pt x="20260" y="27908"/>
                    </a:lnTo>
                    <a:cubicBezTo>
                      <a:pt x="10334" y="35557"/>
                      <a:pt x="5045" y="43531"/>
                      <a:pt x="5208" y="51179"/>
                    </a:cubicBezTo>
                    <a:lnTo>
                      <a:pt x="5208" y="51179"/>
                    </a:lnTo>
                    <a:cubicBezTo>
                      <a:pt x="5208" y="59316"/>
                      <a:pt x="11147" y="66476"/>
                      <a:pt x="23189" y="73392"/>
                    </a:cubicBezTo>
                    <a:cubicBezTo>
                      <a:pt x="49877" y="88851"/>
                      <a:pt x="76240" y="83725"/>
                      <a:pt x="100405" y="75914"/>
                    </a:cubicBezTo>
                    <a:cubicBezTo>
                      <a:pt x="122862" y="68591"/>
                      <a:pt x="139217" y="59641"/>
                      <a:pt x="152235" y="67778"/>
                    </a:cubicBezTo>
                    <a:cubicBezTo>
                      <a:pt x="160372" y="72415"/>
                      <a:pt x="157850" y="78111"/>
                      <a:pt x="148818" y="83318"/>
                    </a:cubicBezTo>
                    <a:cubicBezTo>
                      <a:pt x="136939" y="89893"/>
                      <a:pt x="122716" y="90707"/>
                      <a:pt x="110169" y="85515"/>
                    </a:cubicBezTo>
                    <a:lnTo>
                      <a:pt x="84295" y="111308"/>
                    </a:lnTo>
                    <a:cubicBezTo>
                      <a:pt x="96833" y="116019"/>
                      <a:pt x="110218" y="118070"/>
                      <a:pt x="123594" y="117329"/>
                    </a:cubicBezTo>
                    <a:cubicBezTo>
                      <a:pt x="137101" y="116442"/>
                      <a:pt x="150348" y="113196"/>
                      <a:pt x="162731" y="107728"/>
                    </a:cubicBezTo>
                    <a:lnTo>
                      <a:pt x="183073" y="119445"/>
                    </a:lnTo>
                    <a:lnTo>
                      <a:pt x="210412" y="103660"/>
                    </a:ln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5228224-A1F2-1825-E805-671CCE8B41B2}"/>
                  </a:ext>
                </a:extLst>
              </p:cNvPr>
              <p:cNvSpPr/>
              <p:nvPr/>
            </p:nvSpPr>
            <p:spPr>
              <a:xfrm>
                <a:off x="7347818" y="4344786"/>
                <a:ext cx="20341" cy="33359"/>
              </a:xfrm>
              <a:custGeom>
                <a:avLst/>
                <a:gdLst>
                  <a:gd name="connsiteX0" fmla="*/ 0 w 20341"/>
                  <a:gd name="connsiteY0" fmla="*/ 0 h 33359"/>
                  <a:gd name="connsiteX1" fmla="*/ 0 w 20341"/>
                  <a:gd name="connsiteY1" fmla="*/ 21643 h 33359"/>
                  <a:gd name="connsiteX2" fmla="*/ 20341 w 20341"/>
                  <a:gd name="connsiteY2" fmla="*/ 33360 h 33359"/>
                  <a:gd name="connsiteX3" fmla="*/ 20341 w 20341"/>
                  <a:gd name="connsiteY3" fmla="*/ 11717 h 33359"/>
                  <a:gd name="connsiteX4" fmla="*/ 0 w 20341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341" y="33360"/>
                    </a:lnTo>
                    <a:lnTo>
                      <a:pt x="20341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7E84CA8-57F1-6486-DF2C-702580F12994}"/>
                  </a:ext>
                </a:extLst>
              </p:cNvPr>
              <p:cNvSpPr/>
              <p:nvPr/>
            </p:nvSpPr>
            <p:spPr>
              <a:xfrm>
                <a:off x="7347818" y="4344786"/>
                <a:ext cx="20341" cy="33359"/>
              </a:xfrm>
              <a:custGeom>
                <a:avLst/>
                <a:gdLst>
                  <a:gd name="connsiteX0" fmla="*/ 0 w 20341"/>
                  <a:gd name="connsiteY0" fmla="*/ 0 h 33359"/>
                  <a:gd name="connsiteX1" fmla="*/ 0 w 20341"/>
                  <a:gd name="connsiteY1" fmla="*/ 21643 h 33359"/>
                  <a:gd name="connsiteX2" fmla="*/ 20341 w 20341"/>
                  <a:gd name="connsiteY2" fmla="*/ 33360 h 33359"/>
                  <a:gd name="connsiteX3" fmla="*/ 20341 w 20341"/>
                  <a:gd name="connsiteY3" fmla="*/ 11717 h 33359"/>
                  <a:gd name="connsiteX4" fmla="*/ 0 w 20341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341" y="33360"/>
                    </a:lnTo>
                    <a:lnTo>
                      <a:pt x="20341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136998A5-96FB-DF34-CD46-25002DC120ED}"/>
                  </a:ext>
                </a:extLst>
              </p:cNvPr>
              <p:cNvSpPr/>
              <p:nvPr/>
            </p:nvSpPr>
            <p:spPr>
              <a:xfrm>
                <a:off x="7185086" y="4237465"/>
                <a:ext cx="47924" cy="15947"/>
              </a:xfrm>
              <a:custGeom>
                <a:avLst/>
                <a:gdLst>
                  <a:gd name="connsiteX0" fmla="*/ 0 w 47924"/>
                  <a:gd name="connsiteY0" fmla="*/ 15948 h 15947"/>
                  <a:gd name="connsiteX1" fmla="*/ 27583 w 47924"/>
                  <a:gd name="connsiteY1" fmla="*/ 0 h 15947"/>
                  <a:gd name="connsiteX2" fmla="*/ 47924 w 47924"/>
                  <a:gd name="connsiteY2" fmla="*/ 11635 h 15947"/>
                  <a:gd name="connsiteX3" fmla="*/ 27746 w 47924"/>
                  <a:gd name="connsiteY3" fmla="*/ 3173 h 15947"/>
                  <a:gd name="connsiteX4" fmla="*/ 0 w 47924"/>
                  <a:gd name="connsiteY4" fmla="*/ 15948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4" h="15947">
                    <a:moveTo>
                      <a:pt x="0" y="15948"/>
                    </a:moveTo>
                    <a:lnTo>
                      <a:pt x="27583" y="0"/>
                    </a:lnTo>
                    <a:lnTo>
                      <a:pt x="47924" y="11635"/>
                    </a:lnTo>
                    <a:lnTo>
                      <a:pt x="27746" y="3173"/>
                    </a:lnTo>
                    <a:lnTo>
                      <a:pt x="0" y="1594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66B06109-D738-9221-C9DD-5FAE3DAE84D7}"/>
                  </a:ext>
                </a:extLst>
              </p:cNvPr>
              <p:cNvSpPr/>
              <p:nvPr/>
            </p:nvSpPr>
            <p:spPr>
              <a:xfrm>
                <a:off x="7246924" y="4245195"/>
                <a:ext cx="59641" cy="28071"/>
              </a:xfrm>
              <a:custGeom>
                <a:avLst/>
                <a:gdLst>
                  <a:gd name="connsiteX0" fmla="*/ 0 w 59641"/>
                  <a:gd name="connsiteY0" fmla="*/ 28071 h 28071"/>
                  <a:gd name="connsiteX1" fmla="*/ 35231 w 59641"/>
                  <a:gd name="connsiteY1" fmla="*/ 24410 h 28071"/>
                  <a:gd name="connsiteX2" fmla="*/ 59641 w 59641"/>
                  <a:gd name="connsiteY2" fmla="*/ 0 h 28071"/>
                  <a:gd name="connsiteX3" fmla="*/ 35231 w 59641"/>
                  <a:gd name="connsiteY3" fmla="*/ 22050 h 28071"/>
                  <a:gd name="connsiteX4" fmla="*/ 0 w 59641"/>
                  <a:gd name="connsiteY4" fmla="*/ 28071 h 2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41" h="28071">
                    <a:moveTo>
                      <a:pt x="0" y="28071"/>
                    </a:moveTo>
                    <a:cubicBezTo>
                      <a:pt x="10529" y="21424"/>
                      <a:pt x="23556" y="20073"/>
                      <a:pt x="35231" y="24410"/>
                    </a:cubicBezTo>
                    <a:lnTo>
                      <a:pt x="59641" y="0"/>
                    </a:lnTo>
                    <a:lnTo>
                      <a:pt x="35231" y="22050"/>
                    </a:lnTo>
                    <a:cubicBezTo>
                      <a:pt x="23230" y="17876"/>
                      <a:pt x="9935" y="20154"/>
                      <a:pt x="0" y="28071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ADFC0F93-C832-5F91-A351-74524F5F11AF}"/>
                  </a:ext>
                </a:extLst>
              </p:cNvPr>
              <p:cNvSpPr/>
              <p:nvPr/>
            </p:nvSpPr>
            <p:spPr>
              <a:xfrm>
                <a:off x="7269381" y="4322899"/>
                <a:ext cx="39299" cy="31636"/>
              </a:xfrm>
              <a:custGeom>
                <a:avLst/>
                <a:gdLst>
                  <a:gd name="connsiteX0" fmla="*/ 0 w 39299"/>
                  <a:gd name="connsiteY0" fmla="*/ 25467 h 31636"/>
                  <a:gd name="connsiteX1" fmla="*/ 39300 w 39299"/>
                  <a:gd name="connsiteY1" fmla="*/ 31488 h 31636"/>
                  <a:gd name="connsiteX2" fmla="*/ 4068 w 39299"/>
                  <a:gd name="connsiteY2" fmla="*/ 24410 h 31636"/>
                  <a:gd name="connsiteX3" fmla="*/ 25874 w 39299"/>
                  <a:gd name="connsiteY3" fmla="*/ 0 h 3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9" h="31636">
                    <a:moveTo>
                      <a:pt x="0" y="25467"/>
                    </a:moveTo>
                    <a:cubicBezTo>
                      <a:pt x="12539" y="30178"/>
                      <a:pt x="25923" y="32229"/>
                      <a:pt x="39300" y="31488"/>
                    </a:cubicBezTo>
                    <a:cubicBezTo>
                      <a:pt x="27192" y="31570"/>
                      <a:pt x="15199" y="29161"/>
                      <a:pt x="4068" y="24410"/>
                    </a:cubicBezTo>
                    <a:lnTo>
                      <a:pt x="25874" y="0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D700384C-D09D-9C6C-E365-D8B304BAEA19}"/>
                  </a:ext>
                </a:extLst>
              </p:cNvPr>
              <p:cNvSpPr/>
              <p:nvPr/>
            </p:nvSpPr>
            <p:spPr>
              <a:xfrm>
                <a:off x="7347818" y="4340718"/>
                <a:ext cx="47680" cy="15784"/>
              </a:xfrm>
              <a:custGeom>
                <a:avLst/>
                <a:gdLst>
                  <a:gd name="connsiteX0" fmla="*/ 0 w 47680"/>
                  <a:gd name="connsiteY0" fmla="*/ 4068 h 15784"/>
                  <a:gd name="connsiteX1" fmla="*/ 20341 w 47680"/>
                  <a:gd name="connsiteY1" fmla="*/ 13263 h 15784"/>
                  <a:gd name="connsiteX2" fmla="*/ 47680 w 47680"/>
                  <a:gd name="connsiteY2" fmla="*/ 0 h 15784"/>
                  <a:gd name="connsiteX3" fmla="*/ 20341 w 47680"/>
                  <a:gd name="connsiteY3" fmla="*/ 15785 h 15784"/>
                  <a:gd name="connsiteX4" fmla="*/ 0 w 47680"/>
                  <a:gd name="connsiteY4" fmla="*/ 4068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80" h="15784">
                    <a:moveTo>
                      <a:pt x="0" y="4068"/>
                    </a:moveTo>
                    <a:lnTo>
                      <a:pt x="20341" y="13263"/>
                    </a:lnTo>
                    <a:lnTo>
                      <a:pt x="47680" y="0"/>
                    </a:lnTo>
                    <a:lnTo>
                      <a:pt x="20341" y="15785"/>
                    </a:lnTo>
                    <a:lnTo>
                      <a:pt x="0" y="406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AD5B3AF7-9D71-98EE-71C2-3CA2326575F9}"/>
                  </a:ext>
                </a:extLst>
              </p:cNvPr>
              <p:cNvSpPr/>
              <p:nvPr/>
            </p:nvSpPr>
            <p:spPr>
              <a:xfrm>
                <a:off x="7030573" y="4160656"/>
                <a:ext cx="259719" cy="145074"/>
              </a:xfrm>
              <a:custGeom>
                <a:avLst/>
                <a:gdLst>
                  <a:gd name="connsiteX0" fmla="*/ 75670 w 259719"/>
                  <a:gd name="connsiteY0" fmla="*/ 48006 h 145074"/>
                  <a:gd name="connsiteX1" fmla="*/ 259719 w 259719"/>
                  <a:gd name="connsiteY1" fmla="*/ 0 h 145074"/>
                  <a:gd name="connsiteX2" fmla="*/ 73636 w 259719"/>
                  <a:gd name="connsiteY2" fmla="*/ 44426 h 145074"/>
                  <a:gd name="connsiteX3" fmla="*/ 0 w 259719"/>
                  <a:gd name="connsiteY3" fmla="*/ 145075 h 145074"/>
                  <a:gd name="connsiteX4" fmla="*/ 75670 w 259719"/>
                  <a:gd name="connsiteY4" fmla="*/ 48006 h 14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719" h="145074">
                    <a:moveTo>
                      <a:pt x="75670" y="48006"/>
                    </a:moveTo>
                    <a:cubicBezTo>
                      <a:pt x="147597" y="4394"/>
                      <a:pt x="259719" y="0"/>
                      <a:pt x="259719" y="0"/>
                    </a:cubicBezTo>
                    <a:cubicBezTo>
                      <a:pt x="189257" y="0"/>
                      <a:pt x="123188" y="15785"/>
                      <a:pt x="73636" y="44426"/>
                    </a:cubicBezTo>
                    <a:cubicBezTo>
                      <a:pt x="26119" y="71846"/>
                      <a:pt x="0" y="107484"/>
                      <a:pt x="0" y="145075"/>
                    </a:cubicBezTo>
                    <a:cubicBezTo>
                      <a:pt x="81" y="145075"/>
                      <a:pt x="2604" y="92513"/>
                      <a:pt x="75670" y="4800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AC75C410-748B-C7A6-95C8-19A58E777EEA}"/>
                  </a:ext>
                </a:extLst>
              </p:cNvPr>
              <p:cNvSpPr/>
              <p:nvPr/>
            </p:nvSpPr>
            <p:spPr>
              <a:xfrm>
                <a:off x="7269381" y="4288318"/>
                <a:ext cx="292549" cy="174185"/>
              </a:xfrm>
              <a:custGeom>
                <a:avLst/>
                <a:gdLst>
                  <a:gd name="connsiteX0" fmla="*/ 0 w 292549"/>
                  <a:gd name="connsiteY0" fmla="*/ 173715 h 174185"/>
                  <a:gd name="connsiteX1" fmla="*/ 213015 w 292549"/>
                  <a:gd name="connsiteY1" fmla="*/ 128232 h 174185"/>
                  <a:gd name="connsiteX2" fmla="*/ 290882 w 292549"/>
                  <a:gd name="connsiteY2" fmla="*/ 0 h 174185"/>
                  <a:gd name="connsiteX3" fmla="*/ 208378 w 292549"/>
                  <a:gd name="connsiteY3" fmla="*/ 125466 h 174185"/>
                  <a:gd name="connsiteX4" fmla="*/ 0 w 292549"/>
                  <a:gd name="connsiteY4" fmla="*/ 173715 h 17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9" h="174185">
                    <a:moveTo>
                      <a:pt x="0" y="173715"/>
                    </a:moveTo>
                    <a:cubicBezTo>
                      <a:pt x="76321" y="177133"/>
                      <a:pt x="154595" y="161918"/>
                      <a:pt x="213015" y="128232"/>
                    </a:cubicBezTo>
                    <a:cubicBezTo>
                      <a:pt x="273714" y="93164"/>
                      <a:pt x="299670" y="45727"/>
                      <a:pt x="290882" y="0"/>
                    </a:cubicBezTo>
                    <a:cubicBezTo>
                      <a:pt x="290882" y="0"/>
                      <a:pt x="302192" y="74450"/>
                      <a:pt x="208378" y="125466"/>
                    </a:cubicBezTo>
                    <a:cubicBezTo>
                      <a:pt x="114563" y="176482"/>
                      <a:pt x="0" y="173715"/>
                      <a:pt x="0" y="173715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26D092F2-68B1-A925-307D-1B5A8AEA7D76}"/>
                  </a:ext>
                </a:extLst>
              </p:cNvPr>
              <p:cNvSpPr/>
              <p:nvPr/>
            </p:nvSpPr>
            <p:spPr>
              <a:xfrm>
                <a:off x="6960924" y="4132178"/>
                <a:ext cx="543034" cy="313583"/>
              </a:xfrm>
              <a:custGeom>
                <a:avLst/>
                <a:gdLst>
                  <a:gd name="connsiteX0" fmla="*/ 528958 w 543034"/>
                  <a:gd name="connsiteY0" fmla="*/ 105938 h 313583"/>
                  <a:gd name="connsiteX1" fmla="*/ 463866 w 543034"/>
                  <a:gd name="connsiteY1" fmla="*/ 45890 h 313583"/>
                  <a:gd name="connsiteX2" fmla="*/ 79738 w 543034"/>
                  <a:gd name="connsiteY2" fmla="*/ 45890 h 313583"/>
                  <a:gd name="connsiteX3" fmla="*/ 14646 w 543034"/>
                  <a:gd name="connsiteY3" fmla="*/ 105938 h 313583"/>
                  <a:gd name="connsiteX4" fmla="*/ 0 w 543034"/>
                  <a:gd name="connsiteY4" fmla="*/ 105938 h 313583"/>
                  <a:gd name="connsiteX5" fmla="*/ 0 w 543034"/>
                  <a:gd name="connsiteY5" fmla="*/ 161430 h 313583"/>
                  <a:gd name="connsiteX6" fmla="*/ 0 w 543034"/>
                  <a:gd name="connsiteY6" fmla="*/ 161430 h 313583"/>
                  <a:gd name="connsiteX7" fmla="*/ 79332 w 543034"/>
                  <a:gd name="connsiteY7" fmla="*/ 267693 h 313583"/>
                  <a:gd name="connsiteX8" fmla="*/ 463459 w 543034"/>
                  <a:gd name="connsiteY8" fmla="*/ 267693 h 313583"/>
                  <a:gd name="connsiteX9" fmla="*/ 543035 w 543034"/>
                  <a:gd name="connsiteY9" fmla="*/ 161430 h 313583"/>
                  <a:gd name="connsiteX10" fmla="*/ 543035 w 543034"/>
                  <a:gd name="connsiteY10" fmla="*/ 161430 h 313583"/>
                  <a:gd name="connsiteX11" fmla="*/ 543035 w 543034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583">
                    <a:moveTo>
                      <a:pt x="528958" y="105938"/>
                    </a:moveTo>
                    <a:cubicBezTo>
                      <a:pt x="512783" y="80658"/>
                      <a:pt x="490366" y="59983"/>
                      <a:pt x="463866" y="45890"/>
                    </a:cubicBezTo>
                    <a:cubicBezTo>
                      <a:pt x="358090" y="-15297"/>
                      <a:pt x="185839" y="-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30"/>
                    </a:lnTo>
                    <a:lnTo>
                      <a:pt x="0" y="161430"/>
                    </a:lnTo>
                    <a:cubicBezTo>
                      <a:pt x="1953" y="199997"/>
                      <a:pt x="28397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82" y="199997"/>
                      <a:pt x="543035" y="161430"/>
                    </a:cubicBezTo>
                    <a:lnTo>
                      <a:pt x="543035" y="161430"/>
                    </a:lnTo>
                    <a:lnTo>
                      <a:pt x="543035" y="10593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002B2F72-F69D-062C-FA45-A65BD83BA99F}"/>
                  </a:ext>
                </a:extLst>
              </p:cNvPr>
              <p:cNvSpPr/>
              <p:nvPr/>
            </p:nvSpPr>
            <p:spPr>
              <a:xfrm>
                <a:off x="6960924" y="4132178"/>
                <a:ext cx="543034" cy="313583"/>
              </a:xfrm>
              <a:custGeom>
                <a:avLst/>
                <a:gdLst>
                  <a:gd name="connsiteX0" fmla="*/ 528958 w 543034"/>
                  <a:gd name="connsiteY0" fmla="*/ 105938 h 313583"/>
                  <a:gd name="connsiteX1" fmla="*/ 463866 w 543034"/>
                  <a:gd name="connsiteY1" fmla="*/ 45890 h 313583"/>
                  <a:gd name="connsiteX2" fmla="*/ 79738 w 543034"/>
                  <a:gd name="connsiteY2" fmla="*/ 45890 h 313583"/>
                  <a:gd name="connsiteX3" fmla="*/ 14646 w 543034"/>
                  <a:gd name="connsiteY3" fmla="*/ 105938 h 313583"/>
                  <a:gd name="connsiteX4" fmla="*/ 0 w 543034"/>
                  <a:gd name="connsiteY4" fmla="*/ 105938 h 313583"/>
                  <a:gd name="connsiteX5" fmla="*/ 0 w 543034"/>
                  <a:gd name="connsiteY5" fmla="*/ 161430 h 313583"/>
                  <a:gd name="connsiteX6" fmla="*/ 0 w 543034"/>
                  <a:gd name="connsiteY6" fmla="*/ 161430 h 313583"/>
                  <a:gd name="connsiteX7" fmla="*/ 79332 w 543034"/>
                  <a:gd name="connsiteY7" fmla="*/ 267693 h 313583"/>
                  <a:gd name="connsiteX8" fmla="*/ 463459 w 543034"/>
                  <a:gd name="connsiteY8" fmla="*/ 267693 h 313583"/>
                  <a:gd name="connsiteX9" fmla="*/ 543035 w 543034"/>
                  <a:gd name="connsiteY9" fmla="*/ 161430 h 313583"/>
                  <a:gd name="connsiteX10" fmla="*/ 543035 w 543034"/>
                  <a:gd name="connsiteY10" fmla="*/ 161430 h 313583"/>
                  <a:gd name="connsiteX11" fmla="*/ 543035 w 543034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583">
                    <a:moveTo>
                      <a:pt x="528958" y="105938"/>
                    </a:moveTo>
                    <a:cubicBezTo>
                      <a:pt x="512783" y="80658"/>
                      <a:pt x="490366" y="59983"/>
                      <a:pt x="463866" y="45890"/>
                    </a:cubicBezTo>
                    <a:cubicBezTo>
                      <a:pt x="358090" y="-15297"/>
                      <a:pt x="185839" y="-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30"/>
                    </a:lnTo>
                    <a:lnTo>
                      <a:pt x="0" y="161430"/>
                    </a:lnTo>
                    <a:cubicBezTo>
                      <a:pt x="1953" y="199997"/>
                      <a:pt x="28397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82" y="199997"/>
                      <a:pt x="543035" y="161430"/>
                    </a:cubicBezTo>
                    <a:lnTo>
                      <a:pt x="543035" y="161430"/>
                    </a:lnTo>
                    <a:lnTo>
                      <a:pt x="543035" y="105938"/>
                    </a:ln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14EA4F2D-1345-8B67-0919-A131484F035E}"/>
                  </a:ext>
                </a:extLst>
              </p:cNvPr>
              <p:cNvSpPr/>
              <p:nvPr/>
            </p:nvSpPr>
            <p:spPr>
              <a:xfrm>
                <a:off x="6961168" y="4131771"/>
                <a:ext cx="271842" cy="313583"/>
              </a:xfrm>
              <a:custGeom>
                <a:avLst/>
                <a:gdLst>
                  <a:gd name="connsiteX0" fmla="*/ 271843 w 271842"/>
                  <a:gd name="connsiteY0" fmla="*/ 0 h 313583"/>
                  <a:gd name="connsiteX1" fmla="*/ 79738 w 271842"/>
                  <a:gd name="connsiteY1" fmla="*/ 45890 h 313583"/>
                  <a:gd name="connsiteX2" fmla="*/ 14646 w 271842"/>
                  <a:gd name="connsiteY2" fmla="*/ 105938 h 313583"/>
                  <a:gd name="connsiteX3" fmla="*/ 0 w 271842"/>
                  <a:gd name="connsiteY3" fmla="*/ 105938 h 313583"/>
                  <a:gd name="connsiteX4" fmla="*/ 0 w 271842"/>
                  <a:gd name="connsiteY4" fmla="*/ 161429 h 313583"/>
                  <a:gd name="connsiteX5" fmla="*/ 0 w 271842"/>
                  <a:gd name="connsiteY5" fmla="*/ 161429 h 313583"/>
                  <a:gd name="connsiteX6" fmla="*/ 79332 w 271842"/>
                  <a:gd name="connsiteY6" fmla="*/ 267693 h 313583"/>
                  <a:gd name="connsiteX7" fmla="*/ 271436 w 271842"/>
                  <a:gd name="connsiteY7" fmla="*/ 313583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842" h="313583">
                    <a:moveTo>
                      <a:pt x="271843" y="0"/>
                    </a:moveTo>
                    <a:cubicBezTo>
                      <a:pt x="202356" y="0"/>
                      <a:pt x="132789" y="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97" y="238239"/>
                      <a:pt x="79332" y="267693"/>
                    </a:cubicBezTo>
                    <a:cubicBezTo>
                      <a:pt x="132382" y="298287"/>
                      <a:pt x="201950" y="313583"/>
                      <a:pt x="271436" y="31358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6C833662-A7A6-AC74-8094-778CE9B654DC}"/>
                  </a:ext>
                </a:extLst>
              </p:cNvPr>
              <p:cNvSpPr/>
              <p:nvPr/>
            </p:nvSpPr>
            <p:spPr>
              <a:xfrm>
                <a:off x="6961168" y="4157238"/>
                <a:ext cx="123513" cy="262648"/>
              </a:xfrm>
              <a:custGeom>
                <a:avLst/>
                <a:gdLst>
                  <a:gd name="connsiteX0" fmla="*/ 123513 w 123513"/>
                  <a:gd name="connsiteY0" fmla="*/ 0 h 262648"/>
                  <a:gd name="connsiteX1" fmla="*/ 79738 w 123513"/>
                  <a:gd name="connsiteY1" fmla="*/ 20423 h 262648"/>
                  <a:gd name="connsiteX2" fmla="*/ 14646 w 123513"/>
                  <a:gd name="connsiteY2" fmla="*/ 80471 h 262648"/>
                  <a:gd name="connsiteX3" fmla="*/ 0 w 123513"/>
                  <a:gd name="connsiteY3" fmla="*/ 80471 h 262648"/>
                  <a:gd name="connsiteX4" fmla="*/ 0 w 123513"/>
                  <a:gd name="connsiteY4" fmla="*/ 135962 h 262648"/>
                  <a:gd name="connsiteX5" fmla="*/ 0 w 123513"/>
                  <a:gd name="connsiteY5" fmla="*/ 135962 h 262648"/>
                  <a:gd name="connsiteX6" fmla="*/ 79332 w 123513"/>
                  <a:gd name="connsiteY6" fmla="*/ 242225 h 262648"/>
                  <a:gd name="connsiteX7" fmla="*/ 123106 w 123513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648">
                    <a:moveTo>
                      <a:pt x="123513" y="0"/>
                    </a:moveTo>
                    <a:cubicBezTo>
                      <a:pt x="108387" y="5606"/>
                      <a:pt x="93750" y="12433"/>
                      <a:pt x="79738" y="20423"/>
                    </a:cubicBezTo>
                    <a:cubicBezTo>
                      <a:pt x="53262" y="34540"/>
                      <a:pt x="30846" y="55215"/>
                      <a:pt x="14646" y="80471"/>
                    </a:cubicBezTo>
                    <a:lnTo>
                      <a:pt x="0" y="80471"/>
                    </a:lnTo>
                    <a:lnTo>
                      <a:pt x="0" y="135962"/>
                    </a:lnTo>
                    <a:lnTo>
                      <a:pt x="0" y="135962"/>
                    </a:lnTo>
                    <a:cubicBezTo>
                      <a:pt x="1953" y="174529"/>
                      <a:pt x="28397" y="212771"/>
                      <a:pt x="79332" y="242225"/>
                    </a:cubicBezTo>
                    <a:cubicBezTo>
                      <a:pt x="93343" y="250216"/>
                      <a:pt x="107980" y="257042"/>
                      <a:pt x="123106" y="262648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4CC4AB8-C232-CE7A-2FED-38330DBC3569}"/>
                  </a:ext>
                </a:extLst>
              </p:cNvPr>
              <p:cNvSpPr/>
              <p:nvPr/>
            </p:nvSpPr>
            <p:spPr>
              <a:xfrm>
                <a:off x="7381340" y="4157238"/>
                <a:ext cx="123513" cy="262648"/>
              </a:xfrm>
              <a:custGeom>
                <a:avLst/>
                <a:gdLst>
                  <a:gd name="connsiteX0" fmla="*/ 0 w 123513"/>
                  <a:gd name="connsiteY0" fmla="*/ 0 h 262648"/>
                  <a:gd name="connsiteX1" fmla="*/ 43693 w 123513"/>
                  <a:gd name="connsiteY1" fmla="*/ 20423 h 262648"/>
                  <a:gd name="connsiteX2" fmla="*/ 108786 w 123513"/>
                  <a:gd name="connsiteY2" fmla="*/ 80471 h 262648"/>
                  <a:gd name="connsiteX3" fmla="*/ 123513 w 123513"/>
                  <a:gd name="connsiteY3" fmla="*/ 80471 h 262648"/>
                  <a:gd name="connsiteX4" fmla="*/ 123513 w 123513"/>
                  <a:gd name="connsiteY4" fmla="*/ 135962 h 262648"/>
                  <a:gd name="connsiteX5" fmla="*/ 123513 w 123513"/>
                  <a:gd name="connsiteY5" fmla="*/ 135962 h 262648"/>
                  <a:gd name="connsiteX6" fmla="*/ 43937 w 123513"/>
                  <a:gd name="connsiteY6" fmla="*/ 242225 h 262648"/>
                  <a:gd name="connsiteX7" fmla="*/ 244 w 123513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648">
                    <a:moveTo>
                      <a:pt x="0" y="0"/>
                    </a:moveTo>
                    <a:cubicBezTo>
                      <a:pt x="15101" y="5606"/>
                      <a:pt x="29715" y="12433"/>
                      <a:pt x="43693" y="20423"/>
                    </a:cubicBezTo>
                    <a:cubicBezTo>
                      <a:pt x="70194" y="34515"/>
                      <a:pt x="92610" y="55190"/>
                      <a:pt x="108786" y="80471"/>
                    </a:cubicBezTo>
                    <a:lnTo>
                      <a:pt x="123513" y="80471"/>
                    </a:lnTo>
                    <a:lnTo>
                      <a:pt x="123513" y="135962"/>
                    </a:lnTo>
                    <a:lnTo>
                      <a:pt x="123513" y="135962"/>
                    </a:lnTo>
                    <a:cubicBezTo>
                      <a:pt x="121560" y="174529"/>
                      <a:pt x="94954" y="212771"/>
                      <a:pt x="43937" y="242225"/>
                    </a:cubicBezTo>
                    <a:cubicBezTo>
                      <a:pt x="29959" y="250216"/>
                      <a:pt x="15345" y="257042"/>
                      <a:pt x="244" y="262648"/>
                    </a:cubicBezTo>
                    <a:close/>
                  </a:path>
                </a:pathLst>
              </a:custGeom>
              <a:solidFill>
                <a:srgbClr val="0574CE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5382B293-4DCE-6D50-9862-95CBAE8ADFB5}"/>
                  </a:ext>
                </a:extLst>
              </p:cNvPr>
              <p:cNvSpPr/>
              <p:nvPr/>
            </p:nvSpPr>
            <p:spPr>
              <a:xfrm>
                <a:off x="6961453" y="4080917"/>
                <a:ext cx="543156" cy="313613"/>
              </a:xfrm>
              <a:custGeom>
                <a:avLst/>
                <a:gdLst>
                  <a:gd name="connsiteX0" fmla="*/ 463581 w 543156"/>
                  <a:gd name="connsiteY0" fmla="*/ 45890 h 313613"/>
                  <a:gd name="connsiteX1" fmla="*/ 79454 w 543156"/>
                  <a:gd name="connsiteY1" fmla="*/ 45890 h 313613"/>
                  <a:gd name="connsiteX2" fmla="*/ 79454 w 543156"/>
                  <a:gd name="connsiteY2" fmla="*/ 267693 h 313613"/>
                  <a:gd name="connsiteX3" fmla="*/ 463581 w 543156"/>
                  <a:gd name="connsiteY3" fmla="*/ 267693 h 313613"/>
                  <a:gd name="connsiteX4" fmla="*/ 463581 w 543156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56" h="313613">
                    <a:moveTo>
                      <a:pt x="463581" y="45890"/>
                    </a:moveTo>
                    <a:cubicBezTo>
                      <a:pt x="357806" y="-15297"/>
                      <a:pt x="185554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82" y="107159"/>
                      <a:pt x="463581" y="4589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181079D1-F2E7-FA14-4B4F-77898B3BF4FE}"/>
                  </a:ext>
                </a:extLst>
              </p:cNvPr>
              <p:cNvSpPr/>
              <p:nvPr/>
            </p:nvSpPr>
            <p:spPr>
              <a:xfrm>
                <a:off x="6961453" y="4080917"/>
                <a:ext cx="543156" cy="313613"/>
              </a:xfrm>
              <a:custGeom>
                <a:avLst/>
                <a:gdLst>
                  <a:gd name="connsiteX0" fmla="*/ 463581 w 543156"/>
                  <a:gd name="connsiteY0" fmla="*/ 45890 h 313613"/>
                  <a:gd name="connsiteX1" fmla="*/ 79454 w 543156"/>
                  <a:gd name="connsiteY1" fmla="*/ 45890 h 313613"/>
                  <a:gd name="connsiteX2" fmla="*/ 79454 w 543156"/>
                  <a:gd name="connsiteY2" fmla="*/ 267693 h 313613"/>
                  <a:gd name="connsiteX3" fmla="*/ 463581 w 543156"/>
                  <a:gd name="connsiteY3" fmla="*/ 267693 h 313613"/>
                  <a:gd name="connsiteX4" fmla="*/ 463581 w 543156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56" h="313613">
                    <a:moveTo>
                      <a:pt x="463581" y="45890"/>
                    </a:moveTo>
                    <a:cubicBezTo>
                      <a:pt x="357806" y="-15297"/>
                      <a:pt x="185554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82" y="107159"/>
                      <a:pt x="463581" y="4589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012E7FD9-011B-4E0C-B635-569BB5CE79D7}"/>
                  </a:ext>
                </a:extLst>
              </p:cNvPr>
              <p:cNvSpPr/>
              <p:nvPr/>
            </p:nvSpPr>
            <p:spPr>
              <a:xfrm>
                <a:off x="7052786" y="4140717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8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8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4918"/>
                      <a:pt x="305284" y="2669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F50D9B8D-4B4B-7B03-B311-327829ECF6C5}"/>
                  </a:ext>
                </a:extLst>
              </p:cNvPr>
              <p:cNvSpPr/>
              <p:nvPr/>
            </p:nvSpPr>
            <p:spPr>
              <a:xfrm>
                <a:off x="7052786" y="4140717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8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8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4918"/>
                      <a:pt x="305284" y="26692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BF73C278-EEB5-9320-369C-51A1652A287A}"/>
                  </a:ext>
                </a:extLst>
              </p:cNvPr>
              <p:cNvSpPr/>
              <p:nvPr/>
            </p:nvSpPr>
            <p:spPr>
              <a:xfrm>
                <a:off x="6973210" y="4092715"/>
                <a:ext cx="519519" cy="289987"/>
              </a:xfrm>
              <a:custGeom>
                <a:avLst/>
                <a:gdLst>
                  <a:gd name="connsiteX0" fmla="*/ 445884 w 519519"/>
                  <a:gd name="connsiteY0" fmla="*/ 44344 h 289987"/>
                  <a:gd name="connsiteX1" fmla="*/ 259801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801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84 w 519519"/>
                  <a:gd name="connsiteY8" fmla="*/ 44344 h 289987"/>
                  <a:gd name="connsiteX9" fmla="*/ 384859 w 519519"/>
                  <a:gd name="connsiteY9" fmla="*/ 215212 h 289987"/>
                  <a:gd name="connsiteX10" fmla="*/ 134742 w 519519"/>
                  <a:gd name="connsiteY10" fmla="*/ 215212 h 289987"/>
                  <a:gd name="connsiteX11" fmla="*/ 79576 w 519519"/>
                  <a:gd name="connsiteY11" fmla="*/ 144912 h 289987"/>
                  <a:gd name="connsiteX12" fmla="*/ 134742 w 519519"/>
                  <a:gd name="connsiteY12" fmla="*/ 74612 h 289987"/>
                  <a:gd name="connsiteX13" fmla="*/ 384859 w 519519"/>
                  <a:gd name="connsiteY13" fmla="*/ 74612 h 289987"/>
                  <a:gd name="connsiteX14" fmla="*/ 439944 w 519519"/>
                  <a:gd name="connsiteY14" fmla="*/ 144912 h 289987"/>
                  <a:gd name="connsiteX15" fmla="*/ 384859 w 519519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84" y="44344"/>
                    </a:moveTo>
                    <a:cubicBezTo>
                      <a:pt x="396414" y="15785"/>
                      <a:pt x="330263" y="0"/>
                      <a:pt x="259801" y="0"/>
                    </a:cubicBezTo>
                    <a:cubicBezTo>
                      <a:pt x="189338" y="0"/>
                      <a:pt x="123187" y="15785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82503"/>
                      <a:pt x="26118" y="218223"/>
                      <a:pt x="73636" y="245643"/>
                    </a:cubicBezTo>
                    <a:cubicBezTo>
                      <a:pt x="123187" y="274202"/>
                      <a:pt x="189257" y="289987"/>
                      <a:pt x="259801" y="289987"/>
                    </a:cubicBezTo>
                    <a:cubicBezTo>
                      <a:pt x="330345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2171"/>
                      <a:pt x="445884" y="44344"/>
                    </a:cubicBezTo>
                    <a:close/>
                    <a:moveTo>
                      <a:pt x="384859" y="215212"/>
                    </a:moveTo>
                    <a:cubicBezTo>
                      <a:pt x="305284" y="250802"/>
                      <a:pt x="214317" y="250802"/>
                      <a:pt x="134742" y="215212"/>
                    </a:cubicBezTo>
                    <a:cubicBezTo>
                      <a:pt x="99185" y="196986"/>
                      <a:pt x="79576" y="172007"/>
                      <a:pt x="79576" y="144912"/>
                    </a:cubicBezTo>
                    <a:cubicBezTo>
                      <a:pt x="79576" y="117817"/>
                      <a:pt x="99185" y="92838"/>
                      <a:pt x="134742" y="74612"/>
                    </a:cubicBezTo>
                    <a:cubicBezTo>
                      <a:pt x="214317" y="39023"/>
                      <a:pt x="305284" y="39023"/>
                      <a:pt x="384859" y="74612"/>
                    </a:cubicBezTo>
                    <a:cubicBezTo>
                      <a:pt x="420335" y="92838"/>
                      <a:pt x="439944" y="117817"/>
                      <a:pt x="439944" y="144912"/>
                    </a:cubicBezTo>
                    <a:cubicBezTo>
                      <a:pt x="439944" y="172007"/>
                      <a:pt x="420335" y="197068"/>
                      <a:pt x="384859" y="21529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AA144613-4A5D-4BEA-A653-34210543BDFB}"/>
                  </a:ext>
                </a:extLst>
              </p:cNvPr>
              <p:cNvSpPr/>
              <p:nvPr/>
            </p:nvSpPr>
            <p:spPr>
              <a:xfrm>
                <a:off x="6973210" y="4092715"/>
                <a:ext cx="519519" cy="289987"/>
              </a:xfrm>
              <a:custGeom>
                <a:avLst/>
                <a:gdLst>
                  <a:gd name="connsiteX0" fmla="*/ 445884 w 519519"/>
                  <a:gd name="connsiteY0" fmla="*/ 44344 h 289987"/>
                  <a:gd name="connsiteX1" fmla="*/ 259801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801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84 w 519519"/>
                  <a:gd name="connsiteY8" fmla="*/ 44344 h 289987"/>
                  <a:gd name="connsiteX9" fmla="*/ 384859 w 519519"/>
                  <a:gd name="connsiteY9" fmla="*/ 215212 h 289987"/>
                  <a:gd name="connsiteX10" fmla="*/ 134742 w 519519"/>
                  <a:gd name="connsiteY10" fmla="*/ 215212 h 289987"/>
                  <a:gd name="connsiteX11" fmla="*/ 79576 w 519519"/>
                  <a:gd name="connsiteY11" fmla="*/ 144912 h 289987"/>
                  <a:gd name="connsiteX12" fmla="*/ 134742 w 519519"/>
                  <a:gd name="connsiteY12" fmla="*/ 74612 h 289987"/>
                  <a:gd name="connsiteX13" fmla="*/ 384859 w 519519"/>
                  <a:gd name="connsiteY13" fmla="*/ 74612 h 289987"/>
                  <a:gd name="connsiteX14" fmla="*/ 439944 w 519519"/>
                  <a:gd name="connsiteY14" fmla="*/ 144912 h 289987"/>
                  <a:gd name="connsiteX15" fmla="*/ 384859 w 519519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84" y="44344"/>
                    </a:moveTo>
                    <a:cubicBezTo>
                      <a:pt x="396414" y="15785"/>
                      <a:pt x="330263" y="0"/>
                      <a:pt x="259801" y="0"/>
                    </a:cubicBezTo>
                    <a:cubicBezTo>
                      <a:pt x="189338" y="0"/>
                      <a:pt x="123187" y="15785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82503"/>
                      <a:pt x="26118" y="218223"/>
                      <a:pt x="73636" y="245643"/>
                    </a:cubicBezTo>
                    <a:cubicBezTo>
                      <a:pt x="123187" y="274202"/>
                      <a:pt x="189257" y="289987"/>
                      <a:pt x="259801" y="289987"/>
                    </a:cubicBezTo>
                    <a:cubicBezTo>
                      <a:pt x="330345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2171"/>
                      <a:pt x="445884" y="44344"/>
                    </a:cubicBezTo>
                    <a:close/>
                    <a:moveTo>
                      <a:pt x="384859" y="215212"/>
                    </a:moveTo>
                    <a:cubicBezTo>
                      <a:pt x="305284" y="250802"/>
                      <a:pt x="214317" y="250802"/>
                      <a:pt x="134742" y="215212"/>
                    </a:cubicBezTo>
                    <a:cubicBezTo>
                      <a:pt x="99185" y="196986"/>
                      <a:pt x="79576" y="172007"/>
                      <a:pt x="79576" y="144912"/>
                    </a:cubicBezTo>
                    <a:cubicBezTo>
                      <a:pt x="79576" y="117817"/>
                      <a:pt x="99185" y="92838"/>
                      <a:pt x="134742" y="74612"/>
                    </a:cubicBezTo>
                    <a:cubicBezTo>
                      <a:pt x="214317" y="39023"/>
                      <a:pt x="305284" y="39023"/>
                      <a:pt x="384859" y="74612"/>
                    </a:cubicBezTo>
                    <a:cubicBezTo>
                      <a:pt x="420335" y="92838"/>
                      <a:pt x="439944" y="117817"/>
                      <a:pt x="439944" y="144912"/>
                    </a:cubicBezTo>
                    <a:cubicBezTo>
                      <a:pt x="439944" y="172007"/>
                      <a:pt x="420335" y="197068"/>
                      <a:pt x="384859" y="215293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0A2B33BD-BCC0-1E6B-F0C6-6AC57643D60F}"/>
                  </a:ext>
                </a:extLst>
              </p:cNvPr>
              <p:cNvSpPr/>
              <p:nvPr/>
            </p:nvSpPr>
            <p:spPr>
              <a:xfrm>
                <a:off x="7062143" y="4149925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1C30EEDC-DBFC-70C5-BEF7-A75248B92A6B}"/>
                  </a:ext>
                </a:extLst>
              </p:cNvPr>
              <p:cNvSpPr/>
              <p:nvPr/>
            </p:nvSpPr>
            <p:spPr>
              <a:xfrm>
                <a:off x="7062143" y="4149925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64B23B88-8D1A-738B-ABC2-DE38318D55FE}"/>
                  </a:ext>
                </a:extLst>
              </p:cNvPr>
              <p:cNvSpPr/>
              <p:nvPr/>
            </p:nvSpPr>
            <p:spPr>
              <a:xfrm>
                <a:off x="7062143" y="4149925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4BE6BFD1-238F-203F-2372-2C30A785A050}"/>
                  </a:ext>
                </a:extLst>
              </p:cNvPr>
              <p:cNvSpPr/>
              <p:nvPr/>
            </p:nvSpPr>
            <p:spPr>
              <a:xfrm>
                <a:off x="7063363" y="4173288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7" y="39849"/>
                      <a:pt x="5126" y="57586"/>
                      <a:pt x="0" y="76057"/>
                    </a:cubicBezTo>
                    <a:cubicBezTo>
                      <a:pt x="4801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169" y="94445"/>
                      <a:pt x="339213" y="76057"/>
                    </a:cubicBezTo>
                    <a:cubicBezTo>
                      <a:pt x="334169" y="57586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56126262-AB22-A140-E780-9624CFFD6AE8}"/>
                  </a:ext>
                </a:extLst>
              </p:cNvPr>
              <p:cNvSpPr/>
              <p:nvPr/>
            </p:nvSpPr>
            <p:spPr>
              <a:xfrm>
                <a:off x="7063363" y="4173288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7" y="39849"/>
                      <a:pt x="5126" y="57586"/>
                      <a:pt x="0" y="76057"/>
                    </a:cubicBezTo>
                    <a:cubicBezTo>
                      <a:pt x="4801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169" y="94445"/>
                      <a:pt x="339213" y="76057"/>
                    </a:cubicBezTo>
                    <a:cubicBezTo>
                      <a:pt x="334169" y="57586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F699592C-1E38-E9DA-0187-CC1BB630C26D}"/>
                  </a:ext>
                </a:extLst>
              </p:cNvPr>
              <p:cNvSpPr/>
              <p:nvPr/>
            </p:nvSpPr>
            <p:spPr>
              <a:xfrm>
                <a:off x="7224793" y="4177092"/>
                <a:ext cx="24409" cy="50609"/>
              </a:xfrm>
              <a:custGeom>
                <a:avLst/>
                <a:gdLst>
                  <a:gd name="connsiteX0" fmla="*/ 24410 w 24409"/>
                  <a:gd name="connsiteY0" fmla="*/ 0 h 50609"/>
                  <a:gd name="connsiteX1" fmla="*/ 24410 w 24409"/>
                  <a:gd name="connsiteY1" fmla="*/ 24979 h 50609"/>
                  <a:gd name="connsiteX2" fmla="*/ 15785 w 24409"/>
                  <a:gd name="connsiteY2" fmla="*/ 34011 h 50609"/>
                  <a:gd name="connsiteX3" fmla="*/ 0 w 24409"/>
                  <a:gd name="connsiteY3" fmla="*/ 50609 h 50609"/>
                  <a:gd name="connsiteX4" fmla="*/ 0 w 24409"/>
                  <a:gd name="connsiteY4" fmla="*/ 24491 h 50609"/>
                  <a:gd name="connsiteX5" fmla="*/ 24410 w 24409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09" h="50609">
                    <a:moveTo>
                      <a:pt x="24410" y="0"/>
                    </a:moveTo>
                    <a:lnTo>
                      <a:pt x="24410" y="24979"/>
                    </a:lnTo>
                    <a:lnTo>
                      <a:pt x="15785" y="34011"/>
                    </a:lnTo>
                    <a:lnTo>
                      <a:pt x="0" y="50609"/>
                    </a:lnTo>
                    <a:lnTo>
                      <a:pt x="0" y="24491"/>
                    </a:lnTo>
                    <a:lnTo>
                      <a:pt x="2441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7FE41F24-4DAD-8071-4D14-F09F1596C389}"/>
                  </a:ext>
                </a:extLst>
              </p:cNvPr>
              <p:cNvSpPr/>
              <p:nvPr/>
            </p:nvSpPr>
            <p:spPr>
              <a:xfrm>
                <a:off x="7224793" y="4177092"/>
                <a:ext cx="24409" cy="50609"/>
              </a:xfrm>
              <a:custGeom>
                <a:avLst/>
                <a:gdLst>
                  <a:gd name="connsiteX0" fmla="*/ 24410 w 24409"/>
                  <a:gd name="connsiteY0" fmla="*/ 0 h 50609"/>
                  <a:gd name="connsiteX1" fmla="*/ 24410 w 24409"/>
                  <a:gd name="connsiteY1" fmla="*/ 24979 h 50609"/>
                  <a:gd name="connsiteX2" fmla="*/ 15785 w 24409"/>
                  <a:gd name="connsiteY2" fmla="*/ 34011 h 50609"/>
                  <a:gd name="connsiteX3" fmla="*/ 0 w 24409"/>
                  <a:gd name="connsiteY3" fmla="*/ 50609 h 50609"/>
                  <a:gd name="connsiteX4" fmla="*/ 0 w 24409"/>
                  <a:gd name="connsiteY4" fmla="*/ 24491 h 50609"/>
                  <a:gd name="connsiteX5" fmla="*/ 24410 w 24409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09" h="50609">
                    <a:moveTo>
                      <a:pt x="24410" y="0"/>
                    </a:moveTo>
                    <a:lnTo>
                      <a:pt x="24410" y="24979"/>
                    </a:lnTo>
                    <a:lnTo>
                      <a:pt x="15785" y="34011"/>
                    </a:lnTo>
                    <a:lnTo>
                      <a:pt x="0" y="50609"/>
                    </a:lnTo>
                    <a:lnTo>
                      <a:pt x="0" y="24491"/>
                    </a:lnTo>
                    <a:lnTo>
                      <a:pt x="24410" y="0"/>
                    </a:ln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61908301-7F16-7D34-94B8-A3F14DAC8D7C}"/>
                  </a:ext>
                </a:extLst>
              </p:cNvPr>
              <p:cNvSpPr/>
              <p:nvPr/>
            </p:nvSpPr>
            <p:spPr>
              <a:xfrm>
                <a:off x="7180616" y="4199100"/>
                <a:ext cx="44176" cy="24551"/>
              </a:xfrm>
              <a:custGeom>
                <a:avLst/>
                <a:gdLst>
                  <a:gd name="connsiteX0" fmla="*/ 44177 w 44176"/>
                  <a:gd name="connsiteY0" fmla="*/ 2483 h 24551"/>
                  <a:gd name="connsiteX1" fmla="*/ 44177 w 44176"/>
                  <a:gd name="connsiteY1" fmla="*/ 17291 h 24551"/>
                  <a:gd name="connsiteX2" fmla="*/ 19767 w 44176"/>
                  <a:gd name="connsiteY2" fmla="*/ 24207 h 24551"/>
                  <a:gd name="connsiteX3" fmla="*/ 9352 w 44176"/>
                  <a:gd name="connsiteY3" fmla="*/ 23801 h 24551"/>
                  <a:gd name="connsiteX4" fmla="*/ 4389 w 44176"/>
                  <a:gd name="connsiteY4" fmla="*/ 21767 h 24551"/>
                  <a:gd name="connsiteX5" fmla="*/ 8864 w 44176"/>
                  <a:gd name="connsiteY5" fmla="*/ 6226 h 24551"/>
                  <a:gd name="connsiteX6" fmla="*/ 44177 w 44176"/>
                  <a:gd name="connsiteY6" fmla="*/ 2483 h 2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1">
                    <a:moveTo>
                      <a:pt x="44177" y="2483"/>
                    </a:moveTo>
                    <a:lnTo>
                      <a:pt x="44177" y="17291"/>
                    </a:lnTo>
                    <a:cubicBezTo>
                      <a:pt x="36260" y="20318"/>
                      <a:pt x="28091" y="22629"/>
                      <a:pt x="19767" y="24207"/>
                    </a:cubicBezTo>
                    <a:cubicBezTo>
                      <a:pt x="16301" y="24777"/>
                      <a:pt x="12762" y="24639"/>
                      <a:pt x="9352" y="23801"/>
                    </a:cubicBezTo>
                    <a:cubicBezTo>
                      <a:pt x="7628" y="23296"/>
                      <a:pt x="5968" y="22613"/>
                      <a:pt x="4389" y="21767"/>
                    </a:cubicBezTo>
                    <a:cubicBezTo>
                      <a:pt x="-1632" y="18186"/>
                      <a:pt x="-2608" y="12816"/>
                      <a:pt x="8864" y="6226"/>
                    </a:cubicBezTo>
                    <a:cubicBezTo>
                      <a:pt x="19409" y="-462"/>
                      <a:pt x="32468" y="-1846"/>
                      <a:pt x="44177" y="248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4D005445-3581-3FB5-18D9-898C16241350}"/>
                  </a:ext>
                </a:extLst>
              </p:cNvPr>
              <p:cNvSpPr/>
              <p:nvPr/>
            </p:nvSpPr>
            <p:spPr>
              <a:xfrm>
                <a:off x="7180616" y="4199100"/>
                <a:ext cx="44176" cy="24551"/>
              </a:xfrm>
              <a:custGeom>
                <a:avLst/>
                <a:gdLst>
                  <a:gd name="connsiteX0" fmla="*/ 44177 w 44176"/>
                  <a:gd name="connsiteY0" fmla="*/ 2483 h 24551"/>
                  <a:gd name="connsiteX1" fmla="*/ 44177 w 44176"/>
                  <a:gd name="connsiteY1" fmla="*/ 17291 h 24551"/>
                  <a:gd name="connsiteX2" fmla="*/ 19767 w 44176"/>
                  <a:gd name="connsiteY2" fmla="*/ 24207 h 24551"/>
                  <a:gd name="connsiteX3" fmla="*/ 9352 w 44176"/>
                  <a:gd name="connsiteY3" fmla="*/ 23801 h 24551"/>
                  <a:gd name="connsiteX4" fmla="*/ 4389 w 44176"/>
                  <a:gd name="connsiteY4" fmla="*/ 21767 h 24551"/>
                  <a:gd name="connsiteX5" fmla="*/ 8864 w 44176"/>
                  <a:gd name="connsiteY5" fmla="*/ 6226 h 24551"/>
                  <a:gd name="connsiteX6" fmla="*/ 44177 w 44176"/>
                  <a:gd name="connsiteY6" fmla="*/ 2483 h 2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1">
                    <a:moveTo>
                      <a:pt x="44177" y="2483"/>
                    </a:moveTo>
                    <a:lnTo>
                      <a:pt x="44177" y="17291"/>
                    </a:lnTo>
                    <a:cubicBezTo>
                      <a:pt x="36260" y="20318"/>
                      <a:pt x="28091" y="22629"/>
                      <a:pt x="19767" y="24207"/>
                    </a:cubicBezTo>
                    <a:cubicBezTo>
                      <a:pt x="16301" y="24777"/>
                      <a:pt x="12762" y="24639"/>
                      <a:pt x="9352" y="23801"/>
                    </a:cubicBezTo>
                    <a:cubicBezTo>
                      <a:pt x="7628" y="23296"/>
                      <a:pt x="5968" y="22613"/>
                      <a:pt x="4389" y="21767"/>
                    </a:cubicBezTo>
                    <a:cubicBezTo>
                      <a:pt x="-1632" y="18186"/>
                      <a:pt x="-2608" y="12816"/>
                      <a:pt x="8864" y="6226"/>
                    </a:cubicBezTo>
                    <a:cubicBezTo>
                      <a:pt x="19409" y="-462"/>
                      <a:pt x="32468" y="-1846"/>
                      <a:pt x="44177" y="2483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99F5781-221B-469A-6164-F270CA26FD9C}"/>
                  </a:ext>
                </a:extLst>
              </p:cNvPr>
              <p:cNvSpPr/>
              <p:nvPr/>
            </p:nvSpPr>
            <p:spPr>
              <a:xfrm>
                <a:off x="7127723" y="4185391"/>
                <a:ext cx="210492" cy="124733"/>
              </a:xfrm>
              <a:custGeom>
                <a:avLst/>
                <a:gdLst>
                  <a:gd name="connsiteX0" fmla="*/ 210493 w 210492"/>
                  <a:gd name="connsiteY0" fmla="*/ 87387 h 124733"/>
                  <a:gd name="connsiteX1" fmla="*/ 210493 w 210492"/>
                  <a:gd name="connsiteY1" fmla="*/ 108949 h 124733"/>
                  <a:gd name="connsiteX2" fmla="*/ 183073 w 210492"/>
                  <a:gd name="connsiteY2" fmla="*/ 124734 h 124733"/>
                  <a:gd name="connsiteX3" fmla="*/ 162813 w 210492"/>
                  <a:gd name="connsiteY3" fmla="*/ 113017 h 124733"/>
                  <a:gd name="connsiteX4" fmla="*/ 84376 w 210492"/>
                  <a:gd name="connsiteY4" fmla="*/ 116597 h 124733"/>
                  <a:gd name="connsiteX5" fmla="*/ 84376 w 210492"/>
                  <a:gd name="connsiteY5" fmla="*/ 94954 h 124733"/>
                  <a:gd name="connsiteX6" fmla="*/ 96825 w 210492"/>
                  <a:gd name="connsiteY6" fmla="*/ 82586 h 124733"/>
                  <a:gd name="connsiteX7" fmla="*/ 84376 w 210492"/>
                  <a:gd name="connsiteY7" fmla="*/ 86004 h 124733"/>
                  <a:gd name="connsiteX8" fmla="*/ 23189 w 210492"/>
                  <a:gd name="connsiteY8" fmla="*/ 79006 h 124733"/>
                  <a:gd name="connsiteX9" fmla="*/ 5289 w 210492"/>
                  <a:gd name="connsiteY9" fmla="*/ 56224 h 124733"/>
                  <a:gd name="connsiteX10" fmla="*/ 5289 w 210492"/>
                  <a:gd name="connsiteY10" fmla="*/ 35150 h 124733"/>
                  <a:gd name="connsiteX11" fmla="*/ 7486 w 210492"/>
                  <a:gd name="connsiteY11" fmla="*/ 25956 h 124733"/>
                  <a:gd name="connsiteX12" fmla="*/ 0 w 210492"/>
                  <a:gd name="connsiteY12" fmla="*/ 21643 h 124733"/>
                  <a:gd name="connsiteX13" fmla="*/ 0 w 210492"/>
                  <a:gd name="connsiteY13" fmla="*/ 0 h 124733"/>
                  <a:gd name="connsiteX14" fmla="*/ 20260 w 210492"/>
                  <a:gd name="connsiteY14" fmla="*/ 11717 h 124733"/>
                  <a:gd name="connsiteX15" fmla="*/ 5289 w 210492"/>
                  <a:gd name="connsiteY15" fmla="*/ 34906 h 124733"/>
                  <a:gd name="connsiteX16" fmla="*/ 5289 w 210492"/>
                  <a:gd name="connsiteY16" fmla="*/ 34906 h 124733"/>
                  <a:gd name="connsiteX17" fmla="*/ 23189 w 210492"/>
                  <a:gd name="connsiteY17" fmla="*/ 57200 h 124733"/>
                  <a:gd name="connsiteX18" fmla="*/ 100487 w 210492"/>
                  <a:gd name="connsiteY18" fmla="*/ 59722 h 124733"/>
                  <a:gd name="connsiteX19" fmla="*/ 152317 w 210492"/>
                  <a:gd name="connsiteY19" fmla="*/ 51586 h 124733"/>
                  <a:gd name="connsiteX20" fmla="*/ 148818 w 210492"/>
                  <a:gd name="connsiteY20" fmla="*/ 67127 h 124733"/>
                  <a:gd name="connsiteX21" fmla="*/ 110251 w 210492"/>
                  <a:gd name="connsiteY21" fmla="*/ 69324 h 124733"/>
                  <a:gd name="connsiteX22" fmla="*/ 84376 w 210492"/>
                  <a:gd name="connsiteY22" fmla="*/ 95035 h 124733"/>
                  <a:gd name="connsiteX23" fmla="*/ 98615 w 210492"/>
                  <a:gd name="connsiteY23" fmla="*/ 99266 h 124733"/>
                  <a:gd name="connsiteX24" fmla="*/ 162813 w 210492"/>
                  <a:gd name="connsiteY24" fmla="*/ 91536 h 124733"/>
                  <a:gd name="connsiteX25" fmla="*/ 183073 w 210492"/>
                  <a:gd name="connsiteY25" fmla="*/ 103253 h 12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0492" h="124733">
                    <a:moveTo>
                      <a:pt x="210493" y="87387"/>
                    </a:moveTo>
                    <a:lnTo>
                      <a:pt x="210493" y="108949"/>
                    </a:lnTo>
                    <a:lnTo>
                      <a:pt x="183073" y="124734"/>
                    </a:lnTo>
                    <a:lnTo>
                      <a:pt x="162813" y="113017"/>
                    </a:lnTo>
                    <a:cubicBezTo>
                      <a:pt x="138167" y="124514"/>
                      <a:pt x="109974" y="125799"/>
                      <a:pt x="84376" y="116597"/>
                    </a:cubicBezTo>
                    <a:lnTo>
                      <a:pt x="84376" y="94954"/>
                    </a:lnTo>
                    <a:lnTo>
                      <a:pt x="96825" y="82586"/>
                    </a:lnTo>
                    <a:lnTo>
                      <a:pt x="84376" y="86004"/>
                    </a:lnTo>
                    <a:cubicBezTo>
                      <a:pt x="63864" y="91943"/>
                      <a:pt x="41830" y="89421"/>
                      <a:pt x="23189" y="79006"/>
                    </a:cubicBezTo>
                    <a:cubicBezTo>
                      <a:pt x="10903" y="72009"/>
                      <a:pt x="5208" y="64198"/>
                      <a:pt x="5289" y="56224"/>
                    </a:cubicBezTo>
                    <a:lnTo>
                      <a:pt x="5289" y="35150"/>
                    </a:lnTo>
                    <a:lnTo>
                      <a:pt x="7486" y="25956"/>
                    </a:lnTo>
                    <a:lnTo>
                      <a:pt x="0" y="21643"/>
                    </a:lnTo>
                    <a:lnTo>
                      <a:pt x="0" y="0"/>
                    </a:lnTo>
                    <a:lnTo>
                      <a:pt x="20260" y="11717"/>
                    </a:lnTo>
                    <a:cubicBezTo>
                      <a:pt x="10415" y="19365"/>
                      <a:pt x="5126" y="27258"/>
                      <a:pt x="5289" y="34906"/>
                    </a:cubicBezTo>
                    <a:lnTo>
                      <a:pt x="5289" y="34906"/>
                    </a:lnTo>
                    <a:cubicBezTo>
                      <a:pt x="5289" y="43043"/>
                      <a:pt x="11229" y="50284"/>
                      <a:pt x="23189" y="57200"/>
                    </a:cubicBezTo>
                    <a:cubicBezTo>
                      <a:pt x="49877" y="72578"/>
                      <a:pt x="76240" y="67534"/>
                      <a:pt x="100487" y="59722"/>
                    </a:cubicBezTo>
                    <a:cubicBezTo>
                      <a:pt x="122944" y="52400"/>
                      <a:pt x="139298" y="43449"/>
                      <a:pt x="152317" y="51586"/>
                    </a:cubicBezTo>
                    <a:cubicBezTo>
                      <a:pt x="160453" y="56224"/>
                      <a:pt x="157931" y="61919"/>
                      <a:pt x="148818" y="67127"/>
                    </a:cubicBezTo>
                    <a:cubicBezTo>
                      <a:pt x="136963" y="73669"/>
                      <a:pt x="122773" y="74474"/>
                      <a:pt x="110251" y="69324"/>
                    </a:cubicBezTo>
                    <a:lnTo>
                      <a:pt x="84376" y="95035"/>
                    </a:lnTo>
                    <a:cubicBezTo>
                      <a:pt x="89006" y="96817"/>
                      <a:pt x="93766" y="98233"/>
                      <a:pt x="98615" y="99266"/>
                    </a:cubicBezTo>
                    <a:cubicBezTo>
                      <a:pt x="120299" y="103367"/>
                      <a:pt x="142724" y="100666"/>
                      <a:pt x="162813" y="91536"/>
                    </a:cubicBezTo>
                    <a:lnTo>
                      <a:pt x="183073" y="10325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1C4A58C6-EF05-D133-08A4-37368FB1F081}"/>
                  </a:ext>
                </a:extLst>
              </p:cNvPr>
              <p:cNvSpPr/>
              <p:nvPr/>
            </p:nvSpPr>
            <p:spPr>
              <a:xfrm>
                <a:off x="7133011" y="4211428"/>
                <a:ext cx="205205" cy="98777"/>
              </a:xfrm>
              <a:custGeom>
                <a:avLst/>
                <a:gdLst>
                  <a:gd name="connsiteX0" fmla="*/ 1 w 205205"/>
                  <a:gd name="connsiteY0" fmla="*/ 8869 h 98777"/>
                  <a:gd name="connsiteX1" fmla="*/ 1 w 205205"/>
                  <a:gd name="connsiteY1" fmla="*/ 8869 h 98777"/>
                  <a:gd name="connsiteX2" fmla="*/ 17901 w 205205"/>
                  <a:gd name="connsiteY2" fmla="*/ 31163 h 98777"/>
                  <a:gd name="connsiteX3" fmla="*/ 95199 w 205205"/>
                  <a:gd name="connsiteY3" fmla="*/ 33685 h 98777"/>
                  <a:gd name="connsiteX4" fmla="*/ 147029 w 205205"/>
                  <a:gd name="connsiteY4" fmla="*/ 25549 h 98777"/>
                  <a:gd name="connsiteX5" fmla="*/ 143530 w 205205"/>
                  <a:gd name="connsiteY5" fmla="*/ 41090 h 98777"/>
                  <a:gd name="connsiteX6" fmla="*/ 104963 w 205205"/>
                  <a:gd name="connsiteY6" fmla="*/ 43287 h 98777"/>
                  <a:gd name="connsiteX7" fmla="*/ 79088 w 205205"/>
                  <a:gd name="connsiteY7" fmla="*/ 68998 h 98777"/>
                  <a:gd name="connsiteX8" fmla="*/ 93327 w 205205"/>
                  <a:gd name="connsiteY8" fmla="*/ 73229 h 98777"/>
                  <a:gd name="connsiteX9" fmla="*/ 157525 w 205205"/>
                  <a:gd name="connsiteY9" fmla="*/ 65499 h 98777"/>
                  <a:gd name="connsiteX10" fmla="*/ 177785 w 205205"/>
                  <a:gd name="connsiteY10" fmla="*/ 77216 h 98777"/>
                  <a:gd name="connsiteX11" fmla="*/ 205205 w 205205"/>
                  <a:gd name="connsiteY11" fmla="*/ 61431 h 98777"/>
                  <a:gd name="connsiteX12" fmla="*/ 205205 w 205205"/>
                  <a:gd name="connsiteY12" fmla="*/ 82993 h 98777"/>
                  <a:gd name="connsiteX13" fmla="*/ 177785 w 205205"/>
                  <a:gd name="connsiteY13" fmla="*/ 98778 h 98777"/>
                  <a:gd name="connsiteX14" fmla="*/ 157525 w 205205"/>
                  <a:gd name="connsiteY14" fmla="*/ 87061 h 98777"/>
                  <a:gd name="connsiteX15" fmla="*/ 79088 w 205205"/>
                  <a:gd name="connsiteY15" fmla="*/ 90641 h 98777"/>
                  <a:gd name="connsiteX16" fmla="*/ 79088 w 205205"/>
                  <a:gd name="connsiteY16" fmla="*/ 68998 h 98777"/>
                  <a:gd name="connsiteX17" fmla="*/ 91537 w 205205"/>
                  <a:gd name="connsiteY17" fmla="*/ 56630 h 98777"/>
                  <a:gd name="connsiteX18" fmla="*/ 79088 w 205205"/>
                  <a:gd name="connsiteY18" fmla="*/ 60048 h 98777"/>
                  <a:gd name="connsiteX19" fmla="*/ 17901 w 205205"/>
                  <a:gd name="connsiteY19" fmla="*/ 53050 h 98777"/>
                  <a:gd name="connsiteX20" fmla="*/ 1 w 205205"/>
                  <a:gd name="connsiteY20" fmla="*/ 30268 h 98777"/>
                  <a:gd name="connsiteX21" fmla="*/ 1 w 205205"/>
                  <a:gd name="connsiteY21" fmla="*/ 9194 h 98777"/>
                  <a:gd name="connsiteX22" fmla="*/ 2198 w 205205"/>
                  <a:gd name="connsiteY22" fmla="*/ 0 h 98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5205" h="98777">
                    <a:moveTo>
                      <a:pt x="1" y="8869"/>
                    </a:moveTo>
                    <a:lnTo>
                      <a:pt x="1" y="8869"/>
                    </a:lnTo>
                    <a:cubicBezTo>
                      <a:pt x="1" y="17005"/>
                      <a:pt x="5941" y="24247"/>
                      <a:pt x="17901" y="31163"/>
                    </a:cubicBezTo>
                    <a:cubicBezTo>
                      <a:pt x="44589" y="46541"/>
                      <a:pt x="70952" y="41497"/>
                      <a:pt x="95199" y="33685"/>
                    </a:cubicBezTo>
                    <a:cubicBezTo>
                      <a:pt x="117656" y="26362"/>
                      <a:pt x="134010" y="17412"/>
                      <a:pt x="147029" y="25549"/>
                    </a:cubicBezTo>
                    <a:cubicBezTo>
                      <a:pt x="155165" y="30187"/>
                      <a:pt x="152643" y="35882"/>
                      <a:pt x="143530" y="41090"/>
                    </a:cubicBezTo>
                    <a:cubicBezTo>
                      <a:pt x="131675" y="47631"/>
                      <a:pt x="117485" y="48437"/>
                      <a:pt x="104963" y="43287"/>
                    </a:cubicBezTo>
                    <a:lnTo>
                      <a:pt x="79088" y="68998"/>
                    </a:lnTo>
                    <a:cubicBezTo>
                      <a:pt x="83718" y="70780"/>
                      <a:pt x="88478" y="72196"/>
                      <a:pt x="93327" y="73229"/>
                    </a:cubicBezTo>
                    <a:cubicBezTo>
                      <a:pt x="115011" y="77330"/>
                      <a:pt x="137436" y="74629"/>
                      <a:pt x="157525" y="65499"/>
                    </a:cubicBezTo>
                    <a:lnTo>
                      <a:pt x="177785" y="77216"/>
                    </a:lnTo>
                    <a:lnTo>
                      <a:pt x="205205" y="61431"/>
                    </a:lnTo>
                    <a:lnTo>
                      <a:pt x="205205" y="82993"/>
                    </a:lnTo>
                    <a:lnTo>
                      <a:pt x="177785" y="98778"/>
                    </a:lnTo>
                    <a:lnTo>
                      <a:pt x="157525" y="87061"/>
                    </a:lnTo>
                    <a:cubicBezTo>
                      <a:pt x="132879" y="98558"/>
                      <a:pt x="104686" y="99844"/>
                      <a:pt x="79088" y="90641"/>
                    </a:cubicBezTo>
                    <a:lnTo>
                      <a:pt x="79088" y="68998"/>
                    </a:lnTo>
                    <a:lnTo>
                      <a:pt x="91537" y="56630"/>
                    </a:lnTo>
                    <a:lnTo>
                      <a:pt x="79088" y="60048"/>
                    </a:lnTo>
                    <a:cubicBezTo>
                      <a:pt x="58576" y="65987"/>
                      <a:pt x="36542" y="63465"/>
                      <a:pt x="17901" y="53050"/>
                    </a:cubicBezTo>
                    <a:cubicBezTo>
                      <a:pt x="5615" y="46053"/>
                      <a:pt x="-80" y="38242"/>
                      <a:pt x="1" y="30268"/>
                    </a:cubicBezTo>
                    <a:lnTo>
                      <a:pt x="1" y="9194"/>
                    </a:lnTo>
                    <a:lnTo>
                      <a:pt x="2198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EE581F53-53CB-B307-CEF8-E02ED78A7F4B}"/>
                  </a:ext>
                </a:extLst>
              </p:cNvPr>
              <p:cNvSpPr/>
              <p:nvPr/>
            </p:nvSpPr>
            <p:spPr>
              <a:xfrm>
                <a:off x="7127723" y="4185391"/>
                <a:ext cx="20341" cy="25955"/>
              </a:xfrm>
              <a:custGeom>
                <a:avLst/>
                <a:gdLst>
                  <a:gd name="connsiteX0" fmla="*/ 0 w 20341"/>
                  <a:gd name="connsiteY0" fmla="*/ 0 h 25955"/>
                  <a:gd name="connsiteX1" fmla="*/ 0 w 20341"/>
                  <a:gd name="connsiteY1" fmla="*/ 21643 h 25955"/>
                  <a:gd name="connsiteX2" fmla="*/ 7486 w 20341"/>
                  <a:gd name="connsiteY2" fmla="*/ 25956 h 25955"/>
                  <a:gd name="connsiteX3" fmla="*/ 7486 w 20341"/>
                  <a:gd name="connsiteY3" fmla="*/ 25956 h 25955"/>
                  <a:gd name="connsiteX4" fmla="*/ 20341 w 20341"/>
                  <a:gd name="connsiteY4" fmla="*/ 11635 h 2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25955">
                    <a:moveTo>
                      <a:pt x="0" y="0"/>
                    </a:moveTo>
                    <a:lnTo>
                      <a:pt x="0" y="21643"/>
                    </a:lnTo>
                    <a:lnTo>
                      <a:pt x="7486" y="25956"/>
                    </a:lnTo>
                    <a:lnTo>
                      <a:pt x="7486" y="25956"/>
                    </a:lnTo>
                    <a:cubicBezTo>
                      <a:pt x="10675" y="20301"/>
                      <a:pt x="15061" y="15419"/>
                      <a:pt x="20341" y="1163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2111C86F-42CE-78FA-AA3F-B9A696F0C7E5}"/>
                  </a:ext>
                </a:extLst>
              </p:cNvPr>
              <p:cNvSpPr/>
              <p:nvPr/>
            </p:nvSpPr>
            <p:spPr>
              <a:xfrm>
                <a:off x="7317875" y="4239906"/>
                <a:ext cx="15786" cy="28966"/>
              </a:xfrm>
              <a:custGeom>
                <a:avLst/>
                <a:gdLst>
                  <a:gd name="connsiteX0" fmla="*/ 15785 w 15786"/>
                  <a:gd name="connsiteY0" fmla="*/ 18714 h 28966"/>
                  <a:gd name="connsiteX1" fmla="*/ 13751 w 15786"/>
                  <a:gd name="connsiteY1" fmla="*/ 28966 h 28966"/>
                  <a:gd name="connsiteX2" fmla="*/ 0 w 15786"/>
                  <a:gd name="connsiteY2" fmla="*/ 20830 h 28966"/>
                  <a:gd name="connsiteX3" fmla="*/ 15541 w 15786"/>
                  <a:gd name="connsiteY3" fmla="*/ 0 h 28966"/>
                  <a:gd name="connsiteX4" fmla="*/ 15785 w 15786"/>
                  <a:gd name="connsiteY4" fmla="*/ 18714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966">
                    <a:moveTo>
                      <a:pt x="15785" y="18714"/>
                    </a:moveTo>
                    <a:cubicBezTo>
                      <a:pt x="15817" y="22237"/>
                      <a:pt x="15126" y="25728"/>
                      <a:pt x="13751" y="28966"/>
                    </a:cubicBezTo>
                    <a:lnTo>
                      <a:pt x="0" y="20830"/>
                    </a:lnTo>
                    <a:cubicBezTo>
                      <a:pt x="8397" y="16997"/>
                      <a:pt x="14264" y="9145"/>
                      <a:pt x="15541" y="0"/>
                    </a:cubicBezTo>
                    <a:cubicBezTo>
                      <a:pt x="15704" y="6347"/>
                      <a:pt x="15785" y="18145"/>
                      <a:pt x="15785" y="1871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34A35239-2642-82E5-11CD-C130F5C7EA41}"/>
                  </a:ext>
                </a:extLst>
              </p:cNvPr>
              <p:cNvSpPr/>
              <p:nvPr/>
            </p:nvSpPr>
            <p:spPr>
              <a:xfrm>
                <a:off x="7317875" y="4239906"/>
                <a:ext cx="15786" cy="28966"/>
              </a:xfrm>
              <a:custGeom>
                <a:avLst/>
                <a:gdLst>
                  <a:gd name="connsiteX0" fmla="*/ 15785 w 15786"/>
                  <a:gd name="connsiteY0" fmla="*/ 18714 h 28966"/>
                  <a:gd name="connsiteX1" fmla="*/ 13751 w 15786"/>
                  <a:gd name="connsiteY1" fmla="*/ 28966 h 28966"/>
                  <a:gd name="connsiteX2" fmla="*/ 0 w 15786"/>
                  <a:gd name="connsiteY2" fmla="*/ 20830 h 28966"/>
                  <a:gd name="connsiteX3" fmla="*/ 15541 w 15786"/>
                  <a:gd name="connsiteY3" fmla="*/ 0 h 28966"/>
                  <a:gd name="connsiteX4" fmla="*/ 15785 w 15786"/>
                  <a:gd name="connsiteY4" fmla="*/ 18714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966">
                    <a:moveTo>
                      <a:pt x="15785" y="18714"/>
                    </a:moveTo>
                    <a:cubicBezTo>
                      <a:pt x="15817" y="22237"/>
                      <a:pt x="15126" y="25728"/>
                      <a:pt x="13751" y="28966"/>
                    </a:cubicBezTo>
                    <a:lnTo>
                      <a:pt x="0" y="20830"/>
                    </a:lnTo>
                    <a:cubicBezTo>
                      <a:pt x="8397" y="16997"/>
                      <a:pt x="14264" y="9145"/>
                      <a:pt x="15541" y="0"/>
                    </a:cubicBezTo>
                    <a:cubicBezTo>
                      <a:pt x="15704" y="6347"/>
                      <a:pt x="15785" y="18145"/>
                      <a:pt x="15785" y="187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21817EE8-C68C-52B8-FC94-E714BE0EF9FB}"/>
                  </a:ext>
                </a:extLst>
              </p:cNvPr>
              <p:cNvSpPr/>
              <p:nvPr/>
            </p:nvSpPr>
            <p:spPr>
              <a:xfrm>
                <a:off x="7128212" y="4168792"/>
                <a:ext cx="210411" cy="119282"/>
              </a:xfrm>
              <a:custGeom>
                <a:avLst/>
                <a:gdLst>
                  <a:gd name="connsiteX0" fmla="*/ 205367 w 210411"/>
                  <a:gd name="connsiteY0" fmla="*/ 101300 h 119282"/>
                  <a:gd name="connsiteX1" fmla="*/ 189745 w 210411"/>
                  <a:gd name="connsiteY1" fmla="*/ 92187 h 119282"/>
                  <a:gd name="connsiteX2" fmla="*/ 205367 w 210411"/>
                  <a:gd name="connsiteY2" fmla="*/ 68184 h 119282"/>
                  <a:gd name="connsiteX3" fmla="*/ 205367 w 210411"/>
                  <a:gd name="connsiteY3" fmla="*/ 66069 h 119282"/>
                  <a:gd name="connsiteX4" fmla="*/ 187792 w 210411"/>
                  <a:gd name="connsiteY4" fmla="*/ 44832 h 119282"/>
                  <a:gd name="connsiteX5" fmla="*/ 187792 w 210411"/>
                  <a:gd name="connsiteY5" fmla="*/ 44832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1 w 210411"/>
                  <a:gd name="connsiteY9" fmla="*/ 35394 h 119282"/>
                  <a:gd name="connsiteX10" fmla="*/ 140681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5 h 119282"/>
                  <a:gd name="connsiteX13" fmla="*/ 112610 w 210411"/>
                  <a:gd name="connsiteY13" fmla="*/ 41496 h 119282"/>
                  <a:gd name="connsiteX14" fmla="*/ 101138 w 210411"/>
                  <a:gd name="connsiteY14" fmla="*/ 45239 h 119282"/>
                  <a:gd name="connsiteX15" fmla="*/ 96825 w 210411"/>
                  <a:gd name="connsiteY15" fmla="*/ 46785 h 119282"/>
                  <a:gd name="connsiteX16" fmla="*/ 72416 w 210411"/>
                  <a:gd name="connsiteY16" fmla="*/ 53701 h 119282"/>
                  <a:gd name="connsiteX17" fmla="*/ 62001 w 210411"/>
                  <a:gd name="connsiteY17" fmla="*/ 53294 h 119282"/>
                  <a:gd name="connsiteX18" fmla="*/ 57119 w 210411"/>
                  <a:gd name="connsiteY18" fmla="*/ 51260 h 119282"/>
                  <a:gd name="connsiteX19" fmla="*/ 61512 w 210411"/>
                  <a:gd name="connsiteY19" fmla="*/ 35719 h 119282"/>
                  <a:gd name="connsiteX20" fmla="*/ 96744 w 210411"/>
                  <a:gd name="connsiteY20" fmla="*/ 32058 h 119282"/>
                  <a:gd name="connsiteX21" fmla="*/ 121154 w 210411"/>
                  <a:gd name="connsiteY21" fmla="*/ 7648 h 119282"/>
                  <a:gd name="connsiteX22" fmla="*/ 47924 w 210411"/>
                  <a:gd name="connsiteY22" fmla="*/ 11717 h 119282"/>
                  <a:gd name="connsiteX23" fmla="*/ 27665 w 210411"/>
                  <a:gd name="connsiteY23" fmla="*/ 0 h 119282"/>
                  <a:gd name="connsiteX24" fmla="*/ 0 w 210411"/>
                  <a:gd name="connsiteY24" fmla="*/ 16273 h 119282"/>
                  <a:gd name="connsiteX25" fmla="*/ 20341 w 210411"/>
                  <a:gd name="connsiteY25" fmla="*/ 27990 h 119282"/>
                  <a:gd name="connsiteX26" fmla="*/ 5208 w 210411"/>
                  <a:gd name="connsiteY26" fmla="*/ 51260 h 119282"/>
                  <a:gd name="connsiteX27" fmla="*/ 5208 w 210411"/>
                  <a:gd name="connsiteY27" fmla="*/ 51260 h 119282"/>
                  <a:gd name="connsiteX28" fmla="*/ 23189 w 210411"/>
                  <a:gd name="connsiteY28" fmla="*/ 73554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3 h 119282"/>
                  <a:gd name="connsiteX31" fmla="*/ 148899 w 210411"/>
                  <a:gd name="connsiteY31" fmla="*/ 83074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813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367" y="101300"/>
                    </a:moveTo>
                    <a:lnTo>
                      <a:pt x="189745" y="92187"/>
                    </a:lnTo>
                    <a:cubicBezTo>
                      <a:pt x="199167" y="87891"/>
                      <a:pt x="205253" y="78542"/>
                      <a:pt x="205367" y="68184"/>
                    </a:cubicBezTo>
                    <a:cubicBezTo>
                      <a:pt x="205367" y="67452"/>
                      <a:pt x="205367" y="66801"/>
                      <a:pt x="205367" y="66069"/>
                    </a:cubicBezTo>
                    <a:cubicBezTo>
                      <a:pt x="204635" y="58583"/>
                      <a:pt x="199183" y="51342"/>
                      <a:pt x="187792" y="44832"/>
                    </a:cubicBezTo>
                    <a:lnTo>
                      <a:pt x="187792" y="44832"/>
                    </a:lnTo>
                    <a:cubicBezTo>
                      <a:pt x="176702" y="38494"/>
                      <a:pt x="164115" y="35239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lnTo>
                      <a:pt x="141821" y="35394"/>
                    </a:lnTo>
                    <a:lnTo>
                      <a:pt x="140681" y="35394"/>
                    </a:lnTo>
                    <a:lnTo>
                      <a:pt x="138485" y="35394"/>
                    </a:lnTo>
                    <a:cubicBezTo>
                      <a:pt x="132504" y="36265"/>
                      <a:pt x="126581" y="37485"/>
                      <a:pt x="120747" y="39055"/>
                    </a:cubicBezTo>
                    <a:lnTo>
                      <a:pt x="112610" y="41496"/>
                    </a:lnTo>
                    <a:lnTo>
                      <a:pt x="101138" y="45239"/>
                    </a:lnTo>
                    <a:lnTo>
                      <a:pt x="96825" y="46785"/>
                    </a:lnTo>
                    <a:cubicBezTo>
                      <a:pt x="88925" y="49853"/>
                      <a:pt x="80747" y="52163"/>
                      <a:pt x="72416" y="53701"/>
                    </a:cubicBezTo>
                    <a:cubicBezTo>
                      <a:pt x="68949" y="54238"/>
                      <a:pt x="65418" y="54100"/>
                      <a:pt x="62001" y="53294"/>
                    </a:cubicBezTo>
                    <a:cubicBezTo>
                      <a:pt x="60308" y="52790"/>
                      <a:pt x="58673" y="52107"/>
                      <a:pt x="57119" y="51260"/>
                    </a:cubicBezTo>
                    <a:cubicBezTo>
                      <a:pt x="51016" y="47680"/>
                      <a:pt x="50040" y="42310"/>
                      <a:pt x="61512" y="35719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73"/>
                      <a:pt x="71032" y="1521"/>
                      <a:pt x="47924" y="11717"/>
                    </a:cubicBezTo>
                    <a:lnTo>
                      <a:pt x="27665" y="0"/>
                    </a:lnTo>
                    <a:lnTo>
                      <a:pt x="0" y="16273"/>
                    </a:lnTo>
                    <a:lnTo>
                      <a:pt x="20341" y="27990"/>
                    </a:lnTo>
                    <a:cubicBezTo>
                      <a:pt x="11969" y="32986"/>
                      <a:pt x="6379" y="41578"/>
                      <a:pt x="5208" y="51260"/>
                    </a:cubicBezTo>
                    <a:lnTo>
                      <a:pt x="5208" y="51260"/>
                    </a:lnTo>
                    <a:cubicBezTo>
                      <a:pt x="5208" y="59397"/>
                      <a:pt x="11229" y="66638"/>
                      <a:pt x="23189" y="73554"/>
                    </a:cubicBezTo>
                    <a:cubicBezTo>
                      <a:pt x="49877" y="88933"/>
                      <a:pt x="76321" y="83888"/>
                      <a:pt x="100487" y="76077"/>
                    </a:cubicBezTo>
                    <a:cubicBezTo>
                      <a:pt x="122944" y="68754"/>
                      <a:pt x="139298" y="59804"/>
                      <a:pt x="152235" y="67533"/>
                    </a:cubicBezTo>
                    <a:cubicBezTo>
                      <a:pt x="160372" y="72253"/>
                      <a:pt x="157850" y="77867"/>
                      <a:pt x="148899" y="83074"/>
                    </a:cubicBezTo>
                    <a:cubicBezTo>
                      <a:pt x="137028" y="89665"/>
                      <a:pt x="122814" y="90503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22"/>
                      <a:pt x="93741" y="114237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126" y="116231"/>
                      <a:pt x="150396" y="113009"/>
                      <a:pt x="162813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FDAC97DC-1312-DA6B-60D0-66DF3AC275BC}"/>
                  </a:ext>
                </a:extLst>
              </p:cNvPr>
              <p:cNvSpPr/>
              <p:nvPr/>
            </p:nvSpPr>
            <p:spPr>
              <a:xfrm>
                <a:off x="7128212" y="4168792"/>
                <a:ext cx="210411" cy="119282"/>
              </a:xfrm>
              <a:custGeom>
                <a:avLst/>
                <a:gdLst>
                  <a:gd name="connsiteX0" fmla="*/ 205367 w 210411"/>
                  <a:gd name="connsiteY0" fmla="*/ 101300 h 119282"/>
                  <a:gd name="connsiteX1" fmla="*/ 189745 w 210411"/>
                  <a:gd name="connsiteY1" fmla="*/ 92187 h 119282"/>
                  <a:gd name="connsiteX2" fmla="*/ 205367 w 210411"/>
                  <a:gd name="connsiteY2" fmla="*/ 68184 h 119282"/>
                  <a:gd name="connsiteX3" fmla="*/ 205367 w 210411"/>
                  <a:gd name="connsiteY3" fmla="*/ 66069 h 119282"/>
                  <a:gd name="connsiteX4" fmla="*/ 187792 w 210411"/>
                  <a:gd name="connsiteY4" fmla="*/ 44832 h 119282"/>
                  <a:gd name="connsiteX5" fmla="*/ 187792 w 210411"/>
                  <a:gd name="connsiteY5" fmla="*/ 44832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1 w 210411"/>
                  <a:gd name="connsiteY9" fmla="*/ 35394 h 119282"/>
                  <a:gd name="connsiteX10" fmla="*/ 140681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5 h 119282"/>
                  <a:gd name="connsiteX13" fmla="*/ 112610 w 210411"/>
                  <a:gd name="connsiteY13" fmla="*/ 41496 h 119282"/>
                  <a:gd name="connsiteX14" fmla="*/ 101138 w 210411"/>
                  <a:gd name="connsiteY14" fmla="*/ 45239 h 119282"/>
                  <a:gd name="connsiteX15" fmla="*/ 96825 w 210411"/>
                  <a:gd name="connsiteY15" fmla="*/ 46785 h 119282"/>
                  <a:gd name="connsiteX16" fmla="*/ 72416 w 210411"/>
                  <a:gd name="connsiteY16" fmla="*/ 53701 h 119282"/>
                  <a:gd name="connsiteX17" fmla="*/ 62001 w 210411"/>
                  <a:gd name="connsiteY17" fmla="*/ 53294 h 119282"/>
                  <a:gd name="connsiteX18" fmla="*/ 57119 w 210411"/>
                  <a:gd name="connsiteY18" fmla="*/ 51260 h 119282"/>
                  <a:gd name="connsiteX19" fmla="*/ 61512 w 210411"/>
                  <a:gd name="connsiteY19" fmla="*/ 35719 h 119282"/>
                  <a:gd name="connsiteX20" fmla="*/ 96744 w 210411"/>
                  <a:gd name="connsiteY20" fmla="*/ 32058 h 119282"/>
                  <a:gd name="connsiteX21" fmla="*/ 121154 w 210411"/>
                  <a:gd name="connsiteY21" fmla="*/ 7648 h 119282"/>
                  <a:gd name="connsiteX22" fmla="*/ 47924 w 210411"/>
                  <a:gd name="connsiteY22" fmla="*/ 11717 h 119282"/>
                  <a:gd name="connsiteX23" fmla="*/ 27665 w 210411"/>
                  <a:gd name="connsiteY23" fmla="*/ 0 h 119282"/>
                  <a:gd name="connsiteX24" fmla="*/ 0 w 210411"/>
                  <a:gd name="connsiteY24" fmla="*/ 16273 h 119282"/>
                  <a:gd name="connsiteX25" fmla="*/ 20341 w 210411"/>
                  <a:gd name="connsiteY25" fmla="*/ 27990 h 119282"/>
                  <a:gd name="connsiteX26" fmla="*/ 5208 w 210411"/>
                  <a:gd name="connsiteY26" fmla="*/ 51260 h 119282"/>
                  <a:gd name="connsiteX27" fmla="*/ 5208 w 210411"/>
                  <a:gd name="connsiteY27" fmla="*/ 51260 h 119282"/>
                  <a:gd name="connsiteX28" fmla="*/ 23189 w 210411"/>
                  <a:gd name="connsiteY28" fmla="*/ 73554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3 h 119282"/>
                  <a:gd name="connsiteX31" fmla="*/ 148899 w 210411"/>
                  <a:gd name="connsiteY31" fmla="*/ 83074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813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367" y="101300"/>
                    </a:moveTo>
                    <a:lnTo>
                      <a:pt x="189745" y="92187"/>
                    </a:lnTo>
                    <a:cubicBezTo>
                      <a:pt x="199167" y="87891"/>
                      <a:pt x="205253" y="78542"/>
                      <a:pt x="205367" y="68184"/>
                    </a:cubicBezTo>
                    <a:cubicBezTo>
                      <a:pt x="205367" y="67452"/>
                      <a:pt x="205367" y="66801"/>
                      <a:pt x="205367" y="66069"/>
                    </a:cubicBezTo>
                    <a:cubicBezTo>
                      <a:pt x="204635" y="58583"/>
                      <a:pt x="199183" y="51342"/>
                      <a:pt x="187792" y="44832"/>
                    </a:cubicBezTo>
                    <a:lnTo>
                      <a:pt x="187792" y="44832"/>
                    </a:lnTo>
                    <a:cubicBezTo>
                      <a:pt x="176702" y="38494"/>
                      <a:pt x="164115" y="35239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lnTo>
                      <a:pt x="141821" y="35394"/>
                    </a:lnTo>
                    <a:lnTo>
                      <a:pt x="140681" y="35394"/>
                    </a:lnTo>
                    <a:lnTo>
                      <a:pt x="138485" y="35394"/>
                    </a:lnTo>
                    <a:cubicBezTo>
                      <a:pt x="132504" y="36265"/>
                      <a:pt x="126581" y="37485"/>
                      <a:pt x="120747" y="39055"/>
                    </a:cubicBezTo>
                    <a:lnTo>
                      <a:pt x="112610" y="41496"/>
                    </a:lnTo>
                    <a:lnTo>
                      <a:pt x="101138" y="45239"/>
                    </a:lnTo>
                    <a:lnTo>
                      <a:pt x="96825" y="46785"/>
                    </a:lnTo>
                    <a:cubicBezTo>
                      <a:pt x="88925" y="49853"/>
                      <a:pt x="80747" y="52163"/>
                      <a:pt x="72416" y="53701"/>
                    </a:cubicBezTo>
                    <a:cubicBezTo>
                      <a:pt x="68949" y="54238"/>
                      <a:pt x="65418" y="54100"/>
                      <a:pt x="62001" y="53294"/>
                    </a:cubicBezTo>
                    <a:cubicBezTo>
                      <a:pt x="60308" y="52790"/>
                      <a:pt x="58673" y="52107"/>
                      <a:pt x="57119" y="51260"/>
                    </a:cubicBezTo>
                    <a:cubicBezTo>
                      <a:pt x="51016" y="47680"/>
                      <a:pt x="50040" y="42310"/>
                      <a:pt x="61512" y="35719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73"/>
                      <a:pt x="71032" y="1521"/>
                      <a:pt x="47924" y="11717"/>
                    </a:cubicBezTo>
                    <a:lnTo>
                      <a:pt x="27665" y="0"/>
                    </a:lnTo>
                    <a:lnTo>
                      <a:pt x="0" y="16273"/>
                    </a:lnTo>
                    <a:lnTo>
                      <a:pt x="20341" y="27990"/>
                    </a:lnTo>
                    <a:cubicBezTo>
                      <a:pt x="11969" y="32986"/>
                      <a:pt x="6379" y="41578"/>
                      <a:pt x="5208" y="51260"/>
                    </a:cubicBezTo>
                    <a:lnTo>
                      <a:pt x="5208" y="51260"/>
                    </a:lnTo>
                    <a:cubicBezTo>
                      <a:pt x="5208" y="59397"/>
                      <a:pt x="11229" y="66638"/>
                      <a:pt x="23189" y="73554"/>
                    </a:cubicBezTo>
                    <a:cubicBezTo>
                      <a:pt x="49877" y="88933"/>
                      <a:pt x="76321" y="83888"/>
                      <a:pt x="100487" y="76077"/>
                    </a:cubicBezTo>
                    <a:cubicBezTo>
                      <a:pt x="122944" y="68754"/>
                      <a:pt x="139298" y="59804"/>
                      <a:pt x="152235" y="67533"/>
                    </a:cubicBezTo>
                    <a:cubicBezTo>
                      <a:pt x="160372" y="72253"/>
                      <a:pt x="157850" y="77867"/>
                      <a:pt x="148899" y="83074"/>
                    </a:cubicBezTo>
                    <a:cubicBezTo>
                      <a:pt x="137028" y="89665"/>
                      <a:pt x="122814" y="90503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22"/>
                      <a:pt x="93741" y="114237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126" y="116231"/>
                      <a:pt x="150396" y="113009"/>
                      <a:pt x="162813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40A58E51-3FC9-57FD-4D9D-2A1903C670D7}"/>
                  </a:ext>
                </a:extLst>
              </p:cNvPr>
              <p:cNvSpPr/>
              <p:nvPr/>
            </p:nvSpPr>
            <p:spPr>
              <a:xfrm>
                <a:off x="7290536" y="4276846"/>
                <a:ext cx="20259" cy="33359"/>
              </a:xfrm>
              <a:custGeom>
                <a:avLst/>
                <a:gdLst>
                  <a:gd name="connsiteX0" fmla="*/ 0 w 20259"/>
                  <a:gd name="connsiteY0" fmla="*/ 0 h 33359"/>
                  <a:gd name="connsiteX1" fmla="*/ 0 w 20259"/>
                  <a:gd name="connsiteY1" fmla="*/ 21643 h 33359"/>
                  <a:gd name="connsiteX2" fmla="*/ 20260 w 20259"/>
                  <a:gd name="connsiteY2" fmla="*/ 33360 h 33359"/>
                  <a:gd name="connsiteX3" fmla="*/ 20260 w 20259"/>
                  <a:gd name="connsiteY3" fmla="*/ 11717 h 33359"/>
                  <a:gd name="connsiteX4" fmla="*/ 0 w 20259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9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260" y="33360"/>
                    </a:lnTo>
                    <a:lnTo>
                      <a:pt x="20260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9392A565-CFE6-BFAD-1F4F-5FBF11B7C323}"/>
                  </a:ext>
                </a:extLst>
              </p:cNvPr>
              <p:cNvSpPr/>
              <p:nvPr/>
            </p:nvSpPr>
            <p:spPr>
              <a:xfrm>
                <a:off x="7290536" y="4276846"/>
                <a:ext cx="20259" cy="33359"/>
              </a:xfrm>
              <a:custGeom>
                <a:avLst/>
                <a:gdLst>
                  <a:gd name="connsiteX0" fmla="*/ 0 w 20259"/>
                  <a:gd name="connsiteY0" fmla="*/ 0 h 33359"/>
                  <a:gd name="connsiteX1" fmla="*/ 0 w 20259"/>
                  <a:gd name="connsiteY1" fmla="*/ 21643 h 33359"/>
                  <a:gd name="connsiteX2" fmla="*/ 20260 w 20259"/>
                  <a:gd name="connsiteY2" fmla="*/ 33360 h 33359"/>
                  <a:gd name="connsiteX3" fmla="*/ 20260 w 20259"/>
                  <a:gd name="connsiteY3" fmla="*/ 11717 h 33359"/>
                  <a:gd name="connsiteX4" fmla="*/ 0 w 20259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9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260" y="33360"/>
                    </a:lnTo>
                    <a:lnTo>
                      <a:pt x="20260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C3C3A9EF-03C0-4B4C-AAE3-C563DAC83FE7}"/>
                  </a:ext>
                </a:extLst>
              </p:cNvPr>
              <p:cNvSpPr/>
              <p:nvPr/>
            </p:nvSpPr>
            <p:spPr>
              <a:xfrm>
                <a:off x="7127723" y="4169443"/>
                <a:ext cx="47924" cy="15947"/>
              </a:xfrm>
              <a:custGeom>
                <a:avLst/>
                <a:gdLst>
                  <a:gd name="connsiteX0" fmla="*/ 0 w 47924"/>
                  <a:gd name="connsiteY0" fmla="*/ 15948 h 15947"/>
                  <a:gd name="connsiteX1" fmla="*/ 27664 w 47924"/>
                  <a:gd name="connsiteY1" fmla="*/ 0 h 15947"/>
                  <a:gd name="connsiteX2" fmla="*/ 47924 w 47924"/>
                  <a:gd name="connsiteY2" fmla="*/ 11717 h 15947"/>
                  <a:gd name="connsiteX3" fmla="*/ 27827 w 47924"/>
                  <a:gd name="connsiteY3" fmla="*/ 3255 h 15947"/>
                  <a:gd name="connsiteX4" fmla="*/ 0 w 47924"/>
                  <a:gd name="connsiteY4" fmla="*/ 15948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4" h="15947">
                    <a:moveTo>
                      <a:pt x="0" y="15948"/>
                    </a:moveTo>
                    <a:lnTo>
                      <a:pt x="27664" y="0"/>
                    </a:lnTo>
                    <a:lnTo>
                      <a:pt x="47924" y="11717"/>
                    </a:lnTo>
                    <a:lnTo>
                      <a:pt x="27827" y="3255"/>
                    </a:lnTo>
                    <a:lnTo>
                      <a:pt x="0" y="1594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E9FB5803-BD6F-E368-6E38-519CF8114078}"/>
                  </a:ext>
                </a:extLst>
              </p:cNvPr>
              <p:cNvSpPr/>
              <p:nvPr/>
            </p:nvSpPr>
            <p:spPr>
              <a:xfrm>
                <a:off x="7189561" y="4177498"/>
                <a:ext cx="59640" cy="28071"/>
              </a:xfrm>
              <a:custGeom>
                <a:avLst/>
                <a:gdLst>
                  <a:gd name="connsiteX0" fmla="*/ 0 w 59640"/>
                  <a:gd name="connsiteY0" fmla="*/ 28071 h 28071"/>
                  <a:gd name="connsiteX1" fmla="*/ 35231 w 59640"/>
                  <a:gd name="connsiteY1" fmla="*/ 24410 h 28071"/>
                  <a:gd name="connsiteX2" fmla="*/ 59641 w 59640"/>
                  <a:gd name="connsiteY2" fmla="*/ 0 h 28071"/>
                  <a:gd name="connsiteX3" fmla="*/ 35231 w 59640"/>
                  <a:gd name="connsiteY3" fmla="*/ 21969 h 28071"/>
                  <a:gd name="connsiteX4" fmla="*/ 0 w 59640"/>
                  <a:gd name="connsiteY4" fmla="*/ 28071 h 2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40" h="28071">
                    <a:moveTo>
                      <a:pt x="0" y="28071"/>
                    </a:moveTo>
                    <a:cubicBezTo>
                      <a:pt x="10529" y="21424"/>
                      <a:pt x="23555" y="20073"/>
                      <a:pt x="35231" y="24410"/>
                    </a:cubicBezTo>
                    <a:lnTo>
                      <a:pt x="59641" y="0"/>
                    </a:lnTo>
                    <a:lnTo>
                      <a:pt x="35231" y="21969"/>
                    </a:lnTo>
                    <a:cubicBezTo>
                      <a:pt x="23222" y="17787"/>
                      <a:pt x="9902" y="20097"/>
                      <a:pt x="0" y="28071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A4056688-5BC4-C384-59CA-93F429BA815F}"/>
                  </a:ext>
                </a:extLst>
              </p:cNvPr>
              <p:cNvSpPr/>
              <p:nvPr/>
            </p:nvSpPr>
            <p:spPr>
              <a:xfrm>
                <a:off x="7212018" y="4254959"/>
                <a:ext cx="39299" cy="31588"/>
              </a:xfrm>
              <a:custGeom>
                <a:avLst/>
                <a:gdLst>
                  <a:gd name="connsiteX0" fmla="*/ 0 w 39299"/>
                  <a:gd name="connsiteY0" fmla="*/ 25386 h 31588"/>
                  <a:gd name="connsiteX1" fmla="*/ 14320 w 39299"/>
                  <a:gd name="connsiteY1" fmla="*/ 29617 h 31588"/>
                  <a:gd name="connsiteX2" fmla="*/ 39300 w 39299"/>
                  <a:gd name="connsiteY2" fmla="*/ 31407 h 31588"/>
                  <a:gd name="connsiteX3" fmla="*/ 4149 w 39299"/>
                  <a:gd name="connsiteY3" fmla="*/ 24410 h 31588"/>
                  <a:gd name="connsiteX4" fmla="*/ 25956 w 39299"/>
                  <a:gd name="connsiteY4" fmla="*/ 0 h 3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9" h="31588">
                    <a:moveTo>
                      <a:pt x="0" y="25386"/>
                    </a:moveTo>
                    <a:cubicBezTo>
                      <a:pt x="4662" y="27144"/>
                      <a:pt x="9446" y="28559"/>
                      <a:pt x="14320" y="29617"/>
                    </a:cubicBezTo>
                    <a:cubicBezTo>
                      <a:pt x="22530" y="31326"/>
                      <a:pt x="30927" y="31928"/>
                      <a:pt x="39300" y="31407"/>
                    </a:cubicBezTo>
                    <a:cubicBezTo>
                      <a:pt x="27225" y="31537"/>
                      <a:pt x="15256" y="29153"/>
                      <a:pt x="4149" y="24410"/>
                    </a:cubicBezTo>
                    <a:lnTo>
                      <a:pt x="25956" y="0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78276812-1B72-CAF7-C56C-BCCA2123BC35}"/>
                  </a:ext>
                </a:extLst>
              </p:cNvPr>
              <p:cNvSpPr/>
              <p:nvPr/>
            </p:nvSpPr>
            <p:spPr>
              <a:xfrm>
                <a:off x="7290536" y="4272778"/>
                <a:ext cx="47598" cy="15784"/>
              </a:xfrm>
              <a:custGeom>
                <a:avLst/>
                <a:gdLst>
                  <a:gd name="connsiteX0" fmla="*/ 0 w 47598"/>
                  <a:gd name="connsiteY0" fmla="*/ 4068 h 15784"/>
                  <a:gd name="connsiteX1" fmla="*/ 20260 w 47598"/>
                  <a:gd name="connsiteY1" fmla="*/ 13181 h 15784"/>
                  <a:gd name="connsiteX2" fmla="*/ 47599 w 47598"/>
                  <a:gd name="connsiteY2" fmla="*/ 0 h 15784"/>
                  <a:gd name="connsiteX3" fmla="*/ 20260 w 47598"/>
                  <a:gd name="connsiteY3" fmla="*/ 15785 h 15784"/>
                  <a:gd name="connsiteX4" fmla="*/ 0 w 47598"/>
                  <a:gd name="connsiteY4" fmla="*/ 4068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598" h="15784">
                    <a:moveTo>
                      <a:pt x="0" y="4068"/>
                    </a:moveTo>
                    <a:lnTo>
                      <a:pt x="20260" y="13181"/>
                    </a:lnTo>
                    <a:lnTo>
                      <a:pt x="47599" y="0"/>
                    </a:lnTo>
                    <a:lnTo>
                      <a:pt x="20260" y="15785"/>
                    </a:lnTo>
                    <a:lnTo>
                      <a:pt x="0" y="406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8537E791-49BE-E2AA-C6C4-2BC028DA49C9}"/>
                  </a:ext>
                </a:extLst>
              </p:cNvPr>
              <p:cNvSpPr/>
              <p:nvPr/>
            </p:nvSpPr>
            <p:spPr>
              <a:xfrm>
                <a:off x="6973210" y="4092471"/>
                <a:ext cx="259800" cy="144999"/>
              </a:xfrm>
              <a:custGeom>
                <a:avLst/>
                <a:gdLst>
                  <a:gd name="connsiteX0" fmla="*/ 75751 w 259800"/>
                  <a:gd name="connsiteY0" fmla="*/ 48006 h 144999"/>
                  <a:gd name="connsiteX1" fmla="*/ 259801 w 259800"/>
                  <a:gd name="connsiteY1" fmla="*/ 0 h 144999"/>
                  <a:gd name="connsiteX2" fmla="*/ 73636 w 259800"/>
                  <a:gd name="connsiteY2" fmla="*/ 44344 h 144999"/>
                  <a:gd name="connsiteX3" fmla="*/ 0 w 259800"/>
                  <a:gd name="connsiteY3" fmla="*/ 144994 h 144999"/>
                  <a:gd name="connsiteX4" fmla="*/ 75751 w 259800"/>
                  <a:gd name="connsiteY4" fmla="*/ 48006 h 144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800" h="144999">
                    <a:moveTo>
                      <a:pt x="75751" y="48006"/>
                    </a:moveTo>
                    <a:cubicBezTo>
                      <a:pt x="147679" y="4312"/>
                      <a:pt x="259801" y="0"/>
                      <a:pt x="259801" y="0"/>
                    </a:cubicBezTo>
                    <a:cubicBezTo>
                      <a:pt x="189257" y="0"/>
                      <a:pt x="123187" y="15785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45644"/>
                      <a:pt x="2604" y="92675"/>
                      <a:pt x="75751" y="4800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C4E25E55-733C-997A-DF96-EC671CFD0813}"/>
                  </a:ext>
                </a:extLst>
              </p:cNvPr>
              <p:cNvSpPr/>
              <p:nvPr/>
            </p:nvSpPr>
            <p:spPr>
              <a:xfrm>
                <a:off x="7212018" y="4220378"/>
                <a:ext cx="292549" cy="174167"/>
              </a:xfrm>
              <a:custGeom>
                <a:avLst/>
                <a:gdLst>
                  <a:gd name="connsiteX0" fmla="*/ 0 w 292549"/>
                  <a:gd name="connsiteY0" fmla="*/ 173716 h 174167"/>
                  <a:gd name="connsiteX1" fmla="*/ 213015 w 292549"/>
                  <a:gd name="connsiteY1" fmla="*/ 128232 h 174167"/>
                  <a:gd name="connsiteX2" fmla="*/ 290882 w 292549"/>
                  <a:gd name="connsiteY2" fmla="*/ 0 h 174167"/>
                  <a:gd name="connsiteX3" fmla="*/ 208459 w 292549"/>
                  <a:gd name="connsiteY3" fmla="*/ 125385 h 174167"/>
                  <a:gd name="connsiteX4" fmla="*/ 0 w 292549"/>
                  <a:gd name="connsiteY4" fmla="*/ 173716 h 174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9" h="174167">
                    <a:moveTo>
                      <a:pt x="0" y="173716"/>
                    </a:moveTo>
                    <a:cubicBezTo>
                      <a:pt x="76321" y="177052"/>
                      <a:pt x="154595" y="161918"/>
                      <a:pt x="213015" y="128232"/>
                    </a:cubicBezTo>
                    <a:cubicBezTo>
                      <a:pt x="273714" y="93164"/>
                      <a:pt x="299670" y="45646"/>
                      <a:pt x="290882" y="0"/>
                    </a:cubicBezTo>
                    <a:cubicBezTo>
                      <a:pt x="290882" y="0"/>
                      <a:pt x="302273" y="74450"/>
                      <a:pt x="208459" y="125385"/>
                    </a:cubicBezTo>
                    <a:cubicBezTo>
                      <a:pt x="114644" y="176319"/>
                      <a:pt x="0" y="173716"/>
                      <a:pt x="0" y="17371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AC7BD937-D260-55F8-7677-E2E8369D0F58}"/>
                  </a:ext>
                </a:extLst>
              </p:cNvPr>
              <p:cNvSpPr/>
              <p:nvPr/>
            </p:nvSpPr>
            <p:spPr>
              <a:xfrm>
                <a:off x="7008848" y="4053904"/>
                <a:ext cx="542952" cy="313583"/>
              </a:xfrm>
              <a:custGeom>
                <a:avLst/>
                <a:gdLst>
                  <a:gd name="connsiteX0" fmla="*/ 529039 w 542952"/>
                  <a:gd name="connsiteY0" fmla="*/ 105938 h 313583"/>
                  <a:gd name="connsiteX1" fmla="*/ 463947 w 542952"/>
                  <a:gd name="connsiteY1" fmla="*/ 45890 h 313583"/>
                  <a:gd name="connsiteX2" fmla="*/ 79820 w 542952"/>
                  <a:gd name="connsiteY2" fmla="*/ 45890 h 313583"/>
                  <a:gd name="connsiteX3" fmla="*/ 14727 w 542952"/>
                  <a:gd name="connsiteY3" fmla="*/ 105938 h 313583"/>
                  <a:gd name="connsiteX4" fmla="*/ 0 w 542952"/>
                  <a:gd name="connsiteY4" fmla="*/ 105938 h 313583"/>
                  <a:gd name="connsiteX5" fmla="*/ 0 w 542952"/>
                  <a:gd name="connsiteY5" fmla="*/ 161430 h 313583"/>
                  <a:gd name="connsiteX6" fmla="*/ 0 w 542952"/>
                  <a:gd name="connsiteY6" fmla="*/ 161430 h 313583"/>
                  <a:gd name="connsiteX7" fmla="*/ 79332 w 542952"/>
                  <a:gd name="connsiteY7" fmla="*/ 267693 h 313583"/>
                  <a:gd name="connsiteX8" fmla="*/ 463459 w 542952"/>
                  <a:gd name="connsiteY8" fmla="*/ 267693 h 313583"/>
                  <a:gd name="connsiteX9" fmla="*/ 542953 w 542952"/>
                  <a:gd name="connsiteY9" fmla="*/ 161430 h 313583"/>
                  <a:gd name="connsiteX10" fmla="*/ 542953 w 542952"/>
                  <a:gd name="connsiteY10" fmla="*/ 161430 h 313583"/>
                  <a:gd name="connsiteX11" fmla="*/ 542953 w 542952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2952" h="313583">
                    <a:moveTo>
                      <a:pt x="529039" y="105938"/>
                    </a:moveTo>
                    <a:cubicBezTo>
                      <a:pt x="512840" y="80682"/>
                      <a:pt x="490423" y="60007"/>
                      <a:pt x="463947" y="45890"/>
                    </a:cubicBezTo>
                    <a:cubicBezTo>
                      <a:pt x="358172" y="-15297"/>
                      <a:pt x="185921" y="-15297"/>
                      <a:pt x="79820" y="45890"/>
                    </a:cubicBezTo>
                    <a:cubicBezTo>
                      <a:pt x="53319" y="59983"/>
                      <a:pt x="30903" y="80658"/>
                      <a:pt x="14727" y="105938"/>
                    </a:cubicBezTo>
                    <a:lnTo>
                      <a:pt x="0" y="105938"/>
                    </a:lnTo>
                    <a:lnTo>
                      <a:pt x="0" y="161430"/>
                    </a:lnTo>
                    <a:lnTo>
                      <a:pt x="0" y="161430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00" y="199997"/>
                      <a:pt x="542953" y="161430"/>
                    </a:cubicBezTo>
                    <a:lnTo>
                      <a:pt x="542953" y="161430"/>
                    </a:lnTo>
                    <a:lnTo>
                      <a:pt x="542953" y="10593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AA0CF8FF-D9CE-FE16-415D-990E38832B3C}"/>
                  </a:ext>
                </a:extLst>
              </p:cNvPr>
              <p:cNvSpPr/>
              <p:nvPr/>
            </p:nvSpPr>
            <p:spPr>
              <a:xfrm>
                <a:off x="7008848" y="4053904"/>
                <a:ext cx="542952" cy="313583"/>
              </a:xfrm>
              <a:custGeom>
                <a:avLst/>
                <a:gdLst>
                  <a:gd name="connsiteX0" fmla="*/ 529039 w 542952"/>
                  <a:gd name="connsiteY0" fmla="*/ 105938 h 313583"/>
                  <a:gd name="connsiteX1" fmla="*/ 463947 w 542952"/>
                  <a:gd name="connsiteY1" fmla="*/ 45890 h 313583"/>
                  <a:gd name="connsiteX2" fmla="*/ 79820 w 542952"/>
                  <a:gd name="connsiteY2" fmla="*/ 45890 h 313583"/>
                  <a:gd name="connsiteX3" fmla="*/ 14727 w 542952"/>
                  <a:gd name="connsiteY3" fmla="*/ 105938 h 313583"/>
                  <a:gd name="connsiteX4" fmla="*/ 0 w 542952"/>
                  <a:gd name="connsiteY4" fmla="*/ 105938 h 313583"/>
                  <a:gd name="connsiteX5" fmla="*/ 0 w 542952"/>
                  <a:gd name="connsiteY5" fmla="*/ 161430 h 313583"/>
                  <a:gd name="connsiteX6" fmla="*/ 0 w 542952"/>
                  <a:gd name="connsiteY6" fmla="*/ 161430 h 313583"/>
                  <a:gd name="connsiteX7" fmla="*/ 79332 w 542952"/>
                  <a:gd name="connsiteY7" fmla="*/ 267693 h 313583"/>
                  <a:gd name="connsiteX8" fmla="*/ 463459 w 542952"/>
                  <a:gd name="connsiteY8" fmla="*/ 267693 h 313583"/>
                  <a:gd name="connsiteX9" fmla="*/ 542953 w 542952"/>
                  <a:gd name="connsiteY9" fmla="*/ 161430 h 313583"/>
                  <a:gd name="connsiteX10" fmla="*/ 542953 w 542952"/>
                  <a:gd name="connsiteY10" fmla="*/ 161430 h 313583"/>
                  <a:gd name="connsiteX11" fmla="*/ 542953 w 542952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2952" h="313583">
                    <a:moveTo>
                      <a:pt x="529039" y="105938"/>
                    </a:moveTo>
                    <a:cubicBezTo>
                      <a:pt x="512840" y="80682"/>
                      <a:pt x="490423" y="60007"/>
                      <a:pt x="463947" y="45890"/>
                    </a:cubicBezTo>
                    <a:cubicBezTo>
                      <a:pt x="358172" y="-15297"/>
                      <a:pt x="185921" y="-15297"/>
                      <a:pt x="79820" y="45890"/>
                    </a:cubicBezTo>
                    <a:cubicBezTo>
                      <a:pt x="53319" y="59983"/>
                      <a:pt x="30903" y="80658"/>
                      <a:pt x="14727" y="105938"/>
                    </a:cubicBezTo>
                    <a:lnTo>
                      <a:pt x="0" y="105938"/>
                    </a:lnTo>
                    <a:lnTo>
                      <a:pt x="0" y="161430"/>
                    </a:lnTo>
                    <a:lnTo>
                      <a:pt x="0" y="161430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00" y="199997"/>
                      <a:pt x="542953" y="161430"/>
                    </a:cubicBezTo>
                    <a:lnTo>
                      <a:pt x="542953" y="161430"/>
                    </a:lnTo>
                    <a:lnTo>
                      <a:pt x="542953" y="105938"/>
                    </a:ln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1318AE82-3C9C-ADBF-8E6A-F6630BA4985C}"/>
                  </a:ext>
                </a:extLst>
              </p:cNvPr>
              <p:cNvSpPr/>
              <p:nvPr/>
            </p:nvSpPr>
            <p:spPr>
              <a:xfrm>
                <a:off x="7009092" y="4053904"/>
                <a:ext cx="271923" cy="313583"/>
              </a:xfrm>
              <a:custGeom>
                <a:avLst/>
                <a:gdLst>
                  <a:gd name="connsiteX0" fmla="*/ 271924 w 271923"/>
                  <a:gd name="connsiteY0" fmla="*/ 0 h 313583"/>
                  <a:gd name="connsiteX1" fmla="*/ 79820 w 271923"/>
                  <a:gd name="connsiteY1" fmla="*/ 45890 h 313583"/>
                  <a:gd name="connsiteX2" fmla="*/ 14727 w 271923"/>
                  <a:gd name="connsiteY2" fmla="*/ 105938 h 313583"/>
                  <a:gd name="connsiteX3" fmla="*/ 0 w 271923"/>
                  <a:gd name="connsiteY3" fmla="*/ 105938 h 313583"/>
                  <a:gd name="connsiteX4" fmla="*/ 0 w 271923"/>
                  <a:gd name="connsiteY4" fmla="*/ 161430 h 313583"/>
                  <a:gd name="connsiteX5" fmla="*/ 0 w 271923"/>
                  <a:gd name="connsiteY5" fmla="*/ 161430 h 313583"/>
                  <a:gd name="connsiteX6" fmla="*/ 79332 w 271923"/>
                  <a:gd name="connsiteY6" fmla="*/ 267693 h 313583"/>
                  <a:gd name="connsiteX7" fmla="*/ 271436 w 271923"/>
                  <a:gd name="connsiteY7" fmla="*/ 313583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923" h="313583">
                    <a:moveTo>
                      <a:pt x="271924" y="0"/>
                    </a:moveTo>
                    <a:cubicBezTo>
                      <a:pt x="202356" y="0"/>
                      <a:pt x="132870" y="15297"/>
                      <a:pt x="79820" y="45890"/>
                    </a:cubicBezTo>
                    <a:cubicBezTo>
                      <a:pt x="53319" y="59983"/>
                      <a:pt x="30903" y="80658"/>
                      <a:pt x="14727" y="105938"/>
                    </a:cubicBezTo>
                    <a:lnTo>
                      <a:pt x="0" y="105938"/>
                    </a:lnTo>
                    <a:lnTo>
                      <a:pt x="0" y="161430"/>
                    </a:lnTo>
                    <a:lnTo>
                      <a:pt x="0" y="161430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32382" y="298287"/>
                      <a:pt x="201868" y="313583"/>
                      <a:pt x="271436" y="31358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321FF392-D0DD-E143-453E-D7AFF2E8A25B}"/>
                  </a:ext>
                </a:extLst>
              </p:cNvPr>
              <p:cNvSpPr/>
              <p:nvPr/>
            </p:nvSpPr>
            <p:spPr>
              <a:xfrm>
                <a:off x="7009092" y="4079371"/>
                <a:ext cx="123513" cy="262648"/>
              </a:xfrm>
              <a:custGeom>
                <a:avLst/>
                <a:gdLst>
                  <a:gd name="connsiteX0" fmla="*/ 123513 w 123513"/>
                  <a:gd name="connsiteY0" fmla="*/ 0 h 262648"/>
                  <a:gd name="connsiteX1" fmla="*/ 79820 w 123513"/>
                  <a:gd name="connsiteY1" fmla="*/ 20423 h 262648"/>
                  <a:gd name="connsiteX2" fmla="*/ 14727 w 123513"/>
                  <a:gd name="connsiteY2" fmla="*/ 80471 h 262648"/>
                  <a:gd name="connsiteX3" fmla="*/ 0 w 123513"/>
                  <a:gd name="connsiteY3" fmla="*/ 80471 h 262648"/>
                  <a:gd name="connsiteX4" fmla="*/ 0 w 123513"/>
                  <a:gd name="connsiteY4" fmla="*/ 135962 h 262648"/>
                  <a:gd name="connsiteX5" fmla="*/ 0 w 123513"/>
                  <a:gd name="connsiteY5" fmla="*/ 135962 h 262648"/>
                  <a:gd name="connsiteX6" fmla="*/ 79332 w 123513"/>
                  <a:gd name="connsiteY6" fmla="*/ 242226 h 262648"/>
                  <a:gd name="connsiteX7" fmla="*/ 123025 w 123513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648">
                    <a:moveTo>
                      <a:pt x="123513" y="0"/>
                    </a:moveTo>
                    <a:cubicBezTo>
                      <a:pt x="108412" y="5606"/>
                      <a:pt x="93798" y="12433"/>
                      <a:pt x="79820" y="20423"/>
                    </a:cubicBezTo>
                    <a:cubicBezTo>
                      <a:pt x="53319" y="34515"/>
                      <a:pt x="30903" y="55190"/>
                      <a:pt x="14727" y="80471"/>
                    </a:cubicBezTo>
                    <a:lnTo>
                      <a:pt x="0" y="80471"/>
                    </a:lnTo>
                    <a:lnTo>
                      <a:pt x="0" y="135962"/>
                    </a:lnTo>
                    <a:lnTo>
                      <a:pt x="0" y="135962"/>
                    </a:lnTo>
                    <a:cubicBezTo>
                      <a:pt x="1953" y="174529"/>
                      <a:pt x="28315" y="212771"/>
                      <a:pt x="79332" y="242226"/>
                    </a:cubicBezTo>
                    <a:cubicBezTo>
                      <a:pt x="93310" y="250216"/>
                      <a:pt x="107923" y="257042"/>
                      <a:pt x="123025" y="262648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F50FAA86-6950-1A47-CC2E-A720710E76E6}"/>
                  </a:ext>
                </a:extLst>
              </p:cNvPr>
              <p:cNvSpPr/>
              <p:nvPr/>
            </p:nvSpPr>
            <p:spPr>
              <a:xfrm>
                <a:off x="7429346" y="4079371"/>
                <a:ext cx="123431" cy="262648"/>
              </a:xfrm>
              <a:custGeom>
                <a:avLst/>
                <a:gdLst>
                  <a:gd name="connsiteX0" fmla="*/ 0 w 123431"/>
                  <a:gd name="connsiteY0" fmla="*/ 0 h 262648"/>
                  <a:gd name="connsiteX1" fmla="*/ 43693 w 123431"/>
                  <a:gd name="connsiteY1" fmla="*/ 20423 h 262648"/>
                  <a:gd name="connsiteX2" fmla="*/ 108786 w 123431"/>
                  <a:gd name="connsiteY2" fmla="*/ 80471 h 262648"/>
                  <a:gd name="connsiteX3" fmla="*/ 123432 w 123431"/>
                  <a:gd name="connsiteY3" fmla="*/ 80471 h 262648"/>
                  <a:gd name="connsiteX4" fmla="*/ 123432 w 123431"/>
                  <a:gd name="connsiteY4" fmla="*/ 135962 h 262648"/>
                  <a:gd name="connsiteX5" fmla="*/ 123432 w 123431"/>
                  <a:gd name="connsiteY5" fmla="*/ 135962 h 262648"/>
                  <a:gd name="connsiteX6" fmla="*/ 43937 w 123431"/>
                  <a:gd name="connsiteY6" fmla="*/ 242226 h 262648"/>
                  <a:gd name="connsiteX7" fmla="*/ 244 w 123431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431" h="262648">
                    <a:moveTo>
                      <a:pt x="0" y="0"/>
                    </a:moveTo>
                    <a:cubicBezTo>
                      <a:pt x="15093" y="5614"/>
                      <a:pt x="29707" y="12449"/>
                      <a:pt x="43693" y="20423"/>
                    </a:cubicBezTo>
                    <a:cubicBezTo>
                      <a:pt x="70170" y="34540"/>
                      <a:pt x="92586" y="55215"/>
                      <a:pt x="108786" y="80471"/>
                    </a:cubicBezTo>
                    <a:lnTo>
                      <a:pt x="123432" y="80471"/>
                    </a:lnTo>
                    <a:lnTo>
                      <a:pt x="123432" y="135962"/>
                    </a:lnTo>
                    <a:lnTo>
                      <a:pt x="123432" y="135962"/>
                    </a:lnTo>
                    <a:cubicBezTo>
                      <a:pt x="121479" y="174529"/>
                      <a:pt x="94954" y="212771"/>
                      <a:pt x="43937" y="242226"/>
                    </a:cubicBezTo>
                    <a:cubicBezTo>
                      <a:pt x="29951" y="250199"/>
                      <a:pt x="15338" y="257026"/>
                      <a:pt x="244" y="262648"/>
                    </a:cubicBezTo>
                    <a:close/>
                  </a:path>
                </a:pathLst>
              </a:custGeom>
              <a:solidFill>
                <a:srgbClr val="0574CE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7DA2CD07-08DD-54BF-12F4-25939E6E79B5}"/>
                  </a:ext>
                </a:extLst>
              </p:cNvPr>
              <p:cNvSpPr/>
              <p:nvPr/>
            </p:nvSpPr>
            <p:spPr>
              <a:xfrm>
                <a:off x="7009458" y="4003050"/>
                <a:ext cx="543125" cy="313613"/>
              </a:xfrm>
              <a:custGeom>
                <a:avLst/>
                <a:gdLst>
                  <a:gd name="connsiteX0" fmla="*/ 463581 w 543125"/>
                  <a:gd name="connsiteY0" fmla="*/ 45890 h 313613"/>
                  <a:gd name="connsiteX1" fmla="*/ 79454 w 543125"/>
                  <a:gd name="connsiteY1" fmla="*/ 45890 h 313613"/>
                  <a:gd name="connsiteX2" fmla="*/ 79454 w 543125"/>
                  <a:gd name="connsiteY2" fmla="*/ 267693 h 313613"/>
                  <a:gd name="connsiteX3" fmla="*/ 463581 w 543125"/>
                  <a:gd name="connsiteY3" fmla="*/ 267693 h 313613"/>
                  <a:gd name="connsiteX4" fmla="*/ 463581 w 543125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25" h="313613">
                    <a:moveTo>
                      <a:pt x="463581" y="45890"/>
                    </a:moveTo>
                    <a:cubicBezTo>
                      <a:pt x="357806" y="-15297"/>
                      <a:pt x="185555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00" y="107159"/>
                      <a:pt x="463581" y="4589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B3D3B449-C83D-1193-33CE-143053AF5011}"/>
                  </a:ext>
                </a:extLst>
              </p:cNvPr>
              <p:cNvSpPr/>
              <p:nvPr/>
            </p:nvSpPr>
            <p:spPr>
              <a:xfrm>
                <a:off x="7009458" y="4003050"/>
                <a:ext cx="543125" cy="313613"/>
              </a:xfrm>
              <a:custGeom>
                <a:avLst/>
                <a:gdLst>
                  <a:gd name="connsiteX0" fmla="*/ 463581 w 543125"/>
                  <a:gd name="connsiteY0" fmla="*/ 45890 h 313613"/>
                  <a:gd name="connsiteX1" fmla="*/ 79454 w 543125"/>
                  <a:gd name="connsiteY1" fmla="*/ 45890 h 313613"/>
                  <a:gd name="connsiteX2" fmla="*/ 79454 w 543125"/>
                  <a:gd name="connsiteY2" fmla="*/ 267693 h 313613"/>
                  <a:gd name="connsiteX3" fmla="*/ 463581 w 543125"/>
                  <a:gd name="connsiteY3" fmla="*/ 267693 h 313613"/>
                  <a:gd name="connsiteX4" fmla="*/ 463581 w 543125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25" h="313613">
                    <a:moveTo>
                      <a:pt x="463581" y="45890"/>
                    </a:moveTo>
                    <a:cubicBezTo>
                      <a:pt x="357806" y="-15297"/>
                      <a:pt x="185555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00" y="107159"/>
                      <a:pt x="463581" y="4589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A6855C99-F5FD-B0E4-8FE1-4F8030A3AC18}"/>
                  </a:ext>
                </a:extLst>
              </p:cNvPr>
              <p:cNvSpPr/>
              <p:nvPr/>
            </p:nvSpPr>
            <p:spPr>
              <a:xfrm>
                <a:off x="7100791" y="4062850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8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8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5081"/>
                      <a:pt x="305284" y="2669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A61D8B10-C559-8F70-0571-B4C0EF6CDA8E}"/>
                  </a:ext>
                </a:extLst>
              </p:cNvPr>
              <p:cNvSpPr/>
              <p:nvPr/>
            </p:nvSpPr>
            <p:spPr>
              <a:xfrm>
                <a:off x="7100791" y="4062850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8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8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5081"/>
                      <a:pt x="305284" y="26692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ADCC6AE3-7FBF-4647-B8DC-2C72B2503BE0}"/>
                  </a:ext>
                </a:extLst>
              </p:cNvPr>
              <p:cNvSpPr/>
              <p:nvPr/>
            </p:nvSpPr>
            <p:spPr>
              <a:xfrm>
                <a:off x="7021216" y="4014767"/>
                <a:ext cx="519519" cy="289987"/>
              </a:xfrm>
              <a:custGeom>
                <a:avLst/>
                <a:gdLst>
                  <a:gd name="connsiteX0" fmla="*/ 445884 w 519519"/>
                  <a:gd name="connsiteY0" fmla="*/ 44344 h 289987"/>
                  <a:gd name="connsiteX1" fmla="*/ 259719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719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84 w 519519"/>
                  <a:gd name="connsiteY8" fmla="*/ 44344 h 289987"/>
                  <a:gd name="connsiteX9" fmla="*/ 384860 w 519519"/>
                  <a:gd name="connsiteY9" fmla="*/ 215212 h 289987"/>
                  <a:gd name="connsiteX10" fmla="*/ 134742 w 519519"/>
                  <a:gd name="connsiteY10" fmla="*/ 215212 h 289987"/>
                  <a:gd name="connsiteX11" fmla="*/ 79576 w 519519"/>
                  <a:gd name="connsiteY11" fmla="*/ 144912 h 289987"/>
                  <a:gd name="connsiteX12" fmla="*/ 134742 w 519519"/>
                  <a:gd name="connsiteY12" fmla="*/ 74612 h 289987"/>
                  <a:gd name="connsiteX13" fmla="*/ 384860 w 519519"/>
                  <a:gd name="connsiteY13" fmla="*/ 74612 h 289987"/>
                  <a:gd name="connsiteX14" fmla="*/ 439944 w 519519"/>
                  <a:gd name="connsiteY14" fmla="*/ 144912 h 289987"/>
                  <a:gd name="connsiteX15" fmla="*/ 384860 w 519519"/>
                  <a:gd name="connsiteY15" fmla="*/ 215212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84" y="44344"/>
                    </a:moveTo>
                    <a:cubicBezTo>
                      <a:pt x="396414" y="15785"/>
                      <a:pt x="330263" y="0"/>
                      <a:pt x="259719" y="0"/>
                    </a:cubicBezTo>
                    <a:cubicBezTo>
                      <a:pt x="189175" y="0"/>
                      <a:pt x="123350" y="15866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82503"/>
                      <a:pt x="26118" y="218223"/>
                      <a:pt x="73636" y="245643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1846"/>
                      <a:pt x="445884" y="44344"/>
                    </a:cubicBezTo>
                    <a:close/>
                    <a:moveTo>
                      <a:pt x="384860" y="215212"/>
                    </a:moveTo>
                    <a:cubicBezTo>
                      <a:pt x="305284" y="250802"/>
                      <a:pt x="214317" y="250802"/>
                      <a:pt x="134742" y="215212"/>
                    </a:cubicBezTo>
                    <a:cubicBezTo>
                      <a:pt x="99185" y="196986"/>
                      <a:pt x="79576" y="172007"/>
                      <a:pt x="79576" y="144912"/>
                    </a:cubicBezTo>
                    <a:cubicBezTo>
                      <a:pt x="79576" y="117818"/>
                      <a:pt x="99185" y="92838"/>
                      <a:pt x="134742" y="74612"/>
                    </a:cubicBezTo>
                    <a:cubicBezTo>
                      <a:pt x="214317" y="39023"/>
                      <a:pt x="305284" y="39023"/>
                      <a:pt x="384860" y="74612"/>
                    </a:cubicBezTo>
                    <a:cubicBezTo>
                      <a:pt x="420335" y="92838"/>
                      <a:pt x="439944" y="117818"/>
                      <a:pt x="439944" y="144912"/>
                    </a:cubicBezTo>
                    <a:cubicBezTo>
                      <a:pt x="439944" y="172007"/>
                      <a:pt x="420335" y="197149"/>
                      <a:pt x="384860" y="21521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0B025A45-C74F-93F6-D25C-BF6A3E3DC35C}"/>
                  </a:ext>
                </a:extLst>
              </p:cNvPr>
              <p:cNvSpPr/>
              <p:nvPr/>
            </p:nvSpPr>
            <p:spPr>
              <a:xfrm>
                <a:off x="7021216" y="4014767"/>
                <a:ext cx="519519" cy="289987"/>
              </a:xfrm>
              <a:custGeom>
                <a:avLst/>
                <a:gdLst>
                  <a:gd name="connsiteX0" fmla="*/ 445884 w 519519"/>
                  <a:gd name="connsiteY0" fmla="*/ 44344 h 289987"/>
                  <a:gd name="connsiteX1" fmla="*/ 259719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719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84 w 519519"/>
                  <a:gd name="connsiteY8" fmla="*/ 44344 h 289987"/>
                  <a:gd name="connsiteX9" fmla="*/ 384860 w 519519"/>
                  <a:gd name="connsiteY9" fmla="*/ 215212 h 289987"/>
                  <a:gd name="connsiteX10" fmla="*/ 134742 w 519519"/>
                  <a:gd name="connsiteY10" fmla="*/ 215212 h 289987"/>
                  <a:gd name="connsiteX11" fmla="*/ 79576 w 519519"/>
                  <a:gd name="connsiteY11" fmla="*/ 144912 h 289987"/>
                  <a:gd name="connsiteX12" fmla="*/ 134742 w 519519"/>
                  <a:gd name="connsiteY12" fmla="*/ 74612 h 289987"/>
                  <a:gd name="connsiteX13" fmla="*/ 384860 w 519519"/>
                  <a:gd name="connsiteY13" fmla="*/ 74612 h 289987"/>
                  <a:gd name="connsiteX14" fmla="*/ 439944 w 519519"/>
                  <a:gd name="connsiteY14" fmla="*/ 144912 h 289987"/>
                  <a:gd name="connsiteX15" fmla="*/ 384860 w 519519"/>
                  <a:gd name="connsiteY15" fmla="*/ 215212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84" y="44344"/>
                    </a:moveTo>
                    <a:cubicBezTo>
                      <a:pt x="396414" y="15785"/>
                      <a:pt x="330263" y="0"/>
                      <a:pt x="259719" y="0"/>
                    </a:cubicBezTo>
                    <a:cubicBezTo>
                      <a:pt x="189175" y="0"/>
                      <a:pt x="123350" y="15866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82503"/>
                      <a:pt x="26118" y="218223"/>
                      <a:pt x="73636" y="245643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1846"/>
                      <a:pt x="445884" y="44344"/>
                    </a:cubicBezTo>
                    <a:close/>
                    <a:moveTo>
                      <a:pt x="384860" y="215212"/>
                    </a:moveTo>
                    <a:cubicBezTo>
                      <a:pt x="305284" y="250802"/>
                      <a:pt x="214317" y="250802"/>
                      <a:pt x="134742" y="215212"/>
                    </a:cubicBezTo>
                    <a:cubicBezTo>
                      <a:pt x="99185" y="196986"/>
                      <a:pt x="79576" y="172007"/>
                      <a:pt x="79576" y="144912"/>
                    </a:cubicBezTo>
                    <a:cubicBezTo>
                      <a:pt x="79576" y="117818"/>
                      <a:pt x="99185" y="92838"/>
                      <a:pt x="134742" y="74612"/>
                    </a:cubicBezTo>
                    <a:cubicBezTo>
                      <a:pt x="214317" y="39023"/>
                      <a:pt x="305284" y="39023"/>
                      <a:pt x="384860" y="74612"/>
                    </a:cubicBezTo>
                    <a:cubicBezTo>
                      <a:pt x="420335" y="92838"/>
                      <a:pt x="439944" y="117818"/>
                      <a:pt x="439944" y="144912"/>
                    </a:cubicBezTo>
                    <a:cubicBezTo>
                      <a:pt x="439944" y="172007"/>
                      <a:pt x="420335" y="197149"/>
                      <a:pt x="384860" y="215212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3F1A0307-B538-AB68-F4DD-DAED2379CAF4}"/>
                  </a:ext>
                </a:extLst>
              </p:cNvPr>
              <p:cNvSpPr/>
              <p:nvPr/>
            </p:nvSpPr>
            <p:spPr>
              <a:xfrm>
                <a:off x="7110149" y="4072058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9FAF0D82-93FB-B89A-241C-7C1883894B08}"/>
                  </a:ext>
                </a:extLst>
              </p:cNvPr>
              <p:cNvSpPr/>
              <p:nvPr/>
            </p:nvSpPr>
            <p:spPr>
              <a:xfrm>
                <a:off x="7110149" y="4072058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4797E03F-8CAA-2B3D-547F-B07A8E5B0F0F}"/>
                  </a:ext>
                </a:extLst>
              </p:cNvPr>
              <p:cNvSpPr/>
              <p:nvPr/>
            </p:nvSpPr>
            <p:spPr>
              <a:xfrm>
                <a:off x="7110149" y="4072058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5A26168A-DA56-1C3F-3F5A-F467A89ED00B}"/>
                  </a:ext>
                </a:extLst>
              </p:cNvPr>
              <p:cNvSpPr/>
              <p:nvPr/>
            </p:nvSpPr>
            <p:spPr>
              <a:xfrm>
                <a:off x="7111369" y="4095421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126" y="57587"/>
                      <a:pt x="0" y="76057"/>
                    </a:cubicBezTo>
                    <a:cubicBezTo>
                      <a:pt x="4801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087" y="94445"/>
                      <a:pt x="339213" y="76057"/>
                    </a:cubicBezTo>
                    <a:cubicBezTo>
                      <a:pt x="334250" y="57587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52F8642E-BF53-0C75-1363-44035E573DD1}"/>
                  </a:ext>
                </a:extLst>
              </p:cNvPr>
              <p:cNvSpPr/>
              <p:nvPr/>
            </p:nvSpPr>
            <p:spPr>
              <a:xfrm>
                <a:off x="7111369" y="4095421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126" y="57587"/>
                      <a:pt x="0" y="76057"/>
                    </a:cubicBezTo>
                    <a:cubicBezTo>
                      <a:pt x="4801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087" y="94445"/>
                      <a:pt x="339213" y="76057"/>
                    </a:cubicBezTo>
                    <a:cubicBezTo>
                      <a:pt x="334250" y="57587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7C70F2FD-ADE5-906D-B912-289A6995479F}"/>
                  </a:ext>
                </a:extLst>
              </p:cNvPr>
              <p:cNvSpPr/>
              <p:nvPr/>
            </p:nvSpPr>
            <p:spPr>
              <a:xfrm>
                <a:off x="7272799" y="4099225"/>
                <a:ext cx="24328" cy="50609"/>
              </a:xfrm>
              <a:custGeom>
                <a:avLst/>
                <a:gdLst>
                  <a:gd name="connsiteX0" fmla="*/ 24328 w 24328"/>
                  <a:gd name="connsiteY0" fmla="*/ 0 h 50609"/>
                  <a:gd name="connsiteX1" fmla="*/ 24328 w 24328"/>
                  <a:gd name="connsiteY1" fmla="*/ 24979 h 50609"/>
                  <a:gd name="connsiteX2" fmla="*/ 15785 w 24328"/>
                  <a:gd name="connsiteY2" fmla="*/ 34011 h 50609"/>
                  <a:gd name="connsiteX3" fmla="*/ 0 w 24328"/>
                  <a:gd name="connsiteY3" fmla="*/ 50609 h 50609"/>
                  <a:gd name="connsiteX4" fmla="*/ 0 w 24328"/>
                  <a:gd name="connsiteY4" fmla="*/ 24491 h 50609"/>
                  <a:gd name="connsiteX5" fmla="*/ 24328 w 24328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09">
                    <a:moveTo>
                      <a:pt x="24328" y="0"/>
                    </a:moveTo>
                    <a:lnTo>
                      <a:pt x="24328" y="24979"/>
                    </a:lnTo>
                    <a:lnTo>
                      <a:pt x="15785" y="34011"/>
                    </a:lnTo>
                    <a:lnTo>
                      <a:pt x="0" y="50609"/>
                    </a:lnTo>
                    <a:lnTo>
                      <a:pt x="0" y="24491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580A7CCF-5F92-E8F6-100B-7D6238C1E5BE}"/>
                  </a:ext>
                </a:extLst>
              </p:cNvPr>
              <p:cNvSpPr/>
              <p:nvPr/>
            </p:nvSpPr>
            <p:spPr>
              <a:xfrm>
                <a:off x="7272799" y="4099225"/>
                <a:ext cx="24328" cy="50609"/>
              </a:xfrm>
              <a:custGeom>
                <a:avLst/>
                <a:gdLst>
                  <a:gd name="connsiteX0" fmla="*/ 24328 w 24328"/>
                  <a:gd name="connsiteY0" fmla="*/ 0 h 50609"/>
                  <a:gd name="connsiteX1" fmla="*/ 24328 w 24328"/>
                  <a:gd name="connsiteY1" fmla="*/ 24979 h 50609"/>
                  <a:gd name="connsiteX2" fmla="*/ 15785 w 24328"/>
                  <a:gd name="connsiteY2" fmla="*/ 34011 h 50609"/>
                  <a:gd name="connsiteX3" fmla="*/ 0 w 24328"/>
                  <a:gd name="connsiteY3" fmla="*/ 50609 h 50609"/>
                  <a:gd name="connsiteX4" fmla="*/ 0 w 24328"/>
                  <a:gd name="connsiteY4" fmla="*/ 24491 h 50609"/>
                  <a:gd name="connsiteX5" fmla="*/ 24328 w 24328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09">
                    <a:moveTo>
                      <a:pt x="24328" y="0"/>
                    </a:moveTo>
                    <a:lnTo>
                      <a:pt x="24328" y="24979"/>
                    </a:lnTo>
                    <a:lnTo>
                      <a:pt x="15785" y="34011"/>
                    </a:lnTo>
                    <a:lnTo>
                      <a:pt x="0" y="50609"/>
                    </a:lnTo>
                    <a:lnTo>
                      <a:pt x="0" y="24491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FB75B8F5-4FCB-AB17-1B2D-EF6005E93136}"/>
                  </a:ext>
                </a:extLst>
              </p:cNvPr>
              <p:cNvSpPr/>
              <p:nvPr/>
            </p:nvSpPr>
            <p:spPr>
              <a:xfrm>
                <a:off x="7228622" y="4121233"/>
                <a:ext cx="44176" cy="24557"/>
              </a:xfrm>
              <a:custGeom>
                <a:avLst/>
                <a:gdLst>
                  <a:gd name="connsiteX0" fmla="*/ 44177 w 44176"/>
                  <a:gd name="connsiteY0" fmla="*/ 2483 h 24557"/>
                  <a:gd name="connsiteX1" fmla="*/ 44177 w 44176"/>
                  <a:gd name="connsiteY1" fmla="*/ 17292 h 24557"/>
                  <a:gd name="connsiteX2" fmla="*/ 19767 w 44176"/>
                  <a:gd name="connsiteY2" fmla="*/ 24207 h 24557"/>
                  <a:gd name="connsiteX3" fmla="*/ 9352 w 44176"/>
                  <a:gd name="connsiteY3" fmla="*/ 23801 h 24557"/>
                  <a:gd name="connsiteX4" fmla="*/ 4389 w 44176"/>
                  <a:gd name="connsiteY4" fmla="*/ 21767 h 24557"/>
                  <a:gd name="connsiteX5" fmla="*/ 8864 w 44176"/>
                  <a:gd name="connsiteY5" fmla="*/ 6226 h 24557"/>
                  <a:gd name="connsiteX6" fmla="*/ 44177 w 44176"/>
                  <a:gd name="connsiteY6" fmla="*/ 2483 h 2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7">
                    <a:moveTo>
                      <a:pt x="44177" y="2483"/>
                    </a:moveTo>
                    <a:lnTo>
                      <a:pt x="44177" y="17292"/>
                    </a:lnTo>
                    <a:cubicBezTo>
                      <a:pt x="36260" y="20310"/>
                      <a:pt x="28091" y="22621"/>
                      <a:pt x="19767" y="24207"/>
                    </a:cubicBezTo>
                    <a:cubicBezTo>
                      <a:pt x="16301" y="24785"/>
                      <a:pt x="12761" y="24647"/>
                      <a:pt x="9352" y="23801"/>
                    </a:cubicBezTo>
                    <a:cubicBezTo>
                      <a:pt x="7627" y="23313"/>
                      <a:pt x="5959" y="22629"/>
                      <a:pt x="4389" y="21767"/>
                    </a:cubicBezTo>
                    <a:cubicBezTo>
                      <a:pt x="-1632" y="18186"/>
                      <a:pt x="-2608" y="12816"/>
                      <a:pt x="8864" y="6226"/>
                    </a:cubicBezTo>
                    <a:cubicBezTo>
                      <a:pt x="19409" y="-462"/>
                      <a:pt x="32468" y="-1846"/>
                      <a:pt x="44177" y="248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27E1AF7B-7361-C100-4A43-367C557615B4}"/>
                  </a:ext>
                </a:extLst>
              </p:cNvPr>
              <p:cNvSpPr/>
              <p:nvPr/>
            </p:nvSpPr>
            <p:spPr>
              <a:xfrm>
                <a:off x="7228622" y="4121233"/>
                <a:ext cx="44176" cy="24557"/>
              </a:xfrm>
              <a:custGeom>
                <a:avLst/>
                <a:gdLst>
                  <a:gd name="connsiteX0" fmla="*/ 44177 w 44176"/>
                  <a:gd name="connsiteY0" fmla="*/ 2483 h 24557"/>
                  <a:gd name="connsiteX1" fmla="*/ 44177 w 44176"/>
                  <a:gd name="connsiteY1" fmla="*/ 17292 h 24557"/>
                  <a:gd name="connsiteX2" fmla="*/ 19767 w 44176"/>
                  <a:gd name="connsiteY2" fmla="*/ 24207 h 24557"/>
                  <a:gd name="connsiteX3" fmla="*/ 9352 w 44176"/>
                  <a:gd name="connsiteY3" fmla="*/ 23801 h 24557"/>
                  <a:gd name="connsiteX4" fmla="*/ 4389 w 44176"/>
                  <a:gd name="connsiteY4" fmla="*/ 21767 h 24557"/>
                  <a:gd name="connsiteX5" fmla="*/ 8864 w 44176"/>
                  <a:gd name="connsiteY5" fmla="*/ 6226 h 24557"/>
                  <a:gd name="connsiteX6" fmla="*/ 44177 w 44176"/>
                  <a:gd name="connsiteY6" fmla="*/ 2483 h 2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7">
                    <a:moveTo>
                      <a:pt x="44177" y="2483"/>
                    </a:moveTo>
                    <a:lnTo>
                      <a:pt x="44177" y="17292"/>
                    </a:lnTo>
                    <a:cubicBezTo>
                      <a:pt x="36260" y="20310"/>
                      <a:pt x="28091" y="22621"/>
                      <a:pt x="19767" y="24207"/>
                    </a:cubicBezTo>
                    <a:cubicBezTo>
                      <a:pt x="16301" y="24785"/>
                      <a:pt x="12761" y="24647"/>
                      <a:pt x="9352" y="23801"/>
                    </a:cubicBezTo>
                    <a:cubicBezTo>
                      <a:pt x="7627" y="23313"/>
                      <a:pt x="5959" y="22629"/>
                      <a:pt x="4389" y="21767"/>
                    </a:cubicBezTo>
                    <a:cubicBezTo>
                      <a:pt x="-1632" y="18186"/>
                      <a:pt x="-2608" y="12816"/>
                      <a:pt x="8864" y="6226"/>
                    </a:cubicBezTo>
                    <a:cubicBezTo>
                      <a:pt x="19409" y="-462"/>
                      <a:pt x="32468" y="-1846"/>
                      <a:pt x="44177" y="2483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56B7F032-66BA-ACEF-9958-72362BB60DB1}"/>
                  </a:ext>
                </a:extLst>
              </p:cNvPr>
              <p:cNvSpPr/>
              <p:nvPr/>
            </p:nvSpPr>
            <p:spPr>
              <a:xfrm>
                <a:off x="7175729" y="4107931"/>
                <a:ext cx="210411" cy="124326"/>
              </a:xfrm>
              <a:custGeom>
                <a:avLst/>
                <a:gdLst>
                  <a:gd name="connsiteX0" fmla="*/ 210412 w 210411"/>
                  <a:gd name="connsiteY0" fmla="*/ 86980 h 124326"/>
                  <a:gd name="connsiteX1" fmla="*/ 210412 w 210411"/>
                  <a:gd name="connsiteY1" fmla="*/ 108542 h 124326"/>
                  <a:gd name="connsiteX2" fmla="*/ 183073 w 210411"/>
                  <a:gd name="connsiteY2" fmla="*/ 124327 h 124326"/>
                  <a:gd name="connsiteX3" fmla="*/ 162813 w 210411"/>
                  <a:gd name="connsiteY3" fmla="*/ 112691 h 124326"/>
                  <a:gd name="connsiteX4" fmla="*/ 84295 w 210411"/>
                  <a:gd name="connsiteY4" fmla="*/ 116190 h 124326"/>
                  <a:gd name="connsiteX5" fmla="*/ 84295 w 210411"/>
                  <a:gd name="connsiteY5" fmla="*/ 94547 h 124326"/>
                  <a:gd name="connsiteX6" fmla="*/ 96744 w 210411"/>
                  <a:gd name="connsiteY6" fmla="*/ 82179 h 124326"/>
                  <a:gd name="connsiteX7" fmla="*/ 84295 w 210411"/>
                  <a:gd name="connsiteY7" fmla="*/ 85597 h 124326"/>
                  <a:gd name="connsiteX8" fmla="*/ 23189 w 210411"/>
                  <a:gd name="connsiteY8" fmla="*/ 78681 h 124326"/>
                  <a:gd name="connsiteX9" fmla="*/ 5208 w 210411"/>
                  <a:gd name="connsiteY9" fmla="*/ 55817 h 124326"/>
                  <a:gd name="connsiteX10" fmla="*/ 5208 w 210411"/>
                  <a:gd name="connsiteY10" fmla="*/ 34743 h 124326"/>
                  <a:gd name="connsiteX11" fmla="*/ 7486 w 210411"/>
                  <a:gd name="connsiteY11" fmla="*/ 25549 h 124326"/>
                  <a:gd name="connsiteX12" fmla="*/ 0 w 210411"/>
                  <a:gd name="connsiteY12" fmla="*/ 21236 h 124326"/>
                  <a:gd name="connsiteX13" fmla="*/ 0 w 210411"/>
                  <a:gd name="connsiteY13" fmla="*/ 0 h 124326"/>
                  <a:gd name="connsiteX14" fmla="*/ 20260 w 210411"/>
                  <a:gd name="connsiteY14" fmla="*/ 11717 h 124326"/>
                  <a:gd name="connsiteX15" fmla="*/ 5208 w 210411"/>
                  <a:gd name="connsiteY15" fmla="*/ 34906 h 124326"/>
                  <a:gd name="connsiteX16" fmla="*/ 5208 w 210411"/>
                  <a:gd name="connsiteY16" fmla="*/ 34906 h 124326"/>
                  <a:gd name="connsiteX17" fmla="*/ 23189 w 210411"/>
                  <a:gd name="connsiteY17" fmla="*/ 57200 h 124326"/>
                  <a:gd name="connsiteX18" fmla="*/ 100405 w 210411"/>
                  <a:gd name="connsiteY18" fmla="*/ 59722 h 124326"/>
                  <a:gd name="connsiteX19" fmla="*/ 152235 w 210411"/>
                  <a:gd name="connsiteY19" fmla="*/ 51586 h 124326"/>
                  <a:gd name="connsiteX20" fmla="*/ 148818 w 210411"/>
                  <a:gd name="connsiteY20" fmla="*/ 67127 h 124326"/>
                  <a:gd name="connsiteX21" fmla="*/ 110251 w 210411"/>
                  <a:gd name="connsiteY21" fmla="*/ 69323 h 124326"/>
                  <a:gd name="connsiteX22" fmla="*/ 84295 w 210411"/>
                  <a:gd name="connsiteY22" fmla="*/ 95035 h 124326"/>
                  <a:gd name="connsiteX23" fmla="*/ 98615 w 210411"/>
                  <a:gd name="connsiteY23" fmla="*/ 99266 h 124326"/>
                  <a:gd name="connsiteX24" fmla="*/ 162813 w 210411"/>
                  <a:gd name="connsiteY24" fmla="*/ 91536 h 124326"/>
                  <a:gd name="connsiteX25" fmla="*/ 183073 w 210411"/>
                  <a:gd name="connsiteY25" fmla="*/ 103253 h 12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0411" h="124326">
                    <a:moveTo>
                      <a:pt x="210412" y="86980"/>
                    </a:moveTo>
                    <a:lnTo>
                      <a:pt x="210412" y="108542"/>
                    </a:lnTo>
                    <a:lnTo>
                      <a:pt x="183073" y="124327"/>
                    </a:lnTo>
                    <a:lnTo>
                      <a:pt x="162813" y="112691"/>
                    </a:lnTo>
                    <a:cubicBezTo>
                      <a:pt x="138110" y="124123"/>
                      <a:pt x="109909" y="125376"/>
                      <a:pt x="84295" y="116190"/>
                    </a:cubicBezTo>
                    <a:lnTo>
                      <a:pt x="84295" y="94547"/>
                    </a:lnTo>
                    <a:lnTo>
                      <a:pt x="96744" y="82179"/>
                    </a:lnTo>
                    <a:lnTo>
                      <a:pt x="84295" y="85597"/>
                    </a:lnTo>
                    <a:cubicBezTo>
                      <a:pt x="63815" y="91520"/>
                      <a:pt x="41822" y="89030"/>
                      <a:pt x="23189" y="78681"/>
                    </a:cubicBezTo>
                    <a:cubicBezTo>
                      <a:pt x="10903" y="71602"/>
                      <a:pt x="5208" y="63791"/>
                      <a:pt x="5208" y="55817"/>
                    </a:cubicBezTo>
                    <a:lnTo>
                      <a:pt x="5208" y="34743"/>
                    </a:lnTo>
                    <a:lnTo>
                      <a:pt x="7486" y="25549"/>
                    </a:lnTo>
                    <a:lnTo>
                      <a:pt x="0" y="21236"/>
                    </a:lnTo>
                    <a:lnTo>
                      <a:pt x="0" y="0"/>
                    </a:lnTo>
                    <a:lnTo>
                      <a:pt x="20260" y="11717"/>
                    </a:lnTo>
                    <a:cubicBezTo>
                      <a:pt x="11920" y="16696"/>
                      <a:pt x="6355" y="25264"/>
                      <a:pt x="5208" y="34906"/>
                    </a:cubicBezTo>
                    <a:lnTo>
                      <a:pt x="5208" y="34906"/>
                    </a:lnTo>
                    <a:cubicBezTo>
                      <a:pt x="5208" y="43043"/>
                      <a:pt x="11229" y="50284"/>
                      <a:pt x="23189" y="57200"/>
                    </a:cubicBezTo>
                    <a:cubicBezTo>
                      <a:pt x="49877" y="72578"/>
                      <a:pt x="76240" y="67533"/>
                      <a:pt x="100405" y="59722"/>
                    </a:cubicBezTo>
                    <a:cubicBezTo>
                      <a:pt x="122944" y="52400"/>
                      <a:pt x="139298" y="43449"/>
                      <a:pt x="152235" y="51586"/>
                    </a:cubicBezTo>
                    <a:cubicBezTo>
                      <a:pt x="160372" y="56224"/>
                      <a:pt x="157850" y="61919"/>
                      <a:pt x="148818" y="67127"/>
                    </a:cubicBezTo>
                    <a:cubicBezTo>
                      <a:pt x="136963" y="73668"/>
                      <a:pt x="122773" y="74474"/>
                      <a:pt x="110251" y="69323"/>
                    </a:cubicBezTo>
                    <a:lnTo>
                      <a:pt x="84295" y="95035"/>
                    </a:lnTo>
                    <a:cubicBezTo>
                      <a:pt x="88957" y="96809"/>
                      <a:pt x="93742" y="98225"/>
                      <a:pt x="98615" y="99266"/>
                    </a:cubicBezTo>
                    <a:cubicBezTo>
                      <a:pt x="120299" y="103359"/>
                      <a:pt x="142724" y="100666"/>
                      <a:pt x="162813" y="91536"/>
                    </a:cubicBezTo>
                    <a:lnTo>
                      <a:pt x="183073" y="10325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66C580DE-C01C-4C4A-7CEC-580546C2553C}"/>
                  </a:ext>
                </a:extLst>
              </p:cNvPr>
              <p:cNvSpPr/>
              <p:nvPr/>
            </p:nvSpPr>
            <p:spPr>
              <a:xfrm>
                <a:off x="7180937" y="4133561"/>
                <a:ext cx="205204" cy="98778"/>
              </a:xfrm>
              <a:custGeom>
                <a:avLst/>
                <a:gdLst>
                  <a:gd name="connsiteX0" fmla="*/ 0 w 205204"/>
                  <a:gd name="connsiteY0" fmla="*/ 8869 h 98778"/>
                  <a:gd name="connsiteX1" fmla="*/ 0 w 205204"/>
                  <a:gd name="connsiteY1" fmla="*/ 8869 h 98778"/>
                  <a:gd name="connsiteX2" fmla="*/ 17982 w 205204"/>
                  <a:gd name="connsiteY2" fmla="*/ 31163 h 98778"/>
                  <a:gd name="connsiteX3" fmla="*/ 95198 w 205204"/>
                  <a:gd name="connsiteY3" fmla="*/ 33686 h 98778"/>
                  <a:gd name="connsiteX4" fmla="*/ 147028 w 205204"/>
                  <a:gd name="connsiteY4" fmla="*/ 25549 h 98778"/>
                  <a:gd name="connsiteX5" fmla="*/ 143610 w 205204"/>
                  <a:gd name="connsiteY5" fmla="*/ 41090 h 98778"/>
                  <a:gd name="connsiteX6" fmla="*/ 105043 w 205204"/>
                  <a:gd name="connsiteY6" fmla="*/ 43287 h 98778"/>
                  <a:gd name="connsiteX7" fmla="*/ 79087 w 205204"/>
                  <a:gd name="connsiteY7" fmla="*/ 68998 h 98778"/>
                  <a:gd name="connsiteX8" fmla="*/ 93408 w 205204"/>
                  <a:gd name="connsiteY8" fmla="*/ 73229 h 98778"/>
                  <a:gd name="connsiteX9" fmla="*/ 157605 w 205204"/>
                  <a:gd name="connsiteY9" fmla="*/ 65500 h 98778"/>
                  <a:gd name="connsiteX10" fmla="*/ 177865 w 205204"/>
                  <a:gd name="connsiteY10" fmla="*/ 77216 h 98778"/>
                  <a:gd name="connsiteX11" fmla="*/ 205204 w 205204"/>
                  <a:gd name="connsiteY11" fmla="*/ 61431 h 98778"/>
                  <a:gd name="connsiteX12" fmla="*/ 205204 w 205204"/>
                  <a:gd name="connsiteY12" fmla="*/ 82993 h 98778"/>
                  <a:gd name="connsiteX13" fmla="*/ 177865 w 205204"/>
                  <a:gd name="connsiteY13" fmla="*/ 98778 h 98778"/>
                  <a:gd name="connsiteX14" fmla="*/ 157605 w 205204"/>
                  <a:gd name="connsiteY14" fmla="*/ 87143 h 98778"/>
                  <a:gd name="connsiteX15" fmla="*/ 79087 w 205204"/>
                  <a:gd name="connsiteY15" fmla="*/ 90641 h 98778"/>
                  <a:gd name="connsiteX16" fmla="*/ 79087 w 205204"/>
                  <a:gd name="connsiteY16" fmla="*/ 68998 h 98778"/>
                  <a:gd name="connsiteX17" fmla="*/ 91536 w 205204"/>
                  <a:gd name="connsiteY17" fmla="*/ 56630 h 98778"/>
                  <a:gd name="connsiteX18" fmla="*/ 79087 w 205204"/>
                  <a:gd name="connsiteY18" fmla="*/ 60048 h 98778"/>
                  <a:gd name="connsiteX19" fmla="*/ 17982 w 205204"/>
                  <a:gd name="connsiteY19" fmla="*/ 53132 h 98778"/>
                  <a:gd name="connsiteX20" fmla="*/ 0 w 205204"/>
                  <a:gd name="connsiteY20" fmla="*/ 30268 h 98778"/>
                  <a:gd name="connsiteX21" fmla="*/ 0 w 205204"/>
                  <a:gd name="connsiteY21" fmla="*/ 9194 h 98778"/>
                  <a:gd name="connsiteX22" fmla="*/ 2278 w 205204"/>
                  <a:gd name="connsiteY22" fmla="*/ 0 h 98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5204" h="98778">
                    <a:moveTo>
                      <a:pt x="0" y="8869"/>
                    </a:moveTo>
                    <a:lnTo>
                      <a:pt x="0" y="8869"/>
                    </a:lnTo>
                    <a:cubicBezTo>
                      <a:pt x="0" y="17005"/>
                      <a:pt x="6021" y="24247"/>
                      <a:pt x="17982" y="31163"/>
                    </a:cubicBezTo>
                    <a:cubicBezTo>
                      <a:pt x="44670" y="46541"/>
                      <a:pt x="71032" y="41497"/>
                      <a:pt x="95198" y="33686"/>
                    </a:cubicBezTo>
                    <a:cubicBezTo>
                      <a:pt x="117736" y="26363"/>
                      <a:pt x="134091" y="17412"/>
                      <a:pt x="147028" y="25549"/>
                    </a:cubicBezTo>
                    <a:cubicBezTo>
                      <a:pt x="155164" y="30187"/>
                      <a:pt x="152642" y="35882"/>
                      <a:pt x="143610" y="41090"/>
                    </a:cubicBezTo>
                    <a:cubicBezTo>
                      <a:pt x="131755" y="47631"/>
                      <a:pt x="117565" y="48437"/>
                      <a:pt x="105043" y="43287"/>
                    </a:cubicBezTo>
                    <a:lnTo>
                      <a:pt x="79087" y="68998"/>
                    </a:lnTo>
                    <a:cubicBezTo>
                      <a:pt x="83750" y="70772"/>
                      <a:pt x="88534" y="72188"/>
                      <a:pt x="93408" y="73229"/>
                    </a:cubicBezTo>
                    <a:cubicBezTo>
                      <a:pt x="115092" y="77322"/>
                      <a:pt x="137516" y="74629"/>
                      <a:pt x="157605" y="65500"/>
                    </a:cubicBezTo>
                    <a:lnTo>
                      <a:pt x="177865" y="77216"/>
                    </a:lnTo>
                    <a:lnTo>
                      <a:pt x="205204" y="61431"/>
                    </a:lnTo>
                    <a:lnTo>
                      <a:pt x="205204" y="82993"/>
                    </a:lnTo>
                    <a:lnTo>
                      <a:pt x="177865" y="98778"/>
                    </a:lnTo>
                    <a:lnTo>
                      <a:pt x="157605" y="87143"/>
                    </a:lnTo>
                    <a:cubicBezTo>
                      <a:pt x="132903" y="98566"/>
                      <a:pt x="104701" y="99828"/>
                      <a:pt x="79087" y="90641"/>
                    </a:cubicBezTo>
                    <a:lnTo>
                      <a:pt x="79087" y="68998"/>
                    </a:lnTo>
                    <a:lnTo>
                      <a:pt x="91536" y="56630"/>
                    </a:lnTo>
                    <a:lnTo>
                      <a:pt x="79087" y="60048"/>
                    </a:lnTo>
                    <a:cubicBezTo>
                      <a:pt x="58608" y="65971"/>
                      <a:pt x="36615" y="63482"/>
                      <a:pt x="17982" y="53132"/>
                    </a:cubicBezTo>
                    <a:cubicBezTo>
                      <a:pt x="5696" y="46053"/>
                      <a:pt x="0" y="38242"/>
                      <a:pt x="0" y="30268"/>
                    </a:cubicBezTo>
                    <a:lnTo>
                      <a:pt x="0" y="9194"/>
                    </a:lnTo>
                    <a:lnTo>
                      <a:pt x="2278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795B607D-3689-E35F-63E1-136453B74134}"/>
                  </a:ext>
                </a:extLst>
              </p:cNvPr>
              <p:cNvSpPr/>
              <p:nvPr/>
            </p:nvSpPr>
            <p:spPr>
              <a:xfrm>
                <a:off x="7175729" y="4107931"/>
                <a:ext cx="20341" cy="25955"/>
              </a:xfrm>
              <a:custGeom>
                <a:avLst/>
                <a:gdLst>
                  <a:gd name="connsiteX0" fmla="*/ 0 w 20341"/>
                  <a:gd name="connsiteY0" fmla="*/ 0 h 25955"/>
                  <a:gd name="connsiteX1" fmla="*/ 0 w 20341"/>
                  <a:gd name="connsiteY1" fmla="*/ 21643 h 25955"/>
                  <a:gd name="connsiteX2" fmla="*/ 7486 w 20341"/>
                  <a:gd name="connsiteY2" fmla="*/ 25956 h 25955"/>
                  <a:gd name="connsiteX3" fmla="*/ 7486 w 20341"/>
                  <a:gd name="connsiteY3" fmla="*/ 25956 h 25955"/>
                  <a:gd name="connsiteX4" fmla="*/ 20341 w 20341"/>
                  <a:gd name="connsiteY4" fmla="*/ 11635 h 2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25955">
                    <a:moveTo>
                      <a:pt x="0" y="0"/>
                    </a:moveTo>
                    <a:lnTo>
                      <a:pt x="0" y="21643"/>
                    </a:lnTo>
                    <a:lnTo>
                      <a:pt x="7486" y="25956"/>
                    </a:lnTo>
                    <a:lnTo>
                      <a:pt x="7486" y="25956"/>
                    </a:lnTo>
                    <a:cubicBezTo>
                      <a:pt x="10675" y="20301"/>
                      <a:pt x="15061" y="15419"/>
                      <a:pt x="20341" y="1163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95804B82-7E21-2959-5893-4E4EF2640543}"/>
                  </a:ext>
                </a:extLst>
              </p:cNvPr>
              <p:cNvSpPr/>
              <p:nvPr/>
            </p:nvSpPr>
            <p:spPr>
              <a:xfrm>
                <a:off x="7365881" y="4162446"/>
                <a:ext cx="15786" cy="28966"/>
              </a:xfrm>
              <a:custGeom>
                <a:avLst/>
                <a:gdLst>
                  <a:gd name="connsiteX0" fmla="*/ 15785 w 15786"/>
                  <a:gd name="connsiteY0" fmla="*/ 18714 h 28966"/>
                  <a:gd name="connsiteX1" fmla="*/ 13669 w 15786"/>
                  <a:gd name="connsiteY1" fmla="*/ 28966 h 28966"/>
                  <a:gd name="connsiteX2" fmla="*/ 0 w 15786"/>
                  <a:gd name="connsiteY2" fmla="*/ 20830 h 28966"/>
                  <a:gd name="connsiteX3" fmla="*/ 15541 w 15786"/>
                  <a:gd name="connsiteY3" fmla="*/ 0 h 28966"/>
                  <a:gd name="connsiteX4" fmla="*/ 15785 w 15786"/>
                  <a:gd name="connsiteY4" fmla="*/ 18714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966">
                    <a:moveTo>
                      <a:pt x="15785" y="18714"/>
                    </a:moveTo>
                    <a:cubicBezTo>
                      <a:pt x="15825" y="22245"/>
                      <a:pt x="15110" y="25744"/>
                      <a:pt x="13669" y="28966"/>
                    </a:cubicBezTo>
                    <a:lnTo>
                      <a:pt x="0" y="20830"/>
                    </a:lnTo>
                    <a:cubicBezTo>
                      <a:pt x="8397" y="16997"/>
                      <a:pt x="14263" y="9145"/>
                      <a:pt x="15541" y="0"/>
                    </a:cubicBezTo>
                    <a:cubicBezTo>
                      <a:pt x="15622" y="5858"/>
                      <a:pt x="15785" y="17738"/>
                      <a:pt x="15785" y="1871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6BAB0C40-9401-A51E-77F0-53667ED37C1F}"/>
                  </a:ext>
                </a:extLst>
              </p:cNvPr>
              <p:cNvSpPr/>
              <p:nvPr/>
            </p:nvSpPr>
            <p:spPr>
              <a:xfrm>
                <a:off x="7365881" y="4162446"/>
                <a:ext cx="15786" cy="28966"/>
              </a:xfrm>
              <a:custGeom>
                <a:avLst/>
                <a:gdLst>
                  <a:gd name="connsiteX0" fmla="*/ 15785 w 15786"/>
                  <a:gd name="connsiteY0" fmla="*/ 18714 h 28966"/>
                  <a:gd name="connsiteX1" fmla="*/ 13669 w 15786"/>
                  <a:gd name="connsiteY1" fmla="*/ 28966 h 28966"/>
                  <a:gd name="connsiteX2" fmla="*/ 0 w 15786"/>
                  <a:gd name="connsiteY2" fmla="*/ 20830 h 28966"/>
                  <a:gd name="connsiteX3" fmla="*/ 15541 w 15786"/>
                  <a:gd name="connsiteY3" fmla="*/ 0 h 28966"/>
                  <a:gd name="connsiteX4" fmla="*/ 15785 w 15786"/>
                  <a:gd name="connsiteY4" fmla="*/ 18714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966">
                    <a:moveTo>
                      <a:pt x="15785" y="18714"/>
                    </a:moveTo>
                    <a:cubicBezTo>
                      <a:pt x="15825" y="22245"/>
                      <a:pt x="15110" y="25744"/>
                      <a:pt x="13669" y="28966"/>
                    </a:cubicBezTo>
                    <a:lnTo>
                      <a:pt x="0" y="20830"/>
                    </a:lnTo>
                    <a:cubicBezTo>
                      <a:pt x="8397" y="16997"/>
                      <a:pt x="14263" y="9145"/>
                      <a:pt x="15541" y="0"/>
                    </a:cubicBezTo>
                    <a:cubicBezTo>
                      <a:pt x="15622" y="5858"/>
                      <a:pt x="15785" y="17738"/>
                      <a:pt x="15785" y="187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28CF6C7-67CE-C6C2-5A31-C47AF5C8B3C5}"/>
                  </a:ext>
                </a:extLst>
              </p:cNvPr>
              <p:cNvSpPr/>
              <p:nvPr/>
            </p:nvSpPr>
            <p:spPr>
              <a:xfrm>
                <a:off x="7176299" y="4090925"/>
                <a:ext cx="210411" cy="119282"/>
              </a:xfrm>
              <a:custGeom>
                <a:avLst/>
                <a:gdLst>
                  <a:gd name="connsiteX0" fmla="*/ 205286 w 210411"/>
                  <a:gd name="connsiteY0" fmla="*/ 101300 h 119282"/>
                  <a:gd name="connsiteX1" fmla="*/ 189582 w 210411"/>
                  <a:gd name="connsiteY1" fmla="*/ 92187 h 119282"/>
                  <a:gd name="connsiteX2" fmla="*/ 205286 w 210411"/>
                  <a:gd name="connsiteY2" fmla="*/ 68184 h 119282"/>
                  <a:gd name="connsiteX3" fmla="*/ 205286 w 210411"/>
                  <a:gd name="connsiteY3" fmla="*/ 66069 h 119282"/>
                  <a:gd name="connsiteX4" fmla="*/ 187792 w 210411"/>
                  <a:gd name="connsiteY4" fmla="*/ 44833 h 119282"/>
                  <a:gd name="connsiteX5" fmla="*/ 187792 w 210411"/>
                  <a:gd name="connsiteY5" fmla="*/ 44833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0 w 210411"/>
                  <a:gd name="connsiteY9" fmla="*/ 35394 h 119282"/>
                  <a:gd name="connsiteX10" fmla="*/ 140600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5 h 119282"/>
                  <a:gd name="connsiteX13" fmla="*/ 112610 w 210411"/>
                  <a:gd name="connsiteY13" fmla="*/ 41497 h 119282"/>
                  <a:gd name="connsiteX14" fmla="*/ 101137 w 210411"/>
                  <a:gd name="connsiteY14" fmla="*/ 45239 h 119282"/>
                  <a:gd name="connsiteX15" fmla="*/ 96825 w 210411"/>
                  <a:gd name="connsiteY15" fmla="*/ 46785 h 119282"/>
                  <a:gd name="connsiteX16" fmla="*/ 72415 w 210411"/>
                  <a:gd name="connsiteY16" fmla="*/ 53701 h 119282"/>
                  <a:gd name="connsiteX17" fmla="*/ 62001 w 210411"/>
                  <a:gd name="connsiteY17" fmla="*/ 53294 h 119282"/>
                  <a:gd name="connsiteX18" fmla="*/ 57119 w 210411"/>
                  <a:gd name="connsiteY18" fmla="*/ 51260 h 119282"/>
                  <a:gd name="connsiteX19" fmla="*/ 61512 w 210411"/>
                  <a:gd name="connsiteY19" fmla="*/ 35719 h 119282"/>
                  <a:gd name="connsiteX20" fmla="*/ 96744 w 210411"/>
                  <a:gd name="connsiteY20" fmla="*/ 32058 h 119282"/>
                  <a:gd name="connsiteX21" fmla="*/ 121154 w 210411"/>
                  <a:gd name="connsiteY21" fmla="*/ 7648 h 119282"/>
                  <a:gd name="connsiteX22" fmla="*/ 47924 w 210411"/>
                  <a:gd name="connsiteY22" fmla="*/ 11717 h 119282"/>
                  <a:gd name="connsiteX23" fmla="*/ 27583 w 210411"/>
                  <a:gd name="connsiteY23" fmla="*/ 0 h 119282"/>
                  <a:gd name="connsiteX24" fmla="*/ 0 w 210411"/>
                  <a:gd name="connsiteY24" fmla="*/ 16273 h 119282"/>
                  <a:gd name="connsiteX25" fmla="*/ 20260 w 210411"/>
                  <a:gd name="connsiteY25" fmla="*/ 27990 h 119282"/>
                  <a:gd name="connsiteX26" fmla="*/ 5208 w 210411"/>
                  <a:gd name="connsiteY26" fmla="*/ 51260 h 119282"/>
                  <a:gd name="connsiteX27" fmla="*/ 5208 w 210411"/>
                  <a:gd name="connsiteY27" fmla="*/ 51260 h 119282"/>
                  <a:gd name="connsiteX28" fmla="*/ 23189 w 210411"/>
                  <a:gd name="connsiteY28" fmla="*/ 73555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3 h 119282"/>
                  <a:gd name="connsiteX31" fmla="*/ 148818 w 210411"/>
                  <a:gd name="connsiteY31" fmla="*/ 83156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731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286" y="101300"/>
                    </a:moveTo>
                    <a:lnTo>
                      <a:pt x="189582" y="92187"/>
                    </a:lnTo>
                    <a:cubicBezTo>
                      <a:pt x="199037" y="87916"/>
                      <a:pt x="205163" y="78559"/>
                      <a:pt x="205286" y="68184"/>
                    </a:cubicBezTo>
                    <a:cubicBezTo>
                      <a:pt x="205326" y="67477"/>
                      <a:pt x="205326" y="66777"/>
                      <a:pt x="205286" y="66069"/>
                    </a:cubicBezTo>
                    <a:cubicBezTo>
                      <a:pt x="204635" y="58665"/>
                      <a:pt x="199102" y="51342"/>
                      <a:pt x="187792" y="44833"/>
                    </a:cubicBezTo>
                    <a:lnTo>
                      <a:pt x="187792" y="44833"/>
                    </a:lnTo>
                    <a:cubicBezTo>
                      <a:pt x="176702" y="38494"/>
                      <a:pt x="164115" y="35239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lnTo>
                      <a:pt x="141820" y="35394"/>
                    </a:lnTo>
                    <a:lnTo>
                      <a:pt x="140600" y="35394"/>
                    </a:lnTo>
                    <a:lnTo>
                      <a:pt x="138485" y="35394"/>
                    </a:lnTo>
                    <a:cubicBezTo>
                      <a:pt x="132504" y="36265"/>
                      <a:pt x="126581" y="37485"/>
                      <a:pt x="120747" y="39055"/>
                    </a:cubicBezTo>
                    <a:cubicBezTo>
                      <a:pt x="117980" y="39763"/>
                      <a:pt x="115271" y="40577"/>
                      <a:pt x="112610" y="41497"/>
                    </a:cubicBezTo>
                    <a:lnTo>
                      <a:pt x="101137" y="45239"/>
                    </a:lnTo>
                    <a:lnTo>
                      <a:pt x="96825" y="46785"/>
                    </a:lnTo>
                    <a:cubicBezTo>
                      <a:pt x="88925" y="49853"/>
                      <a:pt x="80747" y="52164"/>
                      <a:pt x="72415" y="53701"/>
                    </a:cubicBezTo>
                    <a:cubicBezTo>
                      <a:pt x="68949" y="54238"/>
                      <a:pt x="65418" y="54100"/>
                      <a:pt x="62001" y="53294"/>
                    </a:cubicBezTo>
                    <a:cubicBezTo>
                      <a:pt x="60308" y="52790"/>
                      <a:pt x="58673" y="52107"/>
                      <a:pt x="57119" y="51260"/>
                    </a:cubicBezTo>
                    <a:cubicBezTo>
                      <a:pt x="51016" y="47680"/>
                      <a:pt x="50040" y="42310"/>
                      <a:pt x="61512" y="35719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49"/>
                      <a:pt x="71024" y="1497"/>
                      <a:pt x="47924" y="11717"/>
                    </a:cubicBezTo>
                    <a:lnTo>
                      <a:pt x="27583" y="0"/>
                    </a:lnTo>
                    <a:lnTo>
                      <a:pt x="0" y="16273"/>
                    </a:lnTo>
                    <a:lnTo>
                      <a:pt x="20260" y="27990"/>
                    </a:lnTo>
                    <a:cubicBezTo>
                      <a:pt x="10415" y="35638"/>
                      <a:pt x="5045" y="43612"/>
                      <a:pt x="5208" y="51260"/>
                    </a:cubicBezTo>
                    <a:lnTo>
                      <a:pt x="5208" y="51260"/>
                    </a:lnTo>
                    <a:cubicBezTo>
                      <a:pt x="5208" y="59397"/>
                      <a:pt x="11229" y="66638"/>
                      <a:pt x="23189" y="73555"/>
                    </a:cubicBezTo>
                    <a:cubicBezTo>
                      <a:pt x="49877" y="88933"/>
                      <a:pt x="76321" y="83888"/>
                      <a:pt x="100487" y="76077"/>
                    </a:cubicBezTo>
                    <a:cubicBezTo>
                      <a:pt x="122944" y="68754"/>
                      <a:pt x="139298" y="59804"/>
                      <a:pt x="152235" y="67533"/>
                    </a:cubicBezTo>
                    <a:cubicBezTo>
                      <a:pt x="160372" y="72253"/>
                      <a:pt x="157849" y="77867"/>
                      <a:pt x="148818" y="83156"/>
                    </a:cubicBezTo>
                    <a:cubicBezTo>
                      <a:pt x="136963" y="89697"/>
                      <a:pt x="122773" y="90503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38"/>
                      <a:pt x="93741" y="114254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093" y="116223"/>
                      <a:pt x="150340" y="113001"/>
                      <a:pt x="162731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2A14F197-1EA8-470C-9CB6-8919BABD523E}"/>
                  </a:ext>
                </a:extLst>
              </p:cNvPr>
              <p:cNvSpPr/>
              <p:nvPr/>
            </p:nvSpPr>
            <p:spPr>
              <a:xfrm>
                <a:off x="7176299" y="4090925"/>
                <a:ext cx="210411" cy="119282"/>
              </a:xfrm>
              <a:custGeom>
                <a:avLst/>
                <a:gdLst>
                  <a:gd name="connsiteX0" fmla="*/ 205286 w 210411"/>
                  <a:gd name="connsiteY0" fmla="*/ 101300 h 119282"/>
                  <a:gd name="connsiteX1" fmla="*/ 189582 w 210411"/>
                  <a:gd name="connsiteY1" fmla="*/ 92187 h 119282"/>
                  <a:gd name="connsiteX2" fmla="*/ 205286 w 210411"/>
                  <a:gd name="connsiteY2" fmla="*/ 68184 h 119282"/>
                  <a:gd name="connsiteX3" fmla="*/ 205286 w 210411"/>
                  <a:gd name="connsiteY3" fmla="*/ 66069 h 119282"/>
                  <a:gd name="connsiteX4" fmla="*/ 187792 w 210411"/>
                  <a:gd name="connsiteY4" fmla="*/ 44833 h 119282"/>
                  <a:gd name="connsiteX5" fmla="*/ 187792 w 210411"/>
                  <a:gd name="connsiteY5" fmla="*/ 44833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0 w 210411"/>
                  <a:gd name="connsiteY9" fmla="*/ 35394 h 119282"/>
                  <a:gd name="connsiteX10" fmla="*/ 140600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5 h 119282"/>
                  <a:gd name="connsiteX13" fmla="*/ 112610 w 210411"/>
                  <a:gd name="connsiteY13" fmla="*/ 41497 h 119282"/>
                  <a:gd name="connsiteX14" fmla="*/ 101137 w 210411"/>
                  <a:gd name="connsiteY14" fmla="*/ 45239 h 119282"/>
                  <a:gd name="connsiteX15" fmla="*/ 96825 w 210411"/>
                  <a:gd name="connsiteY15" fmla="*/ 46785 h 119282"/>
                  <a:gd name="connsiteX16" fmla="*/ 72415 w 210411"/>
                  <a:gd name="connsiteY16" fmla="*/ 53701 h 119282"/>
                  <a:gd name="connsiteX17" fmla="*/ 62001 w 210411"/>
                  <a:gd name="connsiteY17" fmla="*/ 53294 h 119282"/>
                  <a:gd name="connsiteX18" fmla="*/ 57119 w 210411"/>
                  <a:gd name="connsiteY18" fmla="*/ 51260 h 119282"/>
                  <a:gd name="connsiteX19" fmla="*/ 61512 w 210411"/>
                  <a:gd name="connsiteY19" fmla="*/ 35719 h 119282"/>
                  <a:gd name="connsiteX20" fmla="*/ 96744 w 210411"/>
                  <a:gd name="connsiteY20" fmla="*/ 32058 h 119282"/>
                  <a:gd name="connsiteX21" fmla="*/ 121154 w 210411"/>
                  <a:gd name="connsiteY21" fmla="*/ 7648 h 119282"/>
                  <a:gd name="connsiteX22" fmla="*/ 47924 w 210411"/>
                  <a:gd name="connsiteY22" fmla="*/ 11717 h 119282"/>
                  <a:gd name="connsiteX23" fmla="*/ 27583 w 210411"/>
                  <a:gd name="connsiteY23" fmla="*/ 0 h 119282"/>
                  <a:gd name="connsiteX24" fmla="*/ 0 w 210411"/>
                  <a:gd name="connsiteY24" fmla="*/ 16273 h 119282"/>
                  <a:gd name="connsiteX25" fmla="*/ 20260 w 210411"/>
                  <a:gd name="connsiteY25" fmla="*/ 27990 h 119282"/>
                  <a:gd name="connsiteX26" fmla="*/ 5208 w 210411"/>
                  <a:gd name="connsiteY26" fmla="*/ 51260 h 119282"/>
                  <a:gd name="connsiteX27" fmla="*/ 5208 w 210411"/>
                  <a:gd name="connsiteY27" fmla="*/ 51260 h 119282"/>
                  <a:gd name="connsiteX28" fmla="*/ 23189 w 210411"/>
                  <a:gd name="connsiteY28" fmla="*/ 73555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3 h 119282"/>
                  <a:gd name="connsiteX31" fmla="*/ 148818 w 210411"/>
                  <a:gd name="connsiteY31" fmla="*/ 83156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731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286" y="101300"/>
                    </a:moveTo>
                    <a:lnTo>
                      <a:pt x="189582" y="92187"/>
                    </a:lnTo>
                    <a:cubicBezTo>
                      <a:pt x="199037" y="87916"/>
                      <a:pt x="205163" y="78559"/>
                      <a:pt x="205286" y="68184"/>
                    </a:cubicBezTo>
                    <a:cubicBezTo>
                      <a:pt x="205326" y="67477"/>
                      <a:pt x="205326" y="66777"/>
                      <a:pt x="205286" y="66069"/>
                    </a:cubicBezTo>
                    <a:cubicBezTo>
                      <a:pt x="204635" y="58665"/>
                      <a:pt x="199102" y="51342"/>
                      <a:pt x="187792" y="44833"/>
                    </a:cubicBezTo>
                    <a:lnTo>
                      <a:pt x="187792" y="44833"/>
                    </a:lnTo>
                    <a:cubicBezTo>
                      <a:pt x="176702" y="38494"/>
                      <a:pt x="164115" y="35239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lnTo>
                      <a:pt x="141820" y="35394"/>
                    </a:lnTo>
                    <a:lnTo>
                      <a:pt x="140600" y="35394"/>
                    </a:lnTo>
                    <a:lnTo>
                      <a:pt x="138485" y="35394"/>
                    </a:lnTo>
                    <a:cubicBezTo>
                      <a:pt x="132504" y="36265"/>
                      <a:pt x="126581" y="37485"/>
                      <a:pt x="120747" y="39055"/>
                    </a:cubicBezTo>
                    <a:cubicBezTo>
                      <a:pt x="117980" y="39763"/>
                      <a:pt x="115271" y="40577"/>
                      <a:pt x="112610" y="41497"/>
                    </a:cubicBezTo>
                    <a:lnTo>
                      <a:pt x="101137" y="45239"/>
                    </a:lnTo>
                    <a:lnTo>
                      <a:pt x="96825" y="46785"/>
                    </a:lnTo>
                    <a:cubicBezTo>
                      <a:pt x="88925" y="49853"/>
                      <a:pt x="80747" y="52164"/>
                      <a:pt x="72415" y="53701"/>
                    </a:cubicBezTo>
                    <a:cubicBezTo>
                      <a:pt x="68949" y="54238"/>
                      <a:pt x="65418" y="54100"/>
                      <a:pt x="62001" y="53294"/>
                    </a:cubicBezTo>
                    <a:cubicBezTo>
                      <a:pt x="60308" y="52790"/>
                      <a:pt x="58673" y="52107"/>
                      <a:pt x="57119" y="51260"/>
                    </a:cubicBezTo>
                    <a:cubicBezTo>
                      <a:pt x="51016" y="47680"/>
                      <a:pt x="50040" y="42310"/>
                      <a:pt x="61512" y="35719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49"/>
                      <a:pt x="71024" y="1497"/>
                      <a:pt x="47924" y="11717"/>
                    </a:cubicBezTo>
                    <a:lnTo>
                      <a:pt x="27583" y="0"/>
                    </a:lnTo>
                    <a:lnTo>
                      <a:pt x="0" y="16273"/>
                    </a:lnTo>
                    <a:lnTo>
                      <a:pt x="20260" y="27990"/>
                    </a:lnTo>
                    <a:cubicBezTo>
                      <a:pt x="10415" y="35638"/>
                      <a:pt x="5045" y="43612"/>
                      <a:pt x="5208" y="51260"/>
                    </a:cubicBezTo>
                    <a:lnTo>
                      <a:pt x="5208" y="51260"/>
                    </a:lnTo>
                    <a:cubicBezTo>
                      <a:pt x="5208" y="59397"/>
                      <a:pt x="11229" y="66638"/>
                      <a:pt x="23189" y="73555"/>
                    </a:cubicBezTo>
                    <a:cubicBezTo>
                      <a:pt x="49877" y="88933"/>
                      <a:pt x="76321" y="83888"/>
                      <a:pt x="100487" y="76077"/>
                    </a:cubicBezTo>
                    <a:cubicBezTo>
                      <a:pt x="122944" y="68754"/>
                      <a:pt x="139298" y="59804"/>
                      <a:pt x="152235" y="67533"/>
                    </a:cubicBezTo>
                    <a:cubicBezTo>
                      <a:pt x="160372" y="72253"/>
                      <a:pt x="157849" y="77867"/>
                      <a:pt x="148818" y="83156"/>
                    </a:cubicBezTo>
                    <a:cubicBezTo>
                      <a:pt x="136963" y="89697"/>
                      <a:pt x="122773" y="90503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38"/>
                      <a:pt x="93741" y="114254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093" y="116223"/>
                      <a:pt x="150340" y="113001"/>
                      <a:pt x="162731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DEF0952C-C8D4-38A3-1543-4ABA4A09C472}"/>
                  </a:ext>
                </a:extLst>
              </p:cNvPr>
              <p:cNvSpPr/>
              <p:nvPr/>
            </p:nvSpPr>
            <p:spPr>
              <a:xfrm>
                <a:off x="7338460" y="4198979"/>
                <a:ext cx="20341" cy="33359"/>
              </a:xfrm>
              <a:custGeom>
                <a:avLst/>
                <a:gdLst>
                  <a:gd name="connsiteX0" fmla="*/ 0 w 20341"/>
                  <a:gd name="connsiteY0" fmla="*/ 0 h 33359"/>
                  <a:gd name="connsiteX1" fmla="*/ 0 w 20341"/>
                  <a:gd name="connsiteY1" fmla="*/ 21643 h 33359"/>
                  <a:gd name="connsiteX2" fmla="*/ 20341 w 20341"/>
                  <a:gd name="connsiteY2" fmla="*/ 33360 h 33359"/>
                  <a:gd name="connsiteX3" fmla="*/ 20341 w 20341"/>
                  <a:gd name="connsiteY3" fmla="*/ 11717 h 33359"/>
                  <a:gd name="connsiteX4" fmla="*/ 0 w 20341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341" y="33360"/>
                    </a:lnTo>
                    <a:lnTo>
                      <a:pt x="20341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B049BDEB-4196-9736-81A7-B5AB692C94A1}"/>
                  </a:ext>
                </a:extLst>
              </p:cNvPr>
              <p:cNvSpPr/>
              <p:nvPr/>
            </p:nvSpPr>
            <p:spPr>
              <a:xfrm>
                <a:off x="7338460" y="4198979"/>
                <a:ext cx="20341" cy="33359"/>
              </a:xfrm>
              <a:custGeom>
                <a:avLst/>
                <a:gdLst>
                  <a:gd name="connsiteX0" fmla="*/ 0 w 20341"/>
                  <a:gd name="connsiteY0" fmla="*/ 0 h 33359"/>
                  <a:gd name="connsiteX1" fmla="*/ 0 w 20341"/>
                  <a:gd name="connsiteY1" fmla="*/ 21643 h 33359"/>
                  <a:gd name="connsiteX2" fmla="*/ 20341 w 20341"/>
                  <a:gd name="connsiteY2" fmla="*/ 33360 h 33359"/>
                  <a:gd name="connsiteX3" fmla="*/ 20341 w 20341"/>
                  <a:gd name="connsiteY3" fmla="*/ 11717 h 33359"/>
                  <a:gd name="connsiteX4" fmla="*/ 0 w 20341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341" y="33360"/>
                    </a:lnTo>
                    <a:lnTo>
                      <a:pt x="20341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A7A3C7C5-6484-E640-820B-E3EBF524A048}"/>
                  </a:ext>
                </a:extLst>
              </p:cNvPr>
              <p:cNvSpPr/>
              <p:nvPr/>
            </p:nvSpPr>
            <p:spPr>
              <a:xfrm>
                <a:off x="7175729" y="4091576"/>
                <a:ext cx="47924" cy="15947"/>
              </a:xfrm>
              <a:custGeom>
                <a:avLst/>
                <a:gdLst>
                  <a:gd name="connsiteX0" fmla="*/ 0 w 47924"/>
                  <a:gd name="connsiteY0" fmla="*/ 15948 h 15947"/>
                  <a:gd name="connsiteX1" fmla="*/ 27583 w 47924"/>
                  <a:gd name="connsiteY1" fmla="*/ 0 h 15947"/>
                  <a:gd name="connsiteX2" fmla="*/ 47924 w 47924"/>
                  <a:gd name="connsiteY2" fmla="*/ 11717 h 15947"/>
                  <a:gd name="connsiteX3" fmla="*/ 27827 w 47924"/>
                  <a:gd name="connsiteY3" fmla="*/ 3255 h 15947"/>
                  <a:gd name="connsiteX4" fmla="*/ 0 w 47924"/>
                  <a:gd name="connsiteY4" fmla="*/ 15948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4" h="15947">
                    <a:moveTo>
                      <a:pt x="0" y="15948"/>
                    </a:moveTo>
                    <a:lnTo>
                      <a:pt x="27583" y="0"/>
                    </a:lnTo>
                    <a:lnTo>
                      <a:pt x="47924" y="11717"/>
                    </a:lnTo>
                    <a:lnTo>
                      <a:pt x="27827" y="3255"/>
                    </a:lnTo>
                    <a:lnTo>
                      <a:pt x="0" y="1594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0676573B-13D4-1768-8C72-D08AF9510956}"/>
                  </a:ext>
                </a:extLst>
              </p:cNvPr>
              <p:cNvSpPr/>
              <p:nvPr/>
            </p:nvSpPr>
            <p:spPr>
              <a:xfrm>
                <a:off x="7237567" y="4099387"/>
                <a:ext cx="59641" cy="28071"/>
              </a:xfrm>
              <a:custGeom>
                <a:avLst/>
                <a:gdLst>
                  <a:gd name="connsiteX0" fmla="*/ 0 w 59641"/>
                  <a:gd name="connsiteY0" fmla="*/ 28071 h 28071"/>
                  <a:gd name="connsiteX1" fmla="*/ 35231 w 59641"/>
                  <a:gd name="connsiteY1" fmla="*/ 24410 h 28071"/>
                  <a:gd name="connsiteX2" fmla="*/ 59641 w 59641"/>
                  <a:gd name="connsiteY2" fmla="*/ 0 h 28071"/>
                  <a:gd name="connsiteX3" fmla="*/ 35231 w 59641"/>
                  <a:gd name="connsiteY3" fmla="*/ 21969 h 28071"/>
                  <a:gd name="connsiteX4" fmla="*/ 0 w 59641"/>
                  <a:gd name="connsiteY4" fmla="*/ 28071 h 2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41" h="28071">
                    <a:moveTo>
                      <a:pt x="0" y="28071"/>
                    </a:moveTo>
                    <a:cubicBezTo>
                      <a:pt x="10529" y="21424"/>
                      <a:pt x="23556" y="20073"/>
                      <a:pt x="35231" y="24410"/>
                    </a:cubicBezTo>
                    <a:lnTo>
                      <a:pt x="59641" y="0"/>
                    </a:lnTo>
                    <a:lnTo>
                      <a:pt x="35231" y="21969"/>
                    </a:lnTo>
                    <a:cubicBezTo>
                      <a:pt x="23222" y="17786"/>
                      <a:pt x="9902" y="20097"/>
                      <a:pt x="0" y="28071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25AAC9DE-068F-9B92-A98C-33CD8D857F88}"/>
                  </a:ext>
                </a:extLst>
              </p:cNvPr>
              <p:cNvSpPr/>
              <p:nvPr/>
            </p:nvSpPr>
            <p:spPr>
              <a:xfrm>
                <a:off x="7260024" y="4177092"/>
                <a:ext cx="39299" cy="31588"/>
              </a:xfrm>
              <a:custGeom>
                <a:avLst/>
                <a:gdLst>
                  <a:gd name="connsiteX0" fmla="*/ 0 w 39299"/>
                  <a:gd name="connsiteY0" fmla="*/ 25386 h 31588"/>
                  <a:gd name="connsiteX1" fmla="*/ 14320 w 39299"/>
                  <a:gd name="connsiteY1" fmla="*/ 29617 h 31588"/>
                  <a:gd name="connsiteX2" fmla="*/ 39300 w 39299"/>
                  <a:gd name="connsiteY2" fmla="*/ 31407 h 31588"/>
                  <a:gd name="connsiteX3" fmla="*/ 4068 w 39299"/>
                  <a:gd name="connsiteY3" fmla="*/ 24410 h 31588"/>
                  <a:gd name="connsiteX4" fmla="*/ 25956 w 39299"/>
                  <a:gd name="connsiteY4" fmla="*/ 0 h 3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9" h="31588">
                    <a:moveTo>
                      <a:pt x="0" y="25386"/>
                    </a:moveTo>
                    <a:cubicBezTo>
                      <a:pt x="4662" y="27160"/>
                      <a:pt x="9447" y="28576"/>
                      <a:pt x="14320" y="29617"/>
                    </a:cubicBezTo>
                    <a:cubicBezTo>
                      <a:pt x="22530" y="31326"/>
                      <a:pt x="30927" y="31928"/>
                      <a:pt x="39300" y="31407"/>
                    </a:cubicBezTo>
                    <a:cubicBezTo>
                      <a:pt x="27200" y="31537"/>
                      <a:pt x="15199" y="29153"/>
                      <a:pt x="4068" y="24410"/>
                    </a:cubicBezTo>
                    <a:lnTo>
                      <a:pt x="25956" y="0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71A3468A-9556-7466-1DA4-0C5016713C76}"/>
                  </a:ext>
                </a:extLst>
              </p:cNvPr>
              <p:cNvSpPr/>
              <p:nvPr/>
            </p:nvSpPr>
            <p:spPr>
              <a:xfrm>
                <a:off x="7338460" y="4194911"/>
                <a:ext cx="47680" cy="15784"/>
              </a:xfrm>
              <a:custGeom>
                <a:avLst/>
                <a:gdLst>
                  <a:gd name="connsiteX0" fmla="*/ 0 w 47680"/>
                  <a:gd name="connsiteY0" fmla="*/ 4068 h 15784"/>
                  <a:gd name="connsiteX1" fmla="*/ 20341 w 47680"/>
                  <a:gd name="connsiteY1" fmla="*/ 13181 h 15784"/>
                  <a:gd name="connsiteX2" fmla="*/ 47680 w 47680"/>
                  <a:gd name="connsiteY2" fmla="*/ 0 h 15784"/>
                  <a:gd name="connsiteX3" fmla="*/ 20341 w 47680"/>
                  <a:gd name="connsiteY3" fmla="*/ 15785 h 15784"/>
                  <a:gd name="connsiteX4" fmla="*/ 0 w 47680"/>
                  <a:gd name="connsiteY4" fmla="*/ 4068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80" h="15784">
                    <a:moveTo>
                      <a:pt x="0" y="4068"/>
                    </a:moveTo>
                    <a:lnTo>
                      <a:pt x="20341" y="13181"/>
                    </a:lnTo>
                    <a:lnTo>
                      <a:pt x="47680" y="0"/>
                    </a:lnTo>
                    <a:lnTo>
                      <a:pt x="20341" y="15785"/>
                    </a:lnTo>
                    <a:lnTo>
                      <a:pt x="0" y="406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363B8591-5038-8F66-4D61-51549AF9EFF4}"/>
                  </a:ext>
                </a:extLst>
              </p:cNvPr>
              <p:cNvSpPr/>
              <p:nvPr/>
            </p:nvSpPr>
            <p:spPr>
              <a:xfrm>
                <a:off x="7021216" y="4014848"/>
                <a:ext cx="259719" cy="144993"/>
              </a:xfrm>
              <a:custGeom>
                <a:avLst/>
                <a:gdLst>
                  <a:gd name="connsiteX0" fmla="*/ 75751 w 259719"/>
                  <a:gd name="connsiteY0" fmla="*/ 48006 h 144993"/>
                  <a:gd name="connsiteX1" fmla="*/ 259719 w 259719"/>
                  <a:gd name="connsiteY1" fmla="*/ 0 h 144993"/>
                  <a:gd name="connsiteX2" fmla="*/ 73636 w 259719"/>
                  <a:gd name="connsiteY2" fmla="*/ 44344 h 144993"/>
                  <a:gd name="connsiteX3" fmla="*/ 0 w 259719"/>
                  <a:gd name="connsiteY3" fmla="*/ 144994 h 144993"/>
                  <a:gd name="connsiteX4" fmla="*/ 75751 w 259719"/>
                  <a:gd name="connsiteY4" fmla="*/ 48006 h 14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719" h="144993">
                    <a:moveTo>
                      <a:pt x="75751" y="48006"/>
                    </a:moveTo>
                    <a:cubicBezTo>
                      <a:pt x="147597" y="4312"/>
                      <a:pt x="259719" y="0"/>
                      <a:pt x="259719" y="0"/>
                    </a:cubicBezTo>
                    <a:cubicBezTo>
                      <a:pt x="189257" y="0"/>
                      <a:pt x="123188" y="15785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44994"/>
                      <a:pt x="2604" y="92432"/>
                      <a:pt x="75751" y="4800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47232894-79EA-798E-6E83-0F7EB065D92F}"/>
                  </a:ext>
                </a:extLst>
              </p:cNvPr>
              <p:cNvSpPr/>
              <p:nvPr/>
            </p:nvSpPr>
            <p:spPr>
              <a:xfrm>
                <a:off x="7260024" y="4142511"/>
                <a:ext cx="292549" cy="174167"/>
              </a:xfrm>
              <a:custGeom>
                <a:avLst/>
                <a:gdLst>
                  <a:gd name="connsiteX0" fmla="*/ 0 w 292549"/>
                  <a:gd name="connsiteY0" fmla="*/ 173716 h 174167"/>
                  <a:gd name="connsiteX1" fmla="*/ 213015 w 292549"/>
                  <a:gd name="connsiteY1" fmla="*/ 128232 h 174167"/>
                  <a:gd name="connsiteX2" fmla="*/ 290882 w 292549"/>
                  <a:gd name="connsiteY2" fmla="*/ 0 h 174167"/>
                  <a:gd name="connsiteX3" fmla="*/ 208377 w 292549"/>
                  <a:gd name="connsiteY3" fmla="*/ 125385 h 174167"/>
                  <a:gd name="connsiteX4" fmla="*/ 0 w 292549"/>
                  <a:gd name="connsiteY4" fmla="*/ 173716 h 174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9" h="174167">
                    <a:moveTo>
                      <a:pt x="0" y="173716"/>
                    </a:moveTo>
                    <a:cubicBezTo>
                      <a:pt x="76321" y="177052"/>
                      <a:pt x="154595" y="161918"/>
                      <a:pt x="213015" y="128232"/>
                    </a:cubicBezTo>
                    <a:cubicBezTo>
                      <a:pt x="273714" y="93164"/>
                      <a:pt x="299670" y="45646"/>
                      <a:pt x="290882" y="0"/>
                    </a:cubicBezTo>
                    <a:cubicBezTo>
                      <a:pt x="290882" y="0"/>
                      <a:pt x="302192" y="74450"/>
                      <a:pt x="208377" y="125385"/>
                    </a:cubicBezTo>
                    <a:cubicBezTo>
                      <a:pt x="114563" y="176320"/>
                      <a:pt x="0" y="173716"/>
                      <a:pt x="0" y="17371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24" name="Graphic 4">
              <a:extLst>
                <a:ext uri="{FF2B5EF4-FFF2-40B4-BE49-F238E27FC236}">
                  <a16:creationId xmlns:a16="http://schemas.microsoft.com/office/drawing/2014/main" id="{9216CF38-03B5-0841-E975-FE3D1E47167A}"/>
                </a:ext>
              </a:extLst>
            </p:cNvPr>
            <p:cNvGrpSpPr/>
            <p:nvPr/>
          </p:nvGrpSpPr>
          <p:grpSpPr>
            <a:xfrm>
              <a:off x="4689439" y="1918971"/>
              <a:ext cx="403655" cy="671130"/>
              <a:chOff x="4689439" y="1918971"/>
              <a:chExt cx="403655" cy="671130"/>
            </a:xfrm>
          </p:grpSpPr>
          <p:grpSp>
            <p:nvGrpSpPr>
              <p:cNvPr id="325" name="Graphic 4">
                <a:extLst>
                  <a:ext uri="{FF2B5EF4-FFF2-40B4-BE49-F238E27FC236}">
                    <a16:creationId xmlns:a16="http://schemas.microsoft.com/office/drawing/2014/main" id="{37D0A40A-78D8-5B80-4134-ADA7C280C90F}"/>
                  </a:ext>
                </a:extLst>
              </p:cNvPr>
              <p:cNvGrpSpPr/>
              <p:nvPr/>
            </p:nvGrpSpPr>
            <p:grpSpPr>
              <a:xfrm>
                <a:off x="4689439" y="1918971"/>
                <a:ext cx="403655" cy="671130"/>
                <a:chOff x="4689439" y="1918971"/>
                <a:chExt cx="403655" cy="671130"/>
              </a:xfrm>
            </p:grpSpPr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B948E5C4-22A5-34C2-7E13-5A43A80E0CCF}"/>
                    </a:ext>
                  </a:extLst>
                </p:cNvPr>
                <p:cNvSpPr/>
                <p:nvPr/>
              </p:nvSpPr>
              <p:spPr>
                <a:xfrm>
                  <a:off x="4840453" y="2432693"/>
                  <a:ext cx="111633" cy="142971"/>
                </a:xfrm>
                <a:custGeom>
                  <a:avLst/>
                  <a:gdLst>
                    <a:gd name="connsiteX0" fmla="*/ 82830 w 111633"/>
                    <a:gd name="connsiteY0" fmla="*/ 0 h 142971"/>
                    <a:gd name="connsiteX1" fmla="*/ 0 w 111633"/>
                    <a:gd name="connsiteY1" fmla="*/ 47924 h 142971"/>
                    <a:gd name="connsiteX2" fmla="*/ 33034 w 111633"/>
                    <a:gd name="connsiteY2" fmla="*/ 122048 h 142971"/>
                    <a:gd name="connsiteX3" fmla="*/ 36208 w 111633"/>
                    <a:gd name="connsiteY3" fmla="*/ 125629 h 142971"/>
                    <a:gd name="connsiteX4" fmla="*/ 64686 w 111633"/>
                    <a:gd name="connsiteY4" fmla="*/ 141902 h 142971"/>
                    <a:gd name="connsiteX5" fmla="*/ 75060 w 111633"/>
                    <a:gd name="connsiteY5" fmla="*/ 139282 h 142971"/>
                    <a:gd name="connsiteX6" fmla="*/ 75833 w 111633"/>
                    <a:gd name="connsiteY6" fmla="*/ 137508 h 142971"/>
                    <a:gd name="connsiteX7" fmla="*/ 111634 w 111633"/>
                    <a:gd name="connsiteY7" fmla="*/ 16192 h 142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1633" h="142971">
                      <a:moveTo>
                        <a:pt x="82830" y="0"/>
                      </a:moveTo>
                      <a:lnTo>
                        <a:pt x="0" y="47924"/>
                      </a:lnTo>
                      <a:lnTo>
                        <a:pt x="33034" y="122048"/>
                      </a:lnTo>
                      <a:cubicBezTo>
                        <a:pt x="33653" y="123570"/>
                        <a:pt x="34776" y="124831"/>
                        <a:pt x="36208" y="125629"/>
                      </a:cubicBezTo>
                      <a:lnTo>
                        <a:pt x="64686" y="141902"/>
                      </a:lnTo>
                      <a:cubicBezTo>
                        <a:pt x="68274" y="144042"/>
                        <a:pt x="72920" y="142870"/>
                        <a:pt x="75060" y="139282"/>
                      </a:cubicBezTo>
                      <a:cubicBezTo>
                        <a:pt x="75393" y="138728"/>
                        <a:pt x="75654" y="138126"/>
                        <a:pt x="75833" y="137508"/>
                      </a:cubicBezTo>
                      <a:lnTo>
                        <a:pt x="111634" y="16192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226F4C31-DA0A-19FF-5624-A18E7B9A0083}"/>
                    </a:ext>
                  </a:extLst>
                </p:cNvPr>
                <p:cNvSpPr/>
                <p:nvPr/>
              </p:nvSpPr>
              <p:spPr>
                <a:xfrm>
                  <a:off x="4840453" y="2432693"/>
                  <a:ext cx="111633" cy="142971"/>
                </a:xfrm>
                <a:custGeom>
                  <a:avLst/>
                  <a:gdLst>
                    <a:gd name="connsiteX0" fmla="*/ 82830 w 111633"/>
                    <a:gd name="connsiteY0" fmla="*/ 0 h 142971"/>
                    <a:gd name="connsiteX1" fmla="*/ 0 w 111633"/>
                    <a:gd name="connsiteY1" fmla="*/ 47924 h 142971"/>
                    <a:gd name="connsiteX2" fmla="*/ 33034 w 111633"/>
                    <a:gd name="connsiteY2" fmla="*/ 122048 h 142971"/>
                    <a:gd name="connsiteX3" fmla="*/ 36208 w 111633"/>
                    <a:gd name="connsiteY3" fmla="*/ 125629 h 142971"/>
                    <a:gd name="connsiteX4" fmla="*/ 64686 w 111633"/>
                    <a:gd name="connsiteY4" fmla="*/ 141902 h 142971"/>
                    <a:gd name="connsiteX5" fmla="*/ 75060 w 111633"/>
                    <a:gd name="connsiteY5" fmla="*/ 139282 h 142971"/>
                    <a:gd name="connsiteX6" fmla="*/ 75833 w 111633"/>
                    <a:gd name="connsiteY6" fmla="*/ 137508 h 142971"/>
                    <a:gd name="connsiteX7" fmla="*/ 111634 w 111633"/>
                    <a:gd name="connsiteY7" fmla="*/ 16192 h 142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1633" h="142971">
                      <a:moveTo>
                        <a:pt x="82830" y="0"/>
                      </a:moveTo>
                      <a:lnTo>
                        <a:pt x="0" y="47924"/>
                      </a:lnTo>
                      <a:lnTo>
                        <a:pt x="33034" y="122048"/>
                      </a:lnTo>
                      <a:cubicBezTo>
                        <a:pt x="33653" y="123570"/>
                        <a:pt x="34776" y="124831"/>
                        <a:pt x="36208" y="125629"/>
                      </a:cubicBezTo>
                      <a:lnTo>
                        <a:pt x="64686" y="141902"/>
                      </a:lnTo>
                      <a:cubicBezTo>
                        <a:pt x="68274" y="144042"/>
                        <a:pt x="72920" y="142870"/>
                        <a:pt x="75060" y="139282"/>
                      </a:cubicBezTo>
                      <a:cubicBezTo>
                        <a:pt x="75393" y="138728"/>
                        <a:pt x="75654" y="138126"/>
                        <a:pt x="75833" y="137508"/>
                      </a:cubicBezTo>
                      <a:lnTo>
                        <a:pt x="111634" y="16192"/>
                      </a:ln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748320CC-CD42-B62A-DCE5-498B6F00086D}"/>
                    </a:ext>
                  </a:extLst>
                </p:cNvPr>
                <p:cNvSpPr/>
                <p:nvPr/>
              </p:nvSpPr>
              <p:spPr>
                <a:xfrm>
                  <a:off x="4869094" y="2449210"/>
                  <a:ext cx="82586" cy="126813"/>
                </a:xfrm>
                <a:custGeom>
                  <a:avLst/>
                  <a:gdLst>
                    <a:gd name="connsiteX0" fmla="*/ 0 w 82586"/>
                    <a:gd name="connsiteY0" fmla="*/ 48087 h 126813"/>
                    <a:gd name="connsiteX1" fmla="*/ 32546 w 82586"/>
                    <a:gd name="connsiteY1" fmla="*/ 122211 h 126813"/>
                    <a:gd name="connsiteX2" fmla="*/ 42473 w 82586"/>
                    <a:gd name="connsiteY2" fmla="*/ 126206 h 126813"/>
                    <a:gd name="connsiteX3" fmla="*/ 46785 w 82586"/>
                    <a:gd name="connsiteY3" fmla="*/ 121316 h 126813"/>
                    <a:gd name="connsiteX4" fmla="*/ 82586 w 82586"/>
                    <a:gd name="connsiteY4" fmla="*/ 0 h 12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586" h="126813">
                      <a:moveTo>
                        <a:pt x="0" y="48087"/>
                      </a:moveTo>
                      <a:lnTo>
                        <a:pt x="32546" y="122211"/>
                      </a:lnTo>
                      <a:cubicBezTo>
                        <a:pt x="34182" y="126060"/>
                        <a:pt x="38632" y="127842"/>
                        <a:pt x="42473" y="126206"/>
                      </a:cubicBezTo>
                      <a:cubicBezTo>
                        <a:pt x="44572" y="125311"/>
                        <a:pt x="46159" y="123513"/>
                        <a:pt x="46785" y="121316"/>
                      </a:cubicBezTo>
                      <a:lnTo>
                        <a:pt x="82586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B261FDF5-3195-076B-D63F-276F0C8C3F72}"/>
                    </a:ext>
                  </a:extLst>
                </p:cNvPr>
                <p:cNvSpPr/>
                <p:nvPr/>
              </p:nvSpPr>
              <p:spPr>
                <a:xfrm>
                  <a:off x="4689439" y="1918971"/>
                  <a:ext cx="403410" cy="671130"/>
                </a:xfrm>
                <a:custGeom>
                  <a:avLst/>
                  <a:gdLst>
                    <a:gd name="connsiteX0" fmla="*/ 351256 w 403410"/>
                    <a:gd name="connsiteY0" fmla="*/ 1932 h 671130"/>
                    <a:gd name="connsiteX1" fmla="*/ 8137 w 403410"/>
                    <a:gd name="connsiteY1" fmla="*/ 199976 h 671130"/>
                    <a:gd name="connsiteX2" fmla="*/ 0 w 403410"/>
                    <a:gd name="connsiteY2" fmla="*/ 213646 h 671130"/>
                    <a:gd name="connsiteX3" fmla="*/ 0 w 403410"/>
                    <a:gd name="connsiteY3" fmla="*/ 639432 h 671130"/>
                    <a:gd name="connsiteX4" fmla="*/ 8137 w 403410"/>
                    <a:gd name="connsiteY4" fmla="*/ 653020 h 671130"/>
                    <a:gd name="connsiteX5" fmla="*/ 36370 w 403410"/>
                    <a:gd name="connsiteY5" fmla="*/ 669294 h 671130"/>
                    <a:gd name="connsiteX6" fmla="*/ 52155 w 403410"/>
                    <a:gd name="connsiteY6" fmla="*/ 669294 h 671130"/>
                    <a:gd name="connsiteX7" fmla="*/ 395274 w 403410"/>
                    <a:gd name="connsiteY7" fmla="*/ 471168 h 671130"/>
                    <a:gd name="connsiteX8" fmla="*/ 403411 w 403410"/>
                    <a:gd name="connsiteY8" fmla="*/ 457499 h 671130"/>
                    <a:gd name="connsiteX9" fmla="*/ 403411 w 403410"/>
                    <a:gd name="connsiteY9" fmla="*/ 31224 h 671130"/>
                    <a:gd name="connsiteX10" fmla="*/ 395274 w 403410"/>
                    <a:gd name="connsiteY10" fmla="*/ 17636 h 671130"/>
                    <a:gd name="connsiteX11" fmla="*/ 367041 w 403410"/>
                    <a:gd name="connsiteY11" fmla="*/ 1851 h 671130"/>
                    <a:gd name="connsiteX12" fmla="*/ 351256 w 403410"/>
                    <a:gd name="connsiteY12" fmla="*/ 1932 h 671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3410" h="671130">
                      <a:moveTo>
                        <a:pt x="351256" y="1932"/>
                      </a:moveTo>
                      <a:lnTo>
                        <a:pt x="8137" y="199976"/>
                      </a:lnTo>
                      <a:cubicBezTo>
                        <a:pt x="3369" y="202945"/>
                        <a:pt x="334" y="208041"/>
                        <a:pt x="0" y="213646"/>
                      </a:cubicBezTo>
                      <a:lnTo>
                        <a:pt x="0" y="639432"/>
                      </a:lnTo>
                      <a:cubicBezTo>
                        <a:pt x="326" y="645022"/>
                        <a:pt x="3360" y="650099"/>
                        <a:pt x="8137" y="653020"/>
                      </a:cubicBezTo>
                      <a:lnTo>
                        <a:pt x="36370" y="669294"/>
                      </a:lnTo>
                      <a:cubicBezTo>
                        <a:pt x="41350" y="671743"/>
                        <a:pt x="47176" y="671743"/>
                        <a:pt x="52155" y="669294"/>
                      </a:cubicBezTo>
                      <a:lnTo>
                        <a:pt x="395274" y="471168"/>
                      </a:lnTo>
                      <a:cubicBezTo>
                        <a:pt x="400042" y="468199"/>
                        <a:pt x="403077" y="463104"/>
                        <a:pt x="403411" y="457499"/>
                      </a:cubicBezTo>
                      <a:lnTo>
                        <a:pt x="403411" y="31224"/>
                      </a:lnTo>
                      <a:cubicBezTo>
                        <a:pt x="403086" y="25635"/>
                        <a:pt x="400051" y="20559"/>
                        <a:pt x="395274" y="17636"/>
                      </a:cubicBezTo>
                      <a:lnTo>
                        <a:pt x="367041" y="1851"/>
                      </a:lnTo>
                      <a:cubicBezTo>
                        <a:pt x="362069" y="-645"/>
                        <a:pt x="356203" y="-615"/>
                        <a:pt x="351256" y="1932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DC259243-D33E-30E9-C518-5B227E422AFE}"/>
                    </a:ext>
                  </a:extLst>
                </p:cNvPr>
                <p:cNvSpPr/>
                <p:nvPr/>
              </p:nvSpPr>
              <p:spPr>
                <a:xfrm>
                  <a:off x="4692124" y="1919012"/>
                  <a:ext cx="400400" cy="230610"/>
                </a:xfrm>
                <a:custGeom>
                  <a:avLst/>
                  <a:gdLst>
                    <a:gd name="connsiteX0" fmla="*/ 400400 w 400400"/>
                    <a:gd name="connsiteY0" fmla="*/ 29718 h 230610"/>
                    <a:gd name="connsiteX1" fmla="*/ 392264 w 400400"/>
                    <a:gd name="connsiteY1" fmla="*/ 26626 h 230610"/>
                    <a:gd name="connsiteX2" fmla="*/ 49470 w 400400"/>
                    <a:gd name="connsiteY2" fmla="*/ 224752 h 230610"/>
                    <a:gd name="connsiteX3" fmla="*/ 43938 w 400400"/>
                    <a:gd name="connsiteY3" fmla="*/ 230610 h 230610"/>
                    <a:gd name="connsiteX4" fmla="*/ 0 w 400400"/>
                    <a:gd name="connsiteY4" fmla="*/ 205549 h 230610"/>
                    <a:gd name="connsiteX5" fmla="*/ 5451 w 400400"/>
                    <a:gd name="connsiteY5" fmla="*/ 199935 h 230610"/>
                    <a:gd name="connsiteX6" fmla="*/ 348570 w 400400"/>
                    <a:gd name="connsiteY6" fmla="*/ 1891 h 230610"/>
                    <a:gd name="connsiteX7" fmla="*/ 364355 w 400400"/>
                    <a:gd name="connsiteY7" fmla="*/ 1891 h 230610"/>
                    <a:gd name="connsiteX8" fmla="*/ 392589 w 400400"/>
                    <a:gd name="connsiteY8" fmla="*/ 17676 h 230610"/>
                    <a:gd name="connsiteX9" fmla="*/ 400400 w 400400"/>
                    <a:gd name="connsiteY9" fmla="*/ 29718 h 230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0400" h="230610">
                      <a:moveTo>
                        <a:pt x="400400" y="29718"/>
                      </a:moveTo>
                      <a:cubicBezTo>
                        <a:pt x="399750" y="25813"/>
                        <a:pt x="396576" y="24348"/>
                        <a:pt x="392264" y="26626"/>
                      </a:cubicBezTo>
                      <a:lnTo>
                        <a:pt x="49470" y="224752"/>
                      </a:lnTo>
                      <a:cubicBezTo>
                        <a:pt x="47168" y="226210"/>
                        <a:pt x="45264" y="228224"/>
                        <a:pt x="43938" y="230610"/>
                      </a:cubicBezTo>
                      <a:lnTo>
                        <a:pt x="0" y="205549"/>
                      </a:lnTo>
                      <a:cubicBezTo>
                        <a:pt x="1334" y="203262"/>
                        <a:pt x="3206" y="201335"/>
                        <a:pt x="5451" y="199935"/>
                      </a:cubicBezTo>
                      <a:lnTo>
                        <a:pt x="348570" y="1891"/>
                      </a:lnTo>
                      <a:cubicBezTo>
                        <a:pt x="353534" y="-630"/>
                        <a:pt x="359392" y="-630"/>
                        <a:pt x="364355" y="1891"/>
                      </a:cubicBezTo>
                      <a:lnTo>
                        <a:pt x="392589" y="17676"/>
                      </a:lnTo>
                      <a:cubicBezTo>
                        <a:pt x="396796" y="20388"/>
                        <a:pt x="399636" y="24772"/>
                        <a:pt x="400400" y="29718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05360D74-F91B-F386-386B-3872960925D3}"/>
                    </a:ext>
                  </a:extLst>
                </p:cNvPr>
                <p:cNvSpPr/>
                <p:nvPr/>
              </p:nvSpPr>
              <p:spPr>
                <a:xfrm>
                  <a:off x="4733702" y="1944556"/>
                  <a:ext cx="359392" cy="644252"/>
                </a:xfrm>
                <a:custGeom>
                  <a:avLst/>
                  <a:gdLst>
                    <a:gd name="connsiteX0" fmla="*/ 0 w 359392"/>
                    <a:gd name="connsiteY0" fmla="*/ 638664 h 644252"/>
                    <a:gd name="connsiteX1" fmla="*/ 0 w 359392"/>
                    <a:gd name="connsiteY1" fmla="*/ 212796 h 644252"/>
                    <a:gd name="connsiteX2" fmla="*/ 8137 w 359392"/>
                    <a:gd name="connsiteY2" fmla="*/ 199208 h 644252"/>
                    <a:gd name="connsiteX3" fmla="*/ 351256 w 359392"/>
                    <a:gd name="connsiteY3" fmla="*/ 1083 h 644252"/>
                    <a:gd name="connsiteX4" fmla="*/ 359392 w 359392"/>
                    <a:gd name="connsiteY4" fmla="*/ 5639 h 644252"/>
                    <a:gd name="connsiteX5" fmla="*/ 359392 w 359392"/>
                    <a:gd name="connsiteY5" fmla="*/ 431426 h 644252"/>
                    <a:gd name="connsiteX6" fmla="*/ 351256 w 359392"/>
                    <a:gd name="connsiteY6" fmla="*/ 445095 h 644252"/>
                    <a:gd name="connsiteX7" fmla="*/ 8137 w 359392"/>
                    <a:gd name="connsiteY7" fmla="*/ 643220 h 644252"/>
                    <a:gd name="connsiteX8" fmla="*/ 0 w 359392"/>
                    <a:gd name="connsiteY8" fmla="*/ 638664 h 644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9392" h="644252">
                      <a:moveTo>
                        <a:pt x="0" y="638664"/>
                      </a:moveTo>
                      <a:lnTo>
                        <a:pt x="0" y="212796"/>
                      </a:lnTo>
                      <a:cubicBezTo>
                        <a:pt x="399" y="207232"/>
                        <a:pt x="3426" y="202189"/>
                        <a:pt x="8137" y="199208"/>
                      </a:cubicBezTo>
                      <a:lnTo>
                        <a:pt x="351256" y="1083"/>
                      </a:lnTo>
                      <a:cubicBezTo>
                        <a:pt x="355649" y="-1440"/>
                        <a:pt x="359392" y="594"/>
                        <a:pt x="359392" y="5639"/>
                      </a:cubicBezTo>
                      <a:lnTo>
                        <a:pt x="359392" y="431426"/>
                      </a:lnTo>
                      <a:cubicBezTo>
                        <a:pt x="359059" y="437031"/>
                        <a:pt x="356024" y="442126"/>
                        <a:pt x="351256" y="445095"/>
                      </a:cubicBezTo>
                      <a:lnTo>
                        <a:pt x="8137" y="643220"/>
                      </a:lnTo>
                      <a:cubicBezTo>
                        <a:pt x="3580" y="645661"/>
                        <a:pt x="0" y="643627"/>
                        <a:pt x="0" y="638664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D520CA4A-38DC-7CE6-A19C-A639B3554365}"/>
                    </a:ext>
                  </a:extLst>
                </p:cNvPr>
                <p:cNvSpPr/>
                <p:nvPr/>
              </p:nvSpPr>
              <p:spPr>
                <a:xfrm>
                  <a:off x="4689439" y="2124480"/>
                  <a:ext cx="52155" cy="465096"/>
                </a:xfrm>
                <a:custGeom>
                  <a:avLst/>
                  <a:gdLst>
                    <a:gd name="connsiteX0" fmla="*/ 52155 w 52155"/>
                    <a:gd name="connsiteY0" fmla="*/ 463296 h 465096"/>
                    <a:gd name="connsiteX1" fmla="*/ 36370 w 52155"/>
                    <a:gd name="connsiteY1" fmla="*/ 463296 h 465096"/>
                    <a:gd name="connsiteX2" fmla="*/ 8137 w 52155"/>
                    <a:gd name="connsiteY2" fmla="*/ 447023 h 465096"/>
                    <a:gd name="connsiteX3" fmla="*/ 0 w 52155"/>
                    <a:gd name="connsiteY3" fmla="*/ 433516 h 465096"/>
                    <a:gd name="connsiteX4" fmla="*/ 0 w 52155"/>
                    <a:gd name="connsiteY4" fmla="*/ 8137 h 465096"/>
                    <a:gd name="connsiteX5" fmla="*/ 2522 w 52155"/>
                    <a:gd name="connsiteY5" fmla="*/ 0 h 465096"/>
                    <a:gd name="connsiteX6" fmla="*/ 46704 w 52155"/>
                    <a:gd name="connsiteY6" fmla="*/ 25142 h 465096"/>
                    <a:gd name="connsiteX7" fmla="*/ 44344 w 52155"/>
                    <a:gd name="connsiteY7" fmla="*/ 33279 h 465096"/>
                    <a:gd name="connsiteX8" fmla="*/ 44344 w 52155"/>
                    <a:gd name="connsiteY8" fmla="*/ 458658 h 465096"/>
                    <a:gd name="connsiteX9" fmla="*/ 52155 w 52155"/>
                    <a:gd name="connsiteY9" fmla="*/ 463296 h 465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155" h="465096">
                      <a:moveTo>
                        <a:pt x="52155" y="463296"/>
                      </a:moveTo>
                      <a:cubicBezTo>
                        <a:pt x="47168" y="465696"/>
                        <a:pt x="41358" y="465696"/>
                        <a:pt x="36370" y="463296"/>
                      </a:cubicBezTo>
                      <a:lnTo>
                        <a:pt x="8137" y="447023"/>
                      </a:lnTo>
                      <a:cubicBezTo>
                        <a:pt x="3401" y="444094"/>
                        <a:pt x="374" y="439065"/>
                        <a:pt x="0" y="433516"/>
                      </a:cubicBezTo>
                      <a:lnTo>
                        <a:pt x="0" y="8137"/>
                      </a:lnTo>
                      <a:cubicBezTo>
                        <a:pt x="106" y="5249"/>
                        <a:pt x="976" y="2440"/>
                        <a:pt x="2522" y="0"/>
                      </a:cubicBezTo>
                      <a:lnTo>
                        <a:pt x="46704" y="25142"/>
                      </a:lnTo>
                      <a:cubicBezTo>
                        <a:pt x="45182" y="27583"/>
                        <a:pt x="44361" y="30400"/>
                        <a:pt x="44344" y="33279"/>
                      </a:cubicBezTo>
                      <a:lnTo>
                        <a:pt x="44344" y="458658"/>
                      </a:lnTo>
                      <a:cubicBezTo>
                        <a:pt x="44263" y="463296"/>
                        <a:pt x="47518" y="465981"/>
                        <a:pt x="52155" y="463296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8B3A348B-B760-77E0-7DFE-4E29F97AE198}"/>
                  </a:ext>
                </a:extLst>
              </p:cNvPr>
              <p:cNvSpPr/>
              <p:nvPr/>
            </p:nvSpPr>
            <p:spPr>
              <a:xfrm>
                <a:off x="4782358" y="2051348"/>
                <a:ext cx="262973" cy="421353"/>
              </a:xfrm>
              <a:custGeom>
                <a:avLst/>
                <a:gdLst>
                  <a:gd name="connsiteX0" fmla="*/ 95442 w 262973"/>
                  <a:gd name="connsiteY0" fmla="*/ 128623 h 421353"/>
                  <a:gd name="connsiteX1" fmla="*/ 96012 w 262973"/>
                  <a:gd name="connsiteY1" fmla="*/ 150592 h 421353"/>
                  <a:gd name="connsiteX2" fmla="*/ 95442 w 262973"/>
                  <a:gd name="connsiteY2" fmla="*/ 172316 h 421353"/>
                  <a:gd name="connsiteX3" fmla="*/ 81284 w 262973"/>
                  <a:gd name="connsiteY3" fmla="*/ 223577 h 421353"/>
                  <a:gd name="connsiteX4" fmla="*/ 48006 w 262973"/>
                  <a:gd name="connsiteY4" fmla="*/ 258401 h 421353"/>
                  <a:gd name="connsiteX5" fmla="*/ 14809 w 262973"/>
                  <a:gd name="connsiteY5" fmla="*/ 261574 h 421353"/>
                  <a:gd name="connsiteX6" fmla="*/ 570 w 262973"/>
                  <a:gd name="connsiteY6" fmla="*/ 226750 h 421353"/>
                  <a:gd name="connsiteX7" fmla="*/ 0 w 262973"/>
                  <a:gd name="connsiteY7" fmla="*/ 205676 h 421353"/>
                  <a:gd name="connsiteX8" fmla="*/ 570 w 262973"/>
                  <a:gd name="connsiteY8" fmla="*/ 183057 h 421353"/>
                  <a:gd name="connsiteX9" fmla="*/ 14076 w 262973"/>
                  <a:gd name="connsiteY9" fmla="*/ 131796 h 421353"/>
                  <a:gd name="connsiteX10" fmla="*/ 48006 w 262973"/>
                  <a:gd name="connsiteY10" fmla="*/ 96158 h 421353"/>
                  <a:gd name="connsiteX11" fmla="*/ 82017 w 262973"/>
                  <a:gd name="connsiteY11" fmla="*/ 92578 h 421353"/>
                  <a:gd name="connsiteX12" fmla="*/ 95442 w 262973"/>
                  <a:gd name="connsiteY12" fmla="*/ 128623 h 421353"/>
                  <a:gd name="connsiteX13" fmla="*/ 178598 w 262973"/>
                  <a:gd name="connsiteY13" fmla="*/ 33262 h 421353"/>
                  <a:gd name="connsiteX14" fmla="*/ 182910 w 262973"/>
                  <a:gd name="connsiteY14" fmla="*/ 24475 h 421353"/>
                  <a:gd name="connsiteX15" fmla="*/ 189175 w 262973"/>
                  <a:gd name="connsiteY15" fmla="*/ 18617 h 421353"/>
                  <a:gd name="connsiteX16" fmla="*/ 219606 w 262973"/>
                  <a:gd name="connsiteY16" fmla="*/ 1042 h 421353"/>
                  <a:gd name="connsiteX17" fmla="*/ 224732 w 262973"/>
                  <a:gd name="connsiteY17" fmla="*/ 553 h 421353"/>
                  <a:gd name="connsiteX18" fmla="*/ 226603 w 262973"/>
                  <a:gd name="connsiteY18" fmla="*/ 6005 h 421353"/>
                  <a:gd name="connsiteX19" fmla="*/ 226603 w 262973"/>
                  <a:gd name="connsiteY19" fmla="*/ 8364 h 421353"/>
                  <a:gd name="connsiteX20" fmla="*/ 225708 w 262973"/>
                  <a:gd name="connsiteY20" fmla="*/ 11619 h 421353"/>
                  <a:gd name="connsiteX21" fmla="*/ 81122 w 262973"/>
                  <a:gd name="connsiteY21" fmla="*/ 388017 h 421353"/>
                  <a:gd name="connsiteX22" fmla="*/ 76891 w 262973"/>
                  <a:gd name="connsiteY22" fmla="*/ 396804 h 421353"/>
                  <a:gd name="connsiteX23" fmla="*/ 70544 w 262973"/>
                  <a:gd name="connsiteY23" fmla="*/ 402663 h 421353"/>
                  <a:gd name="connsiteX24" fmla="*/ 40113 w 262973"/>
                  <a:gd name="connsiteY24" fmla="*/ 420237 h 421353"/>
                  <a:gd name="connsiteX25" fmla="*/ 34987 w 262973"/>
                  <a:gd name="connsiteY25" fmla="*/ 420726 h 421353"/>
                  <a:gd name="connsiteX26" fmla="*/ 33116 w 262973"/>
                  <a:gd name="connsiteY26" fmla="*/ 415274 h 421353"/>
                  <a:gd name="connsiteX27" fmla="*/ 33116 w 262973"/>
                  <a:gd name="connsiteY27" fmla="*/ 412915 h 421353"/>
                  <a:gd name="connsiteX28" fmla="*/ 34011 w 262973"/>
                  <a:gd name="connsiteY28" fmla="*/ 409660 h 421353"/>
                  <a:gd name="connsiteX29" fmla="*/ 38486 w 262973"/>
                  <a:gd name="connsiteY29" fmla="*/ 207629 h 421353"/>
                  <a:gd name="connsiteX30" fmla="*/ 41008 w 262973"/>
                  <a:gd name="connsiteY30" fmla="*/ 218857 h 421353"/>
                  <a:gd name="connsiteX31" fmla="*/ 48006 w 262973"/>
                  <a:gd name="connsiteY31" fmla="*/ 219752 h 421353"/>
                  <a:gd name="connsiteX32" fmla="*/ 55085 w 262973"/>
                  <a:gd name="connsiteY32" fmla="*/ 210721 h 421353"/>
                  <a:gd name="connsiteX33" fmla="*/ 57526 w 262973"/>
                  <a:gd name="connsiteY33" fmla="*/ 196645 h 421353"/>
                  <a:gd name="connsiteX34" fmla="*/ 57526 w 262973"/>
                  <a:gd name="connsiteY34" fmla="*/ 147825 h 421353"/>
                  <a:gd name="connsiteX35" fmla="*/ 55085 w 262973"/>
                  <a:gd name="connsiteY35" fmla="*/ 136597 h 421353"/>
                  <a:gd name="connsiteX36" fmla="*/ 48006 w 262973"/>
                  <a:gd name="connsiteY36" fmla="*/ 135702 h 421353"/>
                  <a:gd name="connsiteX37" fmla="*/ 41008 w 262973"/>
                  <a:gd name="connsiteY37" fmla="*/ 144733 h 421353"/>
                  <a:gd name="connsiteX38" fmla="*/ 38486 w 262973"/>
                  <a:gd name="connsiteY38" fmla="*/ 158810 h 421353"/>
                  <a:gd name="connsiteX39" fmla="*/ 38486 w 262973"/>
                  <a:gd name="connsiteY39" fmla="*/ 207629 h 421353"/>
                  <a:gd name="connsiteX40" fmla="*/ 262404 w 262973"/>
                  <a:gd name="connsiteY40" fmla="*/ 191925 h 421353"/>
                  <a:gd name="connsiteX41" fmla="*/ 262974 w 262973"/>
                  <a:gd name="connsiteY41" fmla="*/ 213894 h 421353"/>
                  <a:gd name="connsiteX42" fmla="*/ 262404 w 262973"/>
                  <a:gd name="connsiteY42" fmla="*/ 235619 h 421353"/>
                  <a:gd name="connsiteX43" fmla="*/ 248247 w 262973"/>
                  <a:gd name="connsiteY43" fmla="*/ 286879 h 421353"/>
                  <a:gd name="connsiteX44" fmla="*/ 214968 w 262973"/>
                  <a:gd name="connsiteY44" fmla="*/ 322029 h 421353"/>
                  <a:gd name="connsiteX45" fmla="*/ 181771 w 262973"/>
                  <a:gd name="connsiteY45" fmla="*/ 325202 h 421353"/>
                  <a:gd name="connsiteX46" fmla="*/ 167532 w 262973"/>
                  <a:gd name="connsiteY46" fmla="*/ 290378 h 421353"/>
                  <a:gd name="connsiteX47" fmla="*/ 166962 w 262973"/>
                  <a:gd name="connsiteY47" fmla="*/ 269304 h 421353"/>
                  <a:gd name="connsiteX48" fmla="*/ 167532 w 262973"/>
                  <a:gd name="connsiteY48" fmla="*/ 246684 h 421353"/>
                  <a:gd name="connsiteX49" fmla="*/ 181039 w 262973"/>
                  <a:gd name="connsiteY49" fmla="*/ 195424 h 421353"/>
                  <a:gd name="connsiteX50" fmla="*/ 214968 w 262973"/>
                  <a:gd name="connsiteY50" fmla="*/ 159786 h 421353"/>
                  <a:gd name="connsiteX51" fmla="*/ 248979 w 262973"/>
                  <a:gd name="connsiteY51" fmla="*/ 156206 h 421353"/>
                  <a:gd name="connsiteX52" fmla="*/ 262404 w 262973"/>
                  <a:gd name="connsiteY52" fmla="*/ 191925 h 421353"/>
                  <a:gd name="connsiteX53" fmla="*/ 205448 w 262973"/>
                  <a:gd name="connsiteY53" fmla="*/ 270931 h 421353"/>
                  <a:gd name="connsiteX54" fmla="*/ 207971 w 262973"/>
                  <a:gd name="connsiteY54" fmla="*/ 282160 h 421353"/>
                  <a:gd name="connsiteX55" fmla="*/ 214968 w 262973"/>
                  <a:gd name="connsiteY55" fmla="*/ 283055 h 421353"/>
                  <a:gd name="connsiteX56" fmla="*/ 222047 w 262973"/>
                  <a:gd name="connsiteY56" fmla="*/ 274023 h 421353"/>
                  <a:gd name="connsiteX57" fmla="*/ 224488 w 262973"/>
                  <a:gd name="connsiteY57" fmla="*/ 259947 h 421353"/>
                  <a:gd name="connsiteX58" fmla="*/ 224488 w 262973"/>
                  <a:gd name="connsiteY58" fmla="*/ 211128 h 421353"/>
                  <a:gd name="connsiteX59" fmla="*/ 222047 w 262973"/>
                  <a:gd name="connsiteY59" fmla="*/ 199899 h 421353"/>
                  <a:gd name="connsiteX60" fmla="*/ 214968 w 262973"/>
                  <a:gd name="connsiteY60" fmla="*/ 199004 h 421353"/>
                  <a:gd name="connsiteX61" fmla="*/ 207971 w 262973"/>
                  <a:gd name="connsiteY61" fmla="*/ 208036 h 421353"/>
                  <a:gd name="connsiteX62" fmla="*/ 205448 w 262973"/>
                  <a:gd name="connsiteY62" fmla="*/ 222112 h 421353"/>
                  <a:gd name="connsiteX63" fmla="*/ 205448 w 262973"/>
                  <a:gd name="connsiteY63" fmla="*/ 270931 h 421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62973" h="421353">
                    <a:moveTo>
                      <a:pt x="95442" y="128623"/>
                    </a:moveTo>
                    <a:cubicBezTo>
                      <a:pt x="95849" y="136760"/>
                      <a:pt x="96012" y="144164"/>
                      <a:pt x="96012" y="150592"/>
                    </a:cubicBezTo>
                    <a:cubicBezTo>
                      <a:pt x="96012" y="157020"/>
                      <a:pt x="96012" y="164261"/>
                      <a:pt x="95442" y="172316"/>
                    </a:cubicBezTo>
                    <a:cubicBezTo>
                      <a:pt x="94661" y="190253"/>
                      <a:pt x="89820" y="207780"/>
                      <a:pt x="81284" y="223577"/>
                    </a:cubicBezTo>
                    <a:cubicBezTo>
                      <a:pt x="73620" y="238038"/>
                      <a:pt x="62106" y="250092"/>
                      <a:pt x="48006" y="258401"/>
                    </a:cubicBezTo>
                    <a:cubicBezTo>
                      <a:pt x="34336" y="266267"/>
                      <a:pt x="23271" y="267325"/>
                      <a:pt x="14809" y="261574"/>
                    </a:cubicBezTo>
                    <a:cubicBezTo>
                      <a:pt x="6672" y="255879"/>
                      <a:pt x="1546" y="244244"/>
                      <a:pt x="570" y="226750"/>
                    </a:cubicBezTo>
                    <a:cubicBezTo>
                      <a:pt x="570" y="219183"/>
                      <a:pt x="0" y="212185"/>
                      <a:pt x="0" y="205676"/>
                    </a:cubicBezTo>
                    <a:cubicBezTo>
                      <a:pt x="0" y="199167"/>
                      <a:pt x="0" y="191681"/>
                      <a:pt x="570" y="183057"/>
                    </a:cubicBezTo>
                    <a:cubicBezTo>
                      <a:pt x="1131" y="165167"/>
                      <a:pt x="5744" y="147638"/>
                      <a:pt x="14076" y="131796"/>
                    </a:cubicBezTo>
                    <a:cubicBezTo>
                      <a:pt x="21790" y="116946"/>
                      <a:pt x="33555" y="104589"/>
                      <a:pt x="48006" y="96158"/>
                    </a:cubicBezTo>
                    <a:cubicBezTo>
                      <a:pt x="62489" y="87859"/>
                      <a:pt x="73823" y="86665"/>
                      <a:pt x="82017" y="92578"/>
                    </a:cubicBezTo>
                    <a:cubicBezTo>
                      <a:pt x="90210" y="98491"/>
                      <a:pt x="94685" y="110505"/>
                      <a:pt x="95442" y="128623"/>
                    </a:cubicBezTo>
                    <a:close/>
                    <a:moveTo>
                      <a:pt x="178598" y="33262"/>
                    </a:moveTo>
                    <a:cubicBezTo>
                      <a:pt x="179769" y="30212"/>
                      <a:pt x="181218" y="27271"/>
                      <a:pt x="182910" y="24475"/>
                    </a:cubicBezTo>
                    <a:cubicBezTo>
                      <a:pt x="184440" y="21997"/>
                      <a:pt x="186604" y="19974"/>
                      <a:pt x="189175" y="18617"/>
                    </a:cubicBezTo>
                    <a:lnTo>
                      <a:pt x="219606" y="1042"/>
                    </a:lnTo>
                    <a:cubicBezTo>
                      <a:pt x="221062" y="-141"/>
                      <a:pt x="223080" y="-334"/>
                      <a:pt x="224732" y="553"/>
                    </a:cubicBezTo>
                    <a:cubicBezTo>
                      <a:pt x="226034" y="1448"/>
                      <a:pt x="226603" y="3238"/>
                      <a:pt x="226603" y="6005"/>
                    </a:cubicBezTo>
                    <a:cubicBezTo>
                      <a:pt x="226660" y="6790"/>
                      <a:pt x="226660" y="7579"/>
                      <a:pt x="226603" y="8364"/>
                    </a:cubicBezTo>
                    <a:cubicBezTo>
                      <a:pt x="226368" y="9466"/>
                      <a:pt x="226075" y="10553"/>
                      <a:pt x="225708" y="11619"/>
                    </a:cubicBezTo>
                    <a:lnTo>
                      <a:pt x="81122" y="388017"/>
                    </a:lnTo>
                    <a:cubicBezTo>
                      <a:pt x="79974" y="391068"/>
                      <a:pt x="78559" y="394005"/>
                      <a:pt x="76891" y="396804"/>
                    </a:cubicBezTo>
                    <a:cubicBezTo>
                      <a:pt x="75312" y="399270"/>
                      <a:pt x="73123" y="401287"/>
                      <a:pt x="70544" y="402663"/>
                    </a:cubicBezTo>
                    <a:lnTo>
                      <a:pt x="40113" y="420237"/>
                    </a:lnTo>
                    <a:cubicBezTo>
                      <a:pt x="37998" y="421539"/>
                      <a:pt x="36289" y="421702"/>
                      <a:pt x="34987" y="420726"/>
                    </a:cubicBezTo>
                    <a:cubicBezTo>
                      <a:pt x="33539" y="419302"/>
                      <a:pt x="32847" y="417284"/>
                      <a:pt x="33116" y="415274"/>
                    </a:cubicBezTo>
                    <a:cubicBezTo>
                      <a:pt x="33059" y="414485"/>
                      <a:pt x="33059" y="413704"/>
                      <a:pt x="33116" y="412915"/>
                    </a:cubicBezTo>
                    <a:cubicBezTo>
                      <a:pt x="33352" y="411816"/>
                      <a:pt x="33645" y="410726"/>
                      <a:pt x="34011" y="409660"/>
                    </a:cubicBezTo>
                    <a:close/>
                    <a:moveTo>
                      <a:pt x="38486" y="207629"/>
                    </a:moveTo>
                    <a:cubicBezTo>
                      <a:pt x="38494" y="211511"/>
                      <a:pt x="39357" y="215343"/>
                      <a:pt x="41008" y="218857"/>
                    </a:cubicBezTo>
                    <a:cubicBezTo>
                      <a:pt x="42392" y="221380"/>
                      <a:pt x="44751" y="221624"/>
                      <a:pt x="48006" y="219752"/>
                    </a:cubicBezTo>
                    <a:cubicBezTo>
                      <a:pt x="51439" y="217761"/>
                      <a:pt x="53970" y="214528"/>
                      <a:pt x="55085" y="210721"/>
                    </a:cubicBezTo>
                    <a:cubicBezTo>
                      <a:pt x="56549" y="206164"/>
                      <a:pt x="57363" y="201427"/>
                      <a:pt x="57526" y="196645"/>
                    </a:cubicBezTo>
                    <a:cubicBezTo>
                      <a:pt x="58258" y="179476"/>
                      <a:pt x="58258" y="163203"/>
                      <a:pt x="57526" y="147825"/>
                    </a:cubicBezTo>
                    <a:cubicBezTo>
                      <a:pt x="57526" y="143951"/>
                      <a:pt x="56696" y="140122"/>
                      <a:pt x="55085" y="136597"/>
                    </a:cubicBezTo>
                    <a:cubicBezTo>
                      <a:pt x="53701" y="134156"/>
                      <a:pt x="51342" y="133830"/>
                      <a:pt x="48006" y="135702"/>
                    </a:cubicBezTo>
                    <a:cubicBezTo>
                      <a:pt x="44662" y="137768"/>
                      <a:pt x="42172" y="140976"/>
                      <a:pt x="41008" y="144733"/>
                    </a:cubicBezTo>
                    <a:cubicBezTo>
                      <a:pt x="39527" y="149287"/>
                      <a:pt x="38681" y="154024"/>
                      <a:pt x="38486" y="158810"/>
                    </a:cubicBezTo>
                    <a:cubicBezTo>
                      <a:pt x="37754" y="175083"/>
                      <a:pt x="37754" y="191356"/>
                      <a:pt x="38486" y="207629"/>
                    </a:cubicBezTo>
                    <a:close/>
                    <a:moveTo>
                      <a:pt x="262404" y="191925"/>
                    </a:moveTo>
                    <a:cubicBezTo>
                      <a:pt x="262404" y="200062"/>
                      <a:pt x="262974" y="207385"/>
                      <a:pt x="262974" y="213894"/>
                    </a:cubicBezTo>
                    <a:cubicBezTo>
                      <a:pt x="262974" y="220403"/>
                      <a:pt x="262974" y="227564"/>
                      <a:pt x="262404" y="235619"/>
                    </a:cubicBezTo>
                    <a:cubicBezTo>
                      <a:pt x="261615" y="253554"/>
                      <a:pt x="256774" y="271079"/>
                      <a:pt x="248247" y="286879"/>
                    </a:cubicBezTo>
                    <a:cubicBezTo>
                      <a:pt x="240631" y="301460"/>
                      <a:pt x="229109" y="313631"/>
                      <a:pt x="214968" y="322029"/>
                    </a:cubicBezTo>
                    <a:cubicBezTo>
                      <a:pt x="201299" y="329948"/>
                      <a:pt x="190233" y="331006"/>
                      <a:pt x="181771" y="325202"/>
                    </a:cubicBezTo>
                    <a:cubicBezTo>
                      <a:pt x="173634" y="319425"/>
                      <a:pt x="168508" y="307872"/>
                      <a:pt x="167532" y="290378"/>
                    </a:cubicBezTo>
                    <a:cubicBezTo>
                      <a:pt x="167532" y="282811"/>
                      <a:pt x="166962" y="275813"/>
                      <a:pt x="166962" y="269304"/>
                    </a:cubicBezTo>
                    <a:cubicBezTo>
                      <a:pt x="166962" y="262795"/>
                      <a:pt x="166962" y="255309"/>
                      <a:pt x="167532" y="246684"/>
                    </a:cubicBezTo>
                    <a:cubicBezTo>
                      <a:pt x="168093" y="228795"/>
                      <a:pt x="172707" y="211266"/>
                      <a:pt x="181039" y="195424"/>
                    </a:cubicBezTo>
                    <a:cubicBezTo>
                      <a:pt x="188752" y="180574"/>
                      <a:pt x="200518" y="168217"/>
                      <a:pt x="214968" y="159786"/>
                    </a:cubicBezTo>
                    <a:cubicBezTo>
                      <a:pt x="229451" y="151487"/>
                      <a:pt x="240785" y="150293"/>
                      <a:pt x="248979" y="156206"/>
                    </a:cubicBezTo>
                    <a:cubicBezTo>
                      <a:pt x="257173" y="162119"/>
                      <a:pt x="261648" y="174025"/>
                      <a:pt x="262404" y="191925"/>
                    </a:cubicBezTo>
                    <a:close/>
                    <a:moveTo>
                      <a:pt x="205448" y="270931"/>
                    </a:moveTo>
                    <a:cubicBezTo>
                      <a:pt x="205456" y="274813"/>
                      <a:pt x="206319" y="278646"/>
                      <a:pt x="207971" y="282160"/>
                    </a:cubicBezTo>
                    <a:cubicBezTo>
                      <a:pt x="209354" y="284682"/>
                      <a:pt x="211713" y="284926"/>
                      <a:pt x="214968" y="283055"/>
                    </a:cubicBezTo>
                    <a:cubicBezTo>
                      <a:pt x="218345" y="281004"/>
                      <a:pt x="220859" y="277794"/>
                      <a:pt x="222047" y="274023"/>
                    </a:cubicBezTo>
                    <a:cubicBezTo>
                      <a:pt x="223511" y="269467"/>
                      <a:pt x="224325" y="264730"/>
                      <a:pt x="224488" y="259947"/>
                    </a:cubicBezTo>
                    <a:cubicBezTo>
                      <a:pt x="225310" y="243685"/>
                      <a:pt x="225310" y="227390"/>
                      <a:pt x="224488" y="211128"/>
                    </a:cubicBezTo>
                    <a:cubicBezTo>
                      <a:pt x="224496" y="207252"/>
                      <a:pt x="223666" y="203422"/>
                      <a:pt x="222047" y="199899"/>
                    </a:cubicBezTo>
                    <a:cubicBezTo>
                      <a:pt x="220664" y="197458"/>
                      <a:pt x="218304" y="197133"/>
                      <a:pt x="214968" y="199004"/>
                    </a:cubicBezTo>
                    <a:cubicBezTo>
                      <a:pt x="211624" y="201070"/>
                      <a:pt x="209134" y="204278"/>
                      <a:pt x="207971" y="208036"/>
                    </a:cubicBezTo>
                    <a:cubicBezTo>
                      <a:pt x="206490" y="212590"/>
                      <a:pt x="205644" y="217326"/>
                      <a:pt x="205448" y="222112"/>
                    </a:cubicBezTo>
                    <a:cubicBezTo>
                      <a:pt x="204740" y="238331"/>
                      <a:pt x="204740" y="254604"/>
                      <a:pt x="205448" y="270931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34" name="Graphic 4">
              <a:extLst>
                <a:ext uri="{FF2B5EF4-FFF2-40B4-BE49-F238E27FC236}">
                  <a16:creationId xmlns:a16="http://schemas.microsoft.com/office/drawing/2014/main" id="{0EB07B9A-F741-40B9-EC91-8521854FBB76}"/>
                </a:ext>
              </a:extLst>
            </p:cNvPr>
            <p:cNvGrpSpPr/>
            <p:nvPr/>
          </p:nvGrpSpPr>
          <p:grpSpPr>
            <a:xfrm>
              <a:off x="4489849" y="3117060"/>
              <a:ext cx="2338530" cy="1934875"/>
              <a:chOff x="4489849" y="3117060"/>
              <a:chExt cx="2338530" cy="1934875"/>
            </a:xfrm>
          </p:grpSpPr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67A305DF-BACC-6D8D-D0E1-6129169CDF45}"/>
                  </a:ext>
                </a:extLst>
              </p:cNvPr>
              <p:cNvSpPr/>
              <p:nvPr/>
            </p:nvSpPr>
            <p:spPr>
              <a:xfrm>
                <a:off x="4489849" y="3716977"/>
                <a:ext cx="2312981" cy="1334795"/>
              </a:xfrm>
              <a:custGeom>
                <a:avLst/>
                <a:gdLst>
                  <a:gd name="connsiteX0" fmla="*/ 2302079 w 2312981"/>
                  <a:gd name="connsiteY0" fmla="*/ 760517 h 1334795"/>
                  <a:gd name="connsiteX1" fmla="*/ 2312982 w 2312981"/>
                  <a:gd name="connsiteY1" fmla="*/ 745708 h 1334795"/>
                  <a:gd name="connsiteX2" fmla="*/ 2312982 w 2312981"/>
                  <a:gd name="connsiteY2" fmla="*/ 722763 h 1334795"/>
                  <a:gd name="connsiteX3" fmla="*/ 1046932 w 2312981"/>
                  <a:gd name="connsiteY3" fmla="*/ 6176 h 1334795"/>
                  <a:gd name="connsiteX4" fmla="*/ 995346 w 2312981"/>
                  <a:gd name="connsiteY4" fmla="*/ 6176 h 1334795"/>
                  <a:gd name="connsiteX5" fmla="*/ 0 w 2312981"/>
                  <a:gd name="connsiteY5" fmla="*/ 580861 h 1334795"/>
                  <a:gd name="connsiteX6" fmla="*/ 1307221 w 2312981"/>
                  <a:gd name="connsiteY6" fmla="*/ 1334796 h 13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2981" h="1334795">
                    <a:moveTo>
                      <a:pt x="2302079" y="760517"/>
                    </a:moveTo>
                    <a:cubicBezTo>
                      <a:pt x="2308165" y="757970"/>
                      <a:pt x="2312355" y="752275"/>
                      <a:pt x="2312982" y="745708"/>
                    </a:cubicBezTo>
                    <a:cubicBezTo>
                      <a:pt x="2312982" y="740338"/>
                      <a:pt x="2312982" y="722763"/>
                      <a:pt x="2312982" y="722763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580861"/>
                    </a:lnTo>
                    <a:lnTo>
                      <a:pt x="1307221" y="1334796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6494273A-38FC-9728-B83D-8A5711522C6B}"/>
                  </a:ext>
                </a:extLst>
              </p:cNvPr>
              <p:cNvSpPr/>
              <p:nvPr/>
            </p:nvSpPr>
            <p:spPr>
              <a:xfrm>
                <a:off x="4489849" y="3716977"/>
                <a:ext cx="2312981" cy="1334795"/>
              </a:xfrm>
              <a:custGeom>
                <a:avLst/>
                <a:gdLst>
                  <a:gd name="connsiteX0" fmla="*/ 2302079 w 2312981"/>
                  <a:gd name="connsiteY0" fmla="*/ 760517 h 1334795"/>
                  <a:gd name="connsiteX1" fmla="*/ 2312982 w 2312981"/>
                  <a:gd name="connsiteY1" fmla="*/ 745708 h 1334795"/>
                  <a:gd name="connsiteX2" fmla="*/ 2312982 w 2312981"/>
                  <a:gd name="connsiteY2" fmla="*/ 722763 h 1334795"/>
                  <a:gd name="connsiteX3" fmla="*/ 1046932 w 2312981"/>
                  <a:gd name="connsiteY3" fmla="*/ 6176 h 1334795"/>
                  <a:gd name="connsiteX4" fmla="*/ 995346 w 2312981"/>
                  <a:gd name="connsiteY4" fmla="*/ 6176 h 1334795"/>
                  <a:gd name="connsiteX5" fmla="*/ 0 w 2312981"/>
                  <a:gd name="connsiteY5" fmla="*/ 580861 h 1334795"/>
                  <a:gd name="connsiteX6" fmla="*/ 1307221 w 2312981"/>
                  <a:gd name="connsiteY6" fmla="*/ 1334796 h 13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2981" h="1334795">
                    <a:moveTo>
                      <a:pt x="2302079" y="760517"/>
                    </a:moveTo>
                    <a:cubicBezTo>
                      <a:pt x="2308165" y="757970"/>
                      <a:pt x="2312355" y="752275"/>
                      <a:pt x="2312982" y="745708"/>
                    </a:cubicBezTo>
                    <a:cubicBezTo>
                      <a:pt x="2312982" y="740338"/>
                      <a:pt x="2312982" y="722763"/>
                      <a:pt x="2312982" y="722763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580861"/>
                    </a:lnTo>
                    <a:lnTo>
                      <a:pt x="1307221" y="1334796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FD48D69F-9229-F8D4-EADB-931A059B7FB6}"/>
                  </a:ext>
                </a:extLst>
              </p:cNvPr>
              <p:cNvSpPr/>
              <p:nvPr/>
            </p:nvSpPr>
            <p:spPr>
              <a:xfrm>
                <a:off x="4489849" y="3694927"/>
                <a:ext cx="2312757" cy="1334714"/>
              </a:xfrm>
              <a:custGeom>
                <a:avLst/>
                <a:gdLst>
                  <a:gd name="connsiteX0" fmla="*/ 2302079 w 2312757"/>
                  <a:gd name="connsiteY0" fmla="*/ 760273 h 1334714"/>
                  <a:gd name="connsiteX1" fmla="*/ 2302079 w 2312757"/>
                  <a:gd name="connsiteY1" fmla="*/ 730493 h 1334714"/>
                  <a:gd name="connsiteX2" fmla="*/ 1046932 w 2312757"/>
                  <a:gd name="connsiteY2" fmla="*/ 6176 h 1334714"/>
                  <a:gd name="connsiteX3" fmla="*/ 995346 w 2312757"/>
                  <a:gd name="connsiteY3" fmla="*/ 6176 h 1334714"/>
                  <a:gd name="connsiteX4" fmla="*/ 0 w 2312757"/>
                  <a:gd name="connsiteY4" fmla="*/ 580536 h 1334714"/>
                  <a:gd name="connsiteX5" fmla="*/ 1307139 w 2312757"/>
                  <a:gd name="connsiteY5" fmla="*/ 1334714 h 1334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2757" h="1334714">
                    <a:moveTo>
                      <a:pt x="2302079" y="760273"/>
                    </a:moveTo>
                    <a:cubicBezTo>
                      <a:pt x="2316318" y="752136"/>
                      <a:pt x="2316318" y="738711"/>
                      <a:pt x="2302079" y="730493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580536"/>
                    </a:lnTo>
                    <a:lnTo>
                      <a:pt x="1307139" y="1334714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24BF8EFE-A5A5-7A30-A2B3-C0B5B2DAA260}"/>
                  </a:ext>
                </a:extLst>
              </p:cNvPr>
              <p:cNvSpPr/>
              <p:nvPr/>
            </p:nvSpPr>
            <p:spPr>
              <a:xfrm>
                <a:off x="4489849" y="3694927"/>
                <a:ext cx="2312757" cy="1334714"/>
              </a:xfrm>
              <a:custGeom>
                <a:avLst/>
                <a:gdLst>
                  <a:gd name="connsiteX0" fmla="*/ 2302079 w 2312757"/>
                  <a:gd name="connsiteY0" fmla="*/ 760273 h 1334714"/>
                  <a:gd name="connsiteX1" fmla="*/ 2302079 w 2312757"/>
                  <a:gd name="connsiteY1" fmla="*/ 730493 h 1334714"/>
                  <a:gd name="connsiteX2" fmla="*/ 1046932 w 2312757"/>
                  <a:gd name="connsiteY2" fmla="*/ 6176 h 1334714"/>
                  <a:gd name="connsiteX3" fmla="*/ 995346 w 2312757"/>
                  <a:gd name="connsiteY3" fmla="*/ 6176 h 1334714"/>
                  <a:gd name="connsiteX4" fmla="*/ 0 w 2312757"/>
                  <a:gd name="connsiteY4" fmla="*/ 580536 h 1334714"/>
                  <a:gd name="connsiteX5" fmla="*/ 1307139 w 2312757"/>
                  <a:gd name="connsiteY5" fmla="*/ 1334714 h 1334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2757" h="1334714">
                    <a:moveTo>
                      <a:pt x="2302079" y="760273"/>
                    </a:moveTo>
                    <a:cubicBezTo>
                      <a:pt x="2316318" y="752136"/>
                      <a:pt x="2316318" y="738711"/>
                      <a:pt x="2302079" y="730493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580536"/>
                    </a:lnTo>
                    <a:lnTo>
                      <a:pt x="1307139" y="1334714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42262FEC-D12A-5369-C232-2F870630E7EA}"/>
                  </a:ext>
                </a:extLst>
              </p:cNvPr>
              <p:cNvSpPr/>
              <p:nvPr/>
            </p:nvSpPr>
            <p:spPr>
              <a:xfrm>
                <a:off x="4611490" y="3693887"/>
                <a:ext cx="2161804" cy="1247634"/>
              </a:xfrm>
              <a:custGeom>
                <a:avLst/>
                <a:gdLst>
                  <a:gd name="connsiteX0" fmla="*/ 107484 w 2161804"/>
                  <a:gd name="connsiteY0" fmla="*/ 431374 h 1247634"/>
                  <a:gd name="connsiteX1" fmla="*/ 844413 w 2161804"/>
                  <a:gd name="connsiteY1" fmla="*/ 6157 h 1247634"/>
                  <a:gd name="connsiteX2" fmla="*/ 895917 w 2161804"/>
                  <a:gd name="connsiteY2" fmla="*/ 6157 h 1247634"/>
                  <a:gd name="connsiteX3" fmla="*/ 2065956 w 2161804"/>
                  <a:gd name="connsiteY3" fmla="*/ 681492 h 1247634"/>
                  <a:gd name="connsiteX4" fmla="*/ 2161804 w 2161804"/>
                  <a:gd name="connsiteY4" fmla="*/ 625594 h 1247634"/>
                  <a:gd name="connsiteX5" fmla="*/ 2161804 w 2161804"/>
                  <a:gd name="connsiteY5" fmla="*/ 739506 h 1247634"/>
                  <a:gd name="connsiteX6" fmla="*/ 2160014 w 2161804"/>
                  <a:gd name="connsiteY6" fmla="*/ 740564 h 1247634"/>
                  <a:gd name="connsiteX7" fmla="*/ 2151145 w 2161804"/>
                  <a:gd name="connsiteY7" fmla="*/ 760742 h 1247634"/>
                  <a:gd name="connsiteX8" fmla="*/ 1307221 w 2161804"/>
                  <a:gd name="connsiteY8" fmla="*/ 1247635 h 1247634"/>
                  <a:gd name="connsiteX9" fmla="*/ 0 w 2161804"/>
                  <a:gd name="connsiteY9" fmla="*/ 493456 h 1247634"/>
                  <a:gd name="connsiteX10" fmla="*/ 0 w 2161804"/>
                  <a:gd name="connsiteY10" fmla="*/ 369455 h 124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1804" h="1247634">
                    <a:moveTo>
                      <a:pt x="107484" y="431374"/>
                    </a:moveTo>
                    <a:lnTo>
                      <a:pt x="844413" y="6157"/>
                    </a:lnTo>
                    <a:cubicBezTo>
                      <a:pt x="860597" y="-2052"/>
                      <a:pt x="879734" y="-2052"/>
                      <a:pt x="895917" y="6157"/>
                    </a:cubicBezTo>
                    <a:lnTo>
                      <a:pt x="2065956" y="681492"/>
                    </a:lnTo>
                    <a:lnTo>
                      <a:pt x="2161804" y="625594"/>
                    </a:lnTo>
                    <a:lnTo>
                      <a:pt x="2161804" y="739506"/>
                    </a:lnTo>
                    <a:lnTo>
                      <a:pt x="2160014" y="740564"/>
                    </a:lnTo>
                    <a:cubicBezTo>
                      <a:pt x="2163188" y="747561"/>
                      <a:pt x="2160665" y="755210"/>
                      <a:pt x="2151145" y="760742"/>
                    </a:cubicBezTo>
                    <a:lnTo>
                      <a:pt x="1307221" y="1247635"/>
                    </a:lnTo>
                    <a:lnTo>
                      <a:pt x="0" y="493456"/>
                    </a:lnTo>
                    <a:lnTo>
                      <a:pt x="0" y="369455"/>
                    </a:lnTo>
                    <a:close/>
                  </a:path>
                </a:pathLst>
              </a:custGeom>
              <a:solidFill>
                <a:srgbClr val="EBEBEB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8DE79194-5094-1B7A-A065-48722C2910B0}"/>
                  </a:ext>
                </a:extLst>
              </p:cNvPr>
              <p:cNvSpPr/>
              <p:nvPr/>
            </p:nvSpPr>
            <p:spPr>
              <a:xfrm>
                <a:off x="4611490" y="3569886"/>
                <a:ext cx="2161824" cy="1247634"/>
              </a:xfrm>
              <a:custGeom>
                <a:avLst/>
                <a:gdLst>
                  <a:gd name="connsiteX0" fmla="*/ 2151145 w 2161824"/>
                  <a:gd name="connsiteY0" fmla="*/ 760580 h 1247634"/>
                  <a:gd name="connsiteX1" fmla="*/ 2151145 w 2161824"/>
                  <a:gd name="connsiteY1" fmla="*/ 730800 h 1247634"/>
                  <a:gd name="connsiteX2" fmla="*/ 895917 w 2161824"/>
                  <a:gd name="connsiteY2" fmla="*/ 6157 h 1247634"/>
                  <a:gd name="connsiteX3" fmla="*/ 844413 w 2161824"/>
                  <a:gd name="connsiteY3" fmla="*/ 6157 h 1247634"/>
                  <a:gd name="connsiteX4" fmla="*/ 0 w 2161824"/>
                  <a:gd name="connsiteY4" fmla="*/ 493456 h 1247634"/>
                  <a:gd name="connsiteX5" fmla="*/ 1307221 w 2161824"/>
                  <a:gd name="connsiteY5" fmla="*/ 1247635 h 124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1824" h="1247634">
                    <a:moveTo>
                      <a:pt x="2151145" y="760580"/>
                    </a:moveTo>
                    <a:cubicBezTo>
                      <a:pt x="2165384" y="752443"/>
                      <a:pt x="2165384" y="739018"/>
                      <a:pt x="2151145" y="730800"/>
                    </a:cubicBezTo>
                    <a:lnTo>
                      <a:pt x="895917" y="6157"/>
                    </a:lnTo>
                    <a:cubicBezTo>
                      <a:pt x="879734" y="-2052"/>
                      <a:pt x="860597" y="-2052"/>
                      <a:pt x="844413" y="6157"/>
                    </a:cubicBezTo>
                    <a:lnTo>
                      <a:pt x="0" y="493456"/>
                    </a:lnTo>
                    <a:lnTo>
                      <a:pt x="1307221" y="1247635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5C13C63F-D924-5861-79F5-21945E7981AB}"/>
                  </a:ext>
                </a:extLst>
              </p:cNvPr>
              <p:cNvSpPr/>
              <p:nvPr/>
            </p:nvSpPr>
            <p:spPr>
              <a:xfrm>
                <a:off x="4611490" y="4063342"/>
                <a:ext cx="1307220" cy="878098"/>
              </a:xfrm>
              <a:custGeom>
                <a:avLst/>
                <a:gdLst>
                  <a:gd name="connsiteX0" fmla="*/ 1307221 w 1307220"/>
                  <a:gd name="connsiteY0" fmla="*/ 754178 h 878098"/>
                  <a:gd name="connsiteX1" fmla="*/ 1307221 w 1307220"/>
                  <a:gd name="connsiteY1" fmla="*/ 878098 h 878098"/>
                  <a:gd name="connsiteX2" fmla="*/ 0 w 1307220"/>
                  <a:gd name="connsiteY2" fmla="*/ 123920 h 878098"/>
                  <a:gd name="connsiteX3" fmla="*/ 0 w 1307220"/>
                  <a:gd name="connsiteY3" fmla="*/ 0 h 878098"/>
                  <a:gd name="connsiteX4" fmla="*/ 1307221 w 1307220"/>
                  <a:gd name="connsiteY4" fmla="*/ 754178 h 878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220" h="878098">
                    <a:moveTo>
                      <a:pt x="1307221" y="754178"/>
                    </a:moveTo>
                    <a:lnTo>
                      <a:pt x="1307221" y="878098"/>
                    </a:lnTo>
                    <a:lnTo>
                      <a:pt x="0" y="123920"/>
                    </a:lnTo>
                    <a:lnTo>
                      <a:pt x="0" y="0"/>
                    </a:lnTo>
                    <a:lnTo>
                      <a:pt x="1307221" y="754178"/>
                    </a:lnTo>
                    <a:close/>
                  </a:path>
                </a:pathLst>
              </a:custGeom>
              <a:solidFill>
                <a:srgbClr val="E6E6E6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94A39E52-EC79-921C-E374-45FDF3790F77}"/>
                  </a:ext>
                </a:extLst>
              </p:cNvPr>
              <p:cNvSpPr/>
              <p:nvPr/>
            </p:nvSpPr>
            <p:spPr>
              <a:xfrm>
                <a:off x="5897728" y="4749505"/>
                <a:ext cx="42182" cy="23840"/>
              </a:xfrm>
              <a:custGeom>
                <a:avLst/>
                <a:gdLst>
                  <a:gd name="connsiteX0" fmla="*/ 7314 w 42182"/>
                  <a:gd name="connsiteY0" fmla="*/ 19603 h 23840"/>
                  <a:gd name="connsiteX1" fmla="*/ 16834 w 42182"/>
                  <a:gd name="connsiteY1" fmla="*/ 22858 h 23840"/>
                  <a:gd name="connsiteX2" fmla="*/ 32049 w 42182"/>
                  <a:gd name="connsiteY2" fmla="*/ 22858 h 23840"/>
                  <a:gd name="connsiteX3" fmla="*/ 36768 w 42182"/>
                  <a:gd name="connsiteY3" fmla="*/ 21068 h 23840"/>
                  <a:gd name="connsiteX4" fmla="*/ 34653 w 42182"/>
                  <a:gd name="connsiteY4" fmla="*/ 4144 h 23840"/>
                  <a:gd name="connsiteX5" fmla="*/ 21309 w 42182"/>
                  <a:gd name="connsiteY5" fmla="*/ 238 h 23840"/>
                  <a:gd name="connsiteX6" fmla="*/ 5036 w 42182"/>
                  <a:gd name="connsiteY6" fmla="*/ 2923 h 23840"/>
                  <a:gd name="connsiteX7" fmla="*/ 3571 w 42182"/>
                  <a:gd name="connsiteY7" fmla="*/ 4144 h 23840"/>
                  <a:gd name="connsiteX8" fmla="*/ 7314 w 42182"/>
                  <a:gd name="connsiteY8" fmla="*/ 1960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182" h="23840">
                    <a:moveTo>
                      <a:pt x="7314" y="19603"/>
                    </a:moveTo>
                    <a:cubicBezTo>
                      <a:pt x="10316" y="21133"/>
                      <a:pt x="13522" y="22231"/>
                      <a:pt x="16834" y="22858"/>
                    </a:cubicBezTo>
                    <a:cubicBezTo>
                      <a:pt x="21822" y="24168"/>
                      <a:pt x="27062" y="24168"/>
                      <a:pt x="32049" y="22858"/>
                    </a:cubicBezTo>
                    <a:cubicBezTo>
                      <a:pt x="33717" y="22557"/>
                      <a:pt x="35320" y="21947"/>
                      <a:pt x="36768" y="21068"/>
                    </a:cubicBezTo>
                    <a:cubicBezTo>
                      <a:pt x="44905" y="16918"/>
                      <a:pt x="43603" y="9189"/>
                      <a:pt x="34653" y="4144"/>
                    </a:cubicBezTo>
                    <a:cubicBezTo>
                      <a:pt x="30528" y="1914"/>
                      <a:pt x="25979" y="580"/>
                      <a:pt x="21309" y="238"/>
                    </a:cubicBezTo>
                    <a:cubicBezTo>
                      <a:pt x="15736" y="-486"/>
                      <a:pt x="10081" y="450"/>
                      <a:pt x="5036" y="2923"/>
                    </a:cubicBezTo>
                    <a:cubicBezTo>
                      <a:pt x="4434" y="3167"/>
                      <a:pt x="3921" y="3590"/>
                      <a:pt x="3571" y="4144"/>
                    </a:cubicBezTo>
                    <a:cubicBezTo>
                      <a:pt x="-2206" y="8293"/>
                      <a:pt x="-985" y="14803"/>
                      <a:pt x="7314" y="196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F1EC56EF-6DC9-E983-0D8B-745C681CCF3A}"/>
                  </a:ext>
                </a:extLst>
              </p:cNvPr>
              <p:cNvSpPr/>
              <p:nvPr/>
            </p:nvSpPr>
            <p:spPr>
              <a:xfrm>
                <a:off x="5774953" y="4732648"/>
                <a:ext cx="154498" cy="193830"/>
              </a:xfrm>
              <a:custGeom>
                <a:avLst/>
                <a:gdLst>
                  <a:gd name="connsiteX0" fmla="*/ 66 w 154498"/>
                  <a:gd name="connsiteY0" fmla="*/ 133448 h 193830"/>
                  <a:gd name="connsiteX1" fmla="*/ 13166 w 154498"/>
                  <a:gd name="connsiteY1" fmla="*/ 176328 h 193830"/>
                  <a:gd name="connsiteX2" fmla="*/ 50025 w 154498"/>
                  <a:gd name="connsiteY2" fmla="*/ 193822 h 193830"/>
                  <a:gd name="connsiteX3" fmla="*/ 50025 w 154498"/>
                  <a:gd name="connsiteY3" fmla="*/ 193822 h 193830"/>
                  <a:gd name="connsiteX4" fmla="*/ 85744 w 154498"/>
                  <a:gd name="connsiteY4" fmla="*/ 183163 h 193830"/>
                  <a:gd name="connsiteX5" fmla="*/ 92254 w 154498"/>
                  <a:gd name="connsiteY5" fmla="*/ 179257 h 193830"/>
                  <a:gd name="connsiteX6" fmla="*/ 77689 w 154498"/>
                  <a:gd name="connsiteY6" fmla="*/ 171121 h 193830"/>
                  <a:gd name="connsiteX7" fmla="*/ 14549 w 154498"/>
                  <a:gd name="connsiteY7" fmla="*/ 133611 h 193830"/>
                  <a:gd name="connsiteX8" fmla="*/ 78259 w 154498"/>
                  <a:gd name="connsiteY8" fmla="*/ 23198 h 193830"/>
                  <a:gd name="connsiteX9" fmla="*/ 126183 w 154498"/>
                  <a:gd name="connsiteY9" fmla="*/ 20838 h 193830"/>
                  <a:gd name="connsiteX10" fmla="*/ 139283 w 154498"/>
                  <a:gd name="connsiteY10" fmla="*/ 39878 h 193830"/>
                  <a:gd name="connsiteX11" fmla="*/ 154498 w 154498"/>
                  <a:gd name="connsiteY11" fmla="*/ 39878 h 193830"/>
                  <a:gd name="connsiteX12" fmla="*/ 143758 w 154498"/>
                  <a:gd name="connsiteY12" fmla="*/ 17258 h 193830"/>
                  <a:gd name="connsiteX13" fmla="*/ 106818 w 154498"/>
                  <a:gd name="connsiteY13" fmla="*/ 9 h 193830"/>
                  <a:gd name="connsiteX14" fmla="*/ 70854 w 154498"/>
                  <a:gd name="connsiteY14" fmla="*/ 10749 h 193830"/>
                  <a:gd name="connsiteX15" fmla="*/ 66 w 154498"/>
                  <a:gd name="connsiteY15" fmla="*/ 133448 h 1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4498" h="193830">
                    <a:moveTo>
                      <a:pt x="66" y="133448"/>
                    </a:moveTo>
                    <a:cubicBezTo>
                      <a:pt x="-617" y="148818"/>
                      <a:pt x="4004" y="163960"/>
                      <a:pt x="13166" y="176328"/>
                    </a:cubicBezTo>
                    <a:cubicBezTo>
                      <a:pt x="22027" y="187622"/>
                      <a:pt x="35672" y="194098"/>
                      <a:pt x="50025" y="193822"/>
                    </a:cubicBezTo>
                    <a:lnTo>
                      <a:pt x="50025" y="193822"/>
                    </a:lnTo>
                    <a:cubicBezTo>
                      <a:pt x="62661" y="193472"/>
                      <a:pt x="74980" y="189794"/>
                      <a:pt x="85744" y="183163"/>
                    </a:cubicBezTo>
                    <a:cubicBezTo>
                      <a:pt x="87778" y="181942"/>
                      <a:pt x="90138" y="180722"/>
                      <a:pt x="92254" y="179257"/>
                    </a:cubicBezTo>
                    <a:lnTo>
                      <a:pt x="77689" y="171121"/>
                    </a:lnTo>
                    <a:cubicBezTo>
                      <a:pt x="42539" y="190730"/>
                      <a:pt x="14631" y="174050"/>
                      <a:pt x="14549" y="133611"/>
                    </a:cubicBezTo>
                    <a:cubicBezTo>
                      <a:pt x="17039" y="88779"/>
                      <a:pt x="40684" y="47795"/>
                      <a:pt x="78259" y="23198"/>
                    </a:cubicBezTo>
                    <a:cubicBezTo>
                      <a:pt x="97298" y="12213"/>
                      <a:pt x="114548" y="11888"/>
                      <a:pt x="126183" y="20838"/>
                    </a:cubicBezTo>
                    <a:cubicBezTo>
                      <a:pt x="132652" y="25452"/>
                      <a:pt x="137281" y="32189"/>
                      <a:pt x="139283" y="39878"/>
                    </a:cubicBezTo>
                    <a:cubicBezTo>
                      <a:pt x="144271" y="41188"/>
                      <a:pt x="149511" y="41188"/>
                      <a:pt x="154498" y="39878"/>
                    </a:cubicBezTo>
                    <a:cubicBezTo>
                      <a:pt x="152749" y="31595"/>
                      <a:pt x="149071" y="23849"/>
                      <a:pt x="143758" y="17258"/>
                    </a:cubicBezTo>
                    <a:cubicBezTo>
                      <a:pt x="134775" y="6103"/>
                      <a:pt x="121138" y="-268"/>
                      <a:pt x="106818" y="9"/>
                    </a:cubicBezTo>
                    <a:cubicBezTo>
                      <a:pt x="94092" y="350"/>
                      <a:pt x="81684" y="4053"/>
                      <a:pt x="70854" y="10749"/>
                    </a:cubicBezTo>
                    <a:cubicBezTo>
                      <a:pt x="31311" y="33125"/>
                      <a:pt x="66" y="87314"/>
                      <a:pt x="66" y="133448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3E51675F-9102-A0C3-53B6-F7C216213F3A}"/>
                  </a:ext>
                </a:extLst>
              </p:cNvPr>
              <p:cNvSpPr/>
              <p:nvPr/>
            </p:nvSpPr>
            <p:spPr>
              <a:xfrm>
                <a:off x="5811959" y="4264804"/>
                <a:ext cx="990870" cy="506582"/>
              </a:xfrm>
              <a:custGeom>
                <a:avLst/>
                <a:gdLst>
                  <a:gd name="connsiteX0" fmla="*/ 0 w 990870"/>
                  <a:gd name="connsiteY0" fmla="*/ 484126 h 506582"/>
                  <a:gd name="connsiteX1" fmla="*/ 990871 w 990870"/>
                  <a:gd name="connsiteY1" fmla="*/ 0 h 506582"/>
                  <a:gd name="connsiteX2" fmla="*/ 990871 w 990870"/>
                  <a:gd name="connsiteY2" fmla="*/ 16273 h 506582"/>
                  <a:gd name="connsiteX3" fmla="*/ 978015 w 990870"/>
                  <a:gd name="connsiteY3" fmla="*/ 38649 h 506582"/>
                  <a:gd name="connsiteX4" fmla="*/ 0 w 990870"/>
                  <a:gd name="connsiteY4" fmla="*/ 506583 h 506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0870" h="506582">
                    <a:moveTo>
                      <a:pt x="0" y="484126"/>
                    </a:moveTo>
                    <a:lnTo>
                      <a:pt x="990871" y="0"/>
                    </a:lnTo>
                    <a:lnTo>
                      <a:pt x="990871" y="16273"/>
                    </a:lnTo>
                    <a:cubicBezTo>
                      <a:pt x="990407" y="25354"/>
                      <a:pt x="985631" y="33669"/>
                      <a:pt x="978015" y="38649"/>
                    </a:cubicBezTo>
                    <a:lnTo>
                      <a:pt x="0" y="50658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7E4454B6-57AA-FCF4-17EF-09943FFA1FED}"/>
                  </a:ext>
                </a:extLst>
              </p:cNvPr>
              <p:cNvSpPr/>
              <p:nvPr/>
            </p:nvSpPr>
            <p:spPr>
              <a:xfrm>
                <a:off x="5811959" y="4264804"/>
                <a:ext cx="990870" cy="506582"/>
              </a:xfrm>
              <a:custGeom>
                <a:avLst/>
                <a:gdLst>
                  <a:gd name="connsiteX0" fmla="*/ 0 w 990870"/>
                  <a:gd name="connsiteY0" fmla="*/ 484126 h 506582"/>
                  <a:gd name="connsiteX1" fmla="*/ 990871 w 990870"/>
                  <a:gd name="connsiteY1" fmla="*/ 0 h 506582"/>
                  <a:gd name="connsiteX2" fmla="*/ 990871 w 990870"/>
                  <a:gd name="connsiteY2" fmla="*/ 16273 h 506582"/>
                  <a:gd name="connsiteX3" fmla="*/ 978015 w 990870"/>
                  <a:gd name="connsiteY3" fmla="*/ 38649 h 506582"/>
                  <a:gd name="connsiteX4" fmla="*/ 0 w 990870"/>
                  <a:gd name="connsiteY4" fmla="*/ 506583 h 506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0870" h="506582">
                    <a:moveTo>
                      <a:pt x="0" y="484126"/>
                    </a:moveTo>
                    <a:lnTo>
                      <a:pt x="990871" y="0"/>
                    </a:lnTo>
                    <a:lnTo>
                      <a:pt x="990871" y="16273"/>
                    </a:lnTo>
                    <a:cubicBezTo>
                      <a:pt x="990407" y="25354"/>
                      <a:pt x="985631" y="33669"/>
                      <a:pt x="978015" y="38649"/>
                    </a:cubicBezTo>
                    <a:lnTo>
                      <a:pt x="0" y="506583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E4B5C104-6BAF-8684-14A3-8B3756E81CFC}"/>
                  </a:ext>
                </a:extLst>
              </p:cNvPr>
              <p:cNvSpPr/>
              <p:nvPr/>
            </p:nvSpPr>
            <p:spPr>
              <a:xfrm>
                <a:off x="4489849" y="3518933"/>
                <a:ext cx="2312757" cy="1238295"/>
              </a:xfrm>
              <a:custGeom>
                <a:avLst/>
                <a:gdLst>
                  <a:gd name="connsiteX0" fmla="*/ 2302079 w 2312757"/>
                  <a:gd name="connsiteY0" fmla="*/ 760598 h 1238295"/>
                  <a:gd name="connsiteX1" fmla="*/ 2302079 w 2312757"/>
                  <a:gd name="connsiteY1" fmla="*/ 730818 h 1238295"/>
                  <a:gd name="connsiteX2" fmla="*/ 1046932 w 2312757"/>
                  <a:gd name="connsiteY2" fmla="*/ 6176 h 1238295"/>
                  <a:gd name="connsiteX3" fmla="*/ 995346 w 2312757"/>
                  <a:gd name="connsiteY3" fmla="*/ 6176 h 1238295"/>
                  <a:gd name="connsiteX4" fmla="*/ 0 w 2312757"/>
                  <a:gd name="connsiteY4" fmla="*/ 484117 h 1238295"/>
                  <a:gd name="connsiteX5" fmla="*/ 1307139 w 2312757"/>
                  <a:gd name="connsiteY5" fmla="*/ 1238296 h 123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2757" h="1238295">
                    <a:moveTo>
                      <a:pt x="2302079" y="760598"/>
                    </a:moveTo>
                    <a:cubicBezTo>
                      <a:pt x="2316318" y="752461"/>
                      <a:pt x="2316318" y="739036"/>
                      <a:pt x="2302079" y="730818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484117"/>
                    </a:lnTo>
                    <a:lnTo>
                      <a:pt x="1307139" y="1238296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65234694-D330-05C1-8981-C7BAC7A3FEDD}"/>
                  </a:ext>
                </a:extLst>
              </p:cNvPr>
              <p:cNvSpPr/>
              <p:nvPr/>
            </p:nvSpPr>
            <p:spPr>
              <a:xfrm>
                <a:off x="4489849" y="3518933"/>
                <a:ext cx="2312757" cy="1238295"/>
              </a:xfrm>
              <a:custGeom>
                <a:avLst/>
                <a:gdLst>
                  <a:gd name="connsiteX0" fmla="*/ 2302079 w 2312757"/>
                  <a:gd name="connsiteY0" fmla="*/ 760598 h 1238295"/>
                  <a:gd name="connsiteX1" fmla="*/ 2302079 w 2312757"/>
                  <a:gd name="connsiteY1" fmla="*/ 730818 h 1238295"/>
                  <a:gd name="connsiteX2" fmla="*/ 1046932 w 2312757"/>
                  <a:gd name="connsiteY2" fmla="*/ 6176 h 1238295"/>
                  <a:gd name="connsiteX3" fmla="*/ 995346 w 2312757"/>
                  <a:gd name="connsiteY3" fmla="*/ 6176 h 1238295"/>
                  <a:gd name="connsiteX4" fmla="*/ 0 w 2312757"/>
                  <a:gd name="connsiteY4" fmla="*/ 484117 h 1238295"/>
                  <a:gd name="connsiteX5" fmla="*/ 1307139 w 2312757"/>
                  <a:gd name="connsiteY5" fmla="*/ 1238296 h 123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2757" h="1238295">
                    <a:moveTo>
                      <a:pt x="2302079" y="760598"/>
                    </a:moveTo>
                    <a:cubicBezTo>
                      <a:pt x="2316318" y="752461"/>
                      <a:pt x="2316318" y="739036"/>
                      <a:pt x="2302079" y="730818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484117"/>
                    </a:lnTo>
                    <a:lnTo>
                      <a:pt x="1307139" y="1238296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4024A0C2-9AB7-490C-958C-A73520AF8800}"/>
                  </a:ext>
                </a:extLst>
              </p:cNvPr>
              <p:cNvSpPr/>
              <p:nvPr/>
            </p:nvSpPr>
            <p:spPr>
              <a:xfrm>
                <a:off x="4489849" y="4002644"/>
                <a:ext cx="1307139" cy="1049291"/>
              </a:xfrm>
              <a:custGeom>
                <a:avLst/>
                <a:gdLst>
                  <a:gd name="connsiteX0" fmla="*/ 1307139 w 1307139"/>
                  <a:gd name="connsiteY0" fmla="*/ 1049292 h 1049291"/>
                  <a:gd name="connsiteX1" fmla="*/ 0 w 1307139"/>
                  <a:gd name="connsiteY1" fmla="*/ 295113 h 1049291"/>
                  <a:gd name="connsiteX2" fmla="*/ 0 w 1307139"/>
                  <a:gd name="connsiteY2" fmla="*/ 0 h 1049291"/>
                  <a:gd name="connsiteX3" fmla="*/ 1307139 w 1307139"/>
                  <a:gd name="connsiteY3" fmla="*/ 754667 h 1049291"/>
                  <a:gd name="connsiteX4" fmla="*/ 1307139 w 1307139"/>
                  <a:gd name="connsiteY4" fmla="*/ 1049292 h 1049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139" h="1049291">
                    <a:moveTo>
                      <a:pt x="1307139" y="1049292"/>
                    </a:moveTo>
                    <a:lnTo>
                      <a:pt x="0" y="295113"/>
                    </a:lnTo>
                    <a:lnTo>
                      <a:pt x="0" y="0"/>
                    </a:lnTo>
                    <a:lnTo>
                      <a:pt x="1307139" y="754667"/>
                    </a:lnTo>
                    <a:lnTo>
                      <a:pt x="1307139" y="1049292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49EC21C0-A9B6-C668-B7CE-72F1DB02EE23}"/>
                  </a:ext>
                </a:extLst>
              </p:cNvPr>
              <p:cNvSpPr/>
              <p:nvPr/>
            </p:nvSpPr>
            <p:spPr>
              <a:xfrm>
                <a:off x="5463145" y="4668133"/>
                <a:ext cx="157497" cy="194551"/>
              </a:xfrm>
              <a:custGeom>
                <a:avLst/>
                <a:gdLst>
                  <a:gd name="connsiteX0" fmla="*/ 107240 w 157497"/>
                  <a:gd name="connsiteY0" fmla="*/ 194545 h 194551"/>
                  <a:gd name="connsiteX1" fmla="*/ 144343 w 157497"/>
                  <a:gd name="connsiteY1" fmla="*/ 176970 h 194551"/>
                  <a:gd name="connsiteX2" fmla="*/ 157442 w 157497"/>
                  <a:gd name="connsiteY2" fmla="*/ 134090 h 194551"/>
                  <a:gd name="connsiteX3" fmla="*/ 86166 w 157497"/>
                  <a:gd name="connsiteY3" fmla="*/ 10740 h 194551"/>
                  <a:gd name="connsiteX4" fmla="*/ 50203 w 157497"/>
                  <a:gd name="connsiteY4" fmla="*/ 0 h 194551"/>
                  <a:gd name="connsiteX5" fmla="*/ 0 w 157497"/>
                  <a:gd name="connsiteY5" fmla="*/ 60455 h 194551"/>
                  <a:gd name="connsiteX6" fmla="*/ 71276 w 157497"/>
                  <a:gd name="connsiteY6" fmla="*/ 183805 h 194551"/>
                  <a:gd name="connsiteX7" fmla="*/ 107240 w 157497"/>
                  <a:gd name="connsiteY7" fmla="*/ 194545 h 19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497" h="194551">
                    <a:moveTo>
                      <a:pt x="107240" y="194545"/>
                    </a:moveTo>
                    <a:cubicBezTo>
                      <a:pt x="121666" y="194781"/>
                      <a:pt x="135384" y="188280"/>
                      <a:pt x="144343" y="176970"/>
                    </a:cubicBezTo>
                    <a:cubicBezTo>
                      <a:pt x="153439" y="164578"/>
                      <a:pt x="158061" y="149452"/>
                      <a:pt x="157442" y="134090"/>
                    </a:cubicBezTo>
                    <a:cubicBezTo>
                      <a:pt x="155026" y="83872"/>
                      <a:pt x="128468" y="37916"/>
                      <a:pt x="86166" y="10740"/>
                    </a:cubicBezTo>
                    <a:cubicBezTo>
                      <a:pt x="75345" y="4036"/>
                      <a:pt x="62928" y="333"/>
                      <a:pt x="50203" y="0"/>
                    </a:cubicBezTo>
                    <a:cubicBezTo>
                      <a:pt x="20179" y="0"/>
                      <a:pt x="0" y="24410"/>
                      <a:pt x="0" y="60455"/>
                    </a:cubicBezTo>
                    <a:cubicBezTo>
                      <a:pt x="2376" y="110690"/>
                      <a:pt x="28942" y="156661"/>
                      <a:pt x="71276" y="183805"/>
                    </a:cubicBezTo>
                    <a:cubicBezTo>
                      <a:pt x="82114" y="190469"/>
                      <a:pt x="94522" y="194171"/>
                      <a:pt x="107240" y="194545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23C602A7-BBA4-E260-174E-4EAD90DDBB4F}"/>
                  </a:ext>
                </a:extLst>
              </p:cNvPr>
              <p:cNvSpPr/>
              <p:nvPr/>
            </p:nvSpPr>
            <p:spPr>
              <a:xfrm>
                <a:off x="5478035" y="4683129"/>
                <a:ext cx="127662" cy="164553"/>
              </a:xfrm>
              <a:custGeom>
                <a:avLst/>
                <a:gdLst>
                  <a:gd name="connsiteX0" fmla="*/ 127663 w 127662"/>
                  <a:gd name="connsiteY0" fmla="*/ 119095 h 164553"/>
                  <a:gd name="connsiteX1" fmla="*/ 63872 w 127662"/>
                  <a:gd name="connsiteY1" fmla="*/ 155953 h 164553"/>
                  <a:gd name="connsiteX2" fmla="*/ 0 w 127662"/>
                  <a:gd name="connsiteY2" fmla="*/ 45459 h 164553"/>
                  <a:gd name="connsiteX3" fmla="*/ 63791 w 127662"/>
                  <a:gd name="connsiteY3" fmla="*/ 8600 h 164553"/>
                  <a:gd name="connsiteX4" fmla="*/ 127663 w 127662"/>
                  <a:gd name="connsiteY4" fmla="*/ 119095 h 164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662" h="164553">
                    <a:moveTo>
                      <a:pt x="127663" y="119095"/>
                    </a:moveTo>
                    <a:cubicBezTo>
                      <a:pt x="127663" y="159777"/>
                      <a:pt x="99103" y="176051"/>
                      <a:pt x="63872" y="155953"/>
                    </a:cubicBezTo>
                    <a:cubicBezTo>
                      <a:pt x="26159" y="131438"/>
                      <a:pt x="2425" y="90381"/>
                      <a:pt x="0" y="45459"/>
                    </a:cubicBezTo>
                    <a:cubicBezTo>
                      <a:pt x="0" y="4776"/>
                      <a:pt x="28559" y="-11497"/>
                      <a:pt x="63791" y="8600"/>
                    </a:cubicBezTo>
                    <a:cubicBezTo>
                      <a:pt x="101447" y="33172"/>
                      <a:pt x="125165" y="74197"/>
                      <a:pt x="127663" y="119095"/>
                    </a:cubicBezTo>
                    <a:close/>
                  </a:path>
                </a:pathLst>
              </a:custGeom>
              <a:solidFill>
                <a:srgbClr val="F5F5F5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D5DFE50E-F6BA-F287-2519-6ED5ABFE6C6B}"/>
                  </a:ext>
                </a:extLst>
              </p:cNvPr>
              <p:cNvSpPr/>
              <p:nvPr/>
            </p:nvSpPr>
            <p:spPr>
              <a:xfrm>
                <a:off x="4577561" y="4143940"/>
                <a:ext cx="796325" cy="582129"/>
              </a:xfrm>
              <a:custGeom>
                <a:avLst/>
                <a:gdLst>
                  <a:gd name="connsiteX0" fmla="*/ 796326 w 796325"/>
                  <a:gd name="connsiteY0" fmla="*/ 509710 h 582129"/>
                  <a:gd name="connsiteX1" fmla="*/ 796326 w 796325"/>
                  <a:gd name="connsiteY1" fmla="*/ 532004 h 582129"/>
                  <a:gd name="connsiteX2" fmla="*/ 726270 w 796325"/>
                  <a:gd name="connsiteY2" fmla="*/ 572687 h 582129"/>
                  <a:gd name="connsiteX3" fmla="*/ 70056 w 796325"/>
                  <a:gd name="connsiteY3" fmla="*/ 193767 h 582129"/>
                  <a:gd name="connsiteX4" fmla="*/ 0 w 796325"/>
                  <a:gd name="connsiteY4" fmla="*/ 72451 h 582129"/>
                  <a:gd name="connsiteX5" fmla="*/ 0 w 796325"/>
                  <a:gd name="connsiteY5" fmla="*/ 50075 h 582129"/>
                  <a:gd name="connsiteX6" fmla="*/ 70056 w 796325"/>
                  <a:gd name="connsiteY6" fmla="*/ 9393 h 582129"/>
                  <a:gd name="connsiteX7" fmla="*/ 726270 w 796325"/>
                  <a:gd name="connsiteY7" fmla="*/ 388231 h 582129"/>
                  <a:gd name="connsiteX8" fmla="*/ 796326 w 796325"/>
                  <a:gd name="connsiteY8" fmla="*/ 509710 h 582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6325" h="582129">
                    <a:moveTo>
                      <a:pt x="796326" y="509710"/>
                    </a:moveTo>
                    <a:lnTo>
                      <a:pt x="796326" y="532004"/>
                    </a:lnTo>
                    <a:cubicBezTo>
                      <a:pt x="796326" y="576755"/>
                      <a:pt x="765000" y="594819"/>
                      <a:pt x="726270" y="572687"/>
                    </a:cubicBezTo>
                    <a:lnTo>
                      <a:pt x="70056" y="193767"/>
                    </a:lnTo>
                    <a:cubicBezTo>
                      <a:pt x="31407" y="171473"/>
                      <a:pt x="0" y="117121"/>
                      <a:pt x="0" y="72451"/>
                    </a:cubicBezTo>
                    <a:lnTo>
                      <a:pt x="0" y="50075"/>
                    </a:lnTo>
                    <a:cubicBezTo>
                      <a:pt x="0" y="5406"/>
                      <a:pt x="31407" y="-12658"/>
                      <a:pt x="70056" y="9393"/>
                    </a:cubicBezTo>
                    <a:lnTo>
                      <a:pt x="726270" y="388231"/>
                    </a:lnTo>
                    <a:cubicBezTo>
                      <a:pt x="765000" y="410688"/>
                      <a:pt x="796326" y="465040"/>
                      <a:pt x="796326" y="509710"/>
                    </a:cubicBezTo>
                    <a:close/>
                  </a:path>
                </a:pathLst>
              </a:custGeom>
              <a:solidFill>
                <a:srgbClr val="F5F5F5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A52DC990-7E86-BBDA-7D7C-11E5C701A270}"/>
                  </a:ext>
                </a:extLst>
              </p:cNvPr>
              <p:cNvSpPr/>
              <p:nvPr/>
            </p:nvSpPr>
            <p:spPr>
              <a:xfrm>
                <a:off x="5796988" y="4749825"/>
                <a:ext cx="15377" cy="302110"/>
              </a:xfrm>
              <a:custGeom>
                <a:avLst/>
                <a:gdLst>
                  <a:gd name="connsiteX0" fmla="*/ 15378 w 15377"/>
                  <a:gd name="connsiteY0" fmla="*/ 293323 h 302110"/>
                  <a:gd name="connsiteX1" fmla="*/ 15378 w 15377"/>
                  <a:gd name="connsiteY1" fmla="*/ 0 h 302110"/>
                  <a:gd name="connsiteX2" fmla="*/ 0 w 15377"/>
                  <a:gd name="connsiteY2" fmla="*/ 7486 h 302110"/>
                  <a:gd name="connsiteX3" fmla="*/ 0 w 15377"/>
                  <a:gd name="connsiteY3" fmla="*/ 302111 h 302110"/>
                  <a:gd name="connsiteX4" fmla="*/ 15378 w 15377"/>
                  <a:gd name="connsiteY4" fmla="*/ 293323 h 30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7" h="302110">
                    <a:moveTo>
                      <a:pt x="15378" y="293323"/>
                    </a:moveTo>
                    <a:lnTo>
                      <a:pt x="15378" y="0"/>
                    </a:lnTo>
                    <a:lnTo>
                      <a:pt x="0" y="7486"/>
                    </a:lnTo>
                    <a:lnTo>
                      <a:pt x="0" y="302111"/>
                    </a:lnTo>
                    <a:lnTo>
                      <a:pt x="15378" y="29332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90507D0F-A962-C728-185E-A25621639176}"/>
                  </a:ext>
                </a:extLst>
              </p:cNvPr>
              <p:cNvSpPr/>
              <p:nvPr/>
            </p:nvSpPr>
            <p:spPr>
              <a:xfrm>
                <a:off x="5796988" y="4749825"/>
                <a:ext cx="15377" cy="302110"/>
              </a:xfrm>
              <a:custGeom>
                <a:avLst/>
                <a:gdLst>
                  <a:gd name="connsiteX0" fmla="*/ 15378 w 15377"/>
                  <a:gd name="connsiteY0" fmla="*/ 293323 h 302110"/>
                  <a:gd name="connsiteX1" fmla="*/ 15378 w 15377"/>
                  <a:gd name="connsiteY1" fmla="*/ 0 h 302110"/>
                  <a:gd name="connsiteX2" fmla="*/ 0 w 15377"/>
                  <a:gd name="connsiteY2" fmla="*/ 7486 h 302110"/>
                  <a:gd name="connsiteX3" fmla="*/ 0 w 15377"/>
                  <a:gd name="connsiteY3" fmla="*/ 302111 h 302110"/>
                  <a:gd name="connsiteX4" fmla="*/ 15378 w 15377"/>
                  <a:gd name="connsiteY4" fmla="*/ 293323 h 30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7" h="302110">
                    <a:moveTo>
                      <a:pt x="15378" y="293323"/>
                    </a:moveTo>
                    <a:lnTo>
                      <a:pt x="15378" y="0"/>
                    </a:lnTo>
                    <a:lnTo>
                      <a:pt x="0" y="7486"/>
                    </a:lnTo>
                    <a:lnTo>
                      <a:pt x="0" y="302111"/>
                    </a:lnTo>
                    <a:lnTo>
                      <a:pt x="15378" y="293323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FBBDF153-F714-62C9-465E-DFC7F080E4AE}"/>
                  </a:ext>
                </a:extLst>
              </p:cNvPr>
              <p:cNvSpPr/>
              <p:nvPr/>
            </p:nvSpPr>
            <p:spPr>
              <a:xfrm>
                <a:off x="4500182" y="3410464"/>
                <a:ext cx="2327871" cy="1290378"/>
              </a:xfrm>
              <a:custGeom>
                <a:avLst/>
                <a:gdLst>
                  <a:gd name="connsiteX0" fmla="*/ 0 w 2327871"/>
                  <a:gd name="connsiteY0" fmla="*/ 528795 h 1290378"/>
                  <a:gd name="connsiteX1" fmla="*/ 11228 w 2327871"/>
                  <a:gd name="connsiteY1" fmla="*/ 546452 h 1290378"/>
                  <a:gd name="connsiteX2" fmla="*/ 1295992 w 2327871"/>
                  <a:gd name="connsiteY2" fmla="*/ 1287693 h 1290378"/>
                  <a:gd name="connsiteX3" fmla="*/ 1318449 w 2327871"/>
                  <a:gd name="connsiteY3" fmla="*/ 1287693 h 1290378"/>
                  <a:gd name="connsiteX4" fmla="*/ 2327872 w 2327871"/>
                  <a:gd name="connsiteY4" fmla="*/ 777124 h 1290378"/>
                  <a:gd name="connsiteX5" fmla="*/ 2327872 w 2327871"/>
                  <a:gd name="connsiteY5" fmla="*/ 754422 h 1290378"/>
                  <a:gd name="connsiteX6" fmla="*/ 1021139 w 2327871"/>
                  <a:gd name="connsiteY6" fmla="*/ 0 h 1290378"/>
                  <a:gd name="connsiteX7" fmla="*/ 11554 w 2327871"/>
                  <a:gd name="connsiteY7" fmla="*/ 511058 h 1290378"/>
                  <a:gd name="connsiteX8" fmla="*/ 0 w 2327871"/>
                  <a:gd name="connsiteY8" fmla="*/ 528795 h 1290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7871" h="1290378">
                    <a:moveTo>
                      <a:pt x="0" y="528795"/>
                    </a:moveTo>
                    <a:cubicBezTo>
                      <a:pt x="708" y="536135"/>
                      <a:pt x="4882" y="542693"/>
                      <a:pt x="11228" y="546452"/>
                    </a:cubicBezTo>
                    <a:lnTo>
                      <a:pt x="1295992" y="1287693"/>
                    </a:lnTo>
                    <a:cubicBezTo>
                      <a:pt x="1303047" y="1291273"/>
                      <a:pt x="1311395" y="1291273"/>
                      <a:pt x="1318449" y="1287693"/>
                    </a:cubicBezTo>
                    <a:lnTo>
                      <a:pt x="2327872" y="777124"/>
                    </a:lnTo>
                    <a:lnTo>
                      <a:pt x="2327872" y="754422"/>
                    </a:lnTo>
                    <a:lnTo>
                      <a:pt x="1021139" y="0"/>
                    </a:lnTo>
                    <a:lnTo>
                      <a:pt x="11554" y="511058"/>
                    </a:lnTo>
                    <a:cubicBezTo>
                      <a:pt x="5077" y="514776"/>
                      <a:pt x="781" y="521375"/>
                      <a:pt x="0" y="528795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46FC8604-7FBA-4593-6376-05254B7A197A}"/>
                  </a:ext>
                </a:extLst>
              </p:cNvPr>
              <p:cNvSpPr/>
              <p:nvPr/>
            </p:nvSpPr>
            <p:spPr>
              <a:xfrm>
                <a:off x="4507186" y="3410790"/>
                <a:ext cx="2321193" cy="1267355"/>
              </a:xfrm>
              <a:custGeom>
                <a:avLst/>
                <a:gdLst>
                  <a:gd name="connsiteX0" fmla="*/ 2321194 w 2321193"/>
                  <a:gd name="connsiteY0" fmla="*/ 754097 h 1267355"/>
                  <a:gd name="connsiteX1" fmla="*/ 1312260 w 2321193"/>
                  <a:gd name="connsiteY1" fmla="*/ 1264829 h 1267355"/>
                  <a:gd name="connsiteX2" fmla="*/ 1289640 w 2321193"/>
                  <a:gd name="connsiteY2" fmla="*/ 1264829 h 1267355"/>
                  <a:gd name="connsiteX3" fmla="*/ 4632 w 2321193"/>
                  <a:gd name="connsiteY3" fmla="*/ 523588 h 1267355"/>
                  <a:gd name="connsiteX4" fmla="*/ 368 w 2321193"/>
                  <a:gd name="connsiteY4" fmla="*/ 514914 h 1267355"/>
                  <a:gd name="connsiteX5" fmla="*/ 4632 w 2321193"/>
                  <a:gd name="connsiteY5" fmla="*/ 510651 h 1267355"/>
                  <a:gd name="connsiteX6" fmla="*/ 1014543 w 2321193"/>
                  <a:gd name="connsiteY6" fmla="*/ 0 h 126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1193" h="1267355">
                    <a:moveTo>
                      <a:pt x="2321194" y="754097"/>
                    </a:moveTo>
                    <a:lnTo>
                      <a:pt x="1312260" y="1264829"/>
                    </a:lnTo>
                    <a:cubicBezTo>
                      <a:pt x="1305091" y="1268198"/>
                      <a:pt x="1296808" y="1268198"/>
                      <a:pt x="1289640" y="1264829"/>
                    </a:cubicBezTo>
                    <a:lnTo>
                      <a:pt x="4632" y="523588"/>
                    </a:lnTo>
                    <a:cubicBezTo>
                      <a:pt x="1060" y="522367"/>
                      <a:pt x="-852" y="518486"/>
                      <a:pt x="368" y="514914"/>
                    </a:cubicBezTo>
                    <a:cubicBezTo>
                      <a:pt x="1052" y="512905"/>
                      <a:pt x="2630" y="511334"/>
                      <a:pt x="4632" y="510651"/>
                    </a:cubicBezTo>
                    <a:lnTo>
                      <a:pt x="1014543" y="0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7F4C8ADD-EA2D-9866-DB71-984E6798D9EC}"/>
                  </a:ext>
                </a:extLst>
              </p:cNvPr>
              <p:cNvSpPr/>
              <p:nvPr/>
            </p:nvSpPr>
            <p:spPr>
              <a:xfrm>
                <a:off x="5808135" y="4164887"/>
                <a:ext cx="1020244" cy="535645"/>
              </a:xfrm>
              <a:custGeom>
                <a:avLst/>
                <a:gdLst>
                  <a:gd name="connsiteX0" fmla="*/ 1020244 w 1020244"/>
                  <a:gd name="connsiteY0" fmla="*/ 0 h 535645"/>
                  <a:gd name="connsiteX1" fmla="*/ 1020244 w 1020244"/>
                  <a:gd name="connsiteY1" fmla="*/ 22457 h 535645"/>
                  <a:gd name="connsiteX2" fmla="*/ 11310 w 1020244"/>
                  <a:gd name="connsiteY2" fmla="*/ 533027 h 535645"/>
                  <a:gd name="connsiteX3" fmla="*/ 0 w 1020244"/>
                  <a:gd name="connsiteY3" fmla="*/ 535630 h 535645"/>
                  <a:gd name="connsiteX4" fmla="*/ 0 w 1020244"/>
                  <a:gd name="connsiteY4" fmla="*/ 513254 h 535645"/>
                  <a:gd name="connsiteX5" fmla="*/ 11310 w 1020244"/>
                  <a:gd name="connsiteY5" fmla="*/ 510732 h 535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0244" h="535645">
                    <a:moveTo>
                      <a:pt x="1020244" y="0"/>
                    </a:moveTo>
                    <a:lnTo>
                      <a:pt x="1020244" y="22457"/>
                    </a:lnTo>
                    <a:lnTo>
                      <a:pt x="11310" y="533027"/>
                    </a:lnTo>
                    <a:cubicBezTo>
                      <a:pt x="7836" y="534882"/>
                      <a:pt x="3930" y="535777"/>
                      <a:pt x="0" y="535630"/>
                    </a:cubicBezTo>
                    <a:lnTo>
                      <a:pt x="0" y="513254"/>
                    </a:lnTo>
                    <a:cubicBezTo>
                      <a:pt x="3930" y="513426"/>
                      <a:pt x="7827" y="512555"/>
                      <a:pt x="11310" y="51073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615862B8-9ADF-664B-C7CF-281F620488A3}"/>
                  </a:ext>
                </a:extLst>
              </p:cNvPr>
              <p:cNvSpPr/>
              <p:nvPr/>
            </p:nvSpPr>
            <p:spPr>
              <a:xfrm>
                <a:off x="5505862" y="3124708"/>
                <a:ext cx="1307139" cy="1049372"/>
              </a:xfrm>
              <a:custGeom>
                <a:avLst/>
                <a:gdLst>
                  <a:gd name="connsiteX0" fmla="*/ 1307139 w 1307139"/>
                  <a:gd name="connsiteY0" fmla="*/ 1049373 h 1049372"/>
                  <a:gd name="connsiteX1" fmla="*/ 0 w 1307139"/>
                  <a:gd name="connsiteY1" fmla="*/ 295195 h 1049372"/>
                  <a:gd name="connsiteX2" fmla="*/ 0 w 1307139"/>
                  <a:gd name="connsiteY2" fmla="*/ 0 h 1049372"/>
                  <a:gd name="connsiteX3" fmla="*/ 1307139 w 1307139"/>
                  <a:gd name="connsiteY3" fmla="*/ 757677 h 1049372"/>
                  <a:gd name="connsiteX4" fmla="*/ 1307139 w 1307139"/>
                  <a:gd name="connsiteY4" fmla="*/ 1049373 h 104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139" h="1049372">
                    <a:moveTo>
                      <a:pt x="1307139" y="1049373"/>
                    </a:moveTo>
                    <a:lnTo>
                      <a:pt x="0" y="295195"/>
                    </a:lnTo>
                    <a:lnTo>
                      <a:pt x="0" y="0"/>
                    </a:lnTo>
                    <a:lnTo>
                      <a:pt x="1307139" y="757677"/>
                    </a:lnTo>
                    <a:lnTo>
                      <a:pt x="1307139" y="104937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C425F3CF-25F3-CC85-3B51-584C09301BD0}"/>
                  </a:ext>
                </a:extLst>
              </p:cNvPr>
              <p:cNvSpPr/>
              <p:nvPr/>
            </p:nvSpPr>
            <p:spPr>
              <a:xfrm>
                <a:off x="5505862" y="3124708"/>
                <a:ext cx="1307139" cy="1049372"/>
              </a:xfrm>
              <a:custGeom>
                <a:avLst/>
                <a:gdLst>
                  <a:gd name="connsiteX0" fmla="*/ 1307139 w 1307139"/>
                  <a:gd name="connsiteY0" fmla="*/ 1049373 h 1049372"/>
                  <a:gd name="connsiteX1" fmla="*/ 0 w 1307139"/>
                  <a:gd name="connsiteY1" fmla="*/ 295195 h 1049372"/>
                  <a:gd name="connsiteX2" fmla="*/ 0 w 1307139"/>
                  <a:gd name="connsiteY2" fmla="*/ 0 h 1049372"/>
                  <a:gd name="connsiteX3" fmla="*/ 1307139 w 1307139"/>
                  <a:gd name="connsiteY3" fmla="*/ 757677 h 1049372"/>
                  <a:gd name="connsiteX4" fmla="*/ 1307139 w 1307139"/>
                  <a:gd name="connsiteY4" fmla="*/ 1049373 h 104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139" h="1049372">
                    <a:moveTo>
                      <a:pt x="1307139" y="1049373"/>
                    </a:moveTo>
                    <a:lnTo>
                      <a:pt x="0" y="295195"/>
                    </a:lnTo>
                    <a:lnTo>
                      <a:pt x="0" y="0"/>
                    </a:lnTo>
                    <a:lnTo>
                      <a:pt x="1307139" y="757677"/>
                    </a:lnTo>
                    <a:lnTo>
                      <a:pt x="1307139" y="1049373"/>
                    </a:ln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D9689BD5-1EC5-5658-6A44-27B547077AE0}"/>
                  </a:ext>
                </a:extLst>
              </p:cNvPr>
              <p:cNvSpPr/>
              <p:nvPr/>
            </p:nvSpPr>
            <p:spPr>
              <a:xfrm>
                <a:off x="4500426" y="3317382"/>
                <a:ext cx="2177263" cy="1312698"/>
              </a:xfrm>
              <a:custGeom>
                <a:avLst/>
                <a:gdLst>
                  <a:gd name="connsiteX0" fmla="*/ 13995 w 2177263"/>
                  <a:gd name="connsiteY0" fmla="*/ 463052 h 1312698"/>
                  <a:gd name="connsiteX1" fmla="*/ 0 w 2177263"/>
                  <a:gd name="connsiteY1" fmla="*/ 487462 h 1312698"/>
                  <a:gd name="connsiteX2" fmla="*/ 0 w 2177263"/>
                  <a:gd name="connsiteY2" fmla="*/ 547184 h 1312698"/>
                  <a:gd name="connsiteX3" fmla="*/ 13995 w 2177263"/>
                  <a:gd name="connsiteY3" fmla="*/ 571594 h 1312698"/>
                  <a:gd name="connsiteX4" fmla="*/ 1293470 w 2177263"/>
                  <a:gd name="connsiteY4" fmla="*/ 1309336 h 1312698"/>
                  <a:gd name="connsiteX5" fmla="*/ 1321541 w 2177263"/>
                  <a:gd name="connsiteY5" fmla="*/ 1309336 h 1312698"/>
                  <a:gd name="connsiteX6" fmla="*/ 2177264 w 2177263"/>
                  <a:gd name="connsiteY6" fmla="*/ 846528 h 1312698"/>
                  <a:gd name="connsiteX7" fmla="*/ 2177264 w 2177263"/>
                  <a:gd name="connsiteY7" fmla="*/ 754422 h 1312698"/>
                  <a:gd name="connsiteX8" fmla="*/ 870369 w 2177263"/>
                  <a:gd name="connsiteY8" fmla="*/ 0 h 131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77263" h="1312698">
                    <a:moveTo>
                      <a:pt x="13995" y="463052"/>
                    </a:moveTo>
                    <a:cubicBezTo>
                      <a:pt x="5704" y="468487"/>
                      <a:pt x="505" y="477559"/>
                      <a:pt x="0" y="487462"/>
                    </a:cubicBezTo>
                    <a:lnTo>
                      <a:pt x="0" y="547184"/>
                    </a:lnTo>
                    <a:cubicBezTo>
                      <a:pt x="480" y="557095"/>
                      <a:pt x="5687" y="566175"/>
                      <a:pt x="13995" y="571594"/>
                    </a:cubicBezTo>
                    <a:lnTo>
                      <a:pt x="1293470" y="1309336"/>
                    </a:lnTo>
                    <a:cubicBezTo>
                      <a:pt x="1302290" y="1313820"/>
                      <a:pt x="1312721" y="1313820"/>
                      <a:pt x="1321541" y="1309336"/>
                    </a:cubicBezTo>
                    <a:lnTo>
                      <a:pt x="2177264" y="846528"/>
                    </a:lnTo>
                    <a:lnTo>
                      <a:pt x="2177264" y="754422"/>
                    </a:lnTo>
                    <a:lnTo>
                      <a:pt x="870369" y="0"/>
                    </a:lnTo>
                    <a:close/>
                  </a:path>
                </a:pathLst>
              </a:custGeom>
              <a:solidFill>
                <a:srgbClr val="EBEBEB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AD4B447C-CCF4-0B6E-8D6F-933BC729625C}"/>
                  </a:ext>
                </a:extLst>
              </p:cNvPr>
              <p:cNvSpPr/>
              <p:nvPr/>
            </p:nvSpPr>
            <p:spPr>
              <a:xfrm>
                <a:off x="4508479" y="3317382"/>
                <a:ext cx="2169210" cy="1220592"/>
              </a:xfrm>
              <a:custGeom>
                <a:avLst/>
                <a:gdLst>
                  <a:gd name="connsiteX0" fmla="*/ 862316 w 2169210"/>
                  <a:gd name="connsiteY0" fmla="*/ 0 h 1220592"/>
                  <a:gd name="connsiteX1" fmla="*/ 5942 w 2169210"/>
                  <a:gd name="connsiteY1" fmla="*/ 463052 h 1220592"/>
                  <a:gd name="connsiteX2" fmla="*/ 409 w 2169210"/>
                  <a:gd name="connsiteY2" fmla="*/ 473792 h 1220592"/>
                  <a:gd name="connsiteX3" fmla="*/ 5942 w 2169210"/>
                  <a:gd name="connsiteY3" fmla="*/ 479325 h 1220592"/>
                  <a:gd name="connsiteX4" fmla="*/ 1285417 w 2169210"/>
                  <a:gd name="connsiteY4" fmla="*/ 1217230 h 1220592"/>
                  <a:gd name="connsiteX5" fmla="*/ 1313489 w 2169210"/>
                  <a:gd name="connsiteY5" fmla="*/ 1217230 h 1220592"/>
                  <a:gd name="connsiteX6" fmla="*/ 2169211 w 2169210"/>
                  <a:gd name="connsiteY6" fmla="*/ 754422 h 122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9210" h="1220592">
                    <a:moveTo>
                      <a:pt x="862316" y="0"/>
                    </a:moveTo>
                    <a:lnTo>
                      <a:pt x="5942" y="463052"/>
                    </a:lnTo>
                    <a:cubicBezTo>
                      <a:pt x="1451" y="464492"/>
                      <a:pt x="-1031" y="469301"/>
                      <a:pt x="409" y="473792"/>
                    </a:cubicBezTo>
                    <a:cubicBezTo>
                      <a:pt x="1256" y="476420"/>
                      <a:pt x="3314" y="478487"/>
                      <a:pt x="5942" y="479325"/>
                    </a:cubicBezTo>
                    <a:lnTo>
                      <a:pt x="1285417" y="1217230"/>
                    </a:lnTo>
                    <a:cubicBezTo>
                      <a:pt x="1294237" y="1221714"/>
                      <a:pt x="1304668" y="1221714"/>
                      <a:pt x="1313489" y="1217230"/>
                    </a:cubicBezTo>
                    <a:lnTo>
                      <a:pt x="2169211" y="754422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B3FE1369-0078-0FF2-42E8-FC32D3735200}"/>
                  </a:ext>
                </a:extLst>
              </p:cNvPr>
              <p:cNvSpPr/>
              <p:nvPr/>
            </p:nvSpPr>
            <p:spPr>
              <a:xfrm>
                <a:off x="6560945" y="4059674"/>
                <a:ext cx="42092" cy="23883"/>
              </a:xfrm>
              <a:custGeom>
                <a:avLst/>
                <a:gdLst>
                  <a:gd name="connsiteX0" fmla="*/ 7390 w 42092"/>
                  <a:gd name="connsiteY0" fmla="*/ 19616 h 23883"/>
                  <a:gd name="connsiteX1" fmla="*/ 16910 w 42092"/>
                  <a:gd name="connsiteY1" fmla="*/ 22871 h 23883"/>
                  <a:gd name="connsiteX2" fmla="*/ 32044 w 42092"/>
                  <a:gd name="connsiteY2" fmla="*/ 22871 h 23883"/>
                  <a:gd name="connsiteX3" fmla="*/ 36844 w 42092"/>
                  <a:gd name="connsiteY3" fmla="*/ 21081 h 23883"/>
                  <a:gd name="connsiteX4" fmla="*/ 34729 w 42092"/>
                  <a:gd name="connsiteY4" fmla="*/ 4156 h 23883"/>
                  <a:gd name="connsiteX5" fmla="*/ 21304 w 42092"/>
                  <a:gd name="connsiteY5" fmla="*/ 251 h 23883"/>
                  <a:gd name="connsiteX6" fmla="*/ 5030 w 42092"/>
                  <a:gd name="connsiteY6" fmla="*/ 2936 h 23883"/>
                  <a:gd name="connsiteX7" fmla="*/ 3566 w 42092"/>
                  <a:gd name="connsiteY7" fmla="*/ 4156 h 23883"/>
                  <a:gd name="connsiteX8" fmla="*/ 7390 w 42092"/>
                  <a:gd name="connsiteY8" fmla="*/ 19616 h 23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092" h="23883">
                    <a:moveTo>
                      <a:pt x="7390" y="19616"/>
                    </a:moveTo>
                    <a:cubicBezTo>
                      <a:pt x="10376" y="21194"/>
                      <a:pt x="13582" y="22293"/>
                      <a:pt x="16910" y="22871"/>
                    </a:cubicBezTo>
                    <a:cubicBezTo>
                      <a:pt x="21865" y="24221"/>
                      <a:pt x="27089" y="24221"/>
                      <a:pt x="32044" y="22871"/>
                    </a:cubicBezTo>
                    <a:cubicBezTo>
                      <a:pt x="33752" y="22610"/>
                      <a:pt x="35380" y="22000"/>
                      <a:pt x="36844" y="21081"/>
                    </a:cubicBezTo>
                    <a:cubicBezTo>
                      <a:pt x="44574" y="16931"/>
                      <a:pt x="43679" y="9201"/>
                      <a:pt x="34729" y="4156"/>
                    </a:cubicBezTo>
                    <a:cubicBezTo>
                      <a:pt x="30579" y="1927"/>
                      <a:pt x="26006" y="593"/>
                      <a:pt x="21304" y="251"/>
                    </a:cubicBezTo>
                    <a:cubicBezTo>
                      <a:pt x="15730" y="-498"/>
                      <a:pt x="10067" y="438"/>
                      <a:pt x="5030" y="2936"/>
                    </a:cubicBezTo>
                    <a:cubicBezTo>
                      <a:pt x="4428" y="3180"/>
                      <a:pt x="3915" y="3603"/>
                      <a:pt x="3566" y="4156"/>
                    </a:cubicBezTo>
                    <a:cubicBezTo>
                      <a:pt x="-2211" y="8306"/>
                      <a:pt x="-991" y="14815"/>
                      <a:pt x="7390" y="19616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80AB4542-767D-C062-151D-8686E0E58D8F}"/>
                  </a:ext>
                </a:extLst>
              </p:cNvPr>
              <p:cNvSpPr/>
              <p:nvPr/>
            </p:nvSpPr>
            <p:spPr>
              <a:xfrm>
                <a:off x="4500426" y="3782956"/>
                <a:ext cx="1307302" cy="847030"/>
              </a:xfrm>
              <a:custGeom>
                <a:avLst/>
                <a:gdLst>
                  <a:gd name="connsiteX0" fmla="*/ 1307302 w 1307302"/>
                  <a:gd name="connsiteY0" fmla="*/ 754829 h 847030"/>
                  <a:gd name="connsiteX1" fmla="*/ 1307302 w 1307302"/>
                  <a:gd name="connsiteY1" fmla="*/ 847017 h 847030"/>
                  <a:gd name="connsiteX2" fmla="*/ 1293063 w 1307302"/>
                  <a:gd name="connsiteY2" fmla="*/ 843843 h 847030"/>
                  <a:gd name="connsiteX3" fmla="*/ 13914 w 1307302"/>
                  <a:gd name="connsiteY3" fmla="*/ 105938 h 847030"/>
                  <a:gd name="connsiteX4" fmla="*/ 0 w 1307302"/>
                  <a:gd name="connsiteY4" fmla="*/ 81528 h 847030"/>
                  <a:gd name="connsiteX5" fmla="*/ 0 w 1307302"/>
                  <a:gd name="connsiteY5" fmla="*/ 21643 h 847030"/>
                  <a:gd name="connsiteX6" fmla="*/ 10740 w 1307302"/>
                  <a:gd name="connsiteY6" fmla="*/ 0 h 847030"/>
                  <a:gd name="connsiteX7" fmla="*/ 13914 w 1307302"/>
                  <a:gd name="connsiteY7" fmla="*/ 13588 h 847030"/>
                  <a:gd name="connsiteX8" fmla="*/ 1293470 w 1307302"/>
                  <a:gd name="connsiteY8" fmla="*/ 751575 h 847030"/>
                  <a:gd name="connsiteX9" fmla="*/ 1307302 w 1307302"/>
                  <a:gd name="connsiteY9" fmla="*/ 754829 h 847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7302" h="847030">
                    <a:moveTo>
                      <a:pt x="1307302" y="754829"/>
                    </a:moveTo>
                    <a:lnTo>
                      <a:pt x="1307302" y="847017"/>
                    </a:lnTo>
                    <a:cubicBezTo>
                      <a:pt x="1302363" y="847171"/>
                      <a:pt x="1297465" y="846081"/>
                      <a:pt x="1293063" y="843843"/>
                    </a:cubicBezTo>
                    <a:lnTo>
                      <a:pt x="13914" y="105938"/>
                    </a:lnTo>
                    <a:cubicBezTo>
                      <a:pt x="5696" y="100446"/>
                      <a:pt x="537" y="91398"/>
                      <a:pt x="0" y="81528"/>
                    </a:cubicBezTo>
                    <a:lnTo>
                      <a:pt x="0" y="21643"/>
                    </a:lnTo>
                    <a:cubicBezTo>
                      <a:pt x="496" y="13271"/>
                      <a:pt x="4369" y="5460"/>
                      <a:pt x="10740" y="0"/>
                    </a:cubicBezTo>
                    <a:cubicBezTo>
                      <a:pt x="6509" y="4150"/>
                      <a:pt x="7486" y="9683"/>
                      <a:pt x="13914" y="13588"/>
                    </a:cubicBezTo>
                    <a:lnTo>
                      <a:pt x="1293470" y="751575"/>
                    </a:lnTo>
                    <a:cubicBezTo>
                      <a:pt x="1297677" y="753950"/>
                      <a:pt x="1302477" y="755081"/>
                      <a:pt x="1307302" y="754829"/>
                    </a:cubicBezTo>
                    <a:close/>
                  </a:path>
                </a:pathLst>
              </a:custGeom>
              <a:solidFill>
                <a:srgbClr val="E6E6E6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56E76525-185E-A636-84F4-616A90915E51}"/>
                  </a:ext>
                </a:extLst>
              </p:cNvPr>
              <p:cNvSpPr/>
              <p:nvPr/>
            </p:nvSpPr>
            <p:spPr>
              <a:xfrm>
                <a:off x="6580865" y="3944920"/>
                <a:ext cx="169849" cy="268545"/>
              </a:xfrm>
              <a:custGeom>
                <a:avLst/>
                <a:gdLst>
                  <a:gd name="connsiteX0" fmla="*/ 137264 w 169849"/>
                  <a:gd name="connsiteY0" fmla="*/ 6626 h 268545"/>
                  <a:gd name="connsiteX1" fmla="*/ 79250 w 169849"/>
                  <a:gd name="connsiteY1" fmla="*/ 9962 h 268545"/>
                  <a:gd name="connsiteX2" fmla="*/ 0 w 169849"/>
                  <a:gd name="connsiteY2" fmla="*/ 127372 h 268545"/>
                  <a:gd name="connsiteX3" fmla="*/ 19121 w 169849"/>
                  <a:gd name="connsiteY3" fmla="*/ 130139 h 268545"/>
                  <a:gd name="connsiteX4" fmla="*/ 88770 w 169849"/>
                  <a:gd name="connsiteY4" fmla="*/ 26479 h 268545"/>
                  <a:gd name="connsiteX5" fmla="*/ 113180 w 169849"/>
                  <a:gd name="connsiteY5" fmla="*/ 18993 h 268545"/>
                  <a:gd name="connsiteX6" fmla="*/ 127744 w 169849"/>
                  <a:gd name="connsiteY6" fmla="*/ 22980 h 268545"/>
                  <a:gd name="connsiteX7" fmla="*/ 150689 w 169849"/>
                  <a:gd name="connsiteY7" fmla="*/ 88073 h 268545"/>
                  <a:gd name="connsiteX8" fmla="*/ 72659 w 169849"/>
                  <a:gd name="connsiteY8" fmla="*/ 242098 h 268545"/>
                  <a:gd name="connsiteX9" fmla="*/ 43775 w 169849"/>
                  <a:gd name="connsiteY9" fmla="*/ 249258 h 268545"/>
                  <a:gd name="connsiteX10" fmla="*/ 22864 w 169849"/>
                  <a:gd name="connsiteY10" fmla="*/ 261219 h 268545"/>
                  <a:gd name="connsiteX11" fmla="*/ 24166 w 169849"/>
                  <a:gd name="connsiteY11" fmla="*/ 261951 h 268545"/>
                  <a:gd name="connsiteX12" fmla="*/ 48575 w 169849"/>
                  <a:gd name="connsiteY12" fmla="*/ 268542 h 268545"/>
                  <a:gd name="connsiteX13" fmla="*/ 82179 w 169849"/>
                  <a:gd name="connsiteY13" fmla="*/ 258534 h 268545"/>
                  <a:gd name="connsiteX14" fmla="*/ 169810 w 169849"/>
                  <a:gd name="connsiteY14" fmla="*/ 88642 h 268545"/>
                  <a:gd name="connsiteX15" fmla="*/ 137264 w 169849"/>
                  <a:gd name="connsiteY15" fmla="*/ 6626 h 26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9849" h="268545">
                    <a:moveTo>
                      <a:pt x="137264" y="6626"/>
                    </a:moveTo>
                    <a:cubicBezTo>
                      <a:pt x="120991" y="-3220"/>
                      <a:pt x="100161" y="-2081"/>
                      <a:pt x="79250" y="9962"/>
                    </a:cubicBezTo>
                    <a:cubicBezTo>
                      <a:pt x="44263" y="30222"/>
                      <a:pt x="14158" y="76763"/>
                      <a:pt x="0" y="127372"/>
                    </a:cubicBezTo>
                    <a:lnTo>
                      <a:pt x="19121" y="130139"/>
                    </a:lnTo>
                    <a:cubicBezTo>
                      <a:pt x="32140" y="85306"/>
                      <a:pt x="58746" y="43810"/>
                      <a:pt x="88770" y="26479"/>
                    </a:cubicBezTo>
                    <a:cubicBezTo>
                      <a:pt x="96125" y="21931"/>
                      <a:pt x="104539" y="19351"/>
                      <a:pt x="113180" y="18993"/>
                    </a:cubicBezTo>
                    <a:cubicBezTo>
                      <a:pt x="118306" y="18953"/>
                      <a:pt x="123350" y="20327"/>
                      <a:pt x="127744" y="22980"/>
                    </a:cubicBezTo>
                    <a:cubicBezTo>
                      <a:pt x="143041" y="32093"/>
                      <a:pt x="151665" y="56584"/>
                      <a:pt x="150689" y="88073"/>
                    </a:cubicBezTo>
                    <a:cubicBezTo>
                      <a:pt x="148899" y="149178"/>
                      <a:pt x="113912" y="218258"/>
                      <a:pt x="72659" y="242098"/>
                    </a:cubicBezTo>
                    <a:cubicBezTo>
                      <a:pt x="64092" y="247631"/>
                      <a:pt x="53929" y="250145"/>
                      <a:pt x="43775" y="249258"/>
                    </a:cubicBezTo>
                    <a:lnTo>
                      <a:pt x="22864" y="261219"/>
                    </a:lnTo>
                    <a:lnTo>
                      <a:pt x="24166" y="261951"/>
                    </a:lnTo>
                    <a:cubicBezTo>
                      <a:pt x="31529" y="266369"/>
                      <a:pt x="39983" y="268656"/>
                      <a:pt x="48575" y="268542"/>
                    </a:cubicBezTo>
                    <a:cubicBezTo>
                      <a:pt x="60471" y="268265"/>
                      <a:pt x="72074" y="264807"/>
                      <a:pt x="82179" y="258534"/>
                    </a:cubicBezTo>
                    <a:cubicBezTo>
                      <a:pt x="129290" y="231357"/>
                      <a:pt x="167776" y="156745"/>
                      <a:pt x="169810" y="88642"/>
                    </a:cubicBezTo>
                    <a:cubicBezTo>
                      <a:pt x="170624" y="49505"/>
                      <a:pt x="158907" y="19563"/>
                      <a:pt x="137264" y="6626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59052087-F45F-0B84-F0EE-81B872C67362}"/>
                  </a:ext>
                </a:extLst>
              </p:cNvPr>
              <p:cNvSpPr/>
              <p:nvPr/>
            </p:nvSpPr>
            <p:spPr>
              <a:xfrm>
                <a:off x="4500182" y="3117060"/>
                <a:ext cx="2327871" cy="1396397"/>
              </a:xfrm>
              <a:custGeom>
                <a:avLst/>
                <a:gdLst>
                  <a:gd name="connsiteX0" fmla="*/ 0 w 2327871"/>
                  <a:gd name="connsiteY0" fmla="*/ 634734 h 1396397"/>
                  <a:gd name="connsiteX1" fmla="*/ 11228 w 2327871"/>
                  <a:gd name="connsiteY1" fmla="*/ 652471 h 1396397"/>
                  <a:gd name="connsiteX2" fmla="*/ 1295992 w 2327871"/>
                  <a:gd name="connsiteY2" fmla="*/ 1393713 h 1396397"/>
                  <a:gd name="connsiteX3" fmla="*/ 1318449 w 2327871"/>
                  <a:gd name="connsiteY3" fmla="*/ 1393713 h 1396397"/>
                  <a:gd name="connsiteX4" fmla="*/ 2327872 w 2327871"/>
                  <a:gd name="connsiteY4" fmla="*/ 776798 h 1396397"/>
                  <a:gd name="connsiteX5" fmla="*/ 2327872 w 2327871"/>
                  <a:gd name="connsiteY5" fmla="*/ 754341 h 1396397"/>
                  <a:gd name="connsiteX6" fmla="*/ 1021139 w 2327871"/>
                  <a:gd name="connsiteY6" fmla="*/ 0 h 1396397"/>
                  <a:gd name="connsiteX7" fmla="*/ 11554 w 2327871"/>
                  <a:gd name="connsiteY7" fmla="*/ 616996 h 1396397"/>
                  <a:gd name="connsiteX8" fmla="*/ 0 w 2327871"/>
                  <a:gd name="connsiteY8" fmla="*/ 634734 h 1396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7871" h="1396397">
                    <a:moveTo>
                      <a:pt x="0" y="634734"/>
                    </a:moveTo>
                    <a:cubicBezTo>
                      <a:pt x="708" y="642097"/>
                      <a:pt x="4882" y="648680"/>
                      <a:pt x="11228" y="652471"/>
                    </a:cubicBezTo>
                    <a:lnTo>
                      <a:pt x="1295992" y="1393713"/>
                    </a:lnTo>
                    <a:cubicBezTo>
                      <a:pt x="1303047" y="1397293"/>
                      <a:pt x="1311395" y="1397293"/>
                      <a:pt x="1318449" y="1393713"/>
                    </a:cubicBezTo>
                    <a:lnTo>
                      <a:pt x="2327872" y="776798"/>
                    </a:lnTo>
                    <a:lnTo>
                      <a:pt x="2327872" y="754341"/>
                    </a:lnTo>
                    <a:lnTo>
                      <a:pt x="1021139" y="0"/>
                    </a:lnTo>
                    <a:lnTo>
                      <a:pt x="11554" y="616996"/>
                    </a:lnTo>
                    <a:cubicBezTo>
                      <a:pt x="5102" y="620731"/>
                      <a:pt x="806" y="627321"/>
                      <a:pt x="0" y="63473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B4E6726C-22B9-9825-5E5D-E864FB787716}"/>
                  </a:ext>
                </a:extLst>
              </p:cNvPr>
              <p:cNvSpPr/>
              <p:nvPr/>
            </p:nvSpPr>
            <p:spPr>
              <a:xfrm>
                <a:off x="4507237" y="3117060"/>
                <a:ext cx="2321142" cy="1373966"/>
              </a:xfrm>
              <a:custGeom>
                <a:avLst/>
                <a:gdLst>
                  <a:gd name="connsiteX0" fmla="*/ 2321143 w 2321142"/>
                  <a:gd name="connsiteY0" fmla="*/ 754341 h 1373966"/>
                  <a:gd name="connsiteX1" fmla="*/ 1312208 w 2321142"/>
                  <a:gd name="connsiteY1" fmla="*/ 1371337 h 1373966"/>
                  <a:gd name="connsiteX2" fmla="*/ 1300898 w 2321142"/>
                  <a:gd name="connsiteY2" fmla="*/ 1373940 h 1373966"/>
                  <a:gd name="connsiteX3" fmla="*/ 1289588 w 2321142"/>
                  <a:gd name="connsiteY3" fmla="*/ 1371337 h 1373966"/>
                  <a:gd name="connsiteX4" fmla="*/ 4581 w 2321142"/>
                  <a:gd name="connsiteY4" fmla="*/ 629933 h 1373966"/>
                  <a:gd name="connsiteX5" fmla="*/ 407 w 2321142"/>
                  <a:gd name="connsiteY5" fmla="*/ 621089 h 1373966"/>
                  <a:gd name="connsiteX6" fmla="*/ 4581 w 2321142"/>
                  <a:gd name="connsiteY6" fmla="*/ 616915 h 1373966"/>
                  <a:gd name="connsiteX7" fmla="*/ 1014491 w 2321142"/>
                  <a:gd name="connsiteY7" fmla="*/ 0 h 13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1142" h="1373966">
                    <a:moveTo>
                      <a:pt x="2321143" y="754341"/>
                    </a:moveTo>
                    <a:lnTo>
                      <a:pt x="1312208" y="1371337"/>
                    </a:lnTo>
                    <a:cubicBezTo>
                      <a:pt x="1308734" y="1373192"/>
                      <a:pt x="1304828" y="1374087"/>
                      <a:pt x="1300898" y="1373940"/>
                    </a:cubicBezTo>
                    <a:cubicBezTo>
                      <a:pt x="1296960" y="1374136"/>
                      <a:pt x="1293047" y="1373233"/>
                      <a:pt x="1289588" y="1371337"/>
                    </a:cubicBezTo>
                    <a:lnTo>
                      <a:pt x="4581" y="629933"/>
                    </a:lnTo>
                    <a:cubicBezTo>
                      <a:pt x="984" y="628639"/>
                      <a:pt x="-879" y="624685"/>
                      <a:pt x="407" y="621089"/>
                    </a:cubicBezTo>
                    <a:cubicBezTo>
                      <a:pt x="1106" y="619144"/>
                      <a:pt x="2636" y="617614"/>
                      <a:pt x="4581" y="616915"/>
                    </a:cubicBezTo>
                    <a:lnTo>
                      <a:pt x="1014491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84F99B4B-EE6E-469B-FA7C-606F9B05E631}"/>
                  </a:ext>
                </a:extLst>
              </p:cNvPr>
              <p:cNvSpPr/>
              <p:nvPr/>
            </p:nvSpPr>
            <p:spPr>
              <a:xfrm>
                <a:off x="4507237" y="3117060"/>
                <a:ext cx="2321142" cy="1373966"/>
              </a:xfrm>
              <a:custGeom>
                <a:avLst/>
                <a:gdLst>
                  <a:gd name="connsiteX0" fmla="*/ 2321143 w 2321142"/>
                  <a:gd name="connsiteY0" fmla="*/ 754341 h 1373966"/>
                  <a:gd name="connsiteX1" fmla="*/ 1312208 w 2321142"/>
                  <a:gd name="connsiteY1" fmla="*/ 1371337 h 1373966"/>
                  <a:gd name="connsiteX2" fmla="*/ 1300898 w 2321142"/>
                  <a:gd name="connsiteY2" fmla="*/ 1373940 h 1373966"/>
                  <a:gd name="connsiteX3" fmla="*/ 1289588 w 2321142"/>
                  <a:gd name="connsiteY3" fmla="*/ 1371337 h 1373966"/>
                  <a:gd name="connsiteX4" fmla="*/ 4581 w 2321142"/>
                  <a:gd name="connsiteY4" fmla="*/ 629933 h 1373966"/>
                  <a:gd name="connsiteX5" fmla="*/ 407 w 2321142"/>
                  <a:gd name="connsiteY5" fmla="*/ 621089 h 1373966"/>
                  <a:gd name="connsiteX6" fmla="*/ 4581 w 2321142"/>
                  <a:gd name="connsiteY6" fmla="*/ 616915 h 1373966"/>
                  <a:gd name="connsiteX7" fmla="*/ 1014491 w 2321142"/>
                  <a:gd name="connsiteY7" fmla="*/ 0 h 13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1142" h="1373966">
                    <a:moveTo>
                      <a:pt x="2321143" y="754341"/>
                    </a:moveTo>
                    <a:lnTo>
                      <a:pt x="1312208" y="1371337"/>
                    </a:lnTo>
                    <a:cubicBezTo>
                      <a:pt x="1308734" y="1373192"/>
                      <a:pt x="1304828" y="1374087"/>
                      <a:pt x="1300898" y="1373940"/>
                    </a:cubicBezTo>
                    <a:cubicBezTo>
                      <a:pt x="1296960" y="1374136"/>
                      <a:pt x="1293047" y="1373233"/>
                      <a:pt x="1289588" y="1371337"/>
                    </a:cubicBezTo>
                    <a:lnTo>
                      <a:pt x="4581" y="629933"/>
                    </a:lnTo>
                    <a:cubicBezTo>
                      <a:pt x="984" y="628639"/>
                      <a:pt x="-879" y="624685"/>
                      <a:pt x="407" y="621089"/>
                    </a:cubicBezTo>
                    <a:cubicBezTo>
                      <a:pt x="1106" y="619144"/>
                      <a:pt x="2636" y="617614"/>
                      <a:pt x="4581" y="616915"/>
                    </a:cubicBezTo>
                    <a:lnTo>
                      <a:pt x="1014491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EDA22A86-B70B-C13B-B29E-7C6FD2E603B9}"/>
                  </a:ext>
                </a:extLst>
              </p:cNvPr>
              <p:cNvSpPr/>
              <p:nvPr/>
            </p:nvSpPr>
            <p:spPr>
              <a:xfrm>
                <a:off x="5808135" y="3871401"/>
                <a:ext cx="1020244" cy="641988"/>
              </a:xfrm>
              <a:custGeom>
                <a:avLst/>
                <a:gdLst>
                  <a:gd name="connsiteX0" fmla="*/ 1020244 w 1020244"/>
                  <a:gd name="connsiteY0" fmla="*/ 0 h 641988"/>
                  <a:gd name="connsiteX1" fmla="*/ 1020244 w 1020244"/>
                  <a:gd name="connsiteY1" fmla="*/ 22457 h 641988"/>
                  <a:gd name="connsiteX2" fmla="*/ 11310 w 1020244"/>
                  <a:gd name="connsiteY2" fmla="*/ 639372 h 641988"/>
                  <a:gd name="connsiteX3" fmla="*/ 0 w 1020244"/>
                  <a:gd name="connsiteY3" fmla="*/ 641975 h 641988"/>
                  <a:gd name="connsiteX4" fmla="*/ 0 w 1020244"/>
                  <a:gd name="connsiteY4" fmla="*/ 619599 h 641988"/>
                  <a:gd name="connsiteX5" fmla="*/ 11310 w 1020244"/>
                  <a:gd name="connsiteY5" fmla="*/ 616996 h 64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0244" h="641988">
                    <a:moveTo>
                      <a:pt x="1020244" y="0"/>
                    </a:moveTo>
                    <a:lnTo>
                      <a:pt x="1020244" y="22457"/>
                    </a:lnTo>
                    <a:lnTo>
                      <a:pt x="11310" y="639372"/>
                    </a:lnTo>
                    <a:cubicBezTo>
                      <a:pt x="7836" y="641218"/>
                      <a:pt x="3930" y="642113"/>
                      <a:pt x="0" y="641975"/>
                    </a:cubicBezTo>
                    <a:lnTo>
                      <a:pt x="0" y="619599"/>
                    </a:lnTo>
                    <a:cubicBezTo>
                      <a:pt x="3930" y="619746"/>
                      <a:pt x="7836" y="618843"/>
                      <a:pt x="11310" y="61699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61931430-C75A-7364-B7D3-9657209119CB}"/>
                  </a:ext>
                </a:extLst>
              </p:cNvPr>
              <p:cNvSpPr/>
              <p:nvPr/>
            </p:nvSpPr>
            <p:spPr>
              <a:xfrm>
                <a:off x="6813001" y="3871970"/>
                <a:ext cx="15378" cy="302110"/>
              </a:xfrm>
              <a:custGeom>
                <a:avLst/>
                <a:gdLst>
                  <a:gd name="connsiteX0" fmla="*/ 15378 w 15378"/>
                  <a:gd name="connsiteY0" fmla="*/ 293160 h 302110"/>
                  <a:gd name="connsiteX1" fmla="*/ 15378 w 15378"/>
                  <a:gd name="connsiteY1" fmla="*/ 0 h 302110"/>
                  <a:gd name="connsiteX2" fmla="*/ 0 w 15378"/>
                  <a:gd name="connsiteY2" fmla="*/ 10415 h 302110"/>
                  <a:gd name="connsiteX3" fmla="*/ 0 w 15378"/>
                  <a:gd name="connsiteY3" fmla="*/ 302111 h 302110"/>
                  <a:gd name="connsiteX4" fmla="*/ 15378 w 15378"/>
                  <a:gd name="connsiteY4" fmla="*/ 293160 h 30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8" h="302110">
                    <a:moveTo>
                      <a:pt x="15378" y="293160"/>
                    </a:moveTo>
                    <a:lnTo>
                      <a:pt x="15378" y="0"/>
                    </a:lnTo>
                    <a:lnTo>
                      <a:pt x="0" y="10415"/>
                    </a:lnTo>
                    <a:lnTo>
                      <a:pt x="0" y="302111"/>
                    </a:lnTo>
                    <a:lnTo>
                      <a:pt x="15378" y="29316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C5703144-10F8-3CEF-E385-62337970FBB4}"/>
                  </a:ext>
                </a:extLst>
              </p:cNvPr>
              <p:cNvSpPr/>
              <p:nvPr/>
            </p:nvSpPr>
            <p:spPr>
              <a:xfrm>
                <a:off x="6813001" y="3871970"/>
                <a:ext cx="15378" cy="302110"/>
              </a:xfrm>
              <a:custGeom>
                <a:avLst/>
                <a:gdLst>
                  <a:gd name="connsiteX0" fmla="*/ 15378 w 15378"/>
                  <a:gd name="connsiteY0" fmla="*/ 293160 h 302110"/>
                  <a:gd name="connsiteX1" fmla="*/ 15378 w 15378"/>
                  <a:gd name="connsiteY1" fmla="*/ 0 h 302110"/>
                  <a:gd name="connsiteX2" fmla="*/ 0 w 15378"/>
                  <a:gd name="connsiteY2" fmla="*/ 10415 h 302110"/>
                  <a:gd name="connsiteX3" fmla="*/ 0 w 15378"/>
                  <a:gd name="connsiteY3" fmla="*/ 302111 h 302110"/>
                  <a:gd name="connsiteX4" fmla="*/ 15378 w 15378"/>
                  <a:gd name="connsiteY4" fmla="*/ 293160 h 30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8" h="302110">
                    <a:moveTo>
                      <a:pt x="15378" y="293160"/>
                    </a:moveTo>
                    <a:lnTo>
                      <a:pt x="15378" y="0"/>
                    </a:lnTo>
                    <a:lnTo>
                      <a:pt x="0" y="10415"/>
                    </a:lnTo>
                    <a:lnTo>
                      <a:pt x="0" y="302111"/>
                    </a:lnTo>
                    <a:lnTo>
                      <a:pt x="15378" y="29316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370" name="Graphic 4">
                <a:extLst>
                  <a:ext uri="{FF2B5EF4-FFF2-40B4-BE49-F238E27FC236}">
                    <a16:creationId xmlns:a16="http://schemas.microsoft.com/office/drawing/2014/main" id="{C48CFB99-A524-D341-DF21-095574B44AF2}"/>
                  </a:ext>
                </a:extLst>
              </p:cNvPr>
              <p:cNvGrpSpPr/>
              <p:nvPr/>
            </p:nvGrpSpPr>
            <p:grpSpPr>
              <a:xfrm>
                <a:off x="4577480" y="3166142"/>
                <a:ext cx="2168964" cy="1275964"/>
                <a:chOff x="4577480" y="3166142"/>
                <a:chExt cx="2168964" cy="1275964"/>
              </a:xfrm>
            </p:grpSpPr>
            <p:sp>
              <p:nvSpPr>
                <p:cNvPr id="371" name="Freeform: Shape 370">
                  <a:extLst>
                    <a:ext uri="{FF2B5EF4-FFF2-40B4-BE49-F238E27FC236}">
                      <a16:creationId xmlns:a16="http://schemas.microsoft.com/office/drawing/2014/main" id="{85417DB4-D666-5D3E-7FA6-C0011172F5D9}"/>
                    </a:ext>
                  </a:extLst>
                </p:cNvPr>
                <p:cNvSpPr/>
                <p:nvPr/>
              </p:nvSpPr>
              <p:spPr>
                <a:xfrm>
                  <a:off x="4577480" y="3166142"/>
                  <a:ext cx="2168964" cy="1275964"/>
                </a:xfrm>
                <a:custGeom>
                  <a:avLst/>
                  <a:gdLst>
                    <a:gd name="connsiteX0" fmla="*/ 1205188 w 2168964"/>
                    <a:gd name="connsiteY0" fmla="*/ 1274005 h 1275964"/>
                    <a:gd name="connsiteX1" fmla="*/ 2160828 w 2168964"/>
                    <a:gd name="connsiteY1" fmla="*/ 722102 h 1275964"/>
                    <a:gd name="connsiteX2" fmla="*/ 2168965 w 2168964"/>
                    <a:gd name="connsiteY2" fmla="*/ 707944 h 1275964"/>
                    <a:gd name="connsiteX3" fmla="*/ 2168965 w 2168964"/>
                    <a:gd name="connsiteY3" fmla="*/ 697692 h 1275964"/>
                    <a:gd name="connsiteX4" fmla="*/ 2160828 w 2168964"/>
                    <a:gd name="connsiteY4" fmla="*/ 683535 h 1275964"/>
                    <a:gd name="connsiteX5" fmla="*/ 980456 w 2168964"/>
                    <a:gd name="connsiteY5" fmla="*/ 1934 h 1275964"/>
                    <a:gd name="connsiteX6" fmla="*/ 964183 w 2168964"/>
                    <a:gd name="connsiteY6" fmla="*/ 1934 h 1275964"/>
                    <a:gd name="connsiteX7" fmla="*/ 8137 w 2168964"/>
                    <a:gd name="connsiteY7" fmla="*/ 553675 h 1275964"/>
                    <a:gd name="connsiteX8" fmla="*/ 0 w 2168964"/>
                    <a:gd name="connsiteY8" fmla="*/ 567914 h 1275964"/>
                    <a:gd name="connsiteX9" fmla="*/ 0 w 2168964"/>
                    <a:gd name="connsiteY9" fmla="*/ 578573 h 1275964"/>
                    <a:gd name="connsiteX10" fmla="*/ 8137 w 2168964"/>
                    <a:gd name="connsiteY10" fmla="*/ 592731 h 1275964"/>
                    <a:gd name="connsiteX11" fmla="*/ 1188834 w 2168964"/>
                    <a:gd name="connsiteY11" fmla="*/ 1274005 h 1275964"/>
                    <a:gd name="connsiteX12" fmla="*/ 1205188 w 2168964"/>
                    <a:gd name="connsiteY12" fmla="*/ 1274005 h 1275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68964" h="1275964">
                      <a:moveTo>
                        <a:pt x="1205188" y="1274005"/>
                      </a:moveTo>
                      <a:lnTo>
                        <a:pt x="2160828" y="722102"/>
                      </a:lnTo>
                      <a:cubicBezTo>
                        <a:pt x="2165653" y="718961"/>
                        <a:pt x="2168672" y="713697"/>
                        <a:pt x="2168965" y="707944"/>
                      </a:cubicBezTo>
                      <a:lnTo>
                        <a:pt x="2168965" y="697692"/>
                      </a:lnTo>
                      <a:cubicBezTo>
                        <a:pt x="2168672" y="691940"/>
                        <a:pt x="2165653" y="686675"/>
                        <a:pt x="2160828" y="683535"/>
                      </a:cubicBezTo>
                      <a:lnTo>
                        <a:pt x="980456" y="1934"/>
                      </a:lnTo>
                      <a:cubicBezTo>
                        <a:pt x="975338" y="-645"/>
                        <a:pt x="969301" y="-645"/>
                        <a:pt x="964183" y="1934"/>
                      </a:cubicBezTo>
                      <a:lnTo>
                        <a:pt x="8137" y="553675"/>
                      </a:lnTo>
                      <a:cubicBezTo>
                        <a:pt x="3344" y="556881"/>
                        <a:pt x="325" y="562153"/>
                        <a:pt x="0" y="567914"/>
                      </a:cubicBezTo>
                      <a:lnTo>
                        <a:pt x="0" y="578573"/>
                      </a:lnTo>
                      <a:cubicBezTo>
                        <a:pt x="317" y="584317"/>
                        <a:pt x="3336" y="589565"/>
                        <a:pt x="8137" y="592731"/>
                      </a:cubicBezTo>
                      <a:lnTo>
                        <a:pt x="1188834" y="1274005"/>
                      </a:lnTo>
                      <a:cubicBezTo>
                        <a:pt x="1193976" y="1276617"/>
                        <a:pt x="1200046" y="1276617"/>
                        <a:pt x="1205188" y="1274005"/>
                      </a:cubicBezTo>
                      <a:close/>
                    </a:path>
                  </a:pathLst>
                </a:custGeom>
                <a:solidFill>
                  <a:srgbClr val="F5F5F5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72" name="Freeform: Shape 371">
                  <a:extLst>
                    <a:ext uri="{FF2B5EF4-FFF2-40B4-BE49-F238E27FC236}">
                      <a16:creationId xmlns:a16="http://schemas.microsoft.com/office/drawing/2014/main" id="{333EF5A4-77D6-B923-F827-93281EB91DC6}"/>
                    </a:ext>
                  </a:extLst>
                </p:cNvPr>
                <p:cNvSpPr/>
                <p:nvPr/>
              </p:nvSpPr>
              <p:spPr>
                <a:xfrm>
                  <a:off x="4577581" y="3721118"/>
                  <a:ext cx="1196949" cy="720986"/>
                </a:xfrm>
                <a:custGeom>
                  <a:avLst/>
                  <a:gdLst>
                    <a:gd name="connsiteX0" fmla="*/ 6326 w 1196949"/>
                    <a:gd name="connsiteY0" fmla="*/ 0 h 720986"/>
                    <a:gd name="connsiteX1" fmla="*/ 4129 w 1196949"/>
                    <a:gd name="connsiteY1" fmla="*/ 2197 h 720986"/>
                    <a:gd name="connsiteX2" fmla="*/ 3153 w 1196949"/>
                    <a:gd name="connsiteY2" fmla="*/ 3499 h 720986"/>
                    <a:gd name="connsiteX3" fmla="*/ 793 w 1196949"/>
                    <a:gd name="connsiteY3" fmla="*/ 7892 h 720986"/>
                    <a:gd name="connsiteX4" fmla="*/ 61 w 1196949"/>
                    <a:gd name="connsiteY4" fmla="*/ 10903 h 720986"/>
                    <a:gd name="connsiteX5" fmla="*/ 61 w 1196949"/>
                    <a:gd name="connsiteY5" fmla="*/ 12937 h 720986"/>
                    <a:gd name="connsiteX6" fmla="*/ 61 w 1196949"/>
                    <a:gd name="connsiteY6" fmla="*/ 23515 h 720986"/>
                    <a:gd name="connsiteX7" fmla="*/ 8198 w 1196949"/>
                    <a:gd name="connsiteY7" fmla="*/ 37672 h 720986"/>
                    <a:gd name="connsiteX8" fmla="*/ 1188813 w 1196949"/>
                    <a:gd name="connsiteY8" fmla="*/ 719028 h 720986"/>
                    <a:gd name="connsiteX9" fmla="*/ 1196950 w 1196949"/>
                    <a:gd name="connsiteY9" fmla="*/ 720981 h 720986"/>
                    <a:gd name="connsiteX10" fmla="*/ 1196950 w 1196949"/>
                    <a:gd name="connsiteY10" fmla="*/ 691445 h 720986"/>
                    <a:gd name="connsiteX11" fmla="*/ 1188813 w 1196949"/>
                    <a:gd name="connsiteY11" fmla="*/ 689493 h 720986"/>
                    <a:gd name="connsiteX12" fmla="*/ 8035 w 1196949"/>
                    <a:gd name="connsiteY12" fmla="*/ 8218 h 720986"/>
                    <a:gd name="connsiteX13" fmla="*/ 6326 w 1196949"/>
                    <a:gd name="connsiteY13" fmla="*/ 0 h 720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6949" h="720986">
                      <a:moveTo>
                        <a:pt x="6326" y="0"/>
                      </a:moveTo>
                      <a:cubicBezTo>
                        <a:pt x="5513" y="651"/>
                        <a:pt x="4780" y="1383"/>
                        <a:pt x="4129" y="2197"/>
                      </a:cubicBezTo>
                      <a:lnTo>
                        <a:pt x="3153" y="3499"/>
                      </a:lnTo>
                      <a:cubicBezTo>
                        <a:pt x="2225" y="4882"/>
                        <a:pt x="1436" y="6355"/>
                        <a:pt x="793" y="7892"/>
                      </a:cubicBezTo>
                      <a:cubicBezTo>
                        <a:pt x="435" y="8861"/>
                        <a:pt x="191" y="9878"/>
                        <a:pt x="61" y="10903"/>
                      </a:cubicBezTo>
                      <a:cubicBezTo>
                        <a:pt x="-20" y="11578"/>
                        <a:pt x="-20" y="12262"/>
                        <a:pt x="61" y="12937"/>
                      </a:cubicBezTo>
                      <a:lnTo>
                        <a:pt x="61" y="23515"/>
                      </a:lnTo>
                      <a:cubicBezTo>
                        <a:pt x="321" y="29276"/>
                        <a:pt x="3356" y="34548"/>
                        <a:pt x="8198" y="37672"/>
                      </a:cubicBezTo>
                      <a:lnTo>
                        <a:pt x="1188813" y="719028"/>
                      </a:lnTo>
                      <a:cubicBezTo>
                        <a:pt x="1191311" y="720379"/>
                        <a:pt x="1194110" y="721055"/>
                        <a:pt x="1196950" y="720981"/>
                      </a:cubicBezTo>
                      <a:lnTo>
                        <a:pt x="1196950" y="691445"/>
                      </a:lnTo>
                      <a:cubicBezTo>
                        <a:pt x="1194118" y="691486"/>
                        <a:pt x="1191320" y="690819"/>
                        <a:pt x="1188813" y="689493"/>
                      </a:cubicBezTo>
                      <a:lnTo>
                        <a:pt x="8035" y="8218"/>
                      </a:lnTo>
                      <a:cubicBezTo>
                        <a:pt x="3967" y="5940"/>
                        <a:pt x="3967" y="2522"/>
                        <a:pt x="6326" y="0"/>
                      </a:cubicBezTo>
                      <a:close/>
                    </a:path>
                  </a:pathLst>
                </a:custGeom>
                <a:solidFill>
                  <a:srgbClr val="F0F0F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73" name="Freeform: Shape 372">
                  <a:extLst>
                    <a:ext uri="{FF2B5EF4-FFF2-40B4-BE49-F238E27FC236}">
                      <a16:creationId xmlns:a16="http://schemas.microsoft.com/office/drawing/2014/main" id="{AC8EFDEB-2EA9-E774-5832-8C59A556A4D0}"/>
                    </a:ext>
                  </a:extLst>
                </p:cNvPr>
                <p:cNvSpPr/>
                <p:nvPr/>
              </p:nvSpPr>
              <p:spPr>
                <a:xfrm>
                  <a:off x="5774531" y="3850897"/>
                  <a:ext cx="971912" cy="591208"/>
                </a:xfrm>
                <a:custGeom>
                  <a:avLst/>
                  <a:gdLst>
                    <a:gd name="connsiteX0" fmla="*/ 965811 w 971912"/>
                    <a:gd name="connsiteY0" fmla="*/ 0 h 591208"/>
                    <a:gd name="connsiteX1" fmla="*/ 963776 w 971912"/>
                    <a:gd name="connsiteY1" fmla="*/ 8137 h 591208"/>
                    <a:gd name="connsiteX2" fmla="*/ 8137 w 971912"/>
                    <a:gd name="connsiteY2" fmla="*/ 559714 h 591208"/>
                    <a:gd name="connsiteX3" fmla="*/ 0 w 971912"/>
                    <a:gd name="connsiteY3" fmla="*/ 561667 h 591208"/>
                    <a:gd name="connsiteX4" fmla="*/ 0 w 971912"/>
                    <a:gd name="connsiteY4" fmla="*/ 591203 h 591208"/>
                    <a:gd name="connsiteX5" fmla="*/ 8137 w 971912"/>
                    <a:gd name="connsiteY5" fmla="*/ 589250 h 591208"/>
                    <a:gd name="connsiteX6" fmla="*/ 963776 w 971912"/>
                    <a:gd name="connsiteY6" fmla="*/ 37347 h 591208"/>
                    <a:gd name="connsiteX7" fmla="*/ 971913 w 971912"/>
                    <a:gd name="connsiteY7" fmla="*/ 23189 h 591208"/>
                    <a:gd name="connsiteX8" fmla="*/ 971913 w 971912"/>
                    <a:gd name="connsiteY8" fmla="*/ 12937 h 591208"/>
                    <a:gd name="connsiteX9" fmla="*/ 965811 w 971912"/>
                    <a:gd name="connsiteY9" fmla="*/ 0 h 59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71912" h="591208">
                      <a:moveTo>
                        <a:pt x="965811" y="0"/>
                      </a:moveTo>
                      <a:cubicBezTo>
                        <a:pt x="968170" y="2604"/>
                        <a:pt x="967519" y="5858"/>
                        <a:pt x="963776" y="8137"/>
                      </a:cubicBezTo>
                      <a:lnTo>
                        <a:pt x="8137" y="559714"/>
                      </a:lnTo>
                      <a:cubicBezTo>
                        <a:pt x="5639" y="561065"/>
                        <a:pt x="2840" y="561740"/>
                        <a:pt x="0" y="561667"/>
                      </a:cubicBezTo>
                      <a:lnTo>
                        <a:pt x="0" y="591203"/>
                      </a:lnTo>
                      <a:cubicBezTo>
                        <a:pt x="2840" y="591276"/>
                        <a:pt x="5639" y="590601"/>
                        <a:pt x="8137" y="589250"/>
                      </a:cubicBezTo>
                      <a:lnTo>
                        <a:pt x="963776" y="37347"/>
                      </a:lnTo>
                      <a:cubicBezTo>
                        <a:pt x="968626" y="34231"/>
                        <a:pt x="971661" y="28950"/>
                        <a:pt x="971913" y="23189"/>
                      </a:cubicBezTo>
                      <a:lnTo>
                        <a:pt x="971913" y="12937"/>
                      </a:lnTo>
                      <a:cubicBezTo>
                        <a:pt x="971726" y="7974"/>
                        <a:pt x="969521" y="3303"/>
                        <a:pt x="965811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374" name="Graphic 4">
                <a:extLst>
                  <a:ext uri="{FF2B5EF4-FFF2-40B4-BE49-F238E27FC236}">
                    <a16:creationId xmlns:a16="http://schemas.microsoft.com/office/drawing/2014/main" id="{BF75739D-DD9C-37C2-6D59-BBCEF4B84484}"/>
                  </a:ext>
                </a:extLst>
              </p:cNvPr>
              <p:cNvGrpSpPr/>
              <p:nvPr/>
            </p:nvGrpSpPr>
            <p:grpSpPr>
              <a:xfrm>
                <a:off x="4770479" y="3239271"/>
                <a:ext cx="1799320" cy="1070934"/>
                <a:chOff x="4770479" y="3239271"/>
                <a:chExt cx="1799320" cy="1070934"/>
              </a:xfrm>
            </p:grpSpPr>
            <p:sp>
              <p:nvSpPr>
                <p:cNvPr id="375" name="Freeform: Shape 374">
                  <a:extLst>
                    <a:ext uri="{FF2B5EF4-FFF2-40B4-BE49-F238E27FC236}">
                      <a16:creationId xmlns:a16="http://schemas.microsoft.com/office/drawing/2014/main" id="{6360A24B-939A-9519-A00F-8D3D9F60BAA9}"/>
                    </a:ext>
                  </a:extLst>
                </p:cNvPr>
                <p:cNvSpPr/>
                <p:nvPr/>
              </p:nvSpPr>
              <p:spPr>
                <a:xfrm>
                  <a:off x="5387475" y="3239271"/>
                  <a:ext cx="218873" cy="126360"/>
                </a:xfrm>
                <a:custGeom>
                  <a:avLst/>
                  <a:gdLst>
                    <a:gd name="connsiteX0" fmla="*/ 204146 w 218873"/>
                    <a:gd name="connsiteY0" fmla="*/ 0 h 126360"/>
                    <a:gd name="connsiteX1" fmla="*/ 0 w 218873"/>
                    <a:gd name="connsiteY1" fmla="*/ 117899 h 126360"/>
                    <a:gd name="connsiteX2" fmla="*/ 14727 w 218873"/>
                    <a:gd name="connsiteY2" fmla="*/ 126361 h 126360"/>
                    <a:gd name="connsiteX3" fmla="*/ 218874 w 218873"/>
                    <a:gd name="connsiteY3" fmla="*/ 8462 h 126360"/>
                    <a:gd name="connsiteX4" fmla="*/ 204146 w 218873"/>
                    <a:gd name="connsiteY4" fmla="*/ 0 h 126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873" h="126360">
                      <a:moveTo>
                        <a:pt x="204146" y="0"/>
                      </a:moveTo>
                      <a:lnTo>
                        <a:pt x="0" y="117899"/>
                      </a:lnTo>
                      <a:lnTo>
                        <a:pt x="14727" y="126361"/>
                      </a:lnTo>
                      <a:lnTo>
                        <a:pt x="218874" y="8462"/>
                      </a:lnTo>
                      <a:lnTo>
                        <a:pt x="204146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76" name="Freeform: Shape 375">
                  <a:extLst>
                    <a:ext uri="{FF2B5EF4-FFF2-40B4-BE49-F238E27FC236}">
                      <a16:creationId xmlns:a16="http://schemas.microsoft.com/office/drawing/2014/main" id="{8170A2FD-275F-F682-DDEA-0940CCF34DA3}"/>
                    </a:ext>
                  </a:extLst>
                </p:cNvPr>
                <p:cNvSpPr/>
                <p:nvPr/>
              </p:nvSpPr>
              <p:spPr>
                <a:xfrm>
                  <a:off x="5314815" y="3256276"/>
                  <a:ext cx="320987" cy="185350"/>
                </a:xfrm>
                <a:custGeom>
                  <a:avLst/>
                  <a:gdLst>
                    <a:gd name="connsiteX0" fmla="*/ 306260 w 320987"/>
                    <a:gd name="connsiteY0" fmla="*/ 0 h 185350"/>
                    <a:gd name="connsiteX1" fmla="*/ 0 w 320987"/>
                    <a:gd name="connsiteY1" fmla="*/ 176808 h 185350"/>
                    <a:gd name="connsiteX2" fmla="*/ 14727 w 320987"/>
                    <a:gd name="connsiteY2" fmla="*/ 185351 h 185350"/>
                    <a:gd name="connsiteX3" fmla="*/ 320988 w 320987"/>
                    <a:gd name="connsiteY3" fmla="*/ 8543 h 185350"/>
                    <a:gd name="connsiteX4" fmla="*/ 306260 w 320987"/>
                    <a:gd name="connsiteY4" fmla="*/ 0 h 185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987" h="185350">
                      <a:moveTo>
                        <a:pt x="306260" y="0"/>
                      </a:moveTo>
                      <a:lnTo>
                        <a:pt x="0" y="176808"/>
                      </a:lnTo>
                      <a:lnTo>
                        <a:pt x="14727" y="185351"/>
                      </a:lnTo>
                      <a:lnTo>
                        <a:pt x="320988" y="8543"/>
                      </a:lnTo>
                      <a:lnTo>
                        <a:pt x="306260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77" name="Freeform: Shape 376">
                  <a:extLst>
                    <a:ext uri="{FF2B5EF4-FFF2-40B4-BE49-F238E27FC236}">
                      <a16:creationId xmlns:a16="http://schemas.microsoft.com/office/drawing/2014/main" id="{C6CA1779-9526-3A38-2FBF-B87353E6BB6F}"/>
                    </a:ext>
                  </a:extLst>
                </p:cNvPr>
                <p:cNvSpPr/>
                <p:nvPr/>
              </p:nvSpPr>
              <p:spPr>
                <a:xfrm>
                  <a:off x="5378362" y="3273282"/>
                  <a:ext cx="286976" cy="165660"/>
                </a:xfrm>
                <a:custGeom>
                  <a:avLst/>
                  <a:gdLst>
                    <a:gd name="connsiteX0" fmla="*/ 272168 w 286976"/>
                    <a:gd name="connsiteY0" fmla="*/ 0 h 165660"/>
                    <a:gd name="connsiteX1" fmla="*/ 0 w 286976"/>
                    <a:gd name="connsiteY1" fmla="*/ 157199 h 165660"/>
                    <a:gd name="connsiteX2" fmla="*/ 14727 w 286976"/>
                    <a:gd name="connsiteY2" fmla="*/ 165660 h 165660"/>
                    <a:gd name="connsiteX3" fmla="*/ 286977 w 286976"/>
                    <a:gd name="connsiteY3" fmla="*/ 8543 h 165660"/>
                    <a:gd name="connsiteX4" fmla="*/ 272168 w 286976"/>
                    <a:gd name="connsiteY4" fmla="*/ 0 h 165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976" h="165660">
                      <a:moveTo>
                        <a:pt x="272168" y="0"/>
                      </a:moveTo>
                      <a:lnTo>
                        <a:pt x="0" y="157199"/>
                      </a:lnTo>
                      <a:lnTo>
                        <a:pt x="14727" y="165660"/>
                      </a:lnTo>
                      <a:lnTo>
                        <a:pt x="286977" y="8543"/>
                      </a:lnTo>
                      <a:lnTo>
                        <a:pt x="272168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78" name="Freeform: Shape 377">
                  <a:extLst>
                    <a:ext uri="{FF2B5EF4-FFF2-40B4-BE49-F238E27FC236}">
                      <a16:creationId xmlns:a16="http://schemas.microsoft.com/office/drawing/2014/main" id="{4B5C8F4D-7984-20FC-CF28-9EC29099D9A6}"/>
                    </a:ext>
                  </a:extLst>
                </p:cNvPr>
                <p:cNvSpPr/>
                <p:nvPr/>
              </p:nvSpPr>
              <p:spPr>
                <a:xfrm>
                  <a:off x="5326613" y="3591422"/>
                  <a:ext cx="912922" cy="527168"/>
                </a:xfrm>
                <a:custGeom>
                  <a:avLst/>
                  <a:gdLst>
                    <a:gd name="connsiteX0" fmla="*/ 875006 w 912922"/>
                    <a:gd name="connsiteY0" fmla="*/ 0 h 527168"/>
                    <a:gd name="connsiteX1" fmla="*/ 0 w 912922"/>
                    <a:gd name="connsiteY1" fmla="*/ 505281 h 527168"/>
                    <a:gd name="connsiteX2" fmla="*/ 37835 w 912922"/>
                    <a:gd name="connsiteY2" fmla="*/ 527168 h 527168"/>
                    <a:gd name="connsiteX3" fmla="*/ 912923 w 912922"/>
                    <a:gd name="connsiteY3" fmla="*/ 21887 h 527168"/>
                    <a:gd name="connsiteX4" fmla="*/ 875006 w 912922"/>
                    <a:gd name="connsiteY4" fmla="*/ 0 h 527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2922" h="527168">
                      <a:moveTo>
                        <a:pt x="875006" y="0"/>
                      </a:moveTo>
                      <a:lnTo>
                        <a:pt x="0" y="505281"/>
                      </a:lnTo>
                      <a:lnTo>
                        <a:pt x="37835" y="527168"/>
                      </a:lnTo>
                      <a:lnTo>
                        <a:pt x="912923" y="21887"/>
                      </a:lnTo>
                      <a:lnTo>
                        <a:pt x="875006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id="{7AABAC60-53D8-0F38-992C-09776DE4BC75}"/>
                    </a:ext>
                  </a:extLst>
                </p:cNvPr>
                <p:cNvSpPr/>
                <p:nvPr/>
              </p:nvSpPr>
              <p:spPr>
                <a:xfrm>
                  <a:off x="5326613" y="3591422"/>
                  <a:ext cx="912922" cy="527168"/>
                </a:xfrm>
                <a:custGeom>
                  <a:avLst/>
                  <a:gdLst>
                    <a:gd name="connsiteX0" fmla="*/ 875006 w 912922"/>
                    <a:gd name="connsiteY0" fmla="*/ 0 h 527168"/>
                    <a:gd name="connsiteX1" fmla="*/ 0 w 912922"/>
                    <a:gd name="connsiteY1" fmla="*/ 505281 h 527168"/>
                    <a:gd name="connsiteX2" fmla="*/ 37835 w 912922"/>
                    <a:gd name="connsiteY2" fmla="*/ 527168 h 527168"/>
                    <a:gd name="connsiteX3" fmla="*/ 912923 w 912922"/>
                    <a:gd name="connsiteY3" fmla="*/ 21887 h 527168"/>
                    <a:gd name="connsiteX4" fmla="*/ 875006 w 912922"/>
                    <a:gd name="connsiteY4" fmla="*/ 0 h 527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2922" h="527168">
                      <a:moveTo>
                        <a:pt x="875006" y="0"/>
                      </a:moveTo>
                      <a:lnTo>
                        <a:pt x="0" y="505281"/>
                      </a:lnTo>
                      <a:lnTo>
                        <a:pt x="37835" y="527168"/>
                      </a:lnTo>
                      <a:lnTo>
                        <a:pt x="912923" y="21887"/>
                      </a:lnTo>
                      <a:lnTo>
                        <a:pt x="875006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80" name="Freeform: Shape 379">
                  <a:extLst>
                    <a:ext uri="{FF2B5EF4-FFF2-40B4-BE49-F238E27FC236}">
                      <a16:creationId xmlns:a16="http://schemas.microsoft.com/office/drawing/2014/main" id="{DE9738C3-F7CE-7110-F883-ECCCA2CD46A2}"/>
                    </a:ext>
                  </a:extLst>
                </p:cNvPr>
                <p:cNvSpPr/>
                <p:nvPr/>
              </p:nvSpPr>
              <p:spPr>
                <a:xfrm>
                  <a:off x="5364448" y="3613309"/>
                  <a:ext cx="931962" cy="538233"/>
                </a:xfrm>
                <a:custGeom>
                  <a:avLst/>
                  <a:gdLst>
                    <a:gd name="connsiteX0" fmla="*/ 8950 w 931962"/>
                    <a:gd name="connsiteY0" fmla="*/ 504142 h 538233"/>
                    <a:gd name="connsiteX1" fmla="*/ 873216 w 931962"/>
                    <a:gd name="connsiteY1" fmla="*/ 5126 h 538233"/>
                    <a:gd name="connsiteX2" fmla="*/ 923338 w 931962"/>
                    <a:gd name="connsiteY2" fmla="*/ 34092 h 538233"/>
                    <a:gd name="connsiteX3" fmla="*/ 59071 w 931962"/>
                    <a:gd name="connsiteY3" fmla="*/ 533108 h 538233"/>
                    <a:gd name="connsiteX4" fmla="*/ 8950 w 931962"/>
                    <a:gd name="connsiteY4" fmla="*/ 504142 h 538233"/>
                    <a:gd name="connsiteX5" fmla="*/ 0 w 931962"/>
                    <a:gd name="connsiteY5" fmla="*/ 505199 h 538233"/>
                    <a:gd name="connsiteX6" fmla="*/ 56956 w 931962"/>
                    <a:gd name="connsiteY6" fmla="*/ 538234 h 538233"/>
                    <a:gd name="connsiteX7" fmla="*/ 931962 w 931962"/>
                    <a:gd name="connsiteY7" fmla="*/ 33034 h 538233"/>
                    <a:gd name="connsiteX8" fmla="*/ 875006 w 931962"/>
                    <a:gd name="connsiteY8" fmla="*/ 0 h 538233"/>
                    <a:gd name="connsiteX9" fmla="*/ 0 w 931962"/>
                    <a:gd name="connsiteY9" fmla="*/ 505199 h 538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1962" h="538233">
                      <a:moveTo>
                        <a:pt x="8950" y="504142"/>
                      </a:moveTo>
                      <a:lnTo>
                        <a:pt x="873216" y="5126"/>
                      </a:lnTo>
                      <a:lnTo>
                        <a:pt x="923338" y="34092"/>
                      </a:lnTo>
                      <a:lnTo>
                        <a:pt x="59071" y="533108"/>
                      </a:lnTo>
                      <a:lnTo>
                        <a:pt x="8950" y="504142"/>
                      </a:lnTo>
                      <a:moveTo>
                        <a:pt x="0" y="505199"/>
                      </a:moveTo>
                      <a:lnTo>
                        <a:pt x="56956" y="538234"/>
                      </a:lnTo>
                      <a:lnTo>
                        <a:pt x="931962" y="33034"/>
                      </a:lnTo>
                      <a:lnTo>
                        <a:pt x="875006" y="0"/>
                      </a:lnTo>
                      <a:lnTo>
                        <a:pt x="0" y="505199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id="{2D3117E9-CE8D-4D27-3199-DB163F3DD7BE}"/>
                    </a:ext>
                  </a:extLst>
                </p:cNvPr>
                <p:cNvSpPr/>
                <p:nvPr/>
              </p:nvSpPr>
              <p:spPr>
                <a:xfrm>
                  <a:off x="5948816" y="3780597"/>
                  <a:ext cx="56793" cy="34905"/>
                </a:xfrm>
                <a:custGeom>
                  <a:avLst/>
                  <a:gdLst>
                    <a:gd name="connsiteX0" fmla="*/ 53213 w 56793"/>
                    <a:gd name="connsiteY0" fmla="*/ 34906 h 34905"/>
                    <a:gd name="connsiteX1" fmla="*/ 56793 w 56793"/>
                    <a:gd name="connsiteY1" fmla="*/ 30756 h 34905"/>
                    <a:gd name="connsiteX2" fmla="*/ 3580 w 56793"/>
                    <a:gd name="connsiteY2" fmla="*/ 0 h 34905"/>
                    <a:gd name="connsiteX3" fmla="*/ 0 w 56793"/>
                    <a:gd name="connsiteY3" fmla="*/ 4150 h 34905"/>
                    <a:gd name="connsiteX4" fmla="*/ 53213 w 56793"/>
                    <a:gd name="connsiteY4" fmla="*/ 34906 h 34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793" h="34905">
                      <a:moveTo>
                        <a:pt x="53213" y="34906"/>
                      </a:moveTo>
                      <a:lnTo>
                        <a:pt x="56793" y="30756"/>
                      </a:lnTo>
                      <a:lnTo>
                        <a:pt x="3580" y="0"/>
                      </a:lnTo>
                      <a:lnTo>
                        <a:pt x="0" y="4150"/>
                      </a:lnTo>
                      <a:lnTo>
                        <a:pt x="53213" y="34906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82" name="Freeform: Shape 381">
                  <a:extLst>
                    <a:ext uri="{FF2B5EF4-FFF2-40B4-BE49-F238E27FC236}">
                      <a16:creationId xmlns:a16="http://schemas.microsoft.com/office/drawing/2014/main" id="{36A148E2-6446-2537-400E-7F88AC9ACE98}"/>
                    </a:ext>
                  </a:extLst>
                </p:cNvPr>
                <p:cNvSpPr/>
                <p:nvPr/>
              </p:nvSpPr>
              <p:spPr>
                <a:xfrm>
                  <a:off x="5659968" y="3947071"/>
                  <a:ext cx="57118" cy="34987"/>
                </a:xfrm>
                <a:custGeom>
                  <a:avLst/>
                  <a:gdLst>
                    <a:gd name="connsiteX0" fmla="*/ 53457 w 57118"/>
                    <a:gd name="connsiteY0" fmla="*/ 34987 h 34987"/>
                    <a:gd name="connsiteX1" fmla="*/ 57119 w 57118"/>
                    <a:gd name="connsiteY1" fmla="*/ 30837 h 34987"/>
                    <a:gd name="connsiteX2" fmla="*/ 3580 w 57118"/>
                    <a:gd name="connsiteY2" fmla="*/ 0 h 34987"/>
                    <a:gd name="connsiteX3" fmla="*/ 0 w 57118"/>
                    <a:gd name="connsiteY3" fmla="*/ 4068 h 34987"/>
                    <a:gd name="connsiteX4" fmla="*/ 53457 w 57118"/>
                    <a:gd name="connsiteY4" fmla="*/ 34987 h 34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18" h="34987">
                      <a:moveTo>
                        <a:pt x="53457" y="34987"/>
                      </a:moveTo>
                      <a:lnTo>
                        <a:pt x="57119" y="30837"/>
                      </a:lnTo>
                      <a:lnTo>
                        <a:pt x="3580" y="0"/>
                      </a:lnTo>
                      <a:lnTo>
                        <a:pt x="0" y="4068"/>
                      </a:lnTo>
                      <a:lnTo>
                        <a:pt x="53457" y="34987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83" name="Freeform: Shape 382">
                  <a:extLst>
                    <a:ext uri="{FF2B5EF4-FFF2-40B4-BE49-F238E27FC236}">
                      <a16:creationId xmlns:a16="http://schemas.microsoft.com/office/drawing/2014/main" id="{0E87612C-E4B9-943D-12F0-D8C35D25E3FC}"/>
                    </a:ext>
                  </a:extLst>
                </p:cNvPr>
                <p:cNvSpPr/>
                <p:nvPr/>
              </p:nvSpPr>
              <p:spPr>
                <a:xfrm>
                  <a:off x="5418150" y="3644879"/>
                  <a:ext cx="931962" cy="537745"/>
                </a:xfrm>
                <a:custGeom>
                  <a:avLst/>
                  <a:gdLst>
                    <a:gd name="connsiteX0" fmla="*/ 8869 w 931962"/>
                    <a:gd name="connsiteY0" fmla="*/ 503735 h 537745"/>
                    <a:gd name="connsiteX1" fmla="*/ 873135 w 931962"/>
                    <a:gd name="connsiteY1" fmla="*/ 4719 h 537745"/>
                    <a:gd name="connsiteX2" fmla="*/ 923256 w 931962"/>
                    <a:gd name="connsiteY2" fmla="*/ 33685 h 537745"/>
                    <a:gd name="connsiteX3" fmla="*/ 58990 w 931962"/>
                    <a:gd name="connsiteY3" fmla="*/ 532457 h 537745"/>
                    <a:gd name="connsiteX4" fmla="*/ 8869 w 931962"/>
                    <a:gd name="connsiteY4" fmla="*/ 503735 h 537745"/>
                    <a:gd name="connsiteX5" fmla="*/ 0 w 931962"/>
                    <a:gd name="connsiteY5" fmla="*/ 504793 h 537745"/>
                    <a:gd name="connsiteX6" fmla="*/ 56956 w 931962"/>
                    <a:gd name="connsiteY6" fmla="*/ 537746 h 537745"/>
                    <a:gd name="connsiteX7" fmla="*/ 931962 w 931962"/>
                    <a:gd name="connsiteY7" fmla="*/ 32546 h 537745"/>
                    <a:gd name="connsiteX8" fmla="*/ 875006 w 931962"/>
                    <a:gd name="connsiteY8" fmla="*/ 0 h 537745"/>
                    <a:gd name="connsiteX9" fmla="*/ 0 w 931962"/>
                    <a:gd name="connsiteY9" fmla="*/ 504630 h 537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1962" h="537745">
                      <a:moveTo>
                        <a:pt x="8869" y="503735"/>
                      </a:moveTo>
                      <a:lnTo>
                        <a:pt x="873135" y="4719"/>
                      </a:lnTo>
                      <a:lnTo>
                        <a:pt x="923256" y="33685"/>
                      </a:lnTo>
                      <a:lnTo>
                        <a:pt x="58990" y="532457"/>
                      </a:lnTo>
                      <a:lnTo>
                        <a:pt x="8869" y="503735"/>
                      </a:lnTo>
                      <a:moveTo>
                        <a:pt x="0" y="504793"/>
                      </a:moveTo>
                      <a:lnTo>
                        <a:pt x="56956" y="537746"/>
                      </a:lnTo>
                      <a:lnTo>
                        <a:pt x="931962" y="32546"/>
                      </a:lnTo>
                      <a:lnTo>
                        <a:pt x="875006" y="0"/>
                      </a:lnTo>
                      <a:lnTo>
                        <a:pt x="0" y="50463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84" name="Freeform: Shape 383">
                  <a:extLst>
                    <a:ext uri="{FF2B5EF4-FFF2-40B4-BE49-F238E27FC236}">
                      <a16:creationId xmlns:a16="http://schemas.microsoft.com/office/drawing/2014/main" id="{0EDECFE6-2826-CF75-70AD-67F5F9D4F0EB}"/>
                    </a:ext>
                  </a:extLst>
                </p:cNvPr>
                <p:cNvSpPr/>
                <p:nvPr/>
              </p:nvSpPr>
              <p:spPr>
                <a:xfrm>
                  <a:off x="6002436" y="3811597"/>
                  <a:ext cx="56874" cy="34824"/>
                </a:xfrm>
                <a:custGeom>
                  <a:avLst/>
                  <a:gdLst>
                    <a:gd name="connsiteX0" fmla="*/ 53213 w 56874"/>
                    <a:gd name="connsiteY0" fmla="*/ 34824 h 34824"/>
                    <a:gd name="connsiteX1" fmla="*/ 56875 w 56874"/>
                    <a:gd name="connsiteY1" fmla="*/ 30675 h 34824"/>
                    <a:gd name="connsiteX2" fmla="*/ 3580 w 56874"/>
                    <a:gd name="connsiteY2" fmla="*/ 0 h 34824"/>
                    <a:gd name="connsiteX3" fmla="*/ 0 w 56874"/>
                    <a:gd name="connsiteY3" fmla="*/ 4068 h 34824"/>
                    <a:gd name="connsiteX4" fmla="*/ 53213 w 56874"/>
                    <a:gd name="connsiteY4" fmla="*/ 34824 h 34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874" h="34824">
                      <a:moveTo>
                        <a:pt x="53213" y="34824"/>
                      </a:moveTo>
                      <a:lnTo>
                        <a:pt x="56875" y="30675"/>
                      </a:lnTo>
                      <a:lnTo>
                        <a:pt x="3580" y="0"/>
                      </a:lnTo>
                      <a:lnTo>
                        <a:pt x="0" y="4068"/>
                      </a:lnTo>
                      <a:lnTo>
                        <a:pt x="53213" y="3482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85" name="Freeform: Shape 384">
                  <a:extLst>
                    <a:ext uri="{FF2B5EF4-FFF2-40B4-BE49-F238E27FC236}">
                      <a16:creationId xmlns:a16="http://schemas.microsoft.com/office/drawing/2014/main" id="{4A03D839-1887-365B-C2AD-6CBD24414B8A}"/>
                    </a:ext>
                  </a:extLst>
                </p:cNvPr>
                <p:cNvSpPr/>
                <p:nvPr/>
              </p:nvSpPr>
              <p:spPr>
                <a:xfrm>
                  <a:off x="5713588" y="3977990"/>
                  <a:ext cx="57118" cy="35068"/>
                </a:xfrm>
                <a:custGeom>
                  <a:avLst/>
                  <a:gdLst>
                    <a:gd name="connsiteX0" fmla="*/ 53457 w 57118"/>
                    <a:gd name="connsiteY0" fmla="*/ 35069 h 35068"/>
                    <a:gd name="connsiteX1" fmla="*/ 57119 w 57118"/>
                    <a:gd name="connsiteY1" fmla="*/ 30919 h 35068"/>
                    <a:gd name="connsiteX2" fmla="*/ 3580 w 57118"/>
                    <a:gd name="connsiteY2" fmla="*/ 0 h 35068"/>
                    <a:gd name="connsiteX3" fmla="*/ 0 w 57118"/>
                    <a:gd name="connsiteY3" fmla="*/ 4150 h 35068"/>
                    <a:gd name="connsiteX4" fmla="*/ 53457 w 57118"/>
                    <a:gd name="connsiteY4" fmla="*/ 35069 h 35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18" h="35068">
                      <a:moveTo>
                        <a:pt x="53457" y="35069"/>
                      </a:moveTo>
                      <a:lnTo>
                        <a:pt x="57119" y="30919"/>
                      </a:lnTo>
                      <a:lnTo>
                        <a:pt x="3580" y="0"/>
                      </a:lnTo>
                      <a:lnTo>
                        <a:pt x="0" y="4150"/>
                      </a:lnTo>
                      <a:lnTo>
                        <a:pt x="53457" y="35069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86" name="Freeform: Shape 385">
                  <a:extLst>
                    <a:ext uri="{FF2B5EF4-FFF2-40B4-BE49-F238E27FC236}">
                      <a16:creationId xmlns:a16="http://schemas.microsoft.com/office/drawing/2014/main" id="{31EB0FDE-D319-D91C-7342-5040ADC92A8B}"/>
                    </a:ext>
                  </a:extLst>
                </p:cNvPr>
                <p:cNvSpPr/>
                <p:nvPr/>
              </p:nvSpPr>
              <p:spPr>
                <a:xfrm>
                  <a:off x="5471770" y="3675228"/>
                  <a:ext cx="932369" cy="538233"/>
                </a:xfrm>
                <a:custGeom>
                  <a:avLst/>
                  <a:gdLst>
                    <a:gd name="connsiteX0" fmla="*/ 8869 w 932369"/>
                    <a:gd name="connsiteY0" fmla="*/ 504142 h 538233"/>
                    <a:gd name="connsiteX1" fmla="*/ 873135 w 932369"/>
                    <a:gd name="connsiteY1" fmla="*/ 5207 h 538233"/>
                    <a:gd name="connsiteX2" fmla="*/ 923256 w 932369"/>
                    <a:gd name="connsiteY2" fmla="*/ 34092 h 538233"/>
                    <a:gd name="connsiteX3" fmla="*/ 58990 w 932369"/>
                    <a:gd name="connsiteY3" fmla="*/ 533108 h 538233"/>
                    <a:gd name="connsiteX4" fmla="*/ 8869 w 932369"/>
                    <a:gd name="connsiteY4" fmla="*/ 504142 h 538233"/>
                    <a:gd name="connsiteX5" fmla="*/ 0 w 932369"/>
                    <a:gd name="connsiteY5" fmla="*/ 505281 h 538233"/>
                    <a:gd name="connsiteX6" fmla="*/ 56956 w 932369"/>
                    <a:gd name="connsiteY6" fmla="*/ 538234 h 538233"/>
                    <a:gd name="connsiteX7" fmla="*/ 932369 w 932369"/>
                    <a:gd name="connsiteY7" fmla="*/ 33034 h 538233"/>
                    <a:gd name="connsiteX8" fmla="*/ 875413 w 932369"/>
                    <a:gd name="connsiteY8" fmla="*/ 0 h 538233"/>
                    <a:gd name="connsiteX9" fmla="*/ 407 w 932369"/>
                    <a:gd name="connsiteY9" fmla="*/ 505281 h 538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2369" h="538233">
                      <a:moveTo>
                        <a:pt x="8869" y="504142"/>
                      </a:moveTo>
                      <a:lnTo>
                        <a:pt x="873135" y="5207"/>
                      </a:lnTo>
                      <a:lnTo>
                        <a:pt x="923256" y="34092"/>
                      </a:lnTo>
                      <a:lnTo>
                        <a:pt x="58990" y="533108"/>
                      </a:lnTo>
                      <a:lnTo>
                        <a:pt x="8869" y="504142"/>
                      </a:lnTo>
                      <a:moveTo>
                        <a:pt x="0" y="505281"/>
                      </a:moveTo>
                      <a:lnTo>
                        <a:pt x="56956" y="538234"/>
                      </a:lnTo>
                      <a:lnTo>
                        <a:pt x="932369" y="33034"/>
                      </a:lnTo>
                      <a:lnTo>
                        <a:pt x="875413" y="0"/>
                      </a:lnTo>
                      <a:lnTo>
                        <a:pt x="407" y="505281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87" name="Freeform: Shape 386">
                  <a:extLst>
                    <a:ext uri="{FF2B5EF4-FFF2-40B4-BE49-F238E27FC236}">
                      <a16:creationId xmlns:a16="http://schemas.microsoft.com/office/drawing/2014/main" id="{02E3A10A-7121-8737-54EF-443C6D2C7193}"/>
                    </a:ext>
                  </a:extLst>
                </p:cNvPr>
                <p:cNvSpPr/>
                <p:nvPr/>
              </p:nvSpPr>
              <p:spPr>
                <a:xfrm>
                  <a:off x="6056056" y="3842516"/>
                  <a:ext cx="56874" cy="34905"/>
                </a:xfrm>
                <a:custGeom>
                  <a:avLst/>
                  <a:gdLst>
                    <a:gd name="connsiteX0" fmla="*/ 53213 w 56874"/>
                    <a:gd name="connsiteY0" fmla="*/ 34906 h 34905"/>
                    <a:gd name="connsiteX1" fmla="*/ 56875 w 56874"/>
                    <a:gd name="connsiteY1" fmla="*/ 30756 h 34905"/>
                    <a:gd name="connsiteX2" fmla="*/ 3662 w 56874"/>
                    <a:gd name="connsiteY2" fmla="*/ 0 h 34905"/>
                    <a:gd name="connsiteX3" fmla="*/ 0 w 56874"/>
                    <a:gd name="connsiteY3" fmla="*/ 4150 h 34905"/>
                    <a:gd name="connsiteX4" fmla="*/ 53213 w 56874"/>
                    <a:gd name="connsiteY4" fmla="*/ 34906 h 34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874" h="34905">
                      <a:moveTo>
                        <a:pt x="53213" y="34906"/>
                      </a:moveTo>
                      <a:lnTo>
                        <a:pt x="56875" y="30756"/>
                      </a:lnTo>
                      <a:lnTo>
                        <a:pt x="3662" y="0"/>
                      </a:lnTo>
                      <a:lnTo>
                        <a:pt x="0" y="4150"/>
                      </a:lnTo>
                      <a:lnTo>
                        <a:pt x="53213" y="34906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88" name="Freeform: Shape 387">
                  <a:extLst>
                    <a:ext uri="{FF2B5EF4-FFF2-40B4-BE49-F238E27FC236}">
                      <a16:creationId xmlns:a16="http://schemas.microsoft.com/office/drawing/2014/main" id="{88805281-4DC2-6503-5713-E4C02B5234F7}"/>
                    </a:ext>
                  </a:extLst>
                </p:cNvPr>
                <p:cNvSpPr/>
                <p:nvPr/>
              </p:nvSpPr>
              <p:spPr>
                <a:xfrm>
                  <a:off x="5767208" y="4008990"/>
                  <a:ext cx="57118" cy="34987"/>
                </a:xfrm>
                <a:custGeom>
                  <a:avLst/>
                  <a:gdLst>
                    <a:gd name="connsiteX0" fmla="*/ 53538 w 57118"/>
                    <a:gd name="connsiteY0" fmla="*/ 34987 h 34987"/>
                    <a:gd name="connsiteX1" fmla="*/ 57119 w 57118"/>
                    <a:gd name="connsiteY1" fmla="*/ 30838 h 34987"/>
                    <a:gd name="connsiteX2" fmla="*/ 3580 w 57118"/>
                    <a:gd name="connsiteY2" fmla="*/ 0 h 34987"/>
                    <a:gd name="connsiteX3" fmla="*/ 0 w 57118"/>
                    <a:gd name="connsiteY3" fmla="*/ 4150 h 34987"/>
                    <a:gd name="connsiteX4" fmla="*/ 53538 w 57118"/>
                    <a:gd name="connsiteY4" fmla="*/ 34987 h 34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18" h="34987">
                      <a:moveTo>
                        <a:pt x="53538" y="34987"/>
                      </a:moveTo>
                      <a:lnTo>
                        <a:pt x="57119" y="30838"/>
                      </a:lnTo>
                      <a:lnTo>
                        <a:pt x="3580" y="0"/>
                      </a:lnTo>
                      <a:lnTo>
                        <a:pt x="0" y="4150"/>
                      </a:lnTo>
                      <a:lnTo>
                        <a:pt x="53538" y="34987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2ACCE8FA-BBBF-82B1-63A0-983E7559E187}"/>
                    </a:ext>
                  </a:extLst>
                </p:cNvPr>
                <p:cNvSpPr/>
                <p:nvPr/>
              </p:nvSpPr>
              <p:spPr>
                <a:xfrm>
                  <a:off x="5525390" y="3706228"/>
                  <a:ext cx="932043" cy="538233"/>
                </a:xfrm>
                <a:custGeom>
                  <a:avLst/>
                  <a:gdLst>
                    <a:gd name="connsiteX0" fmla="*/ 8869 w 932043"/>
                    <a:gd name="connsiteY0" fmla="*/ 504142 h 538233"/>
                    <a:gd name="connsiteX1" fmla="*/ 873135 w 932043"/>
                    <a:gd name="connsiteY1" fmla="*/ 5126 h 538233"/>
                    <a:gd name="connsiteX2" fmla="*/ 923256 w 932043"/>
                    <a:gd name="connsiteY2" fmla="*/ 34092 h 538233"/>
                    <a:gd name="connsiteX3" fmla="*/ 58990 w 932043"/>
                    <a:gd name="connsiteY3" fmla="*/ 533027 h 538233"/>
                    <a:gd name="connsiteX4" fmla="*/ 8869 w 932043"/>
                    <a:gd name="connsiteY4" fmla="*/ 504142 h 538233"/>
                    <a:gd name="connsiteX5" fmla="*/ 0 w 932043"/>
                    <a:gd name="connsiteY5" fmla="*/ 505199 h 538233"/>
                    <a:gd name="connsiteX6" fmla="*/ 56956 w 932043"/>
                    <a:gd name="connsiteY6" fmla="*/ 538234 h 538233"/>
                    <a:gd name="connsiteX7" fmla="*/ 932044 w 932043"/>
                    <a:gd name="connsiteY7" fmla="*/ 32953 h 538233"/>
                    <a:gd name="connsiteX8" fmla="*/ 875088 w 932043"/>
                    <a:gd name="connsiteY8" fmla="*/ 0 h 538233"/>
                    <a:gd name="connsiteX9" fmla="*/ 0 w 932043"/>
                    <a:gd name="connsiteY9" fmla="*/ 505199 h 538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2043" h="538233">
                      <a:moveTo>
                        <a:pt x="8869" y="504142"/>
                      </a:moveTo>
                      <a:lnTo>
                        <a:pt x="873135" y="5126"/>
                      </a:lnTo>
                      <a:lnTo>
                        <a:pt x="923256" y="34092"/>
                      </a:lnTo>
                      <a:lnTo>
                        <a:pt x="58990" y="533027"/>
                      </a:lnTo>
                      <a:lnTo>
                        <a:pt x="8869" y="504142"/>
                      </a:lnTo>
                      <a:moveTo>
                        <a:pt x="0" y="505199"/>
                      </a:moveTo>
                      <a:lnTo>
                        <a:pt x="56956" y="538234"/>
                      </a:lnTo>
                      <a:lnTo>
                        <a:pt x="932044" y="32953"/>
                      </a:lnTo>
                      <a:lnTo>
                        <a:pt x="875088" y="0"/>
                      </a:lnTo>
                      <a:lnTo>
                        <a:pt x="0" y="505199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89BA1437-AEEF-AD7F-3666-F11AB0BFE4CD}"/>
                    </a:ext>
                  </a:extLst>
                </p:cNvPr>
                <p:cNvSpPr/>
                <p:nvPr/>
              </p:nvSpPr>
              <p:spPr>
                <a:xfrm>
                  <a:off x="6109676" y="3873516"/>
                  <a:ext cx="56874" cy="34824"/>
                </a:xfrm>
                <a:custGeom>
                  <a:avLst/>
                  <a:gdLst>
                    <a:gd name="connsiteX0" fmla="*/ 53213 w 56874"/>
                    <a:gd name="connsiteY0" fmla="*/ 34824 h 34824"/>
                    <a:gd name="connsiteX1" fmla="*/ 56875 w 56874"/>
                    <a:gd name="connsiteY1" fmla="*/ 30675 h 34824"/>
                    <a:gd name="connsiteX2" fmla="*/ 3662 w 56874"/>
                    <a:gd name="connsiteY2" fmla="*/ 0 h 34824"/>
                    <a:gd name="connsiteX3" fmla="*/ 0 w 56874"/>
                    <a:gd name="connsiteY3" fmla="*/ 4068 h 34824"/>
                    <a:gd name="connsiteX4" fmla="*/ 53213 w 56874"/>
                    <a:gd name="connsiteY4" fmla="*/ 34824 h 34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874" h="34824">
                      <a:moveTo>
                        <a:pt x="53213" y="34824"/>
                      </a:moveTo>
                      <a:lnTo>
                        <a:pt x="56875" y="30675"/>
                      </a:lnTo>
                      <a:lnTo>
                        <a:pt x="3662" y="0"/>
                      </a:lnTo>
                      <a:lnTo>
                        <a:pt x="0" y="4068"/>
                      </a:lnTo>
                      <a:lnTo>
                        <a:pt x="53213" y="3482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DC389454-7281-3E5D-F620-69D237CF1C03}"/>
                    </a:ext>
                  </a:extLst>
                </p:cNvPr>
                <p:cNvSpPr/>
                <p:nvPr/>
              </p:nvSpPr>
              <p:spPr>
                <a:xfrm>
                  <a:off x="5820828" y="4039909"/>
                  <a:ext cx="57118" cy="35068"/>
                </a:xfrm>
                <a:custGeom>
                  <a:avLst/>
                  <a:gdLst>
                    <a:gd name="connsiteX0" fmla="*/ 53539 w 57118"/>
                    <a:gd name="connsiteY0" fmla="*/ 35069 h 35068"/>
                    <a:gd name="connsiteX1" fmla="*/ 57119 w 57118"/>
                    <a:gd name="connsiteY1" fmla="*/ 30919 h 35068"/>
                    <a:gd name="connsiteX2" fmla="*/ 3580 w 57118"/>
                    <a:gd name="connsiteY2" fmla="*/ 0 h 35068"/>
                    <a:gd name="connsiteX3" fmla="*/ 0 w 57118"/>
                    <a:gd name="connsiteY3" fmla="*/ 4149 h 35068"/>
                    <a:gd name="connsiteX4" fmla="*/ 53539 w 57118"/>
                    <a:gd name="connsiteY4" fmla="*/ 35069 h 35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18" h="35068">
                      <a:moveTo>
                        <a:pt x="53539" y="35069"/>
                      </a:moveTo>
                      <a:lnTo>
                        <a:pt x="57119" y="30919"/>
                      </a:lnTo>
                      <a:lnTo>
                        <a:pt x="3580" y="0"/>
                      </a:lnTo>
                      <a:lnTo>
                        <a:pt x="0" y="4149"/>
                      </a:lnTo>
                      <a:lnTo>
                        <a:pt x="53539" y="35069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92" name="Freeform: Shape 391">
                  <a:extLst>
                    <a:ext uri="{FF2B5EF4-FFF2-40B4-BE49-F238E27FC236}">
                      <a16:creationId xmlns:a16="http://schemas.microsoft.com/office/drawing/2014/main" id="{26E35227-3647-F5C3-7F52-FFC7067D691B}"/>
                    </a:ext>
                  </a:extLst>
                </p:cNvPr>
                <p:cNvSpPr/>
                <p:nvPr/>
              </p:nvSpPr>
              <p:spPr>
                <a:xfrm>
                  <a:off x="5621157" y="4094343"/>
                  <a:ext cx="373712" cy="215863"/>
                </a:xfrm>
                <a:custGeom>
                  <a:avLst/>
                  <a:gdLst>
                    <a:gd name="connsiteX0" fmla="*/ 10008 w 373712"/>
                    <a:gd name="connsiteY0" fmla="*/ 172089 h 215863"/>
                    <a:gd name="connsiteX1" fmla="*/ 297229 w 373712"/>
                    <a:gd name="connsiteY1" fmla="*/ 6184 h 215863"/>
                    <a:gd name="connsiteX2" fmla="*/ 363704 w 373712"/>
                    <a:gd name="connsiteY2" fmla="*/ 44588 h 215863"/>
                    <a:gd name="connsiteX3" fmla="*/ 76728 w 373712"/>
                    <a:gd name="connsiteY3" fmla="*/ 210493 h 215863"/>
                    <a:gd name="connsiteX4" fmla="*/ 10008 w 373712"/>
                    <a:gd name="connsiteY4" fmla="*/ 172089 h 215863"/>
                    <a:gd name="connsiteX5" fmla="*/ 0 w 373712"/>
                    <a:gd name="connsiteY5" fmla="*/ 172089 h 215863"/>
                    <a:gd name="connsiteX6" fmla="*/ 75751 w 373712"/>
                    <a:gd name="connsiteY6" fmla="*/ 215863 h 215863"/>
                    <a:gd name="connsiteX7" fmla="*/ 373713 w 373712"/>
                    <a:gd name="connsiteY7" fmla="*/ 43775 h 215863"/>
                    <a:gd name="connsiteX8" fmla="*/ 297961 w 373712"/>
                    <a:gd name="connsiteY8" fmla="*/ 0 h 215863"/>
                    <a:gd name="connsiteX9" fmla="*/ 244 w 373712"/>
                    <a:gd name="connsiteY9" fmla="*/ 172495 h 21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3712" h="215863">
                      <a:moveTo>
                        <a:pt x="10008" y="172089"/>
                      </a:moveTo>
                      <a:lnTo>
                        <a:pt x="297229" y="6184"/>
                      </a:lnTo>
                      <a:lnTo>
                        <a:pt x="363704" y="44588"/>
                      </a:lnTo>
                      <a:lnTo>
                        <a:pt x="76728" y="210493"/>
                      </a:lnTo>
                      <a:lnTo>
                        <a:pt x="10008" y="172089"/>
                      </a:lnTo>
                      <a:moveTo>
                        <a:pt x="0" y="172089"/>
                      </a:moveTo>
                      <a:lnTo>
                        <a:pt x="75751" y="215863"/>
                      </a:lnTo>
                      <a:lnTo>
                        <a:pt x="373713" y="43775"/>
                      </a:lnTo>
                      <a:lnTo>
                        <a:pt x="297961" y="0"/>
                      </a:lnTo>
                      <a:lnTo>
                        <a:pt x="244" y="172495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93" name="Freeform: Shape 392">
                  <a:extLst>
                    <a:ext uri="{FF2B5EF4-FFF2-40B4-BE49-F238E27FC236}">
                      <a16:creationId xmlns:a16="http://schemas.microsoft.com/office/drawing/2014/main" id="{7A0215BE-5122-D98B-D782-ACABFAAABCE0}"/>
                    </a:ext>
                  </a:extLst>
                </p:cNvPr>
                <p:cNvSpPr/>
                <p:nvPr/>
              </p:nvSpPr>
              <p:spPr>
                <a:xfrm>
                  <a:off x="6095844" y="3785560"/>
                  <a:ext cx="473954" cy="273713"/>
                </a:xfrm>
                <a:custGeom>
                  <a:avLst/>
                  <a:gdLst>
                    <a:gd name="connsiteX0" fmla="*/ 442060 w 473954"/>
                    <a:gd name="connsiteY0" fmla="*/ 0 h 273713"/>
                    <a:gd name="connsiteX1" fmla="*/ 0 w 473954"/>
                    <a:gd name="connsiteY1" fmla="*/ 255244 h 273713"/>
                    <a:gd name="connsiteX2" fmla="*/ 31895 w 473954"/>
                    <a:gd name="connsiteY2" fmla="*/ 273714 h 273713"/>
                    <a:gd name="connsiteX3" fmla="*/ 473955 w 473954"/>
                    <a:gd name="connsiteY3" fmla="*/ 18470 h 273713"/>
                    <a:gd name="connsiteX4" fmla="*/ 442060 w 473954"/>
                    <a:gd name="connsiteY4" fmla="*/ 0 h 27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3954" h="273713">
                      <a:moveTo>
                        <a:pt x="442060" y="0"/>
                      </a:moveTo>
                      <a:lnTo>
                        <a:pt x="0" y="255244"/>
                      </a:lnTo>
                      <a:lnTo>
                        <a:pt x="31895" y="273714"/>
                      </a:lnTo>
                      <a:lnTo>
                        <a:pt x="473955" y="18470"/>
                      </a:lnTo>
                      <a:lnTo>
                        <a:pt x="442060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94" name="Freeform: Shape 393">
                  <a:extLst>
                    <a:ext uri="{FF2B5EF4-FFF2-40B4-BE49-F238E27FC236}">
                      <a16:creationId xmlns:a16="http://schemas.microsoft.com/office/drawing/2014/main" id="{49CDCA8A-E7FF-AF7B-C2D3-A2F182BDC47B}"/>
                    </a:ext>
                  </a:extLst>
                </p:cNvPr>
                <p:cNvSpPr/>
                <p:nvPr/>
              </p:nvSpPr>
              <p:spPr>
                <a:xfrm>
                  <a:off x="4770479" y="3494840"/>
                  <a:ext cx="474036" cy="273632"/>
                </a:xfrm>
                <a:custGeom>
                  <a:avLst/>
                  <a:gdLst>
                    <a:gd name="connsiteX0" fmla="*/ 442060 w 474036"/>
                    <a:gd name="connsiteY0" fmla="*/ 0 h 273632"/>
                    <a:gd name="connsiteX1" fmla="*/ 0 w 474036"/>
                    <a:gd name="connsiteY1" fmla="*/ 255244 h 273632"/>
                    <a:gd name="connsiteX2" fmla="*/ 31895 w 474036"/>
                    <a:gd name="connsiteY2" fmla="*/ 273633 h 273632"/>
                    <a:gd name="connsiteX3" fmla="*/ 474036 w 474036"/>
                    <a:gd name="connsiteY3" fmla="*/ 18389 h 273632"/>
                    <a:gd name="connsiteX4" fmla="*/ 442060 w 474036"/>
                    <a:gd name="connsiteY4" fmla="*/ 0 h 273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036" h="273632">
                      <a:moveTo>
                        <a:pt x="442060" y="0"/>
                      </a:moveTo>
                      <a:lnTo>
                        <a:pt x="0" y="255244"/>
                      </a:lnTo>
                      <a:lnTo>
                        <a:pt x="31895" y="273633"/>
                      </a:lnTo>
                      <a:lnTo>
                        <a:pt x="474036" y="18389"/>
                      </a:lnTo>
                      <a:lnTo>
                        <a:pt x="442060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95" name="Freeform: Shape 394">
                  <a:extLst>
                    <a:ext uri="{FF2B5EF4-FFF2-40B4-BE49-F238E27FC236}">
                      <a16:creationId xmlns:a16="http://schemas.microsoft.com/office/drawing/2014/main" id="{91C04C4A-ABEF-5021-AC76-E86D0B54BF97}"/>
                    </a:ext>
                  </a:extLst>
                </p:cNvPr>
                <p:cNvSpPr/>
                <p:nvPr/>
              </p:nvSpPr>
              <p:spPr>
                <a:xfrm>
                  <a:off x="5086666" y="3734706"/>
                  <a:ext cx="424891" cy="245317"/>
                </a:xfrm>
                <a:custGeom>
                  <a:avLst/>
                  <a:gdLst>
                    <a:gd name="connsiteX0" fmla="*/ 386975 w 424891"/>
                    <a:gd name="connsiteY0" fmla="*/ 0 h 245317"/>
                    <a:gd name="connsiteX1" fmla="*/ 0 w 424891"/>
                    <a:gd name="connsiteY1" fmla="*/ 223430 h 245317"/>
                    <a:gd name="connsiteX2" fmla="*/ 37916 w 424891"/>
                    <a:gd name="connsiteY2" fmla="*/ 245317 h 245317"/>
                    <a:gd name="connsiteX3" fmla="*/ 424892 w 424891"/>
                    <a:gd name="connsiteY3" fmla="*/ 21887 h 245317"/>
                    <a:gd name="connsiteX4" fmla="*/ 386975 w 424891"/>
                    <a:gd name="connsiteY4" fmla="*/ 0 h 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891" h="245317">
                      <a:moveTo>
                        <a:pt x="386975" y="0"/>
                      </a:moveTo>
                      <a:lnTo>
                        <a:pt x="0" y="223430"/>
                      </a:lnTo>
                      <a:lnTo>
                        <a:pt x="37916" y="245317"/>
                      </a:lnTo>
                      <a:lnTo>
                        <a:pt x="424892" y="21887"/>
                      </a:lnTo>
                      <a:lnTo>
                        <a:pt x="386975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96" name="Freeform: Shape 395">
                  <a:extLst>
                    <a:ext uri="{FF2B5EF4-FFF2-40B4-BE49-F238E27FC236}">
                      <a16:creationId xmlns:a16="http://schemas.microsoft.com/office/drawing/2014/main" id="{B52B5266-44D6-2907-AF4D-A034C5368A93}"/>
                    </a:ext>
                  </a:extLst>
                </p:cNvPr>
                <p:cNvSpPr/>
                <p:nvPr/>
              </p:nvSpPr>
              <p:spPr>
                <a:xfrm>
                  <a:off x="5086666" y="3734706"/>
                  <a:ext cx="424891" cy="245317"/>
                </a:xfrm>
                <a:custGeom>
                  <a:avLst/>
                  <a:gdLst>
                    <a:gd name="connsiteX0" fmla="*/ 386975 w 424891"/>
                    <a:gd name="connsiteY0" fmla="*/ 0 h 245317"/>
                    <a:gd name="connsiteX1" fmla="*/ 0 w 424891"/>
                    <a:gd name="connsiteY1" fmla="*/ 223430 h 245317"/>
                    <a:gd name="connsiteX2" fmla="*/ 37916 w 424891"/>
                    <a:gd name="connsiteY2" fmla="*/ 245317 h 245317"/>
                    <a:gd name="connsiteX3" fmla="*/ 424892 w 424891"/>
                    <a:gd name="connsiteY3" fmla="*/ 21887 h 245317"/>
                    <a:gd name="connsiteX4" fmla="*/ 386975 w 424891"/>
                    <a:gd name="connsiteY4" fmla="*/ 0 h 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891" h="245317">
                      <a:moveTo>
                        <a:pt x="386975" y="0"/>
                      </a:moveTo>
                      <a:lnTo>
                        <a:pt x="0" y="223430"/>
                      </a:lnTo>
                      <a:lnTo>
                        <a:pt x="37916" y="245317"/>
                      </a:lnTo>
                      <a:lnTo>
                        <a:pt x="424892" y="21887"/>
                      </a:lnTo>
                      <a:lnTo>
                        <a:pt x="386975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97" name="Freeform: Shape 396">
                  <a:extLst>
                    <a:ext uri="{FF2B5EF4-FFF2-40B4-BE49-F238E27FC236}">
                      <a16:creationId xmlns:a16="http://schemas.microsoft.com/office/drawing/2014/main" id="{1C825FEF-3F7E-11AC-8637-1FF2CB62EF8A}"/>
                    </a:ext>
                  </a:extLst>
                </p:cNvPr>
                <p:cNvSpPr/>
                <p:nvPr/>
              </p:nvSpPr>
              <p:spPr>
                <a:xfrm>
                  <a:off x="5165591" y="3967493"/>
                  <a:ext cx="60942" cy="35231"/>
                </a:xfrm>
                <a:custGeom>
                  <a:avLst/>
                  <a:gdLst>
                    <a:gd name="connsiteX0" fmla="*/ 60943 w 60942"/>
                    <a:gd name="connsiteY0" fmla="*/ 17494 h 35231"/>
                    <a:gd name="connsiteX1" fmla="*/ 30187 w 60942"/>
                    <a:gd name="connsiteY1" fmla="*/ 35231 h 35231"/>
                    <a:gd name="connsiteX2" fmla="*/ 0 w 60942"/>
                    <a:gd name="connsiteY2" fmla="*/ 17738 h 35231"/>
                    <a:gd name="connsiteX3" fmla="*/ 30675 w 60942"/>
                    <a:gd name="connsiteY3" fmla="*/ 0 h 35231"/>
                    <a:gd name="connsiteX4" fmla="*/ 30675 w 60942"/>
                    <a:gd name="connsiteY4" fmla="*/ 31326 h 35231"/>
                    <a:gd name="connsiteX5" fmla="*/ 54108 w 60942"/>
                    <a:gd name="connsiteY5" fmla="*/ 17738 h 35231"/>
                    <a:gd name="connsiteX6" fmla="*/ 30187 w 60942"/>
                    <a:gd name="connsiteY6" fmla="*/ 3906 h 35231"/>
                    <a:gd name="connsiteX7" fmla="*/ 6753 w 60942"/>
                    <a:gd name="connsiteY7" fmla="*/ 17494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42" h="35231">
                      <a:moveTo>
                        <a:pt x="60943" y="17494"/>
                      </a:moveTo>
                      <a:lnTo>
                        <a:pt x="30187" y="35231"/>
                      </a:lnTo>
                      <a:lnTo>
                        <a:pt x="0" y="17738"/>
                      </a:lnTo>
                      <a:lnTo>
                        <a:pt x="30675" y="0"/>
                      </a:lnTo>
                      <a:close/>
                      <a:moveTo>
                        <a:pt x="30675" y="31326"/>
                      </a:moveTo>
                      <a:lnTo>
                        <a:pt x="54108" y="17738"/>
                      </a:lnTo>
                      <a:lnTo>
                        <a:pt x="30187" y="3906"/>
                      </a:lnTo>
                      <a:lnTo>
                        <a:pt x="6753" y="1749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98" name="Freeform: Shape 397">
                  <a:extLst>
                    <a:ext uri="{FF2B5EF4-FFF2-40B4-BE49-F238E27FC236}">
                      <a16:creationId xmlns:a16="http://schemas.microsoft.com/office/drawing/2014/main" id="{42CE6A2C-0394-E63B-2FF9-4C8BFE6490C7}"/>
                    </a:ext>
                  </a:extLst>
                </p:cNvPr>
                <p:cNvSpPr/>
                <p:nvPr/>
              </p:nvSpPr>
              <p:spPr>
                <a:xfrm>
                  <a:off x="5221977" y="4000040"/>
                  <a:ext cx="60942" cy="35231"/>
                </a:xfrm>
                <a:custGeom>
                  <a:avLst/>
                  <a:gdLst>
                    <a:gd name="connsiteX0" fmla="*/ 60943 w 60942"/>
                    <a:gd name="connsiteY0" fmla="*/ 17494 h 35231"/>
                    <a:gd name="connsiteX1" fmla="*/ 30187 w 60942"/>
                    <a:gd name="connsiteY1" fmla="*/ 35231 h 35231"/>
                    <a:gd name="connsiteX2" fmla="*/ 0 w 60942"/>
                    <a:gd name="connsiteY2" fmla="*/ 17738 h 35231"/>
                    <a:gd name="connsiteX3" fmla="*/ 30675 w 60942"/>
                    <a:gd name="connsiteY3" fmla="*/ 0 h 35231"/>
                    <a:gd name="connsiteX4" fmla="*/ 30675 w 60942"/>
                    <a:gd name="connsiteY4" fmla="*/ 31326 h 35231"/>
                    <a:gd name="connsiteX5" fmla="*/ 54108 w 60942"/>
                    <a:gd name="connsiteY5" fmla="*/ 17738 h 35231"/>
                    <a:gd name="connsiteX6" fmla="*/ 30187 w 60942"/>
                    <a:gd name="connsiteY6" fmla="*/ 3906 h 35231"/>
                    <a:gd name="connsiteX7" fmla="*/ 6753 w 60942"/>
                    <a:gd name="connsiteY7" fmla="*/ 17494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42" h="35231">
                      <a:moveTo>
                        <a:pt x="60943" y="17494"/>
                      </a:moveTo>
                      <a:lnTo>
                        <a:pt x="30187" y="35231"/>
                      </a:lnTo>
                      <a:lnTo>
                        <a:pt x="0" y="17738"/>
                      </a:lnTo>
                      <a:lnTo>
                        <a:pt x="30675" y="0"/>
                      </a:lnTo>
                      <a:close/>
                      <a:moveTo>
                        <a:pt x="30675" y="31326"/>
                      </a:moveTo>
                      <a:lnTo>
                        <a:pt x="54108" y="17738"/>
                      </a:lnTo>
                      <a:lnTo>
                        <a:pt x="30187" y="3906"/>
                      </a:lnTo>
                      <a:lnTo>
                        <a:pt x="6753" y="1749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99" name="Freeform: Shape 398">
                  <a:extLst>
                    <a:ext uri="{FF2B5EF4-FFF2-40B4-BE49-F238E27FC236}">
                      <a16:creationId xmlns:a16="http://schemas.microsoft.com/office/drawing/2014/main" id="{2ADA8C66-0536-5FB8-1CAC-E38B18E80EA5}"/>
                    </a:ext>
                  </a:extLst>
                </p:cNvPr>
                <p:cNvSpPr/>
                <p:nvPr/>
              </p:nvSpPr>
              <p:spPr>
                <a:xfrm>
                  <a:off x="5278363" y="4032586"/>
                  <a:ext cx="60942" cy="35231"/>
                </a:xfrm>
                <a:custGeom>
                  <a:avLst/>
                  <a:gdLst>
                    <a:gd name="connsiteX0" fmla="*/ 60943 w 60942"/>
                    <a:gd name="connsiteY0" fmla="*/ 17494 h 35231"/>
                    <a:gd name="connsiteX1" fmla="*/ 30187 w 60942"/>
                    <a:gd name="connsiteY1" fmla="*/ 35231 h 35231"/>
                    <a:gd name="connsiteX2" fmla="*/ 0 w 60942"/>
                    <a:gd name="connsiteY2" fmla="*/ 17738 h 35231"/>
                    <a:gd name="connsiteX3" fmla="*/ 30675 w 60942"/>
                    <a:gd name="connsiteY3" fmla="*/ 0 h 35231"/>
                    <a:gd name="connsiteX4" fmla="*/ 30675 w 60942"/>
                    <a:gd name="connsiteY4" fmla="*/ 31326 h 35231"/>
                    <a:gd name="connsiteX5" fmla="*/ 54108 w 60942"/>
                    <a:gd name="connsiteY5" fmla="*/ 17738 h 35231"/>
                    <a:gd name="connsiteX6" fmla="*/ 30187 w 60942"/>
                    <a:gd name="connsiteY6" fmla="*/ 3906 h 35231"/>
                    <a:gd name="connsiteX7" fmla="*/ 6753 w 60942"/>
                    <a:gd name="connsiteY7" fmla="*/ 17494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42" h="35231">
                      <a:moveTo>
                        <a:pt x="60943" y="17494"/>
                      </a:moveTo>
                      <a:lnTo>
                        <a:pt x="30187" y="35231"/>
                      </a:lnTo>
                      <a:lnTo>
                        <a:pt x="0" y="17738"/>
                      </a:lnTo>
                      <a:lnTo>
                        <a:pt x="30675" y="0"/>
                      </a:lnTo>
                      <a:close/>
                      <a:moveTo>
                        <a:pt x="30675" y="31326"/>
                      </a:moveTo>
                      <a:lnTo>
                        <a:pt x="54108" y="17738"/>
                      </a:lnTo>
                      <a:lnTo>
                        <a:pt x="30187" y="3906"/>
                      </a:lnTo>
                      <a:lnTo>
                        <a:pt x="6753" y="1749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00" name="Freeform: Shape 399">
                  <a:extLst>
                    <a:ext uri="{FF2B5EF4-FFF2-40B4-BE49-F238E27FC236}">
                      <a16:creationId xmlns:a16="http://schemas.microsoft.com/office/drawing/2014/main" id="{1243A40A-321B-DD1D-D7BA-582C5C48E2CD}"/>
                    </a:ext>
                  </a:extLst>
                </p:cNvPr>
                <p:cNvSpPr/>
                <p:nvPr/>
              </p:nvSpPr>
              <p:spPr>
                <a:xfrm>
                  <a:off x="5221217" y="3782049"/>
                  <a:ext cx="310631" cy="181385"/>
                </a:xfrm>
                <a:custGeom>
                  <a:avLst/>
                  <a:gdLst>
                    <a:gd name="connsiteX0" fmla="*/ 310193 w 310631"/>
                    <a:gd name="connsiteY0" fmla="*/ 3511 h 181385"/>
                    <a:gd name="connsiteX1" fmla="*/ 309136 w 310631"/>
                    <a:gd name="connsiteY1" fmla="*/ 4487 h 181385"/>
                    <a:gd name="connsiteX2" fmla="*/ 3526 w 310631"/>
                    <a:gd name="connsiteY2" fmla="*/ 180969 h 181385"/>
                    <a:gd name="connsiteX3" fmla="*/ 353 w 310631"/>
                    <a:gd name="connsiteY3" fmla="*/ 180424 h 181385"/>
                    <a:gd name="connsiteX4" fmla="*/ 190 w 310631"/>
                    <a:gd name="connsiteY4" fmla="*/ 180155 h 181385"/>
                    <a:gd name="connsiteX5" fmla="*/ 1573 w 310631"/>
                    <a:gd name="connsiteY5" fmla="*/ 176657 h 181385"/>
                    <a:gd name="connsiteX6" fmla="*/ 307101 w 310631"/>
                    <a:gd name="connsiteY6" fmla="*/ 419 h 181385"/>
                    <a:gd name="connsiteX7" fmla="*/ 310389 w 310631"/>
                    <a:gd name="connsiteY7" fmla="*/ 1013 h 181385"/>
                    <a:gd name="connsiteX8" fmla="*/ 310519 w 310631"/>
                    <a:gd name="connsiteY8" fmla="*/ 1232 h 181385"/>
                    <a:gd name="connsiteX9" fmla="*/ 310193 w 310631"/>
                    <a:gd name="connsiteY9" fmla="*/ 3511 h 181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631" h="181385">
                      <a:moveTo>
                        <a:pt x="310193" y="3511"/>
                      </a:moveTo>
                      <a:cubicBezTo>
                        <a:pt x="309925" y="3917"/>
                        <a:pt x="309559" y="4251"/>
                        <a:pt x="309136" y="4487"/>
                      </a:cubicBezTo>
                      <a:lnTo>
                        <a:pt x="3526" y="180969"/>
                      </a:lnTo>
                      <a:cubicBezTo>
                        <a:pt x="2501" y="181693"/>
                        <a:pt x="1077" y="181449"/>
                        <a:pt x="353" y="180424"/>
                      </a:cubicBezTo>
                      <a:cubicBezTo>
                        <a:pt x="288" y="180334"/>
                        <a:pt x="239" y="180245"/>
                        <a:pt x="190" y="180155"/>
                      </a:cubicBezTo>
                      <a:cubicBezTo>
                        <a:pt x="-339" y="178805"/>
                        <a:pt x="272" y="177283"/>
                        <a:pt x="1573" y="176657"/>
                      </a:cubicBezTo>
                      <a:lnTo>
                        <a:pt x="307101" y="419"/>
                      </a:lnTo>
                      <a:cubicBezTo>
                        <a:pt x="308176" y="-322"/>
                        <a:pt x="309640" y="-53"/>
                        <a:pt x="310389" y="1013"/>
                      </a:cubicBezTo>
                      <a:cubicBezTo>
                        <a:pt x="310438" y="1086"/>
                        <a:pt x="310478" y="1159"/>
                        <a:pt x="310519" y="1232"/>
                      </a:cubicBezTo>
                      <a:cubicBezTo>
                        <a:pt x="310747" y="2005"/>
                        <a:pt x="310625" y="2835"/>
                        <a:pt x="310193" y="351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01" name="Freeform: Shape 400">
                  <a:extLst>
                    <a:ext uri="{FF2B5EF4-FFF2-40B4-BE49-F238E27FC236}">
                      <a16:creationId xmlns:a16="http://schemas.microsoft.com/office/drawing/2014/main" id="{41A97D42-96CF-9D7B-72F1-618752488C67}"/>
                    </a:ext>
                  </a:extLst>
                </p:cNvPr>
                <p:cNvSpPr/>
                <p:nvPr/>
              </p:nvSpPr>
              <p:spPr>
                <a:xfrm>
                  <a:off x="5235532" y="3790186"/>
                  <a:ext cx="310664" cy="181488"/>
                </a:xfrm>
                <a:custGeom>
                  <a:avLst/>
                  <a:gdLst>
                    <a:gd name="connsiteX0" fmla="*/ 310199 w 310664"/>
                    <a:gd name="connsiteY0" fmla="*/ 3673 h 181488"/>
                    <a:gd name="connsiteX1" fmla="*/ 309141 w 310664"/>
                    <a:gd name="connsiteY1" fmla="*/ 4650 h 181488"/>
                    <a:gd name="connsiteX2" fmla="*/ 3532 w 310664"/>
                    <a:gd name="connsiteY2" fmla="*/ 181051 h 181488"/>
                    <a:gd name="connsiteX3" fmla="*/ 350 w 310664"/>
                    <a:gd name="connsiteY3" fmla="*/ 180554 h 181488"/>
                    <a:gd name="connsiteX4" fmla="*/ 196 w 310664"/>
                    <a:gd name="connsiteY4" fmla="*/ 180318 h 181488"/>
                    <a:gd name="connsiteX5" fmla="*/ 1579 w 310664"/>
                    <a:gd name="connsiteY5" fmla="*/ 176738 h 181488"/>
                    <a:gd name="connsiteX6" fmla="*/ 307107 w 310664"/>
                    <a:gd name="connsiteY6" fmla="*/ 419 h 181488"/>
                    <a:gd name="connsiteX7" fmla="*/ 310394 w 310664"/>
                    <a:gd name="connsiteY7" fmla="*/ 1013 h 181488"/>
                    <a:gd name="connsiteX8" fmla="*/ 310524 w 310664"/>
                    <a:gd name="connsiteY8" fmla="*/ 1232 h 181488"/>
                    <a:gd name="connsiteX9" fmla="*/ 310199 w 310664"/>
                    <a:gd name="connsiteY9" fmla="*/ 3673 h 181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664" h="181488">
                      <a:moveTo>
                        <a:pt x="310199" y="3673"/>
                      </a:moveTo>
                      <a:cubicBezTo>
                        <a:pt x="309930" y="4080"/>
                        <a:pt x="309564" y="4414"/>
                        <a:pt x="309141" y="4650"/>
                      </a:cubicBezTo>
                      <a:lnTo>
                        <a:pt x="3532" y="181051"/>
                      </a:lnTo>
                      <a:cubicBezTo>
                        <a:pt x="2515" y="181791"/>
                        <a:pt x="1091" y="181571"/>
                        <a:pt x="350" y="180554"/>
                      </a:cubicBezTo>
                      <a:cubicBezTo>
                        <a:pt x="293" y="180481"/>
                        <a:pt x="245" y="180399"/>
                        <a:pt x="196" y="180318"/>
                      </a:cubicBezTo>
                      <a:cubicBezTo>
                        <a:pt x="-341" y="178943"/>
                        <a:pt x="261" y="177397"/>
                        <a:pt x="1579" y="176738"/>
                      </a:cubicBezTo>
                      <a:lnTo>
                        <a:pt x="307107" y="419"/>
                      </a:lnTo>
                      <a:cubicBezTo>
                        <a:pt x="308181" y="-322"/>
                        <a:pt x="309646" y="-53"/>
                        <a:pt x="310394" y="1013"/>
                      </a:cubicBezTo>
                      <a:cubicBezTo>
                        <a:pt x="310435" y="1086"/>
                        <a:pt x="310484" y="1159"/>
                        <a:pt x="310524" y="1232"/>
                      </a:cubicBezTo>
                      <a:cubicBezTo>
                        <a:pt x="310793" y="2054"/>
                        <a:pt x="310671" y="2949"/>
                        <a:pt x="310199" y="367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02" name="Freeform: Shape 401">
                  <a:extLst>
                    <a:ext uri="{FF2B5EF4-FFF2-40B4-BE49-F238E27FC236}">
                      <a16:creationId xmlns:a16="http://schemas.microsoft.com/office/drawing/2014/main" id="{584E3C46-150D-6032-B83A-7384EC3B5B21}"/>
                    </a:ext>
                  </a:extLst>
                </p:cNvPr>
                <p:cNvSpPr/>
                <p:nvPr/>
              </p:nvSpPr>
              <p:spPr>
                <a:xfrm>
                  <a:off x="5277754" y="3814596"/>
                  <a:ext cx="310481" cy="181385"/>
                </a:xfrm>
                <a:custGeom>
                  <a:avLst/>
                  <a:gdLst>
                    <a:gd name="connsiteX0" fmla="*/ 310043 w 310481"/>
                    <a:gd name="connsiteY0" fmla="*/ 3511 h 181385"/>
                    <a:gd name="connsiteX1" fmla="*/ 308986 w 310481"/>
                    <a:gd name="connsiteY1" fmla="*/ 4487 h 181385"/>
                    <a:gd name="connsiteX2" fmla="*/ 3539 w 310481"/>
                    <a:gd name="connsiteY2" fmla="*/ 180969 h 181385"/>
                    <a:gd name="connsiteX3" fmla="*/ 366 w 310481"/>
                    <a:gd name="connsiteY3" fmla="*/ 180424 h 181385"/>
                    <a:gd name="connsiteX4" fmla="*/ 203 w 310481"/>
                    <a:gd name="connsiteY4" fmla="*/ 180155 h 181385"/>
                    <a:gd name="connsiteX5" fmla="*/ 1505 w 310481"/>
                    <a:gd name="connsiteY5" fmla="*/ 176657 h 181385"/>
                    <a:gd name="connsiteX6" fmla="*/ 306951 w 310481"/>
                    <a:gd name="connsiteY6" fmla="*/ 419 h 181385"/>
                    <a:gd name="connsiteX7" fmla="*/ 310239 w 310481"/>
                    <a:gd name="connsiteY7" fmla="*/ 1013 h 181385"/>
                    <a:gd name="connsiteX8" fmla="*/ 310369 w 310481"/>
                    <a:gd name="connsiteY8" fmla="*/ 1232 h 181385"/>
                    <a:gd name="connsiteX9" fmla="*/ 310043 w 310481"/>
                    <a:gd name="connsiteY9" fmla="*/ 3511 h 181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481" h="181385">
                      <a:moveTo>
                        <a:pt x="310043" y="3511"/>
                      </a:moveTo>
                      <a:cubicBezTo>
                        <a:pt x="309775" y="3917"/>
                        <a:pt x="309409" y="4251"/>
                        <a:pt x="308986" y="4487"/>
                      </a:cubicBezTo>
                      <a:lnTo>
                        <a:pt x="3539" y="180969"/>
                      </a:lnTo>
                      <a:cubicBezTo>
                        <a:pt x="2514" y="181693"/>
                        <a:pt x="1090" y="181449"/>
                        <a:pt x="366" y="180424"/>
                      </a:cubicBezTo>
                      <a:cubicBezTo>
                        <a:pt x="301" y="180334"/>
                        <a:pt x="252" y="180245"/>
                        <a:pt x="203" y="180155"/>
                      </a:cubicBezTo>
                      <a:cubicBezTo>
                        <a:pt x="-334" y="178829"/>
                        <a:pt x="227" y="177308"/>
                        <a:pt x="1505" y="176657"/>
                      </a:cubicBezTo>
                      <a:lnTo>
                        <a:pt x="306951" y="419"/>
                      </a:lnTo>
                      <a:cubicBezTo>
                        <a:pt x="308025" y="-322"/>
                        <a:pt x="309490" y="-53"/>
                        <a:pt x="310239" y="1013"/>
                      </a:cubicBezTo>
                      <a:cubicBezTo>
                        <a:pt x="310279" y="1086"/>
                        <a:pt x="310328" y="1159"/>
                        <a:pt x="310369" y="1232"/>
                      </a:cubicBezTo>
                      <a:cubicBezTo>
                        <a:pt x="310597" y="2005"/>
                        <a:pt x="310475" y="2835"/>
                        <a:pt x="310043" y="351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03" name="Freeform: Shape 402">
                  <a:extLst>
                    <a:ext uri="{FF2B5EF4-FFF2-40B4-BE49-F238E27FC236}">
                      <a16:creationId xmlns:a16="http://schemas.microsoft.com/office/drawing/2014/main" id="{7AA3DDD3-BBC6-F64D-2580-A4B3B265B12D}"/>
                    </a:ext>
                  </a:extLst>
                </p:cNvPr>
                <p:cNvSpPr/>
                <p:nvPr/>
              </p:nvSpPr>
              <p:spPr>
                <a:xfrm>
                  <a:off x="5291918" y="3822732"/>
                  <a:ext cx="310664" cy="181488"/>
                </a:xfrm>
                <a:custGeom>
                  <a:avLst/>
                  <a:gdLst>
                    <a:gd name="connsiteX0" fmla="*/ 310199 w 310664"/>
                    <a:gd name="connsiteY0" fmla="*/ 3673 h 181488"/>
                    <a:gd name="connsiteX1" fmla="*/ 309141 w 310664"/>
                    <a:gd name="connsiteY1" fmla="*/ 4650 h 181488"/>
                    <a:gd name="connsiteX2" fmla="*/ 3532 w 310664"/>
                    <a:gd name="connsiteY2" fmla="*/ 181051 h 181488"/>
                    <a:gd name="connsiteX3" fmla="*/ 350 w 310664"/>
                    <a:gd name="connsiteY3" fmla="*/ 180554 h 181488"/>
                    <a:gd name="connsiteX4" fmla="*/ 196 w 310664"/>
                    <a:gd name="connsiteY4" fmla="*/ 180318 h 181488"/>
                    <a:gd name="connsiteX5" fmla="*/ 1579 w 310664"/>
                    <a:gd name="connsiteY5" fmla="*/ 176738 h 181488"/>
                    <a:gd name="connsiteX6" fmla="*/ 307107 w 310664"/>
                    <a:gd name="connsiteY6" fmla="*/ 419 h 181488"/>
                    <a:gd name="connsiteX7" fmla="*/ 310394 w 310664"/>
                    <a:gd name="connsiteY7" fmla="*/ 1013 h 181488"/>
                    <a:gd name="connsiteX8" fmla="*/ 310524 w 310664"/>
                    <a:gd name="connsiteY8" fmla="*/ 1232 h 181488"/>
                    <a:gd name="connsiteX9" fmla="*/ 310199 w 310664"/>
                    <a:gd name="connsiteY9" fmla="*/ 3673 h 181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664" h="181488">
                      <a:moveTo>
                        <a:pt x="310199" y="3673"/>
                      </a:moveTo>
                      <a:cubicBezTo>
                        <a:pt x="309930" y="4080"/>
                        <a:pt x="309564" y="4414"/>
                        <a:pt x="309141" y="4650"/>
                      </a:cubicBezTo>
                      <a:lnTo>
                        <a:pt x="3532" y="181051"/>
                      </a:lnTo>
                      <a:cubicBezTo>
                        <a:pt x="2515" y="181791"/>
                        <a:pt x="1091" y="181571"/>
                        <a:pt x="350" y="180554"/>
                      </a:cubicBezTo>
                      <a:cubicBezTo>
                        <a:pt x="293" y="180481"/>
                        <a:pt x="245" y="180399"/>
                        <a:pt x="196" y="180318"/>
                      </a:cubicBezTo>
                      <a:cubicBezTo>
                        <a:pt x="-341" y="178943"/>
                        <a:pt x="261" y="177397"/>
                        <a:pt x="1579" y="176738"/>
                      </a:cubicBezTo>
                      <a:lnTo>
                        <a:pt x="307107" y="419"/>
                      </a:lnTo>
                      <a:cubicBezTo>
                        <a:pt x="308181" y="-322"/>
                        <a:pt x="309646" y="-53"/>
                        <a:pt x="310394" y="1013"/>
                      </a:cubicBezTo>
                      <a:cubicBezTo>
                        <a:pt x="310443" y="1086"/>
                        <a:pt x="310484" y="1159"/>
                        <a:pt x="310524" y="1232"/>
                      </a:cubicBezTo>
                      <a:cubicBezTo>
                        <a:pt x="310793" y="2054"/>
                        <a:pt x="310671" y="2949"/>
                        <a:pt x="310199" y="367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04" name="Freeform: Shape 403">
                  <a:extLst>
                    <a:ext uri="{FF2B5EF4-FFF2-40B4-BE49-F238E27FC236}">
                      <a16:creationId xmlns:a16="http://schemas.microsoft.com/office/drawing/2014/main" id="{097EFC07-C86E-4602-D12B-D66782896E15}"/>
                    </a:ext>
                  </a:extLst>
                </p:cNvPr>
                <p:cNvSpPr/>
                <p:nvPr/>
              </p:nvSpPr>
              <p:spPr>
                <a:xfrm>
                  <a:off x="5333977" y="3847176"/>
                  <a:ext cx="310640" cy="181351"/>
                </a:xfrm>
                <a:custGeom>
                  <a:avLst/>
                  <a:gdLst>
                    <a:gd name="connsiteX0" fmla="*/ 310206 w 310640"/>
                    <a:gd name="connsiteY0" fmla="*/ 3558 h 181351"/>
                    <a:gd name="connsiteX1" fmla="*/ 309148 w 310640"/>
                    <a:gd name="connsiteY1" fmla="*/ 4453 h 181351"/>
                    <a:gd name="connsiteX2" fmla="*/ 3539 w 310640"/>
                    <a:gd name="connsiteY2" fmla="*/ 180935 h 181351"/>
                    <a:gd name="connsiteX3" fmla="*/ 366 w 310640"/>
                    <a:gd name="connsiteY3" fmla="*/ 180390 h 181351"/>
                    <a:gd name="connsiteX4" fmla="*/ 203 w 310640"/>
                    <a:gd name="connsiteY4" fmla="*/ 180122 h 181351"/>
                    <a:gd name="connsiteX5" fmla="*/ 1505 w 310640"/>
                    <a:gd name="connsiteY5" fmla="*/ 176623 h 181351"/>
                    <a:gd name="connsiteX6" fmla="*/ 307114 w 310640"/>
                    <a:gd name="connsiteY6" fmla="*/ 385 h 181351"/>
                    <a:gd name="connsiteX7" fmla="*/ 310483 w 310640"/>
                    <a:gd name="connsiteY7" fmla="*/ 1125 h 181351"/>
                    <a:gd name="connsiteX8" fmla="*/ 310531 w 310640"/>
                    <a:gd name="connsiteY8" fmla="*/ 1199 h 181351"/>
                    <a:gd name="connsiteX9" fmla="*/ 310206 w 310640"/>
                    <a:gd name="connsiteY9" fmla="*/ 3558 h 181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640" h="181351">
                      <a:moveTo>
                        <a:pt x="310206" y="3558"/>
                      </a:moveTo>
                      <a:cubicBezTo>
                        <a:pt x="309913" y="3916"/>
                        <a:pt x="309555" y="4225"/>
                        <a:pt x="309148" y="4453"/>
                      </a:cubicBezTo>
                      <a:lnTo>
                        <a:pt x="3539" y="180935"/>
                      </a:lnTo>
                      <a:cubicBezTo>
                        <a:pt x="2514" y="181659"/>
                        <a:pt x="1090" y="181415"/>
                        <a:pt x="366" y="180390"/>
                      </a:cubicBezTo>
                      <a:cubicBezTo>
                        <a:pt x="300" y="180301"/>
                        <a:pt x="252" y="180211"/>
                        <a:pt x="203" y="180122"/>
                      </a:cubicBezTo>
                      <a:cubicBezTo>
                        <a:pt x="-334" y="178795"/>
                        <a:pt x="227" y="177274"/>
                        <a:pt x="1505" y="176623"/>
                      </a:cubicBezTo>
                      <a:lnTo>
                        <a:pt x="307114" y="385"/>
                      </a:lnTo>
                      <a:cubicBezTo>
                        <a:pt x="308253" y="-339"/>
                        <a:pt x="309759" y="-14"/>
                        <a:pt x="310483" y="1125"/>
                      </a:cubicBezTo>
                      <a:cubicBezTo>
                        <a:pt x="310499" y="1150"/>
                        <a:pt x="310515" y="1174"/>
                        <a:pt x="310531" y="1199"/>
                      </a:cubicBezTo>
                      <a:cubicBezTo>
                        <a:pt x="310751" y="1996"/>
                        <a:pt x="310637" y="2850"/>
                        <a:pt x="310206" y="3558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05" name="Freeform: Shape 404">
                  <a:extLst>
                    <a:ext uri="{FF2B5EF4-FFF2-40B4-BE49-F238E27FC236}">
                      <a16:creationId xmlns:a16="http://schemas.microsoft.com/office/drawing/2014/main" id="{7732DA1C-72D5-B1CC-8086-1CCC362BD054}"/>
                    </a:ext>
                  </a:extLst>
                </p:cNvPr>
                <p:cNvSpPr/>
                <p:nvPr/>
              </p:nvSpPr>
              <p:spPr>
                <a:xfrm>
                  <a:off x="5348298" y="3855278"/>
                  <a:ext cx="310794" cy="181511"/>
                </a:xfrm>
                <a:custGeom>
                  <a:avLst/>
                  <a:gdLst>
                    <a:gd name="connsiteX0" fmla="*/ 310206 w 310794"/>
                    <a:gd name="connsiteY0" fmla="*/ 3673 h 181511"/>
                    <a:gd name="connsiteX1" fmla="*/ 309148 w 310794"/>
                    <a:gd name="connsiteY1" fmla="*/ 4650 h 181511"/>
                    <a:gd name="connsiteX2" fmla="*/ 3539 w 310794"/>
                    <a:gd name="connsiteY2" fmla="*/ 181132 h 181511"/>
                    <a:gd name="connsiteX3" fmla="*/ 276 w 310794"/>
                    <a:gd name="connsiteY3" fmla="*/ 180440 h 181511"/>
                    <a:gd name="connsiteX4" fmla="*/ 203 w 310794"/>
                    <a:gd name="connsiteY4" fmla="*/ 180318 h 181511"/>
                    <a:gd name="connsiteX5" fmla="*/ 1505 w 310794"/>
                    <a:gd name="connsiteY5" fmla="*/ 176819 h 181511"/>
                    <a:gd name="connsiteX6" fmla="*/ 307277 w 310794"/>
                    <a:gd name="connsiteY6" fmla="*/ 419 h 181511"/>
                    <a:gd name="connsiteX7" fmla="*/ 310564 w 310794"/>
                    <a:gd name="connsiteY7" fmla="*/ 1013 h 181511"/>
                    <a:gd name="connsiteX8" fmla="*/ 310694 w 310794"/>
                    <a:gd name="connsiteY8" fmla="*/ 1232 h 181511"/>
                    <a:gd name="connsiteX9" fmla="*/ 310206 w 310794"/>
                    <a:gd name="connsiteY9" fmla="*/ 3673 h 181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794" h="181511">
                      <a:moveTo>
                        <a:pt x="310206" y="3673"/>
                      </a:moveTo>
                      <a:cubicBezTo>
                        <a:pt x="309938" y="4080"/>
                        <a:pt x="309571" y="4414"/>
                        <a:pt x="309148" y="4650"/>
                      </a:cubicBezTo>
                      <a:lnTo>
                        <a:pt x="3539" y="181132"/>
                      </a:lnTo>
                      <a:cubicBezTo>
                        <a:pt x="2449" y="181840"/>
                        <a:pt x="984" y="181531"/>
                        <a:pt x="276" y="180440"/>
                      </a:cubicBezTo>
                      <a:cubicBezTo>
                        <a:pt x="252" y="180399"/>
                        <a:pt x="227" y="180359"/>
                        <a:pt x="203" y="180318"/>
                      </a:cubicBezTo>
                      <a:cubicBezTo>
                        <a:pt x="-334" y="178992"/>
                        <a:pt x="227" y="177470"/>
                        <a:pt x="1505" y="176819"/>
                      </a:cubicBezTo>
                      <a:lnTo>
                        <a:pt x="307277" y="419"/>
                      </a:lnTo>
                      <a:cubicBezTo>
                        <a:pt x="308351" y="-322"/>
                        <a:pt x="309815" y="-53"/>
                        <a:pt x="310564" y="1013"/>
                      </a:cubicBezTo>
                      <a:cubicBezTo>
                        <a:pt x="310613" y="1086"/>
                        <a:pt x="310654" y="1159"/>
                        <a:pt x="310694" y="1232"/>
                      </a:cubicBezTo>
                      <a:cubicBezTo>
                        <a:pt x="310930" y="2079"/>
                        <a:pt x="310743" y="2982"/>
                        <a:pt x="310206" y="367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06" name="Freeform: Shape 405">
                  <a:extLst>
                    <a:ext uri="{FF2B5EF4-FFF2-40B4-BE49-F238E27FC236}">
                      <a16:creationId xmlns:a16="http://schemas.microsoft.com/office/drawing/2014/main" id="{F3691C6C-6702-A5F1-AA24-A9B5E9A18046}"/>
                    </a:ext>
                  </a:extLst>
                </p:cNvPr>
                <p:cNvSpPr/>
                <p:nvPr/>
              </p:nvSpPr>
              <p:spPr>
                <a:xfrm>
                  <a:off x="5574697" y="3452937"/>
                  <a:ext cx="424891" cy="245317"/>
                </a:xfrm>
                <a:custGeom>
                  <a:avLst/>
                  <a:gdLst>
                    <a:gd name="connsiteX0" fmla="*/ 387057 w 424891"/>
                    <a:gd name="connsiteY0" fmla="*/ 0 h 245317"/>
                    <a:gd name="connsiteX1" fmla="*/ 0 w 424891"/>
                    <a:gd name="connsiteY1" fmla="*/ 223430 h 245317"/>
                    <a:gd name="connsiteX2" fmla="*/ 37916 w 424891"/>
                    <a:gd name="connsiteY2" fmla="*/ 245317 h 245317"/>
                    <a:gd name="connsiteX3" fmla="*/ 424892 w 424891"/>
                    <a:gd name="connsiteY3" fmla="*/ 21887 h 245317"/>
                    <a:gd name="connsiteX4" fmla="*/ 387057 w 424891"/>
                    <a:gd name="connsiteY4" fmla="*/ 0 h 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891" h="245317">
                      <a:moveTo>
                        <a:pt x="387057" y="0"/>
                      </a:moveTo>
                      <a:lnTo>
                        <a:pt x="0" y="223430"/>
                      </a:lnTo>
                      <a:lnTo>
                        <a:pt x="37916" y="245317"/>
                      </a:lnTo>
                      <a:lnTo>
                        <a:pt x="424892" y="21887"/>
                      </a:lnTo>
                      <a:lnTo>
                        <a:pt x="387057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07" name="Freeform: Shape 406">
                  <a:extLst>
                    <a:ext uri="{FF2B5EF4-FFF2-40B4-BE49-F238E27FC236}">
                      <a16:creationId xmlns:a16="http://schemas.microsoft.com/office/drawing/2014/main" id="{EA484455-8496-B5FC-0A12-1CEE0FC9C70F}"/>
                    </a:ext>
                  </a:extLst>
                </p:cNvPr>
                <p:cNvSpPr/>
                <p:nvPr/>
              </p:nvSpPr>
              <p:spPr>
                <a:xfrm>
                  <a:off x="5574697" y="3452937"/>
                  <a:ext cx="424891" cy="245317"/>
                </a:xfrm>
                <a:custGeom>
                  <a:avLst/>
                  <a:gdLst>
                    <a:gd name="connsiteX0" fmla="*/ 387057 w 424891"/>
                    <a:gd name="connsiteY0" fmla="*/ 0 h 245317"/>
                    <a:gd name="connsiteX1" fmla="*/ 0 w 424891"/>
                    <a:gd name="connsiteY1" fmla="*/ 223430 h 245317"/>
                    <a:gd name="connsiteX2" fmla="*/ 37916 w 424891"/>
                    <a:gd name="connsiteY2" fmla="*/ 245317 h 245317"/>
                    <a:gd name="connsiteX3" fmla="*/ 424892 w 424891"/>
                    <a:gd name="connsiteY3" fmla="*/ 21887 h 245317"/>
                    <a:gd name="connsiteX4" fmla="*/ 387057 w 424891"/>
                    <a:gd name="connsiteY4" fmla="*/ 0 h 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891" h="245317">
                      <a:moveTo>
                        <a:pt x="387057" y="0"/>
                      </a:moveTo>
                      <a:lnTo>
                        <a:pt x="0" y="223430"/>
                      </a:lnTo>
                      <a:lnTo>
                        <a:pt x="37916" y="245317"/>
                      </a:lnTo>
                      <a:lnTo>
                        <a:pt x="424892" y="21887"/>
                      </a:lnTo>
                      <a:lnTo>
                        <a:pt x="387057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08" name="Freeform: Shape 407">
                  <a:extLst>
                    <a:ext uri="{FF2B5EF4-FFF2-40B4-BE49-F238E27FC236}">
                      <a16:creationId xmlns:a16="http://schemas.microsoft.com/office/drawing/2014/main" id="{25643DA5-AB50-D40D-9789-FBD5E1D5B8C5}"/>
                    </a:ext>
                  </a:extLst>
                </p:cNvPr>
                <p:cNvSpPr/>
                <p:nvPr/>
              </p:nvSpPr>
              <p:spPr>
                <a:xfrm>
                  <a:off x="5653622" y="3685724"/>
                  <a:ext cx="61024" cy="35231"/>
                </a:xfrm>
                <a:custGeom>
                  <a:avLst/>
                  <a:gdLst>
                    <a:gd name="connsiteX0" fmla="*/ 61024 w 61024"/>
                    <a:gd name="connsiteY0" fmla="*/ 17412 h 35231"/>
                    <a:gd name="connsiteX1" fmla="*/ 30268 w 61024"/>
                    <a:gd name="connsiteY1" fmla="*/ 35231 h 35231"/>
                    <a:gd name="connsiteX2" fmla="*/ 0 w 61024"/>
                    <a:gd name="connsiteY2" fmla="*/ 17738 h 35231"/>
                    <a:gd name="connsiteX3" fmla="*/ 30756 w 61024"/>
                    <a:gd name="connsiteY3" fmla="*/ 0 h 35231"/>
                    <a:gd name="connsiteX4" fmla="*/ 30756 w 61024"/>
                    <a:gd name="connsiteY4" fmla="*/ 31245 h 35231"/>
                    <a:gd name="connsiteX5" fmla="*/ 54190 w 61024"/>
                    <a:gd name="connsiteY5" fmla="*/ 17738 h 35231"/>
                    <a:gd name="connsiteX6" fmla="*/ 30268 w 61024"/>
                    <a:gd name="connsiteY6" fmla="*/ 3906 h 35231"/>
                    <a:gd name="connsiteX7" fmla="*/ 6835 w 61024"/>
                    <a:gd name="connsiteY7" fmla="*/ 17494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024" h="35231">
                      <a:moveTo>
                        <a:pt x="61024" y="17412"/>
                      </a:moveTo>
                      <a:lnTo>
                        <a:pt x="30268" y="35231"/>
                      </a:lnTo>
                      <a:lnTo>
                        <a:pt x="0" y="17738"/>
                      </a:lnTo>
                      <a:lnTo>
                        <a:pt x="30756" y="0"/>
                      </a:lnTo>
                      <a:close/>
                      <a:moveTo>
                        <a:pt x="30756" y="31245"/>
                      </a:moveTo>
                      <a:lnTo>
                        <a:pt x="54190" y="17738"/>
                      </a:lnTo>
                      <a:lnTo>
                        <a:pt x="30268" y="3906"/>
                      </a:lnTo>
                      <a:lnTo>
                        <a:pt x="6835" y="1749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09" name="Freeform: Shape 408">
                  <a:extLst>
                    <a:ext uri="{FF2B5EF4-FFF2-40B4-BE49-F238E27FC236}">
                      <a16:creationId xmlns:a16="http://schemas.microsoft.com/office/drawing/2014/main" id="{B6E51037-B485-7647-6979-8AC14F21B320}"/>
                    </a:ext>
                  </a:extLst>
                </p:cNvPr>
                <p:cNvSpPr/>
                <p:nvPr/>
              </p:nvSpPr>
              <p:spPr>
                <a:xfrm>
                  <a:off x="5710008" y="3718270"/>
                  <a:ext cx="61024" cy="35231"/>
                </a:xfrm>
                <a:custGeom>
                  <a:avLst/>
                  <a:gdLst>
                    <a:gd name="connsiteX0" fmla="*/ 61024 w 61024"/>
                    <a:gd name="connsiteY0" fmla="*/ 17494 h 35231"/>
                    <a:gd name="connsiteX1" fmla="*/ 30268 w 61024"/>
                    <a:gd name="connsiteY1" fmla="*/ 35231 h 35231"/>
                    <a:gd name="connsiteX2" fmla="*/ 0 w 61024"/>
                    <a:gd name="connsiteY2" fmla="*/ 17738 h 35231"/>
                    <a:gd name="connsiteX3" fmla="*/ 30756 w 61024"/>
                    <a:gd name="connsiteY3" fmla="*/ 0 h 35231"/>
                    <a:gd name="connsiteX4" fmla="*/ 30756 w 61024"/>
                    <a:gd name="connsiteY4" fmla="*/ 31651 h 35231"/>
                    <a:gd name="connsiteX5" fmla="*/ 54190 w 61024"/>
                    <a:gd name="connsiteY5" fmla="*/ 18145 h 35231"/>
                    <a:gd name="connsiteX6" fmla="*/ 30268 w 61024"/>
                    <a:gd name="connsiteY6" fmla="*/ 4313 h 35231"/>
                    <a:gd name="connsiteX7" fmla="*/ 6835 w 61024"/>
                    <a:gd name="connsiteY7" fmla="*/ 17901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024" h="35231">
                      <a:moveTo>
                        <a:pt x="61024" y="17494"/>
                      </a:moveTo>
                      <a:lnTo>
                        <a:pt x="30268" y="35231"/>
                      </a:lnTo>
                      <a:lnTo>
                        <a:pt x="0" y="17738"/>
                      </a:lnTo>
                      <a:lnTo>
                        <a:pt x="30756" y="0"/>
                      </a:lnTo>
                      <a:close/>
                      <a:moveTo>
                        <a:pt x="30756" y="31651"/>
                      </a:moveTo>
                      <a:lnTo>
                        <a:pt x="54190" y="18145"/>
                      </a:lnTo>
                      <a:lnTo>
                        <a:pt x="30268" y="4313"/>
                      </a:lnTo>
                      <a:lnTo>
                        <a:pt x="6835" y="17901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10" name="Freeform: Shape 409">
                  <a:extLst>
                    <a:ext uri="{FF2B5EF4-FFF2-40B4-BE49-F238E27FC236}">
                      <a16:creationId xmlns:a16="http://schemas.microsoft.com/office/drawing/2014/main" id="{DEDDD519-B2EC-E2D7-5811-2BABCC42A8CE}"/>
                    </a:ext>
                  </a:extLst>
                </p:cNvPr>
                <p:cNvSpPr/>
                <p:nvPr/>
              </p:nvSpPr>
              <p:spPr>
                <a:xfrm>
                  <a:off x="5766395" y="3750817"/>
                  <a:ext cx="60942" cy="35231"/>
                </a:xfrm>
                <a:custGeom>
                  <a:avLst/>
                  <a:gdLst>
                    <a:gd name="connsiteX0" fmla="*/ 60943 w 60942"/>
                    <a:gd name="connsiteY0" fmla="*/ 17494 h 35231"/>
                    <a:gd name="connsiteX1" fmla="*/ 30268 w 60942"/>
                    <a:gd name="connsiteY1" fmla="*/ 35231 h 35231"/>
                    <a:gd name="connsiteX2" fmla="*/ 0 w 60942"/>
                    <a:gd name="connsiteY2" fmla="*/ 17738 h 35231"/>
                    <a:gd name="connsiteX3" fmla="*/ 30756 w 60942"/>
                    <a:gd name="connsiteY3" fmla="*/ 0 h 35231"/>
                    <a:gd name="connsiteX4" fmla="*/ 30756 w 60942"/>
                    <a:gd name="connsiteY4" fmla="*/ 31651 h 35231"/>
                    <a:gd name="connsiteX5" fmla="*/ 54190 w 60942"/>
                    <a:gd name="connsiteY5" fmla="*/ 18145 h 35231"/>
                    <a:gd name="connsiteX6" fmla="*/ 30268 w 60942"/>
                    <a:gd name="connsiteY6" fmla="*/ 4313 h 35231"/>
                    <a:gd name="connsiteX7" fmla="*/ 6835 w 60942"/>
                    <a:gd name="connsiteY7" fmla="*/ 17901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42" h="35231">
                      <a:moveTo>
                        <a:pt x="60943" y="17494"/>
                      </a:moveTo>
                      <a:lnTo>
                        <a:pt x="30268" y="35231"/>
                      </a:lnTo>
                      <a:lnTo>
                        <a:pt x="0" y="17738"/>
                      </a:lnTo>
                      <a:lnTo>
                        <a:pt x="30756" y="0"/>
                      </a:lnTo>
                      <a:close/>
                      <a:moveTo>
                        <a:pt x="30756" y="31651"/>
                      </a:moveTo>
                      <a:lnTo>
                        <a:pt x="54190" y="18145"/>
                      </a:lnTo>
                      <a:lnTo>
                        <a:pt x="30268" y="4313"/>
                      </a:lnTo>
                      <a:lnTo>
                        <a:pt x="6835" y="17901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11" name="Freeform: Shape 410">
                  <a:extLst>
                    <a:ext uri="{FF2B5EF4-FFF2-40B4-BE49-F238E27FC236}">
                      <a16:creationId xmlns:a16="http://schemas.microsoft.com/office/drawing/2014/main" id="{BCA3C1AD-460D-D493-FE6C-9C557C7C0BA9}"/>
                    </a:ext>
                  </a:extLst>
                </p:cNvPr>
                <p:cNvSpPr/>
                <p:nvPr/>
              </p:nvSpPr>
              <p:spPr>
                <a:xfrm>
                  <a:off x="5708939" y="3500038"/>
                  <a:ext cx="310869" cy="181572"/>
                </a:xfrm>
                <a:custGeom>
                  <a:avLst/>
                  <a:gdLst>
                    <a:gd name="connsiteX0" fmla="*/ 310503 w 310869"/>
                    <a:gd name="connsiteY0" fmla="*/ 3753 h 181572"/>
                    <a:gd name="connsiteX1" fmla="*/ 309445 w 310869"/>
                    <a:gd name="connsiteY1" fmla="*/ 4729 h 181572"/>
                    <a:gd name="connsiteX2" fmla="*/ 3592 w 310869"/>
                    <a:gd name="connsiteY2" fmla="*/ 181130 h 181572"/>
                    <a:gd name="connsiteX3" fmla="*/ 297 w 310869"/>
                    <a:gd name="connsiteY3" fmla="*/ 180593 h 181572"/>
                    <a:gd name="connsiteX4" fmla="*/ 174 w 310869"/>
                    <a:gd name="connsiteY4" fmla="*/ 180397 h 181572"/>
                    <a:gd name="connsiteX5" fmla="*/ 1558 w 310869"/>
                    <a:gd name="connsiteY5" fmla="*/ 176817 h 181572"/>
                    <a:gd name="connsiteX6" fmla="*/ 307167 w 310869"/>
                    <a:gd name="connsiteY6" fmla="*/ 416 h 181572"/>
                    <a:gd name="connsiteX7" fmla="*/ 310340 w 310869"/>
                    <a:gd name="connsiteY7" fmla="*/ 962 h 181572"/>
                    <a:gd name="connsiteX8" fmla="*/ 310503 w 310869"/>
                    <a:gd name="connsiteY8" fmla="*/ 1230 h 181572"/>
                    <a:gd name="connsiteX9" fmla="*/ 310503 w 310869"/>
                    <a:gd name="connsiteY9" fmla="*/ 3753 h 18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869" h="181572">
                      <a:moveTo>
                        <a:pt x="310503" y="3753"/>
                      </a:moveTo>
                      <a:cubicBezTo>
                        <a:pt x="310259" y="4176"/>
                        <a:pt x="309885" y="4517"/>
                        <a:pt x="309445" y="4729"/>
                      </a:cubicBezTo>
                      <a:lnTo>
                        <a:pt x="3592" y="181130"/>
                      </a:lnTo>
                      <a:cubicBezTo>
                        <a:pt x="2534" y="181886"/>
                        <a:pt x="1061" y="181650"/>
                        <a:pt x="297" y="180593"/>
                      </a:cubicBezTo>
                      <a:cubicBezTo>
                        <a:pt x="256" y="180528"/>
                        <a:pt x="215" y="180462"/>
                        <a:pt x="174" y="180397"/>
                      </a:cubicBezTo>
                      <a:cubicBezTo>
                        <a:pt x="-322" y="179022"/>
                        <a:pt x="272" y="177501"/>
                        <a:pt x="1558" y="176817"/>
                      </a:cubicBezTo>
                      <a:lnTo>
                        <a:pt x="307167" y="416"/>
                      </a:lnTo>
                      <a:cubicBezTo>
                        <a:pt x="308192" y="-308"/>
                        <a:pt x="309616" y="-63"/>
                        <a:pt x="310340" y="962"/>
                      </a:cubicBezTo>
                      <a:cubicBezTo>
                        <a:pt x="310406" y="1051"/>
                        <a:pt x="310454" y="1141"/>
                        <a:pt x="310503" y="1230"/>
                      </a:cubicBezTo>
                      <a:cubicBezTo>
                        <a:pt x="310991" y="2003"/>
                        <a:pt x="310991" y="2980"/>
                        <a:pt x="310503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12" name="Freeform: Shape 411">
                  <a:extLst>
                    <a:ext uri="{FF2B5EF4-FFF2-40B4-BE49-F238E27FC236}">
                      <a16:creationId xmlns:a16="http://schemas.microsoft.com/office/drawing/2014/main" id="{4DD3F8FD-9E18-F652-06E7-EF249DF610F4}"/>
                    </a:ext>
                  </a:extLst>
                </p:cNvPr>
                <p:cNvSpPr/>
                <p:nvPr/>
              </p:nvSpPr>
              <p:spPr>
                <a:xfrm>
                  <a:off x="5723610" y="3508316"/>
                  <a:ext cx="310701" cy="181569"/>
                </a:xfrm>
                <a:custGeom>
                  <a:avLst/>
                  <a:gdLst>
                    <a:gd name="connsiteX0" fmla="*/ 310153 w 310701"/>
                    <a:gd name="connsiteY0" fmla="*/ 3774 h 181569"/>
                    <a:gd name="connsiteX1" fmla="*/ 309095 w 310701"/>
                    <a:gd name="connsiteY1" fmla="*/ 4750 h 181569"/>
                    <a:gd name="connsiteX2" fmla="*/ 3567 w 310701"/>
                    <a:gd name="connsiteY2" fmla="*/ 181151 h 181569"/>
                    <a:gd name="connsiteX3" fmla="*/ 279 w 310701"/>
                    <a:gd name="connsiteY3" fmla="*/ 180557 h 181569"/>
                    <a:gd name="connsiteX4" fmla="*/ 149 w 310701"/>
                    <a:gd name="connsiteY4" fmla="*/ 180338 h 181569"/>
                    <a:gd name="connsiteX5" fmla="*/ 1532 w 310701"/>
                    <a:gd name="connsiteY5" fmla="*/ 176839 h 181569"/>
                    <a:gd name="connsiteX6" fmla="*/ 307142 w 310701"/>
                    <a:gd name="connsiteY6" fmla="*/ 438 h 181569"/>
                    <a:gd name="connsiteX7" fmla="*/ 310323 w 310701"/>
                    <a:gd name="connsiteY7" fmla="*/ 934 h 181569"/>
                    <a:gd name="connsiteX8" fmla="*/ 310478 w 310701"/>
                    <a:gd name="connsiteY8" fmla="*/ 1170 h 181569"/>
                    <a:gd name="connsiteX9" fmla="*/ 310153 w 310701"/>
                    <a:gd name="connsiteY9" fmla="*/ 3774 h 181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701" h="181569">
                      <a:moveTo>
                        <a:pt x="310153" y="3774"/>
                      </a:moveTo>
                      <a:cubicBezTo>
                        <a:pt x="309884" y="4181"/>
                        <a:pt x="309518" y="4514"/>
                        <a:pt x="309095" y="4750"/>
                      </a:cubicBezTo>
                      <a:lnTo>
                        <a:pt x="3567" y="181151"/>
                      </a:lnTo>
                      <a:cubicBezTo>
                        <a:pt x="2493" y="181892"/>
                        <a:pt x="1028" y="181623"/>
                        <a:pt x="279" y="180557"/>
                      </a:cubicBezTo>
                      <a:cubicBezTo>
                        <a:pt x="231" y="180484"/>
                        <a:pt x="190" y="180411"/>
                        <a:pt x="149" y="180338"/>
                      </a:cubicBezTo>
                      <a:cubicBezTo>
                        <a:pt x="-298" y="178987"/>
                        <a:pt x="288" y="177514"/>
                        <a:pt x="1532" y="176839"/>
                      </a:cubicBezTo>
                      <a:lnTo>
                        <a:pt x="307142" y="438"/>
                      </a:lnTo>
                      <a:cubicBezTo>
                        <a:pt x="308159" y="-302"/>
                        <a:pt x="309583" y="-83"/>
                        <a:pt x="310323" y="934"/>
                      </a:cubicBezTo>
                      <a:cubicBezTo>
                        <a:pt x="310380" y="1008"/>
                        <a:pt x="310429" y="1089"/>
                        <a:pt x="310478" y="1170"/>
                      </a:cubicBezTo>
                      <a:cubicBezTo>
                        <a:pt x="310868" y="2033"/>
                        <a:pt x="310738" y="3034"/>
                        <a:pt x="310153" y="377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13" name="Freeform: Shape 412">
                  <a:extLst>
                    <a:ext uri="{FF2B5EF4-FFF2-40B4-BE49-F238E27FC236}">
                      <a16:creationId xmlns:a16="http://schemas.microsoft.com/office/drawing/2014/main" id="{2D581E19-2340-9A23-B639-D05D033B02DC}"/>
                    </a:ext>
                  </a:extLst>
                </p:cNvPr>
                <p:cNvSpPr/>
                <p:nvPr/>
              </p:nvSpPr>
              <p:spPr>
                <a:xfrm>
                  <a:off x="5765899" y="3532584"/>
                  <a:ext cx="310647" cy="181629"/>
                </a:xfrm>
                <a:custGeom>
                  <a:avLst/>
                  <a:gdLst>
                    <a:gd name="connsiteX0" fmla="*/ 309929 w 310647"/>
                    <a:gd name="connsiteY0" fmla="*/ 3753 h 181629"/>
                    <a:gd name="connsiteX1" fmla="*/ 308871 w 310647"/>
                    <a:gd name="connsiteY1" fmla="*/ 4729 h 181629"/>
                    <a:gd name="connsiteX2" fmla="*/ 3588 w 310647"/>
                    <a:gd name="connsiteY2" fmla="*/ 181211 h 181629"/>
                    <a:gd name="connsiteX3" fmla="*/ 300 w 310647"/>
                    <a:gd name="connsiteY3" fmla="*/ 180617 h 181629"/>
                    <a:gd name="connsiteX4" fmla="*/ 170 w 310647"/>
                    <a:gd name="connsiteY4" fmla="*/ 180397 h 181629"/>
                    <a:gd name="connsiteX5" fmla="*/ 1553 w 310647"/>
                    <a:gd name="connsiteY5" fmla="*/ 176899 h 181629"/>
                    <a:gd name="connsiteX6" fmla="*/ 307163 w 310647"/>
                    <a:gd name="connsiteY6" fmla="*/ 416 h 181629"/>
                    <a:gd name="connsiteX7" fmla="*/ 310336 w 310647"/>
                    <a:gd name="connsiteY7" fmla="*/ 962 h 181629"/>
                    <a:gd name="connsiteX8" fmla="*/ 310499 w 310647"/>
                    <a:gd name="connsiteY8" fmla="*/ 1230 h 181629"/>
                    <a:gd name="connsiteX9" fmla="*/ 309929 w 310647"/>
                    <a:gd name="connsiteY9" fmla="*/ 3753 h 181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647" h="181629">
                      <a:moveTo>
                        <a:pt x="309929" y="3753"/>
                      </a:moveTo>
                      <a:cubicBezTo>
                        <a:pt x="309685" y="4176"/>
                        <a:pt x="309311" y="4517"/>
                        <a:pt x="308871" y="4729"/>
                      </a:cubicBezTo>
                      <a:lnTo>
                        <a:pt x="3588" y="181211"/>
                      </a:lnTo>
                      <a:cubicBezTo>
                        <a:pt x="2514" y="181951"/>
                        <a:pt x="1049" y="181683"/>
                        <a:pt x="300" y="180617"/>
                      </a:cubicBezTo>
                      <a:cubicBezTo>
                        <a:pt x="252" y="180544"/>
                        <a:pt x="211" y="180471"/>
                        <a:pt x="170" y="180397"/>
                      </a:cubicBezTo>
                      <a:cubicBezTo>
                        <a:pt x="-318" y="179047"/>
                        <a:pt x="276" y="177549"/>
                        <a:pt x="1553" y="176899"/>
                      </a:cubicBezTo>
                      <a:lnTo>
                        <a:pt x="307163" y="416"/>
                      </a:lnTo>
                      <a:cubicBezTo>
                        <a:pt x="308188" y="-308"/>
                        <a:pt x="309612" y="-63"/>
                        <a:pt x="310336" y="962"/>
                      </a:cubicBezTo>
                      <a:cubicBezTo>
                        <a:pt x="310401" y="1051"/>
                        <a:pt x="310450" y="1141"/>
                        <a:pt x="310499" y="1230"/>
                      </a:cubicBezTo>
                      <a:cubicBezTo>
                        <a:pt x="310824" y="2109"/>
                        <a:pt x="310605" y="3102"/>
                        <a:pt x="309929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14" name="Freeform: Shape 413">
                  <a:extLst>
                    <a:ext uri="{FF2B5EF4-FFF2-40B4-BE49-F238E27FC236}">
                      <a16:creationId xmlns:a16="http://schemas.microsoft.com/office/drawing/2014/main" id="{787783D4-DD46-48F9-9A66-287F15A1F640}"/>
                    </a:ext>
                  </a:extLst>
                </p:cNvPr>
                <p:cNvSpPr/>
                <p:nvPr/>
              </p:nvSpPr>
              <p:spPr>
                <a:xfrm>
                  <a:off x="5779975" y="3540862"/>
                  <a:ext cx="310533" cy="181569"/>
                </a:xfrm>
                <a:custGeom>
                  <a:avLst/>
                  <a:gdLst>
                    <a:gd name="connsiteX0" fmla="*/ 310173 w 310533"/>
                    <a:gd name="connsiteY0" fmla="*/ 3774 h 181569"/>
                    <a:gd name="connsiteX1" fmla="*/ 309115 w 310533"/>
                    <a:gd name="connsiteY1" fmla="*/ 4750 h 181569"/>
                    <a:gd name="connsiteX2" fmla="*/ 3588 w 310533"/>
                    <a:gd name="connsiteY2" fmla="*/ 181151 h 181569"/>
                    <a:gd name="connsiteX3" fmla="*/ 300 w 310533"/>
                    <a:gd name="connsiteY3" fmla="*/ 180557 h 181569"/>
                    <a:gd name="connsiteX4" fmla="*/ 170 w 310533"/>
                    <a:gd name="connsiteY4" fmla="*/ 180338 h 181569"/>
                    <a:gd name="connsiteX5" fmla="*/ 1553 w 310533"/>
                    <a:gd name="connsiteY5" fmla="*/ 176839 h 181569"/>
                    <a:gd name="connsiteX6" fmla="*/ 306837 w 310533"/>
                    <a:gd name="connsiteY6" fmla="*/ 438 h 181569"/>
                    <a:gd name="connsiteX7" fmla="*/ 310019 w 310533"/>
                    <a:gd name="connsiteY7" fmla="*/ 934 h 181569"/>
                    <a:gd name="connsiteX8" fmla="*/ 310173 w 310533"/>
                    <a:gd name="connsiteY8" fmla="*/ 1170 h 181569"/>
                    <a:gd name="connsiteX9" fmla="*/ 310173 w 310533"/>
                    <a:gd name="connsiteY9" fmla="*/ 3774 h 181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533" h="181569">
                      <a:moveTo>
                        <a:pt x="310173" y="3774"/>
                      </a:moveTo>
                      <a:cubicBezTo>
                        <a:pt x="309929" y="4197"/>
                        <a:pt x="309555" y="4539"/>
                        <a:pt x="309115" y="4750"/>
                      </a:cubicBezTo>
                      <a:lnTo>
                        <a:pt x="3588" y="181151"/>
                      </a:lnTo>
                      <a:cubicBezTo>
                        <a:pt x="2513" y="181892"/>
                        <a:pt x="1049" y="181623"/>
                        <a:pt x="300" y="180557"/>
                      </a:cubicBezTo>
                      <a:cubicBezTo>
                        <a:pt x="252" y="180484"/>
                        <a:pt x="211" y="180411"/>
                        <a:pt x="170" y="180338"/>
                      </a:cubicBezTo>
                      <a:cubicBezTo>
                        <a:pt x="-318" y="178987"/>
                        <a:pt x="276" y="177490"/>
                        <a:pt x="1553" y="176839"/>
                      </a:cubicBezTo>
                      <a:lnTo>
                        <a:pt x="306837" y="438"/>
                      </a:lnTo>
                      <a:cubicBezTo>
                        <a:pt x="307854" y="-302"/>
                        <a:pt x="309278" y="-83"/>
                        <a:pt x="310019" y="934"/>
                      </a:cubicBezTo>
                      <a:cubicBezTo>
                        <a:pt x="310076" y="1008"/>
                        <a:pt x="310124" y="1089"/>
                        <a:pt x="310173" y="1170"/>
                      </a:cubicBezTo>
                      <a:cubicBezTo>
                        <a:pt x="310653" y="1968"/>
                        <a:pt x="310653" y="2977"/>
                        <a:pt x="310173" y="377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15" name="Freeform: Shape 414">
                  <a:extLst>
                    <a:ext uri="{FF2B5EF4-FFF2-40B4-BE49-F238E27FC236}">
                      <a16:creationId xmlns:a16="http://schemas.microsoft.com/office/drawing/2014/main" id="{9C8235D7-F765-D91C-7F87-3FC184E8B49E}"/>
                    </a:ext>
                  </a:extLst>
                </p:cNvPr>
                <p:cNvSpPr/>
                <p:nvPr/>
              </p:nvSpPr>
              <p:spPr>
                <a:xfrm>
                  <a:off x="5822041" y="3565131"/>
                  <a:ext cx="310724" cy="181629"/>
                </a:xfrm>
                <a:custGeom>
                  <a:avLst/>
                  <a:gdLst>
                    <a:gd name="connsiteX0" fmla="*/ 310173 w 310724"/>
                    <a:gd name="connsiteY0" fmla="*/ 3753 h 181629"/>
                    <a:gd name="connsiteX1" fmla="*/ 309115 w 310724"/>
                    <a:gd name="connsiteY1" fmla="*/ 4729 h 181629"/>
                    <a:gd name="connsiteX2" fmla="*/ 3587 w 310724"/>
                    <a:gd name="connsiteY2" fmla="*/ 181211 h 181629"/>
                    <a:gd name="connsiteX3" fmla="*/ 300 w 310724"/>
                    <a:gd name="connsiteY3" fmla="*/ 180617 h 181629"/>
                    <a:gd name="connsiteX4" fmla="*/ 170 w 310724"/>
                    <a:gd name="connsiteY4" fmla="*/ 180397 h 181629"/>
                    <a:gd name="connsiteX5" fmla="*/ 1553 w 310724"/>
                    <a:gd name="connsiteY5" fmla="*/ 176899 h 181629"/>
                    <a:gd name="connsiteX6" fmla="*/ 307163 w 310724"/>
                    <a:gd name="connsiteY6" fmla="*/ 416 h 181629"/>
                    <a:gd name="connsiteX7" fmla="*/ 310336 w 310724"/>
                    <a:gd name="connsiteY7" fmla="*/ 962 h 181629"/>
                    <a:gd name="connsiteX8" fmla="*/ 310499 w 310724"/>
                    <a:gd name="connsiteY8" fmla="*/ 1230 h 181629"/>
                    <a:gd name="connsiteX9" fmla="*/ 310173 w 310724"/>
                    <a:gd name="connsiteY9" fmla="*/ 3753 h 181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724" h="181629">
                      <a:moveTo>
                        <a:pt x="310173" y="3753"/>
                      </a:moveTo>
                      <a:cubicBezTo>
                        <a:pt x="309929" y="4176"/>
                        <a:pt x="309555" y="4517"/>
                        <a:pt x="309115" y="4729"/>
                      </a:cubicBezTo>
                      <a:lnTo>
                        <a:pt x="3587" y="181211"/>
                      </a:lnTo>
                      <a:cubicBezTo>
                        <a:pt x="2513" y="181951"/>
                        <a:pt x="1049" y="181683"/>
                        <a:pt x="300" y="180617"/>
                      </a:cubicBezTo>
                      <a:cubicBezTo>
                        <a:pt x="251" y="180544"/>
                        <a:pt x="211" y="180471"/>
                        <a:pt x="170" y="180397"/>
                      </a:cubicBezTo>
                      <a:cubicBezTo>
                        <a:pt x="-318" y="179047"/>
                        <a:pt x="276" y="177549"/>
                        <a:pt x="1553" y="176899"/>
                      </a:cubicBezTo>
                      <a:lnTo>
                        <a:pt x="307163" y="416"/>
                      </a:lnTo>
                      <a:cubicBezTo>
                        <a:pt x="308188" y="-308"/>
                        <a:pt x="309612" y="-63"/>
                        <a:pt x="310336" y="962"/>
                      </a:cubicBezTo>
                      <a:cubicBezTo>
                        <a:pt x="310401" y="1051"/>
                        <a:pt x="310450" y="1141"/>
                        <a:pt x="310499" y="1230"/>
                      </a:cubicBezTo>
                      <a:cubicBezTo>
                        <a:pt x="310889" y="2060"/>
                        <a:pt x="310767" y="3045"/>
                        <a:pt x="310173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16" name="Freeform: Shape 415">
                  <a:extLst>
                    <a:ext uri="{FF2B5EF4-FFF2-40B4-BE49-F238E27FC236}">
                      <a16:creationId xmlns:a16="http://schemas.microsoft.com/office/drawing/2014/main" id="{B5FE42A0-4B2C-D776-907E-14590F314544}"/>
                    </a:ext>
                  </a:extLst>
                </p:cNvPr>
                <p:cNvSpPr/>
                <p:nvPr/>
              </p:nvSpPr>
              <p:spPr>
                <a:xfrm>
                  <a:off x="5836357" y="3573430"/>
                  <a:ext cx="310885" cy="181572"/>
                </a:xfrm>
                <a:custGeom>
                  <a:avLst/>
                  <a:gdLst>
                    <a:gd name="connsiteX0" fmla="*/ 310178 w 310885"/>
                    <a:gd name="connsiteY0" fmla="*/ 3753 h 181572"/>
                    <a:gd name="connsiteX1" fmla="*/ 309120 w 310885"/>
                    <a:gd name="connsiteY1" fmla="*/ 4729 h 181572"/>
                    <a:gd name="connsiteX2" fmla="*/ 3592 w 310885"/>
                    <a:gd name="connsiteY2" fmla="*/ 181130 h 181572"/>
                    <a:gd name="connsiteX3" fmla="*/ 297 w 310885"/>
                    <a:gd name="connsiteY3" fmla="*/ 180593 h 181572"/>
                    <a:gd name="connsiteX4" fmla="*/ 174 w 310885"/>
                    <a:gd name="connsiteY4" fmla="*/ 180398 h 181572"/>
                    <a:gd name="connsiteX5" fmla="*/ 1558 w 310885"/>
                    <a:gd name="connsiteY5" fmla="*/ 176817 h 181572"/>
                    <a:gd name="connsiteX6" fmla="*/ 307411 w 310885"/>
                    <a:gd name="connsiteY6" fmla="*/ 417 h 181572"/>
                    <a:gd name="connsiteX7" fmla="*/ 310585 w 310885"/>
                    <a:gd name="connsiteY7" fmla="*/ 962 h 181572"/>
                    <a:gd name="connsiteX8" fmla="*/ 310747 w 310885"/>
                    <a:gd name="connsiteY8" fmla="*/ 1230 h 181572"/>
                    <a:gd name="connsiteX9" fmla="*/ 310178 w 310885"/>
                    <a:gd name="connsiteY9" fmla="*/ 3753 h 18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885" h="181572">
                      <a:moveTo>
                        <a:pt x="310178" y="3753"/>
                      </a:moveTo>
                      <a:cubicBezTo>
                        <a:pt x="309934" y="4176"/>
                        <a:pt x="309559" y="4517"/>
                        <a:pt x="309120" y="4729"/>
                      </a:cubicBezTo>
                      <a:lnTo>
                        <a:pt x="3592" y="181130"/>
                      </a:lnTo>
                      <a:cubicBezTo>
                        <a:pt x="2534" y="181886"/>
                        <a:pt x="1061" y="181650"/>
                        <a:pt x="297" y="180593"/>
                      </a:cubicBezTo>
                      <a:cubicBezTo>
                        <a:pt x="256" y="180528"/>
                        <a:pt x="215" y="180463"/>
                        <a:pt x="174" y="180398"/>
                      </a:cubicBezTo>
                      <a:cubicBezTo>
                        <a:pt x="-322" y="179022"/>
                        <a:pt x="272" y="177501"/>
                        <a:pt x="1558" y="176817"/>
                      </a:cubicBezTo>
                      <a:lnTo>
                        <a:pt x="307411" y="417"/>
                      </a:lnTo>
                      <a:cubicBezTo>
                        <a:pt x="308437" y="-308"/>
                        <a:pt x="309860" y="-64"/>
                        <a:pt x="310585" y="962"/>
                      </a:cubicBezTo>
                      <a:cubicBezTo>
                        <a:pt x="310650" y="1051"/>
                        <a:pt x="310698" y="1141"/>
                        <a:pt x="310747" y="1230"/>
                      </a:cubicBezTo>
                      <a:cubicBezTo>
                        <a:pt x="311056" y="2109"/>
                        <a:pt x="310837" y="3093"/>
                        <a:pt x="310178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17" name="Freeform: Shape 416">
                  <a:extLst>
                    <a:ext uri="{FF2B5EF4-FFF2-40B4-BE49-F238E27FC236}">
                      <a16:creationId xmlns:a16="http://schemas.microsoft.com/office/drawing/2014/main" id="{37438F38-D050-25F8-014E-471D5C50D561}"/>
                    </a:ext>
                  </a:extLst>
                </p:cNvPr>
                <p:cNvSpPr/>
                <p:nvPr/>
              </p:nvSpPr>
              <p:spPr>
                <a:xfrm>
                  <a:off x="4946229" y="3371816"/>
                  <a:ext cx="912922" cy="527086"/>
                </a:xfrm>
                <a:custGeom>
                  <a:avLst/>
                  <a:gdLst>
                    <a:gd name="connsiteX0" fmla="*/ 875006 w 912922"/>
                    <a:gd name="connsiteY0" fmla="*/ 0 h 527086"/>
                    <a:gd name="connsiteX1" fmla="*/ 0 w 912922"/>
                    <a:gd name="connsiteY1" fmla="*/ 505199 h 527086"/>
                    <a:gd name="connsiteX2" fmla="*/ 37835 w 912922"/>
                    <a:gd name="connsiteY2" fmla="*/ 527087 h 527086"/>
                    <a:gd name="connsiteX3" fmla="*/ 912923 w 912922"/>
                    <a:gd name="connsiteY3" fmla="*/ 21887 h 527086"/>
                    <a:gd name="connsiteX4" fmla="*/ 875006 w 912922"/>
                    <a:gd name="connsiteY4" fmla="*/ 0 h 527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2922" h="527086">
                      <a:moveTo>
                        <a:pt x="875006" y="0"/>
                      </a:moveTo>
                      <a:lnTo>
                        <a:pt x="0" y="505199"/>
                      </a:lnTo>
                      <a:lnTo>
                        <a:pt x="37835" y="527087"/>
                      </a:lnTo>
                      <a:lnTo>
                        <a:pt x="912923" y="21887"/>
                      </a:lnTo>
                      <a:lnTo>
                        <a:pt x="875006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18" name="Freeform: Shape 417">
                  <a:extLst>
                    <a:ext uri="{FF2B5EF4-FFF2-40B4-BE49-F238E27FC236}">
                      <a16:creationId xmlns:a16="http://schemas.microsoft.com/office/drawing/2014/main" id="{04AC8D1D-AD4D-1713-45E5-FB8E686B8531}"/>
                    </a:ext>
                  </a:extLst>
                </p:cNvPr>
                <p:cNvSpPr/>
                <p:nvPr/>
              </p:nvSpPr>
              <p:spPr>
                <a:xfrm>
                  <a:off x="4946229" y="3371816"/>
                  <a:ext cx="912922" cy="527086"/>
                </a:xfrm>
                <a:custGeom>
                  <a:avLst/>
                  <a:gdLst>
                    <a:gd name="connsiteX0" fmla="*/ 875006 w 912922"/>
                    <a:gd name="connsiteY0" fmla="*/ 0 h 527086"/>
                    <a:gd name="connsiteX1" fmla="*/ 0 w 912922"/>
                    <a:gd name="connsiteY1" fmla="*/ 505199 h 527086"/>
                    <a:gd name="connsiteX2" fmla="*/ 37835 w 912922"/>
                    <a:gd name="connsiteY2" fmla="*/ 527087 h 527086"/>
                    <a:gd name="connsiteX3" fmla="*/ 912923 w 912922"/>
                    <a:gd name="connsiteY3" fmla="*/ 21887 h 527086"/>
                    <a:gd name="connsiteX4" fmla="*/ 875006 w 912922"/>
                    <a:gd name="connsiteY4" fmla="*/ 0 h 527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2922" h="527086">
                      <a:moveTo>
                        <a:pt x="875006" y="0"/>
                      </a:moveTo>
                      <a:lnTo>
                        <a:pt x="0" y="505199"/>
                      </a:lnTo>
                      <a:lnTo>
                        <a:pt x="37835" y="527087"/>
                      </a:lnTo>
                      <a:lnTo>
                        <a:pt x="912923" y="21887"/>
                      </a:lnTo>
                      <a:lnTo>
                        <a:pt x="875006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19" name="Freeform: Shape 418">
                  <a:extLst>
                    <a:ext uri="{FF2B5EF4-FFF2-40B4-BE49-F238E27FC236}">
                      <a16:creationId xmlns:a16="http://schemas.microsoft.com/office/drawing/2014/main" id="{29EED58E-C63E-D226-226A-23B37BDDC091}"/>
                    </a:ext>
                  </a:extLst>
                </p:cNvPr>
                <p:cNvSpPr/>
                <p:nvPr/>
              </p:nvSpPr>
              <p:spPr>
                <a:xfrm>
                  <a:off x="5027653" y="3662525"/>
                  <a:ext cx="420013" cy="244870"/>
                </a:xfrm>
                <a:custGeom>
                  <a:avLst/>
                  <a:gdLst>
                    <a:gd name="connsiteX0" fmla="*/ 419463 w 420013"/>
                    <a:gd name="connsiteY0" fmla="*/ 3753 h 244870"/>
                    <a:gd name="connsiteX1" fmla="*/ 418486 w 420013"/>
                    <a:gd name="connsiteY1" fmla="*/ 4729 h 244870"/>
                    <a:gd name="connsiteX2" fmla="*/ 3522 w 420013"/>
                    <a:gd name="connsiteY2" fmla="*/ 244432 h 244870"/>
                    <a:gd name="connsiteX3" fmla="*/ 340 w 420013"/>
                    <a:gd name="connsiteY3" fmla="*/ 243936 h 244870"/>
                    <a:gd name="connsiteX4" fmla="*/ 186 w 420013"/>
                    <a:gd name="connsiteY4" fmla="*/ 243700 h 244870"/>
                    <a:gd name="connsiteX5" fmla="*/ 1487 w 420013"/>
                    <a:gd name="connsiteY5" fmla="*/ 240120 h 244870"/>
                    <a:gd name="connsiteX6" fmla="*/ 416452 w 420013"/>
                    <a:gd name="connsiteY6" fmla="*/ 417 h 244870"/>
                    <a:gd name="connsiteX7" fmla="*/ 419626 w 420013"/>
                    <a:gd name="connsiteY7" fmla="*/ 962 h 244870"/>
                    <a:gd name="connsiteX8" fmla="*/ 419788 w 420013"/>
                    <a:gd name="connsiteY8" fmla="*/ 1230 h 244870"/>
                    <a:gd name="connsiteX9" fmla="*/ 419463 w 420013"/>
                    <a:gd name="connsiteY9" fmla="*/ 3753 h 244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013" h="244870">
                      <a:moveTo>
                        <a:pt x="419463" y="3753"/>
                      </a:moveTo>
                      <a:cubicBezTo>
                        <a:pt x="419227" y="4159"/>
                        <a:pt x="418893" y="4493"/>
                        <a:pt x="418486" y="4729"/>
                      </a:cubicBezTo>
                      <a:lnTo>
                        <a:pt x="3522" y="244432"/>
                      </a:lnTo>
                      <a:cubicBezTo>
                        <a:pt x="2504" y="245173"/>
                        <a:pt x="1081" y="244953"/>
                        <a:pt x="340" y="243936"/>
                      </a:cubicBezTo>
                      <a:cubicBezTo>
                        <a:pt x="283" y="243863"/>
                        <a:pt x="234" y="243781"/>
                        <a:pt x="186" y="243700"/>
                      </a:cubicBezTo>
                      <a:cubicBezTo>
                        <a:pt x="-319" y="242349"/>
                        <a:pt x="234" y="240828"/>
                        <a:pt x="1487" y="240120"/>
                      </a:cubicBezTo>
                      <a:lnTo>
                        <a:pt x="416452" y="417"/>
                      </a:lnTo>
                      <a:cubicBezTo>
                        <a:pt x="417478" y="-308"/>
                        <a:pt x="418901" y="-63"/>
                        <a:pt x="419626" y="962"/>
                      </a:cubicBezTo>
                      <a:cubicBezTo>
                        <a:pt x="419691" y="1051"/>
                        <a:pt x="419740" y="1141"/>
                        <a:pt x="419788" y="1230"/>
                      </a:cubicBezTo>
                      <a:cubicBezTo>
                        <a:pt x="420179" y="2060"/>
                        <a:pt x="420057" y="3045"/>
                        <a:pt x="419463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20" name="Freeform: Shape 419">
                  <a:extLst>
                    <a:ext uri="{FF2B5EF4-FFF2-40B4-BE49-F238E27FC236}">
                      <a16:creationId xmlns:a16="http://schemas.microsoft.com/office/drawing/2014/main" id="{93255946-CAE2-3045-9243-74A54FF2B04A}"/>
                    </a:ext>
                  </a:extLst>
                </p:cNvPr>
                <p:cNvSpPr/>
                <p:nvPr/>
              </p:nvSpPr>
              <p:spPr>
                <a:xfrm>
                  <a:off x="5049881" y="3432153"/>
                  <a:ext cx="841305" cy="488078"/>
                </a:xfrm>
                <a:custGeom>
                  <a:avLst/>
                  <a:gdLst>
                    <a:gd name="connsiteX0" fmla="*/ 840840 w 841305"/>
                    <a:gd name="connsiteY0" fmla="*/ 3697 h 488078"/>
                    <a:gd name="connsiteX1" fmla="*/ 839782 w 841305"/>
                    <a:gd name="connsiteY1" fmla="*/ 4674 h 488078"/>
                    <a:gd name="connsiteX2" fmla="*/ 3587 w 841305"/>
                    <a:gd name="connsiteY2" fmla="*/ 487660 h 488078"/>
                    <a:gd name="connsiteX3" fmla="*/ 300 w 841305"/>
                    <a:gd name="connsiteY3" fmla="*/ 487066 h 488078"/>
                    <a:gd name="connsiteX4" fmla="*/ 170 w 841305"/>
                    <a:gd name="connsiteY4" fmla="*/ 486847 h 488078"/>
                    <a:gd name="connsiteX5" fmla="*/ 1553 w 841305"/>
                    <a:gd name="connsiteY5" fmla="*/ 483348 h 488078"/>
                    <a:gd name="connsiteX6" fmla="*/ 837748 w 841305"/>
                    <a:gd name="connsiteY6" fmla="*/ 443 h 488078"/>
                    <a:gd name="connsiteX7" fmla="*/ 841043 w 841305"/>
                    <a:gd name="connsiteY7" fmla="*/ 980 h 488078"/>
                    <a:gd name="connsiteX8" fmla="*/ 841166 w 841305"/>
                    <a:gd name="connsiteY8" fmla="*/ 1175 h 488078"/>
                    <a:gd name="connsiteX9" fmla="*/ 840840 w 841305"/>
                    <a:gd name="connsiteY9" fmla="*/ 3697 h 488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1305" h="488078">
                      <a:moveTo>
                        <a:pt x="840840" y="3697"/>
                      </a:moveTo>
                      <a:cubicBezTo>
                        <a:pt x="840572" y="4104"/>
                        <a:pt x="840205" y="4438"/>
                        <a:pt x="839782" y="4674"/>
                      </a:cubicBezTo>
                      <a:lnTo>
                        <a:pt x="3587" y="487660"/>
                      </a:lnTo>
                      <a:cubicBezTo>
                        <a:pt x="2513" y="488401"/>
                        <a:pt x="1049" y="488132"/>
                        <a:pt x="300" y="487066"/>
                      </a:cubicBezTo>
                      <a:cubicBezTo>
                        <a:pt x="251" y="486993"/>
                        <a:pt x="211" y="486920"/>
                        <a:pt x="170" y="486847"/>
                      </a:cubicBezTo>
                      <a:cubicBezTo>
                        <a:pt x="-318" y="485496"/>
                        <a:pt x="276" y="483999"/>
                        <a:pt x="1553" y="483348"/>
                      </a:cubicBezTo>
                      <a:lnTo>
                        <a:pt x="837748" y="443"/>
                      </a:lnTo>
                      <a:cubicBezTo>
                        <a:pt x="838806" y="-314"/>
                        <a:pt x="840279" y="-78"/>
                        <a:pt x="841043" y="980"/>
                      </a:cubicBezTo>
                      <a:cubicBezTo>
                        <a:pt x="841084" y="1045"/>
                        <a:pt x="841125" y="1110"/>
                        <a:pt x="841166" y="1175"/>
                      </a:cubicBezTo>
                      <a:cubicBezTo>
                        <a:pt x="841434" y="2021"/>
                        <a:pt x="841312" y="2949"/>
                        <a:pt x="840840" y="3697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21" name="Freeform: Shape 420">
                  <a:extLst>
                    <a:ext uri="{FF2B5EF4-FFF2-40B4-BE49-F238E27FC236}">
                      <a16:creationId xmlns:a16="http://schemas.microsoft.com/office/drawing/2014/main" id="{F4C46F0E-3B4A-2E25-C981-A9E7BE5A16E9}"/>
                    </a:ext>
                  </a:extLst>
                </p:cNvPr>
                <p:cNvSpPr/>
                <p:nvPr/>
              </p:nvSpPr>
              <p:spPr>
                <a:xfrm>
                  <a:off x="5070467" y="3444140"/>
                  <a:ext cx="841626" cy="488132"/>
                </a:xfrm>
                <a:custGeom>
                  <a:avLst/>
                  <a:gdLst>
                    <a:gd name="connsiteX0" fmla="*/ 841166 w 841626"/>
                    <a:gd name="connsiteY0" fmla="*/ 3753 h 488132"/>
                    <a:gd name="connsiteX1" fmla="*/ 840108 w 841626"/>
                    <a:gd name="connsiteY1" fmla="*/ 4729 h 488132"/>
                    <a:gd name="connsiteX2" fmla="*/ 3506 w 841626"/>
                    <a:gd name="connsiteY2" fmla="*/ 487715 h 488132"/>
                    <a:gd name="connsiteX3" fmla="*/ 333 w 841626"/>
                    <a:gd name="connsiteY3" fmla="*/ 487170 h 488132"/>
                    <a:gd name="connsiteX4" fmla="*/ 170 w 841626"/>
                    <a:gd name="connsiteY4" fmla="*/ 486902 h 488132"/>
                    <a:gd name="connsiteX5" fmla="*/ 1553 w 841626"/>
                    <a:gd name="connsiteY5" fmla="*/ 483403 h 488132"/>
                    <a:gd name="connsiteX6" fmla="*/ 838074 w 841626"/>
                    <a:gd name="connsiteY6" fmla="*/ 417 h 488132"/>
                    <a:gd name="connsiteX7" fmla="*/ 841247 w 841626"/>
                    <a:gd name="connsiteY7" fmla="*/ 962 h 488132"/>
                    <a:gd name="connsiteX8" fmla="*/ 841410 w 841626"/>
                    <a:gd name="connsiteY8" fmla="*/ 1230 h 488132"/>
                    <a:gd name="connsiteX9" fmla="*/ 841166 w 841626"/>
                    <a:gd name="connsiteY9" fmla="*/ 3753 h 48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1626" h="488132">
                      <a:moveTo>
                        <a:pt x="841166" y="3753"/>
                      </a:moveTo>
                      <a:cubicBezTo>
                        <a:pt x="840873" y="4143"/>
                        <a:pt x="840515" y="4469"/>
                        <a:pt x="840108" y="4729"/>
                      </a:cubicBezTo>
                      <a:lnTo>
                        <a:pt x="3506" y="487715"/>
                      </a:lnTo>
                      <a:cubicBezTo>
                        <a:pt x="2481" y="488440"/>
                        <a:pt x="1057" y="488196"/>
                        <a:pt x="333" y="487170"/>
                      </a:cubicBezTo>
                      <a:cubicBezTo>
                        <a:pt x="268" y="487081"/>
                        <a:pt x="219" y="486991"/>
                        <a:pt x="170" y="486902"/>
                      </a:cubicBezTo>
                      <a:cubicBezTo>
                        <a:pt x="-318" y="485551"/>
                        <a:pt x="276" y="484054"/>
                        <a:pt x="1553" y="483403"/>
                      </a:cubicBezTo>
                      <a:lnTo>
                        <a:pt x="838074" y="417"/>
                      </a:lnTo>
                      <a:cubicBezTo>
                        <a:pt x="839099" y="-308"/>
                        <a:pt x="840523" y="-64"/>
                        <a:pt x="841247" y="962"/>
                      </a:cubicBezTo>
                      <a:cubicBezTo>
                        <a:pt x="841312" y="1051"/>
                        <a:pt x="841361" y="1141"/>
                        <a:pt x="841410" y="1230"/>
                      </a:cubicBezTo>
                      <a:cubicBezTo>
                        <a:pt x="841768" y="2060"/>
                        <a:pt x="841678" y="3012"/>
                        <a:pt x="841166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22" name="Freeform: Shape 421">
                  <a:extLst>
                    <a:ext uri="{FF2B5EF4-FFF2-40B4-BE49-F238E27FC236}">
                      <a16:creationId xmlns:a16="http://schemas.microsoft.com/office/drawing/2014/main" id="{4D050556-DB2B-C3C1-4AD5-9DA04BEAA5FC}"/>
                    </a:ext>
                  </a:extLst>
                </p:cNvPr>
                <p:cNvSpPr/>
                <p:nvPr/>
              </p:nvSpPr>
              <p:spPr>
                <a:xfrm>
                  <a:off x="4881698" y="3578372"/>
                  <a:ext cx="420105" cy="244872"/>
                </a:xfrm>
                <a:custGeom>
                  <a:avLst/>
                  <a:gdLst>
                    <a:gd name="connsiteX0" fmla="*/ 419610 w 420105"/>
                    <a:gd name="connsiteY0" fmla="*/ 3774 h 244872"/>
                    <a:gd name="connsiteX1" fmla="*/ 418552 w 420105"/>
                    <a:gd name="connsiteY1" fmla="*/ 4750 h 244872"/>
                    <a:gd name="connsiteX2" fmla="*/ 3587 w 420105"/>
                    <a:gd name="connsiteY2" fmla="*/ 244454 h 244872"/>
                    <a:gd name="connsiteX3" fmla="*/ 300 w 420105"/>
                    <a:gd name="connsiteY3" fmla="*/ 243860 h 244872"/>
                    <a:gd name="connsiteX4" fmla="*/ 170 w 420105"/>
                    <a:gd name="connsiteY4" fmla="*/ 243640 h 244872"/>
                    <a:gd name="connsiteX5" fmla="*/ 1553 w 420105"/>
                    <a:gd name="connsiteY5" fmla="*/ 240141 h 244872"/>
                    <a:gd name="connsiteX6" fmla="*/ 416518 w 420105"/>
                    <a:gd name="connsiteY6" fmla="*/ 438 h 244872"/>
                    <a:gd name="connsiteX7" fmla="*/ 419699 w 420105"/>
                    <a:gd name="connsiteY7" fmla="*/ 934 h 244872"/>
                    <a:gd name="connsiteX8" fmla="*/ 419854 w 420105"/>
                    <a:gd name="connsiteY8" fmla="*/ 1170 h 244872"/>
                    <a:gd name="connsiteX9" fmla="*/ 419610 w 420105"/>
                    <a:gd name="connsiteY9" fmla="*/ 3774 h 24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105" h="244872">
                      <a:moveTo>
                        <a:pt x="419610" y="3774"/>
                      </a:moveTo>
                      <a:cubicBezTo>
                        <a:pt x="419317" y="4156"/>
                        <a:pt x="418959" y="4490"/>
                        <a:pt x="418552" y="4750"/>
                      </a:cubicBezTo>
                      <a:lnTo>
                        <a:pt x="3587" y="244454"/>
                      </a:lnTo>
                      <a:cubicBezTo>
                        <a:pt x="2513" y="245194"/>
                        <a:pt x="1049" y="244926"/>
                        <a:pt x="300" y="243860"/>
                      </a:cubicBezTo>
                      <a:cubicBezTo>
                        <a:pt x="260" y="243786"/>
                        <a:pt x="211" y="243713"/>
                        <a:pt x="170" y="243640"/>
                      </a:cubicBezTo>
                      <a:cubicBezTo>
                        <a:pt x="-318" y="242289"/>
                        <a:pt x="276" y="240792"/>
                        <a:pt x="1553" y="240141"/>
                      </a:cubicBezTo>
                      <a:lnTo>
                        <a:pt x="416518" y="438"/>
                      </a:lnTo>
                      <a:cubicBezTo>
                        <a:pt x="417535" y="-302"/>
                        <a:pt x="418959" y="-83"/>
                        <a:pt x="419699" y="934"/>
                      </a:cubicBezTo>
                      <a:cubicBezTo>
                        <a:pt x="419756" y="1008"/>
                        <a:pt x="419805" y="1089"/>
                        <a:pt x="419854" y="1170"/>
                      </a:cubicBezTo>
                      <a:cubicBezTo>
                        <a:pt x="420261" y="2017"/>
                        <a:pt x="420171" y="3017"/>
                        <a:pt x="419610" y="377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23" name="Freeform: Shape 422">
                  <a:extLst>
                    <a:ext uri="{FF2B5EF4-FFF2-40B4-BE49-F238E27FC236}">
                      <a16:creationId xmlns:a16="http://schemas.microsoft.com/office/drawing/2014/main" id="{5307F558-9566-5385-C65D-FE9177CD5A89}"/>
                    </a:ext>
                  </a:extLst>
                </p:cNvPr>
                <p:cNvSpPr/>
                <p:nvPr/>
              </p:nvSpPr>
              <p:spPr>
                <a:xfrm>
                  <a:off x="4903504" y="3347884"/>
                  <a:ext cx="841940" cy="488132"/>
                </a:xfrm>
                <a:custGeom>
                  <a:avLst/>
                  <a:gdLst>
                    <a:gd name="connsiteX0" fmla="*/ 841572 w 841940"/>
                    <a:gd name="connsiteY0" fmla="*/ 3753 h 488132"/>
                    <a:gd name="connsiteX1" fmla="*/ 840515 w 841940"/>
                    <a:gd name="connsiteY1" fmla="*/ 4729 h 488132"/>
                    <a:gd name="connsiteX2" fmla="*/ 3506 w 841940"/>
                    <a:gd name="connsiteY2" fmla="*/ 487716 h 488132"/>
                    <a:gd name="connsiteX3" fmla="*/ 333 w 841940"/>
                    <a:gd name="connsiteY3" fmla="*/ 487170 h 488132"/>
                    <a:gd name="connsiteX4" fmla="*/ 170 w 841940"/>
                    <a:gd name="connsiteY4" fmla="*/ 486902 h 488132"/>
                    <a:gd name="connsiteX5" fmla="*/ 1553 w 841940"/>
                    <a:gd name="connsiteY5" fmla="*/ 483403 h 488132"/>
                    <a:gd name="connsiteX6" fmla="*/ 838318 w 841940"/>
                    <a:gd name="connsiteY6" fmla="*/ 417 h 488132"/>
                    <a:gd name="connsiteX7" fmla="*/ 841491 w 841940"/>
                    <a:gd name="connsiteY7" fmla="*/ 962 h 488132"/>
                    <a:gd name="connsiteX8" fmla="*/ 841654 w 841940"/>
                    <a:gd name="connsiteY8" fmla="*/ 1230 h 488132"/>
                    <a:gd name="connsiteX9" fmla="*/ 841572 w 841940"/>
                    <a:gd name="connsiteY9" fmla="*/ 3753 h 48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1940" h="488132">
                      <a:moveTo>
                        <a:pt x="841572" y="3753"/>
                      </a:moveTo>
                      <a:cubicBezTo>
                        <a:pt x="841279" y="4143"/>
                        <a:pt x="840922" y="4469"/>
                        <a:pt x="840515" y="4729"/>
                      </a:cubicBezTo>
                      <a:lnTo>
                        <a:pt x="3506" y="487716"/>
                      </a:lnTo>
                      <a:cubicBezTo>
                        <a:pt x="2481" y="488440"/>
                        <a:pt x="1057" y="488196"/>
                        <a:pt x="333" y="487170"/>
                      </a:cubicBezTo>
                      <a:cubicBezTo>
                        <a:pt x="268" y="487081"/>
                        <a:pt x="219" y="486991"/>
                        <a:pt x="170" y="486902"/>
                      </a:cubicBezTo>
                      <a:cubicBezTo>
                        <a:pt x="-318" y="485551"/>
                        <a:pt x="276" y="484054"/>
                        <a:pt x="1553" y="483403"/>
                      </a:cubicBezTo>
                      <a:lnTo>
                        <a:pt x="838318" y="417"/>
                      </a:lnTo>
                      <a:cubicBezTo>
                        <a:pt x="839343" y="-308"/>
                        <a:pt x="840767" y="-64"/>
                        <a:pt x="841491" y="962"/>
                      </a:cubicBezTo>
                      <a:cubicBezTo>
                        <a:pt x="841556" y="1051"/>
                        <a:pt x="841605" y="1141"/>
                        <a:pt x="841654" y="1230"/>
                      </a:cubicBezTo>
                      <a:cubicBezTo>
                        <a:pt x="842061" y="2028"/>
                        <a:pt x="842036" y="2980"/>
                        <a:pt x="841572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24" name="Freeform: Shape 423">
                  <a:extLst>
                    <a:ext uri="{FF2B5EF4-FFF2-40B4-BE49-F238E27FC236}">
                      <a16:creationId xmlns:a16="http://schemas.microsoft.com/office/drawing/2014/main" id="{92250B25-A781-271A-78A0-CEBB40C4F287}"/>
                    </a:ext>
                  </a:extLst>
                </p:cNvPr>
                <p:cNvSpPr/>
                <p:nvPr/>
              </p:nvSpPr>
              <p:spPr>
                <a:xfrm>
                  <a:off x="4924599" y="3359845"/>
                  <a:ext cx="841722" cy="488134"/>
                </a:xfrm>
                <a:custGeom>
                  <a:avLst/>
                  <a:gdLst>
                    <a:gd name="connsiteX0" fmla="*/ 841145 w 841722"/>
                    <a:gd name="connsiteY0" fmla="*/ 3834 h 488134"/>
                    <a:gd name="connsiteX1" fmla="*/ 840087 w 841722"/>
                    <a:gd name="connsiteY1" fmla="*/ 4810 h 488134"/>
                    <a:gd name="connsiteX2" fmla="*/ 3567 w 841722"/>
                    <a:gd name="connsiteY2" fmla="*/ 487716 h 488134"/>
                    <a:gd name="connsiteX3" fmla="*/ 280 w 841722"/>
                    <a:gd name="connsiteY3" fmla="*/ 487122 h 488134"/>
                    <a:gd name="connsiteX4" fmla="*/ 149 w 841722"/>
                    <a:gd name="connsiteY4" fmla="*/ 486902 h 488134"/>
                    <a:gd name="connsiteX5" fmla="*/ 1533 w 841722"/>
                    <a:gd name="connsiteY5" fmla="*/ 483403 h 488134"/>
                    <a:gd name="connsiteX6" fmla="*/ 838134 w 841722"/>
                    <a:gd name="connsiteY6" fmla="*/ 417 h 488134"/>
                    <a:gd name="connsiteX7" fmla="*/ 841308 w 841722"/>
                    <a:gd name="connsiteY7" fmla="*/ 962 h 488134"/>
                    <a:gd name="connsiteX8" fmla="*/ 841470 w 841722"/>
                    <a:gd name="connsiteY8" fmla="*/ 1230 h 488134"/>
                    <a:gd name="connsiteX9" fmla="*/ 841145 w 841722"/>
                    <a:gd name="connsiteY9" fmla="*/ 3834 h 48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1722" h="488134">
                      <a:moveTo>
                        <a:pt x="841145" y="3834"/>
                      </a:moveTo>
                      <a:cubicBezTo>
                        <a:pt x="840901" y="4257"/>
                        <a:pt x="840526" y="4599"/>
                        <a:pt x="840087" y="4810"/>
                      </a:cubicBezTo>
                      <a:lnTo>
                        <a:pt x="3567" y="487716"/>
                      </a:lnTo>
                      <a:cubicBezTo>
                        <a:pt x="2493" y="488456"/>
                        <a:pt x="1028" y="488188"/>
                        <a:pt x="280" y="487122"/>
                      </a:cubicBezTo>
                      <a:cubicBezTo>
                        <a:pt x="239" y="487048"/>
                        <a:pt x="190" y="486975"/>
                        <a:pt x="149" y="486902"/>
                      </a:cubicBezTo>
                      <a:cubicBezTo>
                        <a:pt x="-298" y="485551"/>
                        <a:pt x="288" y="484079"/>
                        <a:pt x="1533" y="483403"/>
                      </a:cubicBezTo>
                      <a:lnTo>
                        <a:pt x="838134" y="417"/>
                      </a:lnTo>
                      <a:cubicBezTo>
                        <a:pt x="839160" y="-308"/>
                        <a:pt x="840584" y="-64"/>
                        <a:pt x="841308" y="962"/>
                      </a:cubicBezTo>
                      <a:cubicBezTo>
                        <a:pt x="841373" y="1051"/>
                        <a:pt x="841422" y="1141"/>
                        <a:pt x="841470" y="1230"/>
                      </a:cubicBezTo>
                      <a:cubicBezTo>
                        <a:pt x="841902" y="2085"/>
                        <a:pt x="841771" y="3110"/>
                        <a:pt x="841145" y="383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483" name="Graphic 4">
              <a:extLst>
                <a:ext uri="{FF2B5EF4-FFF2-40B4-BE49-F238E27FC236}">
                  <a16:creationId xmlns:a16="http://schemas.microsoft.com/office/drawing/2014/main" id="{6437D51B-E605-87DB-193A-1DFC265D5F6A}"/>
                </a:ext>
              </a:extLst>
            </p:cNvPr>
            <p:cNvGrpSpPr/>
            <p:nvPr/>
          </p:nvGrpSpPr>
          <p:grpSpPr>
            <a:xfrm>
              <a:off x="6052291" y="4655379"/>
              <a:ext cx="1211312" cy="758075"/>
              <a:chOff x="6052291" y="4655379"/>
              <a:chExt cx="1211312" cy="758075"/>
            </a:xfrm>
          </p:grpSpPr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E99B24A5-AEDC-C13C-A8C9-8739FABF96F5}"/>
                  </a:ext>
                </a:extLst>
              </p:cNvPr>
              <p:cNvSpPr/>
              <p:nvPr/>
            </p:nvSpPr>
            <p:spPr>
              <a:xfrm>
                <a:off x="6052476" y="4655705"/>
                <a:ext cx="1210965" cy="757148"/>
              </a:xfrm>
              <a:custGeom>
                <a:avLst/>
                <a:gdLst>
                  <a:gd name="connsiteX0" fmla="*/ 11066 w 1210965"/>
                  <a:gd name="connsiteY0" fmla="*/ 426173 h 757148"/>
                  <a:gd name="connsiteX1" fmla="*/ 0 w 1210965"/>
                  <a:gd name="connsiteY1" fmla="*/ 441551 h 757148"/>
                  <a:gd name="connsiteX2" fmla="*/ 0 w 1210965"/>
                  <a:gd name="connsiteY2" fmla="*/ 500053 h 757148"/>
                  <a:gd name="connsiteX3" fmla="*/ 11147 w 1210965"/>
                  <a:gd name="connsiteY3" fmla="*/ 515350 h 757148"/>
                  <a:gd name="connsiteX4" fmla="*/ 418789 w 1210965"/>
                  <a:gd name="connsiteY4" fmla="*/ 750741 h 757148"/>
                  <a:gd name="connsiteX5" fmla="*/ 472490 w 1210965"/>
                  <a:gd name="connsiteY5" fmla="*/ 750741 h 757148"/>
                  <a:gd name="connsiteX6" fmla="*/ 1199818 w 1210965"/>
                  <a:gd name="connsiteY6" fmla="*/ 330975 h 757148"/>
                  <a:gd name="connsiteX7" fmla="*/ 1210965 w 1210965"/>
                  <a:gd name="connsiteY7" fmla="*/ 315516 h 757148"/>
                  <a:gd name="connsiteX8" fmla="*/ 1210965 w 1210965"/>
                  <a:gd name="connsiteY8" fmla="*/ 257502 h 757148"/>
                  <a:gd name="connsiteX9" fmla="*/ 1199899 w 1210965"/>
                  <a:gd name="connsiteY9" fmla="*/ 241799 h 757148"/>
                  <a:gd name="connsiteX10" fmla="*/ 792176 w 1210965"/>
                  <a:gd name="connsiteY10" fmla="*/ 6407 h 757148"/>
                  <a:gd name="connsiteX11" fmla="*/ 738556 w 1210965"/>
                  <a:gd name="connsiteY11" fmla="*/ 6407 h 75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0965" h="757148">
                    <a:moveTo>
                      <a:pt x="11066" y="426173"/>
                    </a:moveTo>
                    <a:cubicBezTo>
                      <a:pt x="4882" y="428940"/>
                      <a:pt x="659" y="434814"/>
                      <a:pt x="0" y="441551"/>
                    </a:cubicBezTo>
                    <a:cubicBezTo>
                      <a:pt x="0" y="447165"/>
                      <a:pt x="0" y="494357"/>
                      <a:pt x="0" y="500053"/>
                    </a:cubicBezTo>
                    <a:cubicBezTo>
                      <a:pt x="740" y="506766"/>
                      <a:pt x="4980" y="512592"/>
                      <a:pt x="11147" y="515350"/>
                    </a:cubicBezTo>
                    <a:lnTo>
                      <a:pt x="418789" y="750741"/>
                    </a:lnTo>
                    <a:cubicBezTo>
                      <a:pt x="435673" y="759284"/>
                      <a:pt x="455607" y="759284"/>
                      <a:pt x="472490" y="750741"/>
                    </a:cubicBezTo>
                    <a:lnTo>
                      <a:pt x="1199818" y="330975"/>
                    </a:lnTo>
                    <a:cubicBezTo>
                      <a:pt x="1206067" y="328225"/>
                      <a:pt x="1210331" y="322310"/>
                      <a:pt x="1210965" y="315516"/>
                    </a:cubicBezTo>
                    <a:cubicBezTo>
                      <a:pt x="1210965" y="309902"/>
                      <a:pt x="1210965" y="263035"/>
                      <a:pt x="1210965" y="257502"/>
                    </a:cubicBezTo>
                    <a:cubicBezTo>
                      <a:pt x="1210485" y="250618"/>
                      <a:pt x="1206222" y="244565"/>
                      <a:pt x="1199899" y="241799"/>
                    </a:cubicBezTo>
                    <a:lnTo>
                      <a:pt x="792176" y="6407"/>
                    </a:lnTo>
                    <a:cubicBezTo>
                      <a:pt x="775325" y="-2136"/>
                      <a:pt x="755407" y="-2136"/>
                      <a:pt x="738556" y="6407"/>
                    </a:cubicBezTo>
                    <a:close/>
                  </a:path>
                </a:pathLst>
              </a:custGeom>
              <a:solidFill>
                <a:srgbClr val="37474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266C48FF-D578-FF96-C201-72D17CBF812A}"/>
                  </a:ext>
                </a:extLst>
              </p:cNvPr>
              <p:cNvSpPr/>
              <p:nvPr/>
            </p:nvSpPr>
            <p:spPr>
              <a:xfrm>
                <a:off x="6052436" y="4655379"/>
                <a:ext cx="1211127" cy="699270"/>
              </a:xfrm>
              <a:custGeom>
                <a:avLst/>
                <a:gdLst>
                  <a:gd name="connsiteX0" fmla="*/ 1200022 w 1211127"/>
                  <a:gd name="connsiteY0" fmla="*/ 272799 h 699270"/>
                  <a:gd name="connsiteX1" fmla="*/ 472450 w 1211127"/>
                  <a:gd name="connsiteY1" fmla="*/ 692808 h 699270"/>
                  <a:gd name="connsiteX2" fmla="*/ 418830 w 1211127"/>
                  <a:gd name="connsiteY2" fmla="*/ 692808 h 699270"/>
                  <a:gd name="connsiteX3" fmla="*/ 11106 w 1211127"/>
                  <a:gd name="connsiteY3" fmla="*/ 457499 h 699270"/>
                  <a:gd name="connsiteX4" fmla="*/ 11106 w 1211127"/>
                  <a:gd name="connsiteY4" fmla="*/ 426499 h 699270"/>
                  <a:gd name="connsiteX5" fmla="*/ 738678 w 1211127"/>
                  <a:gd name="connsiteY5" fmla="*/ 6408 h 699270"/>
                  <a:gd name="connsiteX6" fmla="*/ 792298 w 1211127"/>
                  <a:gd name="connsiteY6" fmla="*/ 6408 h 699270"/>
                  <a:gd name="connsiteX7" fmla="*/ 1200022 w 1211127"/>
                  <a:gd name="connsiteY7" fmla="*/ 241798 h 699270"/>
                  <a:gd name="connsiteX8" fmla="*/ 1200022 w 1211127"/>
                  <a:gd name="connsiteY8" fmla="*/ 272799 h 69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1127" h="699270">
                    <a:moveTo>
                      <a:pt x="1200022" y="272799"/>
                    </a:moveTo>
                    <a:lnTo>
                      <a:pt x="472450" y="692808"/>
                    </a:lnTo>
                    <a:cubicBezTo>
                      <a:pt x="455615" y="701425"/>
                      <a:pt x="435664" y="701425"/>
                      <a:pt x="418830" y="692808"/>
                    </a:cubicBezTo>
                    <a:lnTo>
                      <a:pt x="11106" y="457499"/>
                    </a:lnTo>
                    <a:cubicBezTo>
                      <a:pt x="-3702" y="448874"/>
                      <a:pt x="-3702" y="435042"/>
                      <a:pt x="11106" y="426499"/>
                    </a:cubicBezTo>
                    <a:lnTo>
                      <a:pt x="738678" y="6408"/>
                    </a:lnTo>
                    <a:cubicBezTo>
                      <a:pt x="755529" y="-2136"/>
                      <a:pt x="775447" y="-2136"/>
                      <a:pt x="792298" y="6408"/>
                    </a:cubicBezTo>
                    <a:lnTo>
                      <a:pt x="1200022" y="241798"/>
                    </a:lnTo>
                    <a:cubicBezTo>
                      <a:pt x="1214830" y="250342"/>
                      <a:pt x="1214830" y="264255"/>
                      <a:pt x="1200022" y="272799"/>
                    </a:cubicBezTo>
                    <a:close/>
                  </a:path>
                </a:pathLst>
              </a:custGeom>
              <a:solidFill>
                <a:srgbClr val="37474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DACD4C10-4FC6-C87D-F560-CC81F1628A53}"/>
                  </a:ext>
                </a:extLst>
              </p:cNvPr>
              <p:cNvSpPr/>
              <p:nvPr/>
            </p:nvSpPr>
            <p:spPr>
              <a:xfrm>
                <a:off x="6858238" y="4986283"/>
                <a:ext cx="133523" cy="91381"/>
              </a:xfrm>
              <a:custGeom>
                <a:avLst/>
                <a:gdLst>
                  <a:gd name="connsiteX0" fmla="*/ 3 w 133523"/>
                  <a:gd name="connsiteY0" fmla="*/ 53040 h 91381"/>
                  <a:gd name="connsiteX1" fmla="*/ 1874 w 133523"/>
                  <a:gd name="connsiteY1" fmla="*/ 55806 h 91381"/>
                  <a:gd name="connsiteX2" fmla="*/ 61759 w 133523"/>
                  <a:gd name="connsiteY2" fmla="*/ 90387 h 91381"/>
                  <a:gd name="connsiteX3" fmla="*/ 77544 w 133523"/>
                  <a:gd name="connsiteY3" fmla="*/ 88515 h 91381"/>
                  <a:gd name="connsiteX4" fmla="*/ 128316 w 133523"/>
                  <a:gd name="connsiteY4" fmla="*/ 59142 h 91381"/>
                  <a:gd name="connsiteX5" fmla="*/ 133524 w 133523"/>
                  <a:gd name="connsiteY5" fmla="*/ 52877 h 91381"/>
                  <a:gd name="connsiteX6" fmla="*/ 133524 w 133523"/>
                  <a:gd name="connsiteY6" fmla="*/ 38394 h 91381"/>
                  <a:gd name="connsiteX7" fmla="*/ 131652 w 133523"/>
                  <a:gd name="connsiteY7" fmla="*/ 35546 h 91381"/>
                  <a:gd name="connsiteX8" fmla="*/ 71767 w 133523"/>
                  <a:gd name="connsiteY8" fmla="*/ 966 h 91381"/>
                  <a:gd name="connsiteX9" fmla="*/ 55982 w 133523"/>
                  <a:gd name="connsiteY9" fmla="*/ 2919 h 91381"/>
                  <a:gd name="connsiteX10" fmla="*/ 5129 w 133523"/>
                  <a:gd name="connsiteY10" fmla="*/ 32210 h 91381"/>
                  <a:gd name="connsiteX11" fmla="*/ 3 w 133523"/>
                  <a:gd name="connsiteY11" fmla="*/ 38557 h 91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3" h="91381">
                    <a:moveTo>
                      <a:pt x="3" y="53040"/>
                    </a:moveTo>
                    <a:cubicBezTo>
                      <a:pt x="11" y="54252"/>
                      <a:pt x="751" y="55343"/>
                      <a:pt x="1874" y="55806"/>
                    </a:cubicBezTo>
                    <a:lnTo>
                      <a:pt x="61759" y="90387"/>
                    </a:lnTo>
                    <a:cubicBezTo>
                      <a:pt x="67032" y="92201"/>
                      <a:pt x="72841" y="91510"/>
                      <a:pt x="77544" y="88515"/>
                    </a:cubicBezTo>
                    <a:lnTo>
                      <a:pt x="128316" y="59142"/>
                    </a:lnTo>
                    <a:cubicBezTo>
                      <a:pt x="131652" y="57190"/>
                      <a:pt x="133524" y="54830"/>
                      <a:pt x="133524" y="52877"/>
                    </a:cubicBezTo>
                    <a:cubicBezTo>
                      <a:pt x="133524" y="50924"/>
                      <a:pt x="133524" y="40347"/>
                      <a:pt x="133524" y="38394"/>
                    </a:cubicBezTo>
                    <a:cubicBezTo>
                      <a:pt x="133467" y="37174"/>
                      <a:pt x="132751" y="36083"/>
                      <a:pt x="131652" y="35546"/>
                    </a:cubicBezTo>
                    <a:lnTo>
                      <a:pt x="71767" y="966"/>
                    </a:lnTo>
                    <a:cubicBezTo>
                      <a:pt x="66486" y="-824"/>
                      <a:pt x="60669" y="-100"/>
                      <a:pt x="55982" y="2919"/>
                    </a:cubicBezTo>
                    <a:lnTo>
                      <a:pt x="5129" y="32210"/>
                    </a:lnTo>
                    <a:cubicBezTo>
                      <a:pt x="1793" y="34163"/>
                      <a:pt x="-79" y="36604"/>
                      <a:pt x="3" y="3855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3C945303-69DD-0DE1-44C9-FBB83444C2A6}"/>
                  </a:ext>
                </a:extLst>
              </p:cNvPr>
              <p:cNvSpPr/>
              <p:nvPr/>
            </p:nvSpPr>
            <p:spPr>
              <a:xfrm>
                <a:off x="6926669" y="5024515"/>
                <a:ext cx="65013" cy="52969"/>
              </a:xfrm>
              <a:custGeom>
                <a:avLst/>
                <a:gdLst>
                  <a:gd name="connsiteX0" fmla="*/ 65011 w 65013"/>
                  <a:gd name="connsiteY0" fmla="*/ 0 h 52969"/>
                  <a:gd name="connsiteX1" fmla="*/ 65011 w 65013"/>
                  <a:gd name="connsiteY1" fmla="*/ 0 h 52969"/>
                  <a:gd name="connsiteX2" fmla="*/ 65011 w 65013"/>
                  <a:gd name="connsiteY2" fmla="*/ 14483 h 52969"/>
                  <a:gd name="connsiteX3" fmla="*/ 59804 w 65013"/>
                  <a:gd name="connsiteY3" fmla="*/ 20748 h 52969"/>
                  <a:gd name="connsiteX4" fmla="*/ 9031 w 65013"/>
                  <a:gd name="connsiteY4" fmla="*/ 50121 h 52969"/>
                  <a:gd name="connsiteX5" fmla="*/ 0 w 65013"/>
                  <a:gd name="connsiteY5" fmla="*/ 52969 h 52969"/>
                  <a:gd name="connsiteX6" fmla="*/ 0 w 65013"/>
                  <a:gd name="connsiteY6" fmla="*/ 38649 h 52969"/>
                  <a:gd name="connsiteX7" fmla="*/ 9031 w 65013"/>
                  <a:gd name="connsiteY7" fmla="*/ 35720 h 52969"/>
                  <a:gd name="connsiteX8" fmla="*/ 59722 w 65013"/>
                  <a:gd name="connsiteY8" fmla="*/ 6428 h 52969"/>
                  <a:gd name="connsiteX9" fmla="*/ 65011 w 65013"/>
                  <a:gd name="connsiteY9" fmla="*/ 0 h 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9">
                    <a:moveTo>
                      <a:pt x="65011" y="0"/>
                    </a:moveTo>
                    <a:cubicBezTo>
                      <a:pt x="65011" y="0"/>
                      <a:pt x="65011" y="0"/>
                      <a:pt x="65011" y="0"/>
                    </a:cubicBezTo>
                    <a:cubicBezTo>
                      <a:pt x="65011" y="1953"/>
                      <a:pt x="65011" y="13344"/>
                      <a:pt x="65011" y="14483"/>
                    </a:cubicBezTo>
                    <a:cubicBezTo>
                      <a:pt x="65011" y="15622"/>
                      <a:pt x="63140" y="18795"/>
                      <a:pt x="59804" y="20748"/>
                    </a:cubicBezTo>
                    <a:lnTo>
                      <a:pt x="9031" y="50121"/>
                    </a:lnTo>
                    <a:cubicBezTo>
                      <a:pt x="6233" y="51651"/>
                      <a:pt x="3165" y="52619"/>
                      <a:pt x="0" y="52969"/>
                    </a:cubicBezTo>
                    <a:lnTo>
                      <a:pt x="0" y="38649"/>
                    </a:lnTo>
                    <a:cubicBezTo>
                      <a:pt x="3173" y="38274"/>
                      <a:pt x="6241" y="37274"/>
                      <a:pt x="9031" y="35720"/>
                    </a:cubicBezTo>
                    <a:lnTo>
                      <a:pt x="59722" y="6428"/>
                    </a:lnTo>
                    <a:cubicBezTo>
                      <a:pt x="63302" y="4394"/>
                      <a:pt x="65093" y="1953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DB888D08-4612-8A0D-F48A-646B291225A3}"/>
                  </a:ext>
                </a:extLst>
              </p:cNvPr>
              <p:cNvSpPr/>
              <p:nvPr/>
            </p:nvSpPr>
            <p:spPr>
              <a:xfrm>
                <a:off x="6857915" y="5024922"/>
                <a:ext cx="68835" cy="52864"/>
              </a:xfrm>
              <a:custGeom>
                <a:avLst/>
                <a:gdLst>
                  <a:gd name="connsiteX0" fmla="*/ 326 w 68835"/>
                  <a:gd name="connsiteY0" fmla="*/ 0 h 52864"/>
                  <a:gd name="connsiteX1" fmla="*/ 2116 w 68835"/>
                  <a:gd name="connsiteY1" fmla="*/ 2685 h 52864"/>
                  <a:gd name="connsiteX2" fmla="*/ 62082 w 68835"/>
                  <a:gd name="connsiteY2" fmla="*/ 37265 h 52864"/>
                  <a:gd name="connsiteX3" fmla="*/ 68836 w 68835"/>
                  <a:gd name="connsiteY3" fmla="*/ 38242 h 52864"/>
                  <a:gd name="connsiteX4" fmla="*/ 68836 w 68835"/>
                  <a:gd name="connsiteY4" fmla="*/ 52725 h 52864"/>
                  <a:gd name="connsiteX5" fmla="*/ 62082 w 68835"/>
                  <a:gd name="connsiteY5" fmla="*/ 51748 h 52864"/>
                  <a:gd name="connsiteX6" fmla="*/ 1871 w 68835"/>
                  <a:gd name="connsiteY6" fmla="*/ 17168 h 52864"/>
                  <a:gd name="connsiteX7" fmla="*/ 0 w 68835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835" h="52864">
                    <a:moveTo>
                      <a:pt x="326" y="0"/>
                    </a:moveTo>
                    <a:cubicBezTo>
                      <a:pt x="391" y="1155"/>
                      <a:pt x="1074" y="2180"/>
                      <a:pt x="2116" y="2685"/>
                    </a:cubicBezTo>
                    <a:lnTo>
                      <a:pt x="62082" y="37265"/>
                    </a:lnTo>
                    <a:cubicBezTo>
                      <a:pt x="64181" y="38266"/>
                      <a:pt x="66541" y="38600"/>
                      <a:pt x="68836" y="38242"/>
                    </a:cubicBezTo>
                    <a:lnTo>
                      <a:pt x="68836" y="52725"/>
                    </a:lnTo>
                    <a:cubicBezTo>
                      <a:pt x="66541" y="53083"/>
                      <a:pt x="64181" y="52749"/>
                      <a:pt x="62082" y="51748"/>
                    </a:cubicBezTo>
                    <a:lnTo>
                      <a:pt x="1871" y="17168"/>
                    </a:lnTo>
                    <a:cubicBezTo>
                      <a:pt x="757" y="16688"/>
                      <a:pt x="33" y="15614"/>
                      <a:pt x="0" y="14402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D86249FE-123A-B609-16B8-140BAFCF5893}"/>
                  </a:ext>
                </a:extLst>
              </p:cNvPr>
              <p:cNvSpPr/>
              <p:nvPr/>
            </p:nvSpPr>
            <p:spPr>
              <a:xfrm>
                <a:off x="6857964" y="4986143"/>
                <a:ext cx="133767" cy="77010"/>
              </a:xfrm>
              <a:custGeom>
                <a:avLst/>
                <a:gdLst>
                  <a:gd name="connsiteX0" fmla="*/ 72040 w 133767"/>
                  <a:gd name="connsiteY0" fmla="*/ 1107 h 77010"/>
                  <a:gd name="connsiteX1" fmla="*/ 131925 w 133767"/>
                  <a:gd name="connsiteY1" fmla="*/ 35687 h 77010"/>
                  <a:gd name="connsiteX2" fmla="*/ 128589 w 133767"/>
                  <a:gd name="connsiteY2" fmla="*/ 44800 h 77010"/>
                  <a:gd name="connsiteX3" fmla="*/ 77817 w 133767"/>
                  <a:gd name="connsiteY3" fmla="*/ 74092 h 77010"/>
                  <a:gd name="connsiteX4" fmla="*/ 62032 w 133767"/>
                  <a:gd name="connsiteY4" fmla="*/ 76045 h 77010"/>
                  <a:gd name="connsiteX5" fmla="*/ 1822 w 133767"/>
                  <a:gd name="connsiteY5" fmla="*/ 41220 h 77010"/>
                  <a:gd name="connsiteX6" fmla="*/ 5158 w 133767"/>
                  <a:gd name="connsiteY6" fmla="*/ 32107 h 77010"/>
                  <a:gd name="connsiteX7" fmla="*/ 56011 w 133767"/>
                  <a:gd name="connsiteY7" fmla="*/ 2815 h 77010"/>
                  <a:gd name="connsiteX8" fmla="*/ 72040 w 133767"/>
                  <a:gd name="connsiteY8" fmla="*/ 1107 h 77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767" h="77010">
                    <a:moveTo>
                      <a:pt x="72040" y="1107"/>
                    </a:moveTo>
                    <a:lnTo>
                      <a:pt x="131925" y="35687"/>
                    </a:lnTo>
                    <a:cubicBezTo>
                      <a:pt x="135343" y="37640"/>
                      <a:pt x="133878" y="41708"/>
                      <a:pt x="128589" y="44800"/>
                    </a:cubicBezTo>
                    <a:lnTo>
                      <a:pt x="77817" y="74092"/>
                    </a:lnTo>
                    <a:cubicBezTo>
                      <a:pt x="73131" y="77110"/>
                      <a:pt x="67313" y="77835"/>
                      <a:pt x="62032" y="76045"/>
                    </a:cubicBezTo>
                    <a:lnTo>
                      <a:pt x="1822" y="41220"/>
                    </a:lnTo>
                    <a:cubicBezTo>
                      <a:pt x="-1596" y="39267"/>
                      <a:pt x="-50" y="35199"/>
                      <a:pt x="5158" y="32107"/>
                    </a:cubicBezTo>
                    <a:lnTo>
                      <a:pt x="56011" y="2815"/>
                    </a:lnTo>
                    <a:cubicBezTo>
                      <a:pt x="60804" y="-203"/>
                      <a:pt x="66719" y="-830"/>
                      <a:pt x="72040" y="110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447B20F7-99D7-1F26-8541-2B067F40E229}"/>
                  </a:ext>
                </a:extLst>
              </p:cNvPr>
              <p:cNvSpPr/>
              <p:nvPr/>
            </p:nvSpPr>
            <p:spPr>
              <a:xfrm>
                <a:off x="6751245" y="4924527"/>
                <a:ext cx="133521" cy="91387"/>
              </a:xfrm>
              <a:custGeom>
                <a:avLst/>
                <a:gdLst>
                  <a:gd name="connsiteX0" fmla="*/ 0 w 133521"/>
                  <a:gd name="connsiteY0" fmla="*/ 53040 h 91387"/>
                  <a:gd name="connsiteX1" fmla="*/ 1871 w 133521"/>
                  <a:gd name="connsiteY1" fmla="*/ 55888 h 91387"/>
                  <a:gd name="connsiteX2" fmla="*/ 61757 w 133521"/>
                  <a:gd name="connsiteY2" fmla="*/ 90387 h 91387"/>
                  <a:gd name="connsiteX3" fmla="*/ 77541 w 133521"/>
                  <a:gd name="connsiteY3" fmla="*/ 88515 h 91387"/>
                  <a:gd name="connsiteX4" fmla="*/ 128314 w 133521"/>
                  <a:gd name="connsiteY4" fmla="*/ 59142 h 91387"/>
                  <a:gd name="connsiteX5" fmla="*/ 133521 w 133521"/>
                  <a:gd name="connsiteY5" fmla="*/ 52877 h 91387"/>
                  <a:gd name="connsiteX6" fmla="*/ 133521 w 133521"/>
                  <a:gd name="connsiteY6" fmla="*/ 38394 h 91387"/>
                  <a:gd name="connsiteX7" fmla="*/ 131650 w 133521"/>
                  <a:gd name="connsiteY7" fmla="*/ 35546 h 91387"/>
                  <a:gd name="connsiteX8" fmla="*/ 71765 w 133521"/>
                  <a:gd name="connsiteY8" fmla="*/ 966 h 91387"/>
                  <a:gd name="connsiteX9" fmla="*/ 55980 w 133521"/>
                  <a:gd name="connsiteY9" fmla="*/ 2919 h 91387"/>
                  <a:gd name="connsiteX10" fmla="*/ 5207 w 133521"/>
                  <a:gd name="connsiteY10" fmla="*/ 32210 h 91387"/>
                  <a:gd name="connsiteX11" fmla="*/ 0 w 133521"/>
                  <a:gd name="connsiteY11" fmla="*/ 38557 h 91387"/>
                  <a:gd name="connsiteX12" fmla="*/ 0 w 133521"/>
                  <a:gd name="connsiteY12" fmla="*/ 53040 h 9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521" h="91387">
                    <a:moveTo>
                      <a:pt x="0" y="53040"/>
                    </a:moveTo>
                    <a:cubicBezTo>
                      <a:pt x="89" y="54252"/>
                      <a:pt x="797" y="55326"/>
                      <a:pt x="1871" y="55888"/>
                    </a:cubicBezTo>
                    <a:lnTo>
                      <a:pt x="61757" y="90387"/>
                    </a:lnTo>
                    <a:cubicBezTo>
                      <a:pt x="67029" y="92209"/>
                      <a:pt x="72847" y="91518"/>
                      <a:pt x="77541" y="88515"/>
                    </a:cubicBezTo>
                    <a:lnTo>
                      <a:pt x="128314" y="59142"/>
                    </a:lnTo>
                    <a:cubicBezTo>
                      <a:pt x="131731" y="57190"/>
                      <a:pt x="133521" y="54830"/>
                      <a:pt x="133521" y="52877"/>
                    </a:cubicBezTo>
                    <a:lnTo>
                      <a:pt x="133521" y="38394"/>
                    </a:lnTo>
                    <a:cubicBezTo>
                      <a:pt x="133505" y="37165"/>
                      <a:pt x="132772" y="36051"/>
                      <a:pt x="131650" y="35546"/>
                    </a:cubicBezTo>
                    <a:lnTo>
                      <a:pt x="71765" y="966"/>
                    </a:lnTo>
                    <a:cubicBezTo>
                      <a:pt x="66484" y="-824"/>
                      <a:pt x="60666" y="-100"/>
                      <a:pt x="55980" y="2919"/>
                    </a:cubicBezTo>
                    <a:lnTo>
                      <a:pt x="5207" y="32210"/>
                    </a:lnTo>
                    <a:cubicBezTo>
                      <a:pt x="1790" y="34163"/>
                      <a:pt x="0" y="36604"/>
                      <a:pt x="0" y="38557"/>
                    </a:cubicBezTo>
                    <a:cubicBezTo>
                      <a:pt x="0" y="40510"/>
                      <a:pt x="0" y="51087"/>
                      <a:pt x="0" y="5304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8C72A5C2-3BFE-A536-1D66-0FA58740C740}"/>
                  </a:ext>
                </a:extLst>
              </p:cNvPr>
              <p:cNvSpPr/>
              <p:nvPr/>
            </p:nvSpPr>
            <p:spPr>
              <a:xfrm>
                <a:off x="6819754" y="4962758"/>
                <a:ext cx="65013" cy="53131"/>
              </a:xfrm>
              <a:custGeom>
                <a:avLst/>
                <a:gdLst>
                  <a:gd name="connsiteX0" fmla="*/ 65011 w 65013"/>
                  <a:gd name="connsiteY0" fmla="*/ 0 h 53131"/>
                  <a:gd name="connsiteX1" fmla="*/ 65011 w 65013"/>
                  <a:gd name="connsiteY1" fmla="*/ 14646 h 53131"/>
                  <a:gd name="connsiteX2" fmla="*/ 59885 w 65013"/>
                  <a:gd name="connsiteY2" fmla="*/ 20911 h 53131"/>
                  <a:gd name="connsiteX3" fmla="*/ 9032 w 65013"/>
                  <a:gd name="connsiteY3" fmla="*/ 50284 h 53131"/>
                  <a:gd name="connsiteX4" fmla="*/ 0 w 65013"/>
                  <a:gd name="connsiteY4" fmla="*/ 53132 h 53131"/>
                  <a:gd name="connsiteX5" fmla="*/ 0 w 65013"/>
                  <a:gd name="connsiteY5" fmla="*/ 38649 h 53131"/>
                  <a:gd name="connsiteX6" fmla="*/ 9032 w 65013"/>
                  <a:gd name="connsiteY6" fmla="*/ 35720 h 53131"/>
                  <a:gd name="connsiteX7" fmla="*/ 59804 w 65013"/>
                  <a:gd name="connsiteY7" fmla="*/ 6428 h 53131"/>
                  <a:gd name="connsiteX8" fmla="*/ 65011 w 65013"/>
                  <a:gd name="connsiteY8" fmla="*/ 0 h 5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131">
                    <a:moveTo>
                      <a:pt x="65011" y="0"/>
                    </a:moveTo>
                    <a:lnTo>
                      <a:pt x="65011" y="14646"/>
                    </a:lnTo>
                    <a:cubicBezTo>
                      <a:pt x="65011" y="16599"/>
                      <a:pt x="63221" y="18958"/>
                      <a:pt x="59885" y="20911"/>
                    </a:cubicBezTo>
                    <a:lnTo>
                      <a:pt x="9032" y="50284"/>
                    </a:lnTo>
                    <a:cubicBezTo>
                      <a:pt x="6249" y="51854"/>
                      <a:pt x="3173" y="52823"/>
                      <a:pt x="0" y="53132"/>
                    </a:cubicBezTo>
                    <a:lnTo>
                      <a:pt x="0" y="38649"/>
                    </a:lnTo>
                    <a:cubicBezTo>
                      <a:pt x="3182" y="38307"/>
                      <a:pt x="6257" y="37314"/>
                      <a:pt x="9032" y="35720"/>
                    </a:cubicBezTo>
                    <a:lnTo>
                      <a:pt x="59804" y="6428"/>
                    </a:lnTo>
                    <a:cubicBezTo>
                      <a:pt x="63302" y="4394"/>
                      <a:pt x="65093" y="1953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6B921628-DE30-80D1-F95D-28C7C06A8466}"/>
                  </a:ext>
                </a:extLst>
              </p:cNvPr>
              <p:cNvSpPr/>
              <p:nvPr/>
            </p:nvSpPr>
            <p:spPr>
              <a:xfrm>
                <a:off x="6751245" y="4963165"/>
                <a:ext cx="68509" cy="52863"/>
              </a:xfrm>
              <a:custGeom>
                <a:avLst/>
                <a:gdLst>
                  <a:gd name="connsiteX0" fmla="*/ 0 w 68509"/>
                  <a:gd name="connsiteY0" fmla="*/ 0 h 52863"/>
                  <a:gd name="connsiteX1" fmla="*/ 1871 w 68509"/>
                  <a:gd name="connsiteY1" fmla="*/ 2685 h 52863"/>
                  <a:gd name="connsiteX2" fmla="*/ 61757 w 68509"/>
                  <a:gd name="connsiteY2" fmla="*/ 37266 h 52863"/>
                  <a:gd name="connsiteX3" fmla="*/ 68510 w 68509"/>
                  <a:gd name="connsiteY3" fmla="*/ 38242 h 52863"/>
                  <a:gd name="connsiteX4" fmla="*/ 68510 w 68509"/>
                  <a:gd name="connsiteY4" fmla="*/ 52725 h 52863"/>
                  <a:gd name="connsiteX5" fmla="*/ 61838 w 68509"/>
                  <a:gd name="connsiteY5" fmla="*/ 51749 h 52863"/>
                  <a:gd name="connsiteX6" fmla="*/ 1871 w 68509"/>
                  <a:gd name="connsiteY6" fmla="*/ 17250 h 52863"/>
                  <a:gd name="connsiteX7" fmla="*/ 0 w 68509"/>
                  <a:gd name="connsiteY7" fmla="*/ 14402 h 52863"/>
                  <a:gd name="connsiteX8" fmla="*/ 0 w 68509"/>
                  <a:gd name="connsiteY8" fmla="*/ 0 h 5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9" h="52863">
                    <a:moveTo>
                      <a:pt x="0" y="0"/>
                    </a:moveTo>
                    <a:cubicBezTo>
                      <a:pt x="98" y="1164"/>
                      <a:pt x="814" y="2189"/>
                      <a:pt x="1871" y="2685"/>
                    </a:cubicBezTo>
                    <a:lnTo>
                      <a:pt x="61757" y="37266"/>
                    </a:lnTo>
                    <a:cubicBezTo>
                      <a:pt x="63856" y="38266"/>
                      <a:pt x="66215" y="38600"/>
                      <a:pt x="68510" y="38242"/>
                    </a:cubicBezTo>
                    <a:lnTo>
                      <a:pt x="68510" y="52725"/>
                    </a:lnTo>
                    <a:cubicBezTo>
                      <a:pt x="66240" y="53083"/>
                      <a:pt x="63913" y="52741"/>
                      <a:pt x="61838" y="51749"/>
                    </a:cubicBezTo>
                    <a:lnTo>
                      <a:pt x="1871" y="17250"/>
                    </a:lnTo>
                    <a:cubicBezTo>
                      <a:pt x="797" y="16688"/>
                      <a:pt x="89" y="15614"/>
                      <a:pt x="0" y="14402"/>
                    </a:cubicBezTo>
                    <a:cubicBezTo>
                      <a:pt x="0" y="12449"/>
                      <a:pt x="81" y="146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EA82E611-73B8-05A1-4CDD-9E9601511026}"/>
                  </a:ext>
                </a:extLst>
              </p:cNvPr>
              <p:cNvSpPr/>
              <p:nvPr/>
            </p:nvSpPr>
            <p:spPr>
              <a:xfrm>
                <a:off x="6751274" y="4924527"/>
                <a:ext cx="133498" cy="76869"/>
              </a:xfrm>
              <a:custGeom>
                <a:avLst/>
                <a:gdLst>
                  <a:gd name="connsiteX0" fmla="*/ 71735 w 133498"/>
                  <a:gd name="connsiteY0" fmla="*/ 966 h 76869"/>
                  <a:gd name="connsiteX1" fmla="*/ 131620 w 133498"/>
                  <a:gd name="connsiteY1" fmla="*/ 35546 h 76869"/>
                  <a:gd name="connsiteX2" fmla="*/ 128284 w 133498"/>
                  <a:gd name="connsiteY2" fmla="*/ 44659 h 76869"/>
                  <a:gd name="connsiteX3" fmla="*/ 77512 w 133498"/>
                  <a:gd name="connsiteY3" fmla="*/ 73951 h 76869"/>
                  <a:gd name="connsiteX4" fmla="*/ 61727 w 133498"/>
                  <a:gd name="connsiteY4" fmla="*/ 75904 h 76869"/>
                  <a:gd name="connsiteX5" fmla="*/ 1842 w 133498"/>
                  <a:gd name="connsiteY5" fmla="*/ 41323 h 76869"/>
                  <a:gd name="connsiteX6" fmla="*/ 5178 w 133498"/>
                  <a:gd name="connsiteY6" fmla="*/ 32210 h 76869"/>
                  <a:gd name="connsiteX7" fmla="*/ 55950 w 133498"/>
                  <a:gd name="connsiteY7" fmla="*/ 2919 h 76869"/>
                  <a:gd name="connsiteX8" fmla="*/ 71735 w 133498"/>
                  <a:gd name="connsiteY8" fmla="*/ 966 h 7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98" h="76869">
                    <a:moveTo>
                      <a:pt x="71735" y="966"/>
                    </a:moveTo>
                    <a:lnTo>
                      <a:pt x="131620" y="35546"/>
                    </a:lnTo>
                    <a:cubicBezTo>
                      <a:pt x="135119" y="37499"/>
                      <a:pt x="133573" y="41567"/>
                      <a:pt x="128284" y="44659"/>
                    </a:cubicBezTo>
                    <a:lnTo>
                      <a:pt x="77512" y="73951"/>
                    </a:lnTo>
                    <a:cubicBezTo>
                      <a:pt x="72826" y="76970"/>
                      <a:pt x="67008" y="77694"/>
                      <a:pt x="61727" y="75904"/>
                    </a:cubicBezTo>
                    <a:lnTo>
                      <a:pt x="1842" y="41323"/>
                    </a:lnTo>
                    <a:cubicBezTo>
                      <a:pt x="-1575" y="39371"/>
                      <a:pt x="-111" y="35302"/>
                      <a:pt x="5178" y="32210"/>
                    </a:cubicBezTo>
                    <a:lnTo>
                      <a:pt x="55950" y="2919"/>
                    </a:lnTo>
                    <a:cubicBezTo>
                      <a:pt x="60637" y="-100"/>
                      <a:pt x="66455" y="-824"/>
                      <a:pt x="71735" y="96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F26D6AEE-AB00-4B4D-0C36-7B65CB0C36D3}"/>
                  </a:ext>
                </a:extLst>
              </p:cNvPr>
              <p:cNvSpPr/>
              <p:nvPr/>
            </p:nvSpPr>
            <p:spPr>
              <a:xfrm>
                <a:off x="6644327" y="4862770"/>
                <a:ext cx="133523" cy="91402"/>
              </a:xfrm>
              <a:custGeom>
                <a:avLst/>
                <a:gdLst>
                  <a:gd name="connsiteX0" fmla="*/ 3 w 133523"/>
                  <a:gd name="connsiteY0" fmla="*/ 53040 h 91402"/>
                  <a:gd name="connsiteX1" fmla="*/ 1874 w 133523"/>
                  <a:gd name="connsiteY1" fmla="*/ 55888 h 91402"/>
                  <a:gd name="connsiteX2" fmla="*/ 61759 w 133523"/>
                  <a:gd name="connsiteY2" fmla="*/ 90468 h 91402"/>
                  <a:gd name="connsiteX3" fmla="*/ 77544 w 133523"/>
                  <a:gd name="connsiteY3" fmla="*/ 88515 h 91402"/>
                  <a:gd name="connsiteX4" fmla="*/ 128316 w 133523"/>
                  <a:gd name="connsiteY4" fmla="*/ 59142 h 91402"/>
                  <a:gd name="connsiteX5" fmla="*/ 133524 w 133523"/>
                  <a:gd name="connsiteY5" fmla="*/ 52877 h 91402"/>
                  <a:gd name="connsiteX6" fmla="*/ 133524 w 133523"/>
                  <a:gd name="connsiteY6" fmla="*/ 38394 h 91402"/>
                  <a:gd name="connsiteX7" fmla="*/ 131652 w 133523"/>
                  <a:gd name="connsiteY7" fmla="*/ 35546 h 91402"/>
                  <a:gd name="connsiteX8" fmla="*/ 71767 w 133523"/>
                  <a:gd name="connsiteY8" fmla="*/ 966 h 91402"/>
                  <a:gd name="connsiteX9" fmla="*/ 55982 w 133523"/>
                  <a:gd name="connsiteY9" fmla="*/ 2919 h 91402"/>
                  <a:gd name="connsiteX10" fmla="*/ 5210 w 133523"/>
                  <a:gd name="connsiteY10" fmla="*/ 32210 h 91402"/>
                  <a:gd name="connsiteX11" fmla="*/ 3 w 133523"/>
                  <a:gd name="connsiteY11" fmla="*/ 38557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3" h="91402">
                    <a:moveTo>
                      <a:pt x="3" y="53040"/>
                    </a:moveTo>
                    <a:cubicBezTo>
                      <a:pt x="60" y="54260"/>
                      <a:pt x="776" y="55351"/>
                      <a:pt x="1874" y="55888"/>
                    </a:cubicBezTo>
                    <a:lnTo>
                      <a:pt x="61759" y="90468"/>
                    </a:lnTo>
                    <a:cubicBezTo>
                      <a:pt x="67048" y="92209"/>
                      <a:pt x="72841" y="91493"/>
                      <a:pt x="77544" y="88515"/>
                    </a:cubicBezTo>
                    <a:lnTo>
                      <a:pt x="128316" y="59142"/>
                    </a:lnTo>
                    <a:cubicBezTo>
                      <a:pt x="131652" y="57189"/>
                      <a:pt x="133524" y="54911"/>
                      <a:pt x="133524" y="52877"/>
                    </a:cubicBezTo>
                    <a:lnTo>
                      <a:pt x="133524" y="38394"/>
                    </a:lnTo>
                    <a:cubicBezTo>
                      <a:pt x="133507" y="37165"/>
                      <a:pt x="132775" y="36051"/>
                      <a:pt x="131652" y="35546"/>
                    </a:cubicBezTo>
                    <a:lnTo>
                      <a:pt x="71767" y="966"/>
                    </a:lnTo>
                    <a:cubicBezTo>
                      <a:pt x="66487" y="-824"/>
                      <a:pt x="60669" y="-100"/>
                      <a:pt x="55982" y="2919"/>
                    </a:cubicBezTo>
                    <a:lnTo>
                      <a:pt x="5210" y="32210"/>
                    </a:lnTo>
                    <a:cubicBezTo>
                      <a:pt x="1793" y="34245"/>
                      <a:pt x="-79" y="36604"/>
                      <a:pt x="3" y="3855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5009C010-8863-3752-FB64-EE428605A080}"/>
                  </a:ext>
                </a:extLst>
              </p:cNvPr>
              <p:cNvSpPr/>
              <p:nvPr/>
            </p:nvSpPr>
            <p:spPr>
              <a:xfrm>
                <a:off x="6712840" y="4901002"/>
                <a:ext cx="65013" cy="53131"/>
              </a:xfrm>
              <a:custGeom>
                <a:avLst/>
                <a:gdLst>
                  <a:gd name="connsiteX0" fmla="*/ 65011 w 65013"/>
                  <a:gd name="connsiteY0" fmla="*/ 0 h 53131"/>
                  <a:gd name="connsiteX1" fmla="*/ 65011 w 65013"/>
                  <a:gd name="connsiteY1" fmla="*/ 14727 h 53131"/>
                  <a:gd name="connsiteX2" fmla="*/ 59804 w 65013"/>
                  <a:gd name="connsiteY2" fmla="*/ 20911 h 53131"/>
                  <a:gd name="connsiteX3" fmla="*/ 9031 w 65013"/>
                  <a:gd name="connsiteY3" fmla="*/ 50284 h 53131"/>
                  <a:gd name="connsiteX4" fmla="*/ 0 w 65013"/>
                  <a:gd name="connsiteY4" fmla="*/ 53132 h 53131"/>
                  <a:gd name="connsiteX5" fmla="*/ 0 w 65013"/>
                  <a:gd name="connsiteY5" fmla="*/ 38649 h 53131"/>
                  <a:gd name="connsiteX6" fmla="*/ 9031 w 65013"/>
                  <a:gd name="connsiteY6" fmla="*/ 35719 h 53131"/>
                  <a:gd name="connsiteX7" fmla="*/ 59804 w 65013"/>
                  <a:gd name="connsiteY7" fmla="*/ 6428 h 53131"/>
                  <a:gd name="connsiteX8" fmla="*/ 65011 w 65013"/>
                  <a:gd name="connsiteY8" fmla="*/ 0 h 5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131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599"/>
                      <a:pt x="63221" y="19040"/>
                      <a:pt x="59804" y="20911"/>
                    </a:cubicBezTo>
                    <a:lnTo>
                      <a:pt x="9031" y="50284"/>
                    </a:lnTo>
                    <a:cubicBezTo>
                      <a:pt x="6265" y="51887"/>
                      <a:pt x="3181" y="52855"/>
                      <a:pt x="0" y="53132"/>
                    </a:cubicBezTo>
                    <a:lnTo>
                      <a:pt x="0" y="38649"/>
                    </a:lnTo>
                    <a:cubicBezTo>
                      <a:pt x="3181" y="38307"/>
                      <a:pt x="6257" y="37314"/>
                      <a:pt x="9031" y="35719"/>
                    </a:cubicBezTo>
                    <a:lnTo>
                      <a:pt x="59804" y="6428"/>
                    </a:lnTo>
                    <a:cubicBezTo>
                      <a:pt x="63221" y="4312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1F8AE309-D29C-5718-21B2-2E4A74A8FB87}"/>
                  </a:ext>
                </a:extLst>
              </p:cNvPr>
              <p:cNvSpPr/>
              <p:nvPr/>
            </p:nvSpPr>
            <p:spPr>
              <a:xfrm>
                <a:off x="6644330" y="4901409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871 w 68509"/>
                  <a:gd name="connsiteY1" fmla="*/ 2685 h 52864"/>
                  <a:gd name="connsiteX2" fmla="*/ 61757 w 68509"/>
                  <a:gd name="connsiteY2" fmla="*/ 37266 h 52864"/>
                  <a:gd name="connsiteX3" fmla="*/ 68510 w 68509"/>
                  <a:gd name="connsiteY3" fmla="*/ 38242 h 52864"/>
                  <a:gd name="connsiteX4" fmla="*/ 68510 w 68509"/>
                  <a:gd name="connsiteY4" fmla="*/ 52725 h 52864"/>
                  <a:gd name="connsiteX5" fmla="*/ 61757 w 68509"/>
                  <a:gd name="connsiteY5" fmla="*/ 51749 h 52864"/>
                  <a:gd name="connsiteX6" fmla="*/ 1871 w 68509"/>
                  <a:gd name="connsiteY6" fmla="*/ 17250 h 52864"/>
                  <a:gd name="connsiteX7" fmla="*/ 0 w 68509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81" y="1172"/>
                      <a:pt x="798" y="2205"/>
                      <a:pt x="1871" y="2685"/>
                    </a:cubicBezTo>
                    <a:lnTo>
                      <a:pt x="61757" y="37266"/>
                    </a:lnTo>
                    <a:cubicBezTo>
                      <a:pt x="63848" y="38299"/>
                      <a:pt x="66215" y="38641"/>
                      <a:pt x="68510" y="38242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9"/>
                    </a:cubicBezTo>
                    <a:lnTo>
                      <a:pt x="1871" y="17250"/>
                    </a:lnTo>
                    <a:cubicBezTo>
                      <a:pt x="773" y="16713"/>
                      <a:pt x="57" y="15622"/>
                      <a:pt x="0" y="14402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01930747-2A32-79F4-A7BC-AFBD922E82E4}"/>
                  </a:ext>
                </a:extLst>
              </p:cNvPr>
              <p:cNvSpPr/>
              <p:nvPr/>
            </p:nvSpPr>
            <p:spPr>
              <a:xfrm>
                <a:off x="6644323" y="4862770"/>
                <a:ext cx="133498" cy="76869"/>
              </a:xfrm>
              <a:custGeom>
                <a:avLst/>
                <a:gdLst>
                  <a:gd name="connsiteX0" fmla="*/ 71771 w 133498"/>
                  <a:gd name="connsiteY0" fmla="*/ 966 h 76869"/>
                  <a:gd name="connsiteX1" fmla="*/ 131656 w 133498"/>
                  <a:gd name="connsiteY1" fmla="*/ 35546 h 76869"/>
                  <a:gd name="connsiteX2" fmla="*/ 128320 w 133498"/>
                  <a:gd name="connsiteY2" fmla="*/ 44659 h 76869"/>
                  <a:gd name="connsiteX3" fmla="*/ 77548 w 133498"/>
                  <a:gd name="connsiteY3" fmla="*/ 73951 h 76869"/>
                  <a:gd name="connsiteX4" fmla="*/ 61763 w 133498"/>
                  <a:gd name="connsiteY4" fmla="*/ 75904 h 76869"/>
                  <a:gd name="connsiteX5" fmla="*/ 1878 w 133498"/>
                  <a:gd name="connsiteY5" fmla="*/ 41323 h 76869"/>
                  <a:gd name="connsiteX6" fmla="*/ 5214 w 133498"/>
                  <a:gd name="connsiteY6" fmla="*/ 32210 h 76869"/>
                  <a:gd name="connsiteX7" fmla="*/ 55986 w 133498"/>
                  <a:gd name="connsiteY7" fmla="*/ 2919 h 76869"/>
                  <a:gd name="connsiteX8" fmla="*/ 71771 w 133498"/>
                  <a:gd name="connsiteY8" fmla="*/ 966 h 7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98" h="76869">
                    <a:moveTo>
                      <a:pt x="71771" y="966"/>
                    </a:moveTo>
                    <a:lnTo>
                      <a:pt x="131656" y="35546"/>
                    </a:lnTo>
                    <a:cubicBezTo>
                      <a:pt x="135074" y="37499"/>
                      <a:pt x="133609" y="41567"/>
                      <a:pt x="128320" y="44659"/>
                    </a:cubicBezTo>
                    <a:lnTo>
                      <a:pt x="77548" y="73951"/>
                    </a:lnTo>
                    <a:cubicBezTo>
                      <a:pt x="72862" y="76969"/>
                      <a:pt x="67044" y="77694"/>
                      <a:pt x="61763" y="75904"/>
                    </a:cubicBezTo>
                    <a:lnTo>
                      <a:pt x="1878" y="41323"/>
                    </a:lnTo>
                    <a:cubicBezTo>
                      <a:pt x="-1621" y="39370"/>
                      <a:pt x="-75" y="35302"/>
                      <a:pt x="5214" y="32210"/>
                    </a:cubicBezTo>
                    <a:lnTo>
                      <a:pt x="55986" y="2919"/>
                    </a:lnTo>
                    <a:cubicBezTo>
                      <a:pt x="60673" y="-100"/>
                      <a:pt x="66491" y="-824"/>
                      <a:pt x="71771" y="96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5FE70DE7-8B32-6295-F107-BD1E23CCB90F}"/>
                  </a:ext>
                </a:extLst>
              </p:cNvPr>
              <p:cNvSpPr/>
              <p:nvPr/>
            </p:nvSpPr>
            <p:spPr>
              <a:xfrm>
                <a:off x="6216021" y="5110072"/>
                <a:ext cx="133521" cy="91370"/>
              </a:xfrm>
              <a:custGeom>
                <a:avLst/>
                <a:gdLst>
                  <a:gd name="connsiteX0" fmla="*/ 0 w 133521"/>
                  <a:gd name="connsiteY0" fmla="*/ 53008 h 91370"/>
                  <a:gd name="connsiteX1" fmla="*/ 1790 w 133521"/>
                  <a:gd name="connsiteY1" fmla="*/ 55856 h 91370"/>
                  <a:gd name="connsiteX2" fmla="*/ 61757 w 133521"/>
                  <a:gd name="connsiteY2" fmla="*/ 90436 h 91370"/>
                  <a:gd name="connsiteX3" fmla="*/ 77541 w 133521"/>
                  <a:gd name="connsiteY3" fmla="*/ 88484 h 91370"/>
                  <a:gd name="connsiteX4" fmla="*/ 128314 w 133521"/>
                  <a:gd name="connsiteY4" fmla="*/ 59111 h 91370"/>
                  <a:gd name="connsiteX5" fmla="*/ 133521 w 133521"/>
                  <a:gd name="connsiteY5" fmla="*/ 52927 h 91370"/>
                  <a:gd name="connsiteX6" fmla="*/ 133521 w 133521"/>
                  <a:gd name="connsiteY6" fmla="*/ 38362 h 91370"/>
                  <a:gd name="connsiteX7" fmla="*/ 131731 w 133521"/>
                  <a:gd name="connsiteY7" fmla="*/ 35515 h 91370"/>
                  <a:gd name="connsiteX8" fmla="*/ 71765 w 133521"/>
                  <a:gd name="connsiteY8" fmla="*/ 934 h 91370"/>
                  <a:gd name="connsiteX9" fmla="*/ 55980 w 133521"/>
                  <a:gd name="connsiteY9" fmla="*/ 2887 h 91370"/>
                  <a:gd name="connsiteX10" fmla="*/ 5207 w 133521"/>
                  <a:gd name="connsiteY10" fmla="*/ 32179 h 91370"/>
                  <a:gd name="connsiteX11" fmla="*/ 81 w 133521"/>
                  <a:gd name="connsiteY11" fmla="*/ 38607 h 9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1" h="91370">
                    <a:moveTo>
                      <a:pt x="0" y="53008"/>
                    </a:moveTo>
                    <a:cubicBezTo>
                      <a:pt x="24" y="54213"/>
                      <a:pt x="708" y="55311"/>
                      <a:pt x="1790" y="55856"/>
                    </a:cubicBezTo>
                    <a:lnTo>
                      <a:pt x="61757" y="90436"/>
                    </a:lnTo>
                    <a:cubicBezTo>
                      <a:pt x="67045" y="92178"/>
                      <a:pt x="72839" y="91462"/>
                      <a:pt x="77541" y="88484"/>
                    </a:cubicBezTo>
                    <a:lnTo>
                      <a:pt x="128314" y="59111"/>
                    </a:lnTo>
                    <a:cubicBezTo>
                      <a:pt x="131650" y="57239"/>
                      <a:pt x="133521" y="54880"/>
                      <a:pt x="133521" y="52927"/>
                    </a:cubicBezTo>
                    <a:cubicBezTo>
                      <a:pt x="133521" y="50974"/>
                      <a:pt x="133521" y="40315"/>
                      <a:pt x="133521" y="38362"/>
                    </a:cubicBezTo>
                    <a:cubicBezTo>
                      <a:pt x="133497" y="37158"/>
                      <a:pt x="132813" y="36060"/>
                      <a:pt x="131731" y="35515"/>
                    </a:cubicBezTo>
                    <a:lnTo>
                      <a:pt x="71765" y="934"/>
                    </a:lnTo>
                    <a:cubicBezTo>
                      <a:pt x="66476" y="-807"/>
                      <a:pt x="60683" y="-91"/>
                      <a:pt x="55980" y="2887"/>
                    </a:cubicBezTo>
                    <a:lnTo>
                      <a:pt x="5207" y="32179"/>
                    </a:lnTo>
                    <a:cubicBezTo>
                      <a:pt x="1790" y="34213"/>
                      <a:pt x="0" y="36572"/>
                      <a:pt x="81" y="38607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BBB29A03-3DD5-0AA6-A6FB-F8F5BE06FCD8}"/>
                  </a:ext>
                </a:extLst>
              </p:cNvPr>
              <p:cNvSpPr/>
              <p:nvPr/>
            </p:nvSpPr>
            <p:spPr>
              <a:xfrm>
                <a:off x="6215985" y="5148679"/>
                <a:ext cx="68545" cy="52884"/>
              </a:xfrm>
              <a:custGeom>
                <a:avLst/>
                <a:gdLst>
                  <a:gd name="connsiteX0" fmla="*/ 36 w 68545"/>
                  <a:gd name="connsiteY0" fmla="*/ 0 h 52884"/>
                  <a:gd name="connsiteX1" fmla="*/ 1826 w 68545"/>
                  <a:gd name="connsiteY1" fmla="*/ 2766 h 52884"/>
                  <a:gd name="connsiteX2" fmla="*/ 61711 w 68545"/>
                  <a:gd name="connsiteY2" fmla="*/ 37265 h 52884"/>
                  <a:gd name="connsiteX3" fmla="*/ 68546 w 68545"/>
                  <a:gd name="connsiteY3" fmla="*/ 38242 h 52884"/>
                  <a:gd name="connsiteX4" fmla="*/ 68546 w 68545"/>
                  <a:gd name="connsiteY4" fmla="*/ 52725 h 52884"/>
                  <a:gd name="connsiteX5" fmla="*/ 61793 w 68545"/>
                  <a:gd name="connsiteY5" fmla="*/ 51830 h 52884"/>
                  <a:gd name="connsiteX6" fmla="*/ 1907 w 68545"/>
                  <a:gd name="connsiteY6" fmla="*/ 17005 h 52884"/>
                  <a:gd name="connsiteX7" fmla="*/ 36 w 68545"/>
                  <a:gd name="connsiteY7" fmla="*/ 14239 h 52884"/>
                  <a:gd name="connsiteX8" fmla="*/ 36 w 68545"/>
                  <a:gd name="connsiteY8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45" h="52884">
                    <a:moveTo>
                      <a:pt x="36" y="0"/>
                    </a:moveTo>
                    <a:cubicBezTo>
                      <a:pt x="85" y="1180"/>
                      <a:pt x="768" y="2238"/>
                      <a:pt x="1826" y="2766"/>
                    </a:cubicBezTo>
                    <a:lnTo>
                      <a:pt x="61711" y="37265"/>
                    </a:lnTo>
                    <a:cubicBezTo>
                      <a:pt x="63827" y="38299"/>
                      <a:pt x="66219" y="38640"/>
                      <a:pt x="68546" y="38242"/>
                    </a:cubicBezTo>
                    <a:lnTo>
                      <a:pt x="68546" y="52725"/>
                    </a:lnTo>
                    <a:cubicBezTo>
                      <a:pt x="66260" y="53107"/>
                      <a:pt x="63900" y="52798"/>
                      <a:pt x="61793" y="51830"/>
                    </a:cubicBezTo>
                    <a:lnTo>
                      <a:pt x="1907" y="17005"/>
                    </a:lnTo>
                    <a:cubicBezTo>
                      <a:pt x="809" y="16509"/>
                      <a:pt x="85" y="15443"/>
                      <a:pt x="36" y="14239"/>
                    </a:cubicBezTo>
                    <a:cubicBezTo>
                      <a:pt x="-45" y="12449"/>
                      <a:pt x="36" y="1465"/>
                      <a:pt x="36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0B152FC1-2967-C356-E805-67C89731E0FB}"/>
                  </a:ext>
                </a:extLst>
              </p:cNvPr>
              <p:cNvSpPr/>
              <p:nvPr/>
            </p:nvSpPr>
            <p:spPr>
              <a:xfrm>
                <a:off x="6284450" y="5148272"/>
                <a:ext cx="65013" cy="52969"/>
              </a:xfrm>
              <a:custGeom>
                <a:avLst/>
                <a:gdLst>
                  <a:gd name="connsiteX0" fmla="*/ 65011 w 65013"/>
                  <a:gd name="connsiteY0" fmla="*/ 0 h 52969"/>
                  <a:gd name="connsiteX1" fmla="*/ 65011 w 65013"/>
                  <a:gd name="connsiteY1" fmla="*/ 0 h 52969"/>
                  <a:gd name="connsiteX2" fmla="*/ 65011 w 65013"/>
                  <a:gd name="connsiteY2" fmla="*/ 14565 h 52969"/>
                  <a:gd name="connsiteX3" fmla="*/ 59804 w 65013"/>
                  <a:gd name="connsiteY3" fmla="*/ 20830 h 52969"/>
                  <a:gd name="connsiteX4" fmla="*/ 9031 w 65013"/>
                  <a:gd name="connsiteY4" fmla="*/ 50121 h 52969"/>
                  <a:gd name="connsiteX5" fmla="*/ 0 w 65013"/>
                  <a:gd name="connsiteY5" fmla="*/ 52969 h 52969"/>
                  <a:gd name="connsiteX6" fmla="*/ 0 w 65013"/>
                  <a:gd name="connsiteY6" fmla="*/ 38486 h 52969"/>
                  <a:gd name="connsiteX7" fmla="*/ 9031 w 65013"/>
                  <a:gd name="connsiteY7" fmla="*/ 35638 h 52969"/>
                  <a:gd name="connsiteX8" fmla="*/ 59722 w 65013"/>
                  <a:gd name="connsiteY8" fmla="*/ 6265 h 52969"/>
                  <a:gd name="connsiteX9" fmla="*/ 65011 w 65013"/>
                  <a:gd name="connsiteY9" fmla="*/ 0 h 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9">
                    <a:moveTo>
                      <a:pt x="65011" y="0"/>
                    </a:moveTo>
                    <a:cubicBezTo>
                      <a:pt x="65011" y="0"/>
                      <a:pt x="65011" y="0"/>
                      <a:pt x="65011" y="0"/>
                    </a:cubicBezTo>
                    <a:cubicBezTo>
                      <a:pt x="65011" y="1953"/>
                      <a:pt x="65011" y="13426"/>
                      <a:pt x="65011" y="14565"/>
                    </a:cubicBezTo>
                    <a:cubicBezTo>
                      <a:pt x="65011" y="15704"/>
                      <a:pt x="63140" y="18877"/>
                      <a:pt x="59804" y="20830"/>
                    </a:cubicBezTo>
                    <a:lnTo>
                      <a:pt x="9031" y="50121"/>
                    </a:lnTo>
                    <a:cubicBezTo>
                      <a:pt x="6265" y="51708"/>
                      <a:pt x="3181" y="52684"/>
                      <a:pt x="0" y="52969"/>
                    </a:cubicBezTo>
                    <a:lnTo>
                      <a:pt x="0" y="38486"/>
                    </a:lnTo>
                    <a:cubicBezTo>
                      <a:pt x="3165" y="38112"/>
                      <a:pt x="6224" y="37143"/>
                      <a:pt x="9031" y="35638"/>
                    </a:cubicBezTo>
                    <a:lnTo>
                      <a:pt x="59722" y="6265"/>
                    </a:lnTo>
                    <a:cubicBezTo>
                      <a:pt x="63302" y="4394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4D43DB52-356C-29B8-F41D-31C4EAE36D30}"/>
                  </a:ext>
                </a:extLst>
              </p:cNvPr>
              <p:cNvSpPr/>
              <p:nvPr/>
            </p:nvSpPr>
            <p:spPr>
              <a:xfrm>
                <a:off x="6644167" y="4986340"/>
                <a:ext cx="133521" cy="91402"/>
              </a:xfrm>
              <a:custGeom>
                <a:avLst/>
                <a:gdLst>
                  <a:gd name="connsiteX0" fmla="*/ 0 w 133521"/>
                  <a:gd name="connsiteY0" fmla="*/ 53065 h 91402"/>
                  <a:gd name="connsiteX1" fmla="*/ 1871 w 133521"/>
                  <a:gd name="connsiteY1" fmla="*/ 55831 h 91402"/>
                  <a:gd name="connsiteX2" fmla="*/ 61757 w 133521"/>
                  <a:gd name="connsiteY2" fmla="*/ 90412 h 91402"/>
                  <a:gd name="connsiteX3" fmla="*/ 77541 w 133521"/>
                  <a:gd name="connsiteY3" fmla="*/ 88459 h 91402"/>
                  <a:gd name="connsiteX4" fmla="*/ 128314 w 133521"/>
                  <a:gd name="connsiteY4" fmla="*/ 59167 h 91402"/>
                  <a:gd name="connsiteX5" fmla="*/ 133521 w 133521"/>
                  <a:gd name="connsiteY5" fmla="*/ 52902 h 91402"/>
                  <a:gd name="connsiteX6" fmla="*/ 133521 w 133521"/>
                  <a:gd name="connsiteY6" fmla="*/ 38419 h 91402"/>
                  <a:gd name="connsiteX7" fmla="*/ 131650 w 133521"/>
                  <a:gd name="connsiteY7" fmla="*/ 35571 h 91402"/>
                  <a:gd name="connsiteX8" fmla="*/ 71765 w 133521"/>
                  <a:gd name="connsiteY8" fmla="*/ 991 h 91402"/>
                  <a:gd name="connsiteX9" fmla="*/ 55980 w 133521"/>
                  <a:gd name="connsiteY9" fmla="*/ 2944 h 91402"/>
                  <a:gd name="connsiteX10" fmla="*/ 5208 w 133521"/>
                  <a:gd name="connsiteY10" fmla="*/ 32235 h 91402"/>
                  <a:gd name="connsiteX11" fmla="*/ 0 w 133521"/>
                  <a:gd name="connsiteY11" fmla="*/ 38582 h 91402"/>
                  <a:gd name="connsiteX12" fmla="*/ 0 w 133521"/>
                  <a:gd name="connsiteY12" fmla="*/ 53065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521" h="91402">
                    <a:moveTo>
                      <a:pt x="0" y="53065"/>
                    </a:moveTo>
                    <a:cubicBezTo>
                      <a:pt x="98" y="54253"/>
                      <a:pt x="806" y="55294"/>
                      <a:pt x="1871" y="55831"/>
                    </a:cubicBezTo>
                    <a:lnTo>
                      <a:pt x="61757" y="90412"/>
                    </a:lnTo>
                    <a:cubicBezTo>
                      <a:pt x="67037" y="92234"/>
                      <a:pt x="72863" y="91518"/>
                      <a:pt x="77541" y="88459"/>
                    </a:cubicBezTo>
                    <a:lnTo>
                      <a:pt x="128314" y="59167"/>
                    </a:lnTo>
                    <a:cubicBezTo>
                      <a:pt x="131731" y="57214"/>
                      <a:pt x="133521" y="54855"/>
                      <a:pt x="133521" y="52902"/>
                    </a:cubicBezTo>
                    <a:lnTo>
                      <a:pt x="133521" y="38419"/>
                    </a:lnTo>
                    <a:cubicBezTo>
                      <a:pt x="133521" y="37182"/>
                      <a:pt x="132789" y="36059"/>
                      <a:pt x="131650" y="35571"/>
                    </a:cubicBezTo>
                    <a:lnTo>
                      <a:pt x="71765" y="991"/>
                    </a:lnTo>
                    <a:cubicBezTo>
                      <a:pt x="66484" y="-832"/>
                      <a:pt x="60658" y="-116"/>
                      <a:pt x="55980" y="2944"/>
                    </a:cubicBezTo>
                    <a:lnTo>
                      <a:pt x="5208" y="32235"/>
                    </a:lnTo>
                    <a:cubicBezTo>
                      <a:pt x="1790" y="34188"/>
                      <a:pt x="0" y="36629"/>
                      <a:pt x="0" y="38582"/>
                    </a:cubicBezTo>
                    <a:cubicBezTo>
                      <a:pt x="0" y="40534"/>
                      <a:pt x="0" y="51112"/>
                      <a:pt x="0" y="53065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3D692E7E-D79C-D837-16E4-DC3A1FA649C4}"/>
                  </a:ext>
                </a:extLst>
              </p:cNvPr>
              <p:cNvSpPr/>
              <p:nvPr/>
            </p:nvSpPr>
            <p:spPr>
              <a:xfrm>
                <a:off x="6644167" y="5025003"/>
                <a:ext cx="68509" cy="52863"/>
              </a:xfrm>
              <a:custGeom>
                <a:avLst/>
                <a:gdLst>
                  <a:gd name="connsiteX0" fmla="*/ 0 w 68509"/>
                  <a:gd name="connsiteY0" fmla="*/ 0 h 52863"/>
                  <a:gd name="connsiteX1" fmla="*/ 1871 w 68509"/>
                  <a:gd name="connsiteY1" fmla="*/ 2685 h 52863"/>
                  <a:gd name="connsiteX2" fmla="*/ 61757 w 68509"/>
                  <a:gd name="connsiteY2" fmla="*/ 37266 h 52863"/>
                  <a:gd name="connsiteX3" fmla="*/ 68510 w 68509"/>
                  <a:gd name="connsiteY3" fmla="*/ 38161 h 52863"/>
                  <a:gd name="connsiteX4" fmla="*/ 68510 w 68509"/>
                  <a:gd name="connsiteY4" fmla="*/ 52725 h 52863"/>
                  <a:gd name="connsiteX5" fmla="*/ 61838 w 68509"/>
                  <a:gd name="connsiteY5" fmla="*/ 51749 h 52863"/>
                  <a:gd name="connsiteX6" fmla="*/ 1871 w 68509"/>
                  <a:gd name="connsiteY6" fmla="*/ 17168 h 52863"/>
                  <a:gd name="connsiteX7" fmla="*/ 0 w 68509"/>
                  <a:gd name="connsiteY7" fmla="*/ 14402 h 5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3">
                    <a:moveTo>
                      <a:pt x="0" y="0"/>
                    </a:moveTo>
                    <a:cubicBezTo>
                      <a:pt x="98" y="1164"/>
                      <a:pt x="814" y="2189"/>
                      <a:pt x="1871" y="2685"/>
                    </a:cubicBezTo>
                    <a:lnTo>
                      <a:pt x="61757" y="37266"/>
                    </a:lnTo>
                    <a:cubicBezTo>
                      <a:pt x="63856" y="38274"/>
                      <a:pt x="66224" y="38584"/>
                      <a:pt x="68510" y="38161"/>
                    </a:cubicBezTo>
                    <a:lnTo>
                      <a:pt x="68510" y="52725"/>
                    </a:lnTo>
                    <a:cubicBezTo>
                      <a:pt x="66240" y="53083"/>
                      <a:pt x="63913" y="52741"/>
                      <a:pt x="61838" y="51749"/>
                    </a:cubicBezTo>
                    <a:lnTo>
                      <a:pt x="1871" y="17168"/>
                    </a:lnTo>
                    <a:cubicBezTo>
                      <a:pt x="822" y="16623"/>
                      <a:pt x="114" y="15582"/>
                      <a:pt x="0" y="14402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4EBC9668-5BE7-6AD4-6ED4-EE54B0E9B8D5}"/>
                  </a:ext>
                </a:extLst>
              </p:cNvPr>
              <p:cNvSpPr/>
              <p:nvPr/>
            </p:nvSpPr>
            <p:spPr>
              <a:xfrm>
                <a:off x="6712677" y="5024515"/>
                <a:ext cx="65013" cy="53213"/>
              </a:xfrm>
              <a:custGeom>
                <a:avLst/>
                <a:gdLst>
                  <a:gd name="connsiteX0" fmla="*/ 65011 w 65013"/>
                  <a:gd name="connsiteY0" fmla="*/ 0 h 53213"/>
                  <a:gd name="connsiteX1" fmla="*/ 65011 w 65013"/>
                  <a:gd name="connsiteY1" fmla="*/ 14727 h 53213"/>
                  <a:gd name="connsiteX2" fmla="*/ 59885 w 65013"/>
                  <a:gd name="connsiteY2" fmla="*/ 20992 h 53213"/>
                  <a:gd name="connsiteX3" fmla="*/ 9031 w 65013"/>
                  <a:gd name="connsiteY3" fmla="*/ 50284 h 53213"/>
                  <a:gd name="connsiteX4" fmla="*/ 0 w 65013"/>
                  <a:gd name="connsiteY4" fmla="*/ 53213 h 53213"/>
                  <a:gd name="connsiteX5" fmla="*/ 0 w 65013"/>
                  <a:gd name="connsiteY5" fmla="*/ 38649 h 53213"/>
                  <a:gd name="connsiteX6" fmla="*/ 9031 w 65013"/>
                  <a:gd name="connsiteY6" fmla="*/ 35801 h 53213"/>
                  <a:gd name="connsiteX7" fmla="*/ 59804 w 65013"/>
                  <a:gd name="connsiteY7" fmla="*/ 6509 h 53213"/>
                  <a:gd name="connsiteX8" fmla="*/ 65011 w 65013"/>
                  <a:gd name="connsiteY8" fmla="*/ 0 h 53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213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680"/>
                      <a:pt x="63221" y="19040"/>
                      <a:pt x="59885" y="20992"/>
                    </a:cubicBezTo>
                    <a:lnTo>
                      <a:pt x="9031" y="50284"/>
                    </a:lnTo>
                    <a:cubicBezTo>
                      <a:pt x="6257" y="51879"/>
                      <a:pt x="3181" y="52872"/>
                      <a:pt x="0" y="53213"/>
                    </a:cubicBezTo>
                    <a:lnTo>
                      <a:pt x="0" y="38649"/>
                    </a:lnTo>
                    <a:cubicBezTo>
                      <a:pt x="3181" y="38372"/>
                      <a:pt x="6265" y="37404"/>
                      <a:pt x="9031" y="35801"/>
                    </a:cubicBezTo>
                    <a:lnTo>
                      <a:pt x="59804" y="6509"/>
                    </a:lnTo>
                    <a:cubicBezTo>
                      <a:pt x="63221" y="4475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77DD4B06-3C1D-2E9A-3AC1-4D77C7A42FF2}"/>
                  </a:ext>
                </a:extLst>
              </p:cNvPr>
              <p:cNvSpPr/>
              <p:nvPr/>
            </p:nvSpPr>
            <p:spPr>
              <a:xfrm>
                <a:off x="6430013" y="4862852"/>
                <a:ext cx="133765" cy="91387"/>
              </a:xfrm>
              <a:custGeom>
                <a:avLst/>
                <a:gdLst>
                  <a:gd name="connsiteX0" fmla="*/ 326 w 133765"/>
                  <a:gd name="connsiteY0" fmla="*/ 53040 h 91387"/>
                  <a:gd name="connsiteX1" fmla="*/ 2116 w 133765"/>
                  <a:gd name="connsiteY1" fmla="*/ 55888 h 91387"/>
                  <a:gd name="connsiteX2" fmla="*/ 62082 w 133765"/>
                  <a:gd name="connsiteY2" fmla="*/ 90387 h 91387"/>
                  <a:gd name="connsiteX3" fmla="*/ 77786 w 133765"/>
                  <a:gd name="connsiteY3" fmla="*/ 88515 h 91387"/>
                  <a:gd name="connsiteX4" fmla="*/ 128639 w 133765"/>
                  <a:gd name="connsiteY4" fmla="*/ 59142 h 91387"/>
                  <a:gd name="connsiteX5" fmla="*/ 133765 w 133765"/>
                  <a:gd name="connsiteY5" fmla="*/ 52877 h 91387"/>
                  <a:gd name="connsiteX6" fmla="*/ 133765 w 133765"/>
                  <a:gd name="connsiteY6" fmla="*/ 38394 h 91387"/>
                  <a:gd name="connsiteX7" fmla="*/ 131894 w 133765"/>
                  <a:gd name="connsiteY7" fmla="*/ 35546 h 91387"/>
                  <a:gd name="connsiteX8" fmla="*/ 71765 w 133765"/>
                  <a:gd name="connsiteY8" fmla="*/ 966 h 91387"/>
                  <a:gd name="connsiteX9" fmla="*/ 55980 w 133765"/>
                  <a:gd name="connsiteY9" fmla="*/ 2919 h 91387"/>
                  <a:gd name="connsiteX10" fmla="*/ 5208 w 133765"/>
                  <a:gd name="connsiteY10" fmla="*/ 32210 h 91387"/>
                  <a:gd name="connsiteX11" fmla="*/ 0 w 133765"/>
                  <a:gd name="connsiteY11" fmla="*/ 38557 h 91387"/>
                  <a:gd name="connsiteX12" fmla="*/ 326 w 133765"/>
                  <a:gd name="connsiteY12" fmla="*/ 53040 h 9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765" h="91387">
                    <a:moveTo>
                      <a:pt x="326" y="53040"/>
                    </a:moveTo>
                    <a:cubicBezTo>
                      <a:pt x="350" y="54244"/>
                      <a:pt x="1033" y="55343"/>
                      <a:pt x="2116" y="55888"/>
                    </a:cubicBezTo>
                    <a:lnTo>
                      <a:pt x="62082" y="90387"/>
                    </a:lnTo>
                    <a:cubicBezTo>
                      <a:pt x="67322" y="92210"/>
                      <a:pt x="73115" y="91518"/>
                      <a:pt x="77786" y="88515"/>
                    </a:cubicBezTo>
                    <a:lnTo>
                      <a:pt x="128639" y="59142"/>
                    </a:lnTo>
                    <a:cubicBezTo>
                      <a:pt x="131975" y="57190"/>
                      <a:pt x="133765" y="54830"/>
                      <a:pt x="133765" y="52877"/>
                    </a:cubicBezTo>
                    <a:lnTo>
                      <a:pt x="133765" y="38394"/>
                    </a:lnTo>
                    <a:cubicBezTo>
                      <a:pt x="133749" y="37166"/>
                      <a:pt x="133017" y="36051"/>
                      <a:pt x="131894" y="35546"/>
                    </a:cubicBezTo>
                    <a:lnTo>
                      <a:pt x="71765" y="966"/>
                    </a:lnTo>
                    <a:cubicBezTo>
                      <a:pt x="66484" y="-824"/>
                      <a:pt x="60666" y="-100"/>
                      <a:pt x="55980" y="2919"/>
                    </a:cubicBezTo>
                    <a:lnTo>
                      <a:pt x="5208" y="32210"/>
                    </a:lnTo>
                    <a:cubicBezTo>
                      <a:pt x="1790" y="34163"/>
                      <a:pt x="0" y="36604"/>
                      <a:pt x="0" y="38557"/>
                    </a:cubicBezTo>
                    <a:cubicBezTo>
                      <a:pt x="0" y="40510"/>
                      <a:pt x="244" y="51087"/>
                      <a:pt x="326" y="53040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E649B7BA-9108-66D8-34CA-5758DC7C7582}"/>
                  </a:ext>
                </a:extLst>
              </p:cNvPr>
              <p:cNvSpPr/>
              <p:nvPr/>
            </p:nvSpPr>
            <p:spPr>
              <a:xfrm>
                <a:off x="6430176" y="4901490"/>
                <a:ext cx="68591" cy="52783"/>
              </a:xfrm>
              <a:custGeom>
                <a:avLst/>
                <a:gdLst>
                  <a:gd name="connsiteX0" fmla="*/ 81 w 68591"/>
                  <a:gd name="connsiteY0" fmla="*/ 0 h 52783"/>
                  <a:gd name="connsiteX1" fmla="*/ 1953 w 68591"/>
                  <a:gd name="connsiteY1" fmla="*/ 2685 h 52783"/>
                  <a:gd name="connsiteX2" fmla="*/ 61838 w 68591"/>
                  <a:gd name="connsiteY2" fmla="*/ 37265 h 52783"/>
                  <a:gd name="connsiteX3" fmla="*/ 68591 w 68591"/>
                  <a:gd name="connsiteY3" fmla="*/ 38242 h 52783"/>
                  <a:gd name="connsiteX4" fmla="*/ 68591 w 68591"/>
                  <a:gd name="connsiteY4" fmla="*/ 52644 h 52783"/>
                  <a:gd name="connsiteX5" fmla="*/ 61838 w 68591"/>
                  <a:gd name="connsiteY5" fmla="*/ 51667 h 52783"/>
                  <a:gd name="connsiteX6" fmla="*/ 1871 w 68591"/>
                  <a:gd name="connsiteY6" fmla="*/ 17087 h 52783"/>
                  <a:gd name="connsiteX7" fmla="*/ 0 w 68591"/>
                  <a:gd name="connsiteY7" fmla="*/ 14320 h 52783"/>
                  <a:gd name="connsiteX8" fmla="*/ 81 w 68591"/>
                  <a:gd name="connsiteY8" fmla="*/ 0 h 5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91" h="52783">
                    <a:moveTo>
                      <a:pt x="81" y="0"/>
                    </a:moveTo>
                    <a:cubicBezTo>
                      <a:pt x="179" y="1164"/>
                      <a:pt x="895" y="2189"/>
                      <a:pt x="1953" y="2685"/>
                    </a:cubicBezTo>
                    <a:lnTo>
                      <a:pt x="61838" y="37265"/>
                    </a:lnTo>
                    <a:cubicBezTo>
                      <a:pt x="63937" y="38266"/>
                      <a:pt x="66297" y="38600"/>
                      <a:pt x="68591" y="38242"/>
                    </a:cubicBezTo>
                    <a:lnTo>
                      <a:pt x="68591" y="52644"/>
                    </a:lnTo>
                    <a:cubicBezTo>
                      <a:pt x="66297" y="53002"/>
                      <a:pt x="63937" y="52668"/>
                      <a:pt x="61838" y="51667"/>
                    </a:cubicBezTo>
                    <a:lnTo>
                      <a:pt x="1871" y="17087"/>
                    </a:lnTo>
                    <a:cubicBezTo>
                      <a:pt x="789" y="16582"/>
                      <a:pt x="65" y="15517"/>
                      <a:pt x="0" y="14320"/>
                    </a:cubicBezTo>
                    <a:cubicBezTo>
                      <a:pt x="81" y="12449"/>
                      <a:pt x="163" y="1465"/>
                      <a:pt x="81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4064A847-7341-F6D6-6699-E3DBEDF311E1}"/>
                  </a:ext>
                </a:extLst>
              </p:cNvPr>
              <p:cNvSpPr/>
              <p:nvPr/>
            </p:nvSpPr>
            <p:spPr>
              <a:xfrm>
                <a:off x="6498767" y="4901083"/>
                <a:ext cx="65013" cy="52968"/>
              </a:xfrm>
              <a:custGeom>
                <a:avLst/>
                <a:gdLst>
                  <a:gd name="connsiteX0" fmla="*/ 65011 w 65013"/>
                  <a:gd name="connsiteY0" fmla="*/ 0 h 52968"/>
                  <a:gd name="connsiteX1" fmla="*/ 65011 w 65013"/>
                  <a:gd name="connsiteY1" fmla="*/ 0 h 52968"/>
                  <a:gd name="connsiteX2" fmla="*/ 65011 w 65013"/>
                  <a:gd name="connsiteY2" fmla="*/ 14483 h 52968"/>
                  <a:gd name="connsiteX3" fmla="*/ 59804 w 65013"/>
                  <a:gd name="connsiteY3" fmla="*/ 20748 h 52968"/>
                  <a:gd name="connsiteX4" fmla="*/ 9031 w 65013"/>
                  <a:gd name="connsiteY4" fmla="*/ 50121 h 52968"/>
                  <a:gd name="connsiteX5" fmla="*/ 0 w 65013"/>
                  <a:gd name="connsiteY5" fmla="*/ 52969 h 52968"/>
                  <a:gd name="connsiteX6" fmla="*/ 0 w 65013"/>
                  <a:gd name="connsiteY6" fmla="*/ 38486 h 52968"/>
                  <a:gd name="connsiteX7" fmla="*/ 9031 w 65013"/>
                  <a:gd name="connsiteY7" fmla="*/ 35557 h 52968"/>
                  <a:gd name="connsiteX8" fmla="*/ 59804 w 65013"/>
                  <a:gd name="connsiteY8" fmla="*/ 6265 h 52968"/>
                  <a:gd name="connsiteX9" fmla="*/ 65011 w 65013"/>
                  <a:gd name="connsiteY9" fmla="*/ 0 h 5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8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1953"/>
                      <a:pt x="65011" y="13344"/>
                      <a:pt x="65011" y="14483"/>
                    </a:cubicBezTo>
                    <a:cubicBezTo>
                      <a:pt x="65011" y="15622"/>
                      <a:pt x="63140" y="18795"/>
                      <a:pt x="59804" y="20748"/>
                    </a:cubicBezTo>
                    <a:lnTo>
                      <a:pt x="9031" y="50121"/>
                    </a:lnTo>
                    <a:cubicBezTo>
                      <a:pt x="6241" y="51667"/>
                      <a:pt x="3173" y="52635"/>
                      <a:pt x="0" y="52969"/>
                    </a:cubicBezTo>
                    <a:lnTo>
                      <a:pt x="0" y="38486"/>
                    </a:lnTo>
                    <a:cubicBezTo>
                      <a:pt x="3181" y="38144"/>
                      <a:pt x="6257" y="37151"/>
                      <a:pt x="9031" y="35557"/>
                    </a:cubicBezTo>
                    <a:lnTo>
                      <a:pt x="59804" y="6265"/>
                    </a:lnTo>
                    <a:cubicBezTo>
                      <a:pt x="63302" y="4231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4D10325B-F00E-C79A-AF65-DACE916A0F05}"/>
                  </a:ext>
                </a:extLst>
              </p:cNvPr>
              <p:cNvSpPr/>
              <p:nvPr/>
            </p:nvSpPr>
            <p:spPr>
              <a:xfrm>
                <a:off x="6537250" y="4924584"/>
                <a:ext cx="133523" cy="91406"/>
              </a:xfrm>
              <a:custGeom>
                <a:avLst/>
                <a:gdLst>
                  <a:gd name="connsiteX0" fmla="*/ 3 w 133523"/>
                  <a:gd name="connsiteY0" fmla="*/ 53065 h 91406"/>
                  <a:gd name="connsiteX1" fmla="*/ 1874 w 133523"/>
                  <a:gd name="connsiteY1" fmla="*/ 55831 h 91406"/>
                  <a:gd name="connsiteX2" fmla="*/ 61759 w 133523"/>
                  <a:gd name="connsiteY2" fmla="*/ 90412 h 91406"/>
                  <a:gd name="connsiteX3" fmla="*/ 77544 w 133523"/>
                  <a:gd name="connsiteY3" fmla="*/ 88540 h 91406"/>
                  <a:gd name="connsiteX4" fmla="*/ 128316 w 133523"/>
                  <a:gd name="connsiteY4" fmla="*/ 59167 h 91406"/>
                  <a:gd name="connsiteX5" fmla="*/ 133524 w 133523"/>
                  <a:gd name="connsiteY5" fmla="*/ 52902 h 91406"/>
                  <a:gd name="connsiteX6" fmla="*/ 133524 w 133523"/>
                  <a:gd name="connsiteY6" fmla="*/ 38419 h 91406"/>
                  <a:gd name="connsiteX7" fmla="*/ 131652 w 133523"/>
                  <a:gd name="connsiteY7" fmla="*/ 35571 h 91406"/>
                  <a:gd name="connsiteX8" fmla="*/ 71767 w 133523"/>
                  <a:gd name="connsiteY8" fmla="*/ 991 h 91406"/>
                  <a:gd name="connsiteX9" fmla="*/ 55982 w 133523"/>
                  <a:gd name="connsiteY9" fmla="*/ 2944 h 91406"/>
                  <a:gd name="connsiteX10" fmla="*/ 5210 w 133523"/>
                  <a:gd name="connsiteY10" fmla="*/ 32235 h 91406"/>
                  <a:gd name="connsiteX11" fmla="*/ 3 w 133523"/>
                  <a:gd name="connsiteY11" fmla="*/ 38581 h 9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3" h="91406">
                    <a:moveTo>
                      <a:pt x="3" y="53065"/>
                    </a:moveTo>
                    <a:cubicBezTo>
                      <a:pt x="11" y="54277"/>
                      <a:pt x="751" y="55367"/>
                      <a:pt x="1874" y="55831"/>
                    </a:cubicBezTo>
                    <a:lnTo>
                      <a:pt x="61759" y="90412"/>
                    </a:lnTo>
                    <a:cubicBezTo>
                      <a:pt x="67032" y="92226"/>
                      <a:pt x="72841" y="91534"/>
                      <a:pt x="77544" y="88540"/>
                    </a:cubicBezTo>
                    <a:lnTo>
                      <a:pt x="128316" y="59167"/>
                    </a:lnTo>
                    <a:cubicBezTo>
                      <a:pt x="131652" y="57214"/>
                      <a:pt x="133524" y="54855"/>
                      <a:pt x="133524" y="52902"/>
                    </a:cubicBezTo>
                    <a:cubicBezTo>
                      <a:pt x="133524" y="50949"/>
                      <a:pt x="133524" y="40372"/>
                      <a:pt x="133524" y="38419"/>
                    </a:cubicBezTo>
                    <a:cubicBezTo>
                      <a:pt x="133467" y="37198"/>
                      <a:pt x="132751" y="36108"/>
                      <a:pt x="131652" y="35571"/>
                    </a:cubicBezTo>
                    <a:lnTo>
                      <a:pt x="71767" y="991"/>
                    </a:lnTo>
                    <a:cubicBezTo>
                      <a:pt x="66487" y="-832"/>
                      <a:pt x="60661" y="-116"/>
                      <a:pt x="55982" y="2944"/>
                    </a:cubicBezTo>
                    <a:lnTo>
                      <a:pt x="5210" y="32235"/>
                    </a:lnTo>
                    <a:cubicBezTo>
                      <a:pt x="1793" y="34188"/>
                      <a:pt x="-79" y="36629"/>
                      <a:pt x="3" y="38581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93F37EB8-100E-9553-A0C9-02A93EB70D54}"/>
                  </a:ext>
                </a:extLst>
              </p:cNvPr>
              <p:cNvSpPr/>
              <p:nvPr/>
            </p:nvSpPr>
            <p:spPr>
              <a:xfrm>
                <a:off x="6537253" y="4963246"/>
                <a:ext cx="68916" cy="52864"/>
              </a:xfrm>
              <a:custGeom>
                <a:avLst/>
                <a:gdLst>
                  <a:gd name="connsiteX0" fmla="*/ 0 w 68916"/>
                  <a:gd name="connsiteY0" fmla="*/ 0 h 52864"/>
                  <a:gd name="connsiteX1" fmla="*/ 1790 w 68916"/>
                  <a:gd name="connsiteY1" fmla="*/ 2685 h 52864"/>
                  <a:gd name="connsiteX2" fmla="*/ 62163 w 68916"/>
                  <a:gd name="connsiteY2" fmla="*/ 37266 h 52864"/>
                  <a:gd name="connsiteX3" fmla="*/ 68917 w 68916"/>
                  <a:gd name="connsiteY3" fmla="*/ 38242 h 52864"/>
                  <a:gd name="connsiteX4" fmla="*/ 68917 w 68916"/>
                  <a:gd name="connsiteY4" fmla="*/ 52725 h 52864"/>
                  <a:gd name="connsiteX5" fmla="*/ 62163 w 68916"/>
                  <a:gd name="connsiteY5" fmla="*/ 51749 h 52864"/>
                  <a:gd name="connsiteX6" fmla="*/ 2278 w 68916"/>
                  <a:gd name="connsiteY6" fmla="*/ 17168 h 52864"/>
                  <a:gd name="connsiteX7" fmla="*/ 407 w 68916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916" h="52864">
                    <a:moveTo>
                      <a:pt x="0" y="0"/>
                    </a:moveTo>
                    <a:cubicBezTo>
                      <a:pt x="65" y="1155"/>
                      <a:pt x="749" y="2181"/>
                      <a:pt x="1790" y="2685"/>
                    </a:cubicBezTo>
                    <a:lnTo>
                      <a:pt x="62163" y="37266"/>
                    </a:lnTo>
                    <a:cubicBezTo>
                      <a:pt x="64263" y="38266"/>
                      <a:pt x="66622" y="38600"/>
                      <a:pt x="68917" y="38242"/>
                    </a:cubicBezTo>
                    <a:lnTo>
                      <a:pt x="68917" y="52725"/>
                    </a:lnTo>
                    <a:cubicBezTo>
                      <a:pt x="66622" y="53083"/>
                      <a:pt x="64263" y="52749"/>
                      <a:pt x="62163" y="51749"/>
                    </a:cubicBezTo>
                    <a:lnTo>
                      <a:pt x="2278" y="17168"/>
                    </a:lnTo>
                    <a:cubicBezTo>
                      <a:pt x="1164" y="16688"/>
                      <a:pt x="440" y="15614"/>
                      <a:pt x="407" y="14402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BA4A6906-F6A9-245A-34ED-695D6786AFCA}"/>
                  </a:ext>
                </a:extLst>
              </p:cNvPr>
              <p:cNvSpPr/>
              <p:nvPr/>
            </p:nvSpPr>
            <p:spPr>
              <a:xfrm>
                <a:off x="6605681" y="4962840"/>
                <a:ext cx="65013" cy="52968"/>
              </a:xfrm>
              <a:custGeom>
                <a:avLst/>
                <a:gdLst>
                  <a:gd name="connsiteX0" fmla="*/ 65011 w 65013"/>
                  <a:gd name="connsiteY0" fmla="*/ 0 h 52968"/>
                  <a:gd name="connsiteX1" fmla="*/ 65011 w 65013"/>
                  <a:gd name="connsiteY1" fmla="*/ 0 h 52968"/>
                  <a:gd name="connsiteX2" fmla="*/ 65011 w 65013"/>
                  <a:gd name="connsiteY2" fmla="*/ 14483 h 52968"/>
                  <a:gd name="connsiteX3" fmla="*/ 59804 w 65013"/>
                  <a:gd name="connsiteY3" fmla="*/ 20748 h 52968"/>
                  <a:gd name="connsiteX4" fmla="*/ 9032 w 65013"/>
                  <a:gd name="connsiteY4" fmla="*/ 50121 h 52968"/>
                  <a:gd name="connsiteX5" fmla="*/ 0 w 65013"/>
                  <a:gd name="connsiteY5" fmla="*/ 52969 h 52968"/>
                  <a:gd name="connsiteX6" fmla="*/ 0 w 65013"/>
                  <a:gd name="connsiteY6" fmla="*/ 38486 h 52968"/>
                  <a:gd name="connsiteX7" fmla="*/ 9032 w 65013"/>
                  <a:gd name="connsiteY7" fmla="*/ 35557 h 52968"/>
                  <a:gd name="connsiteX8" fmla="*/ 59804 w 65013"/>
                  <a:gd name="connsiteY8" fmla="*/ 6265 h 52968"/>
                  <a:gd name="connsiteX9" fmla="*/ 65011 w 65013"/>
                  <a:gd name="connsiteY9" fmla="*/ 0 h 5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8">
                    <a:moveTo>
                      <a:pt x="65011" y="0"/>
                    </a:moveTo>
                    <a:cubicBezTo>
                      <a:pt x="65011" y="0"/>
                      <a:pt x="65011" y="0"/>
                      <a:pt x="65011" y="0"/>
                    </a:cubicBezTo>
                    <a:lnTo>
                      <a:pt x="65011" y="14483"/>
                    </a:lnTo>
                    <a:cubicBezTo>
                      <a:pt x="65011" y="16436"/>
                      <a:pt x="63140" y="18795"/>
                      <a:pt x="59804" y="20748"/>
                    </a:cubicBezTo>
                    <a:lnTo>
                      <a:pt x="9032" y="50121"/>
                    </a:lnTo>
                    <a:cubicBezTo>
                      <a:pt x="6233" y="51651"/>
                      <a:pt x="3165" y="52619"/>
                      <a:pt x="0" y="52969"/>
                    </a:cubicBezTo>
                    <a:lnTo>
                      <a:pt x="0" y="38486"/>
                    </a:lnTo>
                    <a:cubicBezTo>
                      <a:pt x="3182" y="38144"/>
                      <a:pt x="6257" y="37151"/>
                      <a:pt x="9032" y="35557"/>
                    </a:cubicBezTo>
                    <a:lnTo>
                      <a:pt x="59804" y="6265"/>
                    </a:lnTo>
                    <a:cubicBezTo>
                      <a:pt x="63302" y="4394"/>
                      <a:pt x="65093" y="1953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71ADD489-13F9-98BA-43F5-40C189BCE147}"/>
                  </a:ext>
                </a:extLst>
              </p:cNvPr>
              <p:cNvSpPr/>
              <p:nvPr/>
            </p:nvSpPr>
            <p:spPr>
              <a:xfrm>
                <a:off x="6537172" y="5048153"/>
                <a:ext cx="133521" cy="91370"/>
              </a:xfrm>
              <a:custGeom>
                <a:avLst/>
                <a:gdLst>
                  <a:gd name="connsiteX0" fmla="*/ 0 w 133521"/>
                  <a:gd name="connsiteY0" fmla="*/ 53008 h 91370"/>
                  <a:gd name="connsiteX1" fmla="*/ 1871 w 133521"/>
                  <a:gd name="connsiteY1" fmla="*/ 55856 h 91370"/>
                  <a:gd name="connsiteX2" fmla="*/ 61757 w 133521"/>
                  <a:gd name="connsiteY2" fmla="*/ 90437 h 91370"/>
                  <a:gd name="connsiteX3" fmla="*/ 77541 w 133521"/>
                  <a:gd name="connsiteY3" fmla="*/ 88484 h 91370"/>
                  <a:gd name="connsiteX4" fmla="*/ 128314 w 133521"/>
                  <a:gd name="connsiteY4" fmla="*/ 59111 h 91370"/>
                  <a:gd name="connsiteX5" fmla="*/ 133521 w 133521"/>
                  <a:gd name="connsiteY5" fmla="*/ 52927 h 91370"/>
                  <a:gd name="connsiteX6" fmla="*/ 133521 w 133521"/>
                  <a:gd name="connsiteY6" fmla="*/ 38362 h 91370"/>
                  <a:gd name="connsiteX7" fmla="*/ 131650 w 133521"/>
                  <a:gd name="connsiteY7" fmla="*/ 35515 h 91370"/>
                  <a:gd name="connsiteX8" fmla="*/ 71765 w 133521"/>
                  <a:gd name="connsiteY8" fmla="*/ 934 h 91370"/>
                  <a:gd name="connsiteX9" fmla="*/ 55980 w 133521"/>
                  <a:gd name="connsiteY9" fmla="*/ 2887 h 91370"/>
                  <a:gd name="connsiteX10" fmla="*/ 5289 w 133521"/>
                  <a:gd name="connsiteY10" fmla="*/ 32260 h 91370"/>
                  <a:gd name="connsiteX11" fmla="*/ 163 w 133521"/>
                  <a:gd name="connsiteY11" fmla="*/ 38606 h 9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1" h="91370">
                    <a:moveTo>
                      <a:pt x="0" y="53008"/>
                    </a:moveTo>
                    <a:cubicBezTo>
                      <a:pt x="16" y="54237"/>
                      <a:pt x="748" y="55352"/>
                      <a:pt x="1871" y="55856"/>
                    </a:cubicBezTo>
                    <a:lnTo>
                      <a:pt x="61757" y="90437"/>
                    </a:lnTo>
                    <a:cubicBezTo>
                      <a:pt x="67045" y="92178"/>
                      <a:pt x="72839" y="91462"/>
                      <a:pt x="77541" y="88484"/>
                    </a:cubicBezTo>
                    <a:lnTo>
                      <a:pt x="128314" y="59111"/>
                    </a:lnTo>
                    <a:cubicBezTo>
                      <a:pt x="131650" y="57239"/>
                      <a:pt x="133521" y="54880"/>
                      <a:pt x="133521" y="52927"/>
                    </a:cubicBezTo>
                    <a:cubicBezTo>
                      <a:pt x="133521" y="50974"/>
                      <a:pt x="133521" y="40315"/>
                      <a:pt x="133521" y="38362"/>
                    </a:cubicBezTo>
                    <a:cubicBezTo>
                      <a:pt x="133464" y="37142"/>
                      <a:pt x="132748" y="36052"/>
                      <a:pt x="131650" y="35515"/>
                    </a:cubicBezTo>
                    <a:lnTo>
                      <a:pt x="71765" y="934"/>
                    </a:lnTo>
                    <a:cubicBezTo>
                      <a:pt x="66476" y="-807"/>
                      <a:pt x="60683" y="-91"/>
                      <a:pt x="55980" y="2887"/>
                    </a:cubicBezTo>
                    <a:lnTo>
                      <a:pt x="5289" y="32260"/>
                    </a:lnTo>
                    <a:cubicBezTo>
                      <a:pt x="1953" y="34213"/>
                      <a:pt x="81" y="36572"/>
                      <a:pt x="163" y="38606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7C865C0C-9A2D-2F68-BC02-1543F3C4ECF0}"/>
                  </a:ext>
                </a:extLst>
              </p:cNvPr>
              <p:cNvSpPr/>
              <p:nvPr/>
            </p:nvSpPr>
            <p:spPr>
              <a:xfrm>
                <a:off x="6537172" y="5086759"/>
                <a:ext cx="68509" cy="52884"/>
              </a:xfrm>
              <a:custGeom>
                <a:avLst/>
                <a:gdLst>
                  <a:gd name="connsiteX0" fmla="*/ 0 w 68509"/>
                  <a:gd name="connsiteY0" fmla="*/ 0 h 52884"/>
                  <a:gd name="connsiteX1" fmla="*/ 1790 w 68509"/>
                  <a:gd name="connsiteY1" fmla="*/ 2767 h 52884"/>
                  <a:gd name="connsiteX2" fmla="*/ 61757 w 68509"/>
                  <a:gd name="connsiteY2" fmla="*/ 37266 h 52884"/>
                  <a:gd name="connsiteX3" fmla="*/ 68510 w 68509"/>
                  <a:gd name="connsiteY3" fmla="*/ 38242 h 52884"/>
                  <a:gd name="connsiteX4" fmla="*/ 68510 w 68509"/>
                  <a:gd name="connsiteY4" fmla="*/ 52725 h 52884"/>
                  <a:gd name="connsiteX5" fmla="*/ 61757 w 68509"/>
                  <a:gd name="connsiteY5" fmla="*/ 51830 h 52884"/>
                  <a:gd name="connsiteX6" fmla="*/ 1871 w 68509"/>
                  <a:gd name="connsiteY6" fmla="*/ 17250 h 52884"/>
                  <a:gd name="connsiteX7" fmla="*/ 0 w 68509"/>
                  <a:gd name="connsiteY7" fmla="*/ 14483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84">
                    <a:moveTo>
                      <a:pt x="0" y="0"/>
                    </a:moveTo>
                    <a:cubicBezTo>
                      <a:pt x="49" y="1180"/>
                      <a:pt x="732" y="2238"/>
                      <a:pt x="1790" y="2767"/>
                    </a:cubicBezTo>
                    <a:lnTo>
                      <a:pt x="61757" y="37266"/>
                    </a:lnTo>
                    <a:cubicBezTo>
                      <a:pt x="63848" y="38299"/>
                      <a:pt x="66215" y="38641"/>
                      <a:pt x="68510" y="38242"/>
                    </a:cubicBezTo>
                    <a:lnTo>
                      <a:pt x="68510" y="52725"/>
                    </a:lnTo>
                    <a:cubicBezTo>
                      <a:pt x="66224" y="53107"/>
                      <a:pt x="63864" y="52798"/>
                      <a:pt x="61757" y="51830"/>
                    </a:cubicBezTo>
                    <a:lnTo>
                      <a:pt x="1871" y="17250"/>
                    </a:lnTo>
                    <a:cubicBezTo>
                      <a:pt x="797" y="16729"/>
                      <a:pt x="81" y="15671"/>
                      <a:pt x="0" y="14483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536A9625-55DF-8696-0E8C-1B3477DD5F23}"/>
                  </a:ext>
                </a:extLst>
              </p:cNvPr>
              <p:cNvSpPr/>
              <p:nvPr/>
            </p:nvSpPr>
            <p:spPr>
              <a:xfrm>
                <a:off x="6605600" y="5086353"/>
                <a:ext cx="65013" cy="53131"/>
              </a:xfrm>
              <a:custGeom>
                <a:avLst/>
                <a:gdLst>
                  <a:gd name="connsiteX0" fmla="*/ 65011 w 65013"/>
                  <a:gd name="connsiteY0" fmla="*/ 0 h 53131"/>
                  <a:gd name="connsiteX1" fmla="*/ 65011 w 65013"/>
                  <a:gd name="connsiteY1" fmla="*/ 14727 h 53131"/>
                  <a:gd name="connsiteX2" fmla="*/ 59804 w 65013"/>
                  <a:gd name="connsiteY2" fmla="*/ 20992 h 53131"/>
                  <a:gd name="connsiteX3" fmla="*/ 9031 w 65013"/>
                  <a:gd name="connsiteY3" fmla="*/ 50284 h 53131"/>
                  <a:gd name="connsiteX4" fmla="*/ 0 w 65013"/>
                  <a:gd name="connsiteY4" fmla="*/ 53132 h 53131"/>
                  <a:gd name="connsiteX5" fmla="*/ 0 w 65013"/>
                  <a:gd name="connsiteY5" fmla="*/ 38649 h 53131"/>
                  <a:gd name="connsiteX6" fmla="*/ 9031 w 65013"/>
                  <a:gd name="connsiteY6" fmla="*/ 35801 h 53131"/>
                  <a:gd name="connsiteX7" fmla="*/ 59722 w 65013"/>
                  <a:gd name="connsiteY7" fmla="*/ 6428 h 53131"/>
                  <a:gd name="connsiteX8" fmla="*/ 65011 w 65013"/>
                  <a:gd name="connsiteY8" fmla="*/ 0 h 5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131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680"/>
                      <a:pt x="63140" y="19040"/>
                      <a:pt x="59804" y="20992"/>
                    </a:cubicBezTo>
                    <a:lnTo>
                      <a:pt x="9031" y="50284"/>
                    </a:lnTo>
                    <a:cubicBezTo>
                      <a:pt x="6265" y="51887"/>
                      <a:pt x="3181" y="52855"/>
                      <a:pt x="0" y="53132"/>
                    </a:cubicBezTo>
                    <a:lnTo>
                      <a:pt x="0" y="38649"/>
                    </a:lnTo>
                    <a:cubicBezTo>
                      <a:pt x="3165" y="38274"/>
                      <a:pt x="6224" y="37306"/>
                      <a:pt x="9031" y="35801"/>
                    </a:cubicBezTo>
                    <a:lnTo>
                      <a:pt x="59722" y="6428"/>
                    </a:lnTo>
                    <a:cubicBezTo>
                      <a:pt x="63302" y="4394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AB60287A-FA06-514D-BA5A-D434509F468B}"/>
                  </a:ext>
                </a:extLst>
              </p:cNvPr>
              <p:cNvSpPr/>
              <p:nvPr/>
            </p:nvSpPr>
            <p:spPr>
              <a:xfrm>
                <a:off x="6323259" y="4924640"/>
                <a:ext cx="133523" cy="91402"/>
              </a:xfrm>
              <a:custGeom>
                <a:avLst/>
                <a:gdLst>
                  <a:gd name="connsiteX0" fmla="*/ 3 w 133523"/>
                  <a:gd name="connsiteY0" fmla="*/ 53090 h 91402"/>
                  <a:gd name="connsiteX1" fmla="*/ 1874 w 133523"/>
                  <a:gd name="connsiteY1" fmla="*/ 55856 h 91402"/>
                  <a:gd name="connsiteX2" fmla="*/ 61759 w 133523"/>
                  <a:gd name="connsiteY2" fmla="*/ 90436 h 91402"/>
                  <a:gd name="connsiteX3" fmla="*/ 77544 w 133523"/>
                  <a:gd name="connsiteY3" fmla="*/ 88484 h 91402"/>
                  <a:gd name="connsiteX4" fmla="*/ 128316 w 133523"/>
                  <a:gd name="connsiteY4" fmla="*/ 59192 h 91402"/>
                  <a:gd name="connsiteX5" fmla="*/ 133524 w 133523"/>
                  <a:gd name="connsiteY5" fmla="*/ 52927 h 91402"/>
                  <a:gd name="connsiteX6" fmla="*/ 133524 w 133523"/>
                  <a:gd name="connsiteY6" fmla="*/ 38362 h 91402"/>
                  <a:gd name="connsiteX7" fmla="*/ 131652 w 133523"/>
                  <a:gd name="connsiteY7" fmla="*/ 35515 h 91402"/>
                  <a:gd name="connsiteX8" fmla="*/ 71767 w 133523"/>
                  <a:gd name="connsiteY8" fmla="*/ 934 h 91402"/>
                  <a:gd name="connsiteX9" fmla="*/ 55982 w 133523"/>
                  <a:gd name="connsiteY9" fmla="*/ 2887 h 91402"/>
                  <a:gd name="connsiteX10" fmla="*/ 5210 w 133523"/>
                  <a:gd name="connsiteY10" fmla="*/ 32260 h 91402"/>
                  <a:gd name="connsiteX11" fmla="*/ 3 w 133523"/>
                  <a:gd name="connsiteY11" fmla="*/ 38607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3" h="91402">
                    <a:moveTo>
                      <a:pt x="3" y="53090"/>
                    </a:moveTo>
                    <a:cubicBezTo>
                      <a:pt x="84" y="54277"/>
                      <a:pt x="800" y="55335"/>
                      <a:pt x="1874" y="55856"/>
                    </a:cubicBezTo>
                    <a:lnTo>
                      <a:pt x="61759" y="90436"/>
                    </a:lnTo>
                    <a:cubicBezTo>
                      <a:pt x="67040" y="92226"/>
                      <a:pt x="72857" y="91502"/>
                      <a:pt x="77544" y="88484"/>
                    </a:cubicBezTo>
                    <a:lnTo>
                      <a:pt x="128316" y="59192"/>
                    </a:lnTo>
                    <a:cubicBezTo>
                      <a:pt x="131652" y="57239"/>
                      <a:pt x="133524" y="54880"/>
                      <a:pt x="133524" y="52927"/>
                    </a:cubicBezTo>
                    <a:lnTo>
                      <a:pt x="133524" y="38362"/>
                    </a:lnTo>
                    <a:cubicBezTo>
                      <a:pt x="133450" y="37150"/>
                      <a:pt x="132742" y="36060"/>
                      <a:pt x="131652" y="35515"/>
                    </a:cubicBezTo>
                    <a:lnTo>
                      <a:pt x="71767" y="934"/>
                    </a:lnTo>
                    <a:cubicBezTo>
                      <a:pt x="66478" y="-807"/>
                      <a:pt x="60685" y="-91"/>
                      <a:pt x="55982" y="2887"/>
                    </a:cubicBezTo>
                    <a:lnTo>
                      <a:pt x="5210" y="32260"/>
                    </a:lnTo>
                    <a:cubicBezTo>
                      <a:pt x="1793" y="34213"/>
                      <a:pt x="-79" y="36572"/>
                      <a:pt x="3" y="38607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D2FBDF22-D270-70D6-6309-BFC3CBB72521}"/>
                  </a:ext>
                </a:extLst>
              </p:cNvPr>
              <p:cNvSpPr/>
              <p:nvPr/>
            </p:nvSpPr>
            <p:spPr>
              <a:xfrm>
                <a:off x="6323261" y="4963328"/>
                <a:ext cx="68509" cy="52841"/>
              </a:xfrm>
              <a:custGeom>
                <a:avLst/>
                <a:gdLst>
                  <a:gd name="connsiteX0" fmla="*/ 0 w 68509"/>
                  <a:gd name="connsiteY0" fmla="*/ 0 h 52841"/>
                  <a:gd name="connsiteX1" fmla="*/ 1790 w 68509"/>
                  <a:gd name="connsiteY1" fmla="*/ 2685 h 52841"/>
                  <a:gd name="connsiteX2" fmla="*/ 61757 w 68509"/>
                  <a:gd name="connsiteY2" fmla="*/ 37265 h 52841"/>
                  <a:gd name="connsiteX3" fmla="*/ 68510 w 68509"/>
                  <a:gd name="connsiteY3" fmla="*/ 38161 h 52841"/>
                  <a:gd name="connsiteX4" fmla="*/ 68510 w 68509"/>
                  <a:gd name="connsiteY4" fmla="*/ 52725 h 52841"/>
                  <a:gd name="connsiteX5" fmla="*/ 61757 w 68509"/>
                  <a:gd name="connsiteY5" fmla="*/ 51748 h 52841"/>
                  <a:gd name="connsiteX6" fmla="*/ 1871 w 68509"/>
                  <a:gd name="connsiteY6" fmla="*/ 17168 h 52841"/>
                  <a:gd name="connsiteX7" fmla="*/ 0 w 68509"/>
                  <a:gd name="connsiteY7" fmla="*/ 14402 h 5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41">
                    <a:moveTo>
                      <a:pt x="0" y="0"/>
                    </a:moveTo>
                    <a:cubicBezTo>
                      <a:pt x="81" y="1147"/>
                      <a:pt x="757" y="2172"/>
                      <a:pt x="1790" y="2685"/>
                    </a:cubicBezTo>
                    <a:lnTo>
                      <a:pt x="61757" y="37265"/>
                    </a:lnTo>
                    <a:cubicBezTo>
                      <a:pt x="63864" y="38234"/>
                      <a:pt x="66224" y="38543"/>
                      <a:pt x="68510" y="38161"/>
                    </a:cubicBezTo>
                    <a:lnTo>
                      <a:pt x="68510" y="52725"/>
                    </a:lnTo>
                    <a:cubicBezTo>
                      <a:pt x="66215" y="53042"/>
                      <a:pt x="63872" y="52709"/>
                      <a:pt x="61757" y="51748"/>
                    </a:cubicBezTo>
                    <a:lnTo>
                      <a:pt x="1871" y="17168"/>
                    </a:lnTo>
                    <a:cubicBezTo>
                      <a:pt x="797" y="16647"/>
                      <a:pt x="81" y="15590"/>
                      <a:pt x="0" y="14402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AE62275B-4ED6-3AFB-21AE-12E7F2DA3867}"/>
                  </a:ext>
                </a:extLst>
              </p:cNvPr>
              <p:cNvSpPr/>
              <p:nvPr/>
            </p:nvSpPr>
            <p:spPr>
              <a:xfrm>
                <a:off x="6391690" y="4962840"/>
                <a:ext cx="65020" cy="53212"/>
              </a:xfrm>
              <a:custGeom>
                <a:avLst/>
                <a:gdLst>
                  <a:gd name="connsiteX0" fmla="*/ 65011 w 65020"/>
                  <a:gd name="connsiteY0" fmla="*/ 0 h 53212"/>
                  <a:gd name="connsiteX1" fmla="*/ 65011 w 65020"/>
                  <a:gd name="connsiteY1" fmla="*/ 14727 h 53212"/>
                  <a:gd name="connsiteX2" fmla="*/ 59804 w 65020"/>
                  <a:gd name="connsiteY2" fmla="*/ 20992 h 53212"/>
                  <a:gd name="connsiteX3" fmla="*/ 9031 w 65020"/>
                  <a:gd name="connsiteY3" fmla="*/ 50284 h 53212"/>
                  <a:gd name="connsiteX4" fmla="*/ 0 w 65020"/>
                  <a:gd name="connsiteY4" fmla="*/ 53213 h 53212"/>
                  <a:gd name="connsiteX5" fmla="*/ 0 w 65020"/>
                  <a:gd name="connsiteY5" fmla="*/ 38649 h 53212"/>
                  <a:gd name="connsiteX6" fmla="*/ 9031 w 65020"/>
                  <a:gd name="connsiteY6" fmla="*/ 35801 h 53212"/>
                  <a:gd name="connsiteX7" fmla="*/ 59804 w 65020"/>
                  <a:gd name="connsiteY7" fmla="*/ 6428 h 53212"/>
                  <a:gd name="connsiteX8" fmla="*/ 65011 w 65020"/>
                  <a:gd name="connsiteY8" fmla="*/ 0 h 53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20" h="53212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680"/>
                      <a:pt x="63140" y="19040"/>
                      <a:pt x="59804" y="20992"/>
                    </a:cubicBezTo>
                    <a:lnTo>
                      <a:pt x="9031" y="50284"/>
                    </a:lnTo>
                    <a:cubicBezTo>
                      <a:pt x="6257" y="51879"/>
                      <a:pt x="3181" y="52871"/>
                      <a:pt x="0" y="53213"/>
                    </a:cubicBezTo>
                    <a:lnTo>
                      <a:pt x="0" y="38649"/>
                    </a:lnTo>
                    <a:cubicBezTo>
                      <a:pt x="3181" y="38372"/>
                      <a:pt x="6265" y="37404"/>
                      <a:pt x="9031" y="35801"/>
                    </a:cubicBezTo>
                    <a:lnTo>
                      <a:pt x="59804" y="6428"/>
                    </a:lnTo>
                    <a:cubicBezTo>
                      <a:pt x="63302" y="4475"/>
                      <a:pt x="65174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DBFEB87F-F661-0581-2EA9-CBDD5CBE6BB9}"/>
                  </a:ext>
                </a:extLst>
              </p:cNvPr>
              <p:cNvSpPr/>
              <p:nvPr/>
            </p:nvSpPr>
            <p:spPr>
              <a:xfrm>
                <a:off x="6430013" y="4986396"/>
                <a:ext cx="133683" cy="91402"/>
              </a:xfrm>
              <a:custGeom>
                <a:avLst/>
                <a:gdLst>
                  <a:gd name="connsiteX0" fmla="*/ 244 w 133683"/>
                  <a:gd name="connsiteY0" fmla="*/ 53008 h 91402"/>
                  <a:gd name="connsiteX1" fmla="*/ 2034 w 133683"/>
                  <a:gd name="connsiteY1" fmla="*/ 55856 h 91402"/>
                  <a:gd name="connsiteX2" fmla="*/ 62001 w 133683"/>
                  <a:gd name="connsiteY2" fmla="*/ 90436 h 91402"/>
                  <a:gd name="connsiteX3" fmla="*/ 77704 w 133683"/>
                  <a:gd name="connsiteY3" fmla="*/ 88484 h 91402"/>
                  <a:gd name="connsiteX4" fmla="*/ 128558 w 133683"/>
                  <a:gd name="connsiteY4" fmla="*/ 59192 h 91402"/>
                  <a:gd name="connsiteX5" fmla="*/ 133684 w 133683"/>
                  <a:gd name="connsiteY5" fmla="*/ 52927 h 91402"/>
                  <a:gd name="connsiteX6" fmla="*/ 133684 w 133683"/>
                  <a:gd name="connsiteY6" fmla="*/ 38362 h 91402"/>
                  <a:gd name="connsiteX7" fmla="*/ 131812 w 133683"/>
                  <a:gd name="connsiteY7" fmla="*/ 35515 h 91402"/>
                  <a:gd name="connsiteX8" fmla="*/ 71765 w 133683"/>
                  <a:gd name="connsiteY8" fmla="*/ 934 h 91402"/>
                  <a:gd name="connsiteX9" fmla="*/ 55980 w 133683"/>
                  <a:gd name="connsiteY9" fmla="*/ 2887 h 91402"/>
                  <a:gd name="connsiteX10" fmla="*/ 5208 w 133683"/>
                  <a:gd name="connsiteY10" fmla="*/ 32260 h 91402"/>
                  <a:gd name="connsiteX11" fmla="*/ 0 w 133683"/>
                  <a:gd name="connsiteY11" fmla="*/ 38607 h 91402"/>
                  <a:gd name="connsiteX12" fmla="*/ 244 w 133683"/>
                  <a:gd name="connsiteY12" fmla="*/ 53008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683" h="91402">
                    <a:moveTo>
                      <a:pt x="244" y="53008"/>
                    </a:moveTo>
                    <a:cubicBezTo>
                      <a:pt x="269" y="54212"/>
                      <a:pt x="952" y="55311"/>
                      <a:pt x="2034" y="55856"/>
                    </a:cubicBezTo>
                    <a:lnTo>
                      <a:pt x="62001" y="90436"/>
                    </a:lnTo>
                    <a:cubicBezTo>
                      <a:pt x="67257" y="92226"/>
                      <a:pt x="73042" y="91502"/>
                      <a:pt x="77704" y="88484"/>
                    </a:cubicBezTo>
                    <a:lnTo>
                      <a:pt x="128558" y="59192"/>
                    </a:lnTo>
                    <a:cubicBezTo>
                      <a:pt x="131894" y="57239"/>
                      <a:pt x="133684" y="54880"/>
                      <a:pt x="133684" y="52927"/>
                    </a:cubicBezTo>
                    <a:lnTo>
                      <a:pt x="133684" y="38362"/>
                    </a:lnTo>
                    <a:cubicBezTo>
                      <a:pt x="133668" y="37134"/>
                      <a:pt x="132935" y="36019"/>
                      <a:pt x="131812" y="35515"/>
                    </a:cubicBezTo>
                    <a:lnTo>
                      <a:pt x="71765" y="934"/>
                    </a:lnTo>
                    <a:cubicBezTo>
                      <a:pt x="66476" y="-807"/>
                      <a:pt x="60683" y="-91"/>
                      <a:pt x="55980" y="2887"/>
                    </a:cubicBezTo>
                    <a:lnTo>
                      <a:pt x="5208" y="32260"/>
                    </a:lnTo>
                    <a:cubicBezTo>
                      <a:pt x="1790" y="34213"/>
                      <a:pt x="0" y="36572"/>
                      <a:pt x="0" y="38607"/>
                    </a:cubicBezTo>
                    <a:cubicBezTo>
                      <a:pt x="0" y="40641"/>
                      <a:pt x="163" y="51055"/>
                      <a:pt x="244" y="53008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FD25BC1E-03AC-4660-8FFD-A75DF31E9A89}"/>
                  </a:ext>
                </a:extLst>
              </p:cNvPr>
              <p:cNvSpPr/>
              <p:nvPr/>
            </p:nvSpPr>
            <p:spPr>
              <a:xfrm>
                <a:off x="6430094" y="5025084"/>
                <a:ext cx="68591" cy="52841"/>
              </a:xfrm>
              <a:custGeom>
                <a:avLst/>
                <a:gdLst>
                  <a:gd name="connsiteX0" fmla="*/ 81 w 68591"/>
                  <a:gd name="connsiteY0" fmla="*/ 0 h 52841"/>
                  <a:gd name="connsiteX1" fmla="*/ 1953 w 68591"/>
                  <a:gd name="connsiteY1" fmla="*/ 2685 h 52841"/>
                  <a:gd name="connsiteX2" fmla="*/ 61838 w 68591"/>
                  <a:gd name="connsiteY2" fmla="*/ 37184 h 52841"/>
                  <a:gd name="connsiteX3" fmla="*/ 68591 w 68591"/>
                  <a:gd name="connsiteY3" fmla="*/ 38161 h 52841"/>
                  <a:gd name="connsiteX4" fmla="*/ 68591 w 68591"/>
                  <a:gd name="connsiteY4" fmla="*/ 52725 h 52841"/>
                  <a:gd name="connsiteX5" fmla="*/ 61838 w 68591"/>
                  <a:gd name="connsiteY5" fmla="*/ 51748 h 52841"/>
                  <a:gd name="connsiteX6" fmla="*/ 1871 w 68591"/>
                  <a:gd name="connsiteY6" fmla="*/ 17168 h 52841"/>
                  <a:gd name="connsiteX7" fmla="*/ 0 w 68591"/>
                  <a:gd name="connsiteY7" fmla="*/ 14402 h 52841"/>
                  <a:gd name="connsiteX8" fmla="*/ 81 w 68591"/>
                  <a:gd name="connsiteY8" fmla="*/ 0 h 5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91" h="52841">
                    <a:moveTo>
                      <a:pt x="81" y="0"/>
                    </a:moveTo>
                    <a:cubicBezTo>
                      <a:pt x="195" y="1164"/>
                      <a:pt x="903" y="2181"/>
                      <a:pt x="1953" y="2685"/>
                    </a:cubicBezTo>
                    <a:lnTo>
                      <a:pt x="61838" y="37184"/>
                    </a:lnTo>
                    <a:cubicBezTo>
                      <a:pt x="63929" y="38217"/>
                      <a:pt x="66297" y="38559"/>
                      <a:pt x="68591" y="38161"/>
                    </a:cubicBezTo>
                    <a:lnTo>
                      <a:pt x="68591" y="52725"/>
                    </a:lnTo>
                    <a:cubicBezTo>
                      <a:pt x="66297" y="53042"/>
                      <a:pt x="63953" y="52709"/>
                      <a:pt x="61838" y="51748"/>
                    </a:cubicBezTo>
                    <a:lnTo>
                      <a:pt x="1871" y="17168"/>
                    </a:lnTo>
                    <a:cubicBezTo>
                      <a:pt x="822" y="16623"/>
                      <a:pt x="114" y="15582"/>
                      <a:pt x="0" y="14402"/>
                    </a:cubicBezTo>
                    <a:cubicBezTo>
                      <a:pt x="81" y="12449"/>
                      <a:pt x="163" y="1383"/>
                      <a:pt x="81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839E4A83-AB86-0F87-CFD7-8529817742D3}"/>
                  </a:ext>
                </a:extLst>
              </p:cNvPr>
              <p:cNvSpPr/>
              <p:nvPr/>
            </p:nvSpPr>
            <p:spPr>
              <a:xfrm>
                <a:off x="6498767" y="5024596"/>
                <a:ext cx="64932" cy="53213"/>
              </a:xfrm>
              <a:custGeom>
                <a:avLst/>
                <a:gdLst>
                  <a:gd name="connsiteX0" fmla="*/ 64930 w 64932"/>
                  <a:gd name="connsiteY0" fmla="*/ 0 h 53213"/>
                  <a:gd name="connsiteX1" fmla="*/ 64930 w 64932"/>
                  <a:gd name="connsiteY1" fmla="*/ 14727 h 53213"/>
                  <a:gd name="connsiteX2" fmla="*/ 59804 w 64932"/>
                  <a:gd name="connsiteY2" fmla="*/ 20992 h 53213"/>
                  <a:gd name="connsiteX3" fmla="*/ 8950 w 64932"/>
                  <a:gd name="connsiteY3" fmla="*/ 50284 h 53213"/>
                  <a:gd name="connsiteX4" fmla="*/ 0 w 64932"/>
                  <a:gd name="connsiteY4" fmla="*/ 53213 h 53213"/>
                  <a:gd name="connsiteX5" fmla="*/ 0 w 64932"/>
                  <a:gd name="connsiteY5" fmla="*/ 38649 h 53213"/>
                  <a:gd name="connsiteX6" fmla="*/ 9031 w 64932"/>
                  <a:gd name="connsiteY6" fmla="*/ 35801 h 53213"/>
                  <a:gd name="connsiteX7" fmla="*/ 59804 w 64932"/>
                  <a:gd name="connsiteY7" fmla="*/ 6428 h 53213"/>
                  <a:gd name="connsiteX8" fmla="*/ 64930 w 64932"/>
                  <a:gd name="connsiteY8" fmla="*/ 0 h 53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932" h="53213">
                    <a:moveTo>
                      <a:pt x="64930" y="0"/>
                    </a:moveTo>
                    <a:lnTo>
                      <a:pt x="64930" y="14727"/>
                    </a:lnTo>
                    <a:cubicBezTo>
                      <a:pt x="64930" y="16680"/>
                      <a:pt x="63140" y="19040"/>
                      <a:pt x="59804" y="20992"/>
                    </a:cubicBezTo>
                    <a:lnTo>
                      <a:pt x="8950" y="50284"/>
                    </a:lnTo>
                    <a:cubicBezTo>
                      <a:pt x="6200" y="51862"/>
                      <a:pt x="3149" y="52855"/>
                      <a:pt x="0" y="53213"/>
                    </a:cubicBezTo>
                    <a:lnTo>
                      <a:pt x="0" y="38649"/>
                    </a:lnTo>
                    <a:cubicBezTo>
                      <a:pt x="3173" y="38340"/>
                      <a:pt x="6249" y="37371"/>
                      <a:pt x="9031" y="35801"/>
                    </a:cubicBezTo>
                    <a:lnTo>
                      <a:pt x="59804" y="6428"/>
                    </a:lnTo>
                    <a:cubicBezTo>
                      <a:pt x="63221" y="4475"/>
                      <a:pt x="65011" y="2034"/>
                      <a:pt x="64930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2D73B941-598D-CD61-5F8F-13A0AB70BD90}"/>
                  </a:ext>
                </a:extLst>
              </p:cNvPr>
              <p:cNvSpPr/>
              <p:nvPr/>
            </p:nvSpPr>
            <p:spPr>
              <a:xfrm>
                <a:off x="6430010" y="5109959"/>
                <a:ext cx="133605" cy="91382"/>
              </a:xfrm>
              <a:custGeom>
                <a:avLst/>
                <a:gdLst>
                  <a:gd name="connsiteX0" fmla="*/ 84 w 133605"/>
                  <a:gd name="connsiteY0" fmla="*/ 53040 h 91382"/>
                  <a:gd name="connsiteX1" fmla="*/ 1955 w 133605"/>
                  <a:gd name="connsiteY1" fmla="*/ 55888 h 91382"/>
                  <a:gd name="connsiteX2" fmla="*/ 61840 w 133605"/>
                  <a:gd name="connsiteY2" fmla="*/ 90387 h 91382"/>
                  <a:gd name="connsiteX3" fmla="*/ 77625 w 133605"/>
                  <a:gd name="connsiteY3" fmla="*/ 88515 h 91382"/>
                  <a:gd name="connsiteX4" fmla="*/ 128398 w 133605"/>
                  <a:gd name="connsiteY4" fmla="*/ 59143 h 91382"/>
                  <a:gd name="connsiteX5" fmla="*/ 133605 w 133605"/>
                  <a:gd name="connsiteY5" fmla="*/ 52877 h 91382"/>
                  <a:gd name="connsiteX6" fmla="*/ 133605 w 133605"/>
                  <a:gd name="connsiteY6" fmla="*/ 38394 h 91382"/>
                  <a:gd name="connsiteX7" fmla="*/ 131734 w 133605"/>
                  <a:gd name="connsiteY7" fmla="*/ 35546 h 91382"/>
                  <a:gd name="connsiteX8" fmla="*/ 71767 w 133605"/>
                  <a:gd name="connsiteY8" fmla="*/ 966 h 91382"/>
                  <a:gd name="connsiteX9" fmla="*/ 55982 w 133605"/>
                  <a:gd name="connsiteY9" fmla="*/ 2919 h 91382"/>
                  <a:gd name="connsiteX10" fmla="*/ 5210 w 133605"/>
                  <a:gd name="connsiteY10" fmla="*/ 32210 h 91382"/>
                  <a:gd name="connsiteX11" fmla="*/ 3 w 133605"/>
                  <a:gd name="connsiteY11" fmla="*/ 38557 h 9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605" h="91382">
                    <a:moveTo>
                      <a:pt x="84" y="53040"/>
                    </a:moveTo>
                    <a:cubicBezTo>
                      <a:pt x="141" y="54261"/>
                      <a:pt x="857" y="55351"/>
                      <a:pt x="1955" y="55888"/>
                    </a:cubicBezTo>
                    <a:lnTo>
                      <a:pt x="61840" y="90387"/>
                    </a:lnTo>
                    <a:cubicBezTo>
                      <a:pt x="67113" y="92201"/>
                      <a:pt x="72922" y="91510"/>
                      <a:pt x="77625" y="88515"/>
                    </a:cubicBezTo>
                    <a:lnTo>
                      <a:pt x="128398" y="59143"/>
                    </a:lnTo>
                    <a:cubicBezTo>
                      <a:pt x="131734" y="57190"/>
                      <a:pt x="133605" y="54830"/>
                      <a:pt x="133605" y="52877"/>
                    </a:cubicBezTo>
                    <a:lnTo>
                      <a:pt x="133605" y="38394"/>
                    </a:lnTo>
                    <a:cubicBezTo>
                      <a:pt x="133548" y="37174"/>
                      <a:pt x="132832" y="36083"/>
                      <a:pt x="131734" y="35546"/>
                    </a:cubicBezTo>
                    <a:lnTo>
                      <a:pt x="71767" y="966"/>
                    </a:lnTo>
                    <a:cubicBezTo>
                      <a:pt x="66487" y="-824"/>
                      <a:pt x="60669" y="-100"/>
                      <a:pt x="55982" y="2919"/>
                    </a:cubicBezTo>
                    <a:lnTo>
                      <a:pt x="5210" y="32210"/>
                    </a:lnTo>
                    <a:cubicBezTo>
                      <a:pt x="1793" y="34163"/>
                      <a:pt x="-79" y="36604"/>
                      <a:pt x="3" y="38557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6FABC9CC-49B0-4B1D-C8B3-05B6C030BFCB}"/>
                  </a:ext>
                </a:extLst>
              </p:cNvPr>
              <p:cNvSpPr/>
              <p:nvPr/>
            </p:nvSpPr>
            <p:spPr>
              <a:xfrm>
                <a:off x="6430094" y="5148597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790 w 68509"/>
                  <a:gd name="connsiteY1" fmla="*/ 2685 h 52864"/>
                  <a:gd name="connsiteX2" fmla="*/ 61757 w 68509"/>
                  <a:gd name="connsiteY2" fmla="*/ 37266 h 52864"/>
                  <a:gd name="connsiteX3" fmla="*/ 68510 w 68509"/>
                  <a:gd name="connsiteY3" fmla="*/ 38242 h 52864"/>
                  <a:gd name="connsiteX4" fmla="*/ 68510 w 68509"/>
                  <a:gd name="connsiteY4" fmla="*/ 52725 h 52864"/>
                  <a:gd name="connsiteX5" fmla="*/ 61757 w 68509"/>
                  <a:gd name="connsiteY5" fmla="*/ 51749 h 52864"/>
                  <a:gd name="connsiteX6" fmla="*/ 1871 w 68509"/>
                  <a:gd name="connsiteY6" fmla="*/ 17087 h 52864"/>
                  <a:gd name="connsiteX7" fmla="*/ 0 w 68509"/>
                  <a:gd name="connsiteY7" fmla="*/ 14320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65" y="1155"/>
                      <a:pt x="749" y="2181"/>
                      <a:pt x="1790" y="2685"/>
                    </a:cubicBezTo>
                    <a:lnTo>
                      <a:pt x="61757" y="37266"/>
                    </a:lnTo>
                    <a:cubicBezTo>
                      <a:pt x="63856" y="38266"/>
                      <a:pt x="66215" y="38600"/>
                      <a:pt x="68510" y="38242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9"/>
                    </a:cubicBezTo>
                    <a:lnTo>
                      <a:pt x="1871" y="17087"/>
                    </a:lnTo>
                    <a:cubicBezTo>
                      <a:pt x="757" y="16607"/>
                      <a:pt x="33" y="15533"/>
                      <a:pt x="0" y="14320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F50ED7F4-20D2-7E71-D381-CB0A36E401E4}"/>
                  </a:ext>
                </a:extLst>
              </p:cNvPr>
              <p:cNvSpPr/>
              <p:nvPr/>
            </p:nvSpPr>
            <p:spPr>
              <a:xfrm>
                <a:off x="6498604" y="5148191"/>
                <a:ext cx="65013" cy="52887"/>
              </a:xfrm>
              <a:custGeom>
                <a:avLst/>
                <a:gdLst>
                  <a:gd name="connsiteX0" fmla="*/ 65011 w 65013"/>
                  <a:gd name="connsiteY0" fmla="*/ 0 h 52887"/>
                  <a:gd name="connsiteX1" fmla="*/ 65011 w 65013"/>
                  <a:gd name="connsiteY1" fmla="*/ 14646 h 52887"/>
                  <a:gd name="connsiteX2" fmla="*/ 59804 w 65013"/>
                  <a:gd name="connsiteY2" fmla="*/ 20911 h 52887"/>
                  <a:gd name="connsiteX3" fmla="*/ 9032 w 65013"/>
                  <a:gd name="connsiteY3" fmla="*/ 50040 h 52887"/>
                  <a:gd name="connsiteX4" fmla="*/ 0 w 65013"/>
                  <a:gd name="connsiteY4" fmla="*/ 52888 h 52887"/>
                  <a:gd name="connsiteX5" fmla="*/ 0 w 65013"/>
                  <a:gd name="connsiteY5" fmla="*/ 38649 h 52887"/>
                  <a:gd name="connsiteX6" fmla="*/ 9032 w 65013"/>
                  <a:gd name="connsiteY6" fmla="*/ 35719 h 52887"/>
                  <a:gd name="connsiteX7" fmla="*/ 59804 w 65013"/>
                  <a:gd name="connsiteY7" fmla="*/ 6428 h 52887"/>
                  <a:gd name="connsiteX8" fmla="*/ 65011 w 65013"/>
                  <a:gd name="connsiteY8" fmla="*/ 0 h 5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2887">
                    <a:moveTo>
                      <a:pt x="65011" y="0"/>
                    </a:moveTo>
                    <a:lnTo>
                      <a:pt x="65011" y="14646"/>
                    </a:lnTo>
                    <a:cubicBezTo>
                      <a:pt x="65011" y="16599"/>
                      <a:pt x="63221" y="18958"/>
                      <a:pt x="59804" y="20911"/>
                    </a:cubicBezTo>
                    <a:lnTo>
                      <a:pt x="9032" y="50040"/>
                    </a:lnTo>
                    <a:cubicBezTo>
                      <a:pt x="6249" y="51610"/>
                      <a:pt x="3173" y="52579"/>
                      <a:pt x="0" y="52888"/>
                    </a:cubicBezTo>
                    <a:lnTo>
                      <a:pt x="0" y="38649"/>
                    </a:lnTo>
                    <a:cubicBezTo>
                      <a:pt x="3182" y="38307"/>
                      <a:pt x="6257" y="37314"/>
                      <a:pt x="9032" y="35719"/>
                    </a:cubicBezTo>
                    <a:lnTo>
                      <a:pt x="59804" y="6428"/>
                    </a:lnTo>
                    <a:cubicBezTo>
                      <a:pt x="63221" y="4394"/>
                      <a:pt x="65093" y="1953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A0995996-1849-B037-71E1-16D2063DA04C}"/>
                  </a:ext>
                </a:extLst>
              </p:cNvPr>
              <p:cNvSpPr/>
              <p:nvPr/>
            </p:nvSpPr>
            <p:spPr>
              <a:xfrm>
                <a:off x="6216181" y="4986446"/>
                <a:ext cx="133523" cy="91402"/>
              </a:xfrm>
              <a:custGeom>
                <a:avLst/>
                <a:gdLst>
                  <a:gd name="connsiteX0" fmla="*/ 3 w 133523"/>
                  <a:gd name="connsiteY0" fmla="*/ 53040 h 91402"/>
                  <a:gd name="connsiteX1" fmla="*/ 1874 w 133523"/>
                  <a:gd name="connsiteY1" fmla="*/ 55888 h 91402"/>
                  <a:gd name="connsiteX2" fmla="*/ 61759 w 133523"/>
                  <a:gd name="connsiteY2" fmla="*/ 90468 h 91402"/>
                  <a:gd name="connsiteX3" fmla="*/ 77544 w 133523"/>
                  <a:gd name="connsiteY3" fmla="*/ 88516 h 91402"/>
                  <a:gd name="connsiteX4" fmla="*/ 128316 w 133523"/>
                  <a:gd name="connsiteY4" fmla="*/ 59142 h 91402"/>
                  <a:gd name="connsiteX5" fmla="*/ 133524 w 133523"/>
                  <a:gd name="connsiteY5" fmla="*/ 52877 h 91402"/>
                  <a:gd name="connsiteX6" fmla="*/ 133524 w 133523"/>
                  <a:gd name="connsiteY6" fmla="*/ 38394 h 91402"/>
                  <a:gd name="connsiteX7" fmla="*/ 131652 w 133523"/>
                  <a:gd name="connsiteY7" fmla="*/ 35546 h 91402"/>
                  <a:gd name="connsiteX8" fmla="*/ 71767 w 133523"/>
                  <a:gd name="connsiteY8" fmla="*/ 966 h 91402"/>
                  <a:gd name="connsiteX9" fmla="*/ 55982 w 133523"/>
                  <a:gd name="connsiteY9" fmla="*/ 2919 h 91402"/>
                  <a:gd name="connsiteX10" fmla="*/ 5210 w 133523"/>
                  <a:gd name="connsiteY10" fmla="*/ 32210 h 91402"/>
                  <a:gd name="connsiteX11" fmla="*/ 3 w 133523"/>
                  <a:gd name="connsiteY11" fmla="*/ 38557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3" h="91402">
                    <a:moveTo>
                      <a:pt x="3" y="53040"/>
                    </a:moveTo>
                    <a:cubicBezTo>
                      <a:pt x="60" y="54261"/>
                      <a:pt x="776" y="55351"/>
                      <a:pt x="1874" y="55888"/>
                    </a:cubicBezTo>
                    <a:lnTo>
                      <a:pt x="61759" y="90468"/>
                    </a:lnTo>
                    <a:cubicBezTo>
                      <a:pt x="67048" y="92209"/>
                      <a:pt x="72841" y="91493"/>
                      <a:pt x="77544" y="88516"/>
                    </a:cubicBezTo>
                    <a:lnTo>
                      <a:pt x="128316" y="59142"/>
                    </a:lnTo>
                    <a:cubicBezTo>
                      <a:pt x="131734" y="57271"/>
                      <a:pt x="133524" y="54911"/>
                      <a:pt x="133524" y="52877"/>
                    </a:cubicBezTo>
                    <a:lnTo>
                      <a:pt x="133524" y="38394"/>
                    </a:lnTo>
                    <a:cubicBezTo>
                      <a:pt x="133507" y="37166"/>
                      <a:pt x="132775" y="36051"/>
                      <a:pt x="131652" y="35546"/>
                    </a:cubicBezTo>
                    <a:lnTo>
                      <a:pt x="71767" y="966"/>
                    </a:lnTo>
                    <a:cubicBezTo>
                      <a:pt x="66487" y="-824"/>
                      <a:pt x="60669" y="-100"/>
                      <a:pt x="55982" y="2919"/>
                    </a:cubicBezTo>
                    <a:lnTo>
                      <a:pt x="5210" y="32210"/>
                    </a:lnTo>
                    <a:cubicBezTo>
                      <a:pt x="1793" y="34244"/>
                      <a:pt x="-79" y="36604"/>
                      <a:pt x="3" y="38557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B7B750A7-8FF0-C4A7-6736-A7F6BC81981E}"/>
                  </a:ext>
                </a:extLst>
              </p:cNvPr>
              <p:cNvSpPr/>
              <p:nvPr/>
            </p:nvSpPr>
            <p:spPr>
              <a:xfrm>
                <a:off x="6216184" y="5025084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871 w 68509"/>
                  <a:gd name="connsiteY1" fmla="*/ 2685 h 52864"/>
                  <a:gd name="connsiteX2" fmla="*/ 61757 w 68509"/>
                  <a:gd name="connsiteY2" fmla="*/ 37265 h 52864"/>
                  <a:gd name="connsiteX3" fmla="*/ 68510 w 68509"/>
                  <a:gd name="connsiteY3" fmla="*/ 38242 h 52864"/>
                  <a:gd name="connsiteX4" fmla="*/ 68510 w 68509"/>
                  <a:gd name="connsiteY4" fmla="*/ 52725 h 52864"/>
                  <a:gd name="connsiteX5" fmla="*/ 61757 w 68509"/>
                  <a:gd name="connsiteY5" fmla="*/ 51748 h 52864"/>
                  <a:gd name="connsiteX6" fmla="*/ 1871 w 68509"/>
                  <a:gd name="connsiteY6" fmla="*/ 17249 h 52864"/>
                  <a:gd name="connsiteX7" fmla="*/ 0 w 68509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81" y="1172"/>
                      <a:pt x="797" y="2205"/>
                      <a:pt x="1871" y="2685"/>
                    </a:cubicBezTo>
                    <a:lnTo>
                      <a:pt x="61757" y="37265"/>
                    </a:lnTo>
                    <a:cubicBezTo>
                      <a:pt x="63848" y="38299"/>
                      <a:pt x="66215" y="38640"/>
                      <a:pt x="68510" y="38242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8"/>
                    </a:cubicBezTo>
                    <a:lnTo>
                      <a:pt x="1871" y="17249"/>
                    </a:lnTo>
                    <a:cubicBezTo>
                      <a:pt x="797" y="16688"/>
                      <a:pt x="90" y="15614"/>
                      <a:pt x="0" y="14402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460CAF71-40F0-F501-4B6E-BCCEE9A37140}"/>
                  </a:ext>
                </a:extLst>
              </p:cNvPr>
              <p:cNvSpPr/>
              <p:nvPr/>
            </p:nvSpPr>
            <p:spPr>
              <a:xfrm>
                <a:off x="6284694" y="5024678"/>
                <a:ext cx="65013" cy="53131"/>
              </a:xfrm>
              <a:custGeom>
                <a:avLst/>
                <a:gdLst>
                  <a:gd name="connsiteX0" fmla="*/ 65011 w 65013"/>
                  <a:gd name="connsiteY0" fmla="*/ 0 h 53131"/>
                  <a:gd name="connsiteX1" fmla="*/ 65011 w 65013"/>
                  <a:gd name="connsiteY1" fmla="*/ 14727 h 53131"/>
                  <a:gd name="connsiteX2" fmla="*/ 59804 w 65013"/>
                  <a:gd name="connsiteY2" fmla="*/ 20911 h 53131"/>
                  <a:gd name="connsiteX3" fmla="*/ 9031 w 65013"/>
                  <a:gd name="connsiteY3" fmla="*/ 50284 h 53131"/>
                  <a:gd name="connsiteX4" fmla="*/ 0 w 65013"/>
                  <a:gd name="connsiteY4" fmla="*/ 53132 h 53131"/>
                  <a:gd name="connsiteX5" fmla="*/ 0 w 65013"/>
                  <a:gd name="connsiteY5" fmla="*/ 38649 h 53131"/>
                  <a:gd name="connsiteX6" fmla="*/ 9031 w 65013"/>
                  <a:gd name="connsiteY6" fmla="*/ 35719 h 53131"/>
                  <a:gd name="connsiteX7" fmla="*/ 59804 w 65013"/>
                  <a:gd name="connsiteY7" fmla="*/ 6428 h 53131"/>
                  <a:gd name="connsiteX8" fmla="*/ 65011 w 65013"/>
                  <a:gd name="connsiteY8" fmla="*/ 0 h 5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131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680"/>
                      <a:pt x="63221" y="19040"/>
                      <a:pt x="59804" y="20911"/>
                    </a:cubicBezTo>
                    <a:lnTo>
                      <a:pt x="9031" y="50284"/>
                    </a:lnTo>
                    <a:cubicBezTo>
                      <a:pt x="6265" y="51887"/>
                      <a:pt x="3181" y="52855"/>
                      <a:pt x="0" y="53132"/>
                    </a:cubicBezTo>
                    <a:lnTo>
                      <a:pt x="0" y="38649"/>
                    </a:lnTo>
                    <a:cubicBezTo>
                      <a:pt x="3181" y="38307"/>
                      <a:pt x="6257" y="37314"/>
                      <a:pt x="9031" y="35719"/>
                    </a:cubicBezTo>
                    <a:lnTo>
                      <a:pt x="59804" y="6428"/>
                    </a:lnTo>
                    <a:cubicBezTo>
                      <a:pt x="63221" y="4394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40A9616D-B498-2E41-37D1-6100981113B4}"/>
                  </a:ext>
                </a:extLst>
              </p:cNvPr>
              <p:cNvSpPr/>
              <p:nvPr/>
            </p:nvSpPr>
            <p:spPr>
              <a:xfrm>
                <a:off x="6323180" y="5048203"/>
                <a:ext cx="133557" cy="91382"/>
              </a:xfrm>
              <a:custGeom>
                <a:avLst/>
                <a:gdLst>
                  <a:gd name="connsiteX0" fmla="*/ 0 w 133557"/>
                  <a:gd name="connsiteY0" fmla="*/ 53040 h 91382"/>
                  <a:gd name="connsiteX1" fmla="*/ 1790 w 133557"/>
                  <a:gd name="connsiteY1" fmla="*/ 55888 h 91382"/>
                  <a:gd name="connsiteX2" fmla="*/ 61757 w 133557"/>
                  <a:gd name="connsiteY2" fmla="*/ 90387 h 91382"/>
                  <a:gd name="connsiteX3" fmla="*/ 77541 w 133557"/>
                  <a:gd name="connsiteY3" fmla="*/ 88515 h 91382"/>
                  <a:gd name="connsiteX4" fmla="*/ 128314 w 133557"/>
                  <a:gd name="connsiteY4" fmla="*/ 59142 h 91382"/>
                  <a:gd name="connsiteX5" fmla="*/ 133521 w 133557"/>
                  <a:gd name="connsiteY5" fmla="*/ 52877 h 91382"/>
                  <a:gd name="connsiteX6" fmla="*/ 133521 w 133557"/>
                  <a:gd name="connsiteY6" fmla="*/ 38394 h 91382"/>
                  <a:gd name="connsiteX7" fmla="*/ 131731 w 133557"/>
                  <a:gd name="connsiteY7" fmla="*/ 35546 h 91382"/>
                  <a:gd name="connsiteX8" fmla="*/ 71765 w 133557"/>
                  <a:gd name="connsiteY8" fmla="*/ 966 h 91382"/>
                  <a:gd name="connsiteX9" fmla="*/ 55980 w 133557"/>
                  <a:gd name="connsiteY9" fmla="*/ 2919 h 91382"/>
                  <a:gd name="connsiteX10" fmla="*/ 5208 w 133557"/>
                  <a:gd name="connsiteY10" fmla="*/ 32210 h 91382"/>
                  <a:gd name="connsiteX11" fmla="*/ 0 w 133557"/>
                  <a:gd name="connsiteY11" fmla="*/ 38557 h 91382"/>
                  <a:gd name="connsiteX12" fmla="*/ 0 w 133557"/>
                  <a:gd name="connsiteY12" fmla="*/ 53040 h 9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557" h="91382">
                    <a:moveTo>
                      <a:pt x="0" y="53040"/>
                    </a:moveTo>
                    <a:cubicBezTo>
                      <a:pt x="25" y="54244"/>
                      <a:pt x="708" y="55343"/>
                      <a:pt x="1790" y="55888"/>
                    </a:cubicBezTo>
                    <a:lnTo>
                      <a:pt x="61757" y="90387"/>
                    </a:lnTo>
                    <a:cubicBezTo>
                      <a:pt x="67029" y="92201"/>
                      <a:pt x="72839" y="91510"/>
                      <a:pt x="77541" y="88515"/>
                    </a:cubicBezTo>
                    <a:lnTo>
                      <a:pt x="128314" y="59142"/>
                    </a:lnTo>
                    <a:cubicBezTo>
                      <a:pt x="131650" y="57190"/>
                      <a:pt x="133440" y="54911"/>
                      <a:pt x="133521" y="52877"/>
                    </a:cubicBezTo>
                    <a:cubicBezTo>
                      <a:pt x="133603" y="50843"/>
                      <a:pt x="133521" y="40347"/>
                      <a:pt x="133521" y="38394"/>
                    </a:cubicBezTo>
                    <a:cubicBezTo>
                      <a:pt x="133497" y="37190"/>
                      <a:pt x="132813" y="36092"/>
                      <a:pt x="131731" y="35546"/>
                    </a:cubicBezTo>
                    <a:lnTo>
                      <a:pt x="71765" y="966"/>
                    </a:lnTo>
                    <a:cubicBezTo>
                      <a:pt x="66484" y="-824"/>
                      <a:pt x="60666" y="-100"/>
                      <a:pt x="55980" y="2919"/>
                    </a:cubicBezTo>
                    <a:lnTo>
                      <a:pt x="5208" y="32210"/>
                    </a:lnTo>
                    <a:cubicBezTo>
                      <a:pt x="1790" y="34163"/>
                      <a:pt x="0" y="36604"/>
                      <a:pt x="0" y="38557"/>
                    </a:cubicBezTo>
                    <a:cubicBezTo>
                      <a:pt x="0" y="40510"/>
                      <a:pt x="0" y="51087"/>
                      <a:pt x="0" y="53040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393FCDD2-175D-7562-ECCB-3D73ADC041EC}"/>
                  </a:ext>
                </a:extLst>
              </p:cNvPr>
              <p:cNvSpPr/>
              <p:nvPr/>
            </p:nvSpPr>
            <p:spPr>
              <a:xfrm>
                <a:off x="6322773" y="5086841"/>
                <a:ext cx="68591" cy="52864"/>
              </a:xfrm>
              <a:custGeom>
                <a:avLst/>
                <a:gdLst>
                  <a:gd name="connsiteX0" fmla="*/ 0 w 68591"/>
                  <a:gd name="connsiteY0" fmla="*/ 0 h 52864"/>
                  <a:gd name="connsiteX1" fmla="*/ 1871 w 68591"/>
                  <a:gd name="connsiteY1" fmla="*/ 2685 h 52864"/>
                  <a:gd name="connsiteX2" fmla="*/ 61757 w 68591"/>
                  <a:gd name="connsiteY2" fmla="*/ 37266 h 52864"/>
                  <a:gd name="connsiteX3" fmla="*/ 68591 w 68591"/>
                  <a:gd name="connsiteY3" fmla="*/ 38242 h 52864"/>
                  <a:gd name="connsiteX4" fmla="*/ 68591 w 68591"/>
                  <a:gd name="connsiteY4" fmla="*/ 52725 h 52864"/>
                  <a:gd name="connsiteX5" fmla="*/ 61838 w 68591"/>
                  <a:gd name="connsiteY5" fmla="*/ 51749 h 52864"/>
                  <a:gd name="connsiteX6" fmla="*/ 1953 w 68591"/>
                  <a:gd name="connsiteY6" fmla="*/ 17249 h 52864"/>
                  <a:gd name="connsiteX7" fmla="*/ 81 w 68591"/>
                  <a:gd name="connsiteY7" fmla="*/ 14402 h 52864"/>
                  <a:gd name="connsiteX8" fmla="*/ 0 w 68591"/>
                  <a:gd name="connsiteY8" fmla="*/ 0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91" h="52864">
                    <a:moveTo>
                      <a:pt x="0" y="0"/>
                    </a:moveTo>
                    <a:cubicBezTo>
                      <a:pt x="130" y="1155"/>
                      <a:pt x="830" y="2164"/>
                      <a:pt x="1871" y="2685"/>
                    </a:cubicBezTo>
                    <a:lnTo>
                      <a:pt x="61757" y="37266"/>
                    </a:lnTo>
                    <a:cubicBezTo>
                      <a:pt x="63888" y="38258"/>
                      <a:pt x="66264" y="38600"/>
                      <a:pt x="68591" y="38242"/>
                    </a:cubicBezTo>
                    <a:lnTo>
                      <a:pt x="68591" y="52725"/>
                    </a:lnTo>
                    <a:cubicBezTo>
                      <a:pt x="66297" y="53083"/>
                      <a:pt x="63937" y="52749"/>
                      <a:pt x="61838" y="51749"/>
                    </a:cubicBezTo>
                    <a:lnTo>
                      <a:pt x="1953" y="17249"/>
                    </a:lnTo>
                    <a:cubicBezTo>
                      <a:pt x="830" y="16745"/>
                      <a:pt x="98" y="15630"/>
                      <a:pt x="81" y="14402"/>
                    </a:cubicBezTo>
                    <a:cubicBezTo>
                      <a:pt x="0" y="12449"/>
                      <a:pt x="407" y="1465"/>
                      <a:pt x="0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1C82EF73-1D25-E945-5F2A-441269428FD6}"/>
                  </a:ext>
                </a:extLst>
              </p:cNvPr>
              <p:cNvSpPr/>
              <p:nvPr/>
            </p:nvSpPr>
            <p:spPr>
              <a:xfrm>
                <a:off x="6391608" y="5086434"/>
                <a:ext cx="65013" cy="52968"/>
              </a:xfrm>
              <a:custGeom>
                <a:avLst/>
                <a:gdLst>
                  <a:gd name="connsiteX0" fmla="*/ 65011 w 65013"/>
                  <a:gd name="connsiteY0" fmla="*/ 0 h 52968"/>
                  <a:gd name="connsiteX1" fmla="*/ 65011 w 65013"/>
                  <a:gd name="connsiteY1" fmla="*/ 0 h 52968"/>
                  <a:gd name="connsiteX2" fmla="*/ 65011 w 65013"/>
                  <a:gd name="connsiteY2" fmla="*/ 14564 h 52968"/>
                  <a:gd name="connsiteX3" fmla="*/ 59804 w 65013"/>
                  <a:gd name="connsiteY3" fmla="*/ 20748 h 52968"/>
                  <a:gd name="connsiteX4" fmla="*/ 9032 w 65013"/>
                  <a:gd name="connsiteY4" fmla="*/ 50121 h 52968"/>
                  <a:gd name="connsiteX5" fmla="*/ 0 w 65013"/>
                  <a:gd name="connsiteY5" fmla="*/ 52969 h 52968"/>
                  <a:gd name="connsiteX6" fmla="*/ 0 w 65013"/>
                  <a:gd name="connsiteY6" fmla="*/ 38567 h 52968"/>
                  <a:gd name="connsiteX7" fmla="*/ 9032 w 65013"/>
                  <a:gd name="connsiteY7" fmla="*/ 35638 h 52968"/>
                  <a:gd name="connsiteX8" fmla="*/ 59722 w 65013"/>
                  <a:gd name="connsiteY8" fmla="*/ 6347 h 52968"/>
                  <a:gd name="connsiteX9" fmla="*/ 65011 w 65013"/>
                  <a:gd name="connsiteY9" fmla="*/ 0 h 5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8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1953"/>
                      <a:pt x="65011" y="13425"/>
                      <a:pt x="65011" y="14564"/>
                    </a:cubicBezTo>
                    <a:cubicBezTo>
                      <a:pt x="64360" y="17339"/>
                      <a:pt x="62424" y="19633"/>
                      <a:pt x="59804" y="20748"/>
                    </a:cubicBezTo>
                    <a:lnTo>
                      <a:pt x="9032" y="50121"/>
                    </a:lnTo>
                    <a:cubicBezTo>
                      <a:pt x="6257" y="51700"/>
                      <a:pt x="3182" y="52676"/>
                      <a:pt x="0" y="52969"/>
                    </a:cubicBezTo>
                    <a:lnTo>
                      <a:pt x="0" y="38567"/>
                    </a:lnTo>
                    <a:cubicBezTo>
                      <a:pt x="3173" y="38193"/>
                      <a:pt x="6241" y="37192"/>
                      <a:pt x="9032" y="35638"/>
                    </a:cubicBezTo>
                    <a:lnTo>
                      <a:pt x="59722" y="6347"/>
                    </a:lnTo>
                    <a:cubicBezTo>
                      <a:pt x="63302" y="4394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83F63EF6-4B29-EE88-C026-D12A312D980B}"/>
                  </a:ext>
                </a:extLst>
              </p:cNvPr>
              <p:cNvSpPr/>
              <p:nvPr/>
            </p:nvSpPr>
            <p:spPr>
              <a:xfrm>
                <a:off x="6537399" y="4801014"/>
                <a:ext cx="133700" cy="91402"/>
              </a:xfrm>
              <a:custGeom>
                <a:avLst/>
                <a:gdLst>
                  <a:gd name="connsiteX0" fmla="*/ 17 w 133700"/>
                  <a:gd name="connsiteY0" fmla="*/ 53040 h 91402"/>
                  <a:gd name="connsiteX1" fmla="*/ 1807 w 133700"/>
                  <a:gd name="connsiteY1" fmla="*/ 55888 h 91402"/>
                  <a:gd name="connsiteX2" fmla="*/ 62017 w 133700"/>
                  <a:gd name="connsiteY2" fmla="*/ 90468 h 91402"/>
                  <a:gd name="connsiteX3" fmla="*/ 77802 w 133700"/>
                  <a:gd name="connsiteY3" fmla="*/ 88515 h 91402"/>
                  <a:gd name="connsiteX4" fmla="*/ 128574 w 133700"/>
                  <a:gd name="connsiteY4" fmla="*/ 59143 h 91402"/>
                  <a:gd name="connsiteX5" fmla="*/ 133700 w 133700"/>
                  <a:gd name="connsiteY5" fmla="*/ 52959 h 91402"/>
                  <a:gd name="connsiteX6" fmla="*/ 133700 w 133700"/>
                  <a:gd name="connsiteY6" fmla="*/ 38394 h 91402"/>
                  <a:gd name="connsiteX7" fmla="*/ 131910 w 133700"/>
                  <a:gd name="connsiteY7" fmla="*/ 35546 h 91402"/>
                  <a:gd name="connsiteX8" fmla="*/ 71944 w 133700"/>
                  <a:gd name="connsiteY8" fmla="*/ 966 h 91402"/>
                  <a:gd name="connsiteX9" fmla="*/ 56159 w 133700"/>
                  <a:gd name="connsiteY9" fmla="*/ 2919 h 91402"/>
                  <a:gd name="connsiteX10" fmla="*/ 5387 w 133700"/>
                  <a:gd name="connsiteY10" fmla="*/ 32211 h 91402"/>
                  <a:gd name="connsiteX11" fmla="*/ 179 w 133700"/>
                  <a:gd name="connsiteY11" fmla="*/ 38557 h 91402"/>
                  <a:gd name="connsiteX12" fmla="*/ 17 w 133700"/>
                  <a:gd name="connsiteY12" fmla="*/ 53040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700" h="91402">
                    <a:moveTo>
                      <a:pt x="17" y="53040"/>
                    </a:moveTo>
                    <a:cubicBezTo>
                      <a:pt x="41" y="54244"/>
                      <a:pt x="725" y="55343"/>
                      <a:pt x="1807" y="55888"/>
                    </a:cubicBezTo>
                    <a:lnTo>
                      <a:pt x="62017" y="90468"/>
                    </a:lnTo>
                    <a:cubicBezTo>
                      <a:pt x="67306" y="92210"/>
                      <a:pt x="73099" y="91493"/>
                      <a:pt x="77802" y="88515"/>
                    </a:cubicBezTo>
                    <a:lnTo>
                      <a:pt x="128574" y="59143"/>
                    </a:lnTo>
                    <a:cubicBezTo>
                      <a:pt x="131910" y="57271"/>
                      <a:pt x="133700" y="54911"/>
                      <a:pt x="133700" y="52959"/>
                    </a:cubicBezTo>
                    <a:lnTo>
                      <a:pt x="133700" y="38394"/>
                    </a:lnTo>
                    <a:cubicBezTo>
                      <a:pt x="133676" y="37190"/>
                      <a:pt x="132992" y="36092"/>
                      <a:pt x="131910" y="35546"/>
                    </a:cubicBezTo>
                    <a:lnTo>
                      <a:pt x="71944" y="966"/>
                    </a:lnTo>
                    <a:cubicBezTo>
                      <a:pt x="66663" y="-824"/>
                      <a:pt x="60845" y="-100"/>
                      <a:pt x="56159" y="2919"/>
                    </a:cubicBezTo>
                    <a:lnTo>
                      <a:pt x="5387" y="32211"/>
                    </a:lnTo>
                    <a:cubicBezTo>
                      <a:pt x="1969" y="34245"/>
                      <a:pt x="179" y="36604"/>
                      <a:pt x="179" y="38557"/>
                    </a:cubicBezTo>
                    <a:cubicBezTo>
                      <a:pt x="179" y="40510"/>
                      <a:pt x="-65" y="51087"/>
                      <a:pt x="17" y="5304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BB718442-6C68-0053-70C4-A27601F2972E}"/>
                  </a:ext>
                </a:extLst>
              </p:cNvPr>
              <p:cNvSpPr/>
              <p:nvPr/>
            </p:nvSpPr>
            <p:spPr>
              <a:xfrm>
                <a:off x="6605844" y="4839245"/>
                <a:ext cx="65013" cy="52969"/>
              </a:xfrm>
              <a:custGeom>
                <a:avLst/>
                <a:gdLst>
                  <a:gd name="connsiteX0" fmla="*/ 65011 w 65013"/>
                  <a:gd name="connsiteY0" fmla="*/ 0 h 52969"/>
                  <a:gd name="connsiteX1" fmla="*/ 65011 w 65013"/>
                  <a:gd name="connsiteY1" fmla="*/ 0 h 52969"/>
                  <a:gd name="connsiteX2" fmla="*/ 65011 w 65013"/>
                  <a:gd name="connsiteY2" fmla="*/ 14565 h 52969"/>
                  <a:gd name="connsiteX3" fmla="*/ 59804 w 65013"/>
                  <a:gd name="connsiteY3" fmla="*/ 20748 h 52969"/>
                  <a:gd name="connsiteX4" fmla="*/ 9031 w 65013"/>
                  <a:gd name="connsiteY4" fmla="*/ 50121 h 52969"/>
                  <a:gd name="connsiteX5" fmla="*/ 0 w 65013"/>
                  <a:gd name="connsiteY5" fmla="*/ 52969 h 52969"/>
                  <a:gd name="connsiteX6" fmla="*/ 0 w 65013"/>
                  <a:gd name="connsiteY6" fmla="*/ 38486 h 52969"/>
                  <a:gd name="connsiteX7" fmla="*/ 9031 w 65013"/>
                  <a:gd name="connsiteY7" fmla="*/ 35557 h 52969"/>
                  <a:gd name="connsiteX8" fmla="*/ 59804 w 65013"/>
                  <a:gd name="connsiteY8" fmla="*/ 6265 h 52969"/>
                  <a:gd name="connsiteX9" fmla="*/ 65011 w 65013"/>
                  <a:gd name="connsiteY9" fmla="*/ 0 h 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9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1953"/>
                      <a:pt x="65011" y="13425"/>
                      <a:pt x="65011" y="14565"/>
                    </a:cubicBezTo>
                    <a:cubicBezTo>
                      <a:pt x="65011" y="15704"/>
                      <a:pt x="63140" y="18877"/>
                      <a:pt x="59804" y="20748"/>
                    </a:cubicBezTo>
                    <a:lnTo>
                      <a:pt x="9031" y="50121"/>
                    </a:lnTo>
                    <a:cubicBezTo>
                      <a:pt x="6257" y="51700"/>
                      <a:pt x="3181" y="52676"/>
                      <a:pt x="0" y="52969"/>
                    </a:cubicBezTo>
                    <a:lnTo>
                      <a:pt x="0" y="38486"/>
                    </a:lnTo>
                    <a:cubicBezTo>
                      <a:pt x="3181" y="38144"/>
                      <a:pt x="6257" y="37152"/>
                      <a:pt x="9031" y="35557"/>
                    </a:cubicBezTo>
                    <a:lnTo>
                      <a:pt x="59804" y="6265"/>
                    </a:lnTo>
                    <a:cubicBezTo>
                      <a:pt x="63302" y="4394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521426E4-CEF0-0C6D-A105-CDF11159A3D3}"/>
                  </a:ext>
                </a:extLst>
              </p:cNvPr>
              <p:cNvSpPr/>
              <p:nvPr/>
            </p:nvSpPr>
            <p:spPr>
              <a:xfrm>
                <a:off x="6537253" y="4839652"/>
                <a:ext cx="68591" cy="52887"/>
              </a:xfrm>
              <a:custGeom>
                <a:avLst/>
                <a:gdLst>
                  <a:gd name="connsiteX0" fmla="*/ 81 w 68591"/>
                  <a:gd name="connsiteY0" fmla="*/ 0 h 52887"/>
                  <a:gd name="connsiteX1" fmla="*/ 1953 w 68591"/>
                  <a:gd name="connsiteY1" fmla="*/ 2685 h 52887"/>
                  <a:gd name="connsiteX2" fmla="*/ 61838 w 68591"/>
                  <a:gd name="connsiteY2" fmla="*/ 37266 h 52887"/>
                  <a:gd name="connsiteX3" fmla="*/ 68591 w 68591"/>
                  <a:gd name="connsiteY3" fmla="*/ 38242 h 52887"/>
                  <a:gd name="connsiteX4" fmla="*/ 68591 w 68591"/>
                  <a:gd name="connsiteY4" fmla="*/ 52725 h 52887"/>
                  <a:gd name="connsiteX5" fmla="*/ 61838 w 68591"/>
                  <a:gd name="connsiteY5" fmla="*/ 51749 h 52887"/>
                  <a:gd name="connsiteX6" fmla="*/ 1871 w 68591"/>
                  <a:gd name="connsiteY6" fmla="*/ 17249 h 52887"/>
                  <a:gd name="connsiteX7" fmla="*/ 0 w 68591"/>
                  <a:gd name="connsiteY7" fmla="*/ 14402 h 52887"/>
                  <a:gd name="connsiteX8" fmla="*/ 81 w 68591"/>
                  <a:gd name="connsiteY8" fmla="*/ 0 h 5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91" h="52887">
                    <a:moveTo>
                      <a:pt x="81" y="0"/>
                    </a:moveTo>
                    <a:cubicBezTo>
                      <a:pt x="163" y="1172"/>
                      <a:pt x="879" y="2205"/>
                      <a:pt x="1953" y="2685"/>
                    </a:cubicBezTo>
                    <a:lnTo>
                      <a:pt x="61838" y="37266"/>
                    </a:lnTo>
                    <a:cubicBezTo>
                      <a:pt x="63929" y="38299"/>
                      <a:pt x="66297" y="38640"/>
                      <a:pt x="68591" y="38242"/>
                    </a:cubicBezTo>
                    <a:lnTo>
                      <a:pt x="68591" y="52725"/>
                    </a:lnTo>
                    <a:cubicBezTo>
                      <a:pt x="66297" y="53124"/>
                      <a:pt x="63929" y="52782"/>
                      <a:pt x="61838" y="51749"/>
                    </a:cubicBezTo>
                    <a:lnTo>
                      <a:pt x="1871" y="17249"/>
                    </a:lnTo>
                    <a:cubicBezTo>
                      <a:pt x="798" y="16688"/>
                      <a:pt x="90" y="15614"/>
                      <a:pt x="0" y="14402"/>
                    </a:cubicBezTo>
                    <a:cubicBezTo>
                      <a:pt x="81" y="12449"/>
                      <a:pt x="163" y="1465"/>
                      <a:pt x="81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FA2D0237-3CD8-7557-EFD0-DF8166D2B0DD}"/>
                  </a:ext>
                </a:extLst>
              </p:cNvPr>
              <p:cNvSpPr/>
              <p:nvPr/>
            </p:nvSpPr>
            <p:spPr>
              <a:xfrm>
                <a:off x="6537363" y="4801014"/>
                <a:ext cx="133519" cy="76894"/>
              </a:xfrm>
              <a:custGeom>
                <a:avLst/>
                <a:gdLst>
                  <a:gd name="connsiteX0" fmla="*/ 71735 w 133519"/>
                  <a:gd name="connsiteY0" fmla="*/ 966 h 76894"/>
                  <a:gd name="connsiteX1" fmla="*/ 131702 w 133519"/>
                  <a:gd name="connsiteY1" fmla="*/ 35546 h 76894"/>
                  <a:gd name="connsiteX2" fmla="*/ 128285 w 133519"/>
                  <a:gd name="connsiteY2" fmla="*/ 44660 h 76894"/>
                  <a:gd name="connsiteX3" fmla="*/ 77512 w 133519"/>
                  <a:gd name="connsiteY3" fmla="*/ 73951 h 76894"/>
                  <a:gd name="connsiteX4" fmla="*/ 61727 w 133519"/>
                  <a:gd name="connsiteY4" fmla="*/ 75904 h 76894"/>
                  <a:gd name="connsiteX5" fmla="*/ 1842 w 133519"/>
                  <a:gd name="connsiteY5" fmla="*/ 41324 h 76894"/>
                  <a:gd name="connsiteX6" fmla="*/ 5178 w 133519"/>
                  <a:gd name="connsiteY6" fmla="*/ 32211 h 76894"/>
                  <a:gd name="connsiteX7" fmla="*/ 55950 w 133519"/>
                  <a:gd name="connsiteY7" fmla="*/ 2919 h 76894"/>
                  <a:gd name="connsiteX8" fmla="*/ 71735 w 133519"/>
                  <a:gd name="connsiteY8" fmla="*/ 966 h 7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519" h="76894">
                    <a:moveTo>
                      <a:pt x="71735" y="966"/>
                    </a:moveTo>
                    <a:lnTo>
                      <a:pt x="131702" y="35546"/>
                    </a:lnTo>
                    <a:cubicBezTo>
                      <a:pt x="135119" y="37499"/>
                      <a:pt x="133573" y="41649"/>
                      <a:pt x="128285" y="44660"/>
                    </a:cubicBezTo>
                    <a:lnTo>
                      <a:pt x="77512" y="73951"/>
                    </a:lnTo>
                    <a:cubicBezTo>
                      <a:pt x="72834" y="77010"/>
                      <a:pt x="67008" y="77726"/>
                      <a:pt x="61727" y="75904"/>
                    </a:cubicBezTo>
                    <a:lnTo>
                      <a:pt x="1842" y="41324"/>
                    </a:lnTo>
                    <a:cubicBezTo>
                      <a:pt x="-1575" y="39371"/>
                      <a:pt x="-111" y="35302"/>
                      <a:pt x="5178" y="32211"/>
                    </a:cubicBezTo>
                    <a:lnTo>
                      <a:pt x="55950" y="2919"/>
                    </a:lnTo>
                    <a:cubicBezTo>
                      <a:pt x="60637" y="-100"/>
                      <a:pt x="66455" y="-824"/>
                      <a:pt x="71735" y="96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73097CC8-AB18-E743-AAD4-1759CDEE0A37}"/>
                  </a:ext>
                </a:extLst>
              </p:cNvPr>
              <p:cNvSpPr/>
              <p:nvPr/>
            </p:nvSpPr>
            <p:spPr>
              <a:xfrm>
                <a:off x="6751163" y="5048087"/>
                <a:ext cx="133522" cy="91387"/>
              </a:xfrm>
              <a:custGeom>
                <a:avLst/>
                <a:gdLst>
                  <a:gd name="connsiteX0" fmla="*/ 0 w 133522"/>
                  <a:gd name="connsiteY0" fmla="*/ 53075 h 91387"/>
                  <a:gd name="connsiteX1" fmla="*/ 1871 w 133522"/>
                  <a:gd name="connsiteY1" fmla="*/ 55841 h 91387"/>
                  <a:gd name="connsiteX2" fmla="*/ 61757 w 133522"/>
                  <a:gd name="connsiteY2" fmla="*/ 90422 h 91387"/>
                  <a:gd name="connsiteX3" fmla="*/ 77541 w 133522"/>
                  <a:gd name="connsiteY3" fmla="*/ 88469 h 91387"/>
                  <a:gd name="connsiteX4" fmla="*/ 128314 w 133522"/>
                  <a:gd name="connsiteY4" fmla="*/ 59177 h 91387"/>
                  <a:gd name="connsiteX5" fmla="*/ 133521 w 133522"/>
                  <a:gd name="connsiteY5" fmla="*/ 52912 h 91387"/>
                  <a:gd name="connsiteX6" fmla="*/ 133521 w 133522"/>
                  <a:gd name="connsiteY6" fmla="*/ 38429 h 91387"/>
                  <a:gd name="connsiteX7" fmla="*/ 131731 w 133522"/>
                  <a:gd name="connsiteY7" fmla="*/ 35581 h 91387"/>
                  <a:gd name="connsiteX8" fmla="*/ 71846 w 133522"/>
                  <a:gd name="connsiteY8" fmla="*/ 1001 h 91387"/>
                  <a:gd name="connsiteX9" fmla="*/ 56061 w 133522"/>
                  <a:gd name="connsiteY9" fmla="*/ 2872 h 91387"/>
                  <a:gd name="connsiteX10" fmla="*/ 5208 w 133522"/>
                  <a:gd name="connsiteY10" fmla="*/ 32245 h 91387"/>
                  <a:gd name="connsiteX11" fmla="*/ 81 w 133522"/>
                  <a:gd name="connsiteY11" fmla="*/ 38592 h 9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2" h="91387">
                    <a:moveTo>
                      <a:pt x="0" y="53075"/>
                    </a:moveTo>
                    <a:cubicBezTo>
                      <a:pt x="33" y="54287"/>
                      <a:pt x="757" y="55361"/>
                      <a:pt x="1871" y="55841"/>
                    </a:cubicBezTo>
                    <a:lnTo>
                      <a:pt x="61757" y="90422"/>
                    </a:lnTo>
                    <a:cubicBezTo>
                      <a:pt x="67037" y="92212"/>
                      <a:pt x="72855" y="91487"/>
                      <a:pt x="77541" y="88469"/>
                    </a:cubicBezTo>
                    <a:lnTo>
                      <a:pt x="128314" y="59177"/>
                    </a:lnTo>
                    <a:cubicBezTo>
                      <a:pt x="131650" y="57224"/>
                      <a:pt x="133521" y="54865"/>
                      <a:pt x="133521" y="52912"/>
                    </a:cubicBezTo>
                    <a:cubicBezTo>
                      <a:pt x="133521" y="50959"/>
                      <a:pt x="133521" y="40382"/>
                      <a:pt x="133521" y="38429"/>
                    </a:cubicBezTo>
                    <a:cubicBezTo>
                      <a:pt x="133562" y="37200"/>
                      <a:pt x="132854" y="36077"/>
                      <a:pt x="131731" y="35581"/>
                    </a:cubicBezTo>
                    <a:lnTo>
                      <a:pt x="71846" y="1001"/>
                    </a:lnTo>
                    <a:cubicBezTo>
                      <a:pt x="66573" y="-822"/>
                      <a:pt x="60756" y="-130"/>
                      <a:pt x="56061" y="2872"/>
                    </a:cubicBezTo>
                    <a:lnTo>
                      <a:pt x="5208" y="32245"/>
                    </a:lnTo>
                    <a:cubicBezTo>
                      <a:pt x="1871" y="34198"/>
                      <a:pt x="0" y="36639"/>
                      <a:pt x="81" y="3859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8E35BE3B-6132-BC8F-B388-2F2ED07DF548}"/>
                  </a:ext>
                </a:extLst>
              </p:cNvPr>
              <p:cNvSpPr/>
              <p:nvPr/>
            </p:nvSpPr>
            <p:spPr>
              <a:xfrm>
                <a:off x="6819592" y="5086271"/>
                <a:ext cx="65013" cy="53050"/>
              </a:xfrm>
              <a:custGeom>
                <a:avLst/>
                <a:gdLst>
                  <a:gd name="connsiteX0" fmla="*/ 65011 w 65013"/>
                  <a:gd name="connsiteY0" fmla="*/ 0 h 53050"/>
                  <a:gd name="connsiteX1" fmla="*/ 65011 w 65013"/>
                  <a:gd name="connsiteY1" fmla="*/ 0 h 53050"/>
                  <a:gd name="connsiteX2" fmla="*/ 65011 w 65013"/>
                  <a:gd name="connsiteY2" fmla="*/ 14565 h 53050"/>
                  <a:gd name="connsiteX3" fmla="*/ 59804 w 65013"/>
                  <a:gd name="connsiteY3" fmla="*/ 20830 h 53050"/>
                  <a:gd name="connsiteX4" fmla="*/ 9032 w 65013"/>
                  <a:gd name="connsiteY4" fmla="*/ 50121 h 53050"/>
                  <a:gd name="connsiteX5" fmla="*/ 0 w 65013"/>
                  <a:gd name="connsiteY5" fmla="*/ 53051 h 53050"/>
                  <a:gd name="connsiteX6" fmla="*/ 0 w 65013"/>
                  <a:gd name="connsiteY6" fmla="*/ 38730 h 53050"/>
                  <a:gd name="connsiteX7" fmla="*/ 9032 w 65013"/>
                  <a:gd name="connsiteY7" fmla="*/ 35882 h 53050"/>
                  <a:gd name="connsiteX8" fmla="*/ 59722 w 65013"/>
                  <a:gd name="connsiteY8" fmla="*/ 6509 h 53050"/>
                  <a:gd name="connsiteX9" fmla="*/ 65011 w 65013"/>
                  <a:gd name="connsiteY9" fmla="*/ 0 h 5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3050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2034"/>
                      <a:pt x="65011" y="13426"/>
                      <a:pt x="65011" y="14565"/>
                    </a:cubicBezTo>
                    <a:cubicBezTo>
                      <a:pt x="65011" y="15704"/>
                      <a:pt x="63140" y="18877"/>
                      <a:pt x="59804" y="20830"/>
                    </a:cubicBezTo>
                    <a:lnTo>
                      <a:pt x="9032" y="50121"/>
                    </a:lnTo>
                    <a:cubicBezTo>
                      <a:pt x="6257" y="51716"/>
                      <a:pt x="3181" y="52709"/>
                      <a:pt x="0" y="53051"/>
                    </a:cubicBezTo>
                    <a:lnTo>
                      <a:pt x="0" y="38730"/>
                    </a:lnTo>
                    <a:cubicBezTo>
                      <a:pt x="3181" y="38437"/>
                      <a:pt x="6257" y="37461"/>
                      <a:pt x="9032" y="35882"/>
                    </a:cubicBezTo>
                    <a:lnTo>
                      <a:pt x="59722" y="6509"/>
                    </a:lnTo>
                    <a:cubicBezTo>
                      <a:pt x="63302" y="4475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3BFD324B-90C1-62E8-9075-1C36C2F3F09B}"/>
                  </a:ext>
                </a:extLst>
              </p:cNvPr>
              <p:cNvSpPr/>
              <p:nvPr/>
            </p:nvSpPr>
            <p:spPr>
              <a:xfrm>
                <a:off x="6751163" y="5086759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790 w 68509"/>
                  <a:gd name="connsiteY1" fmla="*/ 2685 h 52864"/>
                  <a:gd name="connsiteX2" fmla="*/ 61757 w 68509"/>
                  <a:gd name="connsiteY2" fmla="*/ 37266 h 52864"/>
                  <a:gd name="connsiteX3" fmla="*/ 68510 w 68509"/>
                  <a:gd name="connsiteY3" fmla="*/ 38161 h 52864"/>
                  <a:gd name="connsiteX4" fmla="*/ 68510 w 68509"/>
                  <a:gd name="connsiteY4" fmla="*/ 52725 h 52864"/>
                  <a:gd name="connsiteX5" fmla="*/ 61757 w 68509"/>
                  <a:gd name="connsiteY5" fmla="*/ 51749 h 52864"/>
                  <a:gd name="connsiteX6" fmla="*/ 1871 w 68509"/>
                  <a:gd name="connsiteY6" fmla="*/ 17168 h 52864"/>
                  <a:gd name="connsiteX7" fmla="*/ 0 w 68509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65" y="1155"/>
                      <a:pt x="749" y="2181"/>
                      <a:pt x="1790" y="2685"/>
                    </a:cubicBezTo>
                    <a:lnTo>
                      <a:pt x="61757" y="37266"/>
                    </a:lnTo>
                    <a:cubicBezTo>
                      <a:pt x="63864" y="38234"/>
                      <a:pt x="66224" y="38543"/>
                      <a:pt x="68510" y="38161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9"/>
                    </a:cubicBezTo>
                    <a:lnTo>
                      <a:pt x="1871" y="17168"/>
                    </a:lnTo>
                    <a:cubicBezTo>
                      <a:pt x="797" y="16648"/>
                      <a:pt x="81" y="15590"/>
                      <a:pt x="0" y="14402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5E678A42-2AC5-E159-03A1-A3928AACF5D1}"/>
                  </a:ext>
                </a:extLst>
              </p:cNvPr>
              <p:cNvSpPr/>
              <p:nvPr/>
            </p:nvSpPr>
            <p:spPr>
              <a:xfrm>
                <a:off x="6751132" y="5048087"/>
                <a:ext cx="133523" cy="76872"/>
              </a:xfrm>
              <a:custGeom>
                <a:avLst/>
                <a:gdLst>
                  <a:gd name="connsiteX0" fmla="*/ 71796 w 133523"/>
                  <a:gd name="connsiteY0" fmla="*/ 1001 h 76872"/>
                  <a:gd name="connsiteX1" fmla="*/ 131681 w 133523"/>
                  <a:gd name="connsiteY1" fmla="*/ 35581 h 76872"/>
                  <a:gd name="connsiteX2" fmla="*/ 128345 w 133523"/>
                  <a:gd name="connsiteY2" fmla="*/ 44613 h 76872"/>
                  <a:gd name="connsiteX3" fmla="*/ 77573 w 133523"/>
                  <a:gd name="connsiteY3" fmla="*/ 73986 h 76872"/>
                  <a:gd name="connsiteX4" fmla="*/ 61788 w 133523"/>
                  <a:gd name="connsiteY4" fmla="*/ 75939 h 76872"/>
                  <a:gd name="connsiteX5" fmla="*/ 1822 w 133523"/>
                  <a:gd name="connsiteY5" fmla="*/ 41358 h 76872"/>
                  <a:gd name="connsiteX6" fmla="*/ 5158 w 133523"/>
                  <a:gd name="connsiteY6" fmla="*/ 32245 h 76872"/>
                  <a:gd name="connsiteX7" fmla="*/ 56011 w 133523"/>
                  <a:gd name="connsiteY7" fmla="*/ 2872 h 76872"/>
                  <a:gd name="connsiteX8" fmla="*/ 71796 w 133523"/>
                  <a:gd name="connsiteY8" fmla="*/ 1001 h 76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523" h="76872">
                    <a:moveTo>
                      <a:pt x="71796" y="1001"/>
                    </a:moveTo>
                    <a:lnTo>
                      <a:pt x="131681" y="35581"/>
                    </a:lnTo>
                    <a:cubicBezTo>
                      <a:pt x="135099" y="37534"/>
                      <a:pt x="133634" y="41602"/>
                      <a:pt x="128345" y="44613"/>
                    </a:cubicBezTo>
                    <a:lnTo>
                      <a:pt x="77573" y="73986"/>
                    </a:lnTo>
                    <a:cubicBezTo>
                      <a:pt x="72870" y="76964"/>
                      <a:pt x="67077" y="77680"/>
                      <a:pt x="61788" y="75939"/>
                    </a:cubicBezTo>
                    <a:lnTo>
                      <a:pt x="1822" y="41358"/>
                    </a:lnTo>
                    <a:cubicBezTo>
                      <a:pt x="-1596" y="39405"/>
                      <a:pt x="-50" y="35256"/>
                      <a:pt x="5158" y="32245"/>
                    </a:cubicBezTo>
                    <a:lnTo>
                      <a:pt x="56011" y="2872"/>
                    </a:lnTo>
                    <a:cubicBezTo>
                      <a:pt x="60706" y="-130"/>
                      <a:pt x="66524" y="-822"/>
                      <a:pt x="71796" y="100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966B44C3-BD32-7E6F-0E62-FEA2321F7E44}"/>
                  </a:ext>
                </a:extLst>
              </p:cNvPr>
              <p:cNvSpPr/>
              <p:nvPr/>
            </p:nvSpPr>
            <p:spPr>
              <a:xfrm>
                <a:off x="6644002" y="5109741"/>
                <a:ext cx="133442" cy="91479"/>
              </a:xfrm>
              <a:custGeom>
                <a:avLst/>
                <a:gdLst>
                  <a:gd name="connsiteX0" fmla="*/ 84 w 133442"/>
                  <a:gd name="connsiteY0" fmla="*/ 53258 h 91479"/>
                  <a:gd name="connsiteX1" fmla="*/ 1955 w 133442"/>
                  <a:gd name="connsiteY1" fmla="*/ 56025 h 91479"/>
                  <a:gd name="connsiteX2" fmla="*/ 61840 w 133442"/>
                  <a:gd name="connsiteY2" fmla="*/ 90605 h 91479"/>
                  <a:gd name="connsiteX3" fmla="*/ 77463 w 133442"/>
                  <a:gd name="connsiteY3" fmla="*/ 88489 h 91479"/>
                  <a:gd name="connsiteX4" fmla="*/ 128235 w 133442"/>
                  <a:gd name="connsiteY4" fmla="*/ 59198 h 91479"/>
                  <a:gd name="connsiteX5" fmla="*/ 133442 w 133442"/>
                  <a:gd name="connsiteY5" fmla="*/ 52933 h 91479"/>
                  <a:gd name="connsiteX6" fmla="*/ 133442 w 133442"/>
                  <a:gd name="connsiteY6" fmla="*/ 38368 h 91479"/>
                  <a:gd name="connsiteX7" fmla="*/ 131652 w 133442"/>
                  <a:gd name="connsiteY7" fmla="*/ 35520 h 91479"/>
                  <a:gd name="connsiteX8" fmla="*/ 71767 w 133442"/>
                  <a:gd name="connsiteY8" fmla="*/ 940 h 91479"/>
                  <a:gd name="connsiteX9" fmla="*/ 55982 w 133442"/>
                  <a:gd name="connsiteY9" fmla="*/ 2893 h 91479"/>
                  <a:gd name="connsiteX10" fmla="*/ 5128 w 133442"/>
                  <a:gd name="connsiteY10" fmla="*/ 32266 h 91479"/>
                  <a:gd name="connsiteX11" fmla="*/ 3 w 133442"/>
                  <a:gd name="connsiteY11" fmla="*/ 38612 h 9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442" h="91479">
                    <a:moveTo>
                      <a:pt x="84" y="53258"/>
                    </a:moveTo>
                    <a:cubicBezTo>
                      <a:pt x="133" y="54462"/>
                      <a:pt x="857" y="55528"/>
                      <a:pt x="1955" y="56025"/>
                    </a:cubicBezTo>
                    <a:lnTo>
                      <a:pt x="61840" y="90605"/>
                    </a:lnTo>
                    <a:cubicBezTo>
                      <a:pt x="67097" y="92289"/>
                      <a:pt x="72841" y="91516"/>
                      <a:pt x="77463" y="88489"/>
                    </a:cubicBezTo>
                    <a:lnTo>
                      <a:pt x="128235" y="59198"/>
                    </a:lnTo>
                    <a:cubicBezTo>
                      <a:pt x="131571" y="57245"/>
                      <a:pt x="133442" y="54885"/>
                      <a:pt x="133442" y="52933"/>
                    </a:cubicBezTo>
                    <a:cubicBezTo>
                      <a:pt x="133442" y="50980"/>
                      <a:pt x="133442" y="40402"/>
                      <a:pt x="133442" y="38368"/>
                    </a:cubicBezTo>
                    <a:cubicBezTo>
                      <a:pt x="133442" y="37156"/>
                      <a:pt x="132742" y="36049"/>
                      <a:pt x="131652" y="35520"/>
                    </a:cubicBezTo>
                    <a:lnTo>
                      <a:pt x="71767" y="940"/>
                    </a:lnTo>
                    <a:cubicBezTo>
                      <a:pt x="66478" y="-810"/>
                      <a:pt x="60685" y="-93"/>
                      <a:pt x="55982" y="2893"/>
                    </a:cubicBezTo>
                    <a:lnTo>
                      <a:pt x="5128" y="32266"/>
                    </a:lnTo>
                    <a:cubicBezTo>
                      <a:pt x="1793" y="34218"/>
                      <a:pt x="-79" y="36578"/>
                      <a:pt x="3" y="3861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42FACD4F-4E95-D964-C4E6-755A322CD8D7}"/>
                  </a:ext>
                </a:extLst>
              </p:cNvPr>
              <p:cNvSpPr/>
              <p:nvPr/>
            </p:nvSpPr>
            <p:spPr>
              <a:xfrm>
                <a:off x="6712433" y="5148109"/>
                <a:ext cx="65095" cy="53050"/>
              </a:xfrm>
              <a:custGeom>
                <a:avLst/>
                <a:gdLst>
                  <a:gd name="connsiteX0" fmla="*/ 65093 w 65095"/>
                  <a:gd name="connsiteY0" fmla="*/ 0 h 53050"/>
                  <a:gd name="connsiteX1" fmla="*/ 65093 w 65095"/>
                  <a:gd name="connsiteY1" fmla="*/ 0 h 53050"/>
                  <a:gd name="connsiteX2" fmla="*/ 65093 w 65095"/>
                  <a:gd name="connsiteY2" fmla="*/ 14565 h 53050"/>
                  <a:gd name="connsiteX3" fmla="*/ 59885 w 65095"/>
                  <a:gd name="connsiteY3" fmla="*/ 20830 h 53050"/>
                  <a:gd name="connsiteX4" fmla="*/ 9031 w 65095"/>
                  <a:gd name="connsiteY4" fmla="*/ 50121 h 53050"/>
                  <a:gd name="connsiteX5" fmla="*/ 0 w 65095"/>
                  <a:gd name="connsiteY5" fmla="*/ 53050 h 53050"/>
                  <a:gd name="connsiteX6" fmla="*/ 0 w 65095"/>
                  <a:gd name="connsiteY6" fmla="*/ 38486 h 53050"/>
                  <a:gd name="connsiteX7" fmla="*/ 9031 w 65095"/>
                  <a:gd name="connsiteY7" fmla="*/ 35638 h 53050"/>
                  <a:gd name="connsiteX8" fmla="*/ 59722 w 65095"/>
                  <a:gd name="connsiteY8" fmla="*/ 6265 h 53050"/>
                  <a:gd name="connsiteX9" fmla="*/ 65093 w 65095"/>
                  <a:gd name="connsiteY9" fmla="*/ 0 h 5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95" h="53050">
                    <a:moveTo>
                      <a:pt x="65093" y="0"/>
                    </a:moveTo>
                    <a:lnTo>
                      <a:pt x="65093" y="0"/>
                    </a:lnTo>
                    <a:cubicBezTo>
                      <a:pt x="65093" y="1953"/>
                      <a:pt x="65093" y="13425"/>
                      <a:pt x="65093" y="14565"/>
                    </a:cubicBezTo>
                    <a:cubicBezTo>
                      <a:pt x="65093" y="15704"/>
                      <a:pt x="63221" y="18877"/>
                      <a:pt x="59885" y="20830"/>
                    </a:cubicBezTo>
                    <a:lnTo>
                      <a:pt x="9031" y="50121"/>
                    </a:lnTo>
                    <a:cubicBezTo>
                      <a:pt x="6257" y="51716"/>
                      <a:pt x="3181" y="52709"/>
                      <a:pt x="0" y="53050"/>
                    </a:cubicBezTo>
                    <a:lnTo>
                      <a:pt x="0" y="38486"/>
                    </a:lnTo>
                    <a:cubicBezTo>
                      <a:pt x="3181" y="38193"/>
                      <a:pt x="6257" y="37217"/>
                      <a:pt x="9031" y="35638"/>
                    </a:cubicBezTo>
                    <a:lnTo>
                      <a:pt x="59722" y="6265"/>
                    </a:lnTo>
                    <a:cubicBezTo>
                      <a:pt x="63384" y="4475"/>
                      <a:pt x="65174" y="2034"/>
                      <a:pt x="65093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9B7AD4BD-9EC3-FF46-0E15-B43A06451515}"/>
                  </a:ext>
                </a:extLst>
              </p:cNvPr>
              <p:cNvSpPr/>
              <p:nvPr/>
            </p:nvSpPr>
            <p:spPr>
              <a:xfrm>
                <a:off x="6644086" y="5148597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790 w 68509"/>
                  <a:gd name="connsiteY1" fmla="*/ 2685 h 52864"/>
                  <a:gd name="connsiteX2" fmla="*/ 61757 w 68509"/>
                  <a:gd name="connsiteY2" fmla="*/ 37184 h 52864"/>
                  <a:gd name="connsiteX3" fmla="*/ 68510 w 68509"/>
                  <a:gd name="connsiteY3" fmla="*/ 38161 h 52864"/>
                  <a:gd name="connsiteX4" fmla="*/ 68510 w 68509"/>
                  <a:gd name="connsiteY4" fmla="*/ 52725 h 52864"/>
                  <a:gd name="connsiteX5" fmla="*/ 61757 w 68509"/>
                  <a:gd name="connsiteY5" fmla="*/ 51749 h 52864"/>
                  <a:gd name="connsiteX6" fmla="*/ 1871 w 68509"/>
                  <a:gd name="connsiteY6" fmla="*/ 17087 h 52864"/>
                  <a:gd name="connsiteX7" fmla="*/ 0 w 68509"/>
                  <a:gd name="connsiteY7" fmla="*/ 14320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81" y="1147"/>
                      <a:pt x="757" y="2172"/>
                      <a:pt x="1790" y="2685"/>
                    </a:cubicBezTo>
                    <a:lnTo>
                      <a:pt x="61757" y="37184"/>
                    </a:lnTo>
                    <a:cubicBezTo>
                      <a:pt x="63848" y="38217"/>
                      <a:pt x="66215" y="38559"/>
                      <a:pt x="68510" y="38161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9"/>
                    </a:cubicBezTo>
                    <a:lnTo>
                      <a:pt x="1871" y="17087"/>
                    </a:lnTo>
                    <a:cubicBezTo>
                      <a:pt x="798" y="16566"/>
                      <a:pt x="81" y="15508"/>
                      <a:pt x="0" y="1432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E711B0BE-3664-ADFD-E341-5C839CBF1CB5}"/>
                  </a:ext>
                </a:extLst>
              </p:cNvPr>
              <p:cNvSpPr/>
              <p:nvPr/>
            </p:nvSpPr>
            <p:spPr>
              <a:xfrm>
                <a:off x="6643891" y="5109867"/>
                <a:ext cx="133686" cy="76930"/>
              </a:xfrm>
              <a:custGeom>
                <a:avLst/>
                <a:gdLst>
                  <a:gd name="connsiteX0" fmla="*/ 71959 w 133686"/>
                  <a:gd name="connsiteY0" fmla="*/ 977 h 76930"/>
                  <a:gd name="connsiteX1" fmla="*/ 131844 w 133686"/>
                  <a:gd name="connsiteY1" fmla="*/ 35558 h 76930"/>
                  <a:gd name="connsiteX2" fmla="*/ 128508 w 133686"/>
                  <a:gd name="connsiteY2" fmla="*/ 44671 h 76930"/>
                  <a:gd name="connsiteX3" fmla="*/ 77573 w 133686"/>
                  <a:gd name="connsiteY3" fmla="*/ 74044 h 76930"/>
                  <a:gd name="connsiteX4" fmla="*/ 61788 w 133686"/>
                  <a:gd name="connsiteY4" fmla="*/ 75996 h 76930"/>
                  <a:gd name="connsiteX5" fmla="*/ 1822 w 133686"/>
                  <a:gd name="connsiteY5" fmla="*/ 41416 h 76930"/>
                  <a:gd name="connsiteX6" fmla="*/ 5158 w 133686"/>
                  <a:gd name="connsiteY6" fmla="*/ 32303 h 76930"/>
                  <a:gd name="connsiteX7" fmla="*/ 56011 w 133686"/>
                  <a:gd name="connsiteY7" fmla="*/ 2930 h 76930"/>
                  <a:gd name="connsiteX8" fmla="*/ 71959 w 133686"/>
                  <a:gd name="connsiteY8" fmla="*/ 977 h 7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686" h="76930">
                    <a:moveTo>
                      <a:pt x="71959" y="977"/>
                    </a:moveTo>
                    <a:lnTo>
                      <a:pt x="131844" y="35558"/>
                    </a:lnTo>
                    <a:cubicBezTo>
                      <a:pt x="135261" y="37592"/>
                      <a:pt x="133797" y="41660"/>
                      <a:pt x="128508" y="44671"/>
                    </a:cubicBezTo>
                    <a:lnTo>
                      <a:pt x="77573" y="74044"/>
                    </a:lnTo>
                    <a:cubicBezTo>
                      <a:pt x="72870" y="77021"/>
                      <a:pt x="67077" y="77738"/>
                      <a:pt x="61788" y="75996"/>
                    </a:cubicBezTo>
                    <a:lnTo>
                      <a:pt x="1822" y="41416"/>
                    </a:lnTo>
                    <a:cubicBezTo>
                      <a:pt x="-1596" y="39382"/>
                      <a:pt x="-50" y="35314"/>
                      <a:pt x="5158" y="32303"/>
                    </a:cubicBezTo>
                    <a:lnTo>
                      <a:pt x="56011" y="2930"/>
                    </a:lnTo>
                    <a:cubicBezTo>
                      <a:pt x="60755" y="-105"/>
                      <a:pt x="66621" y="-829"/>
                      <a:pt x="71959" y="97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029F143D-82CC-68E0-3F95-CBB4D6310582}"/>
                  </a:ext>
                </a:extLst>
              </p:cNvPr>
              <p:cNvSpPr/>
              <p:nvPr/>
            </p:nvSpPr>
            <p:spPr>
              <a:xfrm>
                <a:off x="6537009" y="5171661"/>
                <a:ext cx="133521" cy="91457"/>
              </a:xfrm>
              <a:custGeom>
                <a:avLst/>
                <a:gdLst>
                  <a:gd name="connsiteX0" fmla="*/ 0 w 133521"/>
                  <a:gd name="connsiteY0" fmla="*/ 53095 h 91457"/>
                  <a:gd name="connsiteX1" fmla="*/ 1871 w 133521"/>
                  <a:gd name="connsiteY1" fmla="*/ 55943 h 91457"/>
                  <a:gd name="connsiteX2" fmla="*/ 61757 w 133521"/>
                  <a:gd name="connsiteY2" fmla="*/ 90523 h 91457"/>
                  <a:gd name="connsiteX3" fmla="*/ 77541 w 133521"/>
                  <a:gd name="connsiteY3" fmla="*/ 88571 h 91457"/>
                  <a:gd name="connsiteX4" fmla="*/ 128314 w 133521"/>
                  <a:gd name="connsiteY4" fmla="*/ 59116 h 91457"/>
                  <a:gd name="connsiteX5" fmla="*/ 133521 w 133521"/>
                  <a:gd name="connsiteY5" fmla="*/ 52932 h 91457"/>
                  <a:gd name="connsiteX6" fmla="*/ 133521 w 133521"/>
                  <a:gd name="connsiteY6" fmla="*/ 38368 h 91457"/>
                  <a:gd name="connsiteX7" fmla="*/ 131731 w 133521"/>
                  <a:gd name="connsiteY7" fmla="*/ 35520 h 91457"/>
                  <a:gd name="connsiteX8" fmla="*/ 71846 w 133521"/>
                  <a:gd name="connsiteY8" fmla="*/ 940 h 91457"/>
                  <a:gd name="connsiteX9" fmla="*/ 56061 w 133521"/>
                  <a:gd name="connsiteY9" fmla="*/ 2893 h 91457"/>
                  <a:gd name="connsiteX10" fmla="*/ 5452 w 133521"/>
                  <a:gd name="connsiteY10" fmla="*/ 32266 h 91457"/>
                  <a:gd name="connsiteX11" fmla="*/ 326 w 133521"/>
                  <a:gd name="connsiteY11" fmla="*/ 38693 h 9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1" h="91457">
                    <a:moveTo>
                      <a:pt x="0" y="53095"/>
                    </a:moveTo>
                    <a:cubicBezTo>
                      <a:pt x="16" y="54324"/>
                      <a:pt x="749" y="55439"/>
                      <a:pt x="1871" y="55943"/>
                    </a:cubicBezTo>
                    <a:lnTo>
                      <a:pt x="61757" y="90523"/>
                    </a:lnTo>
                    <a:cubicBezTo>
                      <a:pt x="67045" y="92265"/>
                      <a:pt x="72839" y="91549"/>
                      <a:pt x="77541" y="88571"/>
                    </a:cubicBezTo>
                    <a:lnTo>
                      <a:pt x="128314" y="59116"/>
                    </a:lnTo>
                    <a:cubicBezTo>
                      <a:pt x="131650" y="57245"/>
                      <a:pt x="133521" y="54885"/>
                      <a:pt x="133521" y="52932"/>
                    </a:cubicBezTo>
                    <a:cubicBezTo>
                      <a:pt x="133521" y="50980"/>
                      <a:pt x="133521" y="40321"/>
                      <a:pt x="133521" y="38368"/>
                    </a:cubicBezTo>
                    <a:cubicBezTo>
                      <a:pt x="133537" y="37147"/>
                      <a:pt x="132838" y="36033"/>
                      <a:pt x="131731" y="35520"/>
                    </a:cubicBezTo>
                    <a:lnTo>
                      <a:pt x="71846" y="940"/>
                    </a:lnTo>
                    <a:cubicBezTo>
                      <a:pt x="66557" y="-809"/>
                      <a:pt x="60764" y="-94"/>
                      <a:pt x="56061" y="2893"/>
                    </a:cubicBezTo>
                    <a:lnTo>
                      <a:pt x="5452" y="32266"/>
                    </a:lnTo>
                    <a:cubicBezTo>
                      <a:pt x="2116" y="34300"/>
                      <a:pt x="244" y="36659"/>
                      <a:pt x="326" y="3869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28628AAE-51DB-CD82-562D-1696706950C7}"/>
                  </a:ext>
                </a:extLst>
              </p:cNvPr>
              <p:cNvSpPr/>
              <p:nvPr/>
            </p:nvSpPr>
            <p:spPr>
              <a:xfrm>
                <a:off x="6605437" y="5209947"/>
                <a:ext cx="65013" cy="52969"/>
              </a:xfrm>
              <a:custGeom>
                <a:avLst/>
                <a:gdLst>
                  <a:gd name="connsiteX0" fmla="*/ 65011 w 65013"/>
                  <a:gd name="connsiteY0" fmla="*/ 0 h 52969"/>
                  <a:gd name="connsiteX1" fmla="*/ 65011 w 65013"/>
                  <a:gd name="connsiteY1" fmla="*/ 0 h 52969"/>
                  <a:gd name="connsiteX2" fmla="*/ 65011 w 65013"/>
                  <a:gd name="connsiteY2" fmla="*/ 14565 h 52969"/>
                  <a:gd name="connsiteX3" fmla="*/ 59804 w 65013"/>
                  <a:gd name="connsiteY3" fmla="*/ 20830 h 52969"/>
                  <a:gd name="connsiteX4" fmla="*/ 9032 w 65013"/>
                  <a:gd name="connsiteY4" fmla="*/ 50121 h 52969"/>
                  <a:gd name="connsiteX5" fmla="*/ 0 w 65013"/>
                  <a:gd name="connsiteY5" fmla="*/ 52969 h 52969"/>
                  <a:gd name="connsiteX6" fmla="*/ 0 w 65013"/>
                  <a:gd name="connsiteY6" fmla="*/ 38486 h 52969"/>
                  <a:gd name="connsiteX7" fmla="*/ 9032 w 65013"/>
                  <a:gd name="connsiteY7" fmla="*/ 35638 h 52969"/>
                  <a:gd name="connsiteX8" fmla="*/ 59722 w 65013"/>
                  <a:gd name="connsiteY8" fmla="*/ 6265 h 52969"/>
                  <a:gd name="connsiteX9" fmla="*/ 65011 w 65013"/>
                  <a:gd name="connsiteY9" fmla="*/ 0 h 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9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1953"/>
                      <a:pt x="65011" y="13425"/>
                      <a:pt x="65011" y="14565"/>
                    </a:cubicBezTo>
                    <a:cubicBezTo>
                      <a:pt x="65011" y="15704"/>
                      <a:pt x="63140" y="18877"/>
                      <a:pt x="59804" y="20830"/>
                    </a:cubicBezTo>
                    <a:lnTo>
                      <a:pt x="9032" y="50121"/>
                    </a:lnTo>
                    <a:cubicBezTo>
                      <a:pt x="6265" y="51724"/>
                      <a:pt x="3182" y="52692"/>
                      <a:pt x="0" y="52969"/>
                    </a:cubicBezTo>
                    <a:lnTo>
                      <a:pt x="0" y="38486"/>
                    </a:lnTo>
                    <a:cubicBezTo>
                      <a:pt x="3165" y="38112"/>
                      <a:pt x="6225" y="37143"/>
                      <a:pt x="9032" y="35638"/>
                    </a:cubicBezTo>
                    <a:lnTo>
                      <a:pt x="59722" y="6265"/>
                    </a:lnTo>
                    <a:cubicBezTo>
                      <a:pt x="63302" y="4556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CE6C3FF3-7690-433F-6916-69FB0042EB43}"/>
                  </a:ext>
                </a:extLst>
              </p:cNvPr>
              <p:cNvSpPr/>
              <p:nvPr/>
            </p:nvSpPr>
            <p:spPr>
              <a:xfrm>
                <a:off x="6537009" y="5210354"/>
                <a:ext cx="68509" cy="53128"/>
              </a:xfrm>
              <a:custGeom>
                <a:avLst/>
                <a:gdLst>
                  <a:gd name="connsiteX0" fmla="*/ 0 w 68509"/>
                  <a:gd name="connsiteY0" fmla="*/ 0 h 53128"/>
                  <a:gd name="connsiteX1" fmla="*/ 1790 w 68509"/>
                  <a:gd name="connsiteY1" fmla="*/ 2766 h 53128"/>
                  <a:gd name="connsiteX2" fmla="*/ 61757 w 68509"/>
                  <a:gd name="connsiteY2" fmla="*/ 37266 h 53128"/>
                  <a:gd name="connsiteX3" fmla="*/ 68510 w 68509"/>
                  <a:gd name="connsiteY3" fmla="*/ 38242 h 53128"/>
                  <a:gd name="connsiteX4" fmla="*/ 68510 w 68509"/>
                  <a:gd name="connsiteY4" fmla="*/ 52969 h 53128"/>
                  <a:gd name="connsiteX5" fmla="*/ 61757 w 68509"/>
                  <a:gd name="connsiteY5" fmla="*/ 52074 h 53128"/>
                  <a:gd name="connsiteX6" fmla="*/ 1871 w 68509"/>
                  <a:gd name="connsiteY6" fmla="*/ 17494 h 53128"/>
                  <a:gd name="connsiteX7" fmla="*/ 0 w 68509"/>
                  <a:gd name="connsiteY7" fmla="*/ 14727 h 5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3128">
                    <a:moveTo>
                      <a:pt x="0" y="0"/>
                    </a:moveTo>
                    <a:cubicBezTo>
                      <a:pt x="49" y="1180"/>
                      <a:pt x="733" y="2238"/>
                      <a:pt x="1790" y="2766"/>
                    </a:cubicBezTo>
                    <a:lnTo>
                      <a:pt x="61757" y="37266"/>
                    </a:lnTo>
                    <a:cubicBezTo>
                      <a:pt x="63848" y="38299"/>
                      <a:pt x="66215" y="38641"/>
                      <a:pt x="68510" y="38242"/>
                    </a:cubicBezTo>
                    <a:lnTo>
                      <a:pt x="68510" y="52969"/>
                    </a:lnTo>
                    <a:cubicBezTo>
                      <a:pt x="66224" y="53352"/>
                      <a:pt x="63872" y="53042"/>
                      <a:pt x="61757" y="52074"/>
                    </a:cubicBezTo>
                    <a:lnTo>
                      <a:pt x="1871" y="17494"/>
                    </a:lnTo>
                    <a:cubicBezTo>
                      <a:pt x="798" y="16973"/>
                      <a:pt x="81" y="15915"/>
                      <a:pt x="0" y="14727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3FB511CC-2759-D8CD-3F20-FEEDA4FA5114}"/>
                  </a:ext>
                </a:extLst>
              </p:cNvPr>
              <p:cNvSpPr/>
              <p:nvPr/>
            </p:nvSpPr>
            <p:spPr>
              <a:xfrm>
                <a:off x="6536977" y="5171742"/>
                <a:ext cx="133523" cy="76872"/>
              </a:xfrm>
              <a:custGeom>
                <a:avLst/>
                <a:gdLst>
                  <a:gd name="connsiteX0" fmla="*/ 71796 w 133523"/>
                  <a:gd name="connsiteY0" fmla="*/ 940 h 76872"/>
                  <a:gd name="connsiteX1" fmla="*/ 131681 w 133523"/>
                  <a:gd name="connsiteY1" fmla="*/ 35520 h 76872"/>
                  <a:gd name="connsiteX2" fmla="*/ 128345 w 133523"/>
                  <a:gd name="connsiteY2" fmla="*/ 44633 h 76872"/>
                  <a:gd name="connsiteX3" fmla="*/ 77573 w 133523"/>
                  <a:gd name="connsiteY3" fmla="*/ 74006 h 76872"/>
                  <a:gd name="connsiteX4" fmla="*/ 61788 w 133523"/>
                  <a:gd name="connsiteY4" fmla="*/ 75878 h 76872"/>
                  <a:gd name="connsiteX5" fmla="*/ 1822 w 133523"/>
                  <a:gd name="connsiteY5" fmla="*/ 41297 h 76872"/>
                  <a:gd name="connsiteX6" fmla="*/ 5158 w 133523"/>
                  <a:gd name="connsiteY6" fmla="*/ 32266 h 76872"/>
                  <a:gd name="connsiteX7" fmla="*/ 56011 w 133523"/>
                  <a:gd name="connsiteY7" fmla="*/ 2893 h 76872"/>
                  <a:gd name="connsiteX8" fmla="*/ 71796 w 133523"/>
                  <a:gd name="connsiteY8" fmla="*/ 940 h 76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523" h="76872">
                    <a:moveTo>
                      <a:pt x="71796" y="940"/>
                    </a:moveTo>
                    <a:lnTo>
                      <a:pt x="131681" y="35520"/>
                    </a:lnTo>
                    <a:cubicBezTo>
                      <a:pt x="135099" y="37473"/>
                      <a:pt x="133634" y="41623"/>
                      <a:pt x="128345" y="44633"/>
                    </a:cubicBezTo>
                    <a:lnTo>
                      <a:pt x="77573" y="74006"/>
                    </a:lnTo>
                    <a:cubicBezTo>
                      <a:pt x="72870" y="77001"/>
                      <a:pt x="67061" y="77692"/>
                      <a:pt x="61788" y="75878"/>
                    </a:cubicBezTo>
                    <a:lnTo>
                      <a:pt x="1822" y="41297"/>
                    </a:lnTo>
                    <a:cubicBezTo>
                      <a:pt x="-1596" y="39344"/>
                      <a:pt x="-50" y="35276"/>
                      <a:pt x="5158" y="32266"/>
                    </a:cubicBezTo>
                    <a:lnTo>
                      <a:pt x="56011" y="2893"/>
                    </a:lnTo>
                    <a:cubicBezTo>
                      <a:pt x="60714" y="-93"/>
                      <a:pt x="66507" y="-810"/>
                      <a:pt x="71796" y="94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13B3E0E6-6005-B0A9-A835-35912997C919}"/>
                  </a:ext>
                </a:extLst>
              </p:cNvPr>
              <p:cNvSpPr/>
              <p:nvPr/>
            </p:nvSpPr>
            <p:spPr>
              <a:xfrm>
                <a:off x="6109025" y="5048316"/>
                <a:ext cx="133521" cy="91370"/>
              </a:xfrm>
              <a:custGeom>
                <a:avLst/>
                <a:gdLst>
                  <a:gd name="connsiteX0" fmla="*/ 81 w 133521"/>
                  <a:gd name="connsiteY0" fmla="*/ 53008 h 91370"/>
                  <a:gd name="connsiteX1" fmla="*/ 1871 w 133521"/>
                  <a:gd name="connsiteY1" fmla="*/ 55856 h 91370"/>
                  <a:gd name="connsiteX2" fmla="*/ 61838 w 133521"/>
                  <a:gd name="connsiteY2" fmla="*/ 90436 h 91370"/>
                  <a:gd name="connsiteX3" fmla="*/ 77623 w 133521"/>
                  <a:gd name="connsiteY3" fmla="*/ 88484 h 91370"/>
                  <a:gd name="connsiteX4" fmla="*/ 128395 w 133521"/>
                  <a:gd name="connsiteY4" fmla="*/ 59192 h 91370"/>
                  <a:gd name="connsiteX5" fmla="*/ 133521 w 133521"/>
                  <a:gd name="connsiteY5" fmla="*/ 52927 h 91370"/>
                  <a:gd name="connsiteX6" fmla="*/ 133521 w 133521"/>
                  <a:gd name="connsiteY6" fmla="*/ 38362 h 91370"/>
                  <a:gd name="connsiteX7" fmla="*/ 131731 w 133521"/>
                  <a:gd name="connsiteY7" fmla="*/ 35515 h 91370"/>
                  <a:gd name="connsiteX8" fmla="*/ 71764 w 133521"/>
                  <a:gd name="connsiteY8" fmla="*/ 934 h 91370"/>
                  <a:gd name="connsiteX9" fmla="*/ 55979 w 133521"/>
                  <a:gd name="connsiteY9" fmla="*/ 2887 h 91370"/>
                  <a:gd name="connsiteX10" fmla="*/ 5207 w 133521"/>
                  <a:gd name="connsiteY10" fmla="*/ 32260 h 91370"/>
                  <a:gd name="connsiteX11" fmla="*/ 0 w 133521"/>
                  <a:gd name="connsiteY11" fmla="*/ 38607 h 91370"/>
                  <a:gd name="connsiteX12" fmla="*/ 81 w 133521"/>
                  <a:gd name="connsiteY12" fmla="*/ 53008 h 9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521" h="91370">
                    <a:moveTo>
                      <a:pt x="81" y="53008"/>
                    </a:moveTo>
                    <a:cubicBezTo>
                      <a:pt x="106" y="54213"/>
                      <a:pt x="789" y="55311"/>
                      <a:pt x="1871" y="55856"/>
                    </a:cubicBezTo>
                    <a:lnTo>
                      <a:pt x="61838" y="90436"/>
                    </a:lnTo>
                    <a:cubicBezTo>
                      <a:pt x="67127" y="92178"/>
                      <a:pt x="72920" y="91462"/>
                      <a:pt x="77623" y="88484"/>
                    </a:cubicBezTo>
                    <a:lnTo>
                      <a:pt x="128395" y="59192"/>
                    </a:lnTo>
                    <a:cubicBezTo>
                      <a:pt x="131731" y="57239"/>
                      <a:pt x="133521" y="54880"/>
                      <a:pt x="133521" y="52927"/>
                    </a:cubicBezTo>
                    <a:lnTo>
                      <a:pt x="133521" y="38362"/>
                    </a:lnTo>
                    <a:cubicBezTo>
                      <a:pt x="133497" y="37158"/>
                      <a:pt x="132813" y="36060"/>
                      <a:pt x="131731" y="35515"/>
                    </a:cubicBezTo>
                    <a:lnTo>
                      <a:pt x="71764" y="934"/>
                    </a:lnTo>
                    <a:cubicBezTo>
                      <a:pt x="66476" y="-807"/>
                      <a:pt x="60682" y="-91"/>
                      <a:pt x="55979" y="2887"/>
                    </a:cubicBezTo>
                    <a:lnTo>
                      <a:pt x="5207" y="32260"/>
                    </a:lnTo>
                    <a:cubicBezTo>
                      <a:pt x="1790" y="34213"/>
                      <a:pt x="0" y="36572"/>
                      <a:pt x="0" y="38607"/>
                    </a:cubicBezTo>
                    <a:cubicBezTo>
                      <a:pt x="0" y="40641"/>
                      <a:pt x="0" y="51056"/>
                      <a:pt x="81" y="53008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00D8E589-34EE-E37B-BE50-2BB6FD29D2D9}"/>
                  </a:ext>
                </a:extLst>
              </p:cNvPr>
              <p:cNvSpPr/>
              <p:nvPr/>
            </p:nvSpPr>
            <p:spPr>
              <a:xfrm>
                <a:off x="6177535" y="5086515"/>
                <a:ext cx="65013" cy="53050"/>
              </a:xfrm>
              <a:custGeom>
                <a:avLst/>
                <a:gdLst>
                  <a:gd name="connsiteX0" fmla="*/ 65011 w 65013"/>
                  <a:gd name="connsiteY0" fmla="*/ 0 h 53050"/>
                  <a:gd name="connsiteX1" fmla="*/ 65011 w 65013"/>
                  <a:gd name="connsiteY1" fmla="*/ 0 h 53050"/>
                  <a:gd name="connsiteX2" fmla="*/ 65011 w 65013"/>
                  <a:gd name="connsiteY2" fmla="*/ 14565 h 53050"/>
                  <a:gd name="connsiteX3" fmla="*/ 59804 w 65013"/>
                  <a:gd name="connsiteY3" fmla="*/ 20830 h 53050"/>
                  <a:gd name="connsiteX4" fmla="*/ 9032 w 65013"/>
                  <a:gd name="connsiteY4" fmla="*/ 50121 h 53050"/>
                  <a:gd name="connsiteX5" fmla="*/ 0 w 65013"/>
                  <a:gd name="connsiteY5" fmla="*/ 53051 h 53050"/>
                  <a:gd name="connsiteX6" fmla="*/ 0 w 65013"/>
                  <a:gd name="connsiteY6" fmla="*/ 38486 h 53050"/>
                  <a:gd name="connsiteX7" fmla="*/ 9032 w 65013"/>
                  <a:gd name="connsiteY7" fmla="*/ 35638 h 53050"/>
                  <a:gd name="connsiteX8" fmla="*/ 59804 w 65013"/>
                  <a:gd name="connsiteY8" fmla="*/ 6265 h 53050"/>
                  <a:gd name="connsiteX9" fmla="*/ 65011 w 65013"/>
                  <a:gd name="connsiteY9" fmla="*/ 0 h 5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3050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1953"/>
                      <a:pt x="65011" y="13426"/>
                      <a:pt x="65011" y="14565"/>
                    </a:cubicBezTo>
                    <a:cubicBezTo>
                      <a:pt x="65011" y="15704"/>
                      <a:pt x="63140" y="18877"/>
                      <a:pt x="59804" y="20830"/>
                    </a:cubicBezTo>
                    <a:lnTo>
                      <a:pt x="9032" y="50121"/>
                    </a:lnTo>
                    <a:cubicBezTo>
                      <a:pt x="6241" y="51675"/>
                      <a:pt x="3173" y="52676"/>
                      <a:pt x="0" y="53051"/>
                    </a:cubicBezTo>
                    <a:lnTo>
                      <a:pt x="0" y="38486"/>
                    </a:lnTo>
                    <a:cubicBezTo>
                      <a:pt x="3173" y="38177"/>
                      <a:pt x="6249" y="37209"/>
                      <a:pt x="9032" y="35638"/>
                    </a:cubicBezTo>
                    <a:lnTo>
                      <a:pt x="59804" y="6265"/>
                    </a:lnTo>
                    <a:cubicBezTo>
                      <a:pt x="63302" y="4475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51A2F5E8-BF07-78D6-7840-2F233ACAD7B8}"/>
                  </a:ext>
                </a:extLst>
              </p:cNvPr>
              <p:cNvSpPr/>
              <p:nvPr/>
            </p:nvSpPr>
            <p:spPr>
              <a:xfrm>
                <a:off x="6109025" y="5087004"/>
                <a:ext cx="68509" cy="52841"/>
              </a:xfrm>
              <a:custGeom>
                <a:avLst/>
                <a:gdLst>
                  <a:gd name="connsiteX0" fmla="*/ 0 w 68509"/>
                  <a:gd name="connsiteY0" fmla="*/ 0 h 52841"/>
                  <a:gd name="connsiteX1" fmla="*/ 1871 w 68509"/>
                  <a:gd name="connsiteY1" fmla="*/ 2685 h 52841"/>
                  <a:gd name="connsiteX2" fmla="*/ 61757 w 68509"/>
                  <a:gd name="connsiteY2" fmla="*/ 37184 h 52841"/>
                  <a:gd name="connsiteX3" fmla="*/ 68510 w 68509"/>
                  <a:gd name="connsiteY3" fmla="*/ 38161 h 52841"/>
                  <a:gd name="connsiteX4" fmla="*/ 68510 w 68509"/>
                  <a:gd name="connsiteY4" fmla="*/ 52725 h 52841"/>
                  <a:gd name="connsiteX5" fmla="*/ 61757 w 68509"/>
                  <a:gd name="connsiteY5" fmla="*/ 51749 h 52841"/>
                  <a:gd name="connsiteX6" fmla="*/ 2197 w 68509"/>
                  <a:gd name="connsiteY6" fmla="*/ 17168 h 52841"/>
                  <a:gd name="connsiteX7" fmla="*/ 407 w 68509"/>
                  <a:gd name="connsiteY7" fmla="*/ 14402 h 52841"/>
                  <a:gd name="connsiteX8" fmla="*/ 0 w 68509"/>
                  <a:gd name="connsiteY8" fmla="*/ 0 h 5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9" h="52841">
                    <a:moveTo>
                      <a:pt x="0" y="0"/>
                    </a:moveTo>
                    <a:cubicBezTo>
                      <a:pt x="114" y="1164"/>
                      <a:pt x="822" y="2181"/>
                      <a:pt x="1871" y="2685"/>
                    </a:cubicBezTo>
                    <a:lnTo>
                      <a:pt x="61757" y="37184"/>
                    </a:lnTo>
                    <a:cubicBezTo>
                      <a:pt x="63848" y="38218"/>
                      <a:pt x="66215" y="38559"/>
                      <a:pt x="68510" y="38161"/>
                    </a:cubicBezTo>
                    <a:lnTo>
                      <a:pt x="68510" y="52725"/>
                    </a:lnTo>
                    <a:cubicBezTo>
                      <a:pt x="66215" y="53042"/>
                      <a:pt x="63872" y="52709"/>
                      <a:pt x="61757" y="51749"/>
                    </a:cubicBezTo>
                    <a:lnTo>
                      <a:pt x="2197" y="17168"/>
                    </a:lnTo>
                    <a:cubicBezTo>
                      <a:pt x="1139" y="16639"/>
                      <a:pt x="456" y="15582"/>
                      <a:pt x="407" y="14402"/>
                    </a:cubicBezTo>
                    <a:cubicBezTo>
                      <a:pt x="0" y="12449"/>
                      <a:pt x="81" y="1383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EB665A20-E608-7FC3-1607-44135DA11001}"/>
                  </a:ext>
                </a:extLst>
              </p:cNvPr>
              <p:cNvSpPr/>
              <p:nvPr/>
            </p:nvSpPr>
            <p:spPr>
              <a:xfrm>
                <a:off x="6109380" y="5048387"/>
                <a:ext cx="133194" cy="76796"/>
              </a:xfrm>
              <a:custGeom>
                <a:avLst/>
                <a:gdLst>
                  <a:gd name="connsiteX0" fmla="*/ 71410 w 133194"/>
                  <a:gd name="connsiteY0" fmla="*/ 863 h 76796"/>
                  <a:gd name="connsiteX1" fmla="*/ 131377 w 133194"/>
                  <a:gd name="connsiteY1" fmla="*/ 35444 h 76796"/>
                  <a:gd name="connsiteX2" fmla="*/ 127959 w 133194"/>
                  <a:gd name="connsiteY2" fmla="*/ 44557 h 76796"/>
                  <a:gd name="connsiteX3" fmla="*/ 77187 w 133194"/>
                  <a:gd name="connsiteY3" fmla="*/ 73930 h 76796"/>
                  <a:gd name="connsiteX4" fmla="*/ 61402 w 133194"/>
                  <a:gd name="connsiteY4" fmla="*/ 75801 h 76796"/>
                  <a:gd name="connsiteX5" fmla="*/ 1842 w 133194"/>
                  <a:gd name="connsiteY5" fmla="*/ 41302 h 76796"/>
                  <a:gd name="connsiteX6" fmla="*/ 5178 w 133194"/>
                  <a:gd name="connsiteY6" fmla="*/ 32189 h 76796"/>
                  <a:gd name="connsiteX7" fmla="*/ 55950 w 133194"/>
                  <a:gd name="connsiteY7" fmla="*/ 2816 h 76796"/>
                  <a:gd name="connsiteX8" fmla="*/ 71410 w 133194"/>
                  <a:gd name="connsiteY8" fmla="*/ 863 h 7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194" h="76796">
                    <a:moveTo>
                      <a:pt x="71410" y="863"/>
                    </a:moveTo>
                    <a:lnTo>
                      <a:pt x="131377" y="35444"/>
                    </a:lnTo>
                    <a:cubicBezTo>
                      <a:pt x="134794" y="37478"/>
                      <a:pt x="133248" y="41546"/>
                      <a:pt x="127959" y="44557"/>
                    </a:cubicBezTo>
                    <a:lnTo>
                      <a:pt x="77187" y="73930"/>
                    </a:lnTo>
                    <a:cubicBezTo>
                      <a:pt x="72484" y="76924"/>
                      <a:pt x="66674" y="77616"/>
                      <a:pt x="61402" y="75801"/>
                    </a:cubicBezTo>
                    <a:lnTo>
                      <a:pt x="1842" y="41302"/>
                    </a:lnTo>
                    <a:cubicBezTo>
                      <a:pt x="-1575" y="39268"/>
                      <a:pt x="-110" y="35200"/>
                      <a:pt x="5178" y="32189"/>
                    </a:cubicBezTo>
                    <a:lnTo>
                      <a:pt x="55950" y="2816"/>
                    </a:lnTo>
                    <a:cubicBezTo>
                      <a:pt x="60572" y="-64"/>
                      <a:pt x="66219" y="-772"/>
                      <a:pt x="71410" y="86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9AC0F794-389C-998A-FBC9-6A64227627F1}"/>
                  </a:ext>
                </a:extLst>
              </p:cNvPr>
              <p:cNvSpPr/>
              <p:nvPr/>
            </p:nvSpPr>
            <p:spPr>
              <a:xfrm>
                <a:off x="6322773" y="5171634"/>
                <a:ext cx="133683" cy="91565"/>
              </a:xfrm>
              <a:custGeom>
                <a:avLst/>
                <a:gdLst>
                  <a:gd name="connsiteX0" fmla="*/ 0 w 133683"/>
                  <a:gd name="connsiteY0" fmla="*/ 53203 h 91565"/>
                  <a:gd name="connsiteX1" fmla="*/ 1871 w 133683"/>
                  <a:gd name="connsiteY1" fmla="*/ 56050 h 91565"/>
                  <a:gd name="connsiteX2" fmla="*/ 61757 w 133683"/>
                  <a:gd name="connsiteY2" fmla="*/ 90631 h 91565"/>
                  <a:gd name="connsiteX3" fmla="*/ 77541 w 133683"/>
                  <a:gd name="connsiteY3" fmla="*/ 88678 h 91565"/>
                  <a:gd name="connsiteX4" fmla="*/ 128558 w 133683"/>
                  <a:gd name="connsiteY4" fmla="*/ 59142 h 91565"/>
                  <a:gd name="connsiteX5" fmla="*/ 133684 w 133683"/>
                  <a:gd name="connsiteY5" fmla="*/ 52959 h 91565"/>
                  <a:gd name="connsiteX6" fmla="*/ 133684 w 133683"/>
                  <a:gd name="connsiteY6" fmla="*/ 38394 h 91565"/>
                  <a:gd name="connsiteX7" fmla="*/ 131812 w 133683"/>
                  <a:gd name="connsiteY7" fmla="*/ 35546 h 91565"/>
                  <a:gd name="connsiteX8" fmla="*/ 71927 w 133683"/>
                  <a:gd name="connsiteY8" fmla="*/ 966 h 91565"/>
                  <a:gd name="connsiteX9" fmla="*/ 56142 w 133683"/>
                  <a:gd name="connsiteY9" fmla="*/ 2919 h 91565"/>
                  <a:gd name="connsiteX10" fmla="*/ 5370 w 133683"/>
                  <a:gd name="connsiteY10" fmla="*/ 32210 h 91565"/>
                  <a:gd name="connsiteX11" fmla="*/ 163 w 133683"/>
                  <a:gd name="connsiteY11" fmla="*/ 38557 h 91565"/>
                  <a:gd name="connsiteX12" fmla="*/ 0 w 133683"/>
                  <a:gd name="connsiteY12" fmla="*/ 53203 h 9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683" h="91565">
                    <a:moveTo>
                      <a:pt x="0" y="53203"/>
                    </a:moveTo>
                    <a:cubicBezTo>
                      <a:pt x="89" y="54415"/>
                      <a:pt x="797" y="55489"/>
                      <a:pt x="1871" y="56050"/>
                    </a:cubicBezTo>
                    <a:lnTo>
                      <a:pt x="61757" y="90631"/>
                    </a:lnTo>
                    <a:cubicBezTo>
                      <a:pt x="67045" y="92372"/>
                      <a:pt x="72839" y="91656"/>
                      <a:pt x="77541" y="88678"/>
                    </a:cubicBezTo>
                    <a:lnTo>
                      <a:pt x="128558" y="59142"/>
                    </a:lnTo>
                    <a:cubicBezTo>
                      <a:pt x="131894" y="57271"/>
                      <a:pt x="133684" y="54912"/>
                      <a:pt x="133684" y="52959"/>
                    </a:cubicBezTo>
                    <a:lnTo>
                      <a:pt x="133684" y="38394"/>
                    </a:lnTo>
                    <a:cubicBezTo>
                      <a:pt x="133668" y="37166"/>
                      <a:pt x="132935" y="36051"/>
                      <a:pt x="131812" y="35546"/>
                    </a:cubicBezTo>
                    <a:lnTo>
                      <a:pt x="71927" y="966"/>
                    </a:lnTo>
                    <a:cubicBezTo>
                      <a:pt x="66647" y="-824"/>
                      <a:pt x="60829" y="-100"/>
                      <a:pt x="56142" y="2919"/>
                    </a:cubicBezTo>
                    <a:lnTo>
                      <a:pt x="5370" y="32210"/>
                    </a:lnTo>
                    <a:cubicBezTo>
                      <a:pt x="1953" y="34245"/>
                      <a:pt x="163" y="36604"/>
                      <a:pt x="163" y="38557"/>
                    </a:cubicBezTo>
                    <a:cubicBezTo>
                      <a:pt x="163" y="40510"/>
                      <a:pt x="0" y="51006"/>
                      <a:pt x="0" y="5320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D756BBB9-548F-4399-6A68-07D41E237D26}"/>
                  </a:ext>
                </a:extLst>
              </p:cNvPr>
              <p:cNvSpPr/>
              <p:nvPr/>
            </p:nvSpPr>
            <p:spPr>
              <a:xfrm>
                <a:off x="6391446" y="5210029"/>
                <a:ext cx="65013" cy="53131"/>
              </a:xfrm>
              <a:custGeom>
                <a:avLst/>
                <a:gdLst>
                  <a:gd name="connsiteX0" fmla="*/ 65011 w 65013"/>
                  <a:gd name="connsiteY0" fmla="*/ 0 h 53131"/>
                  <a:gd name="connsiteX1" fmla="*/ 65011 w 65013"/>
                  <a:gd name="connsiteY1" fmla="*/ 14727 h 53131"/>
                  <a:gd name="connsiteX2" fmla="*/ 59885 w 65013"/>
                  <a:gd name="connsiteY2" fmla="*/ 20911 h 53131"/>
                  <a:gd name="connsiteX3" fmla="*/ 9031 w 65013"/>
                  <a:gd name="connsiteY3" fmla="*/ 50284 h 53131"/>
                  <a:gd name="connsiteX4" fmla="*/ 0 w 65013"/>
                  <a:gd name="connsiteY4" fmla="*/ 53132 h 53131"/>
                  <a:gd name="connsiteX5" fmla="*/ 0 w 65013"/>
                  <a:gd name="connsiteY5" fmla="*/ 38649 h 53131"/>
                  <a:gd name="connsiteX6" fmla="*/ 9031 w 65013"/>
                  <a:gd name="connsiteY6" fmla="*/ 35719 h 53131"/>
                  <a:gd name="connsiteX7" fmla="*/ 59804 w 65013"/>
                  <a:gd name="connsiteY7" fmla="*/ 6428 h 53131"/>
                  <a:gd name="connsiteX8" fmla="*/ 65011 w 65013"/>
                  <a:gd name="connsiteY8" fmla="*/ 0 h 5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131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680"/>
                      <a:pt x="63221" y="19040"/>
                      <a:pt x="59885" y="20911"/>
                    </a:cubicBezTo>
                    <a:lnTo>
                      <a:pt x="9031" y="50284"/>
                    </a:lnTo>
                    <a:cubicBezTo>
                      <a:pt x="6265" y="51887"/>
                      <a:pt x="3181" y="52855"/>
                      <a:pt x="0" y="53132"/>
                    </a:cubicBezTo>
                    <a:lnTo>
                      <a:pt x="0" y="38649"/>
                    </a:lnTo>
                    <a:cubicBezTo>
                      <a:pt x="3181" y="38307"/>
                      <a:pt x="6257" y="37314"/>
                      <a:pt x="9031" y="35719"/>
                    </a:cubicBezTo>
                    <a:lnTo>
                      <a:pt x="59804" y="6428"/>
                    </a:lnTo>
                    <a:cubicBezTo>
                      <a:pt x="63302" y="4475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34D6EE96-3779-2664-4B0D-1829640694BD}"/>
                  </a:ext>
                </a:extLst>
              </p:cNvPr>
              <p:cNvSpPr/>
              <p:nvPr/>
            </p:nvSpPr>
            <p:spPr>
              <a:xfrm>
                <a:off x="6322773" y="5210435"/>
                <a:ext cx="68509" cy="53025"/>
              </a:xfrm>
              <a:custGeom>
                <a:avLst/>
                <a:gdLst>
                  <a:gd name="connsiteX0" fmla="*/ 0 w 68509"/>
                  <a:gd name="connsiteY0" fmla="*/ 0 h 53025"/>
                  <a:gd name="connsiteX1" fmla="*/ 1871 w 68509"/>
                  <a:gd name="connsiteY1" fmla="*/ 2685 h 53025"/>
                  <a:gd name="connsiteX2" fmla="*/ 61757 w 68509"/>
                  <a:gd name="connsiteY2" fmla="*/ 37265 h 53025"/>
                  <a:gd name="connsiteX3" fmla="*/ 68510 w 68509"/>
                  <a:gd name="connsiteY3" fmla="*/ 38242 h 53025"/>
                  <a:gd name="connsiteX4" fmla="*/ 68510 w 68509"/>
                  <a:gd name="connsiteY4" fmla="*/ 52888 h 53025"/>
                  <a:gd name="connsiteX5" fmla="*/ 61838 w 68509"/>
                  <a:gd name="connsiteY5" fmla="*/ 51911 h 53025"/>
                  <a:gd name="connsiteX6" fmla="*/ 1871 w 68509"/>
                  <a:gd name="connsiteY6" fmla="*/ 17412 h 53025"/>
                  <a:gd name="connsiteX7" fmla="*/ 0 w 68509"/>
                  <a:gd name="connsiteY7" fmla="*/ 14565 h 53025"/>
                  <a:gd name="connsiteX8" fmla="*/ 0 w 68509"/>
                  <a:gd name="connsiteY8" fmla="*/ 0 h 5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9" h="53025">
                    <a:moveTo>
                      <a:pt x="0" y="0"/>
                    </a:moveTo>
                    <a:cubicBezTo>
                      <a:pt x="81" y="1172"/>
                      <a:pt x="797" y="2205"/>
                      <a:pt x="1871" y="2685"/>
                    </a:cubicBezTo>
                    <a:lnTo>
                      <a:pt x="61757" y="37265"/>
                    </a:lnTo>
                    <a:cubicBezTo>
                      <a:pt x="63848" y="38299"/>
                      <a:pt x="66215" y="38640"/>
                      <a:pt x="68510" y="38242"/>
                    </a:cubicBezTo>
                    <a:lnTo>
                      <a:pt x="68510" y="52888"/>
                    </a:lnTo>
                    <a:cubicBezTo>
                      <a:pt x="66240" y="53246"/>
                      <a:pt x="63913" y="52904"/>
                      <a:pt x="61838" y="51911"/>
                    </a:cubicBezTo>
                    <a:lnTo>
                      <a:pt x="1871" y="17412"/>
                    </a:lnTo>
                    <a:cubicBezTo>
                      <a:pt x="797" y="16851"/>
                      <a:pt x="89" y="15777"/>
                      <a:pt x="0" y="14565"/>
                    </a:cubicBezTo>
                    <a:cubicBezTo>
                      <a:pt x="0" y="12205"/>
                      <a:pt x="0" y="146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D815B0B1-918B-BA20-B9D2-1E5330839BD1}"/>
                  </a:ext>
                </a:extLst>
              </p:cNvPr>
              <p:cNvSpPr/>
              <p:nvPr/>
            </p:nvSpPr>
            <p:spPr>
              <a:xfrm>
                <a:off x="6322965" y="5171797"/>
                <a:ext cx="133498" cy="76894"/>
              </a:xfrm>
              <a:custGeom>
                <a:avLst/>
                <a:gdLst>
                  <a:gd name="connsiteX0" fmla="*/ 71735 w 133498"/>
                  <a:gd name="connsiteY0" fmla="*/ 966 h 76894"/>
                  <a:gd name="connsiteX1" fmla="*/ 131621 w 133498"/>
                  <a:gd name="connsiteY1" fmla="*/ 35546 h 76894"/>
                  <a:gd name="connsiteX2" fmla="*/ 128285 w 133498"/>
                  <a:gd name="connsiteY2" fmla="*/ 44659 h 76894"/>
                  <a:gd name="connsiteX3" fmla="*/ 77512 w 133498"/>
                  <a:gd name="connsiteY3" fmla="*/ 73951 h 76894"/>
                  <a:gd name="connsiteX4" fmla="*/ 61727 w 133498"/>
                  <a:gd name="connsiteY4" fmla="*/ 75904 h 76894"/>
                  <a:gd name="connsiteX5" fmla="*/ 1842 w 133498"/>
                  <a:gd name="connsiteY5" fmla="*/ 41323 h 76894"/>
                  <a:gd name="connsiteX6" fmla="*/ 5178 w 133498"/>
                  <a:gd name="connsiteY6" fmla="*/ 32210 h 76894"/>
                  <a:gd name="connsiteX7" fmla="*/ 55950 w 133498"/>
                  <a:gd name="connsiteY7" fmla="*/ 2919 h 76894"/>
                  <a:gd name="connsiteX8" fmla="*/ 71735 w 133498"/>
                  <a:gd name="connsiteY8" fmla="*/ 966 h 7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98" h="76894">
                    <a:moveTo>
                      <a:pt x="71735" y="966"/>
                    </a:moveTo>
                    <a:lnTo>
                      <a:pt x="131621" y="35546"/>
                    </a:lnTo>
                    <a:cubicBezTo>
                      <a:pt x="135119" y="37499"/>
                      <a:pt x="133573" y="41567"/>
                      <a:pt x="128285" y="44659"/>
                    </a:cubicBezTo>
                    <a:lnTo>
                      <a:pt x="77512" y="73951"/>
                    </a:lnTo>
                    <a:cubicBezTo>
                      <a:pt x="72834" y="77010"/>
                      <a:pt x="67008" y="77726"/>
                      <a:pt x="61727" y="75904"/>
                    </a:cubicBezTo>
                    <a:lnTo>
                      <a:pt x="1842" y="41323"/>
                    </a:lnTo>
                    <a:cubicBezTo>
                      <a:pt x="-1575" y="39371"/>
                      <a:pt x="-110" y="35302"/>
                      <a:pt x="5178" y="32210"/>
                    </a:cubicBezTo>
                    <a:lnTo>
                      <a:pt x="55950" y="2919"/>
                    </a:lnTo>
                    <a:cubicBezTo>
                      <a:pt x="60637" y="-100"/>
                      <a:pt x="66455" y="-824"/>
                      <a:pt x="71735" y="96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61E835C0-8925-BE1A-A1D9-768B88E6F4A4}"/>
                  </a:ext>
                </a:extLst>
              </p:cNvPr>
              <p:cNvSpPr/>
              <p:nvPr/>
            </p:nvSpPr>
            <p:spPr>
              <a:xfrm>
                <a:off x="6429932" y="5233554"/>
                <a:ext cx="133521" cy="91402"/>
              </a:xfrm>
              <a:custGeom>
                <a:avLst/>
                <a:gdLst>
                  <a:gd name="connsiteX0" fmla="*/ 0 w 133521"/>
                  <a:gd name="connsiteY0" fmla="*/ 53040 h 91402"/>
                  <a:gd name="connsiteX1" fmla="*/ 1871 w 133521"/>
                  <a:gd name="connsiteY1" fmla="*/ 55888 h 91402"/>
                  <a:gd name="connsiteX2" fmla="*/ 61757 w 133521"/>
                  <a:gd name="connsiteY2" fmla="*/ 90468 h 91402"/>
                  <a:gd name="connsiteX3" fmla="*/ 77541 w 133521"/>
                  <a:gd name="connsiteY3" fmla="*/ 88515 h 91402"/>
                  <a:gd name="connsiteX4" fmla="*/ 128314 w 133521"/>
                  <a:gd name="connsiteY4" fmla="*/ 59142 h 91402"/>
                  <a:gd name="connsiteX5" fmla="*/ 133521 w 133521"/>
                  <a:gd name="connsiteY5" fmla="*/ 52877 h 91402"/>
                  <a:gd name="connsiteX6" fmla="*/ 133521 w 133521"/>
                  <a:gd name="connsiteY6" fmla="*/ 38394 h 91402"/>
                  <a:gd name="connsiteX7" fmla="*/ 131731 w 133521"/>
                  <a:gd name="connsiteY7" fmla="*/ 35546 h 91402"/>
                  <a:gd name="connsiteX8" fmla="*/ 71846 w 133521"/>
                  <a:gd name="connsiteY8" fmla="*/ 966 h 91402"/>
                  <a:gd name="connsiteX9" fmla="*/ 56061 w 133521"/>
                  <a:gd name="connsiteY9" fmla="*/ 2919 h 91402"/>
                  <a:gd name="connsiteX10" fmla="*/ 5207 w 133521"/>
                  <a:gd name="connsiteY10" fmla="*/ 32210 h 91402"/>
                  <a:gd name="connsiteX11" fmla="*/ 81 w 133521"/>
                  <a:gd name="connsiteY11" fmla="*/ 38557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1" h="91402">
                    <a:moveTo>
                      <a:pt x="0" y="53040"/>
                    </a:moveTo>
                    <a:cubicBezTo>
                      <a:pt x="16" y="54269"/>
                      <a:pt x="748" y="55383"/>
                      <a:pt x="1871" y="55888"/>
                    </a:cubicBezTo>
                    <a:lnTo>
                      <a:pt x="61757" y="90468"/>
                    </a:lnTo>
                    <a:cubicBezTo>
                      <a:pt x="67045" y="92210"/>
                      <a:pt x="72839" y="91493"/>
                      <a:pt x="77541" y="88515"/>
                    </a:cubicBezTo>
                    <a:lnTo>
                      <a:pt x="128314" y="59142"/>
                    </a:lnTo>
                    <a:cubicBezTo>
                      <a:pt x="131650" y="57190"/>
                      <a:pt x="133521" y="54911"/>
                      <a:pt x="133521" y="52877"/>
                    </a:cubicBezTo>
                    <a:cubicBezTo>
                      <a:pt x="133521" y="50843"/>
                      <a:pt x="133521" y="40347"/>
                      <a:pt x="133521" y="38394"/>
                    </a:cubicBezTo>
                    <a:cubicBezTo>
                      <a:pt x="133537" y="37174"/>
                      <a:pt x="132837" y="36059"/>
                      <a:pt x="131731" y="35546"/>
                    </a:cubicBezTo>
                    <a:lnTo>
                      <a:pt x="71846" y="966"/>
                    </a:lnTo>
                    <a:cubicBezTo>
                      <a:pt x="66565" y="-824"/>
                      <a:pt x="60747" y="-100"/>
                      <a:pt x="56061" y="2919"/>
                    </a:cubicBezTo>
                    <a:lnTo>
                      <a:pt x="5207" y="32210"/>
                    </a:lnTo>
                    <a:cubicBezTo>
                      <a:pt x="1871" y="34163"/>
                      <a:pt x="0" y="36604"/>
                      <a:pt x="81" y="3855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D8F5AEB4-563D-A786-CD34-65300D8F256D}"/>
                  </a:ext>
                </a:extLst>
              </p:cNvPr>
              <p:cNvSpPr/>
              <p:nvPr/>
            </p:nvSpPr>
            <p:spPr>
              <a:xfrm>
                <a:off x="6498360" y="5271460"/>
                <a:ext cx="65013" cy="52969"/>
              </a:xfrm>
              <a:custGeom>
                <a:avLst/>
                <a:gdLst>
                  <a:gd name="connsiteX0" fmla="*/ 65011 w 65013"/>
                  <a:gd name="connsiteY0" fmla="*/ 0 h 52969"/>
                  <a:gd name="connsiteX1" fmla="*/ 65011 w 65013"/>
                  <a:gd name="connsiteY1" fmla="*/ 0 h 52969"/>
                  <a:gd name="connsiteX2" fmla="*/ 65011 w 65013"/>
                  <a:gd name="connsiteY2" fmla="*/ 14565 h 52969"/>
                  <a:gd name="connsiteX3" fmla="*/ 59804 w 65013"/>
                  <a:gd name="connsiteY3" fmla="*/ 20748 h 52969"/>
                  <a:gd name="connsiteX4" fmla="*/ 9032 w 65013"/>
                  <a:gd name="connsiteY4" fmla="*/ 50121 h 52969"/>
                  <a:gd name="connsiteX5" fmla="*/ 0 w 65013"/>
                  <a:gd name="connsiteY5" fmla="*/ 52969 h 52969"/>
                  <a:gd name="connsiteX6" fmla="*/ 0 w 65013"/>
                  <a:gd name="connsiteY6" fmla="*/ 38486 h 52969"/>
                  <a:gd name="connsiteX7" fmla="*/ 9032 w 65013"/>
                  <a:gd name="connsiteY7" fmla="*/ 35557 h 52969"/>
                  <a:gd name="connsiteX8" fmla="*/ 59723 w 65013"/>
                  <a:gd name="connsiteY8" fmla="*/ 6265 h 52969"/>
                  <a:gd name="connsiteX9" fmla="*/ 65011 w 65013"/>
                  <a:gd name="connsiteY9" fmla="*/ 0 h 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9">
                    <a:moveTo>
                      <a:pt x="65011" y="0"/>
                    </a:moveTo>
                    <a:cubicBezTo>
                      <a:pt x="65011" y="0"/>
                      <a:pt x="65011" y="0"/>
                      <a:pt x="65011" y="0"/>
                    </a:cubicBezTo>
                    <a:cubicBezTo>
                      <a:pt x="65011" y="1953"/>
                      <a:pt x="65011" y="13425"/>
                      <a:pt x="65011" y="14565"/>
                    </a:cubicBezTo>
                    <a:cubicBezTo>
                      <a:pt x="65011" y="15704"/>
                      <a:pt x="63140" y="18877"/>
                      <a:pt x="59804" y="20748"/>
                    </a:cubicBezTo>
                    <a:lnTo>
                      <a:pt x="9032" y="50121"/>
                    </a:lnTo>
                    <a:cubicBezTo>
                      <a:pt x="6265" y="51724"/>
                      <a:pt x="3182" y="52693"/>
                      <a:pt x="0" y="52969"/>
                    </a:cubicBezTo>
                    <a:lnTo>
                      <a:pt x="0" y="38486"/>
                    </a:lnTo>
                    <a:cubicBezTo>
                      <a:pt x="3173" y="38112"/>
                      <a:pt x="6241" y="37111"/>
                      <a:pt x="9032" y="35557"/>
                    </a:cubicBezTo>
                    <a:lnTo>
                      <a:pt x="59723" y="6265"/>
                    </a:lnTo>
                    <a:cubicBezTo>
                      <a:pt x="63302" y="4719"/>
                      <a:pt x="65093" y="2360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DA8E5D97-39C2-2670-4185-6896B1451D59}"/>
                  </a:ext>
                </a:extLst>
              </p:cNvPr>
              <p:cNvSpPr/>
              <p:nvPr/>
            </p:nvSpPr>
            <p:spPr>
              <a:xfrm>
                <a:off x="6429932" y="5272192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790 w 68509"/>
                  <a:gd name="connsiteY1" fmla="*/ 2685 h 52864"/>
                  <a:gd name="connsiteX2" fmla="*/ 61757 w 68509"/>
                  <a:gd name="connsiteY2" fmla="*/ 37266 h 52864"/>
                  <a:gd name="connsiteX3" fmla="*/ 68510 w 68509"/>
                  <a:gd name="connsiteY3" fmla="*/ 38242 h 52864"/>
                  <a:gd name="connsiteX4" fmla="*/ 68510 w 68509"/>
                  <a:gd name="connsiteY4" fmla="*/ 52725 h 52864"/>
                  <a:gd name="connsiteX5" fmla="*/ 61757 w 68509"/>
                  <a:gd name="connsiteY5" fmla="*/ 51749 h 52864"/>
                  <a:gd name="connsiteX6" fmla="*/ 1871 w 68509"/>
                  <a:gd name="connsiteY6" fmla="*/ 17249 h 52864"/>
                  <a:gd name="connsiteX7" fmla="*/ 0 w 68509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49" y="1164"/>
                      <a:pt x="740" y="2197"/>
                      <a:pt x="1790" y="2685"/>
                    </a:cubicBezTo>
                    <a:lnTo>
                      <a:pt x="61757" y="37266"/>
                    </a:lnTo>
                    <a:cubicBezTo>
                      <a:pt x="63856" y="38266"/>
                      <a:pt x="66215" y="38600"/>
                      <a:pt x="68510" y="38242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9"/>
                    </a:cubicBezTo>
                    <a:lnTo>
                      <a:pt x="1871" y="17249"/>
                    </a:lnTo>
                    <a:cubicBezTo>
                      <a:pt x="773" y="16713"/>
                      <a:pt x="57" y="15622"/>
                      <a:pt x="0" y="14402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865F9670-E0A9-97A8-8AC8-4011BB2FDD22}"/>
                  </a:ext>
                </a:extLst>
              </p:cNvPr>
              <p:cNvSpPr/>
              <p:nvPr/>
            </p:nvSpPr>
            <p:spPr>
              <a:xfrm>
                <a:off x="6429981" y="5233554"/>
                <a:ext cx="133523" cy="76869"/>
              </a:xfrm>
              <a:custGeom>
                <a:avLst/>
                <a:gdLst>
                  <a:gd name="connsiteX0" fmla="*/ 71796 w 133523"/>
                  <a:gd name="connsiteY0" fmla="*/ 966 h 76869"/>
                  <a:gd name="connsiteX1" fmla="*/ 131681 w 133523"/>
                  <a:gd name="connsiteY1" fmla="*/ 35546 h 76869"/>
                  <a:gd name="connsiteX2" fmla="*/ 128345 w 133523"/>
                  <a:gd name="connsiteY2" fmla="*/ 44659 h 76869"/>
                  <a:gd name="connsiteX3" fmla="*/ 77573 w 133523"/>
                  <a:gd name="connsiteY3" fmla="*/ 73951 h 76869"/>
                  <a:gd name="connsiteX4" fmla="*/ 61788 w 133523"/>
                  <a:gd name="connsiteY4" fmla="*/ 75904 h 76869"/>
                  <a:gd name="connsiteX5" fmla="*/ 1822 w 133523"/>
                  <a:gd name="connsiteY5" fmla="*/ 41324 h 76869"/>
                  <a:gd name="connsiteX6" fmla="*/ 5158 w 133523"/>
                  <a:gd name="connsiteY6" fmla="*/ 32210 h 76869"/>
                  <a:gd name="connsiteX7" fmla="*/ 56011 w 133523"/>
                  <a:gd name="connsiteY7" fmla="*/ 2919 h 76869"/>
                  <a:gd name="connsiteX8" fmla="*/ 71796 w 133523"/>
                  <a:gd name="connsiteY8" fmla="*/ 966 h 7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523" h="76869">
                    <a:moveTo>
                      <a:pt x="71796" y="966"/>
                    </a:moveTo>
                    <a:lnTo>
                      <a:pt x="131681" y="35546"/>
                    </a:lnTo>
                    <a:cubicBezTo>
                      <a:pt x="135099" y="37499"/>
                      <a:pt x="133634" y="41568"/>
                      <a:pt x="128345" y="44659"/>
                    </a:cubicBezTo>
                    <a:lnTo>
                      <a:pt x="77573" y="73951"/>
                    </a:lnTo>
                    <a:cubicBezTo>
                      <a:pt x="72887" y="76970"/>
                      <a:pt x="67069" y="77694"/>
                      <a:pt x="61788" y="75904"/>
                    </a:cubicBezTo>
                    <a:lnTo>
                      <a:pt x="1822" y="41324"/>
                    </a:lnTo>
                    <a:cubicBezTo>
                      <a:pt x="-1596" y="39371"/>
                      <a:pt x="-50" y="35302"/>
                      <a:pt x="5158" y="32210"/>
                    </a:cubicBezTo>
                    <a:lnTo>
                      <a:pt x="56011" y="2919"/>
                    </a:lnTo>
                    <a:cubicBezTo>
                      <a:pt x="60698" y="-100"/>
                      <a:pt x="66516" y="-824"/>
                      <a:pt x="71796" y="96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AF7DBE1F-3562-4297-AA59-B0EAA58DA2D5}"/>
                  </a:ext>
                </a:extLst>
              </p:cNvPr>
              <p:cNvSpPr/>
              <p:nvPr/>
            </p:nvSpPr>
            <p:spPr>
              <a:xfrm>
                <a:off x="6475740" y="4887479"/>
                <a:ext cx="46071" cy="23760"/>
              </a:xfrm>
              <a:custGeom>
                <a:avLst/>
                <a:gdLst>
                  <a:gd name="connsiteX0" fmla="*/ 733 w 46071"/>
                  <a:gd name="connsiteY0" fmla="*/ 19381 h 23760"/>
                  <a:gd name="connsiteX1" fmla="*/ 1383 w 46071"/>
                  <a:gd name="connsiteY1" fmla="*/ 19381 h 23760"/>
                  <a:gd name="connsiteX2" fmla="*/ 32302 w 46071"/>
                  <a:gd name="connsiteY2" fmla="*/ 10187 h 23760"/>
                  <a:gd name="connsiteX3" fmla="*/ 21887 w 46071"/>
                  <a:gd name="connsiteY3" fmla="*/ 4166 h 23760"/>
                  <a:gd name="connsiteX4" fmla="*/ 21887 w 46071"/>
                  <a:gd name="connsiteY4" fmla="*/ 3596 h 23760"/>
                  <a:gd name="connsiteX5" fmla="*/ 22457 w 46071"/>
                  <a:gd name="connsiteY5" fmla="*/ 2946 h 23760"/>
                  <a:gd name="connsiteX6" fmla="*/ 27420 w 46071"/>
                  <a:gd name="connsiteY6" fmla="*/ 98 h 23760"/>
                  <a:gd name="connsiteX7" fmla="*/ 28559 w 46071"/>
                  <a:gd name="connsiteY7" fmla="*/ 98 h 23760"/>
                  <a:gd name="connsiteX8" fmla="*/ 29617 w 46071"/>
                  <a:gd name="connsiteY8" fmla="*/ 98 h 23760"/>
                  <a:gd name="connsiteX9" fmla="*/ 45890 w 46071"/>
                  <a:gd name="connsiteY9" fmla="*/ 9699 h 23760"/>
                  <a:gd name="connsiteX10" fmla="*/ 45890 w 46071"/>
                  <a:gd name="connsiteY10" fmla="*/ 10268 h 23760"/>
                  <a:gd name="connsiteX11" fmla="*/ 45321 w 46071"/>
                  <a:gd name="connsiteY11" fmla="*/ 10919 h 23760"/>
                  <a:gd name="connsiteX12" fmla="*/ 41008 w 46071"/>
                  <a:gd name="connsiteY12" fmla="*/ 13442 h 23760"/>
                  <a:gd name="connsiteX13" fmla="*/ 38079 w 46071"/>
                  <a:gd name="connsiteY13" fmla="*/ 14499 h 23760"/>
                  <a:gd name="connsiteX14" fmla="*/ 6998 w 46071"/>
                  <a:gd name="connsiteY14" fmla="*/ 23694 h 23760"/>
                  <a:gd name="connsiteX15" fmla="*/ 5858 w 46071"/>
                  <a:gd name="connsiteY15" fmla="*/ 23694 h 23760"/>
                  <a:gd name="connsiteX16" fmla="*/ 4882 w 46071"/>
                  <a:gd name="connsiteY16" fmla="*/ 23694 h 23760"/>
                  <a:gd name="connsiteX17" fmla="*/ 0 w 46071"/>
                  <a:gd name="connsiteY17" fmla="*/ 20846 h 23760"/>
                  <a:gd name="connsiteX18" fmla="*/ 0 w 46071"/>
                  <a:gd name="connsiteY18" fmla="*/ 20276 h 23760"/>
                  <a:gd name="connsiteX19" fmla="*/ 733 w 46071"/>
                  <a:gd name="connsiteY19" fmla="*/ 19381 h 2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6071" h="23760">
                    <a:moveTo>
                      <a:pt x="733" y="19381"/>
                    </a:moveTo>
                    <a:lnTo>
                      <a:pt x="1383" y="19381"/>
                    </a:lnTo>
                    <a:lnTo>
                      <a:pt x="32302" y="10187"/>
                    </a:lnTo>
                    <a:lnTo>
                      <a:pt x="21887" y="4166"/>
                    </a:lnTo>
                    <a:cubicBezTo>
                      <a:pt x="21733" y="4011"/>
                      <a:pt x="21733" y="3751"/>
                      <a:pt x="21887" y="3596"/>
                    </a:cubicBezTo>
                    <a:cubicBezTo>
                      <a:pt x="21977" y="3312"/>
                      <a:pt x="22180" y="3068"/>
                      <a:pt x="22457" y="2946"/>
                    </a:cubicBezTo>
                    <a:lnTo>
                      <a:pt x="27420" y="98"/>
                    </a:lnTo>
                    <a:cubicBezTo>
                      <a:pt x="27795" y="-24"/>
                      <a:pt x="28185" y="-24"/>
                      <a:pt x="28559" y="98"/>
                    </a:cubicBezTo>
                    <a:cubicBezTo>
                      <a:pt x="28901" y="-33"/>
                      <a:pt x="29276" y="-33"/>
                      <a:pt x="29617" y="98"/>
                    </a:cubicBezTo>
                    <a:lnTo>
                      <a:pt x="45890" y="9699"/>
                    </a:lnTo>
                    <a:cubicBezTo>
                      <a:pt x="45890" y="9699"/>
                      <a:pt x="46297" y="9699"/>
                      <a:pt x="45890" y="10268"/>
                    </a:cubicBezTo>
                    <a:cubicBezTo>
                      <a:pt x="45801" y="10553"/>
                      <a:pt x="45597" y="10797"/>
                      <a:pt x="45321" y="10919"/>
                    </a:cubicBezTo>
                    <a:lnTo>
                      <a:pt x="41008" y="13442"/>
                    </a:lnTo>
                    <a:cubicBezTo>
                      <a:pt x="40073" y="13889"/>
                      <a:pt x="39088" y="14247"/>
                      <a:pt x="38079" y="14499"/>
                    </a:cubicBezTo>
                    <a:lnTo>
                      <a:pt x="6998" y="23694"/>
                    </a:lnTo>
                    <a:lnTo>
                      <a:pt x="5858" y="23694"/>
                    </a:lnTo>
                    <a:cubicBezTo>
                      <a:pt x="5541" y="23783"/>
                      <a:pt x="5199" y="23783"/>
                      <a:pt x="4882" y="23694"/>
                    </a:cubicBezTo>
                    <a:lnTo>
                      <a:pt x="0" y="20846"/>
                    </a:lnTo>
                    <a:cubicBezTo>
                      <a:pt x="0" y="20846"/>
                      <a:pt x="0" y="20846"/>
                      <a:pt x="0" y="20276"/>
                    </a:cubicBezTo>
                    <a:cubicBezTo>
                      <a:pt x="0" y="19707"/>
                      <a:pt x="407" y="19544"/>
                      <a:pt x="733" y="19381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BA88AD32-EA32-91C2-C98C-41853840A92D}"/>
                  </a:ext>
                </a:extLst>
              </p:cNvPr>
              <p:cNvSpPr/>
              <p:nvPr/>
            </p:nvSpPr>
            <p:spPr>
              <a:xfrm>
                <a:off x="6582899" y="4951114"/>
                <a:ext cx="41984" cy="24255"/>
              </a:xfrm>
              <a:custGeom>
                <a:avLst/>
                <a:gdLst>
                  <a:gd name="connsiteX0" fmla="*/ 17901 w 41984"/>
                  <a:gd name="connsiteY0" fmla="*/ 2531 h 24255"/>
                  <a:gd name="connsiteX1" fmla="*/ 28234 w 41984"/>
                  <a:gd name="connsiteY1" fmla="*/ 9 h 24255"/>
                  <a:gd name="connsiteX2" fmla="*/ 33441 w 41984"/>
                  <a:gd name="connsiteY2" fmla="*/ 578 h 24255"/>
                  <a:gd name="connsiteX3" fmla="*/ 37916 w 41984"/>
                  <a:gd name="connsiteY3" fmla="*/ 2287 h 24255"/>
                  <a:gd name="connsiteX4" fmla="*/ 40927 w 41984"/>
                  <a:gd name="connsiteY4" fmla="*/ 4891 h 24255"/>
                  <a:gd name="connsiteX5" fmla="*/ 41985 w 41984"/>
                  <a:gd name="connsiteY5" fmla="*/ 7901 h 24255"/>
                  <a:gd name="connsiteX6" fmla="*/ 40845 w 41984"/>
                  <a:gd name="connsiteY6" fmla="*/ 10993 h 24255"/>
                  <a:gd name="connsiteX7" fmla="*/ 37509 w 41984"/>
                  <a:gd name="connsiteY7" fmla="*/ 13841 h 24255"/>
                  <a:gd name="connsiteX8" fmla="*/ 33604 w 41984"/>
                  <a:gd name="connsiteY8" fmla="*/ 15549 h 24255"/>
                  <a:gd name="connsiteX9" fmla="*/ 29373 w 41984"/>
                  <a:gd name="connsiteY9" fmla="*/ 16363 h 24255"/>
                  <a:gd name="connsiteX10" fmla="*/ 28152 w 41984"/>
                  <a:gd name="connsiteY10" fmla="*/ 19130 h 24255"/>
                  <a:gd name="connsiteX11" fmla="*/ 24979 w 41984"/>
                  <a:gd name="connsiteY11" fmla="*/ 21652 h 24255"/>
                  <a:gd name="connsiteX12" fmla="*/ 20097 w 41984"/>
                  <a:gd name="connsiteY12" fmla="*/ 23605 h 24255"/>
                  <a:gd name="connsiteX13" fmla="*/ 14646 w 41984"/>
                  <a:gd name="connsiteY13" fmla="*/ 24255 h 24255"/>
                  <a:gd name="connsiteX14" fmla="*/ 9276 w 41984"/>
                  <a:gd name="connsiteY14" fmla="*/ 23523 h 24255"/>
                  <a:gd name="connsiteX15" fmla="*/ 4475 w 41984"/>
                  <a:gd name="connsiteY15" fmla="*/ 21652 h 24255"/>
                  <a:gd name="connsiteX16" fmla="*/ 1220 w 41984"/>
                  <a:gd name="connsiteY16" fmla="*/ 18886 h 24255"/>
                  <a:gd name="connsiteX17" fmla="*/ 0 w 41984"/>
                  <a:gd name="connsiteY17" fmla="*/ 15794 h 24255"/>
                  <a:gd name="connsiteX18" fmla="*/ 1058 w 41984"/>
                  <a:gd name="connsiteY18" fmla="*/ 12620 h 24255"/>
                  <a:gd name="connsiteX19" fmla="*/ 4394 w 41984"/>
                  <a:gd name="connsiteY19" fmla="*/ 9772 h 24255"/>
                  <a:gd name="connsiteX20" fmla="*/ 8787 w 41984"/>
                  <a:gd name="connsiteY20" fmla="*/ 7982 h 24255"/>
                  <a:gd name="connsiteX21" fmla="*/ 13507 w 41984"/>
                  <a:gd name="connsiteY21" fmla="*/ 7250 h 24255"/>
                  <a:gd name="connsiteX22" fmla="*/ 14971 w 41984"/>
                  <a:gd name="connsiteY22" fmla="*/ 4809 h 24255"/>
                  <a:gd name="connsiteX23" fmla="*/ 17901 w 41984"/>
                  <a:gd name="connsiteY23" fmla="*/ 2531 h 24255"/>
                  <a:gd name="connsiteX24" fmla="*/ 10740 w 41984"/>
                  <a:gd name="connsiteY24" fmla="*/ 13515 h 24255"/>
                  <a:gd name="connsiteX25" fmla="*/ 9438 w 41984"/>
                  <a:gd name="connsiteY25" fmla="*/ 15387 h 24255"/>
                  <a:gd name="connsiteX26" fmla="*/ 11473 w 41984"/>
                  <a:gd name="connsiteY26" fmla="*/ 17584 h 24255"/>
                  <a:gd name="connsiteX27" fmla="*/ 15297 w 41984"/>
                  <a:gd name="connsiteY27" fmla="*/ 18723 h 24255"/>
                  <a:gd name="connsiteX28" fmla="*/ 18470 w 41984"/>
                  <a:gd name="connsiteY28" fmla="*/ 17990 h 24255"/>
                  <a:gd name="connsiteX29" fmla="*/ 19772 w 41984"/>
                  <a:gd name="connsiteY29" fmla="*/ 16200 h 24255"/>
                  <a:gd name="connsiteX30" fmla="*/ 17738 w 41984"/>
                  <a:gd name="connsiteY30" fmla="*/ 13922 h 24255"/>
                  <a:gd name="connsiteX31" fmla="*/ 13995 w 41984"/>
                  <a:gd name="connsiteY31" fmla="*/ 12783 h 24255"/>
                  <a:gd name="connsiteX32" fmla="*/ 10740 w 41984"/>
                  <a:gd name="connsiteY32" fmla="*/ 13515 h 24255"/>
                  <a:gd name="connsiteX33" fmla="*/ 24491 w 41984"/>
                  <a:gd name="connsiteY33" fmla="*/ 6192 h 24255"/>
                  <a:gd name="connsiteX34" fmla="*/ 23108 w 41984"/>
                  <a:gd name="connsiteY34" fmla="*/ 8064 h 24255"/>
                  <a:gd name="connsiteX35" fmla="*/ 24654 w 41984"/>
                  <a:gd name="connsiteY35" fmla="*/ 10016 h 24255"/>
                  <a:gd name="connsiteX36" fmla="*/ 27990 w 41984"/>
                  <a:gd name="connsiteY36" fmla="*/ 10912 h 24255"/>
                  <a:gd name="connsiteX37" fmla="*/ 31163 w 41984"/>
                  <a:gd name="connsiteY37" fmla="*/ 10098 h 24255"/>
                  <a:gd name="connsiteX38" fmla="*/ 32546 w 41984"/>
                  <a:gd name="connsiteY38" fmla="*/ 8308 h 24255"/>
                  <a:gd name="connsiteX39" fmla="*/ 31000 w 41984"/>
                  <a:gd name="connsiteY39" fmla="*/ 6355 h 24255"/>
                  <a:gd name="connsiteX40" fmla="*/ 27583 w 41984"/>
                  <a:gd name="connsiteY40" fmla="*/ 5460 h 24255"/>
                  <a:gd name="connsiteX41" fmla="*/ 24654 w 41984"/>
                  <a:gd name="connsiteY41" fmla="*/ 6192 h 2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1984" h="24255">
                    <a:moveTo>
                      <a:pt x="17901" y="2531"/>
                    </a:moveTo>
                    <a:cubicBezTo>
                      <a:pt x="21058" y="773"/>
                      <a:pt x="24621" y="-97"/>
                      <a:pt x="28234" y="9"/>
                    </a:cubicBezTo>
                    <a:cubicBezTo>
                      <a:pt x="29983" y="-8"/>
                      <a:pt x="31733" y="188"/>
                      <a:pt x="33441" y="578"/>
                    </a:cubicBezTo>
                    <a:cubicBezTo>
                      <a:pt x="35004" y="936"/>
                      <a:pt x="36509" y="1514"/>
                      <a:pt x="37916" y="2287"/>
                    </a:cubicBezTo>
                    <a:cubicBezTo>
                      <a:pt x="39104" y="2913"/>
                      <a:pt x="40138" y="3800"/>
                      <a:pt x="40927" y="4891"/>
                    </a:cubicBezTo>
                    <a:cubicBezTo>
                      <a:pt x="41594" y="5753"/>
                      <a:pt x="41968" y="6811"/>
                      <a:pt x="41985" y="7901"/>
                    </a:cubicBezTo>
                    <a:cubicBezTo>
                      <a:pt x="41952" y="9024"/>
                      <a:pt x="41553" y="10114"/>
                      <a:pt x="40845" y="10993"/>
                    </a:cubicBezTo>
                    <a:cubicBezTo>
                      <a:pt x="39983" y="12205"/>
                      <a:pt x="38836" y="13182"/>
                      <a:pt x="37509" y="13841"/>
                    </a:cubicBezTo>
                    <a:cubicBezTo>
                      <a:pt x="36289" y="14573"/>
                      <a:pt x="34971" y="15151"/>
                      <a:pt x="33604" y="15549"/>
                    </a:cubicBezTo>
                    <a:cubicBezTo>
                      <a:pt x="32229" y="15981"/>
                      <a:pt x="30813" y="16257"/>
                      <a:pt x="29373" y="16363"/>
                    </a:cubicBezTo>
                    <a:cubicBezTo>
                      <a:pt x="29267" y="17388"/>
                      <a:pt x="28836" y="18357"/>
                      <a:pt x="28152" y="19130"/>
                    </a:cubicBezTo>
                    <a:cubicBezTo>
                      <a:pt x="27266" y="20171"/>
                      <a:pt x="26192" y="21025"/>
                      <a:pt x="24979" y="21652"/>
                    </a:cubicBezTo>
                    <a:cubicBezTo>
                      <a:pt x="23466" y="22563"/>
                      <a:pt x="21822" y="23222"/>
                      <a:pt x="20097" y="23605"/>
                    </a:cubicBezTo>
                    <a:cubicBezTo>
                      <a:pt x="18307" y="24020"/>
                      <a:pt x="16485" y="24239"/>
                      <a:pt x="14646" y="24255"/>
                    </a:cubicBezTo>
                    <a:cubicBezTo>
                      <a:pt x="12831" y="24223"/>
                      <a:pt x="11033" y="23979"/>
                      <a:pt x="9276" y="23523"/>
                    </a:cubicBezTo>
                    <a:cubicBezTo>
                      <a:pt x="7592" y="23133"/>
                      <a:pt x="5972" y="22506"/>
                      <a:pt x="4475" y="21652"/>
                    </a:cubicBezTo>
                    <a:cubicBezTo>
                      <a:pt x="3206" y="20968"/>
                      <a:pt x="2099" y="20024"/>
                      <a:pt x="1220" y="18886"/>
                    </a:cubicBezTo>
                    <a:cubicBezTo>
                      <a:pt x="472" y="18023"/>
                      <a:pt x="41" y="16933"/>
                      <a:pt x="0" y="15794"/>
                    </a:cubicBezTo>
                    <a:cubicBezTo>
                      <a:pt x="8" y="14654"/>
                      <a:pt x="382" y="13540"/>
                      <a:pt x="1058" y="12620"/>
                    </a:cubicBezTo>
                    <a:cubicBezTo>
                      <a:pt x="1969" y="11457"/>
                      <a:pt x="3100" y="10488"/>
                      <a:pt x="4394" y="9772"/>
                    </a:cubicBezTo>
                    <a:cubicBezTo>
                      <a:pt x="5769" y="8975"/>
                      <a:pt x="7250" y="8373"/>
                      <a:pt x="8787" y="7982"/>
                    </a:cubicBezTo>
                    <a:cubicBezTo>
                      <a:pt x="10333" y="7576"/>
                      <a:pt x="11912" y="7331"/>
                      <a:pt x="13507" y="7250"/>
                    </a:cubicBezTo>
                    <a:cubicBezTo>
                      <a:pt x="13873" y="6371"/>
                      <a:pt x="14369" y="5550"/>
                      <a:pt x="14971" y="4809"/>
                    </a:cubicBezTo>
                    <a:cubicBezTo>
                      <a:pt x="15826" y="3906"/>
                      <a:pt x="16818" y="3141"/>
                      <a:pt x="17901" y="2531"/>
                    </a:cubicBezTo>
                    <a:close/>
                    <a:moveTo>
                      <a:pt x="10740" y="13515"/>
                    </a:moveTo>
                    <a:cubicBezTo>
                      <a:pt x="9845" y="14085"/>
                      <a:pt x="9438" y="14654"/>
                      <a:pt x="9438" y="15387"/>
                    </a:cubicBezTo>
                    <a:cubicBezTo>
                      <a:pt x="9438" y="16119"/>
                      <a:pt x="10171" y="16851"/>
                      <a:pt x="11473" y="17584"/>
                    </a:cubicBezTo>
                    <a:cubicBezTo>
                      <a:pt x="12612" y="18332"/>
                      <a:pt x="13938" y="18731"/>
                      <a:pt x="15297" y="18723"/>
                    </a:cubicBezTo>
                    <a:cubicBezTo>
                      <a:pt x="16403" y="18828"/>
                      <a:pt x="17518" y="18576"/>
                      <a:pt x="18470" y="17990"/>
                    </a:cubicBezTo>
                    <a:cubicBezTo>
                      <a:pt x="19210" y="17689"/>
                      <a:pt x="19707" y="16998"/>
                      <a:pt x="19772" y="16200"/>
                    </a:cubicBezTo>
                    <a:cubicBezTo>
                      <a:pt x="19772" y="15468"/>
                      <a:pt x="19040" y="14736"/>
                      <a:pt x="17738" y="13922"/>
                    </a:cubicBezTo>
                    <a:cubicBezTo>
                      <a:pt x="16607" y="13222"/>
                      <a:pt x="15321" y="12832"/>
                      <a:pt x="13995" y="12783"/>
                    </a:cubicBezTo>
                    <a:cubicBezTo>
                      <a:pt x="12864" y="12751"/>
                      <a:pt x="11749" y="13003"/>
                      <a:pt x="10740" y="13515"/>
                    </a:cubicBezTo>
                    <a:close/>
                    <a:moveTo>
                      <a:pt x="24491" y="6192"/>
                    </a:moveTo>
                    <a:cubicBezTo>
                      <a:pt x="23596" y="6762"/>
                      <a:pt x="23108" y="7331"/>
                      <a:pt x="23108" y="8064"/>
                    </a:cubicBezTo>
                    <a:cubicBezTo>
                      <a:pt x="23108" y="8796"/>
                      <a:pt x="23596" y="9366"/>
                      <a:pt x="24654" y="10016"/>
                    </a:cubicBezTo>
                    <a:cubicBezTo>
                      <a:pt x="25671" y="10586"/>
                      <a:pt x="26818" y="10895"/>
                      <a:pt x="27990" y="10912"/>
                    </a:cubicBezTo>
                    <a:cubicBezTo>
                      <a:pt x="29096" y="10912"/>
                      <a:pt x="30187" y="10635"/>
                      <a:pt x="31163" y="10098"/>
                    </a:cubicBezTo>
                    <a:cubicBezTo>
                      <a:pt x="31920" y="9805"/>
                      <a:pt x="32449" y="9113"/>
                      <a:pt x="32546" y="8308"/>
                    </a:cubicBezTo>
                    <a:cubicBezTo>
                      <a:pt x="32546" y="7576"/>
                      <a:pt x="31977" y="6925"/>
                      <a:pt x="31000" y="6355"/>
                    </a:cubicBezTo>
                    <a:cubicBezTo>
                      <a:pt x="29967" y="5737"/>
                      <a:pt x="28787" y="5427"/>
                      <a:pt x="27583" y="5460"/>
                    </a:cubicBezTo>
                    <a:cubicBezTo>
                      <a:pt x="26566" y="5468"/>
                      <a:pt x="25557" y="5720"/>
                      <a:pt x="24654" y="6192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9365111C-F287-4B18-5251-290321E6CD97}"/>
                  </a:ext>
                </a:extLst>
              </p:cNvPr>
              <p:cNvSpPr/>
              <p:nvPr/>
            </p:nvSpPr>
            <p:spPr>
              <a:xfrm>
                <a:off x="6689000" y="5012961"/>
                <a:ext cx="42561" cy="21572"/>
              </a:xfrm>
              <a:custGeom>
                <a:avLst/>
                <a:gdLst>
                  <a:gd name="connsiteX0" fmla="*/ 16761 w 42561"/>
                  <a:gd name="connsiteY0" fmla="*/ 3173 h 21572"/>
                  <a:gd name="connsiteX1" fmla="*/ 22457 w 42561"/>
                  <a:gd name="connsiteY1" fmla="*/ 813 h 21572"/>
                  <a:gd name="connsiteX2" fmla="*/ 28397 w 42561"/>
                  <a:gd name="connsiteY2" fmla="*/ 0 h 21572"/>
                  <a:gd name="connsiteX3" fmla="*/ 33929 w 42561"/>
                  <a:gd name="connsiteY3" fmla="*/ 651 h 21572"/>
                  <a:gd name="connsiteX4" fmla="*/ 38567 w 42561"/>
                  <a:gd name="connsiteY4" fmla="*/ 2359 h 21572"/>
                  <a:gd name="connsiteX5" fmla="*/ 41578 w 42561"/>
                  <a:gd name="connsiteY5" fmla="*/ 4963 h 21572"/>
                  <a:gd name="connsiteX6" fmla="*/ 42554 w 42561"/>
                  <a:gd name="connsiteY6" fmla="*/ 8218 h 21572"/>
                  <a:gd name="connsiteX7" fmla="*/ 41171 w 42561"/>
                  <a:gd name="connsiteY7" fmla="*/ 11635 h 21572"/>
                  <a:gd name="connsiteX8" fmla="*/ 37184 w 42561"/>
                  <a:gd name="connsiteY8" fmla="*/ 14890 h 21572"/>
                  <a:gd name="connsiteX9" fmla="*/ 34499 w 42561"/>
                  <a:gd name="connsiteY9" fmla="*/ 16192 h 21572"/>
                  <a:gd name="connsiteX10" fmla="*/ 31733 w 42561"/>
                  <a:gd name="connsiteY10" fmla="*/ 17087 h 21572"/>
                  <a:gd name="connsiteX11" fmla="*/ 29047 w 42561"/>
                  <a:gd name="connsiteY11" fmla="*/ 17738 h 21572"/>
                  <a:gd name="connsiteX12" fmla="*/ 26362 w 42561"/>
                  <a:gd name="connsiteY12" fmla="*/ 18226 h 21572"/>
                  <a:gd name="connsiteX13" fmla="*/ 7567 w 42561"/>
                  <a:gd name="connsiteY13" fmla="*/ 21480 h 21572"/>
                  <a:gd name="connsiteX14" fmla="*/ 6591 w 42561"/>
                  <a:gd name="connsiteY14" fmla="*/ 21480 h 21572"/>
                  <a:gd name="connsiteX15" fmla="*/ 5533 w 42561"/>
                  <a:gd name="connsiteY15" fmla="*/ 21480 h 21572"/>
                  <a:gd name="connsiteX16" fmla="*/ 0 w 42561"/>
                  <a:gd name="connsiteY16" fmla="*/ 18226 h 21572"/>
                  <a:gd name="connsiteX17" fmla="*/ 0 w 42561"/>
                  <a:gd name="connsiteY17" fmla="*/ 18226 h 21572"/>
                  <a:gd name="connsiteX18" fmla="*/ 569 w 42561"/>
                  <a:gd name="connsiteY18" fmla="*/ 17656 h 21572"/>
                  <a:gd name="connsiteX19" fmla="*/ 976 w 42561"/>
                  <a:gd name="connsiteY19" fmla="*/ 17656 h 21572"/>
                  <a:gd name="connsiteX20" fmla="*/ 976 w 42561"/>
                  <a:gd name="connsiteY20" fmla="*/ 17656 h 21572"/>
                  <a:gd name="connsiteX21" fmla="*/ 13832 w 42561"/>
                  <a:gd name="connsiteY21" fmla="*/ 15378 h 21572"/>
                  <a:gd name="connsiteX22" fmla="*/ 11798 w 42561"/>
                  <a:gd name="connsiteY22" fmla="*/ 12856 h 21572"/>
                  <a:gd name="connsiteX23" fmla="*/ 11798 w 42561"/>
                  <a:gd name="connsiteY23" fmla="*/ 9845 h 21572"/>
                  <a:gd name="connsiteX24" fmla="*/ 13344 w 42561"/>
                  <a:gd name="connsiteY24" fmla="*/ 6835 h 21572"/>
                  <a:gd name="connsiteX25" fmla="*/ 16761 w 42561"/>
                  <a:gd name="connsiteY25" fmla="*/ 3173 h 21572"/>
                  <a:gd name="connsiteX26" fmla="*/ 30756 w 42561"/>
                  <a:gd name="connsiteY26" fmla="*/ 11310 h 21572"/>
                  <a:gd name="connsiteX27" fmla="*/ 32139 w 42561"/>
                  <a:gd name="connsiteY27" fmla="*/ 10089 h 21572"/>
                  <a:gd name="connsiteX28" fmla="*/ 32139 w 42561"/>
                  <a:gd name="connsiteY28" fmla="*/ 7730 h 21572"/>
                  <a:gd name="connsiteX29" fmla="*/ 31000 w 42561"/>
                  <a:gd name="connsiteY29" fmla="*/ 6753 h 21572"/>
                  <a:gd name="connsiteX30" fmla="*/ 29291 w 42561"/>
                  <a:gd name="connsiteY30" fmla="*/ 6102 h 21572"/>
                  <a:gd name="connsiteX31" fmla="*/ 27257 w 42561"/>
                  <a:gd name="connsiteY31" fmla="*/ 6102 h 21572"/>
                  <a:gd name="connsiteX32" fmla="*/ 25142 w 42561"/>
                  <a:gd name="connsiteY32" fmla="*/ 6102 h 21572"/>
                  <a:gd name="connsiteX33" fmla="*/ 23108 w 42561"/>
                  <a:gd name="connsiteY33" fmla="*/ 6916 h 21572"/>
                  <a:gd name="connsiteX34" fmla="*/ 21724 w 42561"/>
                  <a:gd name="connsiteY34" fmla="*/ 8137 h 21572"/>
                  <a:gd name="connsiteX35" fmla="*/ 21318 w 42561"/>
                  <a:gd name="connsiteY35" fmla="*/ 9357 h 21572"/>
                  <a:gd name="connsiteX36" fmla="*/ 21318 w 42561"/>
                  <a:gd name="connsiteY36" fmla="*/ 10496 h 21572"/>
                  <a:gd name="connsiteX37" fmla="*/ 22457 w 42561"/>
                  <a:gd name="connsiteY37" fmla="*/ 11473 h 21572"/>
                  <a:gd name="connsiteX38" fmla="*/ 24166 w 42561"/>
                  <a:gd name="connsiteY38" fmla="*/ 12123 h 21572"/>
                  <a:gd name="connsiteX39" fmla="*/ 26200 w 42561"/>
                  <a:gd name="connsiteY39" fmla="*/ 12123 h 21572"/>
                  <a:gd name="connsiteX40" fmla="*/ 28315 w 42561"/>
                  <a:gd name="connsiteY40" fmla="*/ 12123 h 21572"/>
                  <a:gd name="connsiteX41" fmla="*/ 30756 w 42561"/>
                  <a:gd name="connsiteY41" fmla="*/ 11228 h 21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2561" h="21572">
                    <a:moveTo>
                      <a:pt x="16761" y="3173"/>
                    </a:moveTo>
                    <a:cubicBezTo>
                      <a:pt x="18535" y="2115"/>
                      <a:pt x="20455" y="1326"/>
                      <a:pt x="22457" y="813"/>
                    </a:cubicBezTo>
                    <a:cubicBezTo>
                      <a:pt x="24402" y="350"/>
                      <a:pt x="26395" y="73"/>
                      <a:pt x="28397" y="0"/>
                    </a:cubicBezTo>
                    <a:cubicBezTo>
                      <a:pt x="30260" y="8"/>
                      <a:pt x="32115" y="220"/>
                      <a:pt x="33929" y="651"/>
                    </a:cubicBezTo>
                    <a:cubicBezTo>
                      <a:pt x="35549" y="992"/>
                      <a:pt x="37111" y="1570"/>
                      <a:pt x="38567" y="2359"/>
                    </a:cubicBezTo>
                    <a:cubicBezTo>
                      <a:pt x="39747" y="3002"/>
                      <a:pt x="40772" y="3889"/>
                      <a:pt x="41578" y="4963"/>
                    </a:cubicBezTo>
                    <a:cubicBezTo>
                      <a:pt x="42277" y="5899"/>
                      <a:pt x="42619" y="7054"/>
                      <a:pt x="42554" y="8218"/>
                    </a:cubicBezTo>
                    <a:cubicBezTo>
                      <a:pt x="42489" y="9479"/>
                      <a:pt x="42001" y="10683"/>
                      <a:pt x="41171" y="11635"/>
                    </a:cubicBezTo>
                    <a:cubicBezTo>
                      <a:pt x="40097" y="13002"/>
                      <a:pt x="38738" y="14109"/>
                      <a:pt x="37184" y="14890"/>
                    </a:cubicBezTo>
                    <a:cubicBezTo>
                      <a:pt x="36338" y="15419"/>
                      <a:pt x="35443" y="15858"/>
                      <a:pt x="34499" y="16192"/>
                    </a:cubicBezTo>
                    <a:cubicBezTo>
                      <a:pt x="33604" y="16566"/>
                      <a:pt x="32676" y="16859"/>
                      <a:pt x="31733" y="17087"/>
                    </a:cubicBezTo>
                    <a:lnTo>
                      <a:pt x="29047" y="17738"/>
                    </a:lnTo>
                    <a:lnTo>
                      <a:pt x="26362" y="18226"/>
                    </a:lnTo>
                    <a:lnTo>
                      <a:pt x="7567" y="21480"/>
                    </a:lnTo>
                    <a:lnTo>
                      <a:pt x="6591" y="21480"/>
                    </a:lnTo>
                    <a:cubicBezTo>
                      <a:pt x="6249" y="21603"/>
                      <a:pt x="5874" y="21603"/>
                      <a:pt x="5533" y="21480"/>
                    </a:cubicBezTo>
                    <a:lnTo>
                      <a:pt x="0" y="18226"/>
                    </a:lnTo>
                    <a:cubicBezTo>
                      <a:pt x="0" y="18226"/>
                      <a:pt x="0" y="18226"/>
                      <a:pt x="0" y="18226"/>
                    </a:cubicBezTo>
                    <a:cubicBezTo>
                      <a:pt x="98" y="17965"/>
                      <a:pt x="309" y="17754"/>
                      <a:pt x="569" y="17656"/>
                    </a:cubicBezTo>
                    <a:lnTo>
                      <a:pt x="976" y="17656"/>
                    </a:lnTo>
                    <a:lnTo>
                      <a:pt x="976" y="17656"/>
                    </a:lnTo>
                    <a:lnTo>
                      <a:pt x="13832" y="15378"/>
                    </a:lnTo>
                    <a:cubicBezTo>
                      <a:pt x="12978" y="14703"/>
                      <a:pt x="12278" y="13840"/>
                      <a:pt x="11798" y="12856"/>
                    </a:cubicBezTo>
                    <a:cubicBezTo>
                      <a:pt x="11473" y="11879"/>
                      <a:pt x="11473" y="10822"/>
                      <a:pt x="11798" y="9845"/>
                    </a:cubicBezTo>
                    <a:cubicBezTo>
                      <a:pt x="12009" y="8714"/>
                      <a:pt x="12547" y="7665"/>
                      <a:pt x="13344" y="6835"/>
                    </a:cubicBezTo>
                    <a:cubicBezTo>
                      <a:pt x="14198" y="5378"/>
                      <a:pt x="15370" y="4125"/>
                      <a:pt x="16761" y="3173"/>
                    </a:cubicBezTo>
                    <a:close/>
                    <a:moveTo>
                      <a:pt x="30756" y="11310"/>
                    </a:moveTo>
                    <a:cubicBezTo>
                      <a:pt x="31301" y="11009"/>
                      <a:pt x="31773" y="10594"/>
                      <a:pt x="32139" y="10089"/>
                    </a:cubicBezTo>
                    <a:cubicBezTo>
                      <a:pt x="32733" y="9414"/>
                      <a:pt x="32733" y="8405"/>
                      <a:pt x="32139" y="7730"/>
                    </a:cubicBezTo>
                    <a:cubicBezTo>
                      <a:pt x="31879" y="7282"/>
                      <a:pt x="31480" y="6940"/>
                      <a:pt x="31000" y="6753"/>
                    </a:cubicBezTo>
                    <a:cubicBezTo>
                      <a:pt x="30480" y="6428"/>
                      <a:pt x="29902" y="6208"/>
                      <a:pt x="29291" y="6102"/>
                    </a:cubicBezTo>
                    <a:cubicBezTo>
                      <a:pt x="28616" y="6021"/>
                      <a:pt x="27933" y="6021"/>
                      <a:pt x="27257" y="6102"/>
                    </a:cubicBezTo>
                    <a:lnTo>
                      <a:pt x="25142" y="6102"/>
                    </a:lnTo>
                    <a:lnTo>
                      <a:pt x="23108" y="6916"/>
                    </a:lnTo>
                    <a:cubicBezTo>
                      <a:pt x="22579" y="7233"/>
                      <a:pt x="22107" y="7648"/>
                      <a:pt x="21724" y="8137"/>
                    </a:cubicBezTo>
                    <a:cubicBezTo>
                      <a:pt x="21480" y="8503"/>
                      <a:pt x="21342" y="8917"/>
                      <a:pt x="21318" y="9357"/>
                    </a:cubicBezTo>
                    <a:cubicBezTo>
                      <a:pt x="21196" y="9731"/>
                      <a:pt x="21196" y="10122"/>
                      <a:pt x="21318" y="10496"/>
                    </a:cubicBezTo>
                    <a:cubicBezTo>
                      <a:pt x="21594" y="10919"/>
                      <a:pt x="21993" y="11261"/>
                      <a:pt x="22457" y="11473"/>
                    </a:cubicBezTo>
                    <a:cubicBezTo>
                      <a:pt x="22986" y="11782"/>
                      <a:pt x="23563" y="12009"/>
                      <a:pt x="24166" y="12123"/>
                    </a:cubicBezTo>
                    <a:cubicBezTo>
                      <a:pt x="24841" y="12205"/>
                      <a:pt x="25524" y="12205"/>
                      <a:pt x="26200" y="12123"/>
                    </a:cubicBezTo>
                    <a:cubicBezTo>
                      <a:pt x="26899" y="12245"/>
                      <a:pt x="27615" y="12245"/>
                      <a:pt x="28315" y="12123"/>
                    </a:cubicBezTo>
                    <a:cubicBezTo>
                      <a:pt x="29170" y="11953"/>
                      <a:pt x="29991" y="11651"/>
                      <a:pt x="30756" y="11228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64B0327B-903A-F3F2-1419-2365F8B132A9}"/>
                  </a:ext>
                </a:extLst>
              </p:cNvPr>
              <p:cNvSpPr/>
              <p:nvPr/>
            </p:nvSpPr>
            <p:spPr>
              <a:xfrm>
                <a:off x="6369768" y="4954009"/>
                <a:ext cx="43402" cy="21590"/>
              </a:xfrm>
              <a:custGeom>
                <a:avLst/>
                <a:gdLst>
                  <a:gd name="connsiteX0" fmla="*/ 5730 w 43402"/>
                  <a:gd name="connsiteY0" fmla="*/ 19489 h 21590"/>
                  <a:gd name="connsiteX1" fmla="*/ 5730 w 43402"/>
                  <a:gd name="connsiteY1" fmla="*/ 18920 h 21590"/>
                  <a:gd name="connsiteX2" fmla="*/ 6300 w 43402"/>
                  <a:gd name="connsiteY2" fmla="*/ 18269 h 21590"/>
                  <a:gd name="connsiteX3" fmla="*/ 11019 w 43402"/>
                  <a:gd name="connsiteY3" fmla="*/ 15502 h 21590"/>
                  <a:gd name="connsiteX4" fmla="*/ 116 w 43402"/>
                  <a:gd name="connsiteY4" fmla="*/ 9156 h 21590"/>
                  <a:gd name="connsiteX5" fmla="*/ 116 w 43402"/>
                  <a:gd name="connsiteY5" fmla="*/ 8586 h 21590"/>
                  <a:gd name="connsiteX6" fmla="*/ 685 w 43402"/>
                  <a:gd name="connsiteY6" fmla="*/ 7935 h 21590"/>
                  <a:gd name="connsiteX7" fmla="*/ 5649 w 43402"/>
                  <a:gd name="connsiteY7" fmla="*/ 5087 h 21590"/>
                  <a:gd name="connsiteX8" fmla="*/ 8090 w 43402"/>
                  <a:gd name="connsiteY8" fmla="*/ 4192 h 21590"/>
                  <a:gd name="connsiteX9" fmla="*/ 35998 w 43402"/>
                  <a:gd name="connsiteY9" fmla="*/ 43 h 21590"/>
                  <a:gd name="connsiteX10" fmla="*/ 37300 w 43402"/>
                  <a:gd name="connsiteY10" fmla="*/ 43 h 21590"/>
                  <a:gd name="connsiteX11" fmla="*/ 38195 w 43402"/>
                  <a:gd name="connsiteY11" fmla="*/ 43 h 21590"/>
                  <a:gd name="connsiteX12" fmla="*/ 43402 w 43402"/>
                  <a:gd name="connsiteY12" fmla="*/ 3053 h 21590"/>
                  <a:gd name="connsiteX13" fmla="*/ 43402 w 43402"/>
                  <a:gd name="connsiteY13" fmla="*/ 3623 h 21590"/>
                  <a:gd name="connsiteX14" fmla="*/ 42752 w 43402"/>
                  <a:gd name="connsiteY14" fmla="*/ 4355 h 21590"/>
                  <a:gd name="connsiteX15" fmla="*/ 24932 w 43402"/>
                  <a:gd name="connsiteY15" fmla="*/ 14607 h 21590"/>
                  <a:gd name="connsiteX16" fmla="*/ 27943 w 43402"/>
                  <a:gd name="connsiteY16" fmla="*/ 16316 h 21590"/>
                  <a:gd name="connsiteX17" fmla="*/ 27943 w 43402"/>
                  <a:gd name="connsiteY17" fmla="*/ 16967 h 21590"/>
                  <a:gd name="connsiteX18" fmla="*/ 27374 w 43402"/>
                  <a:gd name="connsiteY18" fmla="*/ 17618 h 21590"/>
                  <a:gd name="connsiteX19" fmla="*/ 22410 w 43402"/>
                  <a:gd name="connsiteY19" fmla="*/ 20466 h 21590"/>
                  <a:gd name="connsiteX20" fmla="*/ 21271 w 43402"/>
                  <a:gd name="connsiteY20" fmla="*/ 20466 h 21590"/>
                  <a:gd name="connsiteX21" fmla="*/ 20295 w 43402"/>
                  <a:gd name="connsiteY21" fmla="*/ 20466 h 21590"/>
                  <a:gd name="connsiteX22" fmla="*/ 17284 w 43402"/>
                  <a:gd name="connsiteY22" fmla="*/ 18757 h 21590"/>
                  <a:gd name="connsiteX23" fmla="*/ 12484 w 43402"/>
                  <a:gd name="connsiteY23" fmla="*/ 21523 h 21590"/>
                  <a:gd name="connsiteX24" fmla="*/ 11345 w 43402"/>
                  <a:gd name="connsiteY24" fmla="*/ 21523 h 21590"/>
                  <a:gd name="connsiteX25" fmla="*/ 10287 w 43402"/>
                  <a:gd name="connsiteY25" fmla="*/ 21523 h 21590"/>
                  <a:gd name="connsiteX26" fmla="*/ 18423 w 43402"/>
                  <a:gd name="connsiteY26" fmla="*/ 11353 h 21590"/>
                  <a:gd name="connsiteX27" fmla="*/ 26560 w 43402"/>
                  <a:gd name="connsiteY27" fmla="*/ 6389 h 21590"/>
                  <a:gd name="connsiteX28" fmla="*/ 12890 w 43402"/>
                  <a:gd name="connsiteY28" fmla="*/ 8423 h 21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3402" h="21590">
                    <a:moveTo>
                      <a:pt x="5730" y="19489"/>
                    </a:moveTo>
                    <a:cubicBezTo>
                      <a:pt x="5576" y="19334"/>
                      <a:pt x="5576" y="19074"/>
                      <a:pt x="5730" y="18920"/>
                    </a:cubicBezTo>
                    <a:cubicBezTo>
                      <a:pt x="5730" y="18920"/>
                      <a:pt x="5730" y="18431"/>
                      <a:pt x="6300" y="18269"/>
                    </a:cubicBezTo>
                    <a:lnTo>
                      <a:pt x="11019" y="15502"/>
                    </a:lnTo>
                    <a:lnTo>
                      <a:pt x="116" y="9156"/>
                    </a:lnTo>
                    <a:cubicBezTo>
                      <a:pt x="-39" y="9001"/>
                      <a:pt x="-39" y="8741"/>
                      <a:pt x="116" y="8586"/>
                    </a:cubicBezTo>
                    <a:cubicBezTo>
                      <a:pt x="205" y="8301"/>
                      <a:pt x="409" y="8057"/>
                      <a:pt x="685" y="7935"/>
                    </a:cubicBezTo>
                    <a:lnTo>
                      <a:pt x="5649" y="5087"/>
                    </a:lnTo>
                    <a:cubicBezTo>
                      <a:pt x="6389" y="4615"/>
                      <a:pt x="7219" y="4306"/>
                      <a:pt x="8090" y="4192"/>
                    </a:cubicBezTo>
                    <a:lnTo>
                      <a:pt x="35998" y="43"/>
                    </a:lnTo>
                    <a:lnTo>
                      <a:pt x="37300" y="43"/>
                    </a:lnTo>
                    <a:cubicBezTo>
                      <a:pt x="37593" y="-14"/>
                      <a:pt x="37902" y="-14"/>
                      <a:pt x="38195" y="43"/>
                    </a:cubicBezTo>
                    <a:lnTo>
                      <a:pt x="43402" y="3053"/>
                    </a:lnTo>
                    <a:cubicBezTo>
                      <a:pt x="43402" y="3053"/>
                      <a:pt x="43402" y="3053"/>
                      <a:pt x="43402" y="3623"/>
                    </a:cubicBezTo>
                    <a:cubicBezTo>
                      <a:pt x="43289" y="3940"/>
                      <a:pt x="43053" y="4209"/>
                      <a:pt x="42752" y="4355"/>
                    </a:cubicBezTo>
                    <a:lnTo>
                      <a:pt x="24932" y="14607"/>
                    </a:lnTo>
                    <a:lnTo>
                      <a:pt x="27943" y="16316"/>
                    </a:lnTo>
                    <a:cubicBezTo>
                      <a:pt x="28081" y="16511"/>
                      <a:pt x="28081" y="16771"/>
                      <a:pt x="27943" y="16967"/>
                    </a:cubicBezTo>
                    <a:cubicBezTo>
                      <a:pt x="27943" y="16967"/>
                      <a:pt x="27943" y="17455"/>
                      <a:pt x="27374" y="17618"/>
                    </a:cubicBezTo>
                    <a:lnTo>
                      <a:pt x="22410" y="20466"/>
                    </a:lnTo>
                    <a:cubicBezTo>
                      <a:pt x="22036" y="20555"/>
                      <a:pt x="21645" y="20555"/>
                      <a:pt x="21271" y="20466"/>
                    </a:cubicBezTo>
                    <a:cubicBezTo>
                      <a:pt x="20962" y="20596"/>
                      <a:pt x="20604" y="20596"/>
                      <a:pt x="20295" y="20466"/>
                    </a:cubicBezTo>
                    <a:lnTo>
                      <a:pt x="17284" y="18757"/>
                    </a:lnTo>
                    <a:lnTo>
                      <a:pt x="12484" y="21523"/>
                    </a:lnTo>
                    <a:lnTo>
                      <a:pt x="11345" y="21523"/>
                    </a:lnTo>
                    <a:cubicBezTo>
                      <a:pt x="10995" y="21613"/>
                      <a:pt x="10637" y="21613"/>
                      <a:pt x="10287" y="21523"/>
                    </a:cubicBezTo>
                    <a:close/>
                    <a:moveTo>
                      <a:pt x="18423" y="11353"/>
                    </a:moveTo>
                    <a:lnTo>
                      <a:pt x="26560" y="6389"/>
                    </a:lnTo>
                    <a:lnTo>
                      <a:pt x="12890" y="8423"/>
                    </a:ln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69C60FF7-15BB-8B4C-4FEC-D31BDD962E65}"/>
                  </a:ext>
                </a:extLst>
              </p:cNvPr>
              <p:cNvSpPr/>
              <p:nvPr/>
            </p:nvSpPr>
            <p:spPr>
              <a:xfrm>
                <a:off x="6476385" y="5011980"/>
                <a:ext cx="45593" cy="25554"/>
              </a:xfrm>
              <a:custGeom>
                <a:avLst/>
                <a:gdLst>
                  <a:gd name="connsiteX0" fmla="*/ 10583 w 45593"/>
                  <a:gd name="connsiteY0" fmla="*/ 14487 h 25554"/>
                  <a:gd name="connsiteX1" fmla="*/ 10583 w 45593"/>
                  <a:gd name="connsiteY1" fmla="*/ 15301 h 25554"/>
                  <a:gd name="connsiteX2" fmla="*/ 10583 w 45593"/>
                  <a:gd name="connsiteY2" fmla="*/ 16196 h 25554"/>
                  <a:gd name="connsiteX3" fmla="*/ 10583 w 45593"/>
                  <a:gd name="connsiteY3" fmla="*/ 17172 h 25554"/>
                  <a:gd name="connsiteX4" fmla="*/ 11723 w 45593"/>
                  <a:gd name="connsiteY4" fmla="*/ 18149 h 25554"/>
                  <a:gd name="connsiteX5" fmla="*/ 13350 w 45593"/>
                  <a:gd name="connsiteY5" fmla="*/ 18800 h 25554"/>
                  <a:gd name="connsiteX6" fmla="*/ 15303 w 45593"/>
                  <a:gd name="connsiteY6" fmla="*/ 18800 h 25554"/>
                  <a:gd name="connsiteX7" fmla="*/ 17418 w 45593"/>
                  <a:gd name="connsiteY7" fmla="*/ 18800 h 25554"/>
                  <a:gd name="connsiteX8" fmla="*/ 19452 w 45593"/>
                  <a:gd name="connsiteY8" fmla="*/ 17986 h 25554"/>
                  <a:gd name="connsiteX9" fmla="*/ 21161 w 45593"/>
                  <a:gd name="connsiteY9" fmla="*/ 15952 h 25554"/>
                  <a:gd name="connsiteX10" fmla="*/ 19615 w 45593"/>
                  <a:gd name="connsiteY10" fmla="*/ 13918 h 25554"/>
                  <a:gd name="connsiteX11" fmla="*/ 18476 w 45593"/>
                  <a:gd name="connsiteY11" fmla="*/ 13430 h 25554"/>
                  <a:gd name="connsiteX12" fmla="*/ 17256 w 45593"/>
                  <a:gd name="connsiteY12" fmla="*/ 13430 h 25554"/>
                  <a:gd name="connsiteX13" fmla="*/ 16198 w 45593"/>
                  <a:gd name="connsiteY13" fmla="*/ 13430 h 25554"/>
                  <a:gd name="connsiteX14" fmla="*/ 15465 w 45593"/>
                  <a:gd name="connsiteY14" fmla="*/ 13430 h 25554"/>
                  <a:gd name="connsiteX15" fmla="*/ 10095 w 45593"/>
                  <a:gd name="connsiteY15" fmla="*/ 10338 h 25554"/>
                  <a:gd name="connsiteX16" fmla="*/ 10095 w 45593"/>
                  <a:gd name="connsiteY16" fmla="*/ 9687 h 25554"/>
                  <a:gd name="connsiteX17" fmla="*/ 10746 w 45593"/>
                  <a:gd name="connsiteY17" fmla="*/ 9036 h 25554"/>
                  <a:gd name="connsiteX18" fmla="*/ 28321 w 45593"/>
                  <a:gd name="connsiteY18" fmla="*/ 85 h 25554"/>
                  <a:gd name="connsiteX19" fmla="*/ 29542 w 45593"/>
                  <a:gd name="connsiteY19" fmla="*/ 85 h 25554"/>
                  <a:gd name="connsiteX20" fmla="*/ 30518 w 45593"/>
                  <a:gd name="connsiteY20" fmla="*/ 85 h 25554"/>
                  <a:gd name="connsiteX21" fmla="*/ 45489 w 45593"/>
                  <a:gd name="connsiteY21" fmla="*/ 8710 h 25554"/>
                  <a:gd name="connsiteX22" fmla="*/ 45489 w 45593"/>
                  <a:gd name="connsiteY22" fmla="*/ 9361 h 25554"/>
                  <a:gd name="connsiteX23" fmla="*/ 44920 w 45593"/>
                  <a:gd name="connsiteY23" fmla="*/ 10012 h 25554"/>
                  <a:gd name="connsiteX24" fmla="*/ 39957 w 45593"/>
                  <a:gd name="connsiteY24" fmla="*/ 12860 h 25554"/>
                  <a:gd name="connsiteX25" fmla="*/ 38817 w 45593"/>
                  <a:gd name="connsiteY25" fmla="*/ 12860 h 25554"/>
                  <a:gd name="connsiteX26" fmla="*/ 37760 w 45593"/>
                  <a:gd name="connsiteY26" fmla="*/ 12860 h 25554"/>
                  <a:gd name="connsiteX27" fmla="*/ 27670 w 45593"/>
                  <a:gd name="connsiteY27" fmla="*/ 7002 h 25554"/>
                  <a:gd name="connsiteX28" fmla="*/ 23276 w 45593"/>
                  <a:gd name="connsiteY28" fmla="*/ 9280 h 25554"/>
                  <a:gd name="connsiteX29" fmla="*/ 25474 w 45593"/>
                  <a:gd name="connsiteY29" fmla="*/ 9687 h 25554"/>
                  <a:gd name="connsiteX30" fmla="*/ 27589 w 45593"/>
                  <a:gd name="connsiteY30" fmla="*/ 10500 h 25554"/>
                  <a:gd name="connsiteX31" fmla="*/ 30600 w 45593"/>
                  <a:gd name="connsiteY31" fmla="*/ 13104 h 25554"/>
                  <a:gd name="connsiteX32" fmla="*/ 31413 w 45593"/>
                  <a:gd name="connsiteY32" fmla="*/ 16033 h 25554"/>
                  <a:gd name="connsiteX33" fmla="*/ 29949 w 45593"/>
                  <a:gd name="connsiteY33" fmla="*/ 19206 h 25554"/>
                  <a:gd name="connsiteX34" fmla="*/ 25962 w 45593"/>
                  <a:gd name="connsiteY34" fmla="*/ 22298 h 25554"/>
                  <a:gd name="connsiteX35" fmla="*/ 20266 w 45593"/>
                  <a:gd name="connsiteY35" fmla="*/ 24739 h 25554"/>
                  <a:gd name="connsiteX36" fmla="*/ 14489 w 45593"/>
                  <a:gd name="connsiteY36" fmla="*/ 25553 h 25554"/>
                  <a:gd name="connsiteX37" fmla="*/ 9119 w 45593"/>
                  <a:gd name="connsiteY37" fmla="*/ 24983 h 25554"/>
                  <a:gd name="connsiteX38" fmla="*/ 4400 w 45593"/>
                  <a:gd name="connsiteY38" fmla="*/ 23112 h 25554"/>
                  <a:gd name="connsiteX39" fmla="*/ 982 w 45593"/>
                  <a:gd name="connsiteY39" fmla="*/ 20183 h 25554"/>
                  <a:gd name="connsiteX40" fmla="*/ 6 w 45593"/>
                  <a:gd name="connsiteY40" fmla="*/ 17091 h 25554"/>
                  <a:gd name="connsiteX41" fmla="*/ 1145 w 45593"/>
                  <a:gd name="connsiteY41" fmla="*/ 14162 h 25554"/>
                  <a:gd name="connsiteX42" fmla="*/ 4156 w 45593"/>
                  <a:gd name="connsiteY42" fmla="*/ 11558 h 25554"/>
                  <a:gd name="connsiteX43" fmla="*/ 5051 w 45593"/>
                  <a:gd name="connsiteY43" fmla="*/ 11558 h 25554"/>
                  <a:gd name="connsiteX44" fmla="*/ 5946 w 45593"/>
                  <a:gd name="connsiteY44" fmla="*/ 11558 h 25554"/>
                  <a:gd name="connsiteX45" fmla="*/ 10339 w 45593"/>
                  <a:gd name="connsiteY45" fmla="*/ 14162 h 25554"/>
                  <a:gd name="connsiteX46" fmla="*/ 10909 w 45593"/>
                  <a:gd name="connsiteY46" fmla="*/ 14813 h 25554"/>
                  <a:gd name="connsiteX47" fmla="*/ 10583 w 45593"/>
                  <a:gd name="connsiteY47" fmla="*/ 14487 h 25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5593" h="25554">
                    <a:moveTo>
                      <a:pt x="10583" y="14487"/>
                    </a:moveTo>
                    <a:cubicBezTo>
                      <a:pt x="10567" y="14756"/>
                      <a:pt x="10567" y="15032"/>
                      <a:pt x="10583" y="15301"/>
                    </a:cubicBezTo>
                    <a:cubicBezTo>
                      <a:pt x="10543" y="15602"/>
                      <a:pt x="10543" y="15903"/>
                      <a:pt x="10583" y="16196"/>
                    </a:cubicBezTo>
                    <a:cubicBezTo>
                      <a:pt x="10510" y="16522"/>
                      <a:pt x="10510" y="16847"/>
                      <a:pt x="10583" y="17172"/>
                    </a:cubicBezTo>
                    <a:cubicBezTo>
                      <a:pt x="10885" y="17579"/>
                      <a:pt x="11275" y="17913"/>
                      <a:pt x="11723" y="18149"/>
                    </a:cubicBezTo>
                    <a:lnTo>
                      <a:pt x="13350" y="18800"/>
                    </a:lnTo>
                    <a:lnTo>
                      <a:pt x="15303" y="18800"/>
                    </a:lnTo>
                    <a:cubicBezTo>
                      <a:pt x="16003" y="18881"/>
                      <a:pt x="16718" y="18881"/>
                      <a:pt x="17418" y="18800"/>
                    </a:cubicBezTo>
                    <a:cubicBezTo>
                      <a:pt x="18126" y="18596"/>
                      <a:pt x="18801" y="18328"/>
                      <a:pt x="19452" y="17986"/>
                    </a:cubicBezTo>
                    <a:cubicBezTo>
                      <a:pt x="20510" y="17335"/>
                      <a:pt x="21080" y="16684"/>
                      <a:pt x="21161" y="15952"/>
                    </a:cubicBezTo>
                    <a:cubicBezTo>
                      <a:pt x="21072" y="15041"/>
                      <a:pt x="20469" y="14251"/>
                      <a:pt x="19615" y="13918"/>
                    </a:cubicBezTo>
                    <a:cubicBezTo>
                      <a:pt x="19257" y="13706"/>
                      <a:pt x="18875" y="13543"/>
                      <a:pt x="18476" y="13430"/>
                    </a:cubicBezTo>
                    <a:lnTo>
                      <a:pt x="17256" y="13430"/>
                    </a:lnTo>
                    <a:lnTo>
                      <a:pt x="16198" y="13430"/>
                    </a:lnTo>
                    <a:lnTo>
                      <a:pt x="15465" y="13430"/>
                    </a:lnTo>
                    <a:lnTo>
                      <a:pt x="10095" y="10338"/>
                    </a:lnTo>
                    <a:cubicBezTo>
                      <a:pt x="9933" y="10150"/>
                      <a:pt x="9933" y="9874"/>
                      <a:pt x="10095" y="9687"/>
                    </a:cubicBezTo>
                    <a:cubicBezTo>
                      <a:pt x="10095" y="9687"/>
                      <a:pt x="10095" y="9198"/>
                      <a:pt x="10746" y="9036"/>
                    </a:cubicBezTo>
                    <a:lnTo>
                      <a:pt x="28321" y="85"/>
                    </a:lnTo>
                    <a:cubicBezTo>
                      <a:pt x="28720" y="-28"/>
                      <a:pt x="29143" y="-28"/>
                      <a:pt x="29542" y="85"/>
                    </a:cubicBezTo>
                    <a:cubicBezTo>
                      <a:pt x="29859" y="-4"/>
                      <a:pt x="30201" y="-4"/>
                      <a:pt x="30518" y="85"/>
                    </a:cubicBezTo>
                    <a:lnTo>
                      <a:pt x="45489" y="8710"/>
                    </a:lnTo>
                    <a:cubicBezTo>
                      <a:pt x="45628" y="8906"/>
                      <a:pt x="45628" y="9166"/>
                      <a:pt x="45489" y="9361"/>
                    </a:cubicBezTo>
                    <a:cubicBezTo>
                      <a:pt x="45375" y="9630"/>
                      <a:pt x="45172" y="9858"/>
                      <a:pt x="44920" y="10012"/>
                    </a:cubicBezTo>
                    <a:lnTo>
                      <a:pt x="39957" y="12860"/>
                    </a:lnTo>
                    <a:cubicBezTo>
                      <a:pt x="39582" y="12941"/>
                      <a:pt x="39192" y="12941"/>
                      <a:pt x="38817" y="12860"/>
                    </a:cubicBezTo>
                    <a:cubicBezTo>
                      <a:pt x="38476" y="12990"/>
                      <a:pt x="38101" y="12990"/>
                      <a:pt x="37760" y="12860"/>
                    </a:cubicBezTo>
                    <a:lnTo>
                      <a:pt x="27670" y="7002"/>
                    </a:lnTo>
                    <a:lnTo>
                      <a:pt x="23276" y="9280"/>
                    </a:lnTo>
                    <a:cubicBezTo>
                      <a:pt x="24025" y="9296"/>
                      <a:pt x="24766" y="9435"/>
                      <a:pt x="25474" y="9687"/>
                    </a:cubicBezTo>
                    <a:cubicBezTo>
                      <a:pt x="26222" y="9833"/>
                      <a:pt x="26938" y="10110"/>
                      <a:pt x="27589" y="10500"/>
                    </a:cubicBezTo>
                    <a:cubicBezTo>
                      <a:pt x="28761" y="11151"/>
                      <a:pt x="29786" y="12038"/>
                      <a:pt x="30600" y="13104"/>
                    </a:cubicBezTo>
                    <a:cubicBezTo>
                      <a:pt x="31202" y="13958"/>
                      <a:pt x="31495" y="14992"/>
                      <a:pt x="31413" y="16033"/>
                    </a:cubicBezTo>
                    <a:cubicBezTo>
                      <a:pt x="31275" y="17221"/>
                      <a:pt x="30762" y="18328"/>
                      <a:pt x="29949" y="19206"/>
                    </a:cubicBezTo>
                    <a:cubicBezTo>
                      <a:pt x="28817" y="20476"/>
                      <a:pt x="27467" y="21517"/>
                      <a:pt x="25962" y="22298"/>
                    </a:cubicBezTo>
                    <a:cubicBezTo>
                      <a:pt x="24172" y="23348"/>
                      <a:pt x="22259" y="24162"/>
                      <a:pt x="20266" y="24739"/>
                    </a:cubicBezTo>
                    <a:cubicBezTo>
                      <a:pt x="18370" y="25211"/>
                      <a:pt x="16434" y="25480"/>
                      <a:pt x="14489" y="25553"/>
                    </a:cubicBezTo>
                    <a:cubicBezTo>
                      <a:pt x="12683" y="25577"/>
                      <a:pt x="10885" y="25382"/>
                      <a:pt x="9119" y="24983"/>
                    </a:cubicBezTo>
                    <a:cubicBezTo>
                      <a:pt x="7467" y="24577"/>
                      <a:pt x="5881" y="23942"/>
                      <a:pt x="4400" y="23112"/>
                    </a:cubicBezTo>
                    <a:cubicBezTo>
                      <a:pt x="3033" y="22445"/>
                      <a:pt x="1853" y="21436"/>
                      <a:pt x="982" y="20183"/>
                    </a:cubicBezTo>
                    <a:cubicBezTo>
                      <a:pt x="299" y="19304"/>
                      <a:pt x="-51" y="18206"/>
                      <a:pt x="6" y="17091"/>
                    </a:cubicBezTo>
                    <a:cubicBezTo>
                      <a:pt x="30" y="16009"/>
                      <a:pt x="429" y="14976"/>
                      <a:pt x="1145" y="14162"/>
                    </a:cubicBezTo>
                    <a:cubicBezTo>
                      <a:pt x="1951" y="13088"/>
                      <a:pt x="2984" y="12201"/>
                      <a:pt x="4156" y="11558"/>
                    </a:cubicBezTo>
                    <a:cubicBezTo>
                      <a:pt x="4449" y="11477"/>
                      <a:pt x="4758" y="11477"/>
                      <a:pt x="5051" y="11558"/>
                    </a:cubicBezTo>
                    <a:cubicBezTo>
                      <a:pt x="5344" y="11469"/>
                      <a:pt x="5653" y="11469"/>
                      <a:pt x="5946" y="11558"/>
                    </a:cubicBezTo>
                    <a:lnTo>
                      <a:pt x="10339" y="14162"/>
                    </a:lnTo>
                    <a:cubicBezTo>
                      <a:pt x="10746" y="14162"/>
                      <a:pt x="10909" y="14569"/>
                      <a:pt x="10909" y="14813"/>
                    </a:cubicBezTo>
                    <a:cubicBezTo>
                      <a:pt x="10909" y="15057"/>
                      <a:pt x="10665" y="14406"/>
                      <a:pt x="10583" y="14487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BF181EAB-27D5-CFAF-5A4E-8F367FBE65D7}"/>
                  </a:ext>
                </a:extLst>
              </p:cNvPr>
              <p:cNvSpPr/>
              <p:nvPr/>
            </p:nvSpPr>
            <p:spPr>
              <a:xfrm>
                <a:off x="6583155" y="5076904"/>
                <a:ext cx="42460" cy="21663"/>
              </a:xfrm>
              <a:custGeom>
                <a:avLst/>
                <a:gdLst>
                  <a:gd name="connsiteX0" fmla="*/ 26432 w 42460"/>
                  <a:gd name="connsiteY0" fmla="*/ 18562 h 21663"/>
                  <a:gd name="connsiteX1" fmla="*/ 14715 w 42460"/>
                  <a:gd name="connsiteY1" fmla="*/ 21653 h 21663"/>
                  <a:gd name="connsiteX2" fmla="*/ 9101 w 42460"/>
                  <a:gd name="connsiteY2" fmla="*/ 21084 h 21663"/>
                  <a:gd name="connsiteX3" fmla="*/ 4382 w 42460"/>
                  <a:gd name="connsiteY3" fmla="*/ 19294 h 21663"/>
                  <a:gd name="connsiteX4" fmla="*/ 1208 w 42460"/>
                  <a:gd name="connsiteY4" fmla="*/ 16527 h 21663"/>
                  <a:gd name="connsiteX5" fmla="*/ 1208 w 42460"/>
                  <a:gd name="connsiteY5" fmla="*/ 9855 h 21663"/>
                  <a:gd name="connsiteX6" fmla="*/ 5277 w 42460"/>
                  <a:gd name="connsiteY6" fmla="*/ 6520 h 21663"/>
                  <a:gd name="connsiteX7" fmla="*/ 8124 w 42460"/>
                  <a:gd name="connsiteY7" fmla="*/ 5136 h 21663"/>
                  <a:gd name="connsiteX8" fmla="*/ 10972 w 42460"/>
                  <a:gd name="connsiteY8" fmla="*/ 4241 h 21663"/>
                  <a:gd name="connsiteX9" fmla="*/ 13739 w 42460"/>
                  <a:gd name="connsiteY9" fmla="*/ 3672 h 21663"/>
                  <a:gd name="connsiteX10" fmla="*/ 16261 w 42460"/>
                  <a:gd name="connsiteY10" fmla="*/ 3184 h 21663"/>
                  <a:gd name="connsiteX11" fmla="*/ 34894 w 42460"/>
                  <a:gd name="connsiteY11" fmla="*/ 92 h 21663"/>
                  <a:gd name="connsiteX12" fmla="*/ 35870 w 42460"/>
                  <a:gd name="connsiteY12" fmla="*/ 92 h 21663"/>
                  <a:gd name="connsiteX13" fmla="*/ 36928 w 42460"/>
                  <a:gd name="connsiteY13" fmla="*/ 92 h 21663"/>
                  <a:gd name="connsiteX14" fmla="*/ 42461 w 42460"/>
                  <a:gd name="connsiteY14" fmla="*/ 3346 h 21663"/>
                  <a:gd name="connsiteX15" fmla="*/ 42461 w 42460"/>
                  <a:gd name="connsiteY15" fmla="*/ 3753 h 21663"/>
                  <a:gd name="connsiteX16" fmla="*/ 41891 w 42460"/>
                  <a:gd name="connsiteY16" fmla="*/ 4323 h 21663"/>
                  <a:gd name="connsiteX17" fmla="*/ 41484 w 42460"/>
                  <a:gd name="connsiteY17" fmla="*/ 4323 h 21663"/>
                  <a:gd name="connsiteX18" fmla="*/ 41484 w 42460"/>
                  <a:gd name="connsiteY18" fmla="*/ 4323 h 21663"/>
                  <a:gd name="connsiteX19" fmla="*/ 28791 w 42460"/>
                  <a:gd name="connsiteY19" fmla="*/ 6438 h 21663"/>
                  <a:gd name="connsiteX20" fmla="*/ 31070 w 42460"/>
                  <a:gd name="connsiteY20" fmla="*/ 9123 h 21663"/>
                  <a:gd name="connsiteX21" fmla="*/ 31070 w 42460"/>
                  <a:gd name="connsiteY21" fmla="*/ 12134 h 21663"/>
                  <a:gd name="connsiteX22" fmla="*/ 29524 w 42460"/>
                  <a:gd name="connsiteY22" fmla="*/ 15226 h 21663"/>
                  <a:gd name="connsiteX23" fmla="*/ 26432 w 42460"/>
                  <a:gd name="connsiteY23" fmla="*/ 18562 h 21663"/>
                  <a:gd name="connsiteX24" fmla="*/ 12030 w 42460"/>
                  <a:gd name="connsiteY24" fmla="*/ 10425 h 21663"/>
                  <a:gd name="connsiteX25" fmla="*/ 10565 w 42460"/>
                  <a:gd name="connsiteY25" fmla="*/ 11645 h 21663"/>
                  <a:gd name="connsiteX26" fmla="*/ 10159 w 42460"/>
                  <a:gd name="connsiteY26" fmla="*/ 12947 h 21663"/>
                  <a:gd name="connsiteX27" fmla="*/ 10647 w 42460"/>
                  <a:gd name="connsiteY27" fmla="*/ 14168 h 21663"/>
                  <a:gd name="connsiteX28" fmla="*/ 11786 w 42460"/>
                  <a:gd name="connsiteY28" fmla="*/ 15144 h 21663"/>
                  <a:gd name="connsiteX29" fmla="*/ 13495 w 42460"/>
                  <a:gd name="connsiteY29" fmla="*/ 15795 h 21663"/>
                  <a:gd name="connsiteX30" fmla="*/ 15610 w 42460"/>
                  <a:gd name="connsiteY30" fmla="*/ 15795 h 21663"/>
                  <a:gd name="connsiteX31" fmla="*/ 17807 w 42460"/>
                  <a:gd name="connsiteY31" fmla="*/ 15795 h 21663"/>
                  <a:gd name="connsiteX32" fmla="*/ 19923 w 42460"/>
                  <a:gd name="connsiteY32" fmla="*/ 14981 h 21663"/>
                  <a:gd name="connsiteX33" fmla="*/ 21387 w 42460"/>
                  <a:gd name="connsiteY33" fmla="*/ 13761 h 21663"/>
                  <a:gd name="connsiteX34" fmla="*/ 21875 w 42460"/>
                  <a:gd name="connsiteY34" fmla="*/ 12459 h 21663"/>
                  <a:gd name="connsiteX35" fmla="*/ 21387 w 42460"/>
                  <a:gd name="connsiteY35" fmla="*/ 11239 h 21663"/>
                  <a:gd name="connsiteX36" fmla="*/ 20248 w 42460"/>
                  <a:gd name="connsiteY36" fmla="*/ 10262 h 21663"/>
                  <a:gd name="connsiteX37" fmla="*/ 18539 w 42460"/>
                  <a:gd name="connsiteY37" fmla="*/ 9611 h 21663"/>
                  <a:gd name="connsiteX38" fmla="*/ 16424 w 42460"/>
                  <a:gd name="connsiteY38" fmla="*/ 9611 h 21663"/>
                  <a:gd name="connsiteX39" fmla="*/ 14227 w 42460"/>
                  <a:gd name="connsiteY39" fmla="*/ 9611 h 21663"/>
                  <a:gd name="connsiteX40" fmla="*/ 12030 w 42460"/>
                  <a:gd name="connsiteY40" fmla="*/ 10262 h 21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2460" h="21663">
                    <a:moveTo>
                      <a:pt x="26432" y="18562"/>
                    </a:moveTo>
                    <a:cubicBezTo>
                      <a:pt x="22868" y="20612"/>
                      <a:pt x="18824" y="21686"/>
                      <a:pt x="14715" y="21653"/>
                    </a:cubicBezTo>
                    <a:cubicBezTo>
                      <a:pt x="12827" y="21710"/>
                      <a:pt x="10940" y="21523"/>
                      <a:pt x="9101" y="21084"/>
                    </a:cubicBezTo>
                    <a:cubicBezTo>
                      <a:pt x="7441" y="20734"/>
                      <a:pt x="5854" y="20132"/>
                      <a:pt x="4382" y="19294"/>
                    </a:cubicBezTo>
                    <a:cubicBezTo>
                      <a:pt x="3096" y="18667"/>
                      <a:pt x="2006" y="17715"/>
                      <a:pt x="1208" y="16527"/>
                    </a:cubicBezTo>
                    <a:cubicBezTo>
                      <a:pt x="-403" y="14599"/>
                      <a:pt x="-403" y="11784"/>
                      <a:pt x="1208" y="9855"/>
                    </a:cubicBezTo>
                    <a:cubicBezTo>
                      <a:pt x="2331" y="8488"/>
                      <a:pt x="3714" y="7358"/>
                      <a:pt x="5277" y="6520"/>
                    </a:cubicBezTo>
                    <a:cubicBezTo>
                      <a:pt x="6196" y="5991"/>
                      <a:pt x="7148" y="5527"/>
                      <a:pt x="8124" y="5136"/>
                    </a:cubicBezTo>
                    <a:lnTo>
                      <a:pt x="10972" y="4241"/>
                    </a:lnTo>
                    <a:lnTo>
                      <a:pt x="13739" y="3672"/>
                    </a:lnTo>
                    <a:lnTo>
                      <a:pt x="16261" y="3184"/>
                    </a:lnTo>
                    <a:lnTo>
                      <a:pt x="34894" y="92"/>
                    </a:lnTo>
                    <a:lnTo>
                      <a:pt x="35870" y="92"/>
                    </a:lnTo>
                    <a:cubicBezTo>
                      <a:pt x="36212" y="-31"/>
                      <a:pt x="36586" y="-31"/>
                      <a:pt x="36928" y="92"/>
                    </a:cubicBezTo>
                    <a:lnTo>
                      <a:pt x="42461" y="3346"/>
                    </a:lnTo>
                    <a:cubicBezTo>
                      <a:pt x="42461" y="3346"/>
                      <a:pt x="42461" y="3346"/>
                      <a:pt x="42461" y="3753"/>
                    </a:cubicBezTo>
                    <a:cubicBezTo>
                      <a:pt x="42363" y="4013"/>
                      <a:pt x="42152" y="4225"/>
                      <a:pt x="41891" y="4323"/>
                    </a:cubicBezTo>
                    <a:lnTo>
                      <a:pt x="41484" y="4323"/>
                    </a:lnTo>
                    <a:lnTo>
                      <a:pt x="41484" y="4323"/>
                    </a:lnTo>
                    <a:lnTo>
                      <a:pt x="28791" y="6438"/>
                    </a:lnTo>
                    <a:cubicBezTo>
                      <a:pt x="29727" y="7170"/>
                      <a:pt x="30500" y="8082"/>
                      <a:pt x="31070" y="9123"/>
                    </a:cubicBezTo>
                    <a:cubicBezTo>
                      <a:pt x="31354" y="10108"/>
                      <a:pt x="31354" y="11149"/>
                      <a:pt x="31070" y="12134"/>
                    </a:cubicBezTo>
                    <a:cubicBezTo>
                      <a:pt x="30842" y="13281"/>
                      <a:pt x="30305" y="14355"/>
                      <a:pt x="29524" y="15226"/>
                    </a:cubicBezTo>
                    <a:cubicBezTo>
                      <a:pt x="28669" y="16495"/>
                      <a:pt x="27628" y="17618"/>
                      <a:pt x="26432" y="18562"/>
                    </a:cubicBezTo>
                    <a:close/>
                    <a:moveTo>
                      <a:pt x="12030" y="10425"/>
                    </a:moveTo>
                    <a:cubicBezTo>
                      <a:pt x="11477" y="10751"/>
                      <a:pt x="10980" y="11157"/>
                      <a:pt x="10565" y="11645"/>
                    </a:cubicBezTo>
                    <a:cubicBezTo>
                      <a:pt x="10297" y="12028"/>
                      <a:pt x="10150" y="12483"/>
                      <a:pt x="10159" y="12947"/>
                    </a:cubicBezTo>
                    <a:cubicBezTo>
                      <a:pt x="10175" y="13395"/>
                      <a:pt x="10346" y="13826"/>
                      <a:pt x="10647" y="14168"/>
                    </a:cubicBezTo>
                    <a:cubicBezTo>
                      <a:pt x="10923" y="14591"/>
                      <a:pt x="11322" y="14933"/>
                      <a:pt x="11786" y="15144"/>
                    </a:cubicBezTo>
                    <a:cubicBezTo>
                      <a:pt x="12315" y="15453"/>
                      <a:pt x="12892" y="15681"/>
                      <a:pt x="13495" y="15795"/>
                    </a:cubicBezTo>
                    <a:cubicBezTo>
                      <a:pt x="14194" y="15877"/>
                      <a:pt x="14910" y="15877"/>
                      <a:pt x="15610" y="15795"/>
                    </a:cubicBezTo>
                    <a:cubicBezTo>
                      <a:pt x="16342" y="15901"/>
                      <a:pt x="17083" y="15901"/>
                      <a:pt x="17807" y="15795"/>
                    </a:cubicBezTo>
                    <a:cubicBezTo>
                      <a:pt x="18556" y="15649"/>
                      <a:pt x="19271" y="15372"/>
                      <a:pt x="19923" y="14981"/>
                    </a:cubicBezTo>
                    <a:cubicBezTo>
                      <a:pt x="20508" y="14705"/>
                      <a:pt x="21013" y="14282"/>
                      <a:pt x="21387" y="13761"/>
                    </a:cubicBezTo>
                    <a:cubicBezTo>
                      <a:pt x="21680" y="13387"/>
                      <a:pt x="21851" y="12931"/>
                      <a:pt x="21875" y="12459"/>
                    </a:cubicBezTo>
                    <a:cubicBezTo>
                      <a:pt x="21859" y="12012"/>
                      <a:pt x="21688" y="11580"/>
                      <a:pt x="21387" y="11239"/>
                    </a:cubicBezTo>
                    <a:cubicBezTo>
                      <a:pt x="21062" y="10856"/>
                      <a:pt x="20679" y="10523"/>
                      <a:pt x="20248" y="10262"/>
                    </a:cubicBezTo>
                    <a:cubicBezTo>
                      <a:pt x="19703" y="9978"/>
                      <a:pt x="19133" y="9766"/>
                      <a:pt x="18539" y="9611"/>
                    </a:cubicBezTo>
                    <a:cubicBezTo>
                      <a:pt x="17839" y="9530"/>
                      <a:pt x="17123" y="9530"/>
                      <a:pt x="16424" y="9611"/>
                    </a:cubicBezTo>
                    <a:cubicBezTo>
                      <a:pt x="15700" y="9449"/>
                      <a:pt x="14951" y="9449"/>
                      <a:pt x="14227" y="9611"/>
                    </a:cubicBezTo>
                    <a:cubicBezTo>
                      <a:pt x="13462" y="9693"/>
                      <a:pt x="12722" y="9912"/>
                      <a:pt x="12030" y="10262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B6A261E7-86F6-29F5-6D96-5A98864EFEA5}"/>
                  </a:ext>
                </a:extLst>
              </p:cNvPr>
              <p:cNvSpPr/>
              <p:nvPr/>
            </p:nvSpPr>
            <p:spPr>
              <a:xfrm>
                <a:off x="6268679" y="5016775"/>
                <a:ext cx="37414" cy="21144"/>
              </a:xfrm>
              <a:custGeom>
                <a:avLst/>
                <a:gdLst>
                  <a:gd name="connsiteX0" fmla="*/ 13411 w 37414"/>
                  <a:gd name="connsiteY0" fmla="*/ 743 h 21144"/>
                  <a:gd name="connsiteX1" fmla="*/ 14143 w 37414"/>
                  <a:gd name="connsiteY1" fmla="*/ 91 h 21144"/>
                  <a:gd name="connsiteX2" fmla="*/ 15364 w 37414"/>
                  <a:gd name="connsiteY2" fmla="*/ 91 h 21144"/>
                  <a:gd name="connsiteX3" fmla="*/ 30498 w 37414"/>
                  <a:gd name="connsiteY3" fmla="*/ 91 h 21144"/>
                  <a:gd name="connsiteX4" fmla="*/ 31881 w 37414"/>
                  <a:gd name="connsiteY4" fmla="*/ 91 h 21144"/>
                  <a:gd name="connsiteX5" fmla="*/ 33183 w 37414"/>
                  <a:gd name="connsiteY5" fmla="*/ 91 h 21144"/>
                  <a:gd name="connsiteX6" fmla="*/ 37414 w 37414"/>
                  <a:gd name="connsiteY6" fmla="*/ 2533 h 21144"/>
                  <a:gd name="connsiteX7" fmla="*/ 37414 w 37414"/>
                  <a:gd name="connsiteY7" fmla="*/ 3102 h 21144"/>
                  <a:gd name="connsiteX8" fmla="*/ 36844 w 37414"/>
                  <a:gd name="connsiteY8" fmla="*/ 3753 h 21144"/>
                  <a:gd name="connsiteX9" fmla="*/ 6821 w 37414"/>
                  <a:gd name="connsiteY9" fmla="*/ 21084 h 21144"/>
                  <a:gd name="connsiteX10" fmla="*/ 5681 w 37414"/>
                  <a:gd name="connsiteY10" fmla="*/ 21084 h 21144"/>
                  <a:gd name="connsiteX11" fmla="*/ 4624 w 37414"/>
                  <a:gd name="connsiteY11" fmla="*/ 21084 h 21144"/>
                  <a:gd name="connsiteX12" fmla="*/ 67 w 37414"/>
                  <a:gd name="connsiteY12" fmla="*/ 18399 h 21144"/>
                  <a:gd name="connsiteX13" fmla="*/ 67 w 37414"/>
                  <a:gd name="connsiteY13" fmla="*/ 17829 h 21144"/>
                  <a:gd name="connsiteX14" fmla="*/ 718 w 37414"/>
                  <a:gd name="connsiteY14" fmla="*/ 17178 h 21144"/>
                  <a:gd name="connsiteX15" fmla="*/ 20978 w 37414"/>
                  <a:gd name="connsiteY15" fmla="*/ 5380 h 21144"/>
                  <a:gd name="connsiteX16" fmla="*/ 12842 w 37414"/>
                  <a:gd name="connsiteY16" fmla="*/ 5380 h 21144"/>
                  <a:gd name="connsiteX17" fmla="*/ 11865 w 37414"/>
                  <a:gd name="connsiteY17" fmla="*/ 5380 h 21144"/>
                  <a:gd name="connsiteX18" fmla="*/ 11865 w 37414"/>
                  <a:gd name="connsiteY18" fmla="*/ 4729 h 21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414" h="21144">
                    <a:moveTo>
                      <a:pt x="13411" y="743"/>
                    </a:moveTo>
                    <a:cubicBezTo>
                      <a:pt x="13558" y="433"/>
                      <a:pt x="13818" y="197"/>
                      <a:pt x="14143" y="91"/>
                    </a:cubicBezTo>
                    <a:lnTo>
                      <a:pt x="15364" y="91"/>
                    </a:lnTo>
                    <a:lnTo>
                      <a:pt x="30498" y="91"/>
                    </a:lnTo>
                    <a:lnTo>
                      <a:pt x="31881" y="91"/>
                    </a:lnTo>
                    <a:cubicBezTo>
                      <a:pt x="32304" y="-30"/>
                      <a:pt x="32760" y="-30"/>
                      <a:pt x="33183" y="91"/>
                    </a:cubicBezTo>
                    <a:lnTo>
                      <a:pt x="37414" y="2533"/>
                    </a:lnTo>
                    <a:cubicBezTo>
                      <a:pt x="37414" y="2533"/>
                      <a:pt x="37414" y="2533"/>
                      <a:pt x="37414" y="3102"/>
                    </a:cubicBezTo>
                    <a:cubicBezTo>
                      <a:pt x="37414" y="3672"/>
                      <a:pt x="37414" y="3590"/>
                      <a:pt x="36844" y="3753"/>
                    </a:cubicBezTo>
                    <a:lnTo>
                      <a:pt x="6821" y="21084"/>
                    </a:lnTo>
                    <a:cubicBezTo>
                      <a:pt x="6446" y="21165"/>
                      <a:pt x="6056" y="21165"/>
                      <a:pt x="5681" y="21084"/>
                    </a:cubicBezTo>
                    <a:lnTo>
                      <a:pt x="4624" y="21084"/>
                    </a:lnTo>
                    <a:lnTo>
                      <a:pt x="67" y="18399"/>
                    </a:lnTo>
                    <a:cubicBezTo>
                      <a:pt x="-22" y="18220"/>
                      <a:pt x="-22" y="18008"/>
                      <a:pt x="67" y="17829"/>
                    </a:cubicBezTo>
                    <a:cubicBezTo>
                      <a:pt x="189" y="17536"/>
                      <a:pt x="425" y="17300"/>
                      <a:pt x="718" y="17178"/>
                    </a:cubicBezTo>
                    <a:lnTo>
                      <a:pt x="20978" y="5380"/>
                    </a:lnTo>
                    <a:lnTo>
                      <a:pt x="12842" y="5380"/>
                    </a:lnTo>
                    <a:cubicBezTo>
                      <a:pt x="12524" y="5478"/>
                      <a:pt x="12183" y="5478"/>
                      <a:pt x="11865" y="5380"/>
                    </a:cubicBezTo>
                    <a:cubicBezTo>
                      <a:pt x="11865" y="5380"/>
                      <a:pt x="11865" y="4973"/>
                      <a:pt x="11865" y="4729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FDDEFCA7-93A8-8505-BB20-959A105DC494}"/>
                  </a:ext>
                </a:extLst>
              </p:cNvPr>
              <p:cNvSpPr/>
              <p:nvPr/>
            </p:nvSpPr>
            <p:spPr>
              <a:xfrm>
                <a:off x="6363865" y="5074534"/>
                <a:ext cx="46598" cy="26781"/>
              </a:xfrm>
              <a:custGeom>
                <a:avLst/>
                <a:gdLst>
                  <a:gd name="connsiteX0" fmla="*/ 41250 w 46598"/>
                  <a:gd name="connsiteY0" fmla="*/ 14503 h 26781"/>
                  <a:gd name="connsiteX1" fmla="*/ 38402 w 46598"/>
                  <a:gd name="connsiteY1" fmla="*/ 15887 h 26781"/>
                  <a:gd name="connsiteX2" fmla="*/ 35311 w 46598"/>
                  <a:gd name="connsiteY2" fmla="*/ 16863 h 26781"/>
                  <a:gd name="connsiteX3" fmla="*/ 31649 w 46598"/>
                  <a:gd name="connsiteY3" fmla="*/ 17514 h 26781"/>
                  <a:gd name="connsiteX4" fmla="*/ 27255 w 46598"/>
                  <a:gd name="connsiteY4" fmla="*/ 17514 h 26781"/>
                  <a:gd name="connsiteX5" fmla="*/ 17492 w 46598"/>
                  <a:gd name="connsiteY5" fmla="*/ 17514 h 26781"/>
                  <a:gd name="connsiteX6" fmla="*/ 26198 w 46598"/>
                  <a:gd name="connsiteY6" fmla="*/ 22559 h 26781"/>
                  <a:gd name="connsiteX7" fmla="*/ 26198 w 46598"/>
                  <a:gd name="connsiteY7" fmla="*/ 23209 h 26781"/>
                  <a:gd name="connsiteX8" fmla="*/ 25628 w 46598"/>
                  <a:gd name="connsiteY8" fmla="*/ 23861 h 26781"/>
                  <a:gd name="connsiteX9" fmla="*/ 20665 w 46598"/>
                  <a:gd name="connsiteY9" fmla="*/ 26708 h 26781"/>
                  <a:gd name="connsiteX10" fmla="*/ 19526 w 46598"/>
                  <a:gd name="connsiteY10" fmla="*/ 26708 h 26781"/>
                  <a:gd name="connsiteX11" fmla="*/ 18468 w 46598"/>
                  <a:gd name="connsiteY11" fmla="*/ 26708 h 26781"/>
                  <a:gd name="connsiteX12" fmla="*/ 79 w 46598"/>
                  <a:gd name="connsiteY12" fmla="*/ 16049 h 26781"/>
                  <a:gd name="connsiteX13" fmla="*/ 79 w 46598"/>
                  <a:gd name="connsiteY13" fmla="*/ 15480 h 26781"/>
                  <a:gd name="connsiteX14" fmla="*/ 730 w 46598"/>
                  <a:gd name="connsiteY14" fmla="*/ 14829 h 26781"/>
                  <a:gd name="connsiteX15" fmla="*/ 4717 w 46598"/>
                  <a:gd name="connsiteY15" fmla="*/ 12469 h 26781"/>
                  <a:gd name="connsiteX16" fmla="*/ 6426 w 46598"/>
                  <a:gd name="connsiteY16" fmla="*/ 11818 h 26781"/>
                  <a:gd name="connsiteX17" fmla="*/ 8460 w 46598"/>
                  <a:gd name="connsiteY17" fmla="*/ 11818 h 26781"/>
                  <a:gd name="connsiteX18" fmla="*/ 28801 w 46598"/>
                  <a:gd name="connsiteY18" fmla="*/ 11818 h 26781"/>
                  <a:gd name="connsiteX19" fmla="*/ 32544 w 46598"/>
                  <a:gd name="connsiteY19" fmla="*/ 11412 h 26781"/>
                  <a:gd name="connsiteX20" fmla="*/ 34822 w 46598"/>
                  <a:gd name="connsiteY20" fmla="*/ 10435 h 26781"/>
                  <a:gd name="connsiteX21" fmla="*/ 35636 w 46598"/>
                  <a:gd name="connsiteY21" fmla="*/ 9866 h 26781"/>
                  <a:gd name="connsiteX22" fmla="*/ 36368 w 46598"/>
                  <a:gd name="connsiteY22" fmla="*/ 8970 h 26781"/>
                  <a:gd name="connsiteX23" fmla="*/ 36368 w 46598"/>
                  <a:gd name="connsiteY23" fmla="*/ 7913 h 26781"/>
                  <a:gd name="connsiteX24" fmla="*/ 35229 w 46598"/>
                  <a:gd name="connsiteY24" fmla="*/ 6774 h 26781"/>
                  <a:gd name="connsiteX25" fmla="*/ 33195 w 46598"/>
                  <a:gd name="connsiteY25" fmla="*/ 6123 h 26781"/>
                  <a:gd name="connsiteX26" fmla="*/ 31243 w 46598"/>
                  <a:gd name="connsiteY26" fmla="*/ 6123 h 26781"/>
                  <a:gd name="connsiteX27" fmla="*/ 29615 w 46598"/>
                  <a:gd name="connsiteY27" fmla="*/ 6530 h 26781"/>
                  <a:gd name="connsiteX28" fmla="*/ 28557 w 46598"/>
                  <a:gd name="connsiteY28" fmla="*/ 6530 h 26781"/>
                  <a:gd name="connsiteX29" fmla="*/ 27093 w 46598"/>
                  <a:gd name="connsiteY29" fmla="*/ 6530 h 26781"/>
                  <a:gd name="connsiteX30" fmla="*/ 26035 w 46598"/>
                  <a:gd name="connsiteY30" fmla="*/ 6530 h 26781"/>
                  <a:gd name="connsiteX31" fmla="*/ 21804 w 46598"/>
                  <a:gd name="connsiteY31" fmla="*/ 4007 h 26781"/>
                  <a:gd name="connsiteX32" fmla="*/ 21804 w 46598"/>
                  <a:gd name="connsiteY32" fmla="*/ 3600 h 26781"/>
                  <a:gd name="connsiteX33" fmla="*/ 22292 w 46598"/>
                  <a:gd name="connsiteY33" fmla="*/ 3031 h 26781"/>
                  <a:gd name="connsiteX34" fmla="*/ 26767 w 46598"/>
                  <a:gd name="connsiteY34" fmla="*/ 1159 h 26781"/>
                  <a:gd name="connsiteX35" fmla="*/ 32056 w 46598"/>
                  <a:gd name="connsiteY35" fmla="*/ 183 h 26781"/>
                  <a:gd name="connsiteX36" fmla="*/ 37670 w 46598"/>
                  <a:gd name="connsiteY36" fmla="*/ 183 h 26781"/>
                  <a:gd name="connsiteX37" fmla="*/ 42878 w 46598"/>
                  <a:gd name="connsiteY37" fmla="*/ 2054 h 26781"/>
                  <a:gd name="connsiteX38" fmla="*/ 45970 w 46598"/>
                  <a:gd name="connsiteY38" fmla="*/ 4902 h 26781"/>
                  <a:gd name="connsiteX39" fmla="*/ 46539 w 46598"/>
                  <a:gd name="connsiteY39" fmla="*/ 7994 h 26781"/>
                  <a:gd name="connsiteX40" fmla="*/ 44830 w 46598"/>
                  <a:gd name="connsiteY40" fmla="*/ 11086 h 26781"/>
                  <a:gd name="connsiteX41" fmla="*/ 41250 w 46598"/>
                  <a:gd name="connsiteY41" fmla="*/ 14503 h 2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6598" h="26781">
                    <a:moveTo>
                      <a:pt x="41250" y="14503"/>
                    </a:moveTo>
                    <a:lnTo>
                      <a:pt x="38402" y="15887"/>
                    </a:lnTo>
                    <a:cubicBezTo>
                      <a:pt x="37402" y="16310"/>
                      <a:pt x="36368" y="16635"/>
                      <a:pt x="35311" y="16863"/>
                    </a:cubicBezTo>
                    <a:lnTo>
                      <a:pt x="31649" y="17514"/>
                    </a:lnTo>
                    <a:lnTo>
                      <a:pt x="27255" y="17514"/>
                    </a:lnTo>
                    <a:lnTo>
                      <a:pt x="17492" y="17514"/>
                    </a:lnTo>
                    <a:lnTo>
                      <a:pt x="26198" y="22559"/>
                    </a:lnTo>
                    <a:cubicBezTo>
                      <a:pt x="26198" y="22559"/>
                      <a:pt x="26605" y="22559"/>
                      <a:pt x="26198" y="23209"/>
                    </a:cubicBezTo>
                    <a:cubicBezTo>
                      <a:pt x="26084" y="23478"/>
                      <a:pt x="25880" y="23706"/>
                      <a:pt x="25628" y="23861"/>
                    </a:cubicBezTo>
                    <a:lnTo>
                      <a:pt x="20665" y="26708"/>
                    </a:lnTo>
                    <a:cubicBezTo>
                      <a:pt x="20291" y="26790"/>
                      <a:pt x="19900" y="26790"/>
                      <a:pt x="19526" y="26708"/>
                    </a:cubicBezTo>
                    <a:cubicBezTo>
                      <a:pt x="19176" y="26806"/>
                      <a:pt x="18810" y="26806"/>
                      <a:pt x="18468" y="26708"/>
                    </a:cubicBezTo>
                    <a:lnTo>
                      <a:pt x="79" y="16049"/>
                    </a:lnTo>
                    <a:cubicBezTo>
                      <a:pt x="-26" y="15870"/>
                      <a:pt x="-26" y="15659"/>
                      <a:pt x="79" y="15480"/>
                    </a:cubicBezTo>
                    <a:cubicBezTo>
                      <a:pt x="185" y="15179"/>
                      <a:pt x="429" y="14935"/>
                      <a:pt x="730" y="14829"/>
                    </a:cubicBezTo>
                    <a:lnTo>
                      <a:pt x="4717" y="12469"/>
                    </a:lnTo>
                    <a:cubicBezTo>
                      <a:pt x="5262" y="12192"/>
                      <a:pt x="5832" y="11973"/>
                      <a:pt x="6426" y="11818"/>
                    </a:cubicBezTo>
                    <a:cubicBezTo>
                      <a:pt x="7101" y="11696"/>
                      <a:pt x="7785" y="11696"/>
                      <a:pt x="8460" y="11818"/>
                    </a:cubicBezTo>
                    <a:lnTo>
                      <a:pt x="28801" y="11818"/>
                    </a:lnTo>
                    <a:cubicBezTo>
                      <a:pt x="30063" y="11843"/>
                      <a:pt x="31324" y="11713"/>
                      <a:pt x="32544" y="11412"/>
                    </a:cubicBezTo>
                    <a:cubicBezTo>
                      <a:pt x="33350" y="11208"/>
                      <a:pt x="34115" y="10874"/>
                      <a:pt x="34822" y="10435"/>
                    </a:cubicBezTo>
                    <a:lnTo>
                      <a:pt x="35636" y="9866"/>
                    </a:lnTo>
                    <a:cubicBezTo>
                      <a:pt x="35945" y="9629"/>
                      <a:pt x="36198" y="9320"/>
                      <a:pt x="36368" y="8970"/>
                    </a:cubicBezTo>
                    <a:cubicBezTo>
                      <a:pt x="36482" y="8629"/>
                      <a:pt x="36482" y="8255"/>
                      <a:pt x="36368" y="7913"/>
                    </a:cubicBezTo>
                    <a:cubicBezTo>
                      <a:pt x="36149" y="7400"/>
                      <a:pt x="35742" y="6993"/>
                      <a:pt x="35229" y="6774"/>
                    </a:cubicBezTo>
                    <a:cubicBezTo>
                      <a:pt x="34619" y="6375"/>
                      <a:pt x="33919" y="6147"/>
                      <a:pt x="33195" y="6123"/>
                    </a:cubicBezTo>
                    <a:lnTo>
                      <a:pt x="31243" y="6123"/>
                    </a:lnTo>
                    <a:lnTo>
                      <a:pt x="29615" y="6530"/>
                    </a:lnTo>
                    <a:lnTo>
                      <a:pt x="28557" y="6530"/>
                    </a:lnTo>
                    <a:cubicBezTo>
                      <a:pt x="28077" y="6644"/>
                      <a:pt x="27573" y="6644"/>
                      <a:pt x="27093" y="6530"/>
                    </a:cubicBezTo>
                    <a:cubicBezTo>
                      <a:pt x="26743" y="6603"/>
                      <a:pt x="26385" y="6603"/>
                      <a:pt x="26035" y="6530"/>
                    </a:cubicBezTo>
                    <a:lnTo>
                      <a:pt x="21804" y="4007"/>
                    </a:lnTo>
                    <a:cubicBezTo>
                      <a:pt x="21804" y="4007"/>
                      <a:pt x="21804" y="4007"/>
                      <a:pt x="21804" y="3600"/>
                    </a:cubicBezTo>
                    <a:cubicBezTo>
                      <a:pt x="21804" y="3194"/>
                      <a:pt x="21804" y="3194"/>
                      <a:pt x="22292" y="3031"/>
                    </a:cubicBezTo>
                    <a:cubicBezTo>
                      <a:pt x="23708" y="2233"/>
                      <a:pt x="25205" y="1607"/>
                      <a:pt x="26767" y="1159"/>
                    </a:cubicBezTo>
                    <a:cubicBezTo>
                      <a:pt x="28476" y="582"/>
                      <a:pt x="30258" y="256"/>
                      <a:pt x="32056" y="183"/>
                    </a:cubicBezTo>
                    <a:cubicBezTo>
                      <a:pt x="33919" y="-61"/>
                      <a:pt x="35807" y="-61"/>
                      <a:pt x="37670" y="183"/>
                    </a:cubicBezTo>
                    <a:cubicBezTo>
                      <a:pt x="39501" y="484"/>
                      <a:pt x="41267" y="1119"/>
                      <a:pt x="42878" y="2054"/>
                    </a:cubicBezTo>
                    <a:cubicBezTo>
                      <a:pt x="44139" y="2714"/>
                      <a:pt x="45205" y="3698"/>
                      <a:pt x="45970" y="4902"/>
                    </a:cubicBezTo>
                    <a:cubicBezTo>
                      <a:pt x="46507" y="5838"/>
                      <a:pt x="46710" y="6928"/>
                      <a:pt x="46539" y="7994"/>
                    </a:cubicBezTo>
                    <a:cubicBezTo>
                      <a:pt x="46230" y="9149"/>
                      <a:pt x="45644" y="10207"/>
                      <a:pt x="44830" y="11086"/>
                    </a:cubicBezTo>
                    <a:cubicBezTo>
                      <a:pt x="43854" y="12437"/>
                      <a:pt x="42642" y="13592"/>
                      <a:pt x="41250" y="14503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C3812F45-EDD0-2972-26FA-4FAB6E1DC244}"/>
                  </a:ext>
                </a:extLst>
              </p:cNvPr>
              <p:cNvSpPr/>
              <p:nvPr/>
            </p:nvSpPr>
            <p:spPr>
              <a:xfrm>
                <a:off x="6475334" y="5134261"/>
                <a:ext cx="46364" cy="26460"/>
              </a:xfrm>
              <a:custGeom>
                <a:avLst/>
                <a:gdLst>
                  <a:gd name="connsiteX0" fmla="*/ 46297 w 46364"/>
                  <a:gd name="connsiteY0" fmla="*/ 9455 h 26460"/>
                  <a:gd name="connsiteX1" fmla="*/ 46297 w 46364"/>
                  <a:gd name="connsiteY1" fmla="*/ 10024 h 26460"/>
                  <a:gd name="connsiteX2" fmla="*/ 45646 w 46364"/>
                  <a:gd name="connsiteY2" fmla="*/ 10756 h 26460"/>
                  <a:gd name="connsiteX3" fmla="*/ 40764 w 46364"/>
                  <a:gd name="connsiteY3" fmla="*/ 13523 h 26460"/>
                  <a:gd name="connsiteX4" fmla="*/ 39544 w 46364"/>
                  <a:gd name="connsiteY4" fmla="*/ 13930 h 26460"/>
                  <a:gd name="connsiteX5" fmla="*/ 38405 w 46364"/>
                  <a:gd name="connsiteY5" fmla="*/ 13930 h 26460"/>
                  <a:gd name="connsiteX6" fmla="*/ 28559 w 46364"/>
                  <a:gd name="connsiteY6" fmla="*/ 14744 h 26460"/>
                  <a:gd name="connsiteX7" fmla="*/ 29861 w 46364"/>
                  <a:gd name="connsiteY7" fmla="*/ 19137 h 26460"/>
                  <a:gd name="connsiteX8" fmla="*/ 25712 w 46364"/>
                  <a:gd name="connsiteY8" fmla="*/ 23531 h 26460"/>
                  <a:gd name="connsiteX9" fmla="*/ 15053 w 46364"/>
                  <a:gd name="connsiteY9" fmla="*/ 26460 h 26460"/>
                  <a:gd name="connsiteX10" fmla="*/ 4801 w 46364"/>
                  <a:gd name="connsiteY10" fmla="*/ 23612 h 26460"/>
                  <a:gd name="connsiteX11" fmla="*/ 1220 w 46364"/>
                  <a:gd name="connsiteY11" fmla="*/ 20602 h 26460"/>
                  <a:gd name="connsiteX12" fmla="*/ 0 w 46364"/>
                  <a:gd name="connsiteY12" fmla="*/ 17510 h 26460"/>
                  <a:gd name="connsiteX13" fmla="*/ 895 w 46364"/>
                  <a:gd name="connsiteY13" fmla="*/ 14662 h 26460"/>
                  <a:gd name="connsiteX14" fmla="*/ 3580 w 46364"/>
                  <a:gd name="connsiteY14" fmla="*/ 12221 h 26460"/>
                  <a:gd name="connsiteX15" fmla="*/ 4475 w 46364"/>
                  <a:gd name="connsiteY15" fmla="*/ 12221 h 26460"/>
                  <a:gd name="connsiteX16" fmla="*/ 5370 w 46364"/>
                  <a:gd name="connsiteY16" fmla="*/ 12221 h 26460"/>
                  <a:gd name="connsiteX17" fmla="*/ 9764 w 46364"/>
                  <a:gd name="connsiteY17" fmla="*/ 14744 h 26460"/>
                  <a:gd name="connsiteX18" fmla="*/ 10415 w 46364"/>
                  <a:gd name="connsiteY18" fmla="*/ 15638 h 26460"/>
                  <a:gd name="connsiteX19" fmla="*/ 10415 w 46364"/>
                  <a:gd name="connsiteY19" fmla="*/ 16696 h 26460"/>
                  <a:gd name="connsiteX20" fmla="*/ 10415 w 46364"/>
                  <a:gd name="connsiteY20" fmla="*/ 17917 h 26460"/>
                  <a:gd name="connsiteX21" fmla="*/ 12123 w 46364"/>
                  <a:gd name="connsiteY21" fmla="*/ 19381 h 26460"/>
                  <a:gd name="connsiteX22" fmla="*/ 15622 w 46364"/>
                  <a:gd name="connsiteY22" fmla="*/ 20602 h 26460"/>
                  <a:gd name="connsiteX23" fmla="*/ 19121 w 46364"/>
                  <a:gd name="connsiteY23" fmla="*/ 19869 h 26460"/>
                  <a:gd name="connsiteX24" fmla="*/ 20341 w 46364"/>
                  <a:gd name="connsiteY24" fmla="*/ 17835 h 26460"/>
                  <a:gd name="connsiteX25" fmla="*/ 18307 w 46364"/>
                  <a:gd name="connsiteY25" fmla="*/ 15801 h 26460"/>
                  <a:gd name="connsiteX26" fmla="*/ 15459 w 46364"/>
                  <a:gd name="connsiteY26" fmla="*/ 14174 h 26460"/>
                  <a:gd name="connsiteX27" fmla="*/ 15459 w 46364"/>
                  <a:gd name="connsiteY27" fmla="*/ 13523 h 26460"/>
                  <a:gd name="connsiteX28" fmla="*/ 16110 w 46364"/>
                  <a:gd name="connsiteY28" fmla="*/ 12872 h 26460"/>
                  <a:gd name="connsiteX29" fmla="*/ 20097 w 46364"/>
                  <a:gd name="connsiteY29" fmla="*/ 10594 h 26460"/>
                  <a:gd name="connsiteX30" fmla="*/ 21236 w 46364"/>
                  <a:gd name="connsiteY30" fmla="*/ 10187 h 26460"/>
                  <a:gd name="connsiteX31" fmla="*/ 22457 w 46364"/>
                  <a:gd name="connsiteY31" fmla="*/ 10187 h 26460"/>
                  <a:gd name="connsiteX32" fmla="*/ 31163 w 46364"/>
                  <a:gd name="connsiteY32" fmla="*/ 9455 h 26460"/>
                  <a:gd name="connsiteX33" fmla="*/ 22050 w 46364"/>
                  <a:gd name="connsiteY33" fmla="*/ 4166 h 26460"/>
                  <a:gd name="connsiteX34" fmla="*/ 22050 w 46364"/>
                  <a:gd name="connsiteY34" fmla="*/ 3596 h 26460"/>
                  <a:gd name="connsiteX35" fmla="*/ 22701 w 46364"/>
                  <a:gd name="connsiteY35" fmla="*/ 2945 h 26460"/>
                  <a:gd name="connsiteX36" fmla="*/ 27583 w 46364"/>
                  <a:gd name="connsiteY36" fmla="*/ 98 h 26460"/>
                  <a:gd name="connsiteX37" fmla="*/ 28804 w 46364"/>
                  <a:gd name="connsiteY37" fmla="*/ 98 h 26460"/>
                  <a:gd name="connsiteX38" fmla="*/ 29780 w 46364"/>
                  <a:gd name="connsiteY38" fmla="*/ 98 h 2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6364" h="26460">
                    <a:moveTo>
                      <a:pt x="46297" y="9455"/>
                    </a:moveTo>
                    <a:cubicBezTo>
                      <a:pt x="46386" y="9634"/>
                      <a:pt x="46386" y="9845"/>
                      <a:pt x="46297" y="10024"/>
                    </a:cubicBezTo>
                    <a:cubicBezTo>
                      <a:pt x="46151" y="10325"/>
                      <a:pt x="45931" y="10577"/>
                      <a:pt x="45646" y="10756"/>
                    </a:cubicBezTo>
                    <a:lnTo>
                      <a:pt x="40764" y="13523"/>
                    </a:lnTo>
                    <a:cubicBezTo>
                      <a:pt x="40414" y="13783"/>
                      <a:pt x="39983" y="13930"/>
                      <a:pt x="39544" y="13930"/>
                    </a:cubicBezTo>
                    <a:lnTo>
                      <a:pt x="38405" y="13930"/>
                    </a:lnTo>
                    <a:lnTo>
                      <a:pt x="28559" y="14744"/>
                    </a:lnTo>
                    <a:cubicBezTo>
                      <a:pt x="29650" y="15931"/>
                      <a:pt x="30130" y="17551"/>
                      <a:pt x="29861" y="19137"/>
                    </a:cubicBezTo>
                    <a:cubicBezTo>
                      <a:pt x="29096" y="21082"/>
                      <a:pt x="27607" y="22652"/>
                      <a:pt x="25712" y="23531"/>
                    </a:cubicBezTo>
                    <a:cubicBezTo>
                      <a:pt x="22490" y="25443"/>
                      <a:pt x="18804" y="26460"/>
                      <a:pt x="15053" y="26460"/>
                    </a:cubicBezTo>
                    <a:cubicBezTo>
                      <a:pt x="11440" y="26436"/>
                      <a:pt x="7909" y="25451"/>
                      <a:pt x="4801" y="23612"/>
                    </a:cubicBezTo>
                    <a:cubicBezTo>
                      <a:pt x="3409" y="22864"/>
                      <a:pt x="2197" y="21838"/>
                      <a:pt x="1220" y="20602"/>
                    </a:cubicBezTo>
                    <a:cubicBezTo>
                      <a:pt x="488" y="19731"/>
                      <a:pt x="57" y="18649"/>
                      <a:pt x="0" y="17510"/>
                    </a:cubicBezTo>
                    <a:cubicBezTo>
                      <a:pt x="24" y="16493"/>
                      <a:pt x="333" y="15508"/>
                      <a:pt x="895" y="14662"/>
                    </a:cubicBezTo>
                    <a:cubicBezTo>
                      <a:pt x="1627" y="13686"/>
                      <a:pt x="2539" y="12864"/>
                      <a:pt x="3580" y="12221"/>
                    </a:cubicBezTo>
                    <a:cubicBezTo>
                      <a:pt x="3873" y="12140"/>
                      <a:pt x="4182" y="12140"/>
                      <a:pt x="4475" y="12221"/>
                    </a:cubicBezTo>
                    <a:cubicBezTo>
                      <a:pt x="4768" y="12132"/>
                      <a:pt x="5077" y="12132"/>
                      <a:pt x="5370" y="12221"/>
                    </a:cubicBezTo>
                    <a:lnTo>
                      <a:pt x="9764" y="14744"/>
                    </a:lnTo>
                    <a:cubicBezTo>
                      <a:pt x="10146" y="14882"/>
                      <a:pt x="10407" y="15232"/>
                      <a:pt x="10415" y="15638"/>
                    </a:cubicBezTo>
                    <a:cubicBezTo>
                      <a:pt x="10374" y="15988"/>
                      <a:pt x="10374" y="16346"/>
                      <a:pt x="10415" y="16696"/>
                    </a:cubicBezTo>
                    <a:cubicBezTo>
                      <a:pt x="10268" y="17087"/>
                      <a:pt x="10268" y="17526"/>
                      <a:pt x="10415" y="17917"/>
                    </a:cubicBezTo>
                    <a:cubicBezTo>
                      <a:pt x="10415" y="18405"/>
                      <a:pt x="10984" y="18893"/>
                      <a:pt x="12123" y="19381"/>
                    </a:cubicBezTo>
                    <a:cubicBezTo>
                      <a:pt x="13198" y="20016"/>
                      <a:pt x="14385" y="20431"/>
                      <a:pt x="15622" y="20602"/>
                    </a:cubicBezTo>
                    <a:cubicBezTo>
                      <a:pt x="16835" y="20683"/>
                      <a:pt x="18039" y="20431"/>
                      <a:pt x="19121" y="19869"/>
                    </a:cubicBezTo>
                    <a:cubicBezTo>
                      <a:pt x="20179" y="19219"/>
                      <a:pt x="20586" y="18568"/>
                      <a:pt x="20341" y="17835"/>
                    </a:cubicBezTo>
                    <a:cubicBezTo>
                      <a:pt x="19935" y="16932"/>
                      <a:pt x="19210" y="16208"/>
                      <a:pt x="18307" y="15801"/>
                    </a:cubicBezTo>
                    <a:lnTo>
                      <a:pt x="15459" y="14174"/>
                    </a:lnTo>
                    <a:cubicBezTo>
                      <a:pt x="15321" y="13979"/>
                      <a:pt x="15321" y="13718"/>
                      <a:pt x="15459" y="13523"/>
                    </a:cubicBezTo>
                    <a:cubicBezTo>
                      <a:pt x="15459" y="13523"/>
                      <a:pt x="15459" y="13116"/>
                      <a:pt x="16110" y="12872"/>
                    </a:cubicBezTo>
                    <a:lnTo>
                      <a:pt x="20097" y="10594"/>
                    </a:lnTo>
                    <a:cubicBezTo>
                      <a:pt x="20439" y="10374"/>
                      <a:pt x="20830" y="10236"/>
                      <a:pt x="21236" y="10187"/>
                    </a:cubicBezTo>
                    <a:lnTo>
                      <a:pt x="22457" y="10187"/>
                    </a:lnTo>
                    <a:lnTo>
                      <a:pt x="31163" y="9455"/>
                    </a:lnTo>
                    <a:lnTo>
                      <a:pt x="22050" y="4166"/>
                    </a:lnTo>
                    <a:cubicBezTo>
                      <a:pt x="21944" y="3987"/>
                      <a:pt x="21944" y="3775"/>
                      <a:pt x="22050" y="3596"/>
                    </a:cubicBezTo>
                    <a:cubicBezTo>
                      <a:pt x="22172" y="3303"/>
                      <a:pt x="22408" y="3068"/>
                      <a:pt x="22701" y="2945"/>
                    </a:cubicBezTo>
                    <a:lnTo>
                      <a:pt x="27583" y="98"/>
                    </a:lnTo>
                    <a:cubicBezTo>
                      <a:pt x="27982" y="16"/>
                      <a:pt x="28405" y="16"/>
                      <a:pt x="28804" y="98"/>
                    </a:cubicBezTo>
                    <a:cubicBezTo>
                      <a:pt x="29113" y="-33"/>
                      <a:pt x="29471" y="-33"/>
                      <a:pt x="29780" y="98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976AA228-3BC9-2705-13C8-A06D0A32C47D}"/>
                  </a:ext>
                </a:extLst>
              </p:cNvPr>
              <p:cNvSpPr/>
              <p:nvPr/>
            </p:nvSpPr>
            <p:spPr>
              <a:xfrm>
                <a:off x="6262314" y="5136617"/>
                <a:ext cx="41333" cy="23992"/>
              </a:xfrm>
              <a:custGeom>
                <a:avLst/>
                <a:gdLst>
                  <a:gd name="connsiteX0" fmla="*/ 37270 w 41333"/>
                  <a:gd name="connsiteY0" fmla="*/ 2298 h 23992"/>
                  <a:gd name="connsiteX1" fmla="*/ 40768 w 41333"/>
                  <a:gd name="connsiteY1" fmla="*/ 5472 h 23992"/>
                  <a:gd name="connsiteX2" fmla="*/ 41175 w 41333"/>
                  <a:gd name="connsiteY2" fmla="*/ 8808 h 23992"/>
                  <a:gd name="connsiteX3" fmla="*/ 38978 w 41333"/>
                  <a:gd name="connsiteY3" fmla="*/ 12225 h 23992"/>
                  <a:gd name="connsiteX4" fmla="*/ 34910 w 41333"/>
                  <a:gd name="connsiteY4" fmla="*/ 15398 h 23992"/>
                  <a:gd name="connsiteX5" fmla="*/ 30760 w 41333"/>
                  <a:gd name="connsiteY5" fmla="*/ 17839 h 23992"/>
                  <a:gd name="connsiteX6" fmla="*/ 26611 w 41333"/>
                  <a:gd name="connsiteY6" fmla="*/ 20199 h 23992"/>
                  <a:gd name="connsiteX7" fmla="*/ 21078 w 41333"/>
                  <a:gd name="connsiteY7" fmla="*/ 22559 h 23992"/>
                  <a:gd name="connsiteX8" fmla="*/ 15219 w 41333"/>
                  <a:gd name="connsiteY8" fmla="*/ 23779 h 23992"/>
                  <a:gd name="connsiteX9" fmla="*/ 9361 w 41333"/>
                  <a:gd name="connsiteY9" fmla="*/ 23779 h 23992"/>
                  <a:gd name="connsiteX10" fmla="*/ 3828 w 41333"/>
                  <a:gd name="connsiteY10" fmla="*/ 21745 h 23992"/>
                  <a:gd name="connsiteX11" fmla="*/ 329 w 41333"/>
                  <a:gd name="connsiteY11" fmla="*/ 18572 h 23992"/>
                  <a:gd name="connsiteX12" fmla="*/ 329 w 41333"/>
                  <a:gd name="connsiteY12" fmla="*/ 15154 h 23992"/>
                  <a:gd name="connsiteX13" fmla="*/ 2445 w 41333"/>
                  <a:gd name="connsiteY13" fmla="*/ 11818 h 23992"/>
                  <a:gd name="connsiteX14" fmla="*/ 6595 w 41333"/>
                  <a:gd name="connsiteY14" fmla="*/ 8645 h 23992"/>
                  <a:gd name="connsiteX15" fmla="*/ 10582 w 41333"/>
                  <a:gd name="connsiteY15" fmla="*/ 6204 h 23992"/>
                  <a:gd name="connsiteX16" fmla="*/ 14813 w 41333"/>
                  <a:gd name="connsiteY16" fmla="*/ 3844 h 23992"/>
                  <a:gd name="connsiteX17" fmla="*/ 20346 w 41333"/>
                  <a:gd name="connsiteY17" fmla="*/ 1485 h 23992"/>
                  <a:gd name="connsiteX18" fmla="*/ 26204 w 41333"/>
                  <a:gd name="connsiteY18" fmla="*/ 183 h 23992"/>
                  <a:gd name="connsiteX19" fmla="*/ 32062 w 41333"/>
                  <a:gd name="connsiteY19" fmla="*/ 183 h 23992"/>
                  <a:gd name="connsiteX20" fmla="*/ 37270 w 41333"/>
                  <a:gd name="connsiteY20" fmla="*/ 2298 h 23992"/>
                  <a:gd name="connsiteX21" fmla="*/ 20427 w 41333"/>
                  <a:gd name="connsiteY21" fmla="*/ 16375 h 23992"/>
                  <a:gd name="connsiteX22" fmla="*/ 28157 w 41333"/>
                  <a:gd name="connsiteY22" fmla="*/ 11818 h 23992"/>
                  <a:gd name="connsiteX23" fmla="*/ 30109 w 41333"/>
                  <a:gd name="connsiteY23" fmla="*/ 10435 h 23992"/>
                  <a:gd name="connsiteX24" fmla="*/ 31167 w 41333"/>
                  <a:gd name="connsiteY24" fmla="*/ 9133 h 23992"/>
                  <a:gd name="connsiteX25" fmla="*/ 31167 w 41333"/>
                  <a:gd name="connsiteY25" fmla="*/ 7831 h 23992"/>
                  <a:gd name="connsiteX26" fmla="*/ 29865 w 41333"/>
                  <a:gd name="connsiteY26" fmla="*/ 6530 h 23992"/>
                  <a:gd name="connsiteX27" fmla="*/ 27668 w 41333"/>
                  <a:gd name="connsiteY27" fmla="*/ 5797 h 23992"/>
                  <a:gd name="connsiteX28" fmla="*/ 25472 w 41333"/>
                  <a:gd name="connsiteY28" fmla="*/ 5797 h 23992"/>
                  <a:gd name="connsiteX29" fmla="*/ 23112 w 41333"/>
                  <a:gd name="connsiteY29" fmla="*/ 6448 h 23992"/>
                  <a:gd name="connsiteX30" fmla="*/ 20752 w 41333"/>
                  <a:gd name="connsiteY30" fmla="*/ 7506 h 23992"/>
                  <a:gd name="connsiteX31" fmla="*/ 12616 w 41333"/>
                  <a:gd name="connsiteY31" fmla="*/ 12062 h 23992"/>
                  <a:gd name="connsiteX32" fmla="*/ 10663 w 41333"/>
                  <a:gd name="connsiteY32" fmla="*/ 13364 h 23992"/>
                  <a:gd name="connsiteX33" fmla="*/ 9605 w 41333"/>
                  <a:gd name="connsiteY33" fmla="*/ 14747 h 23992"/>
                  <a:gd name="connsiteX34" fmla="*/ 9605 w 41333"/>
                  <a:gd name="connsiteY34" fmla="*/ 16049 h 23992"/>
                  <a:gd name="connsiteX35" fmla="*/ 10907 w 41333"/>
                  <a:gd name="connsiteY35" fmla="*/ 17270 h 23992"/>
                  <a:gd name="connsiteX36" fmla="*/ 13104 w 41333"/>
                  <a:gd name="connsiteY36" fmla="*/ 18083 h 23992"/>
                  <a:gd name="connsiteX37" fmla="*/ 15382 w 41333"/>
                  <a:gd name="connsiteY37" fmla="*/ 18083 h 23992"/>
                  <a:gd name="connsiteX38" fmla="*/ 17660 w 41333"/>
                  <a:gd name="connsiteY38" fmla="*/ 17433 h 23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1333" h="23992">
                    <a:moveTo>
                      <a:pt x="37270" y="2298"/>
                    </a:moveTo>
                    <a:cubicBezTo>
                      <a:pt x="38726" y="2990"/>
                      <a:pt x="39938" y="4088"/>
                      <a:pt x="40768" y="5472"/>
                    </a:cubicBezTo>
                    <a:cubicBezTo>
                      <a:pt x="41338" y="6489"/>
                      <a:pt x="41484" y="7685"/>
                      <a:pt x="41175" y="8808"/>
                    </a:cubicBezTo>
                    <a:cubicBezTo>
                      <a:pt x="40744" y="10118"/>
                      <a:pt x="39987" y="11289"/>
                      <a:pt x="38978" y="12225"/>
                    </a:cubicBezTo>
                    <a:cubicBezTo>
                      <a:pt x="37742" y="13429"/>
                      <a:pt x="36375" y="14495"/>
                      <a:pt x="34910" y="15398"/>
                    </a:cubicBezTo>
                    <a:lnTo>
                      <a:pt x="30760" y="17839"/>
                    </a:lnTo>
                    <a:lnTo>
                      <a:pt x="26611" y="20199"/>
                    </a:lnTo>
                    <a:cubicBezTo>
                      <a:pt x="24829" y="21118"/>
                      <a:pt x="22974" y="21908"/>
                      <a:pt x="21078" y="22559"/>
                    </a:cubicBezTo>
                    <a:cubicBezTo>
                      <a:pt x="19182" y="23201"/>
                      <a:pt x="17213" y="23608"/>
                      <a:pt x="15219" y="23779"/>
                    </a:cubicBezTo>
                    <a:cubicBezTo>
                      <a:pt x="13275" y="24064"/>
                      <a:pt x="11306" y="24064"/>
                      <a:pt x="9361" y="23779"/>
                    </a:cubicBezTo>
                    <a:cubicBezTo>
                      <a:pt x="7416" y="23421"/>
                      <a:pt x="5545" y="22729"/>
                      <a:pt x="3828" y="21745"/>
                    </a:cubicBezTo>
                    <a:cubicBezTo>
                      <a:pt x="2372" y="21053"/>
                      <a:pt x="1160" y="19955"/>
                      <a:pt x="329" y="18572"/>
                    </a:cubicBezTo>
                    <a:cubicBezTo>
                      <a:pt x="-110" y="17473"/>
                      <a:pt x="-110" y="16253"/>
                      <a:pt x="329" y="15154"/>
                    </a:cubicBezTo>
                    <a:cubicBezTo>
                      <a:pt x="753" y="13885"/>
                      <a:pt x="1477" y="12738"/>
                      <a:pt x="2445" y="11818"/>
                    </a:cubicBezTo>
                    <a:cubicBezTo>
                      <a:pt x="3690" y="10598"/>
                      <a:pt x="5090" y="9532"/>
                      <a:pt x="6595" y="8645"/>
                    </a:cubicBezTo>
                    <a:cubicBezTo>
                      <a:pt x="7815" y="7831"/>
                      <a:pt x="9117" y="7018"/>
                      <a:pt x="10582" y="6204"/>
                    </a:cubicBezTo>
                    <a:lnTo>
                      <a:pt x="14813" y="3844"/>
                    </a:lnTo>
                    <a:cubicBezTo>
                      <a:pt x="16578" y="2892"/>
                      <a:pt x="18433" y="2103"/>
                      <a:pt x="20346" y="1485"/>
                    </a:cubicBezTo>
                    <a:cubicBezTo>
                      <a:pt x="22249" y="858"/>
                      <a:pt x="24210" y="419"/>
                      <a:pt x="26204" y="183"/>
                    </a:cubicBezTo>
                    <a:cubicBezTo>
                      <a:pt x="28148" y="-61"/>
                      <a:pt x="30117" y="-61"/>
                      <a:pt x="32062" y="183"/>
                    </a:cubicBezTo>
                    <a:cubicBezTo>
                      <a:pt x="33917" y="557"/>
                      <a:pt x="35683" y="1273"/>
                      <a:pt x="37270" y="2298"/>
                    </a:cubicBezTo>
                    <a:close/>
                    <a:moveTo>
                      <a:pt x="20427" y="16375"/>
                    </a:moveTo>
                    <a:cubicBezTo>
                      <a:pt x="23112" y="14910"/>
                      <a:pt x="25716" y="13364"/>
                      <a:pt x="28157" y="11818"/>
                    </a:cubicBezTo>
                    <a:cubicBezTo>
                      <a:pt x="28832" y="11395"/>
                      <a:pt x="29483" y="10931"/>
                      <a:pt x="30109" y="10435"/>
                    </a:cubicBezTo>
                    <a:cubicBezTo>
                      <a:pt x="30532" y="10061"/>
                      <a:pt x="30890" y="9621"/>
                      <a:pt x="31167" y="9133"/>
                    </a:cubicBezTo>
                    <a:cubicBezTo>
                      <a:pt x="31330" y="8718"/>
                      <a:pt x="31330" y="8246"/>
                      <a:pt x="31167" y="7831"/>
                    </a:cubicBezTo>
                    <a:cubicBezTo>
                      <a:pt x="30866" y="7278"/>
                      <a:pt x="30419" y="6831"/>
                      <a:pt x="29865" y="6530"/>
                    </a:cubicBezTo>
                    <a:cubicBezTo>
                      <a:pt x="29174" y="6180"/>
                      <a:pt x="28433" y="5936"/>
                      <a:pt x="27668" y="5797"/>
                    </a:cubicBezTo>
                    <a:lnTo>
                      <a:pt x="25472" y="5797"/>
                    </a:lnTo>
                    <a:cubicBezTo>
                      <a:pt x="24666" y="5936"/>
                      <a:pt x="23877" y="6155"/>
                      <a:pt x="23112" y="6448"/>
                    </a:cubicBezTo>
                    <a:cubicBezTo>
                      <a:pt x="22298" y="6733"/>
                      <a:pt x="21509" y="7083"/>
                      <a:pt x="20752" y="7506"/>
                    </a:cubicBezTo>
                    <a:cubicBezTo>
                      <a:pt x="18067" y="8970"/>
                      <a:pt x="15464" y="10435"/>
                      <a:pt x="12616" y="12062"/>
                    </a:cubicBezTo>
                    <a:cubicBezTo>
                      <a:pt x="11940" y="12461"/>
                      <a:pt x="11290" y="12892"/>
                      <a:pt x="10663" y="13364"/>
                    </a:cubicBezTo>
                    <a:cubicBezTo>
                      <a:pt x="10232" y="13763"/>
                      <a:pt x="9874" y="14227"/>
                      <a:pt x="9605" y="14747"/>
                    </a:cubicBezTo>
                    <a:cubicBezTo>
                      <a:pt x="9443" y="15162"/>
                      <a:pt x="9443" y="15634"/>
                      <a:pt x="9605" y="16049"/>
                    </a:cubicBezTo>
                    <a:cubicBezTo>
                      <a:pt x="9914" y="16570"/>
                      <a:pt x="10362" y="16993"/>
                      <a:pt x="10907" y="17270"/>
                    </a:cubicBezTo>
                    <a:cubicBezTo>
                      <a:pt x="11599" y="17644"/>
                      <a:pt x="12339" y="17921"/>
                      <a:pt x="13104" y="18083"/>
                    </a:cubicBezTo>
                    <a:cubicBezTo>
                      <a:pt x="13861" y="18165"/>
                      <a:pt x="14626" y="18165"/>
                      <a:pt x="15382" y="18083"/>
                    </a:cubicBezTo>
                    <a:cubicBezTo>
                      <a:pt x="16163" y="17945"/>
                      <a:pt x="16928" y="17725"/>
                      <a:pt x="17660" y="17433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FE4464BF-8F1A-D730-D9DF-B47BD6A4F2AA}"/>
                  </a:ext>
                </a:extLst>
              </p:cNvPr>
              <p:cNvSpPr/>
              <p:nvPr/>
            </p:nvSpPr>
            <p:spPr>
              <a:xfrm>
                <a:off x="6563435" y="4816152"/>
                <a:ext cx="55853" cy="31622"/>
              </a:xfrm>
              <a:custGeom>
                <a:avLst/>
                <a:gdLst>
                  <a:gd name="connsiteX0" fmla="*/ 17919 w 55853"/>
                  <a:gd name="connsiteY0" fmla="*/ 19432 h 31622"/>
                  <a:gd name="connsiteX1" fmla="*/ 17919 w 55853"/>
                  <a:gd name="connsiteY1" fmla="*/ 18781 h 31622"/>
                  <a:gd name="connsiteX2" fmla="*/ 22312 w 55853"/>
                  <a:gd name="connsiteY2" fmla="*/ 12435 h 31622"/>
                  <a:gd name="connsiteX3" fmla="*/ 6934 w 55853"/>
                  <a:gd name="connsiteY3" fmla="*/ 21304 h 31622"/>
                  <a:gd name="connsiteX4" fmla="*/ 5714 w 55853"/>
                  <a:gd name="connsiteY4" fmla="*/ 21304 h 31622"/>
                  <a:gd name="connsiteX5" fmla="*/ 4737 w 55853"/>
                  <a:gd name="connsiteY5" fmla="*/ 21304 h 31622"/>
                  <a:gd name="connsiteX6" fmla="*/ 181 w 55853"/>
                  <a:gd name="connsiteY6" fmla="*/ 18700 h 31622"/>
                  <a:gd name="connsiteX7" fmla="*/ 181 w 55853"/>
                  <a:gd name="connsiteY7" fmla="*/ 18130 h 31622"/>
                  <a:gd name="connsiteX8" fmla="*/ 750 w 55853"/>
                  <a:gd name="connsiteY8" fmla="*/ 17398 h 31622"/>
                  <a:gd name="connsiteX9" fmla="*/ 30774 w 55853"/>
                  <a:gd name="connsiteY9" fmla="*/ 67 h 31622"/>
                  <a:gd name="connsiteX10" fmla="*/ 31995 w 55853"/>
                  <a:gd name="connsiteY10" fmla="*/ 67 h 31622"/>
                  <a:gd name="connsiteX11" fmla="*/ 32971 w 55853"/>
                  <a:gd name="connsiteY11" fmla="*/ 67 h 31622"/>
                  <a:gd name="connsiteX12" fmla="*/ 37040 w 55853"/>
                  <a:gd name="connsiteY12" fmla="*/ 2427 h 31622"/>
                  <a:gd name="connsiteX13" fmla="*/ 37609 w 55853"/>
                  <a:gd name="connsiteY13" fmla="*/ 3322 h 31622"/>
                  <a:gd name="connsiteX14" fmla="*/ 37609 w 55853"/>
                  <a:gd name="connsiteY14" fmla="*/ 3973 h 31622"/>
                  <a:gd name="connsiteX15" fmla="*/ 30367 w 55853"/>
                  <a:gd name="connsiteY15" fmla="*/ 14713 h 31622"/>
                  <a:gd name="connsiteX16" fmla="*/ 48919 w 55853"/>
                  <a:gd name="connsiteY16" fmla="*/ 10563 h 31622"/>
                  <a:gd name="connsiteX17" fmla="*/ 50058 w 55853"/>
                  <a:gd name="connsiteY17" fmla="*/ 10563 h 31622"/>
                  <a:gd name="connsiteX18" fmla="*/ 51685 w 55853"/>
                  <a:gd name="connsiteY18" fmla="*/ 10563 h 31622"/>
                  <a:gd name="connsiteX19" fmla="*/ 55672 w 55853"/>
                  <a:gd name="connsiteY19" fmla="*/ 12923 h 31622"/>
                  <a:gd name="connsiteX20" fmla="*/ 55672 w 55853"/>
                  <a:gd name="connsiteY20" fmla="*/ 13493 h 31622"/>
                  <a:gd name="connsiteX21" fmla="*/ 55021 w 55853"/>
                  <a:gd name="connsiteY21" fmla="*/ 14225 h 31622"/>
                  <a:gd name="connsiteX22" fmla="*/ 25079 w 55853"/>
                  <a:gd name="connsiteY22" fmla="*/ 31556 h 31622"/>
                  <a:gd name="connsiteX23" fmla="*/ 23858 w 55853"/>
                  <a:gd name="connsiteY23" fmla="*/ 31556 h 31622"/>
                  <a:gd name="connsiteX24" fmla="*/ 22882 w 55853"/>
                  <a:gd name="connsiteY24" fmla="*/ 31556 h 31622"/>
                  <a:gd name="connsiteX25" fmla="*/ 18244 w 55853"/>
                  <a:gd name="connsiteY25" fmla="*/ 28871 h 31622"/>
                  <a:gd name="connsiteX26" fmla="*/ 18244 w 55853"/>
                  <a:gd name="connsiteY26" fmla="*/ 28301 h 31622"/>
                  <a:gd name="connsiteX27" fmla="*/ 18814 w 55853"/>
                  <a:gd name="connsiteY27" fmla="*/ 27650 h 31622"/>
                  <a:gd name="connsiteX28" fmla="*/ 34192 w 55853"/>
                  <a:gd name="connsiteY28" fmla="*/ 18781 h 31622"/>
                  <a:gd name="connsiteX29" fmla="*/ 23289 w 55853"/>
                  <a:gd name="connsiteY29" fmla="*/ 21304 h 31622"/>
                  <a:gd name="connsiteX30" fmla="*/ 22068 w 55853"/>
                  <a:gd name="connsiteY30" fmla="*/ 21304 h 31622"/>
                  <a:gd name="connsiteX31" fmla="*/ 20848 w 55853"/>
                  <a:gd name="connsiteY31" fmla="*/ 21304 h 31622"/>
                  <a:gd name="connsiteX32" fmla="*/ 18569 w 55853"/>
                  <a:gd name="connsiteY32" fmla="*/ 20002 h 31622"/>
                  <a:gd name="connsiteX33" fmla="*/ 17919 w 55853"/>
                  <a:gd name="connsiteY33" fmla="*/ 19432 h 31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5853" h="31622">
                    <a:moveTo>
                      <a:pt x="17919" y="19432"/>
                    </a:moveTo>
                    <a:cubicBezTo>
                      <a:pt x="17878" y="19221"/>
                      <a:pt x="17878" y="18993"/>
                      <a:pt x="17919" y="18781"/>
                    </a:cubicBezTo>
                    <a:lnTo>
                      <a:pt x="22312" y="12435"/>
                    </a:lnTo>
                    <a:lnTo>
                      <a:pt x="6934" y="21304"/>
                    </a:lnTo>
                    <a:cubicBezTo>
                      <a:pt x="6536" y="21426"/>
                      <a:pt x="6112" y="21426"/>
                      <a:pt x="5714" y="21304"/>
                    </a:cubicBezTo>
                    <a:cubicBezTo>
                      <a:pt x="5405" y="21434"/>
                      <a:pt x="5046" y="21434"/>
                      <a:pt x="4737" y="21304"/>
                    </a:cubicBezTo>
                    <a:lnTo>
                      <a:pt x="181" y="18700"/>
                    </a:lnTo>
                    <a:cubicBezTo>
                      <a:pt x="181" y="18700"/>
                      <a:pt x="-226" y="18700"/>
                      <a:pt x="181" y="18130"/>
                    </a:cubicBezTo>
                    <a:cubicBezTo>
                      <a:pt x="287" y="17829"/>
                      <a:pt x="490" y="17577"/>
                      <a:pt x="750" y="17398"/>
                    </a:cubicBezTo>
                    <a:lnTo>
                      <a:pt x="30774" y="67"/>
                    </a:lnTo>
                    <a:lnTo>
                      <a:pt x="31995" y="67"/>
                    </a:lnTo>
                    <a:cubicBezTo>
                      <a:pt x="32312" y="-22"/>
                      <a:pt x="32654" y="-22"/>
                      <a:pt x="32971" y="67"/>
                    </a:cubicBezTo>
                    <a:lnTo>
                      <a:pt x="37040" y="2427"/>
                    </a:lnTo>
                    <a:cubicBezTo>
                      <a:pt x="37528" y="2427"/>
                      <a:pt x="37690" y="2996"/>
                      <a:pt x="37609" y="3322"/>
                    </a:cubicBezTo>
                    <a:lnTo>
                      <a:pt x="37609" y="3973"/>
                    </a:lnTo>
                    <a:lnTo>
                      <a:pt x="30367" y="14713"/>
                    </a:lnTo>
                    <a:lnTo>
                      <a:pt x="48919" y="10563"/>
                    </a:lnTo>
                    <a:lnTo>
                      <a:pt x="50058" y="10563"/>
                    </a:lnTo>
                    <a:cubicBezTo>
                      <a:pt x="50595" y="10433"/>
                      <a:pt x="51148" y="10433"/>
                      <a:pt x="51685" y="10563"/>
                    </a:cubicBezTo>
                    <a:lnTo>
                      <a:pt x="55672" y="12923"/>
                    </a:lnTo>
                    <a:cubicBezTo>
                      <a:pt x="55672" y="12923"/>
                      <a:pt x="56079" y="12923"/>
                      <a:pt x="55672" y="13493"/>
                    </a:cubicBezTo>
                    <a:cubicBezTo>
                      <a:pt x="55558" y="13810"/>
                      <a:pt x="55322" y="14078"/>
                      <a:pt x="55021" y="14225"/>
                    </a:cubicBezTo>
                    <a:lnTo>
                      <a:pt x="25079" y="31556"/>
                    </a:lnTo>
                    <a:lnTo>
                      <a:pt x="23858" y="31556"/>
                    </a:lnTo>
                    <a:cubicBezTo>
                      <a:pt x="23541" y="31645"/>
                      <a:pt x="23199" y="31645"/>
                      <a:pt x="22882" y="31556"/>
                    </a:cubicBezTo>
                    <a:lnTo>
                      <a:pt x="18244" y="28871"/>
                    </a:lnTo>
                    <a:cubicBezTo>
                      <a:pt x="18089" y="28716"/>
                      <a:pt x="18089" y="28456"/>
                      <a:pt x="18244" y="28301"/>
                    </a:cubicBezTo>
                    <a:cubicBezTo>
                      <a:pt x="18333" y="28016"/>
                      <a:pt x="18537" y="27772"/>
                      <a:pt x="18814" y="27650"/>
                    </a:cubicBezTo>
                    <a:lnTo>
                      <a:pt x="34192" y="18781"/>
                    </a:lnTo>
                    <a:lnTo>
                      <a:pt x="23289" y="21304"/>
                    </a:lnTo>
                    <a:lnTo>
                      <a:pt x="22068" y="21304"/>
                    </a:lnTo>
                    <a:cubicBezTo>
                      <a:pt x="21669" y="21401"/>
                      <a:pt x="21246" y="21401"/>
                      <a:pt x="20848" y="21304"/>
                    </a:cubicBezTo>
                    <a:lnTo>
                      <a:pt x="18569" y="20002"/>
                    </a:lnTo>
                    <a:cubicBezTo>
                      <a:pt x="18236" y="20002"/>
                      <a:pt x="17959" y="19758"/>
                      <a:pt x="17919" y="19432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F903563C-CEE0-E2B2-10C5-F794307CAE39}"/>
                  </a:ext>
                </a:extLst>
              </p:cNvPr>
              <p:cNvSpPr/>
              <p:nvPr/>
            </p:nvSpPr>
            <p:spPr>
              <a:xfrm>
                <a:off x="6597052" y="4835614"/>
                <a:ext cx="41999" cy="24388"/>
              </a:xfrm>
              <a:custGeom>
                <a:avLst/>
                <a:gdLst>
                  <a:gd name="connsiteX0" fmla="*/ 20834 w 41999"/>
                  <a:gd name="connsiteY0" fmla="*/ 7292 h 24388"/>
                  <a:gd name="connsiteX1" fmla="*/ 19126 w 41999"/>
                  <a:gd name="connsiteY1" fmla="*/ 8188 h 24388"/>
                  <a:gd name="connsiteX2" fmla="*/ 16847 w 41999"/>
                  <a:gd name="connsiteY2" fmla="*/ 9489 h 24388"/>
                  <a:gd name="connsiteX3" fmla="*/ 14651 w 41999"/>
                  <a:gd name="connsiteY3" fmla="*/ 10791 h 24388"/>
                  <a:gd name="connsiteX4" fmla="*/ 13023 w 41999"/>
                  <a:gd name="connsiteY4" fmla="*/ 11768 h 24388"/>
                  <a:gd name="connsiteX5" fmla="*/ 11315 w 41999"/>
                  <a:gd name="connsiteY5" fmla="*/ 13151 h 24388"/>
                  <a:gd name="connsiteX6" fmla="*/ 10338 w 41999"/>
                  <a:gd name="connsiteY6" fmla="*/ 14615 h 24388"/>
                  <a:gd name="connsiteX7" fmla="*/ 10338 w 41999"/>
                  <a:gd name="connsiteY7" fmla="*/ 15999 h 24388"/>
                  <a:gd name="connsiteX8" fmla="*/ 11884 w 41999"/>
                  <a:gd name="connsiteY8" fmla="*/ 17463 h 24388"/>
                  <a:gd name="connsiteX9" fmla="*/ 14162 w 41999"/>
                  <a:gd name="connsiteY9" fmla="*/ 18358 h 24388"/>
                  <a:gd name="connsiteX10" fmla="*/ 16359 w 41999"/>
                  <a:gd name="connsiteY10" fmla="*/ 18358 h 24388"/>
                  <a:gd name="connsiteX11" fmla="*/ 18312 w 41999"/>
                  <a:gd name="connsiteY11" fmla="*/ 18358 h 24388"/>
                  <a:gd name="connsiteX12" fmla="*/ 19858 w 41999"/>
                  <a:gd name="connsiteY12" fmla="*/ 17870 h 24388"/>
                  <a:gd name="connsiteX13" fmla="*/ 21322 w 41999"/>
                  <a:gd name="connsiteY13" fmla="*/ 17870 h 24388"/>
                  <a:gd name="connsiteX14" fmla="*/ 22462 w 41999"/>
                  <a:gd name="connsiteY14" fmla="*/ 17870 h 24388"/>
                  <a:gd name="connsiteX15" fmla="*/ 27018 w 41999"/>
                  <a:gd name="connsiteY15" fmla="*/ 20555 h 24388"/>
                  <a:gd name="connsiteX16" fmla="*/ 27018 w 41999"/>
                  <a:gd name="connsiteY16" fmla="*/ 21043 h 24388"/>
                  <a:gd name="connsiteX17" fmla="*/ 26448 w 41999"/>
                  <a:gd name="connsiteY17" fmla="*/ 21531 h 24388"/>
                  <a:gd name="connsiteX18" fmla="*/ 21160 w 41999"/>
                  <a:gd name="connsiteY18" fmla="*/ 23647 h 24388"/>
                  <a:gd name="connsiteX19" fmla="*/ 15220 w 41999"/>
                  <a:gd name="connsiteY19" fmla="*/ 24379 h 24388"/>
                  <a:gd name="connsiteX20" fmla="*/ 9362 w 41999"/>
                  <a:gd name="connsiteY20" fmla="*/ 23810 h 24388"/>
                  <a:gd name="connsiteX21" fmla="*/ 4154 w 41999"/>
                  <a:gd name="connsiteY21" fmla="*/ 21857 h 24388"/>
                  <a:gd name="connsiteX22" fmla="*/ 737 w 41999"/>
                  <a:gd name="connsiteY22" fmla="*/ 18684 h 24388"/>
                  <a:gd name="connsiteX23" fmla="*/ 86 w 41999"/>
                  <a:gd name="connsiteY23" fmla="*/ 15185 h 24388"/>
                  <a:gd name="connsiteX24" fmla="*/ 1958 w 41999"/>
                  <a:gd name="connsiteY24" fmla="*/ 11686 h 24388"/>
                  <a:gd name="connsiteX25" fmla="*/ 5944 w 41999"/>
                  <a:gd name="connsiteY25" fmla="*/ 8350 h 24388"/>
                  <a:gd name="connsiteX26" fmla="*/ 9931 w 41999"/>
                  <a:gd name="connsiteY26" fmla="*/ 5991 h 24388"/>
                  <a:gd name="connsiteX27" fmla="*/ 14244 w 41999"/>
                  <a:gd name="connsiteY27" fmla="*/ 3550 h 24388"/>
                  <a:gd name="connsiteX28" fmla="*/ 19858 w 41999"/>
                  <a:gd name="connsiteY28" fmla="*/ 1271 h 24388"/>
                  <a:gd name="connsiteX29" fmla="*/ 26042 w 41999"/>
                  <a:gd name="connsiteY29" fmla="*/ 214 h 24388"/>
                  <a:gd name="connsiteX30" fmla="*/ 32144 w 41999"/>
                  <a:gd name="connsiteY30" fmla="*/ 214 h 24388"/>
                  <a:gd name="connsiteX31" fmla="*/ 37677 w 41999"/>
                  <a:gd name="connsiteY31" fmla="*/ 2248 h 24388"/>
                  <a:gd name="connsiteX32" fmla="*/ 41013 w 41999"/>
                  <a:gd name="connsiteY32" fmla="*/ 5258 h 24388"/>
                  <a:gd name="connsiteX33" fmla="*/ 41989 w 41999"/>
                  <a:gd name="connsiteY33" fmla="*/ 8594 h 24388"/>
                  <a:gd name="connsiteX34" fmla="*/ 40687 w 41999"/>
                  <a:gd name="connsiteY34" fmla="*/ 12012 h 24388"/>
                  <a:gd name="connsiteX35" fmla="*/ 37107 w 41999"/>
                  <a:gd name="connsiteY35" fmla="*/ 15104 h 24388"/>
                  <a:gd name="connsiteX36" fmla="*/ 36131 w 41999"/>
                  <a:gd name="connsiteY36" fmla="*/ 15104 h 24388"/>
                  <a:gd name="connsiteX37" fmla="*/ 35317 w 41999"/>
                  <a:gd name="connsiteY37" fmla="*/ 15104 h 24388"/>
                  <a:gd name="connsiteX38" fmla="*/ 30761 w 41999"/>
                  <a:gd name="connsiteY38" fmla="*/ 12500 h 24388"/>
                  <a:gd name="connsiteX39" fmla="*/ 30191 w 41999"/>
                  <a:gd name="connsiteY39" fmla="*/ 11849 h 24388"/>
                  <a:gd name="connsiteX40" fmla="*/ 30924 w 41999"/>
                  <a:gd name="connsiteY40" fmla="*/ 11035 h 24388"/>
                  <a:gd name="connsiteX41" fmla="*/ 31656 w 41999"/>
                  <a:gd name="connsiteY41" fmla="*/ 10059 h 24388"/>
                  <a:gd name="connsiteX42" fmla="*/ 32144 w 41999"/>
                  <a:gd name="connsiteY42" fmla="*/ 8920 h 24388"/>
                  <a:gd name="connsiteX43" fmla="*/ 32144 w 41999"/>
                  <a:gd name="connsiteY43" fmla="*/ 7699 h 24388"/>
                  <a:gd name="connsiteX44" fmla="*/ 30517 w 41999"/>
                  <a:gd name="connsiteY44" fmla="*/ 6397 h 24388"/>
                  <a:gd name="connsiteX45" fmla="*/ 28076 w 41999"/>
                  <a:gd name="connsiteY45" fmla="*/ 5502 h 24388"/>
                  <a:gd name="connsiteX46" fmla="*/ 25553 w 41999"/>
                  <a:gd name="connsiteY46" fmla="*/ 5502 h 24388"/>
                  <a:gd name="connsiteX47" fmla="*/ 23112 w 41999"/>
                  <a:gd name="connsiteY47" fmla="*/ 5991 h 2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1999" h="24388">
                    <a:moveTo>
                      <a:pt x="20834" y="7292"/>
                    </a:moveTo>
                    <a:lnTo>
                      <a:pt x="19126" y="8188"/>
                    </a:lnTo>
                    <a:lnTo>
                      <a:pt x="16847" y="9489"/>
                    </a:lnTo>
                    <a:lnTo>
                      <a:pt x="14651" y="10791"/>
                    </a:lnTo>
                    <a:lnTo>
                      <a:pt x="13023" y="11768"/>
                    </a:lnTo>
                    <a:cubicBezTo>
                      <a:pt x="12421" y="12191"/>
                      <a:pt x="11851" y="12646"/>
                      <a:pt x="11315" y="13151"/>
                    </a:cubicBezTo>
                    <a:cubicBezTo>
                      <a:pt x="10883" y="13558"/>
                      <a:pt x="10542" y="14054"/>
                      <a:pt x="10338" y="14615"/>
                    </a:cubicBezTo>
                    <a:cubicBezTo>
                      <a:pt x="10143" y="15055"/>
                      <a:pt x="10143" y="15559"/>
                      <a:pt x="10338" y="15999"/>
                    </a:cubicBezTo>
                    <a:cubicBezTo>
                      <a:pt x="10704" y="16625"/>
                      <a:pt x="11241" y="17130"/>
                      <a:pt x="11884" y="17463"/>
                    </a:cubicBezTo>
                    <a:cubicBezTo>
                      <a:pt x="12600" y="17870"/>
                      <a:pt x="13365" y="18171"/>
                      <a:pt x="14162" y="18358"/>
                    </a:cubicBezTo>
                    <a:cubicBezTo>
                      <a:pt x="14895" y="18440"/>
                      <a:pt x="15627" y="18440"/>
                      <a:pt x="16359" y="18358"/>
                    </a:cubicBezTo>
                    <a:lnTo>
                      <a:pt x="18312" y="18358"/>
                    </a:lnTo>
                    <a:lnTo>
                      <a:pt x="19858" y="17870"/>
                    </a:lnTo>
                    <a:lnTo>
                      <a:pt x="21322" y="17870"/>
                    </a:lnTo>
                    <a:cubicBezTo>
                      <a:pt x="21689" y="17724"/>
                      <a:pt x="22095" y="17724"/>
                      <a:pt x="22462" y="17870"/>
                    </a:cubicBezTo>
                    <a:lnTo>
                      <a:pt x="27018" y="20555"/>
                    </a:lnTo>
                    <a:cubicBezTo>
                      <a:pt x="27107" y="20710"/>
                      <a:pt x="27107" y="20889"/>
                      <a:pt x="27018" y="21043"/>
                    </a:cubicBezTo>
                    <a:cubicBezTo>
                      <a:pt x="26888" y="21263"/>
                      <a:pt x="26685" y="21434"/>
                      <a:pt x="26448" y="21531"/>
                    </a:cubicBezTo>
                    <a:cubicBezTo>
                      <a:pt x="24789" y="22475"/>
                      <a:pt x="23015" y="23191"/>
                      <a:pt x="21160" y="23647"/>
                    </a:cubicBezTo>
                    <a:cubicBezTo>
                      <a:pt x="19215" y="24135"/>
                      <a:pt x="17222" y="24379"/>
                      <a:pt x="15220" y="24379"/>
                    </a:cubicBezTo>
                    <a:cubicBezTo>
                      <a:pt x="13251" y="24436"/>
                      <a:pt x="11282" y="24241"/>
                      <a:pt x="9362" y="23810"/>
                    </a:cubicBezTo>
                    <a:cubicBezTo>
                      <a:pt x="7531" y="23444"/>
                      <a:pt x="5774" y="22785"/>
                      <a:pt x="4154" y="21857"/>
                    </a:cubicBezTo>
                    <a:cubicBezTo>
                      <a:pt x="2747" y="21133"/>
                      <a:pt x="1567" y="20034"/>
                      <a:pt x="737" y="18684"/>
                    </a:cubicBezTo>
                    <a:cubicBezTo>
                      <a:pt x="86" y="17642"/>
                      <a:pt x="-142" y="16389"/>
                      <a:pt x="86" y="15185"/>
                    </a:cubicBezTo>
                    <a:cubicBezTo>
                      <a:pt x="346" y="13859"/>
                      <a:pt x="997" y="12638"/>
                      <a:pt x="1958" y="11686"/>
                    </a:cubicBezTo>
                    <a:cubicBezTo>
                      <a:pt x="3096" y="10368"/>
                      <a:pt x="4447" y="9245"/>
                      <a:pt x="5944" y="8350"/>
                    </a:cubicBezTo>
                    <a:lnTo>
                      <a:pt x="9931" y="5991"/>
                    </a:lnTo>
                    <a:lnTo>
                      <a:pt x="14244" y="3550"/>
                    </a:lnTo>
                    <a:cubicBezTo>
                      <a:pt x="16034" y="2598"/>
                      <a:pt x="17913" y="1833"/>
                      <a:pt x="19858" y="1271"/>
                    </a:cubicBezTo>
                    <a:cubicBezTo>
                      <a:pt x="21876" y="686"/>
                      <a:pt x="23951" y="336"/>
                      <a:pt x="26042" y="214"/>
                    </a:cubicBezTo>
                    <a:cubicBezTo>
                      <a:pt x="28068" y="-71"/>
                      <a:pt x="30118" y="-71"/>
                      <a:pt x="32144" y="214"/>
                    </a:cubicBezTo>
                    <a:cubicBezTo>
                      <a:pt x="34081" y="596"/>
                      <a:pt x="35952" y="1280"/>
                      <a:pt x="37677" y="2248"/>
                    </a:cubicBezTo>
                    <a:cubicBezTo>
                      <a:pt x="39003" y="2988"/>
                      <a:pt x="40142" y="4013"/>
                      <a:pt x="41013" y="5258"/>
                    </a:cubicBezTo>
                    <a:cubicBezTo>
                      <a:pt x="41721" y="6227"/>
                      <a:pt x="42063" y="7406"/>
                      <a:pt x="41989" y="8594"/>
                    </a:cubicBezTo>
                    <a:cubicBezTo>
                      <a:pt x="41900" y="9839"/>
                      <a:pt x="41444" y="11027"/>
                      <a:pt x="40687" y="12012"/>
                    </a:cubicBezTo>
                    <a:cubicBezTo>
                      <a:pt x="39727" y="13281"/>
                      <a:pt x="38507" y="14339"/>
                      <a:pt x="37107" y="15104"/>
                    </a:cubicBezTo>
                    <a:lnTo>
                      <a:pt x="36131" y="15104"/>
                    </a:lnTo>
                    <a:lnTo>
                      <a:pt x="35317" y="15104"/>
                    </a:lnTo>
                    <a:lnTo>
                      <a:pt x="30761" y="12500"/>
                    </a:lnTo>
                    <a:cubicBezTo>
                      <a:pt x="30354" y="12500"/>
                      <a:pt x="30191" y="12012"/>
                      <a:pt x="30191" y="11849"/>
                    </a:cubicBezTo>
                    <a:cubicBezTo>
                      <a:pt x="30362" y="11515"/>
                      <a:pt x="30614" y="11239"/>
                      <a:pt x="30924" y="11035"/>
                    </a:cubicBezTo>
                    <a:cubicBezTo>
                      <a:pt x="31184" y="10726"/>
                      <a:pt x="31428" y="10401"/>
                      <a:pt x="31656" y="10059"/>
                    </a:cubicBezTo>
                    <a:cubicBezTo>
                      <a:pt x="31933" y="9742"/>
                      <a:pt x="32103" y="9343"/>
                      <a:pt x="32144" y="8920"/>
                    </a:cubicBezTo>
                    <a:cubicBezTo>
                      <a:pt x="32233" y="8521"/>
                      <a:pt x="32233" y="8098"/>
                      <a:pt x="32144" y="7699"/>
                    </a:cubicBezTo>
                    <a:cubicBezTo>
                      <a:pt x="31705" y="7146"/>
                      <a:pt x="31151" y="6707"/>
                      <a:pt x="30517" y="6397"/>
                    </a:cubicBezTo>
                    <a:cubicBezTo>
                      <a:pt x="29776" y="5925"/>
                      <a:pt x="28946" y="5616"/>
                      <a:pt x="28076" y="5502"/>
                    </a:cubicBezTo>
                    <a:cubicBezTo>
                      <a:pt x="27238" y="5380"/>
                      <a:pt x="26392" y="5380"/>
                      <a:pt x="25553" y="5502"/>
                    </a:cubicBezTo>
                    <a:lnTo>
                      <a:pt x="23112" y="5991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58325C0B-18C0-CE3D-E782-A69AB4CD80ED}"/>
                  </a:ext>
                </a:extLst>
              </p:cNvPr>
              <p:cNvSpPr/>
              <p:nvPr/>
            </p:nvSpPr>
            <p:spPr>
              <a:xfrm>
                <a:off x="6671099" y="4877731"/>
                <a:ext cx="55495" cy="31580"/>
              </a:xfrm>
              <a:custGeom>
                <a:avLst/>
                <a:gdLst>
                  <a:gd name="connsiteX0" fmla="*/ 17819 w 55495"/>
                  <a:gd name="connsiteY0" fmla="*/ 19447 h 31580"/>
                  <a:gd name="connsiteX1" fmla="*/ 17819 w 55495"/>
                  <a:gd name="connsiteY1" fmla="*/ 18714 h 31580"/>
                  <a:gd name="connsiteX2" fmla="*/ 22213 w 55495"/>
                  <a:gd name="connsiteY2" fmla="*/ 12368 h 31580"/>
                  <a:gd name="connsiteX3" fmla="*/ 6753 w 55495"/>
                  <a:gd name="connsiteY3" fmla="*/ 21237 h 31580"/>
                  <a:gd name="connsiteX4" fmla="*/ 5614 w 55495"/>
                  <a:gd name="connsiteY4" fmla="*/ 21643 h 31580"/>
                  <a:gd name="connsiteX5" fmla="*/ 4556 w 55495"/>
                  <a:gd name="connsiteY5" fmla="*/ 21643 h 31580"/>
                  <a:gd name="connsiteX6" fmla="*/ 0 w 55495"/>
                  <a:gd name="connsiteY6" fmla="*/ 18958 h 31580"/>
                  <a:gd name="connsiteX7" fmla="*/ 0 w 55495"/>
                  <a:gd name="connsiteY7" fmla="*/ 18389 h 31580"/>
                  <a:gd name="connsiteX8" fmla="*/ 570 w 55495"/>
                  <a:gd name="connsiteY8" fmla="*/ 17738 h 31580"/>
                  <a:gd name="connsiteX9" fmla="*/ 30594 w 55495"/>
                  <a:gd name="connsiteY9" fmla="*/ 407 h 31580"/>
                  <a:gd name="connsiteX10" fmla="*/ 31733 w 55495"/>
                  <a:gd name="connsiteY10" fmla="*/ 0 h 31580"/>
                  <a:gd name="connsiteX11" fmla="*/ 32790 w 55495"/>
                  <a:gd name="connsiteY11" fmla="*/ 0 h 31580"/>
                  <a:gd name="connsiteX12" fmla="*/ 36859 w 55495"/>
                  <a:gd name="connsiteY12" fmla="*/ 2360 h 31580"/>
                  <a:gd name="connsiteX13" fmla="*/ 37347 w 55495"/>
                  <a:gd name="connsiteY13" fmla="*/ 3255 h 31580"/>
                  <a:gd name="connsiteX14" fmla="*/ 37347 w 55495"/>
                  <a:gd name="connsiteY14" fmla="*/ 3987 h 31580"/>
                  <a:gd name="connsiteX15" fmla="*/ 30105 w 55495"/>
                  <a:gd name="connsiteY15" fmla="*/ 14646 h 31580"/>
                  <a:gd name="connsiteX16" fmla="*/ 48657 w 55495"/>
                  <a:gd name="connsiteY16" fmla="*/ 10496 h 31580"/>
                  <a:gd name="connsiteX17" fmla="*/ 49796 w 55495"/>
                  <a:gd name="connsiteY17" fmla="*/ 10496 h 31580"/>
                  <a:gd name="connsiteX18" fmla="*/ 51342 w 55495"/>
                  <a:gd name="connsiteY18" fmla="*/ 10496 h 31580"/>
                  <a:gd name="connsiteX19" fmla="*/ 55410 w 55495"/>
                  <a:gd name="connsiteY19" fmla="*/ 12856 h 31580"/>
                  <a:gd name="connsiteX20" fmla="*/ 55410 w 55495"/>
                  <a:gd name="connsiteY20" fmla="*/ 13507 h 31580"/>
                  <a:gd name="connsiteX21" fmla="*/ 54759 w 55495"/>
                  <a:gd name="connsiteY21" fmla="*/ 14158 h 31580"/>
                  <a:gd name="connsiteX22" fmla="*/ 24735 w 55495"/>
                  <a:gd name="connsiteY22" fmla="*/ 31489 h 31580"/>
                  <a:gd name="connsiteX23" fmla="*/ 23596 w 55495"/>
                  <a:gd name="connsiteY23" fmla="*/ 31489 h 31580"/>
                  <a:gd name="connsiteX24" fmla="*/ 22538 w 55495"/>
                  <a:gd name="connsiteY24" fmla="*/ 31489 h 31580"/>
                  <a:gd name="connsiteX25" fmla="*/ 17982 w 55495"/>
                  <a:gd name="connsiteY25" fmla="*/ 28885 h 31580"/>
                  <a:gd name="connsiteX26" fmla="*/ 17982 w 55495"/>
                  <a:gd name="connsiteY26" fmla="*/ 28234 h 31580"/>
                  <a:gd name="connsiteX27" fmla="*/ 18551 w 55495"/>
                  <a:gd name="connsiteY27" fmla="*/ 27583 h 31580"/>
                  <a:gd name="connsiteX28" fmla="*/ 33930 w 55495"/>
                  <a:gd name="connsiteY28" fmla="*/ 18714 h 31580"/>
                  <a:gd name="connsiteX29" fmla="*/ 23027 w 55495"/>
                  <a:gd name="connsiteY29" fmla="*/ 21237 h 31580"/>
                  <a:gd name="connsiteX30" fmla="*/ 21725 w 55495"/>
                  <a:gd name="connsiteY30" fmla="*/ 21237 h 31580"/>
                  <a:gd name="connsiteX31" fmla="*/ 20586 w 55495"/>
                  <a:gd name="connsiteY31" fmla="*/ 21237 h 31580"/>
                  <a:gd name="connsiteX32" fmla="*/ 18307 w 55495"/>
                  <a:gd name="connsiteY32" fmla="*/ 19935 h 31580"/>
                  <a:gd name="connsiteX33" fmla="*/ 17819 w 55495"/>
                  <a:gd name="connsiteY33" fmla="*/ 19447 h 3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5495" h="31580">
                    <a:moveTo>
                      <a:pt x="17819" y="19447"/>
                    </a:moveTo>
                    <a:cubicBezTo>
                      <a:pt x="17778" y="19202"/>
                      <a:pt x="17778" y="18958"/>
                      <a:pt x="17819" y="18714"/>
                    </a:cubicBezTo>
                    <a:lnTo>
                      <a:pt x="22213" y="12368"/>
                    </a:lnTo>
                    <a:lnTo>
                      <a:pt x="6753" y="21237"/>
                    </a:lnTo>
                    <a:cubicBezTo>
                      <a:pt x="6412" y="21472"/>
                      <a:pt x="6021" y="21611"/>
                      <a:pt x="5614" y="21643"/>
                    </a:cubicBezTo>
                    <a:lnTo>
                      <a:pt x="4556" y="21643"/>
                    </a:lnTo>
                    <a:lnTo>
                      <a:pt x="0" y="18958"/>
                    </a:lnTo>
                    <a:cubicBezTo>
                      <a:pt x="0" y="18958"/>
                      <a:pt x="0" y="18958"/>
                      <a:pt x="0" y="18389"/>
                    </a:cubicBezTo>
                    <a:cubicBezTo>
                      <a:pt x="90" y="18104"/>
                      <a:pt x="293" y="17860"/>
                      <a:pt x="570" y="17738"/>
                    </a:cubicBezTo>
                    <a:lnTo>
                      <a:pt x="30594" y="407"/>
                    </a:lnTo>
                    <a:cubicBezTo>
                      <a:pt x="30935" y="187"/>
                      <a:pt x="31326" y="49"/>
                      <a:pt x="31733" y="0"/>
                    </a:cubicBezTo>
                    <a:lnTo>
                      <a:pt x="32790" y="0"/>
                    </a:lnTo>
                    <a:lnTo>
                      <a:pt x="36859" y="2360"/>
                    </a:lnTo>
                    <a:cubicBezTo>
                      <a:pt x="37347" y="2360"/>
                      <a:pt x="37510" y="2929"/>
                      <a:pt x="37347" y="3255"/>
                    </a:cubicBezTo>
                    <a:cubicBezTo>
                      <a:pt x="37371" y="3499"/>
                      <a:pt x="37371" y="3743"/>
                      <a:pt x="37347" y="3987"/>
                    </a:cubicBezTo>
                    <a:lnTo>
                      <a:pt x="30105" y="14646"/>
                    </a:lnTo>
                    <a:lnTo>
                      <a:pt x="48657" y="10496"/>
                    </a:lnTo>
                    <a:lnTo>
                      <a:pt x="49796" y="10496"/>
                    </a:lnTo>
                    <a:cubicBezTo>
                      <a:pt x="50300" y="10325"/>
                      <a:pt x="50837" y="10325"/>
                      <a:pt x="51342" y="10496"/>
                    </a:cubicBezTo>
                    <a:lnTo>
                      <a:pt x="55410" y="12856"/>
                    </a:lnTo>
                    <a:cubicBezTo>
                      <a:pt x="55524" y="13059"/>
                      <a:pt x="55524" y="13303"/>
                      <a:pt x="55410" y="13507"/>
                    </a:cubicBezTo>
                    <a:cubicBezTo>
                      <a:pt x="55410" y="13507"/>
                      <a:pt x="55410" y="13914"/>
                      <a:pt x="54759" y="14158"/>
                    </a:cubicBezTo>
                    <a:lnTo>
                      <a:pt x="24735" y="31489"/>
                    </a:lnTo>
                    <a:cubicBezTo>
                      <a:pt x="24361" y="31570"/>
                      <a:pt x="23970" y="31570"/>
                      <a:pt x="23596" y="31489"/>
                    </a:cubicBezTo>
                    <a:cubicBezTo>
                      <a:pt x="23254" y="31611"/>
                      <a:pt x="22880" y="31611"/>
                      <a:pt x="22538" y="31489"/>
                    </a:cubicBezTo>
                    <a:lnTo>
                      <a:pt x="17982" y="28885"/>
                    </a:lnTo>
                    <a:cubicBezTo>
                      <a:pt x="17843" y="28690"/>
                      <a:pt x="17843" y="28429"/>
                      <a:pt x="17982" y="28234"/>
                    </a:cubicBezTo>
                    <a:cubicBezTo>
                      <a:pt x="17982" y="28234"/>
                      <a:pt x="17982" y="27746"/>
                      <a:pt x="18551" y="27583"/>
                    </a:cubicBezTo>
                    <a:lnTo>
                      <a:pt x="33930" y="18714"/>
                    </a:lnTo>
                    <a:lnTo>
                      <a:pt x="23027" y="21237"/>
                    </a:lnTo>
                    <a:lnTo>
                      <a:pt x="21725" y="21237"/>
                    </a:lnTo>
                    <a:cubicBezTo>
                      <a:pt x="21367" y="21399"/>
                      <a:pt x="20952" y="21399"/>
                      <a:pt x="20586" y="21237"/>
                    </a:cubicBezTo>
                    <a:lnTo>
                      <a:pt x="18307" y="19935"/>
                    </a:lnTo>
                    <a:cubicBezTo>
                      <a:pt x="18307" y="19935"/>
                      <a:pt x="17331" y="20016"/>
                      <a:pt x="17819" y="19447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26C43D30-0211-C197-179B-912FBF9C8ED1}"/>
                  </a:ext>
                </a:extLst>
              </p:cNvPr>
              <p:cNvSpPr/>
              <p:nvPr/>
            </p:nvSpPr>
            <p:spPr>
              <a:xfrm>
                <a:off x="6700554" y="4894181"/>
                <a:ext cx="46215" cy="29914"/>
              </a:xfrm>
              <a:custGeom>
                <a:avLst/>
                <a:gdLst>
                  <a:gd name="connsiteX0" fmla="*/ 41578 w 46215"/>
                  <a:gd name="connsiteY0" fmla="*/ 6170 h 29914"/>
                  <a:gd name="connsiteX1" fmla="*/ 45077 w 46215"/>
                  <a:gd name="connsiteY1" fmla="*/ 8936 h 29914"/>
                  <a:gd name="connsiteX2" fmla="*/ 46216 w 46215"/>
                  <a:gd name="connsiteY2" fmla="*/ 11865 h 29914"/>
                  <a:gd name="connsiteX3" fmla="*/ 44833 w 46215"/>
                  <a:gd name="connsiteY3" fmla="*/ 14876 h 29914"/>
                  <a:gd name="connsiteX4" fmla="*/ 40764 w 46215"/>
                  <a:gd name="connsiteY4" fmla="*/ 17968 h 29914"/>
                  <a:gd name="connsiteX5" fmla="*/ 33930 w 46215"/>
                  <a:gd name="connsiteY5" fmla="*/ 20734 h 29914"/>
                  <a:gd name="connsiteX6" fmla="*/ 27339 w 46215"/>
                  <a:gd name="connsiteY6" fmla="*/ 20734 h 29914"/>
                  <a:gd name="connsiteX7" fmla="*/ 20911 w 46215"/>
                  <a:gd name="connsiteY7" fmla="*/ 29847 h 29914"/>
                  <a:gd name="connsiteX8" fmla="*/ 20016 w 46215"/>
                  <a:gd name="connsiteY8" fmla="*/ 29847 h 29914"/>
                  <a:gd name="connsiteX9" fmla="*/ 19121 w 46215"/>
                  <a:gd name="connsiteY9" fmla="*/ 29847 h 29914"/>
                  <a:gd name="connsiteX10" fmla="*/ 14402 w 46215"/>
                  <a:gd name="connsiteY10" fmla="*/ 27162 h 29914"/>
                  <a:gd name="connsiteX11" fmla="*/ 13832 w 46215"/>
                  <a:gd name="connsiteY11" fmla="*/ 26348 h 29914"/>
                  <a:gd name="connsiteX12" fmla="*/ 13832 w 46215"/>
                  <a:gd name="connsiteY12" fmla="*/ 25534 h 29914"/>
                  <a:gd name="connsiteX13" fmla="*/ 19935 w 46215"/>
                  <a:gd name="connsiteY13" fmla="*/ 17398 h 29914"/>
                  <a:gd name="connsiteX14" fmla="*/ 16761 w 46215"/>
                  <a:gd name="connsiteY14" fmla="*/ 15608 h 29914"/>
                  <a:gd name="connsiteX15" fmla="*/ 6835 w 46215"/>
                  <a:gd name="connsiteY15" fmla="*/ 21304 h 29914"/>
                  <a:gd name="connsiteX16" fmla="*/ 5614 w 46215"/>
                  <a:gd name="connsiteY16" fmla="*/ 21304 h 29914"/>
                  <a:gd name="connsiteX17" fmla="*/ 4638 w 46215"/>
                  <a:gd name="connsiteY17" fmla="*/ 21304 h 29914"/>
                  <a:gd name="connsiteX18" fmla="*/ 0 w 46215"/>
                  <a:gd name="connsiteY18" fmla="*/ 18700 h 29914"/>
                  <a:gd name="connsiteX19" fmla="*/ 0 w 46215"/>
                  <a:gd name="connsiteY19" fmla="*/ 18130 h 29914"/>
                  <a:gd name="connsiteX20" fmla="*/ 570 w 46215"/>
                  <a:gd name="connsiteY20" fmla="*/ 17398 h 29914"/>
                  <a:gd name="connsiteX21" fmla="*/ 30594 w 46215"/>
                  <a:gd name="connsiteY21" fmla="*/ 67 h 29914"/>
                  <a:gd name="connsiteX22" fmla="*/ 31814 w 46215"/>
                  <a:gd name="connsiteY22" fmla="*/ 67 h 29914"/>
                  <a:gd name="connsiteX23" fmla="*/ 32790 w 46215"/>
                  <a:gd name="connsiteY23" fmla="*/ 67 h 29914"/>
                  <a:gd name="connsiteX24" fmla="*/ 23596 w 46215"/>
                  <a:gd name="connsiteY24" fmla="*/ 12028 h 29914"/>
                  <a:gd name="connsiteX25" fmla="*/ 27502 w 46215"/>
                  <a:gd name="connsiteY25" fmla="*/ 14306 h 29914"/>
                  <a:gd name="connsiteX26" fmla="*/ 30675 w 46215"/>
                  <a:gd name="connsiteY26" fmla="*/ 15283 h 29914"/>
                  <a:gd name="connsiteX27" fmla="*/ 34336 w 46215"/>
                  <a:gd name="connsiteY27" fmla="*/ 14306 h 29914"/>
                  <a:gd name="connsiteX28" fmla="*/ 36045 w 46215"/>
                  <a:gd name="connsiteY28" fmla="*/ 12191 h 29914"/>
                  <a:gd name="connsiteX29" fmla="*/ 34418 w 46215"/>
                  <a:gd name="connsiteY29" fmla="*/ 10319 h 29914"/>
                  <a:gd name="connsiteX30" fmla="*/ 30431 w 46215"/>
                  <a:gd name="connsiteY30" fmla="*/ 8041 h 2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6215" h="29914">
                    <a:moveTo>
                      <a:pt x="41578" y="6170"/>
                    </a:moveTo>
                    <a:cubicBezTo>
                      <a:pt x="42896" y="6877"/>
                      <a:pt x="44084" y="7813"/>
                      <a:pt x="45077" y="8936"/>
                    </a:cubicBezTo>
                    <a:cubicBezTo>
                      <a:pt x="45760" y="9766"/>
                      <a:pt x="46167" y="10791"/>
                      <a:pt x="46216" y="11865"/>
                    </a:cubicBezTo>
                    <a:cubicBezTo>
                      <a:pt x="46126" y="13004"/>
                      <a:pt x="45638" y="14070"/>
                      <a:pt x="44833" y="14876"/>
                    </a:cubicBezTo>
                    <a:cubicBezTo>
                      <a:pt x="43669" y="16145"/>
                      <a:pt x="42294" y="17186"/>
                      <a:pt x="40764" y="17968"/>
                    </a:cubicBezTo>
                    <a:cubicBezTo>
                      <a:pt x="38657" y="19269"/>
                      <a:pt x="36346" y="20205"/>
                      <a:pt x="33930" y="20734"/>
                    </a:cubicBezTo>
                    <a:cubicBezTo>
                      <a:pt x="31749" y="21133"/>
                      <a:pt x="29520" y="21133"/>
                      <a:pt x="27339" y="20734"/>
                    </a:cubicBezTo>
                    <a:lnTo>
                      <a:pt x="20911" y="29847"/>
                    </a:lnTo>
                    <a:cubicBezTo>
                      <a:pt x="20618" y="29928"/>
                      <a:pt x="20309" y="29928"/>
                      <a:pt x="20016" y="29847"/>
                    </a:cubicBezTo>
                    <a:cubicBezTo>
                      <a:pt x="19723" y="29936"/>
                      <a:pt x="19414" y="29936"/>
                      <a:pt x="19121" y="29847"/>
                    </a:cubicBezTo>
                    <a:lnTo>
                      <a:pt x="14402" y="27162"/>
                    </a:lnTo>
                    <a:cubicBezTo>
                      <a:pt x="13914" y="27162"/>
                      <a:pt x="13751" y="26592"/>
                      <a:pt x="13832" y="26348"/>
                    </a:cubicBezTo>
                    <a:cubicBezTo>
                      <a:pt x="13816" y="26080"/>
                      <a:pt x="13816" y="25803"/>
                      <a:pt x="13832" y="25534"/>
                    </a:cubicBezTo>
                    <a:lnTo>
                      <a:pt x="19935" y="17398"/>
                    </a:lnTo>
                    <a:lnTo>
                      <a:pt x="16761" y="15608"/>
                    </a:lnTo>
                    <a:lnTo>
                      <a:pt x="6835" y="21304"/>
                    </a:lnTo>
                    <a:cubicBezTo>
                      <a:pt x="6436" y="21426"/>
                      <a:pt x="6013" y="21426"/>
                      <a:pt x="5614" y="21304"/>
                    </a:cubicBezTo>
                    <a:cubicBezTo>
                      <a:pt x="5305" y="21434"/>
                      <a:pt x="4947" y="21434"/>
                      <a:pt x="4638" y="21304"/>
                    </a:cubicBezTo>
                    <a:lnTo>
                      <a:pt x="0" y="18700"/>
                    </a:lnTo>
                    <a:cubicBezTo>
                      <a:pt x="0" y="18700"/>
                      <a:pt x="0" y="18700"/>
                      <a:pt x="0" y="18130"/>
                    </a:cubicBezTo>
                    <a:cubicBezTo>
                      <a:pt x="106" y="17829"/>
                      <a:pt x="309" y="17577"/>
                      <a:pt x="570" y="17398"/>
                    </a:cubicBezTo>
                    <a:lnTo>
                      <a:pt x="30594" y="67"/>
                    </a:lnTo>
                    <a:lnTo>
                      <a:pt x="31814" y="67"/>
                    </a:lnTo>
                    <a:cubicBezTo>
                      <a:pt x="32131" y="-22"/>
                      <a:pt x="32473" y="-22"/>
                      <a:pt x="32790" y="67"/>
                    </a:cubicBezTo>
                    <a:close/>
                    <a:moveTo>
                      <a:pt x="23596" y="12028"/>
                    </a:moveTo>
                    <a:lnTo>
                      <a:pt x="27502" y="14306"/>
                    </a:lnTo>
                    <a:cubicBezTo>
                      <a:pt x="28470" y="14876"/>
                      <a:pt x="29552" y="15209"/>
                      <a:pt x="30675" y="15283"/>
                    </a:cubicBezTo>
                    <a:cubicBezTo>
                      <a:pt x="31969" y="15331"/>
                      <a:pt x="33238" y="14990"/>
                      <a:pt x="34336" y="14306"/>
                    </a:cubicBezTo>
                    <a:cubicBezTo>
                      <a:pt x="35638" y="13493"/>
                      <a:pt x="36208" y="12841"/>
                      <a:pt x="36045" y="12191"/>
                    </a:cubicBezTo>
                    <a:cubicBezTo>
                      <a:pt x="35817" y="11353"/>
                      <a:pt x="35215" y="10661"/>
                      <a:pt x="34418" y="10319"/>
                    </a:cubicBezTo>
                    <a:lnTo>
                      <a:pt x="30431" y="8041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C91183EF-168D-BA12-E762-E2ED6D7A6AA4}"/>
                  </a:ext>
                </a:extLst>
              </p:cNvPr>
              <p:cNvSpPr/>
              <p:nvPr/>
            </p:nvSpPr>
            <p:spPr>
              <a:xfrm>
                <a:off x="6781689" y="4942512"/>
                <a:ext cx="55639" cy="31628"/>
              </a:xfrm>
              <a:custGeom>
                <a:avLst/>
                <a:gdLst>
                  <a:gd name="connsiteX0" fmla="*/ 17805 w 55639"/>
                  <a:gd name="connsiteY0" fmla="*/ 19107 h 31628"/>
                  <a:gd name="connsiteX1" fmla="*/ 17805 w 55639"/>
                  <a:gd name="connsiteY1" fmla="*/ 18374 h 31628"/>
                  <a:gd name="connsiteX2" fmla="*/ 22199 w 55639"/>
                  <a:gd name="connsiteY2" fmla="*/ 12028 h 31628"/>
                  <a:gd name="connsiteX3" fmla="*/ 6820 w 55639"/>
                  <a:gd name="connsiteY3" fmla="*/ 20897 h 31628"/>
                  <a:gd name="connsiteX4" fmla="*/ 5681 w 55639"/>
                  <a:gd name="connsiteY4" fmla="*/ 21304 h 31628"/>
                  <a:gd name="connsiteX5" fmla="*/ 4624 w 55639"/>
                  <a:gd name="connsiteY5" fmla="*/ 21304 h 31628"/>
                  <a:gd name="connsiteX6" fmla="*/ 67 w 55639"/>
                  <a:gd name="connsiteY6" fmla="*/ 18700 h 31628"/>
                  <a:gd name="connsiteX7" fmla="*/ 67 w 55639"/>
                  <a:gd name="connsiteY7" fmla="*/ 18130 h 31628"/>
                  <a:gd name="connsiteX8" fmla="*/ 718 w 55639"/>
                  <a:gd name="connsiteY8" fmla="*/ 17398 h 31628"/>
                  <a:gd name="connsiteX9" fmla="*/ 30742 w 55639"/>
                  <a:gd name="connsiteY9" fmla="*/ 67 h 31628"/>
                  <a:gd name="connsiteX10" fmla="*/ 31881 w 55639"/>
                  <a:gd name="connsiteY10" fmla="*/ 67 h 31628"/>
                  <a:gd name="connsiteX11" fmla="*/ 32939 w 55639"/>
                  <a:gd name="connsiteY11" fmla="*/ 67 h 31628"/>
                  <a:gd name="connsiteX12" fmla="*/ 36926 w 55639"/>
                  <a:gd name="connsiteY12" fmla="*/ 2427 h 31628"/>
                  <a:gd name="connsiteX13" fmla="*/ 37495 w 55639"/>
                  <a:gd name="connsiteY13" fmla="*/ 3322 h 31628"/>
                  <a:gd name="connsiteX14" fmla="*/ 37495 w 55639"/>
                  <a:gd name="connsiteY14" fmla="*/ 3973 h 31628"/>
                  <a:gd name="connsiteX15" fmla="*/ 30335 w 55639"/>
                  <a:gd name="connsiteY15" fmla="*/ 14713 h 31628"/>
                  <a:gd name="connsiteX16" fmla="*/ 48805 w 55639"/>
                  <a:gd name="connsiteY16" fmla="*/ 10563 h 31628"/>
                  <a:gd name="connsiteX17" fmla="*/ 50026 w 55639"/>
                  <a:gd name="connsiteY17" fmla="*/ 10563 h 31628"/>
                  <a:gd name="connsiteX18" fmla="*/ 51572 w 55639"/>
                  <a:gd name="connsiteY18" fmla="*/ 10563 h 31628"/>
                  <a:gd name="connsiteX19" fmla="*/ 55640 w 55639"/>
                  <a:gd name="connsiteY19" fmla="*/ 12923 h 31628"/>
                  <a:gd name="connsiteX20" fmla="*/ 55640 w 55639"/>
                  <a:gd name="connsiteY20" fmla="*/ 13493 h 31628"/>
                  <a:gd name="connsiteX21" fmla="*/ 55070 w 55639"/>
                  <a:gd name="connsiteY21" fmla="*/ 14225 h 31628"/>
                  <a:gd name="connsiteX22" fmla="*/ 25047 w 55639"/>
                  <a:gd name="connsiteY22" fmla="*/ 31556 h 31628"/>
                  <a:gd name="connsiteX23" fmla="*/ 23907 w 55639"/>
                  <a:gd name="connsiteY23" fmla="*/ 31556 h 31628"/>
                  <a:gd name="connsiteX24" fmla="*/ 22850 w 55639"/>
                  <a:gd name="connsiteY24" fmla="*/ 31556 h 31628"/>
                  <a:gd name="connsiteX25" fmla="*/ 18293 w 55639"/>
                  <a:gd name="connsiteY25" fmla="*/ 28871 h 31628"/>
                  <a:gd name="connsiteX26" fmla="*/ 18293 w 55639"/>
                  <a:gd name="connsiteY26" fmla="*/ 28301 h 31628"/>
                  <a:gd name="connsiteX27" fmla="*/ 18944 w 55639"/>
                  <a:gd name="connsiteY27" fmla="*/ 27650 h 31628"/>
                  <a:gd name="connsiteX28" fmla="*/ 34322 w 55639"/>
                  <a:gd name="connsiteY28" fmla="*/ 18781 h 31628"/>
                  <a:gd name="connsiteX29" fmla="*/ 23338 w 55639"/>
                  <a:gd name="connsiteY29" fmla="*/ 21304 h 31628"/>
                  <a:gd name="connsiteX30" fmla="*/ 22117 w 55639"/>
                  <a:gd name="connsiteY30" fmla="*/ 21304 h 31628"/>
                  <a:gd name="connsiteX31" fmla="*/ 20897 w 55639"/>
                  <a:gd name="connsiteY31" fmla="*/ 21304 h 31628"/>
                  <a:gd name="connsiteX32" fmla="*/ 18700 w 55639"/>
                  <a:gd name="connsiteY32" fmla="*/ 20002 h 31628"/>
                  <a:gd name="connsiteX33" fmla="*/ 17805 w 55639"/>
                  <a:gd name="connsiteY33" fmla="*/ 19790 h 31628"/>
                  <a:gd name="connsiteX34" fmla="*/ 17805 w 55639"/>
                  <a:gd name="connsiteY34" fmla="*/ 19107 h 3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5639" h="31628">
                    <a:moveTo>
                      <a:pt x="17805" y="19107"/>
                    </a:moveTo>
                    <a:cubicBezTo>
                      <a:pt x="17748" y="18863"/>
                      <a:pt x="17748" y="18618"/>
                      <a:pt x="17805" y="18374"/>
                    </a:cubicBezTo>
                    <a:lnTo>
                      <a:pt x="22199" y="12028"/>
                    </a:lnTo>
                    <a:lnTo>
                      <a:pt x="6820" y="20897"/>
                    </a:lnTo>
                    <a:cubicBezTo>
                      <a:pt x="6479" y="21116"/>
                      <a:pt x="6088" y="21255"/>
                      <a:pt x="5681" y="21304"/>
                    </a:cubicBezTo>
                    <a:cubicBezTo>
                      <a:pt x="5340" y="21409"/>
                      <a:pt x="4965" y="21409"/>
                      <a:pt x="4624" y="21304"/>
                    </a:cubicBezTo>
                    <a:lnTo>
                      <a:pt x="67" y="18700"/>
                    </a:lnTo>
                    <a:cubicBezTo>
                      <a:pt x="-22" y="18521"/>
                      <a:pt x="-22" y="18309"/>
                      <a:pt x="67" y="18130"/>
                    </a:cubicBezTo>
                    <a:cubicBezTo>
                      <a:pt x="214" y="17829"/>
                      <a:pt x="433" y="17577"/>
                      <a:pt x="718" y="17398"/>
                    </a:cubicBezTo>
                    <a:lnTo>
                      <a:pt x="30742" y="67"/>
                    </a:lnTo>
                    <a:lnTo>
                      <a:pt x="31881" y="67"/>
                    </a:lnTo>
                    <a:cubicBezTo>
                      <a:pt x="32231" y="-22"/>
                      <a:pt x="32589" y="-22"/>
                      <a:pt x="32939" y="67"/>
                    </a:cubicBezTo>
                    <a:lnTo>
                      <a:pt x="36926" y="2427"/>
                    </a:lnTo>
                    <a:cubicBezTo>
                      <a:pt x="37414" y="2427"/>
                      <a:pt x="37577" y="2996"/>
                      <a:pt x="37495" y="3322"/>
                    </a:cubicBezTo>
                    <a:cubicBezTo>
                      <a:pt x="37544" y="3533"/>
                      <a:pt x="37544" y="3761"/>
                      <a:pt x="37495" y="3973"/>
                    </a:cubicBezTo>
                    <a:lnTo>
                      <a:pt x="30335" y="14713"/>
                    </a:lnTo>
                    <a:lnTo>
                      <a:pt x="48805" y="10563"/>
                    </a:lnTo>
                    <a:lnTo>
                      <a:pt x="50026" y="10563"/>
                    </a:lnTo>
                    <a:cubicBezTo>
                      <a:pt x="50530" y="10401"/>
                      <a:pt x="51067" y="10401"/>
                      <a:pt x="51572" y="10563"/>
                    </a:cubicBezTo>
                    <a:lnTo>
                      <a:pt x="55640" y="12923"/>
                    </a:lnTo>
                    <a:cubicBezTo>
                      <a:pt x="55640" y="12923"/>
                      <a:pt x="55640" y="12923"/>
                      <a:pt x="55640" y="13493"/>
                    </a:cubicBezTo>
                    <a:cubicBezTo>
                      <a:pt x="55640" y="14062"/>
                      <a:pt x="55640" y="13981"/>
                      <a:pt x="55070" y="14225"/>
                    </a:cubicBezTo>
                    <a:lnTo>
                      <a:pt x="25047" y="31556"/>
                    </a:lnTo>
                    <a:lnTo>
                      <a:pt x="23907" y="31556"/>
                    </a:lnTo>
                    <a:cubicBezTo>
                      <a:pt x="23557" y="31653"/>
                      <a:pt x="23199" y="31653"/>
                      <a:pt x="22850" y="31556"/>
                    </a:cubicBezTo>
                    <a:lnTo>
                      <a:pt x="18293" y="28871"/>
                    </a:lnTo>
                    <a:cubicBezTo>
                      <a:pt x="18171" y="28700"/>
                      <a:pt x="18171" y="28472"/>
                      <a:pt x="18293" y="28301"/>
                    </a:cubicBezTo>
                    <a:cubicBezTo>
                      <a:pt x="18399" y="28000"/>
                      <a:pt x="18643" y="27756"/>
                      <a:pt x="18944" y="27650"/>
                    </a:cubicBezTo>
                    <a:lnTo>
                      <a:pt x="34322" y="18781"/>
                    </a:lnTo>
                    <a:lnTo>
                      <a:pt x="23338" y="21304"/>
                    </a:lnTo>
                    <a:lnTo>
                      <a:pt x="22117" y="21304"/>
                    </a:lnTo>
                    <a:cubicBezTo>
                      <a:pt x="21719" y="21401"/>
                      <a:pt x="21296" y="21401"/>
                      <a:pt x="20897" y="21304"/>
                    </a:cubicBezTo>
                    <a:lnTo>
                      <a:pt x="18700" y="20002"/>
                    </a:lnTo>
                    <a:cubicBezTo>
                      <a:pt x="18391" y="20189"/>
                      <a:pt x="17992" y="20091"/>
                      <a:pt x="17805" y="19790"/>
                    </a:cubicBezTo>
                    <a:cubicBezTo>
                      <a:pt x="17675" y="19579"/>
                      <a:pt x="17675" y="19318"/>
                      <a:pt x="17805" y="19107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F5BAB9C9-9321-95A2-E9A8-45EFDD2E84C0}"/>
                  </a:ext>
                </a:extLst>
              </p:cNvPr>
              <p:cNvSpPr/>
              <p:nvPr/>
            </p:nvSpPr>
            <p:spPr>
              <a:xfrm>
                <a:off x="6820977" y="4967498"/>
                <a:ext cx="18671" cy="10880"/>
              </a:xfrm>
              <a:custGeom>
                <a:avLst/>
                <a:gdLst>
                  <a:gd name="connsiteX0" fmla="*/ 79 w 18671"/>
                  <a:gd name="connsiteY0" fmla="*/ 4048 h 10880"/>
                  <a:gd name="connsiteX1" fmla="*/ 79 w 18671"/>
                  <a:gd name="connsiteY1" fmla="*/ 3397 h 10880"/>
                  <a:gd name="connsiteX2" fmla="*/ 730 w 18671"/>
                  <a:gd name="connsiteY2" fmla="*/ 2746 h 10880"/>
                  <a:gd name="connsiteX3" fmla="*/ 5368 w 18671"/>
                  <a:gd name="connsiteY3" fmla="*/ 61 h 10880"/>
                  <a:gd name="connsiteX4" fmla="*/ 6589 w 18671"/>
                  <a:gd name="connsiteY4" fmla="*/ 61 h 10880"/>
                  <a:gd name="connsiteX5" fmla="*/ 7647 w 18671"/>
                  <a:gd name="connsiteY5" fmla="*/ 61 h 10880"/>
                  <a:gd name="connsiteX6" fmla="*/ 18549 w 18671"/>
                  <a:gd name="connsiteY6" fmla="*/ 6407 h 10880"/>
                  <a:gd name="connsiteX7" fmla="*/ 18549 w 18671"/>
                  <a:gd name="connsiteY7" fmla="*/ 7058 h 10880"/>
                  <a:gd name="connsiteX8" fmla="*/ 17980 w 18671"/>
                  <a:gd name="connsiteY8" fmla="*/ 7709 h 10880"/>
                  <a:gd name="connsiteX9" fmla="*/ 13261 w 18671"/>
                  <a:gd name="connsiteY9" fmla="*/ 10394 h 10880"/>
                  <a:gd name="connsiteX10" fmla="*/ 12122 w 18671"/>
                  <a:gd name="connsiteY10" fmla="*/ 10801 h 10880"/>
                  <a:gd name="connsiteX11" fmla="*/ 11064 w 18671"/>
                  <a:gd name="connsiteY11" fmla="*/ 10801 h 10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671" h="10880">
                    <a:moveTo>
                      <a:pt x="79" y="4048"/>
                    </a:moveTo>
                    <a:cubicBezTo>
                      <a:pt x="-26" y="3844"/>
                      <a:pt x="-26" y="3600"/>
                      <a:pt x="79" y="3397"/>
                    </a:cubicBezTo>
                    <a:cubicBezTo>
                      <a:pt x="202" y="3104"/>
                      <a:pt x="437" y="2868"/>
                      <a:pt x="730" y="2746"/>
                    </a:cubicBezTo>
                    <a:lnTo>
                      <a:pt x="5368" y="61"/>
                    </a:lnTo>
                    <a:cubicBezTo>
                      <a:pt x="5775" y="-20"/>
                      <a:pt x="6190" y="-20"/>
                      <a:pt x="6589" y="61"/>
                    </a:cubicBezTo>
                    <a:lnTo>
                      <a:pt x="7647" y="61"/>
                    </a:lnTo>
                    <a:lnTo>
                      <a:pt x="18549" y="6407"/>
                    </a:lnTo>
                    <a:cubicBezTo>
                      <a:pt x="18712" y="6595"/>
                      <a:pt x="18712" y="6871"/>
                      <a:pt x="18549" y="7058"/>
                    </a:cubicBezTo>
                    <a:cubicBezTo>
                      <a:pt x="18460" y="7343"/>
                      <a:pt x="18256" y="7579"/>
                      <a:pt x="17980" y="7709"/>
                    </a:cubicBezTo>
                    <a:lnTo>
                      <a:pt x="13261" y="10394"/>
                    </a:lnTo>
                    <a:cubicBezTo>
                      <a:pt x="12919" y="10614"/>
                      <a:pt x="12528" y="10752"/>
                      <a:pt x="12122" y="10801"/>
                    </a:cubicBezTo>
                    <a:cubicBezTo>
                      <a:pt x="11780" y="10907"/>
                      <a:pt x="11405" y="10907"/>
                      <a:pt x="11064" y="10801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729AA1FF-0C2F-46E2-F231-25CE5DC6E22D}"/>
                  </a:ext>
                </a:extLst>
              </p:cNvPr>
              <p:cNvSpPr/>
              <p:nvPr/>
            </p:nvSpPr>
            <p:spPr>
              <a:xfrm>
                <a:off x="6885986" y="5002880"/>
                <a:ext cx="55753" cy="31872"/>
              </a:xfrm>
              <a:custGeom>
                <a:avLst/>
                <a:gdLst>
                  <a:gd name="connsiteX0" fmla="*/ 17819 w 55753"/>
                  <a:gd name="connsiteY0" fmla="*/ 18869 h 31872"/>
                  <a:gd name="connsiteX1" fmla="*/ 17819 w 55753"/>
                  <a:gd name="connsiteY1" fmla="*/ 18218 h 31872"/>
                  <a:gd name="connsiteX2" fmla="*/ 22213 w 55753"/>
                  <a:gd name="connsiteY2" fmla="*/ 11871 h 31872"/>
                  <a:gd name="connsiteX3" fmla="*/ 6753 w 55753"/>
                  <a:gd name="connsiteY3" fmla="*/ 20740 h 31872"/>
                  <a:gd name="connsiteX4" fmla="*/ 5614 w 55753"/>
                  <a:gd name="connsiteY4" fmla="*/ 20740 h 31872"/>
                  <a:gd name="connsiteX5" fmla="*/ 4638 w 55753"/>
                  <a:gd name="connsiteY5" fmla="*/ 20740 h 31872"/>
                  <a:gd name="connsiteX6" fmla="*/ 0 w 55753"/>
                  <a:gd name="connsiteY6" fmla="*/ 18136 h 31872"/>
                  <a:gd name="connsiteX7" fmla="*/ 0 w 55753"/>
                  <a:gd name="connsiteY7" fmla="*/ 17567 h 31872"/>
                  <a:gd name="connsiteX8" fmla="*/ 570 w 55753"/>
                  <a:gd name="connsiteY8" fmla="*/ 16834 h 31872"/>
                  <a:gd name="connsiteX9" fmla="*/ 30756 w 55753"/>
                  <a:gd name="connsiteY9" fmla="*/ 73 h 31872"/>
                  <a:gd name="connsiteX10" fmla="*/ 31895 w 55753"/>
                  <a:gd name="connsiteY10" fmla="*/ 73 h 31872"/>
                  <a:gd name="connsiteX11" fmla="*/ 32953 w 55753"/>
                  <a:gd name="connsiteY11" fmla="*/ 73 h 31872"/>
                  <a:gd name="connsiteX12" fmla="*/ 37021 w 55753"/>
                  <a:gd name="connsiteY12" fmla="*/ 2433 h 31872"/>
                  <a:gd name="connsiteX13" fmla="*/ 37509 w 55753"/>
                  <a:gd name="connsiteY13" fmla="*/ 3328 h 31872"/>
                  <a:gd name="connsiteX14" fmla="*/ 37509 w 55753"/>
                  <a:gd name="connsiteY14" fmla="*/ 3979 h 31872"/>
                  <a:gd name="connsiteX15" fmla="*/ 30268 w 55753"/>
                  <a:gd name="connsiteY15" fmla="*/ 14719 h 31872"/>
                  <a:gd name="connsiteX16" fmla="*/ 48819 w 55753"/>
                  <a:gd name="connsiteY16" fmla="*/ 10488 h 31872"/>
                  <a:gd name="connsiteX17" fmla="*/ 49958 w 55753"/>
                  <a:gd name="connsiteY17" fmla="*/ 10488 h 31872"/>
                  <a:gd name="connsiteX18" fmla="*/ 51504 w 55753"/>
                  <a:gd name="connsiteY18" fmla="*/ 10488 h 31872"/>
                  <a:gd name="connsiteX19" fmla="*/ 55573 w 55753"/>
                  <a:gd name="connsiteY19" fmla="*/ 12848 h 31872"/>
                  <a:gd name="connsiteX20" fmla="*/ 55573 w 55753"/>
                  <a:gd name="connsiteY20" fmla="*/ 13417 h 31872"/>
                  <a:gd name="connsiteX21" fmla="*/ 54922 w 55753"/>
                  <a:gd name="connsiteY21" fmla="*/ 14068 h 31872"/>
                  <a:gd name="connsiteX22" fmla="*/ 24898 w 55753"/>
                  <a:gd name="connsiteY22" fmla="*/ 31399 h 31872"/>
                  <a:gd name="connsiteX23" fmla="*/ 23759 w 55753"/>
                  <a:gd name="connsiteY23" fmla="*/ 31806 h 31872"/>
                  <a:gd name="connsiteX24" fmla="*/ 22701 w 55753"/>
                  <a:gd name="connsiteY24" fmla="*/ 31806 h 31872"/>
                  <a:gd name="connsiteX25" fmla="*/ 18145 w 55753"/>
                  <a:gd name="connsiteY25" fmla="*/ 29121 h 31872"/>
                  <a:gd name="connsiteX26" fmla="*/ 18145 w 55753"/>
                  <a:gd name="connsiteY26" fmla="*/ 28551 h 31872"/>
                  <a:gd name="connsiteX27" fmla="*/ 18714 w 55753"/>
                  <a:gd name="connsiteY27" fmla="*/ 27900 h 31872"/>
                  <a:gd name="connsiteX28" fmla="*/ 34092 w 55753"/>
                  <a:gd name="connsiteY28" fmla="*/ 19031 h 31872"/>
                  <a:gd name="connsiteX29" fmla="*/ 23189 w 55753"/>
                  <a:gd name="connsiteY29" fmla="*/ 21554 h 31872"/>
                  <a:gd name="connsiteX30" fmla="*/ 21887 w 55753"/>
                  <a:gd name="connsiteY30" fmla="*/ 21554 h 31872"/>
                  <a:gd name="connsiteX31" fmla="*/ 20748 w 55753"/>
                  <a:gd name="connsiteY31" fmla="*/ 21554 h 31872"/>
                  <a:gd name="connsiteX32" fmla="*/ 18470 w 55753"/>
                  <a:gd name="connsiteY32" fmla="*/ 20252 h 31872"/>
                  <a:gd name="connsiteX33" fmla="*/ 17453 w 55753"/>
                  <a:gd name="connsiteY33" fmla="*/ 19886 h 31872"/>
                  <a:gd name="connsiteX34" fmla="*/ 17819 w 55753"/>
                  <a:gd name="connsiteY34" fmla="*/ 18869 h 3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5753" h="31872">
                    <a:moveTo>
                      <a:pt x="17819" y="18869"/>
                    </a:moveTo>
                    <a:cubicBezTo>
                      <a:pt x="17778" y="18657"/>
                      <a:pt x="17778" y="18429"/>
                      <a:pt x="17819" y="18218"/>
                    </a:cubicBezTo>
                    <a:lnTo>
                      <a:pt x="22213" y="11871"/>
                    </a:lnTo>
                    <a:lnTo>
                      <a:pt x="6753" y="20740"/>
                    </a:lnTo>
                    <a:cubicBezTo>
                      <a:pt x="6387" y="20870"/>
                      <a:pt x="5980" y="20870"/>
                      <a:pt x="5614" y="20740"/>
                    </a:cubicBezTo>
                    <a:cubicBezTo>
                      <a:pt x="5297" y="20870"/>
                      <a:pt x="4947" y="20870"/>
                      <a:pt x="4638" y="20740"/>
                    </a:cubicBezTo>
                    <a:lnTo>
                      <a:pt x="0" y="18136"/>
                    </a:lnTo>
                    <a:cubicBezTo>
                      <a:pt x="0" y="18136"/>
                      <a:pt x="0" y="18136"/>
                      <a:pt x="0" y="17567"/>
                    </a:cubicBezTo>
                    <a:cubicBezTo>
                      <a:pt x="106" y="17266"/>
                      <a:pt x="309" y="17014"/>
                      <a:pt x="570" y="16834"/>
                    </a:cubicBezTo>
                    <a:lnTo>
                      <a:pt x="30756" y="73"/>
                    </a:lnTo>
                    <a:cubicBezTo>
                      <a:pt x="31130" y="-8"/>
                      <a:pt x="31521" y="-8"/>
                      <a:pt x="31895" y="73"/>
                    </a:cubicBezTo>
                    <a:cubicBezTo>
                      <a:pt x="32245" y="-24"/>
                      <a:pt x="32611" y="-24"/>
                      <a:pt x="32953" y="73"/>
                    </a:cubicBezTo>
                    <a:lnTo>
                      <a:pt x="37021" y="2433"/>
                    </a:lnTo>
                    <a:cubicBezTo>
                      <a:pt x="37509" y="2433"/>
                      <a:pt x="37672" y="3002"/>
                      <a:pt x="37509" y="3328"/>
                    </a:cubicBezTo>
                    <a:cubicBezTo>
                      <a:pt x="37550" y="3539"/>
                      <a:pt x="37550" y="3767"/>
                      <a:pt x="37509" y="3979"/>
                    </a:cubicBezTo>
                    <a:lnTo>
                      <a:pt x="30268" y="14719"/>
                    </a:lnTo>
                    <a:lnTo>
                      <a:pt x="48819" y="10488"/>
                    </a:lnTo>
                    <a:lnTo>
                      <a:pt x="49958" y="10488"/>
                    </a:lnTo>
                    <a:cubicBezTo>
                      <a:pt x="50463" y="10358"/>
                      <a:pt x="51000" y="10358"/>
                      <a:pt x="51504" y="10488"/>
                    </a:cubicBezTo>
                    <a:lnTo>
                      <a:pt x="55573" y="12848"/>
                    </a:lnTo>
                    <a:cubicBezTo>
                      <a:pt x="55573" y="12848"/>
                      <a:pt x="55980" y="12848"/>
                      <a:pt x="55573" y="13417"/>
                    </a:cubicBezTo>
                    <a:cubicBezTo>
                      <a:pt x="55467" y="13718"/>
                      <a:pt x="55223" y="13962"/>
                      <a:pt x="54922" y="14068"/>
                    </a:cubicBezTo>
                    <a:lnTo>
                      <a:pt x="24898" y="31399"/>
                    </a:lnTo>
                    <a:cubicBezTo>
                      <a:pt x="24556" y="31619"/>
                      <a:pt x="24166" y="31757"/>
                      <a:pt x="23759" y="31806"/>
                    </a:cubicBezTo>
                    <a:cubicBezTo>
                      <a:pt x="23409" y="31895"/>
                      <a:pt x="23051" y="31895"/>
                      <a:pt x="22701" y="31806"/>
                    </a:cubicBezTo>
                    <a:lnTo>
                      <a:pt x="18145" y="29121"/>
                    </a:lnTo>
                    <a:cubicBezTo>
                      <a:pt x="18145" y="29121"/>
                      <a:pt x="18145" y="29121"/>
                      <a:pt x="18145" y="28551"/>
                    </a:cubicBezTo>
                    <a:cubicBezTo>
                      <a:pt x="18145" y="27982"/>
                      <a:pt x="18145" y="28063"/>
                      <a:pt x="18714" y="27900"/>
                    </a:cubicBezTo>
                    <a:lnTo>
                      <a:pt x="34092" y="19031"/>
                    </a:lnTo>
                    <a:lnTo>
                      <a:pt x="23189" y="21554"/>
                    </a:lnTo>
                    <a:lnTo>
                      <a:pt x="21887" y="21554"/>
                    </a:lnTo>
                    <a:cubicBezTo>
                      <a:pt x="21513" y="21635"/>
                      <a:pt x="21123" y="21635"/>
                      <a:pt x="20748" y="21554"/>
                    </a:cubicBezTo>
                    <a:lnTo>
                      <a:pt x="18470" y="20252"/>
                    </a:lnTo>
                    <a:cubicBezTo>
                      <a:pt x="18088" y="20431"/>
                      <a:pt x="17632" y="20268"/>
                      <a:pt x="17453" y="19886"/>
                    </a:cubicBezTo>
                    <a:cubicBezTo>
                      <a:pt x="17274" y="19503"/>
                      <a:pt x="17437" y="19048"/>
                      <a:pt x="17819" y="18869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43C4C251-E0D0-0E54-C2DC-2601C432D383}"/>
                  </a:ext>
                </a:extLst>
              </p:cNvPr>
              <p:cNvSpPr/>
              <p:nvPr/>
            </p:nvSpPr>
            <p:spPr>
              <a:xfrm>
                <a:off x="6921909" y="5025418"/>
                <a:ext cx="30225" cy="17151"/>
              </a:xfrm>
              <a:custGeom>
                <a:avLst/>
                <a:gdLst>
                  <a:gd name="connsiteX0" fmla="*/ 14361 w 30225"/>
                  <a:gd name="connsiteY0" fmla="*/ 12604 h 17151"/>
                  <a:gd name="connsiteX1" fmla="*/ 6713 w 30225"/>
                  <a:gd name="connsiteY1" fmla="*/ 17079 h 17151"/>
                  <a:gd name="connsiteX2" fmla="*/ 5574 w 30225"/>
                  <a:gd name="connsiteY2" fmla="*/ 17079 h 17151"/>
                  <a:gd name="connsiteX3" fmla="*/ 4516 w 30225"/>
                  <a:gd name="connsiteY3" fmla="*/ 17079 h 17151"/>
                  <a:gd name="connsiteX4" fmla="*/ 122 w 30225"/>
                  <a:gd name="connsiteY4" fmla="*/ 14556 h 17151"/>
                  <a:gd name="connsiteX5" fmla="*/ 122 w 30225"/>
                  <a:gd name="connsiteY5" fmla="*/ 13905 h 17151"/>
                  <a:gd name="connsiteX6" fmla="*/ 692 w 30225"/>
                  <a:gd name="connsiteY6" fmla="*/ 13255 h 17151"/>
                  <a:gd name="connsiteX7" fmla="*/ 8340 w 30225"/>
                  <a:gd name="connsiteY7" fmla="*/ 8861 h 17151"/>
                  <a:gd name="connsiteX8" fmla="*/ 2970 w 30225"/>
                  <a:gd name="connsiteY8" fmla="*/ 5687 h 17151"/>
                  <a:gd name="connsiteX9" fmla="*/ 2970 w 30225"/>
                  <a:gd name="connsiteY9" fmla="*/ 5118 h 17151"/>
                  <a:gd name="connsiteX10" fmla="*/ 3621 w 30225"/>
                  <a:gd name="connsiteY10" fmla="*/ 4467 h 17151"/>
                  <a:gd name="connsiteX11" fmla="*/ 8259 w 30225"/>
                  <a:gd name="connsiteY11" fmla="*/ 1782 h 17151"/>
                  <a:gd name="connsiteX12" fmla="*/ 9479 w 30225"/>
                  <a:gd name="connsiteY12" fmla="*/ 1375 h 17151"/>
                  <a:gd name="connsiteX13" fmla="*/ 10456 w 30225"/>
                  <a:gd name="connsiteY13" fmla="*/ 1375 h 17151"/>
                  <a:gd name="connsiteX14" fmla="*/ 15907 w 30225"/>
                  <a:gd name="connsiteY14" fmla="*/ 4548 h 17151"/>
                  <a:gd name="connsiteX15" fmla="*/ 23555 w 30225"/>
                  <a:gd name="connsiteY15" fmla="*/ 73 h 17151"/>
                  <a:gd name="connsiteX16" fmla="*/ 24695 w 30225"/>
                  <a:gd name="connsiteY16" fmla="*/ 73 h 17151"/>
                  <a:gd name="connsiteX17" fmla="*/ 25752 w 30225"/>
                  <a:gd name="connsiteY17" fmla="*/ 73 h 17151"/>
                  <a:gd name="connsiteX18" fmla="*/ 30146 w 30225"/>
                  <a:gd name="connsiteY18" fmla="*/ 2596 h 17151"/>
                  <a:gd name="connsiteX19" fmla="*/ 30146 w 30225"/>
                  <a:gd name="connsiteY19" fmla="*/ 3247 h 17151"/>
                  <a:gd name="connsiteX20" fmla="*/ 29495 w 30225"/>
                  <a:gd name="connsiteY20" fmla="*/ 3897 h 17151"/>
                  <a:gd name="connsiteX21" fmla="*/ 21847 w 30225"/>
                  <a:gd name="connsiteY21" fmla="*/ 8291 h 17151"/>
                  <a:gd name="connsiteX22" fmla="*/ 27217 w 30225"/>
                  <a:gd name="connsiteY22" fmla="*/ 11383 h 17151"/>
                  <a:gd name="connsiteX23" fmla="*/ 27217 w 30225"/>
                  <a:gd name="connsiteY23" fmla="*/ 12034 h 17151"/>
                  <a:gd name="connsiteX24" fmla="*/ 26647 w 30225"/>
                  <a:gd name="connsiteY24" fmla="*/ 12685 h 17151"/>
                  <a:gd name="connsiteX25" fmla="*/ 21928 w 30225"/>
                  <a:gd name="connsiteY25" fmla="*/ 15370 h 17151"/>
                  <a:gd name="connsiteX26" fmla="*/ 20789 w 30225"/>
                  <a:gd name="connsiteY26" fmla="*/ 15370 h 17151"/>
                  <a:gd name="connsiteX27" fmla="*/ 19731 w 30225"/>
                  <a:gd name="connsiteY27" fmla="*/ 15370 h 1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225" h="17151">
                    <a:moveTo>
                      <a:pt x="14361" y="12604"/>
                    </a:moveTo>
                    <a:lnTo>
                      <a:pt x="6713" y="17079"/>
                    </a:lnTo>
                    <a:cubicBezTo>
                      <a:pt x="6338" y="17160"/>
                      <a:pt x="5948" y="17160"/>
                      <a:pt x="5574" y="17079"/>
                    </a:cubicBezTo>
                    <a:cubicBezTo>
                      <a:pt x="5224" y="17176"/>
                      <a:pt x="4857" y="17176"/>
                      <a:pt x="4516" y="17079"/>
                    </a:cubicBezTo>
                    <a:lnTo>
                      <a:pt x="122" y="14556"/>
                    </a:lnTo>
                    <a:cubicBezTo>
                      <a:pt x="-41" y="14369"/>
                      <a:pt x="-41" y="14093"/>
                      <a:pt x="122" y="13905"/>
                    </a:cubicBezTo>
                    <a:cubicBezTo>
                      <a:pt x="122" y="13905"/>
                      <a:pt x="122" y="13499"/>
                      <a:pt x="692" y="13255"/>
                    </a:cubicBezTo>
                    <a:lnTo>
                      <a:pt x="8340" y="8861"/>
                    </a:lnTo>
                    <a:lnTo>
                      <a:pt x="2970" y="5687"/>
                    </a:lnTo>
                    <a:cubicBezTo>
                      <a:pt x="2864" y="5508"/>
                      <a:pt x="2864" y="5297"/>
                      <a:pt x="2970" y="5118"/>
                    </a:cubicBezTo>
                    <a:cubicBezTo>
                      <a:pt x="3092" y="4825"/>
                      <a:pt x="3328" y="4589"/>
                      <a:pt x="3621" y="4467"/>
                    </a:cubicBezTo>
                    <a:lnTo>
                      <a:pt x="8259" y="1782"/>
                    </a:lnTo>
                    <a:cubicBezTo>
                      <a:pt x="8633" y="1562"/>
                      <a:pt x="9048" y="1424"/>
                      <a:pt x="9479" y="1375"/>
                    </a:cubicBezTo>
                    <a:lnTo>
                      <a:pt x="10456" y="1375"/>
                    </a:lnTo>
                    <a:lnTo>
                      <a:pt x="15907" y="4548"/>
                    </a:lnTo>
                    <a:lnTo>
                      <a:pt x="23555" y="73"/>
                    </a:lnTo>
                    <a:cubicBezTo>
                      <a:pt x="23930" y="-8"/>
                      <a:pt x="24320" y="-8"/>
                      <a:pt x="24695" y="73"/>
                    </a:cubicBezTo>
                    <a:cubicBezTo>
                      <a:pt x="25044" y="-24"/>
                      <a:pt x="25410" y="-24"/>
                      <a:pt x="25752" y="73"/>
                    </a:cubicBezTo>
                    <a:lnTo>
                      <a:pt x="30146" y="2596"/>
                    </a:lnTo>
                    <a:cubicBezTo>
                      <a:pt x="30252" y="2799"/>
                      <a:pt x="30252" y="3043"/>
                      <a:pt x="30146" y="3247"/>
                    </a:cubicBezTo>
                    <a:cubicBezTo>
                      <a:pt x="30146" y="3247"/>
                      <a:pt x="30146" y="3653"/>
                      <a:pt x="29495" y="3897"/>
                    </a:cubicBezTo>
                    <a:lnTo>
                      <a:pt x="21847" y="8291"/>
                    </a:lnTo>
                    <a:lnTo>
                      <a:pt x="27217" y="11383"/>
                    </a:lnTo>
                    <a:cubicBezTo>
                      <a:pt x="27355" y="11578"/>
                      <a:pt x="27355" y="11839"/>
                      <a:pt x="27217" y="12034"/>
                    </a:cubicBezTo>
                    <a:cubicBezTo>
                      <a:pt x="27217" y="12034"/>
                      <a:pt x="27217" y="12441"/>
                      <a:pt x="26647" y="12685"/>
                    </a:cubicBezTo>
                    <a:lnTo>
                      <a:pt x="21928" y="15370"/>
                    </a:lnTo>
                    <a:cubicBezTo>
                      <a:pt x="21554" y="15492"/>
                      <a:pt x="21163" y="15492"/>
                      <a:pt x="20789" y="15370"/>
                    </a:cubicBezTo>
                    <a:cubicBezTo>
                      <a:pt x="20447" y="15500"/>
                      <a:pt x="20073" y="15500"/>
                      <a:pt x="19731" y="15370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71145966-67CC-68D7-B767-A7578F7C30F8}"/>
                  </a:ext>
                </a:extLst>
              </p:cNvPr>
              <p:cNvSpPr/>
              <p:nvPr/>
            </p:nvSpPr>
            <p:spPr>
              <a:xfrm>
                <a:off x="6804173" y="5078438"/>
                <a:ext cx="28355" cy="16118"/>
              </a:xfrm>
              <a:custGeom>
                <a:avLst/>
                <a:gdLst>
                  <a:gd name="connsiteX0" fmla="*/ 122 w 28355"/>
                  <a:gd name="connsiteY0" fmla="*/ 4091 h 16118"/>
                  <a:gd name="connsiteX1" fmla="*/ 122 w 28355"/>
                  <a:gd name="connsiteY1" fmla="*/ 3440 h 16118"/>
                  <a:gd name="connsiteX2" fmla="*/ 692 w 28355"/>
                  <a:gd name="connsiteY2" fmla="*/ 2789 h 16118"/>
                  <a:gd name="connsiteX3" fmla="*/ 5411 w 28355"/>
                  <a:gd name="connsiteY3" fmla="*/ 104 h 16118"/>
                  <a:gd name="connsiteX4" fmla="*/ 6550 w 28355"/>
                  <a:gd name="connsiteY4" fmla="*/ 104 h 16118"/>
                  <a:gd name="connsiteX5" fmla="*/ 7608 w 28355"/>
                  <a:gd name="connsiteY5" fmla="*/ 104 h 16118"/>
                  <a:gd name="connsiteX6" fmla="*/ 28356 w 28355"/>
                  <a:gd name="connsiteY6" fmla="*/ 12064 h 16118"/>
                  <a:gd name="connsiteX7" fmla="*/ 28356 w 28355"/>
                  <a:gd name="connsiteY7" fmla="*/ 12634 h 16118"/>
                  <a:gd name="connsiteX8" fmla="*/ 27786 w 28355"/>
                  <a:gd name="connsiteY8" fmla="*/ 13285 h 16118"/>
                  <a:gd name="connsiteX9" fmla="*/ 23067 w 28355"/>
                  <a:gd name="connsiteY9" fmla="*/ 16051 h 16118"/>
                  <a:gd name="connsiteX10" fmla="*/ 21928 w 28355"/>
                  <a:gd name="connsiteY10" fmla="*/ 16051 h 16118"/>
                  <a:gd name="connsiteX11" fmla="*/ 20870 w 28355"/>
                  <a:gd name="connsiteY11" fmla="*/ 16051 h 16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355" h="16118">
                    <a:moveTo>
                      <a:pt x="122" y="4091"/>
                    </a:moveTo>
                    <a:cubicBezTo>
                      <a:pt x="-41" y="3903"/>
                      <a:pt x="-41" y="3627"/>
                      <a:pt x="122" y="3440"/>
                    </a:cubicBezTo>
                    <a:cubicBezTo>
                      <a:pt x="236" y="3171"/>
                      <a:pt x="439" y="2943"/>
                      <a:pt x="692" y="2789"/>
                    </a:cubicBezTo>
                    <a:lnTo>
                      <a:pt x="5411" y="104"/>
                    </a:lnTo>
                    <a:cubicBezTo>
                      <a:pt x="5785" y="-18"/>
                      <a:pt x="6176" y="-18"/>
                      <a:pt x="6550" y="104"/>
                    </a:cubicBezTo>
                    <a:cubicBezTo>
                      <a:pt x="6892" y="-35"/>
                      <a:pt x="7266" y="-35"/>
                      <a:pt x="7608" y="104"/>
                    </a:cubicBezTo>
                    <a:lnTo>
                      <a:pt x="28356" y="12064"/>
                    </a:lnTo>
                    <a:cubicBezTo>
                      <a:pt x="28356" y="12064"/>
                      <a:pt x="28356" y="12064"/>
                      <a:pt x="28356" y="12634"/>
                    </a:cubicBezTo>
                    <a:cubicBezTo>
                      <a:pt x="28356" y="13203"/>
                      <a:pt x="28356" y="13122"/>
                      <a:pt x="27786" y="13285"/>
                    </a:cubicBezTo>
                    <a:lnTo>
                      <a:pt x="23067" y="16051"/>
                    </a:lnTo>
                    <a:cubicBezTo>
                      <a:pt x="22693" y="16133"/>
                      <a:pt x="22302" y="16133"/>
                      <a:pt x="21928" y="16051"/>
                    </a:cubicBezTo>
                    <a:cubicBezTo>
                      <a:pt x="21578" y="16141"/>
                      <a:pt x="21220" y="16141"/>
                      <a:pt x="20870" y="16051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5BDAC7AE-BFBF-5BAA-BE20-DE53801EEFF2}"/>
                  </a:ext>
                </a:extLst>
              </p:cNvPr>
              <p:cNvSpPr/>
              <p:nvPr/>
            </p:nvSpPr>
            <p:spPr>
              <a:xfrm>
                <a:off x="6825420" y="5075617"/>
                <a:ext cx="11579" cy="6630"/>
              </a:xfrm>
              <a:custGeom>
                <a:avLst/>
                <a:gdLst>
                  <a:gd name="connsiteX0" fmla="*/ 9306 w 11579"/>
                  <a:gd name="connsiteY0" fmla="*/ 5284 h 6630"/>
                  <a:gd name="connsiteX1" fmla="*/ 1169 w 11579"/>
                  <a:gd name="connsiteY1" fmla="*/ 6017 h 6630"/>
                  <a:gd name="connsiteX2" fmla="*/ 2308 w 11579"/>
                  <a:gd name="connsiteY2" fmla="*/ 1297 h 6630"/>
                  <a:gd name="connsiteX3" fmla="*/ 10445 w 11579"/>
                  <a:gd name="connsiteY3" fmla="*/ 647 h 6630"/>
                  <a:gd name="connsiteX4" fmla="*/ 9306 w 11579"/>
                  <a:gd name="connsiteY4" fmla="*/ 5284 h 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79" h="6630">
                    <a:moveTo>
                      <a:pt x="9306" y="5284"/>
                    </a:moveTo>
                    <a:cubicBezTo>
                      <a:pt x="6857" y="6773"/>
                      <a:pt x="3846" y="7042"/>
                      <a:pt x="1169" y="6017"/>
                    </a:cubicBezTo>
                    <a:cubicBezTo>
                      <a:pt x="-784" y="4878"/>
                      <a:pt x="-214" y="2762"/>
                      <a:pt x="2308" y="1297"/>
                    </a:cubicBezTo>
                    <a:cubicBezTo>
                      <a:pt x="4774" y="-167"/>
                      <a:pt x="7776" y="-403"/>
                      <a:pt x="10445" y="647"/>
                    </a:cubicBezTo>
                    <a:cubicBezTo>
                      <a:pt x="12316" y="1786"/>
                      <a:pt x="11828" y="3820"/>
                      <a:pt x="9306" y="5284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36A08752-74E9-3184-93CA-2689A118341E}"/>
                  </a:ext>
                </a:extLst>
              </p:cNvPr>
              <p:cNvSpPr/>
              <p:nvPr/>
            </p:nvSpPr>
            <p:spPr>
              <a:xfrm>
                <a:off x="6798854" y="5090896"/>
                <a:ext cx="11679" cy="6656"/>
              </a:xfrm>
              <a:custGeom>
                <a:avLst/>
                <a:gdLst>
                  <a:gd name="connsiteX0" fmla="*/ 9347 w 11679"/>
                  <a:gd name="connsiteY0" fmla="*/ 5302 h 6656"/>
                  <a:gd name="connsiteX1" fmla="*/ 10486 w 11679"/>
                  <a:gd name="connsiteY1" fmla="*/ 665 h 6656"/>
                  <a:gd name="connsiteX2" fmla="*/ 2349 w 11679"/>
                  <a:gd name="connsiteY2" fmla="*/ 1315 h 6656"/>
                  <a:gd name="connsiteX3" fmla="*/ 1129 w 11679"/>
                  <a:gd name="connsiteY3" fmla="*/ 5953 h 6656"/>
                  <a:gd name="connsiteX4" fmla="*/ 9347 w 11679"/>
                  <a:gd name="connsiteY4" fmla="*/ 5302 h 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79" h="6656">
                    <a:moveTo>
                      <a:pt x="9347" y="5302"/>
                    </a:moveTo>
                    <a:cubicBezTo>
                      <a:pt x="11951" y="3838"/>
                      <a:pt x="12439" y="1804"/>
                      <a:pt x="10486" y="665"/>
                    </a:cubicBezTo>
                    <a:cubicBezTo>
                      <a:pt x="7825" y="-410"/>
                      <a:pt x="4806" y="-174"/>
                      <a:pt x="2349" y="1315"/>
                    </a:cubicBezTo>
                    <a:cubicBezTo>
                      <a:pt x="-254" y="2780"/>
                      <a:pt x="-742" y="4895"/>
                      <a:pt x="1129" y="5953"/>
                    </a:cubicBezTo>
                    <a:cubicBezTo>
                      <a:pt x="3814" y="7084"/>
                      <a:pt x="6873" y="6840"/>
                      <a:pt x="9347" y="5302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7119EC67-475E-9675-982F-6F0C6236B588}"/>
                  </a:ext>
                </a:extLst>
              </p:cNvPr>
              <p:cNvSpPr/>
              <p:nvPr/>
            </p:nvSpPr>
            <p:spPr>
              <a:xfrm>
                <a:off x="6693068" y="5138411"/>
                <a:ext cx="35027" cy="19554"/>
              </a:xfrm>
              <a:custGeom>
                <a:avLst/>
                <a:gdLst>
                  <a:gd name="connsiteX0" fmla="*/ 13425 w 35027"/>
                  <a:gd name="connsiteY0" fmla="*/ 7420 h 19554"/>
                  <a:gd name="connsiteX1" fmla="*/ 14971 w 35027"/>
                  <a:gd name="connsiteY1" fmla="*/ 1399 h 19554"/>
                  <a:gd name="connsiteX2" fmla="*/ 15541 w 35027"/>
                  <a:gd name="connsiteY2" fmla="*/ 667 h 19554"/>
                  <a:gd name="connsiteX3" fmla="*/ 16761 w 35027"/>
                  <a:gd name="connsiteY3" fmla="*/ 667 h 19554"/>
                  <a:gd name="connsiteX4" fmla="*/ 24003 w 35027"/>
                  <a:gd name="connsiteY4" fmla="*/ 98 h 19554"/>
                  <a:gd name="connsiteX5" fmla="*/ 24979 w 35027"/>
                  <a:gd name="connsiteY5" fmla="*/ 98 h 19554"/>
                  <a:gd name="connsiteX6" fmla="*/ 24979 w 35027"/>
                  <a:gd name="connsiteY6" fmla="*/ 667 h 19554"/>
                  <a:gd name="connsiteX7" fmla="*/ 23433 w 35027"/>
                  <a:gd name="connsiteY7" fmla="*/ 6770 h 19554"/>
                  <a:gd name="connsiteX8" fmla="*/ 33929 w 35027"/>
                  <a:gd name="connsiteY8" fmla="*/ 5874 h 19554"/>
                  <a:gd name="connsiteX9" fmla="*/ 34906 w 35027"/>
                  <a:gd name="connsiteY9" fmla="*/ 5874 h 19554"/>
                  <a:gd name="connsiteX10" fmla="*/ 34906 w 35027"/>
                  <a:gd name="connsiteY10" fmla="*/ 6526 h 19554"/>
                  <a:gd name="connsiteX11" fmla="*/ 33848 w 35027"/>
                  <a:gd name="connsiteY11" fmla="*/ 10675 h 19554"/>
                  <a:gd name="connsiteX12" fmla="*/ 33279 w 35027"/>
                  <a:gd name="connsiteY12" fmla="*/ 11326 h 19554"/>
                  <a:gd name="connsiteX13" fmla="*/ 32139 w 35027"/>
                  <a:gd name="connsiteY13" fmla="*/ 11326 h 19554"/>
                  <a:gd name="connsiteX14" fmla="*/ 21643 w 35027"/>
                  <a:gd name="connsiteY14" fmla="*/ 12140 h 19554"/>
                  <a:gd name="connsiteX15" fmla="*/ 20179 w 35027"/>
                  <a:gd name="connsiteY15" fmla="*/ 18161 h 19554"/>
                  <a:gd name="connsiteX16" fmla="*/ 19528 w 35027"/>
                  <a:gd name="connsiteY16" fmla="*/ 18893 h 19554"/>
                  <a:gd name="connsiteX17" fmla="*/ 18388 w 35027"/>
                  <a:gd name="connsiteY17" fmla="*/ 18893 h 19554"/>
                  <a:gd name="connsiteX18" fmla="*/ 11147 w 35027"/>
                  <a:gd name="connsiteY18" fmla="*/ 19463 h 19554"/>
                  <a:gd name="connsiteX19" fmla="*/ 10089 w 35027"/>
                  <a:gd name="connsiteY19" fmla="*/ 19463 h 19554"/>
                  <a:gd name="connsiteX20" fmla="*/ 10089 w 35027"/>
                  <a:gd name="connsiteY20" fmla="*/ 18893 h 19554"/>
                  <a:gd name="connsiteX21" fmla="*/ 11554 w 35027"/>
                  <a:gd name="connsiteY21" fmla="*/ 12872 h 19554"/>
                  <a:gd name="connsiteX22" fmla="*/ 1058 w 35027"/>
                  <a:gd name="connsiteY22" fmla="*/ 13686 h 19554"/>
                  <a:gd name="connsiteX23" fmla="*/ 0 w 35027"/>
                  <a:gd name="connsiteY23" fmla="*/ 13686 h 19554"/>
                  <a:gd name="connsiteX24" fmla="*/ 0 w 35027"/>
                  <a:gd name="connsiteY24" fmla="*/ 13116 h 19554"/>
                  <a:gd name="connsiteX25" fmla="*/ 976 w 35027"/>
                  <a:gd name="connsiteY25" fmla="*/ 8966 h 19554"/>
                  <a:gd name="connsiteX26" fmla="*/ 1627 w 35027"/>
                  <a:gd name="connsiteY26" fmla="*/ 8234 h 19554"/>
                  <a:gd name="connsiteX27" fmla="*/ 2766 w 35027"/>
                  <a:gd name="connsiteY27" fmla="*/ 8234 h 1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5027" h="19554">
                    <a:moveTo>
                      <a:pt x="13425" y="7420"/>
                    </a:moveTo>
                    <a:lnTo>
                      <a:pt x="14971" y="1399"/>
                    </a:lnTo>
                    <a:cubicBezTo>
                      <a:pt x="15077" y="1098"/>
                      <a:pt x="15280" y="846"/>
                      <a:pt x="15541" y="667"/>
                    </a:cubicBezTo>
                    <a:lnTo>
                      <a:pt x="16761" y="667"/>
                    </a:lnTo>
                    <a:lnTo>
                      <a:pt x="24003" y="98"/>
                    </a:lnTo>
                    <a:cubicBezTo>
                      <a:pt x="24312" y="-33"/>
                      <a:pt x="24670" y="-33"/>
                      <a:pt x="24979" y="98"/>
                    </a:cubicBezTo>
                    <a:cubicBezTo>
                      <a:pt x="24979" y="98"/>
                      <a:pt x="25386" y="98"/>
                      <a:pt x="24979" y="667"/>
                    </a:cubicBezTo>
                    <a:lnTo>
                      <a:pt x="23433" y="6770"/>
                    </a:lnTo>
                    <a:lnTo>
                      <a:pt x="33929" y="5874"/>
                    </a:lnTo>
                    <a:lnTo>
                      <a:pt x="34906" y="5874"/>
                    </a:lnTo>
                    <a:cubicBezTo>
                      <a:pt x="35069" y="6062"/>
                      <a:pt x="35069" y="6338"/>
                      <a:pt x="34906" y="6526"/>
                    </a:cubicBezTo>
                    <a:lnTo>
                      <a:pt x="33848" y="10675"/>
                    </a:lnTo>
                    <a:cubicBezTo>
                      <a:pt x="33848" y="10675"/>
                      <a:pt x="33848" y="11163"/>
                      <a:pt x="33279" y="11326"/>
                    </a:cubicBezTo>
                    <a:cubicBezTo>
                      <a:pt x="32904" y="11407"/>
                      <a:pt x="32514" y="11407"/>
                      <a:pt x="32139" y="11326"/>
                    </a:cubicBezTo>
                    <a:lnTo>
                      <a:pt x="21643" y="12140"/>
                    </a:lnTo>
                    <a:lnTo>
                      <a:pt x="20179" y="18161"/>
                    </a:lnTo>
                    <a:cubicBezTo>
                      <a:pt x="20065" y="18478"/>
                      <a:pt x="19829" y="18747"/>
                      <a:pt x="19528" y="18893"/>
                    </a:cubicBezTo>
                    <a:lnTo>
                      <a:pt x="18388" y="18893"/>
                    </a:lnTo>
                    <a:lnTo>
                      <a:pt x="11147" y="19463"/>
                    </a:lnTo>
                    <a:cubicBezTo>
                      <a:pt x="10805" y="19585"/>
                      <a:pt x="10431" y="19585"/>
                      <a:pt x="10089" y="19463"/>
                    </a:cubicBezTo>
                    <a:cubicBezTo>
                      <a:pt x="10089" y="19463"/>
                      <a:pt x="10089" y="19463"/>
                      <a:pt x="10089" y="18893"/>
                    </a:cubicBezTo>
                    <a:lnTo>
                      <a:pt x="11554" y="12872"/>
                    </a:lnTo>
                    <a:lnTo>
                      <a:pt x="1058" y="13686"/>
                    </a:lnTo>
                    <a:cubicBezTo>
                      <a:pt x="716" y="13824"/>
                      <a:pt x="342" y="13824"/>
                      <a:pt x="0" y="13686"/>
                    </a:cubicBezTo>
                    <a:cubicBezTo>
                      <a:pt x="0" y="13686"/>
                      <a:pt x="0" y="13686"/>
                      <a:pt x="0" y="13116"/>
                    </a:cubicBezTo>
                    <a:lnTo>
                      <a:pt x="976" y="8966"/>
                    </a:lnTo>
                    <a:cubicBezTo>
                      <a:pt x="976" y="8966"/>
                      <a:pt x="976" y="8478"/>
                      <a:pt x="1627" y="8234"/>
                    </a:cubicBezTo>
                    <a:cubicBezTo>
                      <a:pt x="2002" y="8153"/>
                      <a:pt x="2392" y="8153"/>
                      <a:pt x="2766" y="8234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F62A1FE6-7DAA-E7CF-A2C1-CFB4FB48D323}"/>
                  </a:ext>
                </a:extLst>
              </p:cNvPr>
              <p:cNvSpPr/>
              <p:nvPr/>
            </p:nvSpPr>
            <p:spPr>
              <a:xfrm>
                <a:off x="6589817" y="5201988"/>
                <a:ext cx="28416" cy="16421"/>
              </a:xfrm>
              <a:custGeom>
                <a:avLst/>
                <a:gdLst>
                  <a:gd name="connsiteX0" fmla="*/ 79 w 28416"/>
                  <a:gd name="connsiteY0" fmla="*/ 4379 h 16421"/>
                  <a:gd name="connsiteX1" fmla="*/ 79 w 28416"/>
                  <a:gd name="connsiteY1" fmla="*/ 3810 h 16421"/>
                  <a:gd name="connsiteX2" fmla="*/ 730 w 28416"/>
                  <a:gd name="connsiteY2" fmla="*/ 3159 h 16421"/>
                  <a:gd name="connsiteX3" fmla="*/ 5368 w 28416"/>
                  <a:gd name="connsiteY3" fmla="*/ 474 h 16421"/>
                  <a:gd name="connsiteX4" fmla="*/ 6589 w 28416"/>
                  <a:gd name="connsiteY4" fmla="*/ 67 h 16421"/>
                  <a:gd name="connsiteX5" fmla="*/ 7565 w 28416"/>
                  <a:gd name="connsiteY5" fmla="*/ 67 h 16421"/>
                  <a:gd name="connsiteX6" fmla="*/ 28313 w 28416"/>
                  <a:gd name="connsiteY6" fmla="*/ 12028 h 16421"/>
                  <a:gd name="connsiteX7" fmla="*/ 28313 w 28416"/>
                  <a:gd name="connsiteY7" fmla="*/ 12679 h 16421"/>
                  <a:gd name="connsiteX8" fmla="*/ 27662 w 28416"/>
                  <a:gd name="connsiteY8" fmla="*/ 13330 h 16421"/>
                  <a:gd name="connsiteX9" fmla="*/ 23025 w 28416"/>
                  <a:gd name="connsiteY9" fmla="*/ 16015 h 16421"/>
                  <a:gd name="connsiteX10" fmla="*/ 21804 w 28416"/>
                  <a:gd name="connsiteY10" fmla="*/ 16422 h 16421"/>
                  <a:gd name="connsiteX11" fmla="*/ 20828 w 28416"/>
                  <a:gd name="connsiteY11" fmla="*/ 16422 h 1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416" h="16421">
                    <a:moveTo>
                      <a:pt x="79" y="4379"/>
                    </a:moveTo>
                    <a:cubicBezTo>
                      <a:pt x="-26" y="4200"/>
                      <a:pt x="-26" y="3989"/>
                      <a:pt x="79" y="3810"/>
                    </a:cubicBezTo>
                    <a:cubicBezTo>
                      <a:pt x="202" y="3517"/>
                      <a:pt x="437" y="3281"/>
                      <a:pt x="730" y="3159"/>
                    </a:cubicBezTo>
                    <a:lnTo>
                      <a:pt x="5368" y="474"/>
                    </a:lnTo>
                    <a:cubicBezTo>
                      <a:pt x="5743" y="254"/>
                      <a:pt x="6157" y="116"/>
                      <a:pt x="6589" y="67"/>
                    </a:cubicBezTo>
                    <a:cubicBezTo>
                      <a:pt x="6906" y="-22"/>
                      <a:pt x="7248" y="-22"/>
                      <a:pt x="7565" y="67"/>
                    </a:cubicBezTo>
                    <a:lnTo>
                      <a:pt x="28313" y="12028"/>
                    </a:lnTo>
                    <a:cubicBezTo>
                      <a:pt x="28452" y="12223"/>
                      <a:pt x="28452" y="12483"/>
                      <a:pt x="28313" y="12679"/>
                    </a:cubicBezTo>
                    <a:cubicBezTo>
                      <a:pt x="28207" y="12980"/>
                      <a:pt x="27963" y="13224"/>
                      <a:pt x="27662" y="13330"/>
                    </a:cubicBezTo>
                    <a:lnTo>
                      <a:pt x="23025" y="16015"/>
                    </a:lnTo>
                    <a:cubicBezTo>
                      <a:pt x="22659" y="16251"/>
                      <a:pt x="22235" y="16389"/>
                      <a:pt x="21804" y="16422"/>
                    </a:cubicBezTo>
                    <a:lnTo>
                      <a:pt x="20828" y="16422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09DBCC0F-3693-1DCD-3F45-AEDE6111B3EA}"/>
                  </a:ext>
                </a:extLst>
              </p:cNvPr>
              <p:cNvSpPr/>
              <p:nvPr/>
            </p:nvSpPr>
            <p:spPr>
              <a:xfrm>
                <a:off x="6136771" y="5068924"/>
                <a:ext cx="47293" cy="27102"/>
              </a:xfrm>
              <a:custGeom>
                <a:avLst/>
                <a:gdLst>
                  <a:gd name="connsiteX0" fmla="*/ 46704 w 47293"/>
                  <a:gd name="connsiteY0" fmla="*/ 3434 h 27102"/>
                  <a:gd name="connsiteX1" fmla="*/ 47273 w 47293"/>
                  <a:gd name="connsiteY1" fmla="*/ 4329 h 27102"/>
                  <a:gd name="connsiteX2" fmla="*/ 46704 w 47293"/>
                  <a:gd name="connsiteY2" fmla="*/ 5224 h 27102"/>
                  <a:gd name="connsiteX3" fmla="*/ 25061 w 47293"/>
                  <a:gd name="connsiteY3" fmla="*/ 26541 h 27102"/>
                  <a:gd name="connsiteX4" fmla="*/ 24491 w 47293"/>
                  <a:gd name="connsiteY4" fmla="*/ 27030 h 27102"/>
                  <a:gd name="connsiteX5" fmla="*/ 23515 w 47293"/>
                  <a:gd name="connsiteY5" fmla="*/ 27030 h 27102"/>
                  <a:gd name="connsiteX6" fmla="*/ 22701 w 47293"/>
                  <a:gd name="connsiteY6" fmla="*/ 27030 h 27102"/>
                  <a:gd name="connsiteX7" fmla="*/ 18307 w 47293"/>
                  <a:gd name="connsiteY7" fmla="*/ 24426 h 27102"/>
                  <a:gd name="connsiteX8" fmla="*/ 17738 w 47293"/>
                  <a:gd name="connsiteY8" fmla="*/ 23694 h 27102"/>
                  <a:gd name="connsiteX9" fmla="*/ 18144 w 47293"/>
                  <a:gd name="connsiteY9" fmla="*/ 23043 h 27102"/>
                  <a:gd name="connsiteX10" fmla="*/ 20992 w 47293"/>
                  <a:gd name="connsiteY10" fmla="*/ 20195 h 27102"/>
                  <a:gd name="connsiteX11" fmla="*/ 11716 w 47293"/>
                  <a:gd name="connsiteY11" fmla="*/ 14825 h 27102"/>
                  <a:gd name="connsiteX12" fmla="*/ 6916 w 47293"/>
                  <a:gd name="connsiteY12" fmla="*/ 16534 h 27102"/>
                  <a:gd name="connsiteX13" fmla="*/ 5777 w 47293"/>
                  <a:gd name="connsiteY13" fmla="*/ 16534 h 27102"/>
                  <a:gd name="connsiteX14" fmla="*/ 4394 w 47293"/>
                  <a:gd name="connsiteY14" fmla="*/ 16127 h 27102"/>
                  <a:gd name="connsiteX15" fmla="*/ 0 w 47293"/>
                  <a:gd name="connsiteY15" fmla="*/ 13604 h 27102"/>
                  <a:gd name="connsiteX16" fmla="*/ 0 w 47293"/>
                  <a:gd name="connsiteY16" fmla="*/ 13116 h 27102"/>
                  <a:gd name="connsiteX17" fmla="*/ 488 w 47293"/>
                  <a:gd name="connsiteY17" fmla="*/ 12628 h 27102"/>
                  <a:gd name="connsiteX18" fmla="*/ 1302 w 47293"/>
                  <a:gd name="connsiteY18" fmla="*/ 12628 h 27102"/>
                  <a:gd name="connsiteX19" fmla="*/ 38160 w 47293"/>
                  <a:gd name="connsiteY19" fmla="*/ 98 h 27102"/>
                  <a:gd name="connsiteX20" fmla="*/ 39706 w 47293"/>
                  <a:gd name="connsiteY20" fmla="*/ 98 h 27102"/>
                  <a:gd name="connsiteX21" fmla="*/ 41252 w 47293"/>
                  <a:gd name="connsiteY21" fmla="*/ 98 h 27102"/>
                  <a:gd name="connsiteX22" fmla="*/ 20748 w 47293"/>
                  <a:gd name="connsiteY22" fmla="*/ 11570 h 27102"/>
                  <a:gd name="connsiteX23" fmla="*/ 26362 w 47293"/>
                  <a:gd name="connsiteY23" fmla="*/ 14825 h 27102"/>
                  <a:gd name="connsiteX24" fmla="*/ 34499 w 47293"/>
                  <a:gd name="connsiteY24" fmla="*/ 6688 h 2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7293" h="27102">
                    <a:moveTo>
                      <a:pt x="46704" y="3434"/>
                    </a:moveTo>
                    <a:cubicBezTo>
                      <a:pt x="47192" y="3434"/>
                      <a:pt x="47355" y="4003"/>
                      <a:pt x="47273" y="4329"/>
                    </a:cubicBezTo>
                    <a:cubicBezTo>
                      <a:pt x="47135" y="4654"/>
                      <a:pt x="46940" y="4955"/>
                      <a:pt x="46704" y="5224"/>
                    </a:cubicBezTo>
                    <a:lnTo>
                      <a:pt x="25061" y="26541"/>
                    </a:lnTo>
                    <a:lnTo>
                      <a:pt x="24491" y="27030"/>
                    </a:lnTo>
                    <a:cubicBezTo>
                      <a:pt x="24174" y="27127"/>
                      <a:pt x="23832" y="27127"/>
                      <a:pt x="23515" y="27030"/>
                    </a:cubicBezTo>
                    <a:cubicBezTo>
                      <a:pt x="23254" y="27119"/>
                      <a:pt x="22961" y="27119"/>
                      <a:pt x="22701" y="27030"/>
                    </a:cubicBezTo>
                    <a:lnTo>
                      <a:pt x="18307" y="24426"/>
                    </a:lnTo>
                    <a:cubicBezTo>
                      <a:pt x="17819" y="24426"/>
                      <a:pt x="17656" y="23938"/>
                      <a:pt x="17738" y="23694"/>
                    </a:cubicBezTo>
                    <a:cubicBezTo>
                      <a:pt x="17738" y="23417"/>
                      <a:pt x="17900" y="23165"/>
                      <a:pt x="18144" y="23043"/>
                    </a:cubicBezTo>
                    <a:lnTo>
                      <a:pt x="20992" y="20195"/>
                    </a:lnTo>
                    <a:lnTo>
                      <a:pt x="11716" y="14825"/>
                    </a:lnTo>
                    <a:lnTo>
                      <a:pt x="6916" y="16534"/>
                    </a:lnTo>
                    <a:lnTo>
                      <a:pt x="5777" y="16534"/>
                    </a:lnTo>
                    <a:cubicBezTo>
                      <a:pt x="5281" y="16566"/>
                      <a:pt x="4792" y="16420"/>
                      <a:pt x="4394" y="16127"/>
                    </a:cubicBezTo>
                    <a:lnTo>
                      <a:pt x="0" y="13604"/>
                    </a:lnTo>
                    <a:lnTo>
                      <a:pt x="0" y="13116"/>
                    </a:lnTo>
                    <a:cubicBezTo>
                      <a:pt x="0" y="13116"/>
                      <a:pt x="0" y="13116"/>
                      <a:pt x="488" y="12628"/>
                    </a:cubicBezTo>
                    <a:lnTo>
                      <a:pt x="1302" y="12628"/>
                    </a:lnTo>
                    <a:lnTo>
                      <a:pt x="38160" y="98"/>
                    </a:lnTo>
                    <a:lnTo>
                      <a:pt x="39706" y="98"/>
                    </a:lnTo>
                    <a:cubicBezTo>
                      <a:pt x="40211" y="-33"/>
                      <a:pt x="40748" y="-33"/>
                      <a:pt x="41252" y="98"/>
                    </a:cubicBezTo>
                    <a:close/>
                    <a:moveTo>
                      <a:pt x="20748" y="11570"/>
                    </a:moveTo>
                    <a:lnTo>
                      <a:pt x="26362" y="14825"/>
                    </a:lnTo>
                    <a:lnTo>
                      <a:pt x="34499" y="6688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78EE2A7D-F5FE-5F25-4436-D34AC528D3E7}"/>
                  </a:ext>
                </a:extLst>
              </p:cNvPr>
              <p:cNvSpPr/>
              <p:nvPr/>
            </p:nvSpPr>
            <p:spPr>
              <a:xfrm>
                <a:off x="6167464" y="5081857"/>
                <a:ext cx="42048" cy="24268"/>
              </a:xfrm>
              <a:custGeom>
                <a:avLst/>
                <a:gdLst>
                  <a:gd name="connsiteX0" fmla="*/ 20812 w 42048"/>
                  <a:gd name="connsiteY0" fmla="*/ 7587 h 24268"/>
                  <a:gd name="connsiteX1" fmla="*/ 19022 w 42048"/>
                  <a:gd name="connsiteY1" fmla="*/ 8482 h 24268"/>
                  <a:gd name="connsiteX2" fmla="*/ 16825 w 42048"/>
                  <a:gd name="connsiteY2" fmla="*/ 9784 h 24268"/>
                  <a:gd name="connsiteX3" fmla="*/ 14628 w 42048"/>
                  <a:gd name="connsiteY3" fmla="*/ 11086 h 24268"/>
                  <a:gd name="connsiteX4" fmla="*/ 13001 w 42048"/>
                  <a:gd name="connsiteY4" fmla="*/ 12062 h 24268"/>
                  <a:gd name="connsiteX5" fmla="*/ 11211 w 42048"/>
                  <a:gd name="connsiteY5" fmla="*/ 13446 h 24268"/>
                  <a:gd name="connsiteX6" fmla="*/ 10316 w 42048"/>
                  <a:gd name="connsiteY6" fmla="*/ 14829 h 24268"/>
                  <a:gd name="connsiteX7" fmla="*/ 10316 w 42048"/>
                  <a:gd name="connsiteY7" fmla="*/ 16294 h 24268"/>
                  <a:gd name="connsiteX8" fmla="*/ 11862 w 42048"/>
                  <a:gd name="connsiteY8" fmla="*/ 17677 h 24268"/>
                  <a:gd name="connsiteX9" fmla="*/ 14221 w 42048"/>
                  <a:gd name="connsiteY9" fmla="*/ 18653 h 24268"/>
                  <a:gd name="connsiteX10" fmla="*/ 16418 w 42048"/>
                  <a:gd name="connsiteY10" fmla="*/ 18653 h 24268"/>
                  <a:gd name="connsiteX11" fmla="*/ 18290 w 42048"/>
                  <a:gd name="connsiteY11" fmla="*/ 18653 h 24268"/>
                  <a:gd name="connsiteX12" fmla="*/ 19917 w 42048"/>
                  <a:gd name="connsiteY12" fmla="*/ 18165 h 24268"/>
                  <a:gd name="connsiteX13" fmla="*/ 21382 w 42048"/>
                  <a:gd name="connsiteY13" fmla="*/ 17758 h 24268"/>
                  <a:gd name="connsiteX14" fmla="*/ 22439 w 42048"/>
                  <a:gd name="connsiteY14" fmla="*/ 17758 h 24268"/>
                  <a:gd name="connsiteX15" fmla="*/ 26996 w 42048"/>
                  <a:gd name="connsiteY15" fmla="*/ 20362 h 24268"/>
                  <a:gd name="connsiteX16" fmla="*/ 26996 w 42048"/>
                  <a:gd name="connsiteY16" fmla="*/ 20850 h 24268"/>
                  <a:gd name="connsiteX17" fmla="*/ 26508 w 42048"/>
                  <a:gd name="connsiteY17" fmla="*/ 21419 h 24268"/>
                  <a:gd name="connsiteX18" fmla="*/ 21219 w 42048"/>
                  <a:gd name="connsiteY18" fmla="*/ 23535 h 24268"/>
                  <a:gd name="connsiteX19" fmla="*/ 15279 w 42048"/>
                  <a:gd name="connsiteY19" fmla="*/ 24267 h 24268"/>
                  <a:gd name="connsiteX20" fmla="*/ 9421 w 42048"/>
                  <a:gd name="connsiteY20" fmla="*/ 23698 h 24268"/>
                  <a:gd name="connsiteX21" fmla="*/ 4213 w 42048"/>
                  <a:gd name="connsiteY21" fmla="*/ 21745 h 24268"/>
                  <a:gd name="connsiteX22" fmla="*/ 715 w 42048"/>
                  <a:gd name="connsiteY22" fmla="*/ 18734 h 24268"/>
                  <a:gd name="connsiteX23" fmla="*/ 64 w 42048"/>
                  <a:gd name="connsiteY23" fmla="*/ 15236 h 24268"/>
                  <a:gd name="connsiteX24" fmla="*/ 1935 w 42048"/>
                  <a:gd name="connsiteY24" fmla="*/ 11656 h 24268"/>
                  <a:gd name="connsiteX25" fmla="*/ 6003 w 42048"/>
                  <a:gd name="connsiteY25" fmla="*/ 8401 h 24268"/>
                  <a:gd name="connsiteX26" fmla="*/ 9990 w 42048"/>
                  <a:gd name="connsiteY26" fmla="*/ 5960 h 24268"/>
                  <a:gd name="connsiteX27" fmla="*/ 14221 w 42048"/>
                  <a:gd name="connsiteY27" fmla="*/ 3601 h 24268"/>
                  <a:gd name="connsiteX28" fmla="*/ 19917 w 42048"/>
                  <a:gd name="connsiteY28" fmla="*/ 1322 h 24268"/>
                  <a:gd name="connsiteX29" fmla="*/ 26101 w 42048"/>
                  <a:gd name="connsiteY29" fmla="*/ 183 h 24268"/>
                  <a:gd name="connsiteX30" fmla="*/ 32203 w 42048"/>
                  <a:gd name="connsiteY30" fmla="*/ 183 h 24268"/>
                  <a:gd name="connsiteX31" fmla="*/ 37655 w 42048"/>
                  <a:gd name="connsiteY31" fmla="*/ 2217 h 24268"/>
                  <a:gd name="connsiteX32" fmla="*/ 41072 w 42048"/>
                  <a:gd name="connsiteY32" fmla="*/ 5146 h 24268"/>
                  <a:gd name="connsiteX33" fmla="*/ 42048 w 42048"/>
                  <a:gd name="connsiteY33" fmla="*/ 8564 h 24268"/>
                  <a:gd name="connsiteX34" fmla="*/ 40747 w 42048"/>
                  <a:gd name="connsiteY34" fmla="*/ 11981 h 24268"/>
                  <a:gd name="connsiteX35" fmla="*/ 37085 w 42048"/>
                  <a:gd name="connsiteY35" fmla="*/ 15073 h 24268"/>
                  <a:gd name="connsiteX36" fmla="*/ 36190 w 42048"/>
                  <a:gd name="connsiteY36" fmla="*/ 15073 h 24268"/>
                  <a:gd name="connsiteX37" fmla="*/ 35295 w 42048"/>
                  <a:gd name="connsiteY37" fmla="*/ 15073 h 24268"/>
                  <a:gd name="connsiteX38" fmla="*/ 30739 w 42048"/>
                  <a:gd name="connsiteY38" fmla="*/ 12388 h 24268"/>
                  <a:gd name="connsiteX39" fmla="*/ 30250 w 42048"/>
                  <a:gd name="connsiteY39" fmla="*/ 11818 h 24268"/>
                  <a:gd name="connsiteX40" fmla="*/ 30901 w 42048"/>
                  <a:gd name="connsiteY40" fmla="*/ 10923 h 24268"/>
                  <a:gd name="connsiteX41" fmla="*/ 31715 w 42048"/>
                  <a:gd name="connsiteY41" fmla="*/ 10028 h 24268"/>
                  <a:gd name="connsiteX42" fmla="*/ 32203 w 42048"/>
                  <a:gd name="connsiteY42" fmla="*/ 8889 h 24268"/>
                  <a:gd name="connsiteX43" fmla="*/ 31796 w 42048"/>
                  <a:gd name="connsiteY43" fmla="*/ 7669 h 24268"/>
                  <a:gd name="connsiteX44" fmla="*/ 30250 w 42048"/>
                  <a:gd name="connsiteY44" fmla="*/ 6285 h 24268"/>
                  <a:gd name="connsiteX45" fmla="*/ 27809 w 42048"/>
                  <a:gd name="connsiteY45" fmla="*/ 5390 h 24268"/>
                  <a:gd name="connsiteX46" fmla="*/ 25287 w 42048"/>
                  <a:gd name="connsiteY46" fmla="*/ 5390 h 24268"/>
                  <a:gd name="connsiteX47" fmla="*/ 22846 w 42048"/>
                  <a:gd name="connsiteY47" fmla="*/ 5960 h 2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2048" h="24268">
                    <a:moveTo>
                      <a:pt x="20812" y="7587"/>
                    </a:moveTo>
                    <a:lnTo>
                      <a:pt x="19022" y="8482"/>
                    </a:lnTo>
                    <a:lnTo>
                      <a:pt x="16825" y="9784"/>
                    </a:lnTo>
                    <a:lnTo>
                      <a:pt x="14628" y="11086"/>
                    </a:lnTo>
                    <a:lnTo>
                      <a:pt x="13001" y="12062"/>
                    </a:lnTo>
                    <a:cubicBezTo>
                      <a:pt x="12358" y="12461"/>
                      <a:pt x="11756" y="12917"/>
                      <a:pt x="11211" y="13446"/>
                    </a:cubicBezTo>
                    <a:cubicBezTo>
                      <a:pt x="10788" y="13812"/>
                      <a:pt x="10479" y="14292"/>
                      <a:pt x="10316" y="14829"/>
                    </a:cubicBezTo>
                    <a:cubicBezTo>
                      <a:pt x="10120" y="15301"/>
                      <a:pt x="10120" y="15830"/>
                      <a:pt x="10316" y="16294"/>
                    </a:cubicBezTo>
                    <a:cubicBezTo>
                      <a:pt x="10690" y="16888"/>
                      <a:pt x="11227" y="17367"/>
                      <a:pt x="11862" y="17677"/>
                    </a:cubicBezTo>
                    <a:cubicBezTo>
                      <a:pt x="12594" y="18124"/>
                      <a:pt x="13391" y="18458"/>
                      <a:pt x="14221" y="18653"/>
                    </a:cubicBezTo>
                    <a:lnTo>
                      <a:pt x="16418" y="18653"/>
                    </a:lnTo>
                    <a:cubicBezTo>
                      <a:pt x="17037" y="18734"/>
                      <a:pt x="17671" y="18734"/>
                      <a:pt x="18290" y="18653"/>
                    </a:cubicBezTo>
                    <a:lnTo>
                      <a:pt x="19917" y="18165"/>
                    </a:lnTo>
                    <a:lnTo>
                      <a:pt x="21382" y="17758"/>
                    </a:lnTo>
                    <a:cubicBezTo>
                      <a:pt x="21731" y="17660"/>
                      <a:pt x="22097" y="17660"/>
                      <a:pt x="22439" y="17758"/>
                    </a:cubicBezTo>
                    <a:lnTo>
                      <a:pt x="26996" y="20362"/>
                    </a:lnTo>
                    <a:cubicBezTo>
                      <a:pt x="26996" y="20362"/>
                      <a:pt x="26996" y="20362"/>
                      <a:pt x="26996" y="20850"/>
                    </a:cubicBezTo>
                    <a:cubicBezTo>
                      <a:pt x="26996" y="21338"/>
                      <a:pt x="26996" y="20850"/>
                      <a:pt x="26508" y="21419"/>
                    </a:cubicBezTo>
                    <a:cubicBezTo>
                      <a:pt x="24848" y="22355"/>
                      <a:pt x="23066" y="23063"/>
                      <a:pt x="21219" y="23535"/>
                    </a:cubicBezTo>
                    <a:cubicBezTo>
                      <a:pt x="19274" y="24023"/>
                      <a:pt x="17281" y="24267"/>
                      <a:pt x="15279" y="24267"/>
                    </a:cubicBezTo>
                    <a:cubicBezTo>
                      <a:pt x="13310" y="24284"/>
                      <a:pt x="11349" y="24096"/>
                      <a:pt x="9421" y="23698"/>
                    </a:cubicBezTo>
                    <a:cubicBezTo>
                      <a:pt x="7590" y="23332"/>
                      <a:pt x="5832" y="22673"/>
                      <a:pt x="4213" y="21745"/>
                    </a:cubicBezTo>
                    <a:cubicBezTo>
                      <a:pt x="2806" y="21062"/>
                      <a:pt x="1602" y="20020"/>
                      <a:pt x="715" y="18734"/>
                    </a:cubicBezTo>
                    <a:cubicBezTo>
                      <a:pt x="104" y="17677"/>
                      <a:pt x="-123" y="16440"/>
                      <a:pt x="64" y="15236"/>
                    </a:cubicBezTo>
                    <a:cubicBezTo>
                      <a:pt x="373" y="13901"/>
                      <a:pt x="1024" y="12673"/>
                      <a:pt x="1935" y="11656"/>
                    </a:cubicBezTo>
                    <a:cubicBezTo>
                      <a:pt x="3131" y="10386"/>
                      <a:pt x="4506" y="9288"/>
                      <a:pt x="6003" y="8401"/>
                    </a:cubicBezTo>
                    <a:lnTo>
                      <a:pt x="9990" y="5960"/>
                    </a:lnTo>
                    <a:lnTo>
                      <a:pt x="14221" y="3601"/>
                    </a:lnTo>
                    <a:cubicBezTo>
                      <a:pt x="16027" y="2624"/>
                      <a:pt x="17940" y="1859"/>
                      <a:pt x="19917" y="1322"/>
                    </a:cubicBezTo>
                    <a:cubicBezTo>
                      <a:pt x="21927" y="704"/>
                      <a:pt x="24001" y="321"/>
                      <a:pt x="26101" y="183"/>
                    </a:cubicBezTo>
                    <a:cubicBezTo>
                      <a:pt x="28127" y="-61"/>
                      <a:pt x="30177" y="-61"/>
                      <a:pt x="32203" y="183"/>
                    </a:cubicBezTo>
                    <a:cubicBezTo>
                      <a:pt x="34123" y="557"/>
                      <a:pt x="35962" y="1241"/>
                      <a:pt x="37655" y="2217"/>
                    </a:cubicBezTo>
                    <a:cubicBezTo>
                      <a:pt x="38997" y="2933"/>
                      <a:pt x="40161" y="3934"/>
                      <a:pt x="41072" y="5146"/>
                    </a:cubicBezTo>
                    <a:cubicBezTo>
                      <a:pt x="41690" y="6180"/>
                      <a:pt x="42032" y="7359"/>
                      <a:pt x="42048" y="8564"/>
                    </a:cubicBezTo>
                    <a:cubicBezTo>
                      <a:pt x="41942" y="9801"/>
                      <a:pt x="41495" y="10988"/>
                      <a:pt x="40747" y="11981"/>
                    </a:cubicBezTo>
                    <a:cubicBezTo>
                      <a:pt x="39754" y="13250"/>
                      <a:pt x="38509" y="14308"/>
                      <a:pt x="37085" y="15073"/>
                    </a:cubicBezTo>
                    <a:cubicBezTo>
                      <a:pt x="36792" y="15154"/>
                      <a:pt x="36483" y="15154"/>
                      <a:pt x="36190" y="15073"/>
                    </a:cubicBezTo>
                    <a:cubicBezTo>
                      <a:pt x="35897" y="15163"/>
                      <a:pt x="35588" y="15163"/>
                      <a:pt x="35295" y="15073"/>
                    </a:cubicBezTo>
                    <a:lnTo>
                      <a:pt x="30739" y="12388"/>
                    </a:lnTo>
                    <a:cubicBezTo>
                      <a:pt x="30332" y="12388"/>
                      <a:pt x="30169" y="11981"/>
                      <a:pt x="30250" y="11818"/>
                    </a:cubicBezTo>
                    <a:cubicBezTo>
                      <a:pt x="30421" y="11493"/>
                      <a:pt x="30641" y="11192"/>
                      <a:pt x="30901" y="10923"/>
                    </a:cubicBezTo>
                    <a:cubicBezTo>
                      <a:pt x="31210" y="10663"/>
                      <a:pt x="31487" y="10362"/>
                      <a:pt x="31715" y="10028"/>
                    </a:cubicBezTo>
                    <a:cubicBezTo>
                      <a:pt x="31959" y="9687"/>
                      <a:pt x="32130" y="9304"/>
                      <a:pt x="32203" y="8889"/>
                    </a:cubicBezTo>
                    <a:cubicBezTo>
                      <a:pt x="32219" y="8450"/>
                      <a:pt x="32073" y="8019"/>
                      <a:pt x="31796" y="7669"/>
                    </a:cubicBezTo>
                    <a:cubicBezTo>
                      <a:pt x="31398" y="7091"/>
                      <a:pt x="30869" y="6619"/>
                      <a:pt x="30250" y="6285"/>
                    </a:cubicBezTo>
                    <a:cubicBezTo>
                      <a:pt x="29477" y="5879"/>
                      <a:pt x="28655" y="5578"/>
                      <a:pt x="27809" y="5390"/>
                    </a:cubicBezTo>
                    <a:cubicBezTo>
                      <a:pt x="26971" y="5309"/>
                      <a:pt x="26125" y="5309"/>
                      <a:pt x="25287" y="5390"/>
                    </a:cubicBezTo>
                    <a:lnTo>
                      <a:pt x="22846" y="5960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159C4D31-219E-7B1C-095F-F066997F257C}"/>
                  </a:ext>
                </a:extLst>
              </p:cNvPr>
              <p:cNvSpPr/>
              <p:nvPr/>
            </p:nvSpPr>
            <p:spPr>
              <a:xfrm>
                <a:off x="6370549" y="5199266"/>
                <a:ext cx="38819" cy="22479"/>
              </a:xfrm>
              <a:custGeom>
                <a:avLst/>
                <a:gdLst>
                  <a:gd name="connsiteX0" fmla="*/ 11458 w 38819"/>
                  <a:gd name="connsiteY0" fmla="*/ 4091 h 22479"/>
                  <a:gd name="connsiteX1" fmla="*/ 11458 w 38819"/>
                  <a:gd name="connsiteY1" fmla="*/ 3521 h 22479"/>
                  <a:gd name="connsiteX2" fmla="*/ 12028 w 38819"/>
                  <a:gd name="connsiteY2" fmla="*/ 2789 h 22479"/>
                  <a:gd name="connsiteX3" fmla="*/ 16747 w 38819"/>
                  <a:gd name="connsiteY3" fmla="*/ 104 h 22479"/>
                  <a:gd name="connsiteX4" fmla="*/ 17886 w 38819"/>
                  <a:gd name="connsiteY4" fmla="*/ 104 h 22479"/>
                  <a:gd name="connsiteX5" fmla="*/ 18944 w 38819"/>
                  <a:gd name="connsiteY5" fmla="*/ 104 h 22479"/>
                  <a:gd name="connsiteX6" fmla="*/ 38716 w 38819"/>
                  <a:gd name="connsiteY6" fmla="*/ 11495 h 22479"/>
                  <a:gd name="connsiteX7" fmla="*/ 38716 w 38819"/>
                  <a:gd name="connsiteY7" fmla="*/ 12146 h 22479"/>
                  <a:gd name="connsiteX8" fmla="*/ 38065 w 38819"/>
                  <a:gd name="connsiteY8" fmla="*/ 12797 h 22479"/>
                  <a:gd name="connsiteX9" fmla="*/ 33590 w 38819"/>
                  <a:gd name="connsiteY9" fmla="*/ 15238 h 22479"/>
                  <a:gd name="connsiteX10" fmla="*/ 32451 w 38819"/>
                  <a:gd name="connsiteY10" fmla="*/ 15645 h 22479"/>
                  <a:gd name="connsiteX11" fmla="*/ 31393 w 38819"/>
                  <a:gd name="connsiteY11" fmla="*/ 15645 h 22479"/>
                  <a:gd name="connsiteX12" fmla="*/ 67 w 38819"/>
                  <a:gd name="connsiteY12" fmla="*/ 10681 h 22479"/>
                  <a:gd name="connsiteX13" fmla="*/ 67 w 38819"/>
                  <a:gd name="connsiteY13" fmla="*/ 10112 h 22479"/>
                  <a:gd name="connsiteX14" fmla="*/ 718 w 38819"/>
                  <a:gd name="connsiteY14" fmla="*/ 9461 h 22479"/>
                  <a:gd name="connsiteX15" fmla="*/ 5356 w 38819"/>
                  <a:gd name="connsiteY15" fmla="*/ 6695 h 22479"/>
                  <a:gd name="connsiteX16" fmla="*/ 6576 w 38819"/>
                  <a:gd name="connsiteY16" fmla="*/ 6695 h 22479"/>
                  <a:gd name="connsiteX17" fmla="*/ 7553 w 38819"/>
                  <a:gd name="connsiteY17" fmla="*/ 6695 h 22479"/>
                  <a:gd name="connsiteX18" fmla="*/ 27406 w 38819"/>
                  <a:gd name="connsiteY18" fmla="*/ 18167 h 22479"/>
                  <a:gd name="connsiteX19" fmla="*/ 27406 w 38819"/>
                  <a:gd name="connsiteY19" fmla="*/ 18736 h 22479"/>
                  <a:gd name="connsiteX20" fmla="*/ 26837 w 38819"/>
                  <a:gd name="connsiteY20" fmla="*/ 19388 h 22479"/>
                  <a:gd name="connsiteX21" fmla="*/ 22117 w 38819"/>
                  <a:gd name="connsiteY21" fmla="*/ 22072 h 22479"/>
                  <a:gd name="connsiteX22" fmla="*/ 20978 w 38819"/>
                  <a:gd name="connsiteY22" fmla="*/ 22479 h 22479"/>
                  <a:gd name="connsiteX23" fmla="*/ 19920 w 38819"/>
                  <a:gd name="connsiteY23" fmla="*/ 22479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8819" h="22479">
                    <a:moveTo>
                      <a:pt x="11458" y="4091"/>
                    </a:moveTo>
                    <a:cubicBezTo>
                      <a:pt x="11458" y="4091"/>
                      <a:pt x="11458" y="4091"/>
                      <a:pt x="11458" y="3521"/>
                    </a:cubicBezTo>
                    <a:cubicBezTo>
                      <a:pt x="11564" y="3220"/>
                      <a:pt x="11768" y="2968"/>
                      <a:pt x="12028" y="2789"/>
                    </a:cubicBezTo>
                    <a:lnTo>
                      <a:pt x="16747" y="104"/>
                    </a:lnTo>
                    <a:cubicBezTo>
                      <a:pt x="17122" y="22"/>
                      <a:pt x="17512" y="22"/>
                      <a:pt x="17886" y="104"/>
                    </a:cubicBezTo>
                    <a:cubicBezTo>
                      <a:pt x="18228" y="-35"/>
                      <a:pt x="18602" y="-35"/>
                      <a:pt x="18944" y="104"/>
                    </a:cubicBezTo>
                    <a:lnTo>
                      <a:pt x="38716" y="11495"/>
                    </a:lnTo>
                    <a:cubicBezTo>
                      <a:pt x="38854" y="11690"/>
                      <a:pt x="38854" y="11951"/>
                      <a:pt x="38716" y="12146"/>
                    </a:cubicBezTo>
                    <a:cubicBezTo>
                      <a:pt x="38610" y="12447"/>
                      <a:pt x="38366" y="12691"/>
                      <a:pt x="38065" y="12797"/>
                    </a:cubicBezTo>
                    <a:lnTo>
                      <a:pt x="33590" y="15238"/>
                    </a:lnTo>
                    <a:cubicBezTo>
                      <a:pt x="33248" y="15458"/>
                      <a:pt x="32858" y="15596"/>
                      <a:pt x="32451" y="15645"/>
                    </a:cubicBezTo>
                    <a:lnTo>
                      <a:pt x="31393" y="15645"/>
                    </a:lnTo>
                    <a:close/>
                    <a:moveTo>
                      <a:pt x="67" y="10681"/>
                    </a:moveTo>
                    <a:cubicBezTo>
                      <a:pt x="-22" y="10502"/>
                      <a:pt x="-22" y="10291"/>
                      <a:pt x="67" y="10112"/>
                    </a:cubicBezTo>
                    <a:cubicBezTo>
                      <a:pt x="189" y="9819"/>
                      <a:pt x="425" y="9583"/>
                      <a:pt x="718" y="9461"/>
                    </a:cubicBezTo>
                    <a:lnTo>
                      <a:pt x="5356" y="6695"/>
                    </a:lnTo>
                    <a:cubicBezTo>
                      <a:pt x="5755" y="6613"/>
                      <a:pt x="6178" y="6613"/>
                      <a:pt x="6576" y="6695"/>
                    </a:cubicBezTo>
                    <a:cubicBezTo>
                      <a:pt x="6894" y="6605"/>
                      <a:pt x="7235" y="6605"/>
                      <a:pt x="7553" y="6695"/>
                    </a:cubicBezTo>
                    <a:lnTo>
                      <a:pt x="27406" y="18167"/>
                    </a:lnTo>
                    <a:cubicBezTo>
                      <a:pt x="27561" y="18322"/>
                      <a:pt x="27561" y="18582"/>
                      <a:pt x="27406" y="18736"/>
                    </a:cubicBezTo>
                    <a:cubicBezTo>
                      <a:pt x="27406" y="18736"/>
                      <a:pt x="27406" y="19225"/>
                      <a:pt x="26837" y="19388"/>
                    </a:cubicBezTo>
                    <a:lnTo>
                      <a:pt x="22117" y="22072"/>
                    </a:lnTo>
                    <a:cubicBezTo>
                      <a:pt x="21776" y="22292"/>
                      <a:pt x="21385" y="22431"/>
                      <a:pt x="20978" y="22479"/>
                    </a:cubicBezTo>
                    <a:lnTo>
                      <a:pt x="19920" y="22479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F27B2FC8-37F2-23E1-FC58-2A8084C02452}"/>
                  </a:ext>
                </a:extLst>
              </p:cNvPr>
              <p:cNvSpPr/>
              <p:nvPr/>
            </p:nvSpPr>
            <p:spPr>
              <a:xfrm>
                <a:off x="6482007" y="5263632"/>
                <a:ext cx="30184" cy="16850"/>
              </a:xfrm>
              <a:custGeom>
                <a:avLst/>
                <a:gdLst>
                  <a:gd name="connsiteX0" fmla="*/ 14318 w 30184"/>
                  <a:gd name="connsiteY0" fmla="*/ 12302 h 16850"/>
                  <a:gd name="connsiteX1" fmla="*/ 6670 w 30184"/>
                  <a:gd name="connsiteY1" fmla="*/ 16778 h 16850"/>
                  <a:gd name="connsiteX2" fmla="*/ 5531 w 30184"/>
                  <a:gd name="connsiteY2" fmla="*/ 16778 h 16850"/>
                  <a:gd name="connsiteX3" fmla="*/ 4473 w 30184"/>
                  <a:gd name="connsiteY3" fmla="*/ 16778 h 16850"/>
                  <a:gd name="connsiteX4" fmla="*/ 79 w 30184"/>
                  <a:gd name="connsiteY4" fmla="*/ 14255 h 16850"/>
                  <a:gd name="connsiteX5" fmla="*/ 79 w 30184"/>
                  <a:gd name="connsiteY5" fmla="*/ 13604 h 16850"/>
                  <a:gd name="connsiteX6" fmla="*/ 730 w 30184"/>
                  <a:gd name="connsiteY6" fmla="*/ 12953 h 16850"/>
                  <a:gd name="connsiteX7" fmla="*/ 8379 w 30184"/>
                  <a:gd name="connsiteY7" fmla="*/ 8560 h 16850"/>
                  <a:gd name="connsiteX8" fmla="*/ 3009 w 30184"/>
                  <a:gd name="connsiteY8" fmla="*/ 5387 h 16850"/>
                  <a:gd name="connsiteX9" fmla="*/ 3009 w 30184"/>
                  <a:gd name="connsiteY9" fmla="*/ 4817 h 16850"/>
                  <a:gd name="connsiteX10" fmla="*/ 3578 w 30184"/>
                  <a:gd name="connsiteY10" fmla="*/ 4166 h 16850"/>
                  <a:gd name="connsiteX11" fmla="*/ 8297 w 30184"/>
                  <a:gd name="connsiteY11" fmla="*/ 1399 h 16850"/>
                  <a:gd name="connsiteX12" fmla="*/ 9437 w 30184"/>
                  <a:gd name="connsiteY12" fmla="*/ 1399 h 16850"/>
                  <a:gd name="connsiteX13" fmla="*/ 10494 w 30184"/>
                  <a:gd name="connsiteY13" fmla="*/ 1399 h 16850"/>
                  <a:gd name="connsiteX14" fmla="*/ 15864 w 30184"/>
                  <a:gd name="connsiteY14" fmla="*/ 4573 h 16850"/>
                  <a:gd name="connsiteX15" fmla="*/ 23594 w 30184"/>
                  <a:gd name="connsiteY15" fmla="*/ 98 h 16850"/>
                  <a:gd name="connsiteX16" fmla="*/ 24733 w 30184"/>
                  <a:gd name="connsiteY16" fmla="*/ 98 h 16850"/>
                  <a:gd name="connsiteX17" fmla="*/ 25791 w 30184"/>
                  <a:gd name="connsiteY17" fmla="*/ 98 h 16850"/>
                  <a:gd name="connsiteX18" fmla="*/ 30185 w 30184"/>
                  <a:gd name="connsiteY18" fmla="*/ 2620 h 16850"/>
                  <a:gd name="connsiteX19" fmla="*/ 30185 w 30184"/>
                  <a:gd name="connsiteY19" fmla="*/ 3190 h 16850"/>
                  <a:gd name="connsiteX20" fmla="*/ 29615 w 30184"/>
                  <a:gd name="connsiteY20" fmla="*/ 3922 h 16850"/>
                  <a:gd name="connsiteX21" fmla="*/ 21967 w 30184"/>
                  <a:gd name="connsiteY21" fmla="*/ 8316 h 16850"/>
                  <a:gd name="connsiteX22" fmla="*/ 27337 w 30184"/>
                  <a:gd name="connsiteY22" fmla="*/ 11408 h 16850"/>
                  <a:gd name="connsiteX23" fmla="*/ 27337 w 30184"/>
                  <a:gd name="connsiteY23" fmla="*/ 11977 h 16850"/>
                  <a:gd name="connsiteX24" fmla="*/ 26767 w 30184"/>
                  <a:gd name="connsiteY24" fmla="*/ 12709 h 16850"/>
                  <a:gd name="connsiteX25" fmla="*/ 22048 w 30184"/>
                  <a:gd name="connsiteY25" fmla="*/ 15394 h 16850"/>
                  <a:gd name="connsiteX26" fmla="*/ 20909 w 30184"/>
                  <a:gd name="connsiteY26" fmla="*/ 15394 h 16850"/>
                  <a:gd name="connsiteX27" fmla="*/ 19851 w 30184"/>
                  <a:gd name="connsiteY27" fmla="*/ 15394 h 1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184" h="16850">
                    <a:moveTo>
                      <a:pt x="14318" y="12302"/>
                    </a:moveTo>
                    <a:lnTo>
                      <a:pt x="6670" y="16778"/>
                    </a:lnTo>
                    <a:lnTo>
                      <a:pt x="5531" y="16778"/>
                    </a:lnTo>
                    <a:cubicBezTo>
                      <a:pt x="5181" y="16875"/>
                      <a:pt x="4823" y="16875"/>
                      <a:pt x="4473" y="16778"/>
                    </a:cubicBezTo>
                    <a:lnTo>
                      <a:pt x="79" y="14255"/>
                    </a:lnTo>
                    <a:cubicBezTo>
                      <a:pt x="-26" y="14052"/>
                      <a:pt x="-26" y="13808"/>
                      <a:pt x="79" y="13604"/>
                    </a:cubicBezTo>
                    <a:cubicBezTo>
                      <a:pt x="202" y="13312"/>
                      <a:pt x="437" y="13075"/>
                      <a:pt x="730" y="12953"/>
                    </a:cubicBezTo>
                    <a:lnTo>
                      <a:pt x="8379" y="8560"/>
                    </a:lnTo>
                    <a:lnTo>
                      <a:pt x="3009" y="5387"/>
                    </a:lnTo>
                    <a:cubicBezTo>
                      <a:pt x="3009" y="5387"/>
                      <a:pt x="3009" y="5387"/>
                      <a:pt x="3009" y="4817"/>
                    </a:cubicBezTo>
                    <a:cubicBezTo>
                      <a:pt x="3098" y="4532"/>
                      <a:pt x="3302" y="4288"/>
                      <a:pt x="3578" y="4166"/>
                    </a:cubicBezTo>
                    <a:lnTo>
                      <a:pt x="8297" y="1399"/>
                    </a:lnTo>
                    <a:lnTo>
                      <a:pt x="9437" y="1399"/>
                    </a:lnTo>
                    <a:cubicBezTo>
                      <a:pt x="9786" y="1302"/>
                      <a:pt x="10152" y="1302"/>
                      <a:pt x="10494" y="1399"/>
                    </a:cubicBezTo>
                    <a:lnTo>
                      <a:pt x="15864" y="4573"/>
                    </a:lnTo>
                    <a:lnTo>
                      <a:pt x="23594" y="98"/>
                    </a:lnTo>
                    <a:cubicBezTo>
                      <a:pt x="23968" y="16"/>
                      <a:pt x="24359" y="16"/>
                      <a:pt x="24733" y="98"/>
                    </a:cubicBezTo>
                    <a:cubicBezTo>
                      <a:pt x="25075" y="-33"/>
                      <a:pt x="25449" y="-33"/>
                      <a:pt x="25791" y="98"/>
                    </a:cubicBezTo>
                    <a:lnTo>
                      <a:pt x="30185" y="2620"/>
                    </a:lnTo>
                    <a:cubicBezTo>
                      <a:pt x="30185" y="2620"/>
                      <a:pt x="30185" y="2620"/>
                      <a:pt x="30185" y="3190"/>
                    </a:cubicBezTo>
                    <a:cubicBezTo>
                      <a:pt x="30079" y="3491"/>
                      <a:pt x="29876" y="3743"/>
                      <a:pt x="29615" y="3922"/>
                    </a:cubicBezTo>
                    <a:lnTo>
                      <a:pt x="21967" y="8316"/>
                    </a:lnTo>
                    <a:lnTo>
                      <a:pt x="27337" y="11408"/>
                    </a:lnTo>
                    <a:cubicBezTo>
                      <a:pt x="27337" y="11408"/>
                      <a:pt x="27337" y="11408"/>
                      <a:pt x="27337" y="11977"/>
                    </a:cubicBezTo>
                    <a:cubicBezTo>
                      <a:pt x="27247" y="12286"/>
                      <a:pt x="27044" y="12547"/>
                      <a:pt x="26767" y="12709"/>
                    </a:cubicBezTo>
                    <a:lnTo>
                      <a:pt x="22048" y="15394"/>
                    </a:lnTo>
                    <a:cubicBezTo>
                      <a:pt x="21674" y="15476"/>
                      <a:pt x="21283" y="15476"/>
                      <a:pt x="20909" y="15394"/>
                    </a:cubicBezTo>
                    <a:cubicBezTo>
                      <a:pt x="20567" y="15533"/>
                      <a:pt x="20193" y="15533"/>
                      <a:pt x="19851" y="15394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1556AB95-B81E-50A7-9BEF-1F307EE6A350}"/>
                  </a:ext>
                </a:extLst>
              </p:cNvPr>
              <p:cNvSpPr/>
              <p:nvPr/>
            </p:nvSpPr>
            <p:spPr>
              <a:xfrm>
                <a:off x="6497872" y="4913125"/>
                <a:ext cx="765732" cy="499683"/>
              </a:xfrm>
              <a:custGeom>
                <a:avLst/>
                <a:gdLst>
                  <a:gd name="connsiteX0" fmla="*/ 0 w 765732"/>
                  <a:gd name="connsiteY0" fmla="*/ 441490 h 499683"/>
                  <a:gd name="connsiteX1" fmla="*/ 27013 w 765732"/>
                  <a:gd name="connsiteY1" fmla="*/ 435062 h 499683"/>
                  <a:gd name="connsiteX2" fmla="*/ 754585 w 765732"/>
                  <a:gd name="connsiteY2" fmla="*/ 15053 h 499683"/>
                  <a:gd name="connsiteX3" fmla="*/ 765732 w 765732"/>
                  <a:gd name="connsiteY3" fmla="*/ 0 h 499683"/>
                  <a:gd name="connsiteX4" fmla="*/ 765732 w 765732"/>
                  <a:gd name="connsiteY4" fmla="*/ 57770 h 499683"/>
                  <a:gd name="connsiteX5" fmla="*/ 754585 w 765732"/>
                  <a:gd name="connsiteY5" fmla="*/ 73229 h 499683"/>
                  <a:gd name="connsiteX6" fmla="*/ 27095 w 765732"/>
                  <a:gd name="connsiteY6" fmla="*/ 493239 h 499683"/>
                  <a:gd name="connsiteX7" fmla="*/ 163 w 765732"/>
                  <a:gd name="connsiteY7" fmla="*/ 499667 h 49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5732" h="499683">
                    <a:moveTo>
                      <a:pt x="0" y="441490"/>
                    </a:moveTo>
                    <a:cubicBezTo>
                      <a:pt x="9414" y="441742"/>
                      <a:pt x="18722" y="439529"/>
                      <a:pt x="27013" y="435062"/>
                    </a:cubicBezTo>
                    <a:lnTo>
                      <a:pt x="754585" y="15053"/>
                    </a:lnTo>
                    <a:cubicBezTo>
                      <a:pt x="760631" y="12270"/>
                      <a:pt x="764837" y="6591"/>
                      <a:pt x="765732" y="0"/>
                    </a:cubicBezTo>
                    <a:cubicBezTo>
                      <a:pt x="765732" y="6428"/>
                      <a:pt x="765732" y="52237"/>
                      <a:pt x="765732" y="57770"/>
                    </a:cubicBezTo>
                    <a:cubicBezTo>
                      <a:pt x="765098" y="64564"/>
                      <a:pt x="760834" y="70479"/>
                      <a:pt x="754585" y="73229"/>
                    </a:cubicBezTo>
                    <a:lnTo>
                      <a:pt x="27095" y="493239"/>
                    </a:lnTo>
                    <a:cubicBezTo>
                      <a:pt x="18828" y="497681"/>
                      <a:pt x="9544" y="499902"/>
                      <a:pt x="163" y="499667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B5F49DEE-5904-1563-4F4D-512D2D9E71E9}"/>
                  </a:ext>
                </a:extLst>
              </p:cNvPr>
              <p:cNvSpPr/>
              <p:nvPr/>
            </p:nvSpPr>
            <p:spPr>
              <a:xfrm>
                <a:off x="6052291" y="5097256"/>
                <a:ext cx="445580" cy="316198"/>
              </a:xfrm>
              <a:custGeom>
                <a:avLst/>
                <a:gdLst>
                  <a:gd name="connsiteX0" fmla="*/ 185 w 445580"/>
                  <a:gd name="connsiteY0" fmla="*/ 0 h 316198"/>
                  <a:gd name="connsiteX1" fmla="*/ 185 w 445580"/>
                  <a:gd name="connsiteY1" fmla="*/ 0 h 316198"/>
                  <a:gd name="connsiteX2" fmla="*/ 11332 w 445580"/>
                  <a:gd name="connsiteY2" fmla="*/ 16273 h 316198"/>
                  <a:gd name="connsiteX3" fmla="*/ 418974 w 445580"/>
                  <a:gd name="connsiteY3" fmla="*/ 251583 h 316198"/>
                  <a:gd name="connsiteX4" fmla="*/ 445580 w 445580"/>
                  <a:gd name="connsiteY4" fmla="*/ 258010 h 316198"/>
                  <a:gd name="connsiteX5" fmla="*/ 445580 w 445580"/>
                  <a:gd name="connsiteY5" fmla="*/ 316187 h 316198"/>
                  <a:gd name="connsiteX6" fmla="*/ 418811 w 445580"/>
                  <a:gd name="connsiteY6" fmla="*/ 309759 h 316198"/>
                  <a:gd name="connsiteX7" fmla="*/ 11169 w 445580"/>
                  <a:gd name="connsiteY7" fmla="*/ 74450 h 316198"/>
                  <a:gd name="connsiteX8" fmla="*/ 22 w 445580"/>
                  <a:gd name="connsiteY8" fmla="*/ 59153 h 316198"/>
                  <a:gd name="connsiteX9" fmla="*/ 185 w 445580"/>
                  <a:gd name="connsiteY9" fmla="*/ 0 h 31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5580" h="316198">
                    <a:moveTo>
                      <a:pt x="185" y="0"/>
                    </a:moveTo>
                    <a:lnTo>
                      <a:pt x="185" y="0"/>
                    </a:lnTo>
                    <a:cubicBezTo>
                      <a:pt x="470" y="7111"/>
                      <a:pt x="4798" y="13433"/>
                      <a:pt x="11332" y="16273"/>
                    </a:cubicBezTo>
                    <a:lnTo>
                      <a:pt x="418974" y="251583"/>
                    </a:lnTo>
                    <a:cubicBezTo>
                      <a:pt x="427143" y="255984"/>
                      <a:pt x="436305" y="258198"/>
                      <a:pt x="445580" y="258010"/>
                    </a:cubicBezTo>
                    <a:lnTo>
                      <a:pt x="445580" y="316187"/>
                    </a:lnTo>
                    <a:cubicBezTo>
                      <a:pt x="436256" y="316382"/>
                      <a:pt x="427037" y="314169"/>
                      <a:pt x="418811" y="309759"/>
                    </a:cubicBezTo>
                    <a:lnTo>
                      <a:pt x="11169" y="74450"/>
                    </a:lnTo>
                    <a:cubicBezTo>
                      <a:pt x="5002" y="71691"/>
                      <a:pt x="763" y="65866"/>
                      <a:pt x="22" y="59153"/>
                    </a:cubicBezTo>
                    <a:cubicBezTo>
                      <a:pt x="-59" y="52806"/>
                      <a:pt x="103" y="5614"/>
                      <a:pt x="18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2FDE27F8-CCF0-9ADD-8390-33B7C5D75D31}"/>
                  </a:ext>
                </a:extLst>
              </p:cNvPr>
              <p:cNvSpPr/>
              <p:nvPr/>
            </p:nvSpPr>
            <p:spPr>
              <a:xfrm>
                <a:off x="6818127" y="4689126"/>
                <a:ext cx="381963" cy="313135"/>
              </a:xfrm>
              <a:custGeom>
                <a:avLst/>
                <a:gdLst>
                  <a:gd name="connsiteX0" fmla="*/ 0 w 381963"/>
                  <a:gd name="connsiteY0" fmla="*/ 0 h 313135"/>
                  <a:gd name="connsiteX1" fmla="*/ 0 w 381963"/>
                  <a:gd name="connsiteY1" fmla="*/ 0 h 313135"/>
                  <a:gd name="connsiteX2" fmla="*/ 6672 w 381963"/>
                  <a:gd name="connsiteY2" fmla="*/ 1627 h 313135"/>
                  <a:gd name="connsiteX3" fmla="*/ 379164 w 381963"/>
                  <a:gd name="connsiteY3" fmla="*/ 216677 h 313135"/>
                  <a:gd name="connsiteX4" fmla="*/ 381760 w 381963"/>
                  <a:gd name="connsiteY4" fmla="*/ 221811 h 313135"/>
                  <a:gd name="connsiteX5" fmla="*/ 379164 w 381963"/>
                  <a:gd name="connsiteY5" fmla="*/ 224407 h 313135"/>
                  <a:gd name="connsiteX6" fmla="*/ 228231 w 381963"/>
                  <a:gd name="connsiteY6" fmla="*/ 311549 h 313135"/>
                  <a:gd name="connsiteX7" fmla="*/ 214805 w 381963"/>
                  <a:gd name="connsiteY7" fmla="*/ 311549 h 313135"/>
                  <a:gd name="connsiteX8" fmla="*/ 244 w 381963"/>
                  <a:gd name="connsiteY8" fmla="*/ 187548 h 3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963" h="313135">
                    <a:moveTo>
                      <a:pt x="0" y="0"/>
                    </a:moveTo>
                    <a:lnTo>
                      <a:pt x="0" y="0"/>
                    </a:lnTo>
                    <a:cubicBezTo>
                      <a:pt x="2319" y="0"/>
                      <a:pt x="4613" y="553"/>
                      <a:pt x="6672" y="1627"/>
                    </a:cubicBezTo>
                    <a:lnTo>
                      <a:pt x="379164" y="216677"/>
                    </a:lnTo>
                    <a:cubicBezTo>
                      <a:pt x="381296" y="217377"/>
                      <a:pt x="382459" y="219679"/>
                      <a:pt x="381760" y="221811"/>
                    </a:cubicBezTo>
                    <a:cubicBezTo>
                      <a:pt x="381353" y="223040"/>
                      <a:pt x="380393" y="224000"/>
                      <a:pt x="379164" y="224407"/>
                    </a:cubicBezTo>
                    <a:lnTo>
                      <a:pt x="228231" y="311549"/>
                    </a:lnTo>
                    <a:cubicBezTo>
                      <a:pt x="224008" y="313665"/>
                      <a:pt x="219028" y="313665"/>
                      <a:pt x="214805" y="311549"/>
                    </a:cubicBezTo>
                    <a:lnTo>
                      <a:pt x="244" y="187548"/>
                    </a:ln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7CEF52E8-518F-FC3E-0D50-AD0635896A30}"/>
                  </a:ext>
                </a:extLst>
              </p:cNvPr>
              <p:cNvSpPr/>
              <p:nvPr/>
            </p:nvSpPr>
            <p:spPr>
              <a:xfrm>
                <a:off x="6657592" y="4689124"/>
                <a:ext cx="160534" cy="187549"/>
              </a:xfrm>
              <a:custGeom>
                <a:avLst/>
                <a:gdLst>
                  <a:gd name="connsiteX0" fmla="*/ 2929 w 160534"/>
                  <a:gd name="connsiteY0" fmla="*/ 88771 h 187549"/>
                  <a:gd name="connsiteX1" fmla="*/ 153781 w 160534"/>
                  <a:gd name="connsiteY1" fmla="*/ 1629 h 187549"/>
                  <a:gd name="connsiteX2" fmla="*/ 160535 w 160534"/>
                  <a:gd name="connsiteY2" fmla="*/ 1 h 187549"/>
                  <a:gd name="connsiteX3" fmla="*/ 160535 w 160534"/>
                  <a:gd name="connsiteY3" fmla="*/ 187549 h 187549"/>
                  <a:gd name="connsiteX4" fmla="*/ 8544 w 160534"/>
                  <a:gd name="connsiteY4" fmla="*/ 99918 h 187549"/>
                  <a:gd name="connsiteX5" fmla="*/ 2685 w 160534"/>
                  <a:gd name="connsiteY5" fmla="*/ 96501 h 187549"/>
                  <a:gd name="connsiteX6" fmla="*/ 244 w 160534"/>
                  <a:gd name="connsiteY6" fmla="*/ 91294 h 187549"/>
                  <a:gd name="connsiteX7" fmla="*/ 2929 w 160534"/>
                  <a:gd name="connsiteY7" fmla="*/ 88771 h 187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534" h="187549">
                    <a:moveTo>
                      <a:pt x="2929" y="88771"/>
                    </a:moveTo>
                    <a:lnTo>
                      <a:pt x="153781" y="1629"/>
                    </a:lnTo>
                    <a:cubicBezTo>
                      <a:pt x="155864" y="530"/>
                      <a:pt x="158183" y="-31"/>
                      <a:pt x="160535" y="1"/>
                    </a:cubicBezTo>
                    <a:lnTo>
                      <a:pt x="160535" y="187549"/>
                    </a:lnTo>
                    <a:lnTo>
                      <a:pt x="8544" y="99918"/>
                    </a:lnTo>
                    <a:lnTo>
                      <a:pt x="2685" y="96501"/>
                    </a:lnTo>
                    <a:cubicBezTo>
                      <a:pt x="570" y="95736"/>
                      <a:pt x="-520" y="93401"/>
                      <a:pt x="244" y="91294"/>
                    </a:cubicBezTo>
                    <a:cubicBezTo>
                      <a:pt x="692" y="90073"/>
                      <a:pt x="1684" y="89138"/>
                      <a:pt x="2929" y="88771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7F6ED6C5-9308-6F90-6757-0721ADBD3C2E}"/>
                  </a:ext>
                </a:extLst>
              </p:cNvPr>
              <p:cNvSpPr/>
              <p:nvPr/>
            </p:nvSpPr>
            <p:spPr>
              <a:xfrm>
                <a:off x="6666380" y="4703670"/>
                <a:ext cx="524645" cy="298510"/>
              </a:xfrm>
              <a:custGeom>
                <a:avLst/>
                <a:gdLst>
                  <a:gd name="connsiteX0" fmla="*/ 0 w 524645"/>
                  <a:gd name="connsiteY0" fmla="*/ 85373 h 298510"/>
                  <a:gd name="connsiteX1" fmla="*/ 145075 w 524645"/>
                  <a:gd name="connsiteY1" fmla="*/ 1648 h 298510"/>
                  <a:gd name="connsiteX2" fmla="*/ 158500 w 524645"/>
                  <a:gd name="connsiteY2" fmla="*/ 1648 h 298510"/>
                  <a:gd name="connsiteX3" fmla="*/ 524646 w 524645"/>
                  <a:gd name="connsiteY3" fmla="*/ 213198 h 298510"/>
                  <a:gd name="connsiteX4" fmla="*/ 379652 w 524645"/>
                  <a:gd name="connsiteY4" fmla="*/ 296924 h 298510"/>
                  <a:gd name="connsiteX5" fmla="*/ 366227 w 524645"/>
                  <a:gd name="connsiteY5" fmla="*/ 296924 h 298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645" h="298510">
                    <a:moveTo>
                      <a:pt x="0" y="85373"/>
                    </a:moveTo>
                    <a:lnTo>
                      <a:pt x="145075" y="1648"/>
                    </a:lnTo>
                    <a:cubicBezTo>
                      <a:pt x="149281" y="-549"/>
                      <a:pt x="154294" y="-549"/>
                      <a:pt x="158500" y="1648"/>
                    </a:cubicBezTo>
                    <a:lnTo>
                      <a:pt x="524646" y="213198"/>
                    </a:lnTo>
                    <a:lnTo>
                      <a:pt x="379652" y="296924"/>
                    </a:lnTo>
                    <a:cubicBezTo>
                      <a:pt x="375429" y="299039"/>
                      <a:pt x="370450" y="299039"/>
                      <a:pt x="366227" y="29692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31FDEFCE-8951-1483-3535-D31E6F1AD6E8}"/>
                  </a:ext>
                </a:extLst>
              </p:cNvPr>
              <p:cNvSpPr/>
              <p:nvPr/>
            </p:nvSpPr>
            <p:spPr>
              <a:xfrm>
                <a:off x="6666380" y="4703670"/>
                <a:ext cx="524645" cy="298510"/>
              </a:xfrm>
              <a:custGeom>
                <a:avLst/>
                <a:gdLst>
                  <a:gd name="connsiteX0" fmla="*/ 0 w 524645"/>
                  <a:gd name="connsiteY0" fmla="*/ 85373 h 298510"/>
                  <a:gd name="connsiteX1" fmla="*/ 145075 w 524645"/>
                  <a:gd name="connsiteY1" fmla="*/ 1648 h 298510"/>
                  <a:gd name="connsiteX2" fmla="*/ 158500 w 524645"/>
                  <a:gd name="connsiteY2" fmla="*/ 1648 h 298510"/>
                  <a:gd name="connsiteX3" fmla="*/ 524646 w 524645"/>
                  <a:gd name="connsiteY3" fmla="*/ 213198 h 298510"/>
                  <a:gd name="connsiteX4" fmla="*/ 379652 w 524645"/>
                  <a:gd name="connsiteY4" fmla="*/ 296924 h 298510"/>
                  <a:gd name="connsiteX5" fmla="*/ 366227 w 524645"/>
                  <a:gd name="connsiteY5" fmla="*/ 296924 h 298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645" h="298510">
                    <a:moveTo>
                      <a:pt x="0" y="85373"/>
                    </a:moveTo>
                    <a:lnTo>
                      <a:pt x="145075" y="1648"/>
                    </a:lnTo>
                    <a:cubicBezTo>
                      <a:pt x="149281" y="-549"/>
                      <a:pt x="154294" y="-549"/>
                      <a:pt x="158500" y="1648"/>
                    </a:cubicBezTo>
                    <a:lnTo>
                      <a:pt x="524646" y="213198"/>
                    </a:lnTo>
                    <a:lnTo>
                      <a:pt x="379652" y="296924"/>
                    </a:lnTo>
                    <a:cubicBezTo>
                      <a:pt x="375429" y="299039"/>
                      <a:pt x="370450" y="299039"/>
                      <a:pt x="366227" y="296924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589" name="Graphic 4">
                <a:extLst>
                  <a:ext uri="{FF2B5EF4-FFF2-40B4-BE49-F238E27FC236}">
                    <a16:creationId xmlns:a16="http://schemas.microsoft.com/office/drawing/2014/main" id="{DA517C69-E26A-4BD0-4EBF-362FF763ECE0}"/>
                  </a:ext>
                </a:extLst>
              </p:cNvPr>
              <p:cNvGrpSpPr/>
              <p:nvPr/>
            </p:nvGrpSpPr>
            <p:grpSpPr>
              <a:xfrm>
                <a:off x="6761052" y="4751796"/>
                <a:ext cx="346050" cy="199882"/>
                <a:chOff x="6761052" y="4751796"/>
                <a:chExt cx="346050" cy="199882"/>
              </a:xfrm>
              <a:solidFill>
                <a:srgbClr val="000000"/>
              </a:solidFill>
            </p:grpSpPr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id="{3442B08C-C843-76AF-8F37-E40FE4A8AD4A}"/>
                    </a:ext>
                  </a:extLst>
                </p:cNvPr>
                <p:cNvSpPr/>
                <p:nvPr/>
              </p:nvSpPr>
              <p:spPr>
                <a:xfrm>
                  <a:off x="6761052" y="4751796"/>
                  <a:ext cx="91322" cy="52808"/>
                </a:xfrm>
                <a:custGeom>
                  <a:avLst/>
                  <a:gdLst>
                    <a:gd name="connsiteX0" fmla="*/ 17369 w 91322"/>
                    <a:gd name="connsiteY0" fmla="*/ 50183 h 52808"/>
                    <a:gd name="connsiteX1" fmla="*/ 4350 w 91322"/>
                    <a:gd name="connsiteY1" fmla="*/ 42616 h 52808"/>
                    <a:gd name="connsiteX2" fmla="*/ 201 w 91322"/>
                    <a:gd name="connsiteY2" fmla="*/ 34480 h 52808"/>
                    <a:gd name="connsiteX3" fmla="*/ 8337 w 91322"/>
                    <a:gd name="connsiteY3" fmla="*/ 25123 h 52808"/>
                    <a:gd name="connsiteX4" fmla="*/ 12406 w 91322"/>
                    <a:gd name="connsiteY4" fmla="*/ 23902 h 52808"/>
                    <a:gd name="connsiteX5" fmla="*/ 15985 w 91322"/>
                    <a:gd name="connsiteY5" fmla="*/ 24472 h 52808"/>
                    <a:gd name="connsiteX6" fmla="*/ 17043 w 91322"/>
                    <a:gd name="connsiteY6" fmla="*/ 26587 h 52808"/>
                    <a:gd name="connsiteX7" fmla="*/ 14928 w 91322"/>
                    <a:gd name="connsiteY7" fmla="*/ 28866 h 52808"/>
                    <a:gd name="connsiteX8" fmla="*/ 10615 w 91322"/>
                    <a:gd name="connsiteY8" fmla="*/ 33585 h 52808"/>
                    <a:gd name="connsiteX9" fmla="*/ 12731 w 91322"/>
                    <a:gd name="connsiteY9" fmla="*/ 37734 h 52808"/>
                    <a:gd name="connsiteX10" fmla="*/ 25831 w 91322"/>
                    <a:gd name="connsiteY10" fmla="*/ 45220 h 52808"/>
                    <a:gd name="connsiteX11" fmla="*/ 32991 w 91322"/>
                    <a:gd name="connsiteY11" fmla="*/ 46441 h 52808"/>
                    <a:gd name="connsiteX12" fmla="*/ 41128 w 91322"/>
                    <a:gd name="connsiteY12" fmla="*/ 44000 h 52808"/>
                    <a:gd name="connsiteX13" fmla="*/ 52193 w 91322"/>
                    <a:gd name="connsiteY13" fmla="*/ 37572 h 52808"/>
                    <a:gd name="connsiteX14" fmla="*/ 43243 w 91322"/>
                    <a:gd name="connsiteY14" fmla="*/ 35212 h 52808"/>
                    <a:gd name="connsiteX15" fmla="*/ 30143 w 91322"/>
                    <a:gd name="connsiteY15" fmla="*/ 27645 h 52808"/>
                    <a:gd name="connsiteX16" fmla="*/ 25993 w 91322"/>
                    <a:gd name="connsiteY16" fmla="*/ 19509 h 52808"/>
                    <a:gd name="connsiteX17" fmla="*/ 34537 w 91322"/>
                    <a:gd name="connsiteY17" fmla="*/ 10152 h 52808"/>
                    <a:gd name="connsiteX18" fmla="*/ 43243 w 91322"/>
                    <a:gd name="connsiteY18" fmla="*/ 5188 h 52808"/>
                    <a:gd name="connsiteX19" fmla="*/ 59516 w 91322"/>
                    <a:gd name="connsiteY19" fmla="*/ 225 h 52808"/>
                    <a:gd name="connsiteX20" fmla="*/ 73918 w 91322"/>
                    <a:gd name="connsiteY20" fmla="*/ 2666 h 52808"/>
                    <a:gd name="connsiteX21" fmla="*/ 86936 w 91322"/>
                    <a:gd name="connsiteY21" fmla="*/ 10152 h 52808"/>
                    <a:gd name="connsiteX22" fmla="*/ 91167 w 91322"/>
                    <a:gd name="connsiteY22" fmla="*/ 18288 h 52808"/>
                    <a:gd name="connsiteX23" fmla="*/ 82624 w 91322"/>
                    <a:gd name="connsiteY23" fmla="*/ 27564 h 52808"/>
                    <a:gd name="connsiteX24" fmla="*/ 47637 w 91322"/>
                    <a:gd name="connsiteY24" fmla="*/ 47742 h 52808"/>
                    <a:gd name="connsiteX25" fmla="*/ 31364 w 91322"/>
                    <a:gd name="connsiteY25" fmla="*/ 52624 h 52808"/>
                    <a:gd name="connsiteX26" fmla="*/ 17369 w 91322"/>
                    <a:gd name="connsiteY26" fmla="*/ 50183 h 52808"/>
                    <a:gd name="connsiteX27" fmla="*/ 76277 w 91322"/>
                    <a:gd name="connsiteY27" fmla="*/ 23821 h 52808"/>
                    <a:gd name="connsiteX28" fmla="*/ 80509 w 91322"/>
                    <a:gd name="connsiteY28" fmla="*/ 19183 h 52808"/>
                    <a:gd name="connsiteX29" fmla="*/ 78393 w 91322"/>
                    <a:gd name="connsiteY29" fmla="*/ 14952 h 52808"/>
                    <a:gd name="connsiteX30" fmla="*/ 65374 w 91322"/>
                    <a:gd name="connsiteY30" fmla="*/ 7466 h 52808"/>
                    <a:gd name="connsiteX31" fmla="*/ 58133 w 91322"/>
                    <a:gd name="connsiteY31" fmla="*/ 6246 h 52808"/>
                    <a:gd name="connsiteX32" fmla="*/ 49996 w 91322"/>
                    <a:gd name="connsiteY32" fmla="*/ 8687 h 52808"/>
                    <a:gd name="connsiteX33" fmla="*/ 41290 w 91322"/>
                    <a:gd name="connsiteY33" fmla="*/ 13732 h 52808"/>
                    <a:gd name="connsiteX34" fmla="*/ 37059 w 91322"/>
                    <a:gd name="connsiteY34" fmla="*/ 18370 h 52808"/>
                    <a:gd name="connsiteX35" fmla="*/ 39093 w 91322"/>
                    <a:gd name="connsiteY35" fmla="*/ 22519 h 52808"/>
                    <a:gd name="connsiteX36" fmla="*/ 52193 w 91322"/>
                    <a:gd name="connsiteY36" fmla="*/ 30086 h 52808"/>
                    <a:gd name="connsiteX37" fmla="*/ 59353 w 91322"/>
                    <a:gd name="connsiteY37" fmla="*/ 31307 h 52808"/>
                    <a:gd name="connsiteX38" fmla="*/ 67490 w 91322"/>
                    <a:gd name="connsiteY38" fmla="*/ 28866 h 52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1322" h="52808">
                      <a:moveTo>
                        <a:pt x="17369" y="50183"/>
                      </a:moveTo>
                      <a:lnTo>
                        <a:pt x="4350" y="42616"/>
                      </a:lnTo>
                      <a:cubicBezTo>
                        <a:pt x="1144" y="41307"/>
                        <a:pt x="-621" y="37848"/>
                        <a:pt x="201" y="34480"/>
                      </a:cubicBezTo>
                      <a:cubicBezTo>
                        <a:pt x="1519" y="30379"/>
                        <a:pt x="4464" y="27002"/>
                        <a:pt x="8337" y="25123"/>
                      </a:cubicBezTo>
                      <a:cubicBezTo>
                        <a:pt x="9598" y="24447"/>
                        <a:pt x="10981" y="24033"/>
                        <a:pt x="12406" y="23902"/>
                      </a:cubicBezTo>
                      <a:cubicBezTo>
                        <a:pt x="13626" y="23756"/>
                        <a:pt x="14871" y="23951"/>
                        <a:pt x="15985" y="24472"/>
                      </a:cubicBezTo>
                      <a:cubicBezTo>
                        <a:pt x="16881" y="25041"/>
                        <a:pt x="17287" y="25692"/>
                        <a:pt x="17043" y="26587"/>
                      </a:cubicBezTo>
                      <a:cubicBezTo>
                        <a:pt x="16645" y="27580"/>
                        <a:pt x="15888" y="28394"/>
                        <a:pt x="14928" y="28866"/>
                      </a:cubicBezTo>
                      <a:cubicBezTo>
                        <a:pt x="12910" y="29785"/>
                        <a:pt x="11348" y="31486"/>
                        <a:pt x="10615" y="33585"/>
                      </a:cubicBezTo>
                      <a:cubicBezTo>
                        <a:pt x="10233" y="35294"/>
                        <a:pt x="11120" y="37035"/>
                        <a:pt x="12731" y="37734"/>
                      </a:cubicBezTo>
                      <a:lnTo>
                        <a:pt x="25831" y="45220"/>
                      </a:lnTo>
                      <a:cubicBezTo>
                        <a:pt x="28036" y="46359"/>
                        <a:pt x="30534" y="46782"/>
                        <a:pt x="32991" y="46441"/>
                      </a:cubicBezTo>
                      <a:cubicBezTo>
                        <a:pt x="35847" y="46237"/>
                        <a:pt x="38630" y="45407"/>
                        <a:pt x="41128" y="44000"/>
                      </a:cubicBezTo>
                      <a:lnTo>
                        <a:pt x="52193" y="37572"/>
                      </a:lnTo>
                      <a:cubicBezTo>
                        <a:pt x="49069" y="37450"/>
                        <a:pt x="46018" y="36644"/>
                        <a:pt x="43243" y="35212"/>
                      </a:cubicBezTo>
                      <a:lnTo>
                        <a:pt x="30143" y="27645"/>
                      </a:lnTo>
                      <a:cubicBezTo>
                        <a:pt x="26986" y="26278"/>
                        <a:pt x="25245" y="22869"/>
                        <a:pt x="25993" y="19509"/>
                      </a:cubicBezTo>
                      <a:cubicBezTo>
                        <a:pt x="27507" y="15391"/>
                        <a:pt x="30574" y="12031"/>
                        <a:pt x="34537" y="10152"/>
                      </a:cubicBezTo>
                      <a:lnTo>
                        <a:pt x="43243" y="5188"/>
                      </a:lnTo>
                      <a:cubicBezTo>
                        <a:pt x="48222" y="2332"/>
                        <a:pt x="53788" y="632"/>
                        <a:pt x="59516" y="225"/>
                      </a:cubicBezTo>
                      <a:cubicBezTo>
                        <a:pt x="64455" y="-450"/>
                        <a:pt x="69475" y="404"/>
                        <a:pt x="73918" y="2666"/>
                      </a:cubicBezTo>
                      <a:lnTo>
                        <a:pt x="86936" y="10152"/>
                      </a:lnTo>
                      <a:cubicBezTo>
                        <a:pt x="90101" y="11510"/>
                        <a:pt x="91875" y="14911"/>
                        <a:pt x="91167" y="18288"/>
                      </a:cubicBezTo>
                      <a:cubicBezTo>
                        <a:pt x="89678" y="22405"/>
                        <a:pt x="86603" y="25749"/>
                        <a:pt x="82624" y="27564"/>
                      </a:cubicBezTo>
                      <a:lnTo>
                        <a:pt x="47637" y="47742"/>
                      </a:lnTo>
                      <a:cubicBezTo>
                        <a:pt x="42649" y="50574"/>
                        <a:pt x="37084" y="52242"/>
                        <a:pt x="31364" y="52624"/>
                      </a:cubicBezTo>
                      <a:cubicBezTo>
                        <a:pt x="26563" y="53218"/>
                        <a:pt x="21689" y="52364"/>
                        <a:pt x="17369" y="50183"/>
                      </a:cubicBezTo>
                      <a:close/>
                      <a:moveTo>
                        <a:pt x="76277" y="23821"/>
                      </a:moveTo>
                      <a:cubicBezTo>
                        <a:pt x="78255" y="22901"/>
                        <a:pt x="79776" y="21234"/>
                        <a:pt x="80509" y="19183"/>
                      </a:cubicBezTo>
                      <a:cubicBezTo>
                        <a:pt x="80964" y="17442"/>
                        <a:pt x="80061" y="15628"/>
                        <a:pt x="78393" y="14952"/>
                      </a:cubicBezTo>
                      <a:lnTo>
                        <a:pt x="65374" y="7466"/>
                      </a:lnTo>
                      <a:cubicBezTo>
                        <a:pt x="63137" y="6336"/>
                        <a:pt x="60615" y="5912"/>
                        <a:pt x="58133" y="6246"/>
                      </a:cubicBezTo>
                      <a:cubicBezTo>
                        <a:pt x="55277" y="6449"/>
                        <a:pt x="52494" y="7279"/>
                        <a:pt x="49996" y="8687"/>
                      </a:cubicBezTo>
                      <a:lnTo>
                        <a:pt x="41290" y="13732"/>
                      </a:lnTo>
                      <a:cubicBezTo>
                        <a:pt x="39313" y="14651"/>
                        <a:pt x="37792" y="16319"/>
                        <a:pt x="37059" y="18370"/>
                      </a:cubicBezTo>
                      <a:cubicBezTo>
                        <a:pt x="36636" y="20062"/>
                        <a:pt x="37490" y="21819"/>
                        <a:pt x="39093" y="22519"/>
                      </a:cubicBezTo>
                      <a:lnTo>
                        <a:pt x="52193" y="30086"/>
                      </a:lnTo>
                      <a:cubicBezTo>
                        <a:pt x="54398" y="31217"/>
                        <a:pt x="56896" y="31640"/>
                        <a:pt x="59353" y="31307"/>
                      </a:cubicBezTo>
                      <a:cubicBezTo>
                        <a:pt x="62209" y="31103"/>
                        <a:pt x="64992" y="30273"/>
                        <a:pt x="67490" y="288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id="{C5997B4B-5C3B-046D-D535-1BBC79B88F13}"/>
                    </a:ext>
                  </a:extLst>
                </p:cNvPr>
                <p:cNvSpPr/>
                <p:nvPr/>
              </p:nvSpPr>
              <p:spPr>
                <a:xfrm>
                  <a:off x="6813266" y="4777998"/>
                  <a:ext cx="97591" cy="56663"/>
                </a:xfrm>
                <a:custGeom>
                  <a:avLst/>
                  <a:gdLst>
                    <a:gd name="connsiteX0" fmla="*/ 43266 w 97591"/>
                    <a:gd name="connsiteY0" fmla="*/ 16415 h 56663"/>
                    <a:gd name="connsiteX1" fmla="*/ 42289 w 97591"/>
                    <a:gd name="connsiteY1" fmla="*/ 17635 h 56663"/>
                    <a:gd name="connsiteX2" fmla="*/ 42778 w 97591"/>
                    <a:gd name="connsiteY2" fmla="*/ 18612 h 56663"/>
                    <a:gd name="connsiteX3" fmla="*/ 60759 w 97591"/>
                    <a:gd name="connsiteY3" fmla="*/ 29026 h 56663"/>
                    <a:gd name="connsiteX4" fmla="*/ 64828 w 97591"/>
                    <a:gd name="connsiteY4" fmla="*/ 37163 h 56663"/>
                    <a:gd name="connsiteX5" fmla="*/ 56691 w 97591"/>
                    <a:gd name="connsiteY5" fmla="*/ 46439 h 56663"/>
                    <a:gd name="connsiteX6" fmla="*/ 47985 w 97591"/>
                    <a:gd name="connsiteY6" fmla="*/ 51483 h 56663"/>
                    <a:gd name="connsiteX7" fmla="*/ 31712 w 97591"/>
                    <a:gd name="connsiteY7" fmla="*/ 56447 h 56663"/>
                    <a:gd name="connsiteX8" fmla="*/ 17392 w 97591"/>
                    <a:gd name="connsiteY8" fmla="*/ 54005 h 56663"/>
                    <a:gd name="connsiteX9" fmla="*/ 4292 w 97591"/>
                    <a:gd name="connsiteY9" fmla="*/ 46439 h 56663"/>
                    <a:gd name="connsiteX10" fmla="*/ 223 w 97591"/>
                    <a:gd name="connsiteY10" fmla="*/ 38302 h 56663"/>
                    <a:gd name="connsiteX11" fmla="*/ 8360 w 97591"/>
                    <a:gd name="connsiteY11" fmla="*/ 28945 h 56663"/>
                    <a:gd name="connsiteX12" fmla="*/ 12428 w 97591"/>
                    <a:gd name="connsiteY12" fmla="*/ 27725 h 56663"/>
                    <a:gd name="connsiteX13" fmla="*/ 16008 w 97591"/>
                    <a:gd name="connsiteY13" fmla="*/ 28294 h 56663"/>
                    <a:gd name="connsiteX14" fmla="*/ 17066 w 97591"/>
                    <a:gd name="connsiteY14" fmla="*/ 30409 h 56663"/>
                    <a:gd name="connsiteX15" fmla="*/ 14869 w 97591"/>
                    <a:gd name="connsiteY15" fmla="*/ 32688 h 56663"/>
                    <a:gd name="connsiteX16" fmla="*/ 10638 w 97591"/>
                    <a:gd name="connsiteY16" fmla="*/ 37407 h 56663"/>
                    <a:gd name="connsiteX17" fmla="*/ 12754 w 97591"/>
                    <a:gd name="connsiteY17" fmla="*/ 41557 h 56663"/>
                    <a:gd name="connsiteX18" fmla="*/ 25772 w 97591"/>
                    <a:gd name="connsiteY18" fmla="*/ 49042 h 56663"/>
                    <a:gd name="connsiteX19" fmla="*/ 32932 w 97591"/>
                    <a:gd name="connsiteY19" fmla="*/ 50263 h 56663"/>
                    <a:gd name="connsiteX20" fmla="*/ 41069 w 97591"/>
                    <a:gd name="connsiteY20" fmla="*/ 47822 h 56663"/>
                    <a:gd name="connsiteX21" fmla="*/ 49775 w 97591"/>
                    <a:gd name="connsiteY21" fmla="*/ 42777 h 56663"/>
                    <a:gd name="connsiteX22" fmla="*/ 54006 w 97591"/>
                    <a:gd name="connsiteY22" fmla="*/ 38139 h 56663"/>
                    <a:gd name="connsiteX23" fmla="*/ 51891 w 97591"/>
                    <a:gd name="connsiteY23" fmla="*/ 33990 h 56663"/>
                    <a:gd name="connsiteX24" fmla="*/ 32363 w 97591"/>
                    <a:gd name="connsiteY24" fmla="*/ 22680 h 56663"/>
                    <a:gd name="connsiteX25" fmla="*/ 30247 w 97591"/>
                    <a:gd name="connsiteY25" fmla="*/ 18530 h 56663"/>
                    <a:gd name="connsiteX26" fmla="*/ 34478 w 97591"/>
                    <a:gd name="connsiteY26" fmla="*/ 13811 h 56663"/>
                    <a:gd name="connsiteX27" fmla="*/ 56284 w 97591"/>
                    <a:gd name="connsiteY27" fmla="*/ 1281 h 56663"/>
                    <a:gd name="connsiteX28" fmla="*/ 60353 w 97591"/>
                    <a:gd name="connsiteY28" fmla="*/ 60 h 56663"/>
                    <a:gd name="connsiteX29" fmla="*/ 63933 w 97591"/>
                    <a:gd name="connsiteY29" fmla="*/ 630 h 56663"/>
                    <a:gd name="connsiteX30" fmla="*/ 96479 w 97591"/>
                    <a:gd name="connsiteY30" fmla="*/ 19506 h 56663"/>
                    <a:gd name="connsiteX31" fmla="*/ 97537 w 97591"/>
                    <a:gd name="connsiteY31" fmla="*/ 21541 h 56663"/>
                    <a:gd name="connsiteX32" fmla="*/ 95421 w 97591"/>
                    <a:gd name="connsiteY32" fmla="*/ 23900 h 56663"/>
                    <a:gd name="connsiteX33" fmla="*/ 91434 w 97591"/>
                    <a:gd name="connsiteY33" fmla="*/ 25121 h 56663"/>
                    <a:gd name="connsiteX34" fmla="*/ 87854 w 97591"/>
                    <a:gd name="connsiteY34" fmla="*/ 24470 h 56663"/>
                    <a:gd name="connsiteX35" fmla="*/ 60109 w 97591"/>
                    <a:gd name="connsiteY35" fmla="*/ 8197 h 56663"/>
                    <a:gd name="connsiteX36" fmla="*/ 58319 w 97591"/>
                    <a:gd name="connsiteY36" fmla="*/ 8197 h 56663"/>
                    <a:gd name="connsiteX37" fmla="*/ 56203 w 97591"/>
                    <a:gd name="connsiteY37" fmla="*/ 8848 h 56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7591" h="56663">
                      <a:moveTo>
                        <a:pt x="43266" y="16415"/>
                      </a:moveTo>
                      <a:cubicBezTo>
                        <a:pt x="42696" y="16822"/>
                        <a:pt x="42371" y="17147"/>
                        <a:pt x="42289" y="17635"/>
                      </a:cubicBezTo>
                      <a:cubicBezTo>
                        <a:pt x="42208" y="18123"/>
                        <a:pt x="42289" y="18367"/>
                        <a:pt x="42778" y="18612"/>
                      </a:cubicBezTo>
                      <a:lnTo>
                        <a:pt x="60759" y="29026"/>
                      </a:lnTo>
                      <a:cubicBezTo>
                        <a:pt x="63908" y="30393"/>
                        <a:pt x="65625" y="33827"/>
                        <a:pt x="64828" y="37163"/>
                      </a:cubicBezTo>
                      <a:cubicBezTo>
                        <a:pt x="63436" y="41207"/>
                        <a:pt x="60515" y="44534"/>
                        <a:pt x="56691" y="46439"/>
                      </a:cubicBezTo>
                      <a:lnTo>
                        <a:pt x="47985" y="51483"/>
                      </a:lnTo>
                      <a:cubicBezTo>
                        <a:pt x="42989" y="54307"/>
                        <a:pt x="37432" y="55999"/>
                        <a:pt x="31712" y="56447"/>
                      </a:cubicBezTo>
                      <a:cubicBezTo>
                        <a:pt x="26797" y="57106"/>
                        <a:pt x="21810" y="56251"/>
                        <a:pt x="17392" y="54005"/>
                      </a:cubicBezTo>
                      <a:lnTo>
                        <a:pt x="4292" y="46439"/>
                      </a:lnTo>
                      <a:cubicBezTo>
                        <a:pt x="1094" y="45128"/>
                        <a:pt x="-647" y="41646"/>
                        <a:pt x="223" y="38302"/>
                      </a:cubicBezTo>
                      <a:cubicBezTo>
                        <a:pt x="1550" y="34201"/>
                        <a:pt x="4487" y="30824"/>
                        <a:pt x="8360" y="28945"/>
                      </a:cubicBezTo>
                      <a:cubicBezTo>
                        <a:pt x="9597" y="28213"/>
                        <a:pt x="10996" y="27790"/>
                        <a:pt x="12428" y="27725"/>
                      </a:cubicBezTo>
                      <a:cubicBezTo>
                        <a:pt x="13649" y="27586"/>
                        <a:pt x="14885" y="27781"/>
                        <a:pt x="16008" y="28294"/>
                      </a:cubicBezTo>
                      <a:cubicBezTo>
                        <a:pt x="16822" y="28660"/>
                        <a:pt x="17261" y="29539"/>
                        <a:pt x="17066" y="30409"/>
                      </a:cubicBezTo>
                      <a:cubicBezTo>
                        <a:pt x="16667" y="31427"/>
                        <a:pt x="15870" y="32248"/>
                        <a:pt x="14869" y="32688"/>
                      </a:cubicBezTo>
                      <a:cubicBezTo>
                        <a:pt x="12876" y="33623"/>
                        <a:pt x="11354" y="35324"/>
                        <a:pt x="10638" y="37407"/>
                      </a:cubicBezTo>
                      <a:cubicBezTo>
                        <a:pt x="10191" y="39124"/>
                        <a:pt x="11094" y="40914"/>
                        <a:pt x="12754" y="41557"/>
                      </a:cubicBezTo>
                      <a:lnTo>
                        <a:pt x="25772" y="49042"/>
                      </a:lnTo>
                      <a:cubicBezTo>
                        <a:pt x="27977" y="50173"/>
                        <a:pt x="30475" y="50596"/>
                        <a:pt x="32932" y="50263"/>
                      </a:cubicBezTo>
                      <a:cubicBezTo>
                        <a:pt x="35788" y="50059"/>
                        <a:pt x="38571" y="49229"/>
                        <a:pt x="41069" y="47822"/>
                      </a:cubicBezTo>
                      <a:lnTo>
                        <a:pt x="49775" y="42777"/>
                      </a:lnTo>
                      <a:cubicBezTo>
                        <a:pt x="51752" y="41858"/>
                        <a:pt x="53274" y="40190"/>
                        <a:pt x="54006" y="38139"/>
                      </a:cubicBezTo>
                      <a:cubicBezTo>
                        <a:pt x="54454" y="36422"/>
                        <a:pt x="53550" y="34632"/>
                        <a:pt x="51891" y="33990"/>
                      </a:cubicBezTo>
                      <a:lnTo>
                        <a:pt x="32363" y="22680"/>
                      </a:lnTo>
                      <a:cubicBezTo>
                        <a:pt x="30703" y="22037"/>
                        <a:pt x="29792" y="20247"/>
                        <a:pt x="30247" y="18530"/>
                      </a:cubicBezTo>
                      <a:cubicBezTo>
                        <a:pt x="30963" y="16447"/>
                        <a:pt x="32485" y="14747"/>
                        <a:pt x="34478" y="13811"/>
                      </a:cubicBezTo>
                      <a:lnTo>
                        <a:pt x="56284" y="1281"/>
                      </a:lnTo>
                      <a:cubicBezTo>
                        <a:pt x="57521" y="548"/>
                        <a:pt x="58920" y="125"/>
                        <a:pt x="60353" y="60"/>
                      </a:cubicBezTo>
                      <a:cubicBezTo>
                        <a:pt x="61573" y="-111"/>
                        <a:pt x="62826" y="85"/>
                        <a:pt x="63933" y="630"/>
                      </a:cubicBezTo>
                      <a:lnTo>
                        <a:pt x="96479" y="19506"/>
                      </a:lnTo>
                      <a:cubicBezTo>
                        <a:pt x="97301" y="19816"/>
                        <a:pt x="97756" y="20694"/>
                        <a:pt x="97537" y="21541"/>
                      </a:cubicBezTo>
                      <a:cubicBezTo>
                        <a:pt x="97537" y="22436"/>
                        <a:pt x="96642" y="23168"/>
                        <a:pt x="95421" y="23900"/>
                      </a:cubicBezTo>
                      <a:cubicBezTo>
                        <a:pt x="94184" y="24575"/>
                        <a:pt x="92834" y="24991"/>
                        <a:pt x="91434" y="25121"/>
                      </a:cubicBezTo>
                      <a:cubicBezTo>
                        <a:pt x="90206" y="25275"/>
                        <a:pt x="88953" y="25047"/>
                        <a:pt x="87854" y="24470"/>
                      </a:cubicBezTo>
                      <a:lnTo>
                        <a:pt x="60109" y="8197"/>
                      </a:lnTo>
                      <a:cubicBezTo>
                        <a:pt x="59523" y="8018"/>
                        <a:pt x="58904" y="8018"/>
                        <a:pt x="58319" y="8197"/>
                      </a:cubicBezTo>
                      <a:cubicBezTo>
                        <a:pt x="57570" y="8237"/>
                        <a:pt x="56846" y="8465"/>
                        <a:pt x="56203" y="884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id="{BFE9486D-DB95-98F8-E50E-D890F05B92D5}"/>
                    </a:ext>
                  </a:extLst>
                </p:cNvPr>
                <p:cNvSpPr/>
                <p:nvPr/>
              </p:nvSpPr>
              <p:spPr>
                <a:xfrm>
                  <a:off x="6865294" y="4812015"/>
                  <a:ext cx="91540" cy="53029"/>
                </a:xfrm>
                <a:custGeom>
                  <a:avLst/>
                  <a:gdLst>
                    <a:gd name="connsiteX0" fmla="*/ 17437 w 91540"/>
                    <a:gd name="connsiteY0" fmla="*/ 50338 h 53029"/>
                    <a:gd name="connsiteX1" fmla="*/ 4337 w 91540"/>
                    <a:gd name="connsiteY1" fmla="*/ 42771 h 53029"/>
                    <a:gd name="connsiteX2" fmla="*/ 188 w 91540"/>
                    <a:gd name="connsiteY2" fmla="*/ 34634 h 53029"/>
                    <a:gd name="connsiteX3" fmla="*/ 8731 w 91540"/>
                    <a:gd name="connsiteY3" fmla="*/ 25277 h 53029"/>
                    <a:gd name="connsiteX4" fmla="*/ 43556 w 91540"/>
                    <a:gd name="connsiteY4" fmla="*/ 5180 h 53029"/>
                    <a:gd name="connsiteX5" fmla="*/ 59829 w 91540"/>
                    <a:gd name="connsiteY5" fmla="*/ 216 h 53029"/>
                    <a:gd name="connsiteX6" fmla="*/ 74149 w 91540"/>
                    <a:gd name="connsiteY6" fmla="*/ 2657 h 53029"/>
                    <a:gd name="connsiteX7" fmla="*/ 87249 w 91540"/>
                    <a:gd name="connsiteY7" fmla="*/ 10225 h 53029"/>
                    <a:gd name="connsiteX8" fmla="*/ 91317 w 91540"/>
                    <a:gd name="connsiteY8" fmla="*/ 18361 h 53029"/>
                    <a:gd name="connsiteX9" fmla="*/ 83181 w 91540"/>
                    <a:gd name="connsiteY9" fmla="*/ 27718 h 53029"/>
                    <a:gd name="connsiteX10" fmla="*/ 48356 w 91540"/>
                    <a:gd name="connsiteY10" fmla="*/ 47815 h 53029"/>
                    <a:gd name="connsiteX11" fmla="*/ 32083 w 91540"/>
                    <a:gd name="connsiteY11" fmla="*/ 52779 h 53029"/>
                    <a:gd name="connsiteX12" fmla="*/ 17437 w 91540"/>
                    <a:gd name="connsiteY12" fmla="*/ 50338 h 53029"/>
                    <a:gd name="connsiteX13" fmla="*/ 13044 w 91540"/>
                    <a:gd name="connsiteY13" fmla="*/ 37807 h 53029"/>
                    <a:gd name="connsiteX14" fmla="*/ 26144 w 91540"/>
                    <a:gd name="connsiteY14" fmla="*/ 45293 h 53029"/>
                    <a:gd name="connsiteX15" fmla="*/ 30293 w 91540"/>
                    <a:gd name="connsiteY15" fmla="*/ 46514 h 53029"/>
                    <a:gd name="connsiteX16" fmla="*/ 49333 w 91540"/>
                    <a:gd name="connsiteY16" fmla="*/ 9248 h 53029"/>
                    <a:gd name="connsiteX17" fmla="*/ 15240 w 91540"/>
                    <a:gd name="connsiteY17" fmla="*/ 28939 h 53029"/>
                    <a:gd name="connsiteX18" fmla="*/ 11009 w 91540"/>
                    <a:gd name="connsiteY18" fmla="*/ 33658 h 53029"/>
                    <a:gd name="connsiteX19" fmla="*/ 13044 w 91540"/>
                    <a:gd name="connsiteY19" fmla="*/ 37807 h 53029"/>
                    <a:gd name="connsiteX20" fmla="*/ 78136 w 91540"/>
                    <a:gd name="connsiteY20" fmla="*/ 15107 h 53029"/>
                    <a:gd name="connsiteX21" fmla="*/ 65118 w 91540"/>
                    <a:gd name="connsiteY21" fmla="*/ 7621 h 53029"/>
                    <a:gd name="connsiteX22" fmla="*/ 60887 w 91540"/>
                    <a:gd name="connsiteY22" fmla="*/ 6400 h 53029"/>
                    <a:gd name="connsiteX23" fmla="*/ 41847 w 91540"/>
                    <a:gd name="connsiteY23" fmla="*/ 43666 h 53029"/>
                    <a:gd name="connsiteX24" fmla="*/ 76021 w 91540"/>
                    <a:gd name="connsiteY24" fmla="*/ 23975 h 53029"/>
                    <a:gd name="connsiteX25" fmla="*/ 80252 w 91540"/>
                    <a:gd name="connsiteY25" fmla="*/ 19256 h 53029"/>
                    <a:gd name="connsiteX26" fmla="*/ 78380 w 91540"/>
                    <a:gd name="connsiteY26" fmla="*/ 15107 h 53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91540" h="53029">
                      <a:moveTo>
                        <a:pt x="17437" y="50338"/>
                      </a:moveTo>
                      <a:lnTo>
                        <a:pt x="4337" y="42771"/>
                      </a:lnTo>
                      <a:cubicBezTo>
                        <a:pt x="1156" y="41436"/>
                        <a:pt x="-601" y="37995"/>
                        <a:pt x="188" y="34634"/>
                      </a:cubicBezTo>
                      <a:cubicBezTo>
                        <a:pt x="1652" y="30493"/>
                        <a:pt x="4736" y="27116"/>
                        <a:pt x="8731" y="25277"/>
                      </a:cubicBezTo>
                      <a:lnTo>
                        <a:pt x="43556" y="5180"/>
                      </a:lnTo>
                      <a:cubicBezTo>
                        <a:pt x="48535" y="2324"/>
                        <a:pt x="54101" y="623"/>
                        <a:pt x="59829" y="216"/>
                      </a:cubicBezTo>
                      <a:cubicBezTo>
                        <a:pt x="64743" y="-443"/>
                        <a:pt x="69731" y="412"/>
                        <a:pt x="74149" y="2657"/>
                      </a:cubicBezTo>
                      <a:lnTo>
                        <a:pt x="87249" y="10225"/>
                      </a:lnTo>
                      <a:cubicBezTo>
                        <a:pt x="90447" y="11534"/>
                        <a:pt x="92188" y="15017"/>
                        <a:pt x="91317" y="18361"/>
                      </a:cubicBezTo>
                      <a:cubicBezTo>
                        <a:pt x="89991" y="22462"/>
                        <a:pt x="87054" y="25839"/>
                        <a:pt x="83181" y="27718"/>
                      </a:cubicBezTo>
                      <a:lnTo>
                        <a:pt x="48356" y="47815"/>
                      </a:lnTo>
                      <a:cubicBezTo>
                        <a:pt x="43352" y="50614"/>
                        <a:pt x="37803" y="52307"/>
                        <a:pt x="32083" y="52779"/>
                      </a:cubicBezTo>
                      <a:cubicBezTo>
                        <a:pt x="27063" y="53503"/>
                        <a:pt x="21945" y="52649"/>
                        <a:pt x="17437" y="50338"/>
                      </a:cubicBezTo>
                      <a:close/>
                      <a:moveTo>
                        <a:pt x="13044" y="37807"/>
                      </a:moveTo>
                      <a:lnTo>
                        <a:pt x="26144" y="45293"/>
                      </a:lnTo>
                      <a:cubicBezTo>
                        <a:pt x="27413" y="46009"/>
                        <a:pt x="28837" y="46424"/>
                        <a:pt x="30293" y="46514"/>
                      </a:cubicBezTo>
                      <a:lnTo>
                        <a:pt x="49333" y="9248"/>
                      </a:lnTo>
                      <a:lnTo>
                        <a:pt x="15240" y="28939"/>
                      </a:lnTo>
                      <a:cubicBezTo>
                        <a:pt x="13247" y="29874"/>
                        <a:pt x="11726" y="31575"/>
                        <a:pt x="11009" y="33658"/>
                      </a:cubicBezTo>
                      <a:cubicBezTo>
                        <a:pt x="10586" y="35350"/>
                        <a:pt x="11441" y="37108"/>
                        <a:pt x="13044" y="37807"/>
                      </a:cubicBezTo>
                      <a:close/>
                      <a:moveTo>
                        <a:pt x="78136" y="15107"/>
                      </a:moveTo>
                      <a:lnTo>
                        <a:pt x="65118" y="7621"/>
                      </a:lnTo>
                      <a:cubicBezTo>
                        <a:pt x="63808" y="6921"/>
                        <a:pt x="62368" y="6498"/>
                        <a:pt x="60887" y="6400"/>
                      </a:cubicBezTo>
                      <a:lnTo>
                        <a:pt x="41847" y="43666"/>
                      </a:lnTo>
                      <a:lnTo>
                        <a:pt x="76021" y="23975"/>
                      </a:lnTo>
                      <a:cubicBezTo>
                        <a:pt x="78014" y="23040"/>
                        <a:pt x="79536" y="21339"/>
                        <a:pt x="80252" y="19256"/>
                      </a:cubicBezTo>
                      <a:cubicBezTo>
                        <a:pt x="80732" y="17604"/>
                        <a:pt x="79943" y="15839"/>
                        <a:pt x="78380" y="1510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id="{95AD4B76-4D91-CE51-7078-4C3480D1A21E}"/>
                    </a:ext>
                  </a:extLst>
                </p:cNvPr>
                <p:cNvSpPr/>
                <p:nvPr/>
              </p:nvSpPr>
              <p:spPr>
                <a:xfrm>
                  <a:off x="6910977" y="4838427"/>
                  <a:ext cx="75305" cy="52801"/>
                </a:xfrm>
                <a:custGeom>
                  <a:avLst/>
                  <a:gdLst>
                    <a:gd name="connsiteX0" fmla="*/ 20737 w 75305"/>
                    <a:gd name="connsiteY0" fmla="*/ 52242 h 52801"/>
                    <a:gd name="connsiteX1" fmla="*/ 1128 w 75305"/>
                    <a:gd name="connsiteY1" fmla="*/ 40932 h 52801"/>
                    <a:gd name="connsiteX2" fmla="*/ 70 w 75305"/>
                    <a:gd name="connsiteY2" fmla="*/ 38816 h 52801"/>
                    <a:gd name="connsiteX3" fmla="*/ 2185 w 75305"/>
                    <a:gd name="connsiteY3" fmla="*/ 36538 h 52801"/>
                    <a:gd name="connsiteX4" fmla="*/ 6254 w 75305"/>
                    <a:gd name="connsiteY4" fmla="*/ 35318 h 52801"/>
                    <a:gd name="connsiteX5" fmla="*/ 9834 w 75305"/>
                    <a:gd name="connsiteY5" fmla="*/ 35887 h 52801"/>
                    <a:gd name="connsiteX6" fmla="*/ 16343 w 75305"/>
                    <a:gd name="connsiteY6" fmla="*/ 39630 h 52801"/>
                    <a:gd name="connsiteX7" fmla="*/ 59955 w 75305"/>
                    <a:gd name="connsiteY7" fmla="*/ 14488 h 52801"/>
                    <a:gd name="connsiteX8" fmla="*/ 64186 w 75305"/>
                    <a:gd name="connsiteY8" fmla="*/ 9850 h 52801"/>
                    <a:gd name="connsiteX9" fmla="*/ 62233 w 75305"/>
                    <a:gd name="connsiteY9" fmla="*/ 5701 h 52801"/>
                    <a:gd name="connsiteX10" fmla="*/ 62233 w 75305"/>
                    <a:gd name="connsiteY10" fmla="*/ 5701 h 52801"/>
                    <a:gd name="connsiteX11" fmla="*/ 61175 w 75305"/>
                    <a:gd name="connsiteY11" fmla="*/ 3585 h 52801"/>
                    <a:gd name="connsiteX12" fmla="*/ 63291 w 75305"/>
                    <a:gd name="connsiteY12" fmla="*/ 1307 h 52801"/>
                    <a:gd name="connsiteX13" fmla="*/ 67359 w 75305"/>
                    <a:gd name="connsiteY13" fmla="*/ 86 h 52801"/>
                    <a:gd name="connsiteX14" fmla="*/ 70939 w 75305"/>
                    <a:gd name="connsiteY14" fmla="*/ 656 h 52801"/>
                    <a:gd name="connsiteX15" fmla="*/ 70939 w 75305"/>
                    <a:gd name="connsiteY15" fmla="*/ 656 h 52801"/>
                    <a:gd name="connsiteX16" fmla="*/ 75089 w 75305"/>
                    <a:gd name="connsiteY16" fmla="*/ 8792 h 52801"/>
                    <a:gd name="connsiteX17" fmla="*/ 66952 w 75305"/>
                    <a:gd name="connsiteY17" fmla="*/ 18068 h 52801"/>
                    <a:gd name="connsiteX18" fmla="*/ 23340 w 75305"/>
                    <a:gd name="connsiteY18" fmla="*/ 43210 h 52801"/>
                    <a:gd name="connsiteX19" fmla="*/ 29931 w 75305"/>
                    <a:gd name="connsiteY19" fmla="*/ 47034 h 52801"/>
                    <a:gd name="connsiteX20" fmla="*/ 30907 w 75305"/>
                    <a:gd name="connsiteY20" fmla="*/ 49150 h 52801"/>
                    <a:gd name="connsiteX21" fmla="*/ 28792 w 75305"/>
                    <a:gd name="connsiteY21" fmla="*/ 51428 h 52801"/>
                    <a:gd name="connsiteX22" fmla="*/ 24724 w 75305"/>
                    <a:gd name="connsiteY22" fmla="*/ 52648 h 52801"/>
                    <a:gd name="connsiteX23" fmla="*/ 20737 w 75305"/>
                    <a:gd name="connsiteY23" fmla="*/ 52242 h 52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5305" h="52801">
                      <a:moveTo>
                        <a:pt x="20737" y="52242"/>
                      </a:moveTo>
                      <a:lnTo>
                        <a:pt x="1128" y="40932"/>
                      </a:lnTo>
                      <a:cubicBezTo>
                        <a:pt x="233" y="40362"/>
                        <a:pt x="-174" y="39711"/>
                        <a:pt x="70" y="38816"/>
                      </a:cubicBezTo>
                      <a:cubicBezTo>
                        <a:pt x="412" y="37783"/>
                        <a:pt x="1185" y="36953"/>
                        <a:pt x="2185" y="36538"/>
                      </a:cubicBezTo>
                      <a:cubicBezTo>
                        <a:pt x="3406" y="35781"/>
                        <a:pt x="4813" y="35358"/>
                        <a:pt x="6254" y="35318"/>
                      </a:cubicBezTo>
                      <a:cubicBezTo>
                        <a:pt x="7474" y="35098"/>
                        <a:pt x="8735" y="35301"/>
                        <a:pt x="9834" y="35887"/>
                      </a:cubicBezTo>
                      <a:lnTo>
                        <a:pt x="16343" y="39630"/>
                      </a:lnTo>
                      <a:lnTo>
                        <a:pt x="59955" y="14488"/>
                      </a:lnTo>
                      <a:cubicBezTo>
                        <a:pt x="61932" y="13568"/>
                        <a:pt x="63454" y="11901"/>
                        <a:pt x="64186" y="9850"/>
                      </a:cubicBezTo>
                      <a:cubicBezTo>
                        <a:pt x="64625" y="8174"/>
                        <a:pt x="63804" y="6433"/>
                        <a:pt x="62233" y="5701"/>
                      </a:cubicBezTo>
                      <a:lnTo>
                        <a:pt x="62233" y="5701"/>
                      </a:lnTo>
                      <a:cubicBezTo>
                        <a:pt x="61420" y="5334"/>
                        <a:pt x="60980" y="4456"/>
                        <a:pt x="61175" y="3585"/>
                      </a:cubicBezTo>
                      <a:cubicBezTo>
                        <a:pt x="61542" y="2568"/>
                        <a:pt x="62306" y="1746"/>
                        <a:pt x="63291" y="1307"/>
                      </a:cubicBezTo>
                      <a:cubicBezTo>
                        <a:pt x="64528" y="575"/>
                        <a:pt x="65927" y="151"/>
                        <a:pt x="67359" y="86"/>
                      </a:cubicBezTo>
                      <a:cubicBezTo>
                        <a:pt x="68580" y="-133"/>
                        <a:pt x="69841" y="70"/>
                        <a:pt x="70939" y="656"/>
                      </a:cubicBezTo>
                      <a:lnTo>
                        <a:pt x="70939" y="656"/>
                      </a:lnTo>
                      <a:cubicBezTo>
                        <a:pt x="74170" y="1941"/>
                        <a:pt x="75952" y="5424"/>
                        <a:pt x="75089" y="8792"/>
                      </a:cubicBezTo>
                      <a:cubicBezTo>
                        <a:pt x="73698" y="12836"/>
                        <a:pt x="70777" y="16164"/>
                        <a:pt x="66952" y="18068"/>
                      </a:cubicBezTo>
                      <a:lnTo>
                        <a:pt x="23340" y="43210"/>
                      </a:lnTo>
                      <a:lnTo>
                        <a:pt x="29931" y="47034"/>
                      </a:lnTo>
                      <a:cubicBezTo>
                        <a:pt x="30761" y="47376"/>
                        <a:pt x="31184" y="48295"/>
                        <a:pt x="30907" y="49150"/>
                      </a:cubicBezTo>
                      <a:cubicBezTo>
                        <a:pt x="30541" y="50167"/>
                        <a:pt x="29776" y="50989"/>
                        <a:pt x="28792" y="51428"/>
                      </a:cubicBezTo>
                      <a:cubicBezTo>
                        <a:pt x="27571" y="52185"/>
                        <a:pt x="26164" y="52608"/>
                        <a:pt x="24724" y="52648"/>
                      </a:cubicBezTo>
                      <a:cubicBezTo>
                        <a:pt x="23389" y="52949"/>
                        <a:pt x="21990" y="52803"/>
                        <a:pt x="20737" y="5224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id="{9C45EBBB-5957-0CFA-78A2-CFDF0C102812}"/>
                    </a:ext>
                  </a:extLst>
                </p:cNvPr>
                <p:cNvSpPr/>
                <p:nvPr/>
              </p:nvSpPr>
              <p:spPr>
                <a:xfrm>
                  <a:off x="6956818" y="4864958"/>
                  <a:ext cx="91286" cy="52867"/>
                </a:xfrm>
                <a:custGeom>
                  <a:avLst/>
                  <a:gdLst>
                    <a:gd name="connsiteX0" fmla="*/ 17369 w 91286"/>
                    <a:gd name="connsiteY0" fmla="*/ 50201 h 52867"/>
                    <a:gd name="connsiteX1" fmla="*/ 4350 w 91286"/>
                    <a:gd name="connsiteY1" fmla="*/ 42716 h 52867"/>
                    <a:gd name="connsiteX2" fmla="*/ 201 w 91286"/>
                    <a:gd name="connsiteY2" fmla="*/ 34579 h 52867"/>
                    <a:gd name="connsiteX3" fmla="*/ 8337 w 91286"/>
                    <a:gd name="connsiteY3" fmla="*/ 25222 h 52867"/>
                    <a:gd name="connsiteX4" fmla="*/ 43243 w 91286"/>
                    <a:gd name="connsiteY4" fmla="*/ 5125 h 52867"/>
                    <a:gd name="connsiteX5" fmla="*/ 59516 w 91286"/>
                    <a:gd name="connsiteY5" fmla="*/ 243 h 52867"/>
                    <a:gd name="connsiteX6" fmla="*/ 73918 w 91286"/>
                    <a:gd name="connsiteY6" fmla="*/ 2602 h 52867"/>
                    <a:gd name="connsiteX7" fmla="*/ 86936 w 91286"/>
                    <a:gd name="connsiteY7" fmla="*/ 10169 h 52867"/>
                    <a:gd name="connsiteX8" fmla="*/ 91086 w 91286"/>
                    <a:gd name="connsiteY8" fmla="*/ 18306 h 52867"/>
                    <a:gd name="connsiteX9" fmla="*/ 82949 w 91286"/>
                    <a:gd name="connsiteY9" fmla="*/ 27581 h 52867"/>
                    <a:gd name="connsiteX10" fmla="*/ 48043 w 91286"/>
                    <a:gd name="connsiteY10" fmla="*/ 47760 h 52867"/>
                    <a:gd name="connsiteX11" fmla="*/ 31770 w 91286"/>
                    <a:gd name="connsiteY11" fmla="*/ 52642 h 52867"/>
                    <a:gd name="connsiteX12" fmla="*/ 17369 w 91286"/>
                    <a:gd name="connsiteY12" fmla="*/ 50201 h 52867"/>
                    <a:gd name="connsiteX13" fmla="*/ 13056 w 91286"/>
                    <a:gd name="connsiteY13" fmla="*/ 37671 h 52867"/>
                    <a:gd name="connsiteX14" fmla="*/ 26075 w 91286"/>
                    <a:gd name="connsiteY14" fmla="*/ 45238 h 52867"/>
                    <a:gd name="connsiteX15" fmla="*/ 30306 w 91286"/>
                    <a:gd name="connsiteY15" fmla="*/ 46377 h 52867"/>
                    <a:gd name="connsiteX16" fmla="*/ 49345 w 91286"/>
                    <a:gd name="connsiteY16" fmla="*/ 9193 h 52867"/>
                    <a:gd name="connsiteX17" fmla="*/ 15253 w 91286"/>
                    <a:gd name="connsiteY17" fmla="*/ 28883 h 52867"/>
                    <a:gd name="connsiteX18" fmla="*/ 10941 w 91286"/>
                    <a:gd name="connsiteY18" fmla="*/ 33521 h 52867"/>
                    <a:gd name="connsiteX19" fmla="*/ 13056 w 91286"/>
                    <a:gd name="connsiteY19" fmla="*/ 37671 h 52867"/>
                    <a:gd name="connsiteX20" fmla="*/ 78149 w 91286"/>
                    <a:gd name="connsiteY20" fmla="*/ 15051 h 52867"/>
                    <a:gd name="connsiteX21" fmla="*/ 65700 w 91286"/>
                    <a:gd name="connsiteY21" fmla="*/ 7810 h 52867"/>
                    <a:gd name="connsiteX22" fmla="*/ 61550 w 91286"/>
                    <a:gd name="connsiteY22" fmla="*/ 6670 h 52867"/>
                    <a:gd name="connsiteX23" fmla="*/ 42511 w 91286"/>
                    <a:gd name="connsiteY23" fmla="*/ 43855 h 52867"/>
                    <a:gd name="connsiteX24" fmla="*/ 76603 w 91286"/>
                    <a:gd name="connsiteY24" fmla="*/ 24164 h 52867"/>
                    <a:gd name="connsiteX25" fmla="*/ 80915 w 91286"/>
                    <a:gd name="connsiteY25" fmla="*/ 19526 h 52867"/>
                    <a:gd name="connsiteX26" fmla="*/ 78491 w 91286"/>
                    <a:gd name="connsiteY26" fmla="*/ 15076 h 52867"/>
                    <a:gd name="connsiteX27" fmla="*/ 78393 w 91286"/>
                    <a:gd name="connsiteY27" fmla="*/ 15051 h 5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1286" h="52867">
                      <a:moveTo>
                        <a:pt x="17369" y="50201"/>
                      </a:moveTo>
                      <a:lnTo>
                        <a:pt x="4350" y="42716"/>
                      </a:lnTo>
                      <a:cubicBezTo>
                        <a:pt x="1144" y="41405"/>
                        <a:pt x="-621" y="37948"/>
                        <a:pt x="201" y="34579"/>
                      </a:cubicBezTo>
                      <a:cubicBezTo>
                        <a:pt x="1568" y="30511"/>
                        <a:pt x="4497" y="27142"/>
                        <a:pt x="8337" y="25222"/>
                      </a:cubicBezTo>
                      <a:lnTo>
                        <a:pt x="43243" y="5125"/>
                      </a:lnTo>
                      <a:cubicBezTo>
                        <a:pt x="48231" y="2293"/>
                        <a:pt x="53796" y="625"/>
                        <a:pt x="59516" y="243"/>
                      </a:cubicBezTo>
                      <a:cubicBezTo>
                        <a:pt x="64447" y="-457"/>
                        <a:pt x="69467" y="365"/>
                        <a:pt x="73918" y="2602"/>
                      </a:cubicBezTo>
                      <a:lnTo>
                        <a:pt x="86936" y="10169"/>
                      </a:lnTo>
                      <a:cubicBezTo>
                        <a:pt x="90142" y="11479"/>
                        <a:pt x="91908" y="14937"/>
                        <a:pt x="91086" y="18306"/>
                      </a:cubicBezTo>
                      <a:cubicBezTo>
                        <a:pt x="89695" y="22350"/>
                        <a:pt x="86774" y="25678"/>
                        <a:pt x="82949" y="27581"/>
                      </a:cubicBezTo>
                      <a:lnTo>
                        <a:pt x="48043" y="47760"/>
                      </a:lnTo>
                      <a:cubicBezTo>
                        <a:pt x="43056" y="50592"/>
                        <a:pt x="37490" y="52260"/>
                        <a:pt x="31770" y="52642"/>
                      </a:cubicBezTo>
                      <a:cubicBezTo>
                        <a:pt x="26831" y="53317"/>
                        <a:pt x="21811" y="52463"/>
                        <a:pt x="17369" y="50201"/>
                      </a:cubicBezTo>
                      <a:close/>
                      <a:moveTo>
                        <a:pt x="13056" y="37671"/>
                      </a:moveTo>
                      <a:lnTo>
                        <a:pt x="26075" y="45238"/>
                      </a:lnTo>
                      <a:cubicBezTo>
                        <a:pt x="27401" y="45889"/>
                        <a:pt x="28833" y="46271"/>
                        <a:pt x="30306" y="46377"/>
                      </a:cubicBezTo>
                      <a:lnTo>
                        <a:pt x="49345" y="9193"/>
                      </a:lnTo>
                      <a:lnTo>
                        <a:pt x="15253" y="28883"/>
                      </a:lnTo>
                      <a:cubicBezTo>
                        <a:pt x="13251" y="29786"/>
                        <a:pt x="11689" y="31455"/>
                        <a:pt x="10941" y="33521"/>
                      </a:cubicBezTo>
                      <a:cubicBezTo>
                        <a:pt x="10558" y="35230"/>
                        <a:pt x="11445" y="36971"/>
                        <a:pt x="13056" y="37671"/>
                      </a:cubicBezTo>
                      <a:close/>
                      <a:moveTo>
                        <a:pt x="78149" y="15051"/>
                      </a:moveTo>
                      <a:lnTo>
                        <a:pt x="65700" y="7810"/>
                      </a:lnTo>
                      <a:cubicBezTo>
                        <a:pt x="64439" y="7086"/>
                        <a:pt x="63007" y="6695"/>
                        <a:pt x="61550" y="6670"/>
                      </a:cubicBezTo>
                      <a:lnTo>
                        <a:pt x="42511" y="43855"/>
                      </a:lnTo>
                      <a:lnTo>
                        <a:pt x="76603" y="24164"/>
                      </a:lnTo>
                      <a:cubicBezTo>
                        <a:pt x="78604" y="23261"/>
                        <a:pt x="80167" y="21593"/>
                        <a:pt x="80915" y="19526"/>
                      </a:cubicBezTo>
                      <a:cubicBezTo>
                        <a:pt x="81477" y="17630"/>
                        <a:pt x="80395" y="15637"/>
                        <a:pt x="78491" y="15076"/>
                      </a:cubicBezTo>
                      <a:cubicBezTo>
                        <a:pt x="78458" y="15067"/>
                        <a:pt x="78425" y="15059"/>
                        <a:pt x="78393" y="1505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id="{CD7A9AD1-B032-0E57-B3F3-36C600F3F5FE}"/>
                    </a:ext>
                  </a:extLst>
                </p:cNvPr>
                <p:cNvSpPr/>
                <p:nvPr/>
              </p:nvSpPr>
              <p:spPr>
                <a:xfrm>
                  <a:off x="7035168" y="4891435"/>
                  <a:ext cx="71934" cy="60244"/>
                </a:xfrm>
                <a:custGeom>
                  <a:avLst/>
                  <a:gdLst>
                    <a:gd name="connsiteX0" fmla="*/ 4762 w 71934"/>
                    <a:gd name="connsiteY0" fmla="*/ 60176 h 60244"/>
                    <a:gd name="connsiteX1" fmla="*/ 1100 w 71934"/>
                    <a:gd name="connsiteY1" fmla="*/ 59607 h 60244"/>
                    <a:gd name="connsiteX2" fmla="*/ 42 w 71934"/>
                    <a:gd name="connsiteY2" fmla="*/ 57573 h 60244"/>
                    <a:gd name="connsiteX3" fmla="*/ 2239 w 71934"/>
                    <a:gd name="connsiteY3" fmla="*/ 55213 h 60244"/>
                    <a:gd name="connsiteX4" fmla="*/ 26649 w 71934"/>
                    <a:gd name="connsiteY4" fmla="*/ 41218 h 60244"/>
                    <a:gd name="connsiteX5" fmla="*/ 17699 w 71934"/>
                    <a:gd name="connsiteY5" fmla="*/ 38859 h 60244"/>
                    <a:gd name="connsiteX6" fmla="*/ 4680 w 71934"/>
                    <a:gd name="connsiteY6" fmla="*/ 31292 h 60244"/>
                    <a:gd name="connsiteX7" fmla="*/ 531 w 71934"/>
                    <a:gd name="connsiteY7" fmla="*/ 23155 h 60244"/>
                    <a:gd name="connsiteX8" fmla="*/ 8667 w 71934"/>
                    <a:gd name="connsiteY8" fmla="*/ 13879 h 60244"/>
                    <a:gd name="connsiteX9" fmla="*/ 30473 w 71934"/>
                    <a:gd name="connsiteY9" fmla="*/ 1268 h 60244"/>
                    <a:gd name="connsiteX10" fmla="*/ 34460 w 71934"/>
                    <a:gd name="connsiteY10" fmla="*/ 47 h 60244"/>
                    <a:gd name="connsiteX11" fmla="*/ 38040 w 71934"/>
                    <a:gd name="connsiteY11" fmla="*/ 617 h 60244"/>
                    <a:gd name="connsiteX12" fmla="*/ 39098 w 71934"/>
                    <a:gd name="connsiteY12" fmla="*/ 2732 h 60244"/>
                    <a:gd name="connsiteX13" fmla="*/ 36982 w 71934"/>
                    <a:gd name="connsiteY13" fmla="*/ 5092 h 60244"/>
                    <a:gd name="connsiteX14" fmla="*/ 15258 w 71934"/>
                    <a:gd name="connsiteY14" fmla="*/ 17622 h 60244"/>
                    <a:gd name="connsiteX15" fmla="*/ 10945 w 71934"/>
                    <a:gd name="connsiteY15" fmla="*/ 22342 h 60244"/>
                    <a:gd name="connsiteX16" fmla="*/ 13061 w 71934"/>
                    <a:gd name="connsiteY16" fmla="*/ 26410 h 60244"/>
                    <a:gd name="connsiteX17" fmla="*/ 26079 w 71934"/>
                    <a:gd name="connsiteY17" fmla="*/ 33977 h 60244"/>
                    <a:gd name="connsiteX18" fmla="*/ 33321 w 71934"/>
                    <a:gd name="connsiteY18" fmla="*/ 35197 h 60244"/>
                    <a:gd name="connsiteX19" fmla="*/ 41457 w 71934"/>
                    <a:gd name="connsiteY19" fmla="*/ 32756 h 60244"/>
                    <a:gd name="connsiteX20" fmla="*/ 63263 w 71934"/>
                    <a:gd name="connsiteY20" fmla="*/ 20144 h 60244"/>
                    <a:gd name="connsiteX21" fmla="*/ 67250 w 71934"/>
                    <a:gd name="connsiteY21" fmla="*/ 18924 h 60244"/>
                    <a:gd name="connsiteX22" fmla="*/ 70831 w 71934"/>
                    <a:gd name="connsiteY22" fmla="*/ 19494 h 60244"/>
                    <a:gd name="connsiteX23" fmla="*/ 71888 w 71934"/>
                    <a:gd name="connsiteY23" fmla="*/ 21609 h 60244"/>
                    <a:gd name="connsiteX24" fmla="*/ 69773 w 71934"/>
                    <a:gd name="connsiteY24" fmla="*/ 23969 h 60244"/>
                    <a:gd name="connsiteX25" fmla="*/ 8749 w 71934"/>
                    <a:gd name="connsiteY25" fmla="*/ 59119 h 60244"/>
                    <a:gd name="connsiteX26" fmla="*/ 4762 w 71934"/>
                    <a:gd name="connsiteY26" fmla="*/ 60176 h 60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1934" h="60244">
                      <a:moveTo>
                        <a:pt x="4762" y="60176"/>
                      </a:moveTo>
                      <a:cubicBezTo>
                        <a:pt x="3509" y="60364"/>
                        <a:pt x="2239" y="60160"/>
                        <a:pt x="1100" y="59607"/>
                      </a:cubicBezTo>
                      <a:cubicBezTo>
                        <a:pt x="303" y="59273"/>
                        <a:pt x="-145" y="58419"/>
                        <a:pt x="42" y="57573"/>
                      </a:cubicBezTo>
                      <a:cubicBezTo>
                        <a:pt x="441" y="56531"/>
                        <a:pt x="1230" y="55685"/>
                        <a:pt x="2239" y="55213"/>
                      </a:cubicBezTo>
                      <a:lnTo>
                        <a:pt x="26649" y="41218"/>
                      </a:lnTo>
                      <a:cubicBezTo>
                        <a:pt x="23525" y="41096"/>
                        <a:pt x="20473" y="40291"/>
                        <a:pt x="17699" y="38859"/>
                      </a:cubicBezTo>
                      <a:lnTo>
                        <a:pt x="4680" y="31292"/>
                      </a:lnTo>
                      <a:cubicBezTo>
                        <a:pt x="1450" y="30006"/>
                        <a:pt x="-332" y="26524"/>
                        <a:pt x="531" y="23155"/>
                      </a:cubicBezTo>
                      <a:cubicBezTo>
                        <a:pt x="1922" y="19111"/>
                        <a:pt x="4843" y="15783"/>
                        <a:pt x="8667" y="13879"/>
                      </a:cubicBezTo>
                      <a:lnTo>
                        <a:pt x="30473" y="1268"/>
                      </a:lnTo>
                      <a:cubicBezTo>
                        <a:pt x="31710" y="592"/>
                        <a:pt x="33061" y="178"/>
                        <a:pt x="34460" y="47"/>
                      </a:cubicBezTo>
                      <a:cubicBezTo>
                        <a:pt x="35681" y="-99"/>
                        <a:pt x="36925" y="96"/>
                        <a:pt x="38040" y="617"/>
                      </a:cubicBezTo>
                      <a:cubicBezTo>
                        <a:pt x="38935" y="1186"/>
                        <a:pt x="39342" y="1837"/>
                        <a:pt x="39098" y="2732"/>
                      </a:cubicBezTo>
                      <a:cubicBezTo>
                        <a:pt x="38740" y="3774"/>
                        <a:pt x="37975" y="4620"/>
                        <a:pt x="36982" y="5092"/>
                      </a:cubicBezTo>
                      <a:lnTo>
                        <a:pt x="15258" y="17622"/>
                      </a:lnTo>
                      <a:cubicBezTo>
                        <a:pt x="13240" y="18542"/>
                        <a:pt x="11678" y="20242"/>
                        <a:pt x="10945" y="22342"/>
                      </a:cubicBezTo>
                      <a:cubicBezTo>
                        <a:pt x="10539" y="24034"/>
                        <a:pt x="11442" y="25767"/>
                        <a:pt x="13061" y="26410"/>
                      </a:cubicBezTo>
                      <a:lnTo>
                        <a:pt x="26079" y="33977"/>
                      </a:lnTo>
                      <a:cubicBezTo>
                        <a:pt x="28317" y="35108"/>
                        <a:pt x="30839" y="35531"/>
                        <a:pt x="33321" y="35197"/>
                      </a:cubicBezTo>
                      <a:cubicBezTo>
                        <a:pt x="36177" y="34994"/>
                        <a:pt x="38959" y="34164"/>
                        <a:pt x="41457" y="32756"/>
                      </a:cubicBezTo>
                      <a:lnTo>
                        <a:pt x="63263" y="20144"/>
                      </a:lnTo>
                      <a:cubicBezTo>
                        <a:pt x="64500" y="19469"/>
                        <a:pt x="65851" y="19054"/>
                        <a:pt x="67250" y="18924"/>
                      </a:cubicBezTo>
                      <a:cubicBezTo>
                        <a:pt x="68471" y="18745"/>
                        <a:pt x="69724" y="18948"/>
                        <a:pt x="70831" y="19494"/>
                      </a:cubicBezTo>
                      <a:cubicBezTo>
                        <a:pt x="71644" y="19860"/>
                        <a:pt x="72084" y="20738"/>
                        <a:pt x="71888" y="21609"/>
                      </a:cubicBezTo>
                      <a:cubicBezTo>
                        <a:pt x="71498" y="22634"/>
                        <a:pt x="70749" y="23472"/>
                        <a:pt x="69773" y="23969"/>
                      </a:cubicBezTo>
                      <a:lnTo>
                        <a:pt x="8749" y="59119"/>
                      </a:lnTo>
                      <a:cubicBezTo>
                        <a:pt x="7536" y="59810"/>
                        <a:pt x="6161" y="60168"/>
                        <a:pt x="4762" y="601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596" name="Graphic 4">
              <a:extLst>
                <a:ext uri="{FF2B5EF4-FFF2-40B4-BE49-F238E27FC236}">
                  <a16:creationId xmlns:a16="http://schemas.microsoft.com/office/drawing/2014/main" id="{F5C5CF3D-8F56-9A17-6933-1865939F417C}"/>
                </a:ext>
              </a:extLst>
            </p:cNvPr>
            <p:cNvGrpSpPr/>
            <p:nvPr/>
          </p:nvGrpSpPr>
          <p:grpSpPr>
            <a:xfrm>
              <a:off x="5029710" y="2525023"/>
              <a:ext cx="1894990" cy="1213426"/>
              <a:chOff x="5029710" y="2525023"/>
              <a:chExt cx="1894990" cy="1213426"/>
            </a:xfrm>
          </p:grpSpPr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5BDBB836-C36A-EF42-EDBB-74F70FF35E15}"/>
                  </a:ext>
                </a:extLst>
              </p:cNvPr>
              <p:cNvSpPr/>
              <p:nvPr/>
            </p:nvSpPr>
            <p:spPr>
              <a:xfrm>
                <a:off x="5029710" y="2525023"/>
                <a:ext cx="1281020" cy="913939"/>
              </a:xfrm>
              <a:custGeom>
                <a:avLst/>
                <a:gdLst>
                  <a:gd name="connsiteX0" fmla="*/ 0 w 1281020"/>
                  <a:gd name="connsiteY0" fmla="*/ 369827 h 913939"/>
                  <a:gd name="connsiteX1" fmla="*/ 0 w 1281020"/>
                  <a:gd name="connsiteY1" fmla="*/ 544194 h 913939"/>
                  <a:gd name="connsiteX2" fmla="*/ 187629 w 1281020"/>
                  <a:gd name="connsiteY2" fmla="*/ 805622 h 913939"/>
                  <a:gd name="connsiteX3" fmla="*/ 1093392 w 1281020"/>
                  <a:gd name="connsiteY3" fmla="*/ 805622 h 913939"/>
                  <a:gd name="connsiteX4" fmla="*/ 1281021 w 1281020"/>
                  <a:gd name="connsiteY4" fmla="*/ 544194 h 913939"/>
                  <a:gd name="connsiteX5" fmla="*/ 1281021 w 1281020"/>
                  <a:gd name="connsiteY5" fmla="*/ 369827 h 913939"/>
                  <a:gd name="connsiteX6" fmla="*/ 1281021 w 1281020"/>
                  <a:gd name="connsiteY6" fmla="*/ 369827 h 913939"/>
                  <a:gd name="connsiteX7" fmla="*/ 1093392 w 1281020"/>
                  <a:gd name="connsiteY7" fmla="*/ 108318 h 913939"/>
                  <a:gd name="connsiteX8" fmla="*/ 187629 w 1281020"/>
                  <a:gd name="connsiteY8" fmla="*/ 108318 h 913939"/>
                  <a:gd name="connsiteX9" fmla="*/ 0 w 1281020"/>
                  <a:gd name="connsiteY9" fmla="*/ 369827 h 913939"/>
                  <a:gd name="connsiteX10" fmla="*/ 1219102 w 1281020"/>
                  <a:gd name="connsiteY10" fmla="*/ 369827 h 913939"/>
                  <a:gd name="connsiteX11" fmla="*/ 1062473 w 1281020"/>
                  <a:gd name="connsiteY11" fmla="*/ 577717 h 913939"/>
                  <a:gd name="connsiteX12" fmla="*/ 640511 w 1281020"/>
                  <a:gd name="connsiteY12" fmla="*/ 677715 h 913939"/>
                  <a:gd name="connsiteX13" fmla="*/ 218548 w 1281020"/>
                  <a:gd name="connsiteY13" fmla="*/ 577717 h 913939"/>
                  <a:gd name="connsiteX14" fmla="*/ 61919 w 1281020"/>
                  <a:gd name="connsiteY14" fmla="*/ 369827 h 913939"/>
                  <a:gd name="connsiteX15" fmla="*/ 218548 w 1281020"/>
                  <a:gd name="connsiteY15" fmla="*/ 162019 h 913939"/>
                  <a:gd name="connsiteX16" fmla="*/ 640511 w 1281020"/>
                  <a:gd name="connsiteY16" fmla="*/ 61940 h 913939"/>
                  <a:gd name="connsiteX17" fmla="*/ 1062473 w 1281020"/>
                  <a:gd name="connsiteY17" fmla="*/ 162019 h 913939"/>
                  <a:gd name="connsiteX18" fmla="*/ 1219102 w 1281020"/>
                  <a:gd name="connsiteY18" fmla="*/ 369827 h 91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81020" h="913939">
                    <a:moveTo>
                      <a:pt x="0" y="369827"/>
                    </a:moveTo>
                    <a:lnTo>
                      <a:pt x="0" y="544194"/>
                    </a:lnTo>
                    <a:cubicBezTo>
                      <a:pt x="0" y="638822"/>
                      <a:pt x="62489" y="733451"/>
                      <a:pt x="187629" y="805622"/>
                    </a:cubicBezTo>
                    <a:cubicBezTo>
                      <a:pt x="437747" y="950046"/>
                      <a:pt x="843274" y="950046"/>
                      <a:pt x="1093392" y="805622"/>
                    </a:cubicBezTo>
                    <a:cubicBezTo>
                      <a:pt x="1218532" y="733451"/>
                      <a:pt x="1281021" y="638822"/>
                      <a:pt x="1281021" y="544194"/>
                    </a:cubicBezTo>
                    <a:lnTo>
                      <a:pt x="1281021" y="369827"/>
                    </a:lnTo>
                    <a:lnTo>
                      <a:pt x="1281021" y="369827"/>
                    </a:lnTo>
                    <a:cubicBezTo>
                      <a:pt x="1281021" y="275199"/>
                      <a:pt x="1218532" y="180571"/>
                      <a:pt x="1093392" y="108318"/>
                    </a:cubicBezTo>
                    <a:cubicBezTo>
                      <a:pt x="843274" y="-36106"/>
                      <a:pt x="437747" y="-36106"/>
                      <a:pt x="187629" y="108318"/>
                    </a:cubicBezTo>
                    <a:cubicBezTo>
                      <a:pt x="62489" y="180571"/>
                      <a:pt x="0" y="275199"/>
                      <a:pt x="0" y="369827"/>
                    </a:cubicBezTo>
                    <a:close/>
                    <a:moveTo>
                      <a:pt x="1219102" y="369827"/>
                    </a:moveTo>
                    <a:cubicBezTo>
                      <a:pt x="1219102" y="445579"/>
                      <a:pt x="1163448" y="519377"/>
                      <a:pt x="1062473" y="577717"/>
                    </a:cubicBezTo>
                    <a:cubicBezTo>
                      <a:pt x="950758" y="642158"/>
                      <a:pt x="800882" y="677715"/>
                      <a:pt x="640511" y="677715"/>
                    </a:cubicBezTo>
                    <a:cubicBezTo>
                      <a:pt x="480139" y="677715"/>
                      <a:pt x="330263" y="642158"/>
                      <a:pt x="218548" y="577717"/>
                    </a:cubicBezTo>
                    <a:cubicBezTo>
                      <a:pt x="117573" y="519377"/>
                      <a:pt x="61919" y="445579"/>
                      <a:pt x="61919" y="369827"/>
                    </a:cubicBezTo>
                    <a:cubicBezTo>
                      <a:pt x="61919" y="294076"/>
                      <a:pt x="117573" y="220277"/>
                      <a:pt x="218548" y="162019"/>
                    </a:cubicBezTo>
                    <a:cubicBezTo>
                      <a:pt x="330263" y="97496"/>
                      <a:pt x="480139" y="61940"/>
                      <a:pt x="640511" y="61940"/>
                    </a:cubicBezTo>
                    <a:cubicBezTo>
                      <a:pt x="800882" y="61940"/>
                      <a:pt x="950758" y="97496"/>
                      <a:pt x="1062473" y="162019"/>
                    </a:cubicBezTo>
                    <a:cubicBezTo>
                      <a:pt x="1163448" y="220277"/>
                      <a:pt x="1219102" y="294157"/>
                      <a:pt x="1219102" y="36982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FB3A92A4-6D9E-F22B-AE8E-419856B78DED}"/>
                  </a:ext>
                </a:extLst>
              </p:cNvPr>
              <p:cNvSpPr/>
              <p:nvPr/>
            </p:nvSpPr>
            <p:spPr>
              <a:xfrm>
                <a:off x="5030035" y="2694284"/>
                <a:ext cx="1280044" cy="744678"/>
              </a:xfrm>
              <a:custGeom>
                <a:avLst/>
                <a:gdLst>
                  <a:gd name="connsiteX0" fmla="*/ 1280045 w 1280044"/>
                  <a:gd name="connsiteY0" fmla="*/ 391206 h 744678"/>
                  <a:gd name="connsiteX1" fmla="*/ 1137329 w 1280044"/>
                  <a:gd name="connsiteY1" fmla="*/ 579324 h 744678"/>
                  <a:gd name="connsiteX2" fmla="*/ 385104 w 1280044"/>
                  <a:gd name="connsiteY2" fmla="*/ 671755 h 744678"/>
                  <a:gd name="connsiteX3" fmla="*/ 110250 w 1280044"/>
                  <a:gd name="connsiteY3" fmla="*/ 376154 h 744678"/>
                  <a:gd name="connsiteX4" fmla="*/ 110739 w 1280044"/>
                  <a:gd name="connsiteY4" fmla="*/ 321964 h 744678"/>
                  <a:gd name="connsiteX5" fmla="*/ 61919 w 1280044"/>
                  <a:gd name="connsiteY5" fmla="*/ 200566 h 744678"/>
                  <a:gd name="connsiteX6" fmla="*/ 113505 w 1280044"/>
                  <a:gd name="connsiteY6" fmla="*/ 76321 h 744678"/>
                  <a:gd name="connsiteX7" fmla="*/ 114237 w 1280044"/>
                  <a:gd name="connsiteY7" fmla="*/ 0 h 744678"/>
                  <a:gd name="connsiteX8" fmla="*/ 102358 w 1280044"/>
                  <a:gd name="connsiteY8" fmla="*/ 0 h 744678"/>
                  <a:gd name="connsiteX9" fmla="*/ 0 w 1280044"/>
                  <a:gd name="connsiteY9" fmla="*/ 200566 h 744678"/>
                  <a:gd name="connsiteX10" fmla="*/ 0 w 1280044"/>
                  <a:gd name="connsiteY10" fmla="*/ 374933 h 744678"/>
                  <a:gd name="connsiteX11" fmla="*/ 187629 w 1280044"/>
                  <a:gd name="connsiteY11" fmla="*/ 636361 h 744678"/>
                  <a:gd name="connsiteX12" fmla="*/ 1093392 w 1280044"/>
                  <a:gd name="connsiteY12" fmla="*/ 636361 h 744678"/>
                  <a:gd name="connsiteX13" fmla="*/ 1280045 w 1280044"/>
                  <a:gd name="connsiteY13" fmla="*/ 391206 h 74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0044" h="744678">
                    <a:moveTo>
                      <a:pt x="1280045" y="391206"/>
                    </a:moveTo>
                    <a:cubicBezTo>
                      <a:pt x="1270118" y="451091"/>
                      <a:pt x="1243674" y="496249"/>
                      <a:pt x="1137329" y="579324"/>
                    </a:cubicBezTo>
                    <a:cubicBezTo>
                      <a:pt x="986966" y="696734"/>
                      <a:pt x="606174" y="744740"/>
                      <a:pt x="385104" y="671755"/>
                    </a:cubicBezTo>
                    <a:cubicBezTo>
                      <a:pt x="176726" y="602920"/>
                      <a:pt x="110250" y="468341"/>
                      <a:pt x="110250" y="376154"/>
                    </a:cubicBezTo>
                    <a:lnTo>
                      <a:pt x="110739" y="321964"/>
                    </a:lnTo>
                    <a:cubicBezTo>
                      <a:pt x="78599" y="283559"/>
                      <a:pt x="61919" y="242388"/>
                      <a:pt x="61919" y="200566"/>
                    </a:cubicBezTo>
                    <a:cubicBezTo>
                      <a:pt x="61919" y="158744"/>
                      <a:pt x="79738" y="115539"/>
                      <a:pt x="113505" y="76321"/>
                    </a:cubicBezTo>
                    <a:lnTo>
                      <a:pt x="114237" y="0"/>
                    </a:lnTo>
                    <a:lnTo>
                      <a:pt x="102358" y="0"/>
                    </a:lnTo>
                    <a:cubicBezTo>
                      <a:pt x="34092" y="60780"/>
                      <a:pt x="0" y="130673"/>
                      <a:pt x="0" y="200566"/>
                    </a:cubicBezTo>
                    <a:lnTo>
                      <a:pt x="0" y="374933"/>
                    </a:lnTo>
                    <a:cubicBezTo>
                      <a:pt x="0" y="469561"/>
                      <a:pt x="62489" y="564190"/>
                      <a:pt x="187629" y="636361"/>
                    </a:cubicBezTo>
                    <a:cubicBezTo>
                      <a:pt x="437747" y="780785"/>
                      <a:pt x="843274" y="780785"/>
                      <a:pt x="1093392" y="636361"/>
                    </a:cubicBezTo>
                    <a:cubicBezTo>
                      <a:pt x="1211372" y="568339"/>
                      <a:pt x="1273291" y="480301"/>
                      <a:pt x="1280045" y="39120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4598FBC8-BD5C-771D-0BCE-DF2D3A86CE3D}"/>
                  </a:ext>
                </a:extLst>
              </p:cNvPr>
              <p:cNvSpPr/>
              <p:nvPr/>
            </p:nvSpPr>
            <p:spPr>
              <a:xfrm>
                <a:off x="5029751" y="2525023"/>
                <a:ext cx="1281020" cy="739654"/>
              </a:xfrm>
              <a:custGeom>
                <a:avLst/>
                <a:gdLst>
                  <a:gd name="connsiteX0" fmla="*/ 1093433 w 1281020"/>
                  <a:gd name="connsiteY0" fmla="*/ 108318 h 739654"/>
                  <a:gd name="connsiteX1" fmla="*/ 187589 w 1281020"/>
                  <a:gd name="connsiteY1" fmla="*/ 108318 h 739654"/>
                  <a:gd name="connsiteX2" fmla="*/ 187589 w 1281020"/>
                  <a:gd name="connsiteY2" fmla="*/ 631337 h 739654"/>
                  <a:gd name="connsiteX3" fmla="*/ 1093433 w 1281020"/>
                  <a:gd name="connsiteY3" fmla="*/ 631337 h 739654"/>
                  <a:gd name="connsiteX4" fmla="*/ 1093433 w 1281020"/>
                  <a:gd name="connsiteY4" fmla="*/ 108318 h 739654"/>
                  <a:gd name="connsiteX5" fmla="*/ 1062432 w 1281020"/>
                  <a:gd name="connsiteY5" fmla="*/ 577717 h 739654"/>
                  <a:gd name="connsiteX6" fmla="*/ 640551 w 1281020"/>
                  <a:gd name="connsiteY6" fmla="*/ 677715 h 739654"/>
                  <a:gd name="connsiteX7" fmla="*/ 218589 w 1281020"/>
                  <a:gd name="connsiteY7" fmla="*/ 577717 h 739654"/>
                  <a:gd name="connsiteX8" fmla="*/ 61960 w 1281020"/>
                  <a:gd name="connsiteY8" fmla="*/ 369827 h 739654"/>
                  <a:gd name="connsiteX9" fmla="*/ 218589 w 1281020"/>
                  <a:gd name="connsiteY9" fmla="*/ 162019 h 739654"/>
                  <a:gd name="connsiteX10" fmla="*/ 640551 w 1281020"/>
                  <a:gd name="connsiteY10" fmla="*/ 61940 h 739654"/>
                  <a:gd name="connsiteX11" fmla="*/ 1062432 w 1281020"/>
                  <a:gd name="connsiteY11" fmla="*/ 162019 h 739654"/>
                  <a:gd name="connsiteX12" fmla="*/ 1219061 w 1281020"/>
                  <a:gd name="connsiteY12" fmla="*/ 369827 h 739654"/>
                  <a:gd name="connsiteX13" fmla="*/ 1062432 w 1281020"/>
                  <a:gd name="connsiteY13" fmla="*/ 577717 h 739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1020" h="739654">
                    <a:moveTo>
                      <a:pt x="1093433" y="108318"/>
                    </a:moveTo>
                    <a:cubicBezTo>
                      <a:pt x="843315" y="-36106"/>
                      <a:pt x="437707" y="-36106"/>
                      <a:pt x="187589" y="108318"/>
                    </a:cubicBezTo>
                    <a:cubicBezTo>
                      <a:pt x="-62530" y="252742"/>
                      <a:pt x="-62530" y="486913"/>
                      <a:pt x="187589" y="631337"/>
                    </a:cubicBezTo>
                    <a:cubicBezTo>
                      <a:pt x="437707" y="775761"/>
                      <a:pt x="843315" y="775761"/>
                      <a:pt x="1093433" y="631337"/>
                    </a:cubicBezTo>
                    <a:cubicBezTo>
                      <a:pt x="1343550" y="486913"/>
                      <a:pt x="1343550" y="252742"/>
                      <a:pt x="1093433" y="108318"/>
                    </a:cubicBezTo>
                    <a:close/>
                    <a:moveTo>
                      <a:pt x="1062432" y="577717"/>
                    </a:moveTo>
                    <a:cubicBezTo>
                      <a:pt x="950717" y="642158"/>
                      <a:pt x="800923" y="677715"/>
                      <a:pt x="640551" y="677715"/>
                    </a:cubicBezTo>
                    <a:cubicBezTo>
                      <a:pt x="480180" y="677715"/>
                      <a:pt x="330304" y="642158"/>
                      <a:pt x="218589" y="577717"/>
                    </a:cubicBezTo>
                    <a:cubicBezTo>
                      <a:pt x="117533" y="519377"/>
                      <a:pt x="61960" y="445579"/>
                      <a:pt x="61960" y="369827"/>
                    </a:cubicBezTo>
                    <a:cubicBezTo>
                      <a:pt x="61960" y="294076"/>
                      <a:pt x="117533" y="220277"/>
                      <a:pt x="218589" y="162019"/>
                    </a:cubicBezTo>
                    <a:cubicBezTo>
                      <a:pt x="330304" y="97496"/>
                      <a:pt x="480098" y="61940"/>
                      <a:pt x="640551" y="61940"/>
                    </a:cubicBezTo>
                    <a:cubicBezTo>
                      <a:pt x="801004" y="61940"/>
                      <a:pt x="950717" y="97496"/>
                      <a:pt x="1062432" y="162019"/>
                    </a:cubicBezTo>
                    <a:cubicBezTo>
                      <a:pt x="1163488" y="220277"/>
                      <a:pt x="1219061" y="294157"/>
                      <a:pt x="1219061" y="369827"/>
                    </a:cubicBezTo>
                    <a:cubicBezTo>
                      <a:pt x="1219061" y="445497"/>
                      <a:pt x="1163488" y="519377"/>
                      <a:pt x="1062432" y="57771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04EDDCA9-1F3C-8352-9313-F509C9234B20}"/>
                  </a:ext>
                </a:extLst>
              </p:cNvPr>
              <p:cNvSpPr/>
              <p:nvPr/>
            </p:nvSpPr>
            <p:spPr>
              <a:xfrm>
                <a:off x="5029751" y="2525023"/>
                <a:ext cx="1281020" cy="739654"/>
              </a:xfrm>
              <a:custGeom>
                <a:avLst/>
                <a:gdLst>
                  <a:gd name="connsiteX0" fmla="*/ 1093433 w 1281020"/>
                  <a:gd name="connsiteY0" fmla="*/ 108318 h 739654"/>
                  <a:gd name="connsiteX1" fmla="*/ 187589 w 1281020"/>
                  <a:gd name="connsiteY1" fmla="*/ 108318 h 739654"/>
                  <a:gd name="connsiteX2" fmla="*/ 187589 w 1281020"/>
                  <a:gd name="connsiteY2" fmla="*/ 631337 h 739654"/>
                  <a:gd name="connsiteX3" fmla="*/ 1093433 w 1281020"/>
                  <a:gd name="connsiteY3" fmla="*/ 631337 h 739654"/>
                  <a:gd name="connsiteX4" fmla="*/ 1093433 w 1281020"/>
                  <a:gd name="connsiteY4" fmla="*/ 108318 h 739654"/>
                  <a:gd name="connsiteX5" fmla="*/ 1062432 w 1281020"/>
                  <a:gd name="connsiteY5" fmla="*/ 577717 h 739654"/>
                  <a:gd name="connsiteX6" fmla="*/ 640551 w 1281020"/>
                  <a:gd name="connsiteY6" fmla="*/ 677715 h 739654"/>
                  <a:gd name="connsiteX7" fmla="*/ 218589 w 1281020"/>
                  <a:gd name="connsiteY7" fmla="*/ 577717 h 739654"/>
                  <a:gd name="connsiteX8" fmla="*/ 61960 w 1281020"/>
                  <a:gd name="connsiteY8" fmla="*/ 369827 h 739654"/>
                  <a:gd name="connsiteX9" fmla="*/ 218589 w 1281020"/>
                  <a:gd name="connsiteY9" fmla="*/ 162019 h 739654"/>
                  <a:gd name="connsiteX10" fmla="*/ 640551 w 1281020"/>
                  <a:gd name="connsiteY10" fmla="*/ 61940 h 739654"/>
                  <a:gd name="connsiteX11" fmla="*/ 1062432 w 1281020"/>
                  <a:gd name="connsiteY11" fmla="*/ 162019 h 739654"/>
                  <a:gd name="connsiteX12" fmla="*/ 1219061 w 1281020"/>
                  <a:gd name="connsiteY12" fmla="*/ 369827 h 739654"/>
                  <a:gd name="connsiteX13" fmla="*/ 1062432 w 1281020"/>
                  <a:gd name="connsiteY13" fmla="*/ 577717 h 739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1020" h="739654">
                    <a:moveTo>
                      <a:pt x="1093433" y="108318"/>
                    </a:moveTo>
                    <a:cubicBezTo>
                      <a:pt x="843315" y="-36106"/>
                      <a:pt x="437707" y="-36106"/>
                      <a:pt x="187589" y="108318"/>
                    </a:cubicBezTo>
                    <a:cubicBezTo>
                      <a:pt x="-62530" y="252742"/>
                      <a:pt x="-62530" y="486913"/>
                      <a:pt x="187589" y="631337"/>
                    </a:cubicBezTo>
                    <a:cubicBezTo>
                      <a:pt x="437707" y="775761"/>
                      <a:pt x="843315" y="775761"/>
                      <a:pt x="1093433" y="631337"/>
                    </a:cubicBezTo>
                    <a:cubicBezTo>
                      <a:pt x="1343550" y="486913"/>
                      <a:pt x="1343550" y="252742"/>
                      <a:pt x="1093433" y="108318"/>
                    </a:cubicBezTo>
                    <a:close/>
                    <a:moveTo>
                      <a:pt x="1062432" y="577717"/>
                    </a:moveTo>
                    <a:cubicBezTo>
                      <a:pt x="950717" y="642158"/>
                      <a:pt x="800923" y="677715"/>
                      <a:pt x="640551" y="677715"/>
                    </a:cubicBezTo>
                    <a:cubicBezTo>
                      <a:pt x="480180" y="677715"/>
                      <a:pt x="330304" y="642158"/>
                      <a:pt x="218589" y="577717"/>
                    </a:cubicBezTo>
                    <a:cubicBezTo>
                      <a:pt x="117533" y="519377"/>
                      <a:pt x="61960" y="445579"/>
                      <a:pt x="61960" y="369827"/>
                    </a:cubicBezTo>
                    <a:cubicBezTo>
                      <a:pt x="61960" y="294076"/>
                      <a:pt x="117533" y="220277"/>
                      <a:pt x="218589" y="162019"/>
                    </a:cubicBezTo>
                    <a:cubicBezTo>
                      <a:pt x="330304" y="97496"/>
                      <a:pt x="480098" y="61940"/>
                      <a:pt x="640551" y="61940"/>
                    </a:cubicBezTo>
                    <a:cubicBezTo>
                      <a:pt x="801004" y="61940"/>
                      <a:pt x="950717" y="97496"/>
                      <a:pt x="1062432" y="162019"/>
                    </a:cubicBezTo>
                    <a:cubicBezTo>
                      <a:pt x="1163488" y="220277"/>
                      <a:pt x="1219061" y="294157"/>
                      <a:pt x="1219061" y="369827"/>
                    </a:cubicBezTo>
                    <a:cubicBezTo>
                      <a:pt x="1219061" y="445497"/>
                      <a:pt x="1163488" y="519377"/>
                      <a:pt x="1062432" y="577717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38845D2C-CA00-3A45-E406-32E3854A33E1}"/>
                  </a:ext>
                </a:extLst>
              </p:cNvPr>
              <p:cNvSpPr/>
              <p:nvPr/>
            </p:nvSpPr>
            <p:spPr>
              <a:xfrm>
                <a:off x="5091629" y="2586962"/>
                <a:ext cx="1157263" cy="395111"/>
              </a:xfrm>
              <a:custGeom>
                <a:avLst/>
                <a:gdLst>
                  <a:gd name="connsiteX0" fmla="*/ 1157264 w 1157263"/>
                  <a:gd name="connsiteY0" fmla="*/ 307888 h 395111"/>
                  <a:gd name="connsiteX1" fmla="*/ 1132203 w 1157263"/>
                  <a:gd name="connsiteY1" fmla="*/ 395112 h 395111"/>
                  <a:gd name="connsiteX2" fmla="*/ 1000554 w 1157263"/>
                  <a:gd name="connsiteY2" fmla="*/ 274446 h 395111"/>
                  <a:gd name="connsiteX3" fmla="*/ 578591 w 1157263"/>
                  <a:gd name="connsiteY3" fmla="*/ 174367 h 395111"/>
                  <a:gd name="connsiteX4" fmla="*/ 156710 w 1157263"/>
                  <a:gd name="connsiteY4" fmla="*/ 274446 h 395111"/>
                  <a:gd name="connsiteX5" fmla="*/ 24898 w 1157263"/>
                  <a:gd name="connsiteY5" fmla="*/ 395112 h 395111"/>
                  <a:gd name="connsiteX6" fmla="*/ 0 w 1157263"/>
                  <a:gd name="connsiteY6" fmla="*/ 307888 h 395111"/>
                  <a:gd name="connsiteX7" fmla="*/ 156710 w 1157263"/>
                  <a:gd name="connsiteY7" fmla="*/ 99998 h 395111"/>
                  <a:gd name="connsiteX8" fmla="*/ 578591 w 1157263"/>
                  <a:gd name="connsiteY8" fmla="*/ 0 h 395111"/>
                  <a:gd name="connsiteX9" fmla="*/ 1000554 w 1157263"/>
                  <a:gd name="connsiteY9" fmla="*/ 99998 h 395111"/>
                  <a:gd name="connsiteX10" fmla="*/ 1157264 w 1157263"/>
                  <a:gd name="connsiteY10" fmla="*/ 307888 h 395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7263" h="395111">
                    <a:moveTo>
                      <a:pt x="1157264" y="307888"/>
                    </a:moveTo>
                    <a:cubicBezTo>
                      <a:pt x="1156889" y="338685"/>
                      <a:pt x="1148232" y="368814"/>
                      <a:pt x="1132203" y="395112"/>
                    </a:cubicBezTo>
                    <a:cubicBezTo>
                      <a:pt x="1106817" y="351093"/>
                      <a:pt x="1062147" y="309840"/>
                      <a:pt x="1000554" y="274446"/>
                    </a:cubicBezTo>
                    <a:cubicBezTo>
                      <a:pt x="888920" y="209923"/>
                      <a:pt x="739044" y="174367"/>
                      <a:pt x="578591" y="174367"/>
                    </a:cubicBezTo>
                    <a:cubicBezTo>
                      <a:pt x="418138" y="174367"/>
                      <a:pt x="268344" y="209923"/>
                      <a:pt x="156710" y="274446"/>
                    </a:cubicBezTo>
                    <a:cubicBezTo>
                      <a:pt x="95198" y="309840"/>
                      <a:pt x="50447" y="351093"/>
                      <a:pt x="24898" y="395112"/>
                    </a:cubicBezTo>
                    <a:cubicBezTo>
                      <a:pt x="8991" y="368765"/>
                      <a:pt x="391" y="338660"/>
                      <a:pt x="0" y="307888"/>
                    </a:cubicBezTo>
                    <a:cubicBezTo>
                      <a:pt x="0" y="232218"/>
                      <a:pt x="55654" y="158338"/>
                      <a:pt x="156710" y="99998"/>
                    </a:cubicBezTo>
                    <a:cubicBezTo>
                      <a:pt x="268344" y="35557"/>
                      <a:pt x="418301" y="0"/>
                      <a:pt x="578591" y="0"/>
                    </a:cubicBezTo>
                    <a:cubicBezTo>
                      <a:pt x="738882" y="0"/>
                      <a:pt x="888920" y="35557"/>
                      <a:pt x="1000554" y="99998"/>
                    </a:cubicBezTo>
                    <a:cubicBezTo>
                      <a:pt x="1101610" y="158338"/>
                      <a:pt x="1157264" y="232218"/>
                      <a:pt x="1157264" y="307888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0503C9E4-C2B5-9ACC-A858-C2C9A1CB64D5}"/>
                  </a:ext>
                </a:extLst>
              </p:cNvPr>
              <p:cNvSpPr/>
              <p:nvPr/>
            </p:nvSpPr>
            <p:spPr>
              <a:xfrm>
                <a:off x="5092036" y="2592495"/>
                <a:ext cx="473466" cy="389578"/>
              </a:xfrm>
              <a:custGeom>
                <a:avLst/>
                <a:gdLst>
                  <a:gd name="connsiteX0" fmla="*/ 156710 w 473466"/>
                  <a:gd name="connsiteY0" fmla="*/ 94466 h 389578"/>
                  <a:gd name="connsiteX1" fmla="*/ 0 w 473466"/>
                  <a:gd name="connsiteY1" fmla="*/ 302355 h 389578"/>
                  <a:gd name="connsiteX2" fmla="*/ 24898 w 473466"/>
                  <a:gd name="connsiteY2" fmla="*/ 389579 h 389578"/>
                  <a:gd name="connsiteX3" fmla="*/ 156710 w 473466"/>
                  <a:gd name="connsiteY3" fmla="*/ 268914 h 389578"/>
                  <a:gd name="connsiteX4" fmla="*/ 238076 w 473466"/>
                  <a:gd name="connsiteY4" fmla="*/ 229939 h 389578"/>
                  <a:gd name="connsiteX5" fmla="*/ 165986 w 473466"/>
                  <a:gd name="connsiteY5" fmla="*/ 192023 h 389578"/>
                  <a:gd name="connsiteX6" fmla="*/ 473467 w 473466"/>
                  <a:gd name="connsiteY6" fmla="*/ 0 h 389578"/>
                  <a:gd name="connsiteX7" fmla="*/ 473467 w 473466"/>
                  <a:gd name="connsiteY7" fmla="*/ 0 h 389578"/>
                  <a:gd name="connsiteX8" fmla="*/ 156710 w 473466"/>
                  <a:gd name="connsiteY8" fmla="*/ 94466 h 38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466" h="389578">
                    <a:moveTo>
                      <a:pt x="156710" y="94466"/>
                    </a:moveTo>
                    <a:cubicBezTo>
                      <a:pt x="55654" y="152805"/>
                      <a:pt x="0" y="226685"/>
                      <a:pt x="0" y="302355"/>
                    </a:cubicBezTo>
                    <a:cubicBezTo>
                      <a:pt x="390" y="333127"/>
                      <a:pt x="8991" y="363233"/>
                      <a:pt x="24898" y="389579"/>
                    </a:cubicBezTo>
                    <a:cubicBezTo>
                      <a:pt x="50447" y="345560"/>
                      <a:pt x="95198" y="304308"/>
                      <a:pt x="156710" y="268914"/>
                    </a:cubicBezTo>
                    <a:cubicBezTo>
                      <a:pt x="182853" y="253967"/>
                      <a:pt x="210045" y="240940"/>
                      <a:pt x="238076" y="229939"/>
                    </a:cubicBezTo>
                    <a:cubicBezTo>
                      <a:pt x="213666" y="239378"/>
                      <a:pt x="138728" y="263462"/>
                      <a:pt x="165986" y="192023"/>
                    </a:cubicBezTo>
                    <a:cubicBezTo>
                      <a:pt x="198532" y="107159"/>
                      <a:pt x="356951" y="15297"/>
                      <a:pt x="473467" y="0"/>
                    </a:cubicBezTo>
                    <a:lnTo>
                      <a:pt x="473467" y="0"/>
                    </a:lnTo>
                    <a:cubicBezTo>
                      <a:pt x="352883" y="11879"/>
                      <a:pt x="243039" y="44426"/>
                      <a:pt x="156710" y="94466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03" name="Freeform: Shape 602">
                <a:extLst>
                  <a:ext uri="{FF2B5EF4-FFF2-40B4-BE49-F238E27FC236}">
                    <a16:creationId xmlns:a16="http://schemas.microsoft.com/office/drawing/2014/main" id="{89420088-4388-3CE4-A42F-B262B2D66E8C}"/>
                  </a:ext>
                </a:extLst>
              </p:cNvPr>
              <p:cNvSpPr/>
              <p:nvPr/>
            </p:nvSpPr>
            <p:spPr>
              <a:xfrm>
                <a:off x="5096837" y="2665887"/>
                <a:ext cx="1146848" cy="536850"/>
              </a:xfrm>
              <a:custGeom>
                <a:avLst/>
                <a:gdLst>
                  <a:gd name="connsiteX0" fmla="*/ 995346 w 1146848"/>
                  <a:gd name="connsiteY0" fmla="*/ 100080 h 536850"/>
                  <a:gd name="connsiteX1" fmla="*/ 573465 w 1146848"/>
                  <a:gd name="connsiteY1" fmla="*/ 0 h 536850"/>
                  <a:gd name="connsiteX2" fmla="*/ 151503 w 1146848"/>
                  <a:gd name="connsiteY2" fmla="*/ 100080 h 536850"/>
                  <a:gd name="connsiteX3" fmla="*/ 0 w 1146848"/>
                  <a:gd name="connsiteY3" fmla="*/ 268425 h 536850"/>
                  <a:gd name="connsiteX4" fmla="*/ 151503 w 1146848"/>
                  <a:gd name="connsiteY4" fmla="*/ 436852 h 536850"/>
                  <a:gd name="connsiteX5" fmla="*/ 573465 w 1146848"/>
                  <a:gd name="connsiteY5" fmla="*/ 536851 h 536850"/>
                  <a:gd name="connsiteX6" fmla="*/ 995346 w 1146848"/>
                  <a:gd name="connsiteY6" fmla="*/ 436852 h 536850"/>
                  <a:gd name="connsiteX7" fmla="*/ 1146849 w 1146848"/>
                  <a:gd name="connsiteY7" fmla="*/ 268425 h 536850"/>
                  <a:gd name="connsiteX8" fmla="*/ 995346 w 1146848"/>
                  <a:gd name="connsiteY8" fmla="*/ 100080 h 53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6848" h="536850">
                    <a:moveTo>
                      <a:pt x="995346" y="100080"/>
                    </a:moveTo>
                    <a:cubicBezTo>
                      <a:pt x="883631" y="35557"/>
                      <a:pt x="733837" y="0"/>
                      <a:pt x="573465" y="0"/>
                    </a:cubicBezTo>
                    <a:cubicBezTo>
                      <a:pt x="413094" y="0"/>
                      <a:pt x="263218" y="35557"/>
                      <a:pt x="151503" y="100080"/>
                    </a:cubicBezTo>
                    <a:cubicBezTo>
                      <a:pt x="68103" y="148167"/>
                      <a:pt x="15785" y="206832"/>
                      <a:pt x="0" y="268425"/>
                    </a:cubicBezTo>
                    <a:cubicBezTo>
                      <a:pt x="15785" y="330019"/>
                      <a:pt x="68103" y="388684"/>
                      <a:pt x="151503" y="436852"/>
                    </a:cubicBezTo>
                    <a:cubicBezTo>
                      <a:pt x="263218" y="501294"/>
                      <a:pt x="413012" y="536851"/>
                      <a:pt x="573465" y="536851"/>
                    </a:cubicBezTo>
                    <a:cubicBezTo>
                      <a:pt x="733918" y="536851"/>
                      <a:pt x="883631" y="501294"/>
                      <a:pt x="995346" y="436852"/>
                    </a:cubicBezTo>
                    <a:cubicBezTo>
                      <a:pt x="1078746" y="388684"/>
                      <a:pt x="1131064" y="330019"/>
                      <a:pt x="1146849" y="268425"/>
                    </a:cubicBezTo>
                    <a:cubicBezTo>
                      <a:pt x="1131064" y="206832"/>
                      <a:pt x="1078746" y="148330"/>
                      <a:pt x="995346" y="10008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04" name="Freeform: Shape 603">
                <a:extLst>
                  <a:ext uri="{FF2B5EF4-FFF2-40B4-BE49-F238E27FC236}">
                    <a16:creationId xmlns:a16="http://schemas.microsoft.com/office/drawing/2014/main" id="{C85C83DF-2E58-A79E-BE61-2E82FEAA343E}"/>
                  </a:ext>
                </a:extLst>
              </p:cNvPr>
              <p:cNvSpPr/>
              <p:nvPr/>
            </p:nvSpPr>
            <p:spPr>
              <a:xfrm>
                <a:off x="6116840" y="3202825"/>
                <a:ext cx="262201" cy="205166"/>
              </a:xfrm>
              <a:custGeom>
                <a:avLst/>
                <a:gdLst>
                  <a:gd name="connsiteX0" fmla="*/ 159 w 262201"/>
                  <a:gd name="connsiteY0" fmla="*/ 72165 h 205166"/>
                  <a:gd name="connsiteX1" fmla="*/ 38483 w 262201"/>
                  <a:gd name="connsiteY1" fmla="*/ 5201 h 205166"/>
                  <a:gd name="connsiteX2" fmla="*/ 65577 w 262201"/>
                  <a:gd name="connsiteY2" fmla="*/ 2353 h 205166"/>
                  <a:gd name="connsiteX3" fmla="*/ 65577 w 262201"/>
                  <a:gd name="connsiteY3" fmla="*/ 2353 h 205166"/>
                  <a:gd name="connsiteX4" fmla="*/ 250766 w 262201"/>
                  <a:gd name="connsiteY4" fmla="*/ 108129 h 205166"/>
                  <a:gd name="connsiteX5" fmla="*/ 250766 w 262201"/>
                  <a:gd name="connsiteY5" fmla="*/ 108129 h 205166"/>
                  <a:gd name="connsiteX6" fmla="*/ 262075 w 262201"/>
                  <a:gd name="connsiteY6" fmla="*/ 132945 h 205166"/>
                  <a:gd name="connsiteX7" fmla="*/ 223752 w 262201"/>
                  <a:gd name="connsiteY7" fmla="*/ 199909 h 205166"/>
                  <a:gd name="connsiteX8" fmla="*/ 196495 w 262201"/>
                  <a:gd name="connsiteY8" fmla="*/ 202757 h 205166"/>
                  <a:gd name="connsiteX9" fmla="*/ 196495 w 262201"/>
                  <a:gd name="connsiteY9" fmla="*/ 202757 h 205166"/>
                  <a:gd name="connsiteX10" fmla="*/ 11306 w 262201"/>
                  <a:gd name="connsiteY10" fmla="*/ 96981 h 205166"/>
                  <a:gd name="connsiteX11" fmla="*/ 11306 w 262201"/>
                  <a:gd name="connsiteY11" fmla="*/ 96981 h 205166"/>
                  <a:gd name="connsiteX12" fmla="*/ 159 w 262201"/>
                  <a:gd name="connsiteY12" fmla="*/ 72165 h 20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2201" h="205166">
                    <a:moveTo>
                      <a:pt x="159" y="72165"/>
                    </a:moveTo>
                    <a:cubicBezTo>
                      <a:pt x="1543" y="45013"/>
                      <a:pt x="15773" y="20148"/>
                      <a:pt x="38483" y="5201"/>
                    </a:cubicBezTo>
                    <a:cubicBezTo>
                      <a:pt x="46359" y="-519"/>
                      <a:pt x="56684" y="-1601"/>
                      <a:pt x="65577" y="2353"/>
                    </a:cubicBezTo>
                    <a:lnTo>
                      <a:pt x="65577" y="2353"/>
                    </a:lnTo>
                    <a:lnTo>
                      <a:pt x="250766" y="108129"/>
                    </a:lnTo>
                    <a:lnTo>
                      <a:pt x="250766" y="108129"/>
                    </a:lnTo>
                    <a:cubicBezTo>
                      <a:pt x="258699" y="113783"/>
                      <a:pt x="263011" y="123246"/>
                      <a:pt x="262075" y="132945"/>
                    </a:cubicBezTo>
                    <a:cubicBezTo>
                      <a:pt x="260709" y="160097"/>
                      <a:pt x="246470" y="184970"/>
                      <a:pt x="223752" y="199909"/>
                    </a:cubicBezTo>
                    <a:cubicBezTo>
                      <a:pt x="215843" y="205702"/>
                      <a:pt x="205429" y="206793"/>
                      <a:pt x="196495" y="202757"/>
                    </a:cubicBezTo>
                    <a:lnTo>
                      <a:pt x="196495" y="202757"/>
                    </a:lnTo>
                    <a:lnTo>
                      <a:pt x="11306" y="96981"/>
                    </a:lnTo>
                    <a:lnTo>
                      <a:pt x="11306" y="96981"/>
                    </a:lnTo>
                    <a:cubicBezTo>
                      <a:pt x="3365" y="91343"/>
                      <a:pt x="-898" y="81848"/>
                      <a:pt x="159" y="72165"/>
                    </a:cubicBezTo>
                    <a:close/>
                  </a:path>
                </a:pathLst>
              </a:custGeom>
              <a:solidFill>
                <a:srgbClr val="37474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EB9771F0-523F-8559-96CD-448A088A752A}"/>
                  </a:ext>
                </a:extLst>
              </p:cNvPr>
              <p:cNvSpPr/>
              <p:nvPr/>
            </p:nvSpPr>
            <p:spPr>
              <a:xfrm>
                <a:off x="6116860" y="3246106"/>
                <a:ext cx="245538" cy="161967"/>
              </a:xfrm>
              <a:custGeom>
                <a:avLst/>
                <a:gdLst>
                  <a:gd name="connsiteX0" fmla="*/ 11694 w 245538"/>
                  <a:gd name="connsiteY0" fmla="*/ 53783 h 161967"/>
                  <a:gd name="connsiteX1" fmla="*/ 140 w 245538"/>
                  <a:gd name="connsiteY1" fmla="*/ 28885 h 161967"/>
                  <a:gd name="connsiteX2" fmla="*/ 6730 w 245538"/>
                  <a:gd name="connsiteY2" fmla="*/ 0 h 161967"/>
                  <a:gd name="connsiteX3" fmla="*/ 245538 w 245538"/>
                  <a:gd name="connsiteY3" fmla="*/ 136613 h 161967"/>
                  <a:gd name="connsiteX4" fmla="*/ 224058 w 245538"/>
                  <a:gd name="connsiteY4" fmla="*/ 156710 h 161967"/>
                  <a:gd name="connsiteX5" fmla="*/ 196800 w 245538"/>
                  <a:gd name="connsiteY5" fmla="*/ 159558 h 161967"/>
                  <a:gd name="connsiteX6" fmla="*/ 11612 w 245538"/>
                  <a:gd name="connsiteY6" fmla="*/ 53783 h 16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538" h="161967">
                    <a:moveTo>
                      <a:pt x="11694" y="53783"/>
                    </a:moveTo>
                    <a:cubicBezTo>
                      <a:pt x="3573" y="48225"/>
                      <a:pt x="-861" y="38673"/>
                      <a:pt x="140" y="28885"/>
                    </a:cubicBezTo>
                    <a:cubicBezTo>
                      <a:pt x="343" y="18909"/>
                      <a:pt x="2589" y="9080"/>
                      <a:pt x="6730" y="0"/>
                    </a:cubicBezTo>
                    <a:lnTo>
                      <a:pt x="245538" y="136613"/>
                    </a:lnTo>
                    <a:cubicBezTo>
                      <a:pt x="239827" y="144709"/>
                      <a:pt x="232512" y="151544"/>
                      <a:pt x="224058" y="156710"/>
                    </a:cubicBezTo>
                    <a:cubicBezTo>
                      <a:pt x="216149" y="162504"/>
                      <a:pt x="205734" y="163594"/>
                      <a:pt x="196800" y="159558"/>
                    </a:cubicBezTo>
                    <a:lnTo>
                      <a:pt x="11612" y="53783"/>
                    </a:ln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D8240634-E0C5-42DB-0EE0-2932A422C5B9}"/>
                  </a:ext>
                </a:extLst>
              </p:cNvPr>
              <p:cNvSpPr/>
              <p:nvPr/>
            </p:nvSpPr>
            <p:spPr>
              <a:xfrm>
                <a:off x="6309754" y="3308597"/>
                <a:ext cx="614945" cy="429852"/>
              </a:xfrm>
              <a:custGeom>
                <a:avLst/>
                <a:gdLst>
                  <a:gd name="connsiteX0" fmla="*/ 566305 w 614945"/>
                  <a:gd name="connsiteY0" fmla="*/ 255241 h 429852"/>
                  <a:gd name="connsiteX1" fmla="*/ 566305 w 614945"/>
                  <a:gd name="connsiteY1" fmla="*/ 255241 h 429852"/>
                  <a:gd name="connsiteX2" fmla="*/ 85190 w 614945"/>
                  <a:gd name="connsiteY2" fmla="*/ 3008 h 429852"/>
                  <a:gd name="connsiteX3" fmla="*/ 85190 w 614945"/>
                  <a:gd name="connsiteY3" fmla="*/ 3008 h 429852"/>
                  <a:gd name="connsiteX4" fmla="*/ 84702 w 614945"/>
                  <a:gd name="connsiteY4" fmla="*/ 3008 h 429852"/>
                  <a:gd name="connsiteX5" fmla="*/ 84702 w 614945"/>
                  <a:gd name="connsiteY5" fmla="*/ 3008 h 429852"/>
                  <a:gd name="connsiteX6" fmla="*/ 49877 w 614945"/>
                  <a:gd name="connsiteY6" fmla="*/ 6913 h 429852"/>
                  <a:gd name="connsiteX7" fmla="*/ 0 w 614945"/>
                  <a:gd name="connsiteY7" fmla="*/ 93975 h 429852"/>
                  <a:gd name="connsiteX8" fmla="*/ 14890 w 614945"/>
                  <a:gd name="connsiteY8" fmla="*/ 126521 h 429852"/>
                  <a:gd name="connsiteX9" fmla="*/ 474769 w 614945"/>
                  <a:gd name="connsiteY9" fmla="*/ 416915 h 429852"/>
                  <a:gd name="connsiteX10" fmla="*/ 474769 w 614945"/>
                  <a:gd name="connsiteY10" fmla="*/ 416915 h 429852"/>
                  <a:gd name="connsiteX11" fmla="*/ 521879 w 614945"/>
                  <a:gd name="connsiteY11" fmla="*/ 429852 h 429852"/>
                  <a:gd name="connsiteX12" fmla="*/ 614945 w 614945"/>
                  <a:gd name="connsiteY12" fmla="*/ 337079 h 429852"/>
                  <a:gd name="connsiteX13" fmla="*/ 566305 w 614945"/>
                  <a:gd name="connsiteY13" fmla="*/ 255241 h 42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4945" h="429852">
                    <a:moveTo>
                      <a:pt x="566305" y="255241"/>
                    </a:moveTo>
                    <a:lnTo>
                      <a:pt x="566305" y="255241"/>
                    </a:lnTo>
                    <a:lnTo>
                      <a:pt x="85190" y="3008"/>
                    </a:lnTo>
                    <a:lnTo>
                      <a:pt x="85190" y="3008"/>
                    </a:lnTo>
                    <a:lnTo>
                      <a:pt x="84702" y="3008"/>
                    </a:lnTo>
                    <a:lnTo>
                      <a:pt x="84702" y="3008"/>
                    </a:lnTo>
                    <a:cubicBezTo>
                      <a:pt x="75670" y="-1874"/>
                      <a:pt x="63384" y="-979"/>
                      <a:pt x="49877" y="6913"/>
                    </a:cubicBezTo>
                    <a:cubicBezTo>
                      <a:pt x="20333" y="26335"/>
                      <a:pt x="1806" y="58670"/>
                      <a:pt x="0" y="93975"/>
                    </a:cubicBezTo>
                    <a:cubicBezTo>
                      <a:pt x="0" y="110248"/>
                      <a:pt x="5777" y="121232"/>
                      <a:pt x="14890" y="126521"/>
                    </a:cubicBezTo>
                    <a:lnTo>
                      <a:pt x="474769" y="416915"/>
                    </a:lnTo>
                    <a:lnTo>
                      <a:pt x="474769" y="416915"/>
                    </a:lnTo>
                    <a:cubicBezTo>
                      <a:pt x="489016" y="425410"/>
                      <a:pt x="505297" y="429876"/>
                      <a:pt x="521879" y="429852"/>
                    </a:cubicBezTo>
                    <a:cubicBezTo>
                      <a:pt x="573197" y="429933"/>
                      <a:pt x="614864" y="388396"/>
                      <a:pt x="614945" y="337079"/>
                    </a:cubicBezTo>
                    <a:cubicBezTo>
                      <a:pt x="615002" y="302938"/>
                      <a:pt x="596321" y="271515"/>
                      <a:pt x="566305" y="25524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6B819EBC-F864-B55F-E653-A4877824B14F}"/>
                  </a:ext>
                </a:extLst>
              </p:cNvPr>
              <p:cNvSpPr/>
              <p:nvPr/>
            </p:nvSpPr>
            <p:spPr>
              <a:xfrm>
                <a:off x="6309673" y="3349277"/>
                <a:ext cx="614349" cy="388803"/>
              </a:xfrm>
              <a:custGeom>
                <a:avLst/>
                <a:gdLst>
                  <a:gd name="connsiteX0" fmla="*/ 568258 w 614349"/>
                  <a:gd name="connsiteY0" fmla="*/ 215619 h 388803"/>
                  <a:gd name="connsiteX1" fmla="*/ 580161 w 614349"/>
                  <a:gd name="connsiteY1" fmla="*/ 278246 h 388803"/>
                  <a:gd name="connsiteX2" fmla="*/ 542871 w 614349"/>
                  <a:gd name="connsiteY2" fmla="*/ 297961 h 388803"/>
                  <a:gd name="connsiteX3" fmla="*/ 522123 w 614349"/>
                  <a:gd name="connsiteY3" fmla="*/ 292916 h 388803"/>
                  <a:gd name="connsiteX4" fmla="*/ 522123 w 614349"/>
                  <a:gd name="connsiteY4" fmla="*/ 292916 h 388803"/>
                  <a:gd name="connsiteX5" fmla="*/ 16680 w 614349"/>
                  <a:gd name="connsiteY5" fmla="*/ 0 h 388803"/>
                  <a:gd name="connsiteX6" fmla="*/ 0 w 614349"/>
                  <a:gd name="connsiteY6" fmla="*/ 52806 h 388803"/>
                  <a:gd name="connsiteX7" fmla="*/ 14890 w 614349"/>
                  <a:gd name="connsiteY7" fmla="*/ 85353 h 388803"/>
                  <a:gd name="connsiteX8" fmla="*/ 474850 w 614349"/>
                  <a:gd name="connsiteY8" fmla="*/ 376235 h 388803"/>
                  <a:gd name="connsiteX9" fmla="*/ 474850 w 614349"/>
                  <a:gd name="connsiteY9" fmla="*/ 376235 h 388803"/>
                  <a:gd name="connsiteX10" fmla="*/ 601780 w 614349"/>
                  <a:gd name="connsiteY10" fmla="*/ 342549 h 388803"/>
                  <a:gd name="connsiteX11" fmla="*/ 568095 w 614349"/>
                  <a:gd name="connsiteY11" fmla="*/ 215619 h 38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4349" h="388803">
                    <a:moveTo>
                      <a:pt x="568258" y="215619"/>
                    </a:moveTo>
                    <a:cubicBezTo>
                      <a:pt x="588835" y="229622"/>
                      <a:pt x="594173" y="257661"/>
                      <a:pt x="580161" y="278246"/>
                    </a:cubicBezTo>
                    <a:cubicBezTo>
                      <a:pt x="571765" y="290589"/>
                      <a:pt x="557802" y="297969"/>
                      <a:pt x="542871" y="297961"/>
                    </a:cubicBezTo>
                    <a:cubicBezTo>
                      <a:pt x="535646" y="297994"/>
                      <a:pt x="528527" y="296261"/>
                      <a:pt x="522123" y="292916"/>
                    </a:cubicBezTo>
                    <a:lnTo>
                      <a:pt x="522123" y="292916"/>
                    </a:lnTo>
                    <a:lnTo>
                      <a:pt x="16680" y="0"/>
                    </a:lnTo>
                    <a:cubicBezTo>
                      <a:pt x="6468" y="15785"/>
                      <a:pt x="708" y="34027"/>
                      <a:pt x="0" y="52806"/>
                    </a:cubicBezTo>
                    <a:cubicBezTo>
                      <a:pt x="0" y="69079"/>
                      <a:pt x="5777" y="80064"/>
                      <a:pt x="14890" y="85353"/>
                    </a:cubicBezTo>
                    <a:lnTo>
                      <a:pt x="474850" y="376235"/>
                    </a:lnTo>
                    <a:lnTo>
                      <a:pt x="474850" y="376235"/>
                    </a:lnTo>
                    <a:cubicBezTo>
                      <a:pt x="519202" y="401987"/>
                      <a:pt x="576028" y="386902"/>
                      <a:pt x="601780" y="342549"/>
                    </a:cubicBezTo>
                    <a:cubicBezTo>
                      <a:pt x="627533" y="298197"/>
                      <a:pt x="612447" y="241371"/>
                      <a:pt x="568095" y="215619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609" name="Group 608">
            <a:extLst>
              <a:ext uri="{FF2B5EF4-FFF2-40B4-BE49-F238E27FC236}">
                <a16:creationId xmlns:a16="http://schemas.microsoft.com/office/drawing/2014/main" id="{344ABA80-8E12-CCAE-BA42-6D880B730E11}"/>
              </a:ext>
            </a:extLst>
          </p:cNvPr>
          <p:cNvGrpSpPr/>
          <p:nvPr/>
        </p:nvGrpSpPr>
        <p:grpSpPr>
          <a:xfrm>
            <a:off x="3816385" y="3037190"/>
            <a:ext cx="1456283" cy="2888945"/>
            <a:chOff x="3816385" y="2536678"/>
            <a:chExt cx="1456283" cy="2888945"/>
          </a:xfrm>
        </p:grpSpPr>
        <p:grpSp>
          <p:nvGrpSpPr>
            <p:cNvPr id="280" name="Graphic 4">
              <a:extLst>
                <a:ext uri="{FF2B5EF4-FFF2-40B4-BE49-F238E27FC236}">
                  <a16:creationId xmlns:a16="http://schemas.microsoft.com/office/drawing/2014/main" id="{0E6EB464-E5C0-3D37-7EF0-7563952118B1}"/>
                </a:ext>
              </a:extLst>
            </p:cNvPr>
            <p:cNvGrpSpPr/>
            <p:nvPr/>
          </p:nvGrpSpPr>
          <p:grpSpPr>
            <a:xfrm>
              <a:off x="3816385" y="2536678"/>
              <a:ext cx="1069632" cy="1654245"/>
              <a:chOff x="3816385" y="2536678"/>
              <a:chExt cx="1069632" cy="1654245"/>
            </a:xfrm>
          </p:grpSpPr>
          <p:grpSp>
            <p:nvGrpSpPr>
              <p:cNvPr id="281" name="Graphic 4">
                <a:extLst>
                  <a:ext uri="{FF2B5EF4-FFF2-40B4-BE49-F238E27FC236}">
                    <a16:creationId xmlns:a16="http://schemas.microsoft.com/office/drawing/2014/main" id="{736BDBB6-FD76-A34B-D615-0E87ED283B0F}"/>
                  </a:ext>
                </a:extLst>
              </p:cNvPr>
              <p:cNvGrpSpPr/>
              <p:nvPr/>
            </p:nvGrpSpPr>
            <p:grpSpPr>
              <a:xfrm>
                <a:off x="3816385" y="2536678"/>
                <a:ext cx="885665" cy="1654245"/>
                <a:chOff x="3816385" y="2536678"/>
                <a:chExt cx="885665" cy="1654245"/>
              </a:xfrm>
            </p:grpSpPr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297AEBB9-1AA9-E676-56A1-A45D28C87321}"/>
                    </a:ext>
                  </a:extLst>
                </p:cNvPr>
                <p:cNvSpPr/>
                <p:nvPr/>
              </p:nvSpPr>
              <p:spPr>
                <a:xfrm>
                  <a:off x="3816385" y="2837406"/>
                  <a:ext cx="364680" cy="1353517"/>
                </a:xfrm>
                <a:custGeom>
                  <a:avLst/>
                  <a:gdLst>
                    <a:gd name="connsiteX0" fmla="*/ 364681 w 364680"/>
                    <a:gd name="connsiteY0" fmla="*/ 1353518 h 1353517"/>
                    <a:gd name="connsiteX1" fmla="*/ 0 w 364680"/>
                    <a:gd name="connsiteY1" fmla="*/ 1142943 h 1353517"/>
                    <a:gd name="connsiteX2" fmla="*/ 0 w 364680"/>
                    <a:gd name="connsiteY2" fmla="*/ 0 h 1353517"/>
                    <a:gd name="connsiteX3" fmla="*/ 364681 w 364680"/>
                    <a:gd name="connsiteY3" fmla="*/ 210574 h 1353517"/>
                    <a:gd name="connsiteX4" fmla="*/ 364681 w 364680"/>
                    <a:gd name="connsiteY4" fmla="*/ 1353518 h 1353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4680" h="1353517">
                      <a:moveTo>
                        <a:pt x="364681" y="1353518"/>
                      </a:moveTo>
                      <a:lnTo>
                        <a:pt x="0" y="1142943"/>
                      </a:lnTo>
                      <a:lnTo>
                        <a:pt x="0" y="0"/>
                      </a:lnTo>
                      <a:lnTo>
                        <a:pt x="364681" y="210574"/>
                      </a:lnTo>
                      <a:lnTo>
                        <a:pt x="364681" y="135351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7FCA3032-6783-A231-236B-4CF27B4E5B54}"/>
                    </a:ext>
                  </a:extLst>
                </p:cNvPr>
                <p:cNvSpPr/>
                <p:nvPr/>
              </p:nvSpPr>
              <p:spPr>
                <a:xfrm>
                  <a:off x="4181066" y="2747253"/>
                  <a:ext cx="520984" cy="1443670"/>
                </a:xfrm>
                <a:custGeom>
                  <a:avLst/>
                  <a:gdLst>
                    <a:gd name="connsiteX0" fmla="*/ 0 w 520984"/>
                    <a:gd name="connsiteY0" fmla="*/ 300727 h 1443670"/>
                    <a:gd name="connsiteX1" fmla="*/ 520903 w 520984"/>
                    <a:gd name="connsiteY1" fmla="*/ 0 h 1443670"/>
                    <a:gd name="connsiteX2" fmla="*/ 520984 w 520984"/>
                    <a:gd name="connsiteY2" fmla="*/ 1142862 h 1443670"/>
                    <a:gd name="connsiteX3" fmla="*/ 0 w 520984"/>
                    <a:gd name="connsiteY3" fmla="*/ 1443671 h 1443670"/>
                    <a:gd name="connsiteX4" fmla="*/ 0 w 520984"/>
                    <a:gd name="connsiteY4" fmla="*/ 300727 h 1443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984" h="1443670">
                      <a:moveTo>
                        <a:pt x="0" y="300727"/>
                      </a:moveTo>
                      <a:lnTo>
                        <a:pt x="520903" y="0"/>
                      </a:lnTo>
                      <a:lnTo>
                        <a:pt x="520984" y="1142862"/>
                      </a:lnTo>
                      <a:lnTo>
                        <a:pt x="0" y="1443671"/>
                      </a:lnTo>
                      <a:lnTo>
                        <a:pt x="0" y="300727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C18FDDA0-5B62-8050-B858-AD41FEBA0F4F}"/>
                    </a:ext>
                  </a:extLst>
                </p:cNvPr>
                <p:cNvSpPr/>
                <p:nvPr/>
              </p:nvSpPr>
              <p:spPr>
                <a:xfrm>
                  <a:off x="3816385" y="2536678"/>
                  <a:ext cx="885583" cy="511301"/>
                </a:xfrm>
                <a:custGeom>
                  <a:avLst/>
                  <a:gdLst>
                    <a:gd name="connsiteX0" fmla="*/ 885584 w 885583"/>
                    <a:gd name="connsiteY0" fmla="*/ 210574 h 511301"/>
                    <a:gd name="connsiteX1" fmla="*/ 364681 w 885583"/>
                    <a:gd name="connsiteY1" fmla="*/ 511302 h 511301"/>
                    <a:gd name="connsiteX2" fmla="*/ 0 w 885583"/>
                    <a:gd name="connsiteY2" fmla="*/ 300728 h 511301"/>
                    <a:gd name="connsiteX3" fmla="*/ 520903 w 885583"/>
                    <a:gd name="connsiteY3" fmla="*/ 0 h 511301"/>
                    <a:gd name="connsiteX4" fmla="*/ 885584 w 885583"/>
                    <a:gd name="connsiteY4" fmla="*/ 210574 h 511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5583" h="511301">
                      <a:moveTo>
                        <a:pt x="885584" y="210574"/>
                      </a:moveTo>
                      <a:lnTo>
                        <a:pt x="364681" y="511302"/>
                      </a:lnTo>
                      <a:lnTo>
                        <a:pt x="0" y="300728"/>
                      </a:lnTo>
                      <a:lnTo>
                        <a:pt x="520903" y="0"/>
                      </a:lnTo>
                      <a:lnTo>
                        <a:pt x="885584" y="210574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7917D132-9A72-BFCB-9323-BBDF4A4D0528}"/>
                    </a:ext>
                  </a:extLst>
                </p:cNvPr>
                <p:cNvSpPr/>
                <p:nvPr/>
              </p:nvSpPr>
              <p:spPr>
                <a:xfrm>
                  <a:off x="4233140" y="3548135"/>
                  <a:ext cx="426356" cy="535792"/>
                </a:xfrm>
                <a:custGeom>
                  <a:avLst/>
                  <a:gdLst>
                    <a:gd name="connsiteX0" fmla="*/ 0 w 426356"/>
                    <a:gd name="connsiteY0" fmla="*/ 240598 h 535792"/>
                    <a:gd name="connsiteX1" fmla="*/ 416755 w 426356"/>
                    <a:gd name="connsiteY1" fmla="*/ 0 h 535792"/>
                    <a:gd name="connsiteX2" fmla="*/ 416755 w 426356"/>
                    <a:gd name="connsiteY2" fmla="*/ 289662 h 535792"/>
                    <a:gd name="connsiteX3" fmla="*/ 426356 w 426356"/>
                    <a:gd name="connsiteY3" fmla="*/ 295195 h 535792"/>
                    <a:gd name="connsiteX4" fmla="*/ 9601 w 426356"/>
                    <a:gd name="connsiteY4" fmla="*/ 535793 h 535792"/>
                    <a:gd name="connsiteX5" fmla="*/ 0 w 426356"/>
                    <a:gd name="connsiteY5" fmla="*/ 530260 h 535792"/>
                    <a:gd name="connsiteX6" fmla="*/ 0 w 426356"/>
                    <a:gd name="connsiteY6" fmla="*/ 240598 h 53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6356" h="535792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426356" y="295195"/>
                      </a:lnTo>
                      <a:lnTo>
                        <a:pt x="9601" y="535793"/>
                      </a:lnTo>
                      <a:lnTo>
                        <a:pt x="0" y="530260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6F54E5B9-C1D2-5E3F-0E64-9054D9D173E0}"/>
                    </a:ext>
                  </a:extLst>
                </p:cNvPr>
                <p:cNvSpPr/>
                <p:nvPr/>
              </p:nvSpPr>
              <p:spPr>
                <a:xfrm>
                  <a:off x="4242741" y="3553668"/>
                  <a:ext cx="416754" cy="530259"/>
                </a:xfrm>
                <a:custGeom>
                  <a:avLst/>
                  <a:gdLst>
                    <a:gd name="connsiteX0" fmla="*/ 0 w 416754"/>
                    <a:gd name="connsiteY0" fmla="*/ 240598 h 530259"/>
                    <a:gd name="connsiteX1" fmla="*/ 416755 w 416754"/>
                    <a:gd name="connsiteY1" fmla="*/ 0 h 530259"/>
                    <a:gd name="connsiteX2" fmla="*/ 416755 w 416754"/>
                    <a:gd name="connsiteY2" fmla="*/ 289662 h 530259"/>
                    <a:gd name="connsiteX3" fmla="*/ 0 w 416754"/>
                    <a:gd name="connsiteY3" fmla="*/ 530260 h 530259"/>
                    <a:gd name="connsiteX4" fmla="*/ 0 w 416754"/>
                    <a:gd name="connsiteY4" fmla="*/ 240598 h 53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259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0" y="530260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id="{93A3ED0F-440C-D47F-CDEC-C2A99EC1C6A6}"/>
                    </a:ext>
                  </a:extLst>
                </p:cNvPr>
                <p:cNvSpPr/>
                <p:nvPr/>
              </p:nvSpPr>
              <p:spPr>
                <a:xfrm>
                  <a:off x="4242741" y="3553668"/>
                  <a:ext cx="416754" cy="530259"/>
                </a:xfrm>
                <a:custGeom>
                  <a:avLst/>
                  <a:gdLst>
                    <a:gd name="connsiteX0" fmla="*/ 0 w 416754"/>
                    <a:gd name="connsiteY0" fmla="*/ 240598 h 530259"/>
                    <a:gd name="connsiteX1" fmla="*/ 416755 w 416754"/>
                    <a:gd name="connsiteY1" fmla="*/ 0 h 530259"/>
                    <a:gd name="connsiteX2" fmla="*/ 416755 w 416754"/>
                    <a:gd name="connsiteY2" fmla="*/ 289662 h 530259"/>
                    <a:gd name="connsiteX3" fmla="*/ 0 w 416754"/>
                    <a:gd name="connsiteY3" fmla="*/ 530260 h 530259"/>
                    <a:gd name="connsiteX4" fmla="*/ 0 w 416754"/>
                    <a:gd name="connsiteY4" fmla="*/ 240598 h 53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259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0" y="530260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88" name="Freeform: Shape 287">
                  <a:extLst>
                    <a:ext uri="{FF2B5EF4-FFF2-40B4-BE49-F238E27FC236}">
                      <a16:creationId xmlns:a16="http://schemas.microsoft.com/office/drawing/2014/main" id="{9FC7AB4E-59E3-4018-18DA-83FA64B51E81}"/>
                    </a:ext>
                  </a:extLst>
                </p:cNvPr>
                <p:cNvSpPr/>
                <p:nvPr/>
              </p:nvSpPr>
              <p:spPr>
                <a:xfrm>
                  <a:off x="4389769" y="3705550"/>
                  <a:ext cx="103497" cy="76131"/>
                </a:xfrm>
                <a:custGeom>
                  <a:avLst/>
                  <a:gdLst>
                    <a:gd name="connsiteX0" fmla="*/ 16355 w 103497"/>
                    <a:gd name="connsiteY0" fmla="*/ 43477 h 76131"/>
                    <a:gd name="connsiteX1" fmla="*/ 87224 w 103497"/>
                    <a:gd name="connsiteY1" fmla="*/ 2794 h 76131"/>
                    <a:gd name="connsiteX2" fmla="*/ 103497 w 103497"/>
                    <a:gd name="connsiteY2" fmla="*/ 8245 h 76131"/>
                    <a:gd name="connsiteX3" fmla="*/ 87224 w 103497"/>
                    <a:gd name="connsiteY3" fmla="*/ 32655 h 76131"/>
                    <a:gd name="connsiteX4" fmla="*/ 16273 w 103497"/>
                    <a:gd name="connsiteY4" fmla="*/ 73338 h 76131"/>
                    <a:gd name="connsiteX5" fmla="*/ 0 w 103497"/>
                    <a:gd name="connsiteY5" fmla="*/ 67887 h 76131"/>
                    <a:gd name="connsiteX6" fmla="*/ 16355 w 103497"/>
                    <a:gd name="connsiteY6" fmla="*/ 43477 h 7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97" h="76131">
                      <a:moveTo>
                        <a:pt x="16355" y="43477"/>
                      </a:moveTo>
                      <a:lnTo>
                        <a:pt x="87224" y="2794"/>
                      </a:lnTo>
                      <a:cubicBezTo>
                        <a:pt x="96418" y="-2495"/>
                        <a:pt x="103497" y="-54"/>
                        <a:pt x="103497" y="8245"/>
                      </a:cubicBezTo>
                      <a:cubicBezTo>
                        <a:pt x="102146" y="18465"/>
                        <a:pt x="96134" y="27480"/>
                        <a:pt x="87224" y="32655"/>
                      </a:cubicBezTo>
                      <a:lnTo>
                        <a:pt x="16273" y="73338"/>
                      </a:lnTo>
                      <a:cubicBezTo>
                        <a:pt x="7079" y="78627"/>
                        <a:pt x="0" y="76186"/>
                        <a:pt x="0" y="67887"/>
                      </a:cubicBezTo>
                      <a:cubicBezTo>
                        <a:pt x="1370" y="57651"/>
                        <a:pt x="7412" y="48635"/>
                        <a:pt x="16355" y="4347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89" name="Freeform: Shape 288">
                  <a:extLst>
                    <a:ext uri="{FF2B5EF4-FFF2-40B4-BE49-F238E27FC236}">
                      <a16:creationId xmlns:a16="http://schemas.microsoft.com/office/drawing/2014/main" id="{B6F27187-F2DC-C8E4-CC90-EB11DF0F7650}"/>
                    </a:ext>
                  </a:extLst>
                </p:cNvPr>
                <p:cNvSpPr/>
                <p:nvPr/>
              </p:nvSpPr>
              <p:spPr>
                <a:xfrm>
                  <a:off x="4233140" y="3198344"/>
                  <a:ext cx="426356" cy="535792"/>
                </a:xfrm>
                <a:custGeom>
                  <a:avLst/>
                  <a:gdLst>
                    <a:gd name="connsiteX0" fmla="*/ 0 w 426356"/>
                    <a:gd name="connsiteY0" fmla="*/ 240598 h 535792"/>
                    <a:gd name="connsiteX1" fmla="*/ 416755 w 426356"/>
                    <a:gd name="connsiteY1" fmla="*/ 0 h 535792"/>
                    <a:gd name="connsiteX2" fmla="*/ 416755 w 426356"/>
                    <a:gd name="connsiteY2" fmla="*/ 289662 h 535792"/>
                    <a:gd name="connsiteX3" fmla="*/ 426356 w 426356"/>
                    <a:gd name="connsiteY3" fmla="*/ 295195 h 535792"/>
                    <a:gd name="connsiteX4" fmla="*/ 9601 w 426356"/>
                    <a:gd name="connsiteY4" fmla="*/ 535793 h 535792"/>
                    <a:gd name="connsiteX5" fmla="*/ 0 w 426356"/>
                    <a:gd name="connsiteY5" fmla="*/ 530260 h 535792"/>
                    <a:gd name="connsiteX6" fmla="*/ 0 w 426356"/>
                    <a:gd name="connsiteY6" fmla="*/ 240598 h 53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6356" h="535792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426356" y="295195"/>
                      </a:lnTo>
                      <a:lnTo>
                        <a:pt x="9601" y="535793"/>
                      </a:lnTo>
                      <a:lnTo>
                        <a:pt x="0" y="530260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65C7A59E-A772-17BB-529E-51A41BFEF0FE}"/>
                    </a:ext>
                  </a:extLst>
                </p:cNvPr>
                <p:cNvSpPr/>
                <p:nvPr/>
              </p:nvSpPr>
              <p:spPr>
                <a:xfrm>
                  <a:off x="4242741" y="3203877"/>
                  <a:ext cx="416754" cy="530259"/>
                </a:xfrm>
                <a:custGeom>
                  <a:avLst/>
                  <a:gdLst>
                    <a:gd name="connsiteX0" fmla="*/ 0 w 416754"/>
                    <a:gd name="connsiteY0" fmla="*/ 240680 h 530259"/>
                    <a:gd name="connsiteX1" fmla="*/ 416755 w 416754"/>
                    <a:gd name="connsiteY1" fmla="*/ 0 h 530259"/>
                    <a:gd name="connsiteX2" fmla="*/ 416755 w 416754"/>
                    <a:gd name="connsiteY2" fmla="*/ 289662 h 530259"/>
                    <a:gd name="connsiteX3" fmla="*/ 0 w 416754"/>
                    <a:gd name="connsiteY3" fmla="*/ 530260 h 530259"/>
                    <a:gd name="connsiteX4" fmla="*/ 0 w 416754"/>
                    <a:gd name="connsiteY4" fmla="*/ 240680 h 53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259">
                      <a:moveTo>
                        <a:pt x="0" y="240680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0" y="530260"/>
                      </a:lnTo>
                      <a:lnTo>
                        <a:pt x="0" y="240680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9269D755-4C14-E094-12D5-38A1B7ECB7F8}"/>
                    </a:ext>
                  </a:extLst>
                </p:cNvPr>
                <p:cNvSpPr/>
                <p:nvPr/>
              </p:nvSpPr>
              <p:spPr>
                <a:xfrm>
                  <a:off x="4242741" y="3203877"/>
                  <a:ext cx="416754" cy="530259"/>
                </a:xfrm>
                <a:custGeom>
                  <a:avLst/>
                  <a:gdLst>
                    <a:gd name="connsiteX0" fmla="*/ 0 w 416754"/>
                    <a:gd name="connsiteY0" fmla="*/ 240680 h 530259"/>
                    <a:gd name="connsiteX1" fmla="*/ 416755 w 416754"/>
                    <a:gd name="connsiteY1" fmla="*/ 0 h 530259"/>
                    <a:gd name="connsiteX2" fmla="*/ 416755 w 416754"/>
                    <a:gd name="connsiteY2" fmla="*/ 289662 h 530259"/>
                    <a:gd name="connsiteX3" fmla="*/ 0 w 416754"/>
                    <a:gd name="connsiteY3" fmla="*/ 530260 h 530259"/>
                    <a:gd name="connsiteX4" fmla="*/ 0 w 416754"/>
                    <a:gd name="connsiteY4" fmla="*/ 240680 h 53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259">
                      <a:moveTo>
                        <a:pt x="0" y="240680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0" y="530260"/>
                      </a:lnTo>
                      <a:lnTo>
                        <a:pt x="0" y="2406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2" name="Freeform: Shape 291">
                  <a:extLst>
                    <a:ext uri="{FF2B5EF4-FFF2-40B4-BE49-F238E27FC236}">
                      <a16:creationId xmlns:a16="http://schemas.microsoft.com/office/drawing/2014/main" id="{46B24A2B-6C55-97C0-7149-1DAADDF1B761}"/>
                    </a:ext>
                  </a:extLst>
                </p:cNvPr>
                <p:cNvSpPr/>
                <p:nvPr/>
              </p:nvSpPr>
              <p:spPr>
                <a:xfrm>
                  <a:off x="4389769" y="3355780"/>
                  <a:ext cx="103497" cy="76170"/>
                </a:xfrm>
                <a:custGeom>
                  <a:avLst/>
                  <a:gdLst>
                    <a:gd name="connsiteX0" fmla="*/ 16355 w 103497"/>
                    <a:gd name="connsiteY0" fmla="*/ 43537 h 76170"/>
                    <a:gd name="connsiteX1" fmla="*/ 87224 w 103497"/>
                    <a:gd name="connsiteY1" fmla="*/ 2854 h 76170"/>
                    <a:gd name="connsiteX2" fmla="*/ 103497 w 103497"/>
                    <a:gd name="connsiteY2" fmla="*/ 8224 h 76170"/>
                    <a:gd name="connsiteX3" fmla="*/ 87224 w 103497"/>
                    <a:gd name="connsiteY3" fmla="*/ 32634 h 76170"/>
                    <a:gd name="connsiteX4" fmla="*/ 16273 w 103497"/>
                    <a:gd name="connsiteY4" fmla="*/ 73317 h 76170"/>
                    <a:gd name="connsiteX5" fmla="*/ 0 w 103497"/>
                    <a:gd name="connsiteY5" fmla="*/ 67946 h 76170"/>
                    <a:gd name="connsiteX6" fmla="*/ 16355 w 103497"/>
                    <a:gd name="connsiteY6" fmla="*/ 43537 h 76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97" h="76170">
                      <a:moveTo>
                        <a:pt x="16355" y="43537"/>
                      </a:moveTo>
                      <a:lnTo>
                        <a:pt x="87224" y="2854"/>
                      </a:lnTo>
                      <a:cubicBezTo>
                        <a:pt x="96418" y="-2516"/>
                        <a:pt x="103497" y="-75"/>
                        <a:pt x="103497" y="8224"/>
                      </a:cubicBezTo>
                      <a:cubicBezTo>
                        <a:pt x="102171" y="18452"/>
                        <a:pt x="96150" y="27475"/>
                        <a:pt x="87224" y="32634"/>
                      </a:cubicBezTo>
                      <a:lnTo>
                        <a:pt x="16273" y="73317"/>
                      </a:lnTo>
                      <a:cubicBezTo>
                        <a:pt x="7079" y="78687"/>
                        <a:pt x="0" y="76246"/>
                        <a:pt x="0" y="67946"/>
                      </a:cubicBezTo>
                      <a:cubicBezTo>
                        <a:pt x="1346" y="57702"/>
                        <a:pt x="7394" y="48679"/>
                        <a:pt x="16355" y="4353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3" name="Freeform: Shape 292">
                  <a:extLst>
                    <a:ext uri="{FF2B5EF4-FFF2-40B4-BE49-F238E27FC236}">
                      <a16:creationId xmlns:a16="http://schemas.microsoft.com/office/drawing/2014/main" id="{07F3E815-5DAF-0FDC-4295-B335C8E7BB7A}"/>
                    </a:ext>
                  </a:extLst>
                </p:cNvPr>
                <p:cNvSpPr/>
                <p:nvPr/>
              </p:nvSpPr>
              <p:spPr>
                <a:xfrm>
                  <a:off x="4233140" y="2848634"/>
                  <a:ext cx="416754" cy="530178"/>
                </a:xfrm>
                <a:custGeom>
                  <a:avLst/>
                  <a:gdLst>
                    <a:gd name="connsiteX0" fmla="*/ 0 w 416754"/>
                    <a:gd name="connsiteY0" fmla="*/ 240598 h 530178"/>
                    <a:gd name="connsiteX1" fmla="*/ 416755 w 416754"/>
                    <a:gd name="connsiteY1" fmla="*/ 0 h 530178"/>
                    <a:gd name="connsiteX2" fmla="*/ 416755 w 416754"/>
                    <a:gd name="connsiteY2" fmla="*/ 289580 h 530178"/>
                    <a:gd name="connsiteX3" fmla="*/ 0 w 416754"/>
                    <a:gd name="connsiteY3" fmla="*/ 530179 h 530178"/>
                    <a:gd name="connsiteX4" fmla="*/ 0 w 416754"/>
                    <a:gd name="connsiteY4" fmla="*/ 240598 h 530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178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580"/>
                      </a:lnTo>
                      <a:lnTo>
                        <a:pt x="0" y="530179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294" name="Graphic 4">
                <a:extLst>
                  <a:ext uri="{FF2B5EF4-FFF2-40B4-BE49-F238E27FC236}">
                    <a16:creationId xmlns:a16="http://schemas.microsoft.com/office/drawing/2014/main" id="{BE11CC26-D348-038C-A55F-3A530FD52F0F}"/>
                  </a:ext>
                </a:extLst>
              </p:cNvPr>
              <p:cNvGrpSpPr/>
              <p:nvPr/>
            </p:nvGrpSpPr>
            <p:grpSpPr>
              <a:xfrm>
                <a:off x="4242660" y="2875160"/>
                <a:ext cx="643358" cy="640022"/>
                <a:chOff x="4242660" y="2875160"/>
                <a:chExt cx="643358" cy="640022"/>
              </a:xfrm>
            </p:grpSpPr>
            <p:sp>
              <p:nvSpPr>
                <p:cNvPr id="295" name="Freeform: Shape 294">
                  <a:extLst>
                    <a:ext uri="{FF2B5EF4-FFF2-40B4-BE49-F238E27FC236}">
                      <a16:creationId xmlns:a16="http://schemas.microsoft.com/office/drawing/2014/main" id="{A637A53D-5DF1-3392-CA54-69DA09FFDA82}"/>
                    </a:ext>
                  </a:extLst>
                </p:cNvPr>
                <p:cNvSpPr/>
                <p:nvPr/>
              </p:nvSpPr>
              <p:spPr>
                <a:xfrm>
                  <a:off x="4627031" y="2884517"/>
                  <a:ext cx="231241" cy="388602"/>
                </a:xfrm>
                <a:custGeom>
                  <a:avLst/>
                  <a:gdLst>
                    <a:gd name="connsiteX0" fmla="*/ 231241 w 231241"/>
                    <a:gd name="connsiteY0" fmla="*/ 133358 h 388602"/>
                    <a:gd name="connsiteX1" fmla="*/ 0 w 231241"/>
                    <a:gd name="connsiteY1" fmla="*/ 0 h 388602"/>
                    <a:gd name="connsiteX2" fmla="*/ 0 w 231241"/>
                    <a:gd name="connsiteY2" fmla="*/ 255163 h 388602"/>
                    <a:gd name="connsiteX3" fmla="*/ 231241 w 231241"/>
                    <a:gd name="connsiteY3" fmla="*/ 388602 h 388602"/>
                    <a:gd name="connsiteX4" fmla="*/ 231241 w 231241"/>
                    <a:gd name="connsiteY4" fmla="*/ 133358 h 38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241" h="388602">
                      <a:moveTo>
                        <a:pt x="231241" y="133358"/>
                      </a:moveTo>
                      <a:lnTo>
                        <a:pt x="0" y="0"/>
                      </a:lnTo>
                      <a:lnTo>
                        <a:pt x="0" y="255163"/>
                      </a:lnTo>
                      <a:lnTo>
                        <a:pt x="231241" y="388602"/>
                      </a:lnTo>
                      <a:lnTo>
                        <a:pt x="231241" y="133358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97735AF-94DF-537B-057E-20A042C5F974}"/>
                    </a:ext>
                  </a:extLst>
                </p:cNvPr>
                <p:cNvSpPr/>
                <p:nvPr/>
              </p:nvSpPr>
              <p:spPr>
                <a:xfrm>
                  <a:off x="4627031" y="2884517"/>
                  <a:ext cx="231241" cy="388602"/>
                </a:xfrm>
                <a:custGeom>
                  <a:avLst/>
                  <a:gdLst>
                    <a:gd name="connsiteX0" fmla="*/ 231241 w 231241"/>
                    <a:gd name="connsiteY0" fmla="*/ 133358 h 388602"/>
                    <a:gd name="connsiteX1" fmla="*/ 0 w 231241"/>
                    <a:gd name="connsiteY1" fmla="*/ 0 h 388602"/>
                    <a:gd name="connsiteX2" fmla="*/ 0 w 231241"/>
                    <a:gd name="connsiteY2" fmla="*/ 255163 h 388602"/>
                    <a:gd name="connsiteX3" fmla="*/ 231241 w 231241"/>
                    <a:gd name="connsiteY3" fmla="*/ 388602 h 388602"/>
                    <a:gd name="connsiteX4" fmla="*/ 231241 w 231241"/>
                    <a:gd name="connsiteY4" fmla="*/ 133358 h 38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241" h="388602">
                      <a:moveTo>
                        <a:pt x="231241" y="133358"/>
                      </a:moveTo>
                      <a:lnTo>
                        <a:pt x="0" y="0"/>
                      </a:lnTo>
                      <a:lnTo>
                        <a:pt x="0" y="255163"/>
                      </a:lnTo>
                      <a:lnTo>
                        <a:pt x="231241" y="388602"/>
                      </a:lnTo>
                      <a:lnTo>
                        <a:pt x="231241" y="1333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53109AB4-2E4E-C584-0696-2C7905B588DB}"/>
                    </a:ext>
                  </a:extLst>
                </p:cNvPr>
                <p:cNvSpPr/>
                <p:nvPr/>
              </p:nvSpPr>
              <p:spPr>
                <a:xfrm>
                  <a:off x="4627031" y="2875160"/>
                  <a:ext cx="247433" cy="142715"/>
                </a:xfrm>
                <a:custGeom>
                  <a:avLst/>
                  <a:gdLst>
                    <a:gd name="connsiteX0" fmla="*/ 16192 w 247433"/>
                    <a:gd name="connsiteY0" fmla="*/ 0 h 142715"/>
                    <a:gd name="connsiteX1" fmla="*/ 0 w 247433"/>
                    <a:gd name="connsiteY1" fmla="*/ 9276 h 142715"/>
                    <a:gd name="connsiteX2" fmla="*/ 231241 w 247433"/>
                    <a:gd name="connsiteY2" fmla="*/ 142715 h 142715"/>
                    <a:gd name="connsiteX3" fmla="*/ 247433 w 247433"/>
                    <a:gd name="connsiteY3" fmla="*/ 133440 h 142715"/>
                    <a:gd name="connsiteX4" fmla="*/ 16192 w 247433"/>
                    <a:gd name="connsiteY4" fmla="*/ 0 h 142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433" h="142715">
                      <a:moveTo>
                        <a:pt x="16192" y="0"/>
                      </a:moveTo>
                      <a:lnTo>
                        <a:pt x="0" y="9276"/>
                      </a:lnTo>
                      <a:lnTo>
                        <a:pt x="231241" y="142715"/>
                      </a:lnTo>
                      <a:lnTo>
                        <a:pt x="247433" y="133440"/>
                      </a:lnTo>
                      <a:lnTo>
                        <a:pt x="16192" y="0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BA84AA2C-11CA-BB12-B5A7-20048F6DB0F6}"/>
                    </a:ext>
                  </a:extLst>
                </p:cNvPr>
                <p:cNvSpPr/>
                <p:nvPr/>
              </p:nvSpPr>
              <p:spPr>
                <a:xfrm>
                  <a:off x="4314148" y="2891138"/>
                  <a:ext cx="394655" cy="516081"/>
                </a:xfrm>
                <a:custGeom>
                  <a:avLst/>
                  <a:gdLst>
                    <a:gd name="connsiteX0" fmla="*/ 394167 w 394655"/>
                    <a:gd name="connsiteY0" fmla="*/ 12581 h 516081"/>
                    <a:gd name="connsiteX1" fmla="*/ 391970 w 394655"/>
                    <a:gd name="connsiteY1" fmla="*/ 7374 h 516081"/>
                    <a:gd name="connsiteX2" fmla="*/ 391401 w 394655"/>
                    <a:gd name="connsiteY2" fmla="*/ 7374 h 516081"/>
                    <a:gd name="connsiteX3" fmla="*/ 379603 w 394655"/>
                    <a:gd name="connsiteY3" fmla="*/ 539 h 516081"/>
                    <a:gd name="connsiteX4" fmla="*/ 379603 w 394655"/>
                    <a:gd name="connsiteY4" fmla="*/ 539 h 516081"/>
                    <a:gd name="connsiteX5" fmla="*/ 373907 w 394655"/>
                    <a:gd name="connsiteY5" fmla="*/ 1109 h 516081"/>
                    <a:gd name="connsiteX6" fmla="*/ 137947 w 394655"/>
                    <a:gd name="connsiteY6" fmla="*/ 136908 h 516081"/>
                    <a:gd name="connsiteX7" fmla="*/ 131112 w 394655"/>
                    <a:gd name="connsiteY7" fmla="*/ 109244 h 516081"/>
                    <a:gd name="connsiteX8" fmla="*/ 127695 w 394655"/>
                    <a:gd name="connsiteY8" fmla="*/ 104768 h 516081"/>
                    <a:gd name="connsiteX9" fmla="*/ 127695 w 394655"/>
                    <a:gd name="connsiteY9" fmla="*/ 104768 h 516081"/>
                    <a:gd name="connsiteX10" fmla="*/ 115408 w 394655"/>
                    <a:gd name="connsiteY10" fmla="*/ 97608 h 516081"/>
                    <a:gd name="connsiteX11" fmla="*/ 115408 w 394655"/>
                    <a:gd name="connsiteY11" fmla="*/ 97608 h 516081"/>
                    <a:gd name="connsiteX12" fmla="*/ 107923 w 394655"/>
                    <a:gd name="connsiteY12" fmla="*/ 97608 h 516081"/>
                    <a:gd name="connsiteX13" fmla="*/ 8168 w 394655"/>
                    <a:gd name="connsiteY13" fmla="*/ 154971 h 516081"/>
                    <a:gd name="connsiteX14" fmla="*/ 32 w 394655"/>
                    <a:gd name="connsiteY14" fmla="*/ 169047 h 516081"/>
                    <a:gd name="connsiteX15" fmla="*/ 32 w 394655"/>
                    <a:gd name="connsiteY15" fmla="*/ 503216 h 516081"/>
                    <a:gd name="connsiteX16" fmla="*/ 2229 w 394655"/>
                    <a:gd name="connsiteY16" fmla="*/ 508424 h 516081"/>
                    <a:gd name="connsiteX17" fmla="*/ 2229 w 394655"/>
                    <a:gd name="connsiteY17" fmla="*/ 508424 h 516081"/>
                    <a:gd name="connsiteX18" fmla="*/ 14840 w 394655"/>
                    <a:gd name="connsiteY18" fmla="*/ 515665 h 516081"/>
                    <a:gd name="connsiteX19" fmla="*/ 14840 w 394655"/>
                    <a:gd name="connsiteY19" fmla="*/ 515665 h 516081"/>
                    <a:gd name="connsiteX20" fmla="*/ 20373 w 394655"/>
                    <a:gd name="connsiteY20" fmla="*/ 515014 h 516081"/>
                    <a:gd name="connsiteX21" fmla="*/ 386519 w 394655"/>
                    <a:gd name="connsiteY21" fmla="*/ 303463 h 516081"/>
                    <a:gd name="connsiteX22" fmla="*/ 394655 w 394655"/>
                    <a:gd name="connsiteY22" fmla="*/ 289387 h 516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4655" h="516081">
                      <a:moveTo>
                        <a:pt x="394167" y="12581"/>
                      </a:moveTo>
                      <a:cubicBezTo>
                        <a:pt x="394379" y="10580"/>
                        <a:pt x="393549" y="8619"/>
                        <a:pt x="391970" y="7374"/>
                      </a:cubicBezTo>
                      <a:lnTo>
                        <a:pt x="391401" y="7374"/>
                      </a:lnTo>
                      <a:lnTo>
                        <a:pt x="379603" y="539"/>
                      </a:lnTo>
                      <a:lnTo>
                        <a:pt x="379603" y="539"/>
                      </a:lnTo>
                      <a:cubicBezTo>
                        <a:pt x="377748" y="-348"/>
                        <a:pt x="375551" y="-128"/>
                        <a:pt x="373907" y="1109"/>
                      </a:cubicBezTo>
                      <a:lnTo>
                        <a:pt x="137947" y="136908"/>
                      </a:lnTo>
                      <a:lnTo>
                        <a:pt x="131112" y="109244"/>
                      </a:lnTo>
                      <a:cubicBezTo>
                        <a:pt x="130591" y="107364"/>
                        <a:pt x="129371" y="105761"/>
                        <a:pt x="127695" y="104768"/>
                      </a:cubicBezTo>
                      <a:lnTo>
                        <a:pt x="127695" y="104768"/>
                      </a:lnTo>
                      <a:lnTo>
                        <a:pt x="115408" y="97608"/>
                      </a:lnTo>
                      <a:lnTo>
                        <a:pt x="115408" y="97608"/>
                      </a:lnTo>
                      <a:cubicBezTo>
                        <a:pt x="113114" y="96184"/>
                        <a:pt x="110214" y="96184"/>
                        <a:pt x="107923" y="97608"/>
                      </a:cubicBezTo>
                      <a:lnTo>
                        <a:pt x="8168" y="154971"/>
                      </a:lnTo>
                      <a:cubicBezTo>
                        <a:pt x="3369" y="158096"/>
                        <a:pt x="347" y="163327"/>
                        <a:pt x="32" y="169047"/>
                      </a:cubicBezTo>
                      <a:lnTo>
                        <a:pt x="32" y="503216"/>
                      </a:lnTo>
                      <a:cubicBezTo>
                        <a:pt x="-177" y="505218"/>
                        <a:pt x="652" y="507179"/>
                        <a:pt x="2229" y="508424"/>
                      </a:cubicBezTo>
                      <a:lnTo>
                        <a:pt x="2229" y="508424"/>
                      </a:lnTo>
                      <a:lnTo>
                        <a:pt x="14840" y="515665"/>
                      </a:lnTo>
                      <a:lnTo>
                        <a:pt x="14840" y="515665"/>
                      </a:lnTo>
                      <a:cubicBezTo>
                        <a:pt x="16677" y="516397"/>
                        <a:pt x="18757" y="516153"/>
                        <a:pt x="20373" y="515014"/>
                      </a:cubicBezTo>
                      <a:lnTo>
                        <a:pt x="386519" y="303463"/>
                      </a:lnTo>
                      <a:cubicBezTo>
                        <a:pt x="391328" y="300347"/>
                        <a:pt x="394354" y="295115"/>
                        <a:pt x="394655" y="289387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631EB11E-5335-DBB3-3459-B2A136FF203C}"/>
                    </a:ext>
                  </a:extLst>
                </p:cNvPr>
                <p:cNvSpPr/>
                <p:nvPr/>
              </p:nvSpPr>
              <p:spPr>
                <a:xfrm>
                  <a:off x="4326222" y="2897371"/>
                  <a:ext cx="382221" cy="510214"/>
                </a:xfrm>
                <a:custGeom>
                  <a:avLst/>
                  <a:gdLst>
                    <a:gd name="connsiteX0" fmla="*/ 382093 w 382221"/>
                    <a:gd name="connsiteY0" fmla="*/ 6348 h 510214"/>
                    <a:gd name="connsiteX1" fmla="*/ 382093 w 382221"/>
                    <a:gd name="connsiteY1" fmla="*/ 283886 h 510214"/>
                    <a:gd name="connsiteX2" fmla="*/ 373957 w 382221"/>
                    <a:gd name="connsiteY2" fmla="*/ 298044 h 510214"/>
                    <a:gd name="connsiteX3" fmla="*/ 7160 w 382221"/>
                    <a:gd name="connsiteY3" fmla="*/ 509594 h 510214"/>
                    <a:gd name="connsiteX4" fmla="*/ 620 w 382221"/>
                    <a:gd name="connsiteY4" fmla="*/ 507772 h 510214"/>
                    <a:gd name="connsiteX5" fmla="*/ 0 w 382221"/>
                    <a:gd name="connsiteY5" fmla="*/ 505445 h 510214"/>
                    <a:gd name="connsiteX6" fmla="*/ 0 w 382221"/>
                    <a:gd name="connsiteY6" fmla="*/ 170218 h 510214"/>
                    <a:gd name="connsiteX7" fmla="*/ 2360 w 382221"/>
                    <a:gd name="connsiteY7" fmla="*/ 162081 h 510214"/>
                    <a:gd name="connsiteX8" fmla="*/ 8137 w 382221"/>
                    <a:gd name="connsiteY8" fmla="*/ 156060 h 510214"/>
                    <a:gd name="connsiteX9" fmla="*/ 108867 w 382221"/>
                    <a:gd name="connsiteY9" fmla="*/ 98047 h 510214"/>
                    <a:gd name="connsiteX10" fmla="*/ 116190 w 382221"/>
                    <a:gd name="connsiteY10" fmla="*/ 97640 h 510214"/>
                    <a:gd name="connsiteX11" fmla="*/ 116190 w 382221"/>
                    <a:gd name="connsiteY11" fmla="*/ 97640 h 510214"/>
                    <a:gd name="connsiteX12" fmla="*/ 116190 w 382221"/>
                    <a:gd name="connsiteY12" fmla="*/ 97640 h 510214"/>
                    <a:gd name="connsiteX13" fmla="*/ 119607 w 382221"/>
                    <a:gd name="connsiteY13" fmla="*/ 102115 h 510214"/>
                    <a:gd name="connsiteX14" fmla="*/ 126442 w 382221"/>
                    <a:gd name="connsiteY14" fmla="*/ 129779 h 510214"/>
                    <a:gd name="connsiteX15" fmla="*/ 127500 w 382221"/>
                    <a:gd name="connsiteY15" fmla="*/ 132790 h 510214"/>
                    <a:gd name="connsiteX16" fmla="*/ 136133 w 382221"/>
                    <a:gd name="connsiteY16" fmla="*/ 138087 h 510214"/>
                    <a:gd name="connsiteX17" fmla="*/ 138403 w 382221"/>
                    <a:gd name="connsiteY17" fmla="*/ 137102 h 510214"/>
                    <a:gd name="connsiteX18" fmla="*/ 374363 w 382221"/>
                    <a:gd name="connsiteY18" fmla="*/ 1059 h 510214"/>
                    <a:gd name="connsiteX19" fmla="*/ 379652 w 382221"/>
                    <a:gd name="connsiteY19" fmla="*/ 326 h 510214"/>
                    <a:gd name="connsiteX20" fmla="*/ 379652 w 382221"/>
                    <a:gd name="connsiteY20" fmla="*/ 326 h 510214"/>
                    <a:gd name="connsiteX21" fmla="*/ 379652 w 382221"/>
                    <a:gd name="connsiteY21" fmla="*/ 326 h 510214"/>
                    <a:gd name="connsiteX22" fmla="*/ 382093 w 382221"/>
                    <a:gd name="connsiteY22" fmla="*/ 6348 h 51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82221" h="510214">
                      <a:moveTo>
                        <a:pt x="382093" y="6348"/>
                      </a:moveTo>
                      <a:lnTo>
                        <a:pt x="382093" y="283886"/>
                      </a:lnTo>
                      <a:cubicBezTo>
                        <a:pt x="381776" y="289630"/>
                        <a:pt x="378757" y="294878"/>
                        <a:pt x="373957" y="298044"/>
                      </a:cubicBezTo>
                      <a:lnTo>
                        <a:pt x="7160" y="509594"/>
                      </a:lnTo>
                      <a:cubicBezTo>
                        <a:pt x="4851" y="510896"/>
                        <a:pt x="1923" y="510082"/>
                        <a:pt x="620" y="507772"/>
                      </a:cubicBezTo>
                      <a:cubicBezTo>
                        <a:pt x="219" y="507064"/>
                        <a:pt x="5" y="506258"/>
                        <a:pt x="0" y="505445"/>
                      </a:cubicBezTo>
                      <a:lnTo>
                        <a:pt x="0" y="170218"/>
                      </a:lnTo>
                      <a:cubicBezTo>
                        <a:pt x="73" y="167346"/>
                        <a:pt x="886" y="164547"/>
                        <a:pt x="2360" y="162081"/>
                      </a:cubicBezTo>
                      <a:cubicBezTo>
                        <a:pt x="3729" y="159608"/>
                        <a:pt x="5720" y="157533"/>
                        <a:pt x="8137" y="156060"/>
                      </a:cubicBezTo>
                      <a:lnTo>
                        <a:pt x="108867" y="98047"/>
                      </a:lnTo>
                      <a:cubicBezTo>
                        <a:pt x="111064" y="96623"/>
                        <a:pt x="113847" y="96468"/>
                        <a:pt x="116190" y="97640"/>
                      </a:cubicBezTo>
                      <a:lnTo>
                        <a:pt x="116190" y="97640"/>
                      </a:lnTo>
                      <a:lnTo>
                        <a:pt x="116190" y="97640"/>
                      </a:lnTo>
                      <a:cubicBezTo>
                        <a:pt x="117826" y="98681"/>
                        <a:pt x="119038" y="100268"/>
                        <a:pt x="119607" y="102115"/>
                      </a:cubicBezTo>
                      <a:lnTo>
                        <a:pt x="126442" y="129779"/>
                      </a:lnTo>
                      <a:lnTo>
                        <a:pt x="127500" y="132790"/>
                      </a:lnTo>
                      <a:cubicBezTo>
                        <a:pt x="128419" y="136638"/>
                        <a:pt x="132284" y="139006"/>
                        <a:pt x="136133" y="138087"/>
                      </a:cubicBezTo>
                      <a:cubicBezTo>
                        <a:pt x="136938" y="137892"/>
                        <a:pt x="137711" y="137558"/>
                        <a:pt x="138403" y="137102"/>
                      </a:cubicBezTo>
                      <a:lnTo>
                        <a:pt x="374363" y="1059"/>
                      </a:lnTo>
                      <a:cubicBezTo>
                        <a:pt x="375909" y="-23"/>
                        <a:pt x="377870" y="-292"/>
                        <a:pt x="379652" y="326"/>
                      </a:cubicBezTo>
                      <a:lnTo>
                        <a:pt x="379652" y="326"/>
                      </a:lnTo>
                      <a:lnTo>
                        <a:pt x="379652" y="326"/>
                      </a:lnTo>
                      <a:cubicBezTo>
                        <a:pt x="381621" y="1645"/>
                        <a:pt x="382590" y="4029"/>
                        <a:pt x="382093" y="6348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04BE4E6F-4057-74DD-7DD3-DBD6FE498FDC}"/>
                    </a:ext>
                  </a:extLst>
                </p:cNvPr>
                <p:cNvSpPr/>
                <p:nvPr/>
              </p:nvSpPr>
              <p:spPr>
                <a:xfrm>
                  <a:off x="4326222" y="2897371"/>
                  <a:ext cx="382221" cy="510214"/>
                </a:xfrm>
                <a:custGeom>
                  <a:avLst/>
                  <a:gdLst>
                    <a:gd name="connsiteX0" fmla="*/ 382093 w 382221"/>
                    <a:gd name="connsiteY0" fmla="*/ 6348 h 510214"/>
                    <a:gd name="connsiteX1" fmla="*/ 382093 w 382221"/>
                    <a:gd name="connsiteY1" fmla="*/ 283886 h 510214"/>
                    <a:gd name="connsiteX2" fmla="*/ 373957 w 382221"/>
                    <a:gd name="connsiteY2" fmla="*/ 298044 h 510214"/>
                    <a:gd name="connsiteX3" fmla="*/ 7160 w 382221"/>
                    <a:gd name="connsiteY3" fmla="*/ 509594 h 510214"/>
                    <a:gd name="connsiteX4" fmla="*/ 620 w 382221"/>
                    <a:gd name="connsiteY4" fmla="*/ 507772 h 510214"/>
                    <a:gd name="connsiteX5" fmla="*/ 0 w 382221"/>
                    <a:gd name="connsiteY5" fmla="*/ 505445 h 510214"/>
                    <a:gd name="connsiteX6" fmla="*/ 0 w 382221"/>
                    <a:gd name="connsiteY6" fmla="*/ 170218 h 510214"/>
                    <a:gd name="connsiteX7" fmla="*/ 2360 w 382221"/>
                    <a:gd name="connsiteY7" fmla="*/ 162081 h 510214"/>
                    <a:gd name="connsiteX8" fmla="*/ 8137 w 382221"/>
                    <a:gd name="connsiteY8" fmla="*/ 156060 h 510214"/>
                    <a:gd name="connsiteX9" fmla="*/ 108867 w 382221"/>
                    <a:gd name="connsiteY9" fmla="*/ 98047 h 510214"/>
                    <a:gd name="connsiteX10" fmla="*/ 116190 w 382221"/>
                    <a:gd name="connsiteY10" fmla="*/ 97640 h 510214"/>
                    <a:gd name="connsiteX11" fmla="*/ 116190 w 382221"/>
                    <a:gd name="connsiteY11" fmla="*/ 97640 h 510214"/>
                    <a:gd name="connsiteX12" fmla="*/ 116190 w 382221"/>
                    <a:gd name="connsiteY12" fmla="*/ 97640 h 510214"/>
                    <a:gd name="connsiteX13" fmla="*/ 119607 w 382221"/>
                    <a:gd name="connsiteY13" fmla="*/ 102115 h 510214"/>
                    <a:gd name="connsiteX14" fmla="*/ 126442 w 382221"/>
                    <a:gd name="connsiteY14" fmla="*/ 129779 h 510214"/>
                    <a:gd name="connsiteX15" fmla="*/ 127500 w 382221"/>
                    <a:gd name="connsiteY15" fmla="*/ 132790 h 510214"/>
                    <a:gd name="connsiteX16" fmla="*/ 136133 w 382221"/>
                    <a:gd name="connsiteY16" fmla="*/ 138087 h 510214"/>
                    <a:gd name="connsiteX17" fmla="*/ 138403 w 382221"/>
                    <a:gd name="connsiteY17" fmla="*/ 137102 h 510214"/>
                    <a:gd name="connsiteX18" fmla="*/ 374363 w 382221"/>
                    <a:gd name="connsiteY18" fmla="*/ 1059 h 510214"/>
                    <a:gd name="connsiteX19" fmla="*/ 379652 w 382221"/>
                    <a:gd name="connsiteY19" fmla="*/ 326 h 510214"/>
                    <a:gd name="connsiteX20" fmla="*/ 379652 w 382221"/>
                    <a:gd name="connsiteY20" fmla="*/ 326 h 510214"/>
                    <a:gd name="connsiteX21" fmla="*/ 379652 w 382221"/>
                    <a:gd name="connsiteY21" fmla="*/ 326 h 510214"/>
                    <a:gd name="connsiteX22" fmla="*/ 382093 w 382221"/>
                    <a:gd name="connsiteY22" fmla="*/ 6348 h 51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82221" h="510214">
                      <a:moveTo>
                        <a:pt x="382093" y="6348"/>
                      </a:moveTo>
                      <a:lnTo>
                        <a:pt x="382093" y="283886"/>
                      </a:lnTo>
                      <a:cubicBezTo>
                        <a:pt x="381776" y="289630"/>
                        <a:pt x="378757" y="294878"/>
                        <a:pt x="373957" y="298044"/>
                      </a:cubicBezTo>
                      <a:lnTo>
                        <a:pt x="7160" y="509594"/>
                      </a:lnTo>
                      <a:cubicBezTo>
                        <a:pt x="4851" y="510896"/>
                        <a:pt x="1923" y="510082"/>
                        <a:pt x="620" y="507772"/>
                      </a:cubicBezTo>
                      <a:cubicBezTo>
                        <a:pt x="219" y="507064"/>
                        <a:pt x="5" y="506258"/>
                        <a:pt x="0" y="505445"/>
                      </a:cubicBezTo>
                      <a:lnTo>
                        <a:pt x="0" y="170218"/>
                      </a:lnTo>
                      <a:cubicBezTo>
                        <a:pt x="73" y="167346"/>
                        <a:pt x="886" y="164547"/>
                        <a:pt x="2360" y="162081"/>
                      </a:cubicBezTo>
                      <a:cubicBezTo>
                        <a:pt x="3729" y="159608"/>
                        <a:pt x="5720" y="157533"/>
                        <a:pt x="8137" y="156060"/>
                      </a:cubicBezTo>
                      <a:lnTo>
                        <a:pt x="108867" y="98047"/>
                      </a:lnTo>
                      <a:cubicBezTo>
                        <a:pt x="111064" y="96623"/>
                        <a:pt x="113847" y="96468"/>
                        <a:pt x="116190" y="97640"/>
                      </a:cubicBezTo>
                      <a:lnTo>
                        <a:pt x="116190" y="97640"/>
                      </a:lnTo>
                      <a:lnTo>
                        <a:pt x="116190" y="97640"/>
                      </a:lnTo>
                      <a:cubicBezTo>
                        <a:pt x="117826" y="98681"/>
                        <a:pt x="119038" y="100268"/>
                        <a:pt x="119607" y="102115"/>
                      </a:cubicBezTo>
                      <a:lnTo>
                        <a:pt x="126442" y="129779"/>
                      </a:lnTo>
                      <a:lnTo>
                        <a:pt x="127500" y="132790"/>
                      </a:lnTo>
                      <a:cubicBezTo>
                        <a:pt x="128419" y="136638"/>
                        <a:pt x="132284" y="139006"/>
                        <a:pt x="136133" y="138087"/>
                      </a:cubicBezTo>
                      <a:cubicBezTo>
                        <a:pt x="136938" y="137892"/>
                        <a:pt x="137711" y="137558"/>
                        <a:pt x="138403" y="137102"/>
                      </a:cubicBezTo>
                      <a:lnTo>
                        <a:pt x="374363" y="1059"/>
                      </a:lnTo>
                      <a:cubicBezTo>
                        <a:pt x="375909" y="-23"/>
                        <a:pt x="377870" y="-292"/>
                        <a:pt x="379652" y="326"/>
                      </a:cubicBezTo>
                      <a:lnTo>
                        <a:pt x="379652" y="326"/>
                      </a:lnTo>
                      <a:lnTo>
                        <a:pt x="379652" y="326"/>
                      </a:lnTo>
                      <a:cubicBezTo>
                        <a:pt x="381621" y="1645"/>
                        <a:pt x="382590" y="4029"/>
                        <a:pt x="382093" y="6348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B56A1B87-192C-5B1F-BF34-07FE79F9E986}"/>
                    </a:ext>
                  </a:extLst>
                </p:cNvPr>
                <p:cNvSpPr/>
                <p:nvPr/>
              </p:nvSpPr>
              <p:spPr>
                <a:xfrm>
                  <a:off x="4314474" y="3052048"/>
                  <a:ext cx="14840" cy="354917"/>
                </a:xfrm>
                <a:custGeom>
                  <a:avLst/>
                  <a:gdLst>
                    <a:gd name="connsiteX0" fmla="*/ 14840 w 14840"/>
                    <a:gd name="connsiteY0" fmla="*/ 354917 h 354917"/>
                    <a:gd name="connsiteX1" fmla="*/ 14840 w 14840"/>
                    <a:gd name="connsiteY1" fmla="*/ 354917 h 354917"/>
                    <a:gd name="connsiteX2" fmla="*/ 2229 w 14840"/>
                    <a:gd name="connsiteY2" fmla="*/ 347594 h 354917"/>
                    <a:gd name="connsiteX3" fmla="*/ 32 w 14840"/>
                    <a:gd name="connsiteY3" fmla="*/ 342387 h 354917"/>
                    <a:gd name="connsiteX4" fmla="*/ 32 w 14840"/>
                    <a:gd name="connsiteY4" fmla="*/ 8137 h 354917"/>
                    <a:gd name="connsiteX5" fmla="*/ 2392 w 14840"/>
                    <a:gd name="connsiteY5" fmla="*/ 0 h 354917"/>
                    <a:gd name="connsiteX6" fmla="*/ 14596 w 14840"/>
                    <a:gd name="connsiteY6" fmla="*/ 7079 h 354917"/>
                    <a:gd name="connsiteX7" fmla="*/ 14596 w 14840"/>
                    <a:gd name="connsiteY7" fmla="*/ 7079 h 354917"/>
                    <a:gd name="connsiteX8" fmla="*/ 12237 w 14840"/>
                    <a:gd name="connsiteY8" fmla="*/ 15215 h 354917"/>
                    <a:gd name="connsiteX9" fmla="*/ 12237 w 14840"/>
                    <a:gd name="connsiteY9" fmla="*/ 350442 h 354917"/>
                    <a:gd name="connsiteX10" fmla="*/ 14840 w 14840"/>
                    <a:gd name="connsiteY10" fmla="*/ 354917 h 354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840" h="354917">
                      <a:moveTo>
                        <a:pt x="14840" y="354917"/>
                      </a:moveTo>
                      <a:lnTo>
                        <a:pt x="14840" y="354917"/>
                      </a:lnTo>
                      <a:lnTo>
                        <a:pt x="2229" y="347594"/>
                      </a:lnTo>
                      <a:cubicBezTo>
                        <a:pt x="652" y="346349"/>
                        <a:pt x="-177" y="344388"/>
                        <a:pt x="32" y="342387"/>
                      </a:cubicBezTo>
                      <a:lnTo>
                        <a:pt x="32" y="8137"/>
                      </a:lnTo>
                      <a:cubicBezTo>
                        <a:pt x="86" y="5264"/>
                        <a:pt x="900" y="2457"/>
                        <a:pt x="2392" y="0"/>
                      </a:cubicBezTo>
                      <a:lnTo>
                        <a:pt x="14596" y="7079"/>
                      </a:lnTo>
                      <a:lnTo>
                        <a:pt x="14596" y="7079"/>
                      </a:lnTo>
                      <a:cubicBezTo>
                        <a:pt x="13133" y="9544"/>
                        <a:pt x="12321" y="12343"/>
                        <a:pt x="12237" y="15215"/>
                      </a:cubicBezTo>
                      <a:lnTo>
                        <a:pt x="12237" y="350442"/>
                      </a:lnTo>
                      <a:cubicBezTo>
                        <a:pt x="12114" y="352322"/>
                        <a:pt x="13143" y="354095"/>
                        <a:pt x="14840" y="354917"/>
                      </a:cubicBezTo>
                      <a:close/>
                    </a:path>
                  </a:pathLst>
                </a:custGeom>
                <a:solidFill>
                  <a:srgbClr val="000000">
                    <a:alpha val="3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324EA731-67F9-1A54-1EBD-50BA86A12A0E}"/>
                    </a:ext>
                  </a:extLst>
                </p:cNvPr>
                <p:cNvSpPr/>
                <p:nvPr/>
              </p:nvSpPr>
              <p:spPr>
                <a:xfrm>
                  <a:off x="4353692" y="2913624"/>
                  <a:ext cx="394655" cy="516532"/>
                </a:xfrm>
                <a:custGeom>
                  <a:avLst/>
                  <a:gdLst>
                    <a:gd name="connsiteX0" fmla="*/ 393923 w 394655"/>
                    <a:gd name="connsiteY0" fmla="*/ 12552 h 516532"/>
                    <a:gd name="connsiteX1" fmla="*/ 391645 w 394655"/>
                    <a:gd name="connsiteY1" fmla="*/ 7426 h 516532"/>
                    <a:gd name="connsiteX2" fmla="*/ 391075 w 394655"/>
                    <a:gd name="connsiteY2" fmla="*/ 7426 h 516532"/>
                    <a:gd name="connsiteX3" fmla="*/ 379277 w 394655"/>
                    <a:gd name="connsiteY3" fmla="*/ 510 h 516532"/>
                    <a:gd name="connsiteX4" fmla="*/ 379277 w 394655"/>
                    <a:gd name="connsiteY4" fmla="*/ 510 h 516532"/>
                    <a:gd name="connsiteX5" fmla="*/ 373500 w 394655"/>
                    <a:gd name="connsiteY5" fmla="*/ 1079 h 516532"/>
                    <a:gd name="connsiteX6" fmla="*/ 138354 w 394655"/>
                    <a:gd name="connsiteY6" fmla="*/ 136553 h 516532"/>
                    <a:gd name="connsiteX7" fmla="*/ 131437 w 394655"/>
                    <a:gd name="connsiteY7" fmla="*/ 108889 h 516532"/>
                    <a:gd name="connsiteX8" fmla="*/ 128101 w 394655"/>
                    <a:gd name="connsiteY8" fmla="*/ 104414 h 516532"/>
                    <a:gd name="connsiteX9" fmla="*/ 128101 w 394655"/>
                    <a:gd name="connsiteY9" fmla="*/ 104414 h 516532"/>
                    <a:gd name="connsiteX10" fmla="*/ 115897 w 394655"/>
                    <a:gd name="connsiteY10" fmla="*/ 97253 h 516532"/>
                    <a:gd name="connsiteX11" fmla="*/ 115897 w 394655"/>
                    <a:gd name="connsiteY11" fmla="*/ 97253 h 516532"/>
                    <a:gd name="connsiteX12" fmla="*/ 108411 w 394655"/>
                    <a:gd name="connsiteY12" fmla="*/ 97253 h 516532"/>
                    <a:gd name="connsiteX13" fmla="*/ 8168 w 394655"/>
                    <a:gd name="connsiteY13" fmla="*/ 155348 h 516532"/>
                    <a:gd name="connsiteX14" fmla="*/ 32 w 394655"/>
                    <a:gd name="connsiteY14" fmla="*/ 169506 h 516532"/>
                    <a:gd name="connsiteX15" fmla="*/ 32 w 394655"/>
                    <a:gd name="connsiteY15" fmla="*/ 503593 h 516532"/>
                    <a:gd name="connsiteX16" fmla="*/ 2229 w 394655"/>
                    <a:gd name="connsiteY16" fmla="*/ 508801 h 516532"/>
                    <a:gd name="connsiteX17" fmla="*/ 2229 w 394655"/>
                    <a:gd name="connsiteY17" fmla="*/ 508801 h 516532"/>
                    <a:gd name="connsiteX18" fmla="*/ 14840 w 394655"/>
                    <a:gd name="connsiteY18" fmla="*/ 516124 h 516532"/>
                    <a:gd name="connsiteX19" fmla="*/ 14840 w 394655"/>
                    <a:gd name="connsiteY19" fmla="*/ 516124 h 516532"/>
                    <a:gd name="connsiteX20" fmla="*/ 20373 w 394655"/>
                    <a:gd name="connsiteY20" fmla="*/ 515391 h 516532"/>
                    <a:gd name="connsiteX21" fmla="*/ 386519 w 394655"/>
                    <a:gd name="connsiteY21" fmla="*/ 304248 h 516532"/>
                    <a:gd name="connsiteX22" fmla="*/ 394655 w 394655"/>
                    <a:gd name="connsiteY22" fmla="*/ 290090 h 516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4655" h="516532">
                      <a:moveTo>
                        <a:pt x="393923" y="12552"/>
                      </a:moveTo>
                      <a:cubicBezTo>
                        <a:pt x="394102" y="10566"/>
                        <a:pt x="393240" y="8630"/>
                        <a:pt x="391645" y="7426"/>
                      </a:cubicBezTo>
                      <a:lnTo>
                        <a:pt x="391075" y="7426"/>
                      </a:lnTo>
                      <a:lnTo>
                        <a:pt x="379277" y="510"/>
                      </a:lnTo>
                      <a:lnTo>
                        <a:pt x="379277" y="510"/>
                      </a:lnTo>
                      <a:cubicBezTo>
                        <a:pt x="377390" y="-337"/>
                        <a:pt x="375193" y="-117"/>
                        <a:pt x="373500" y="1079"/>
                      </a:cubicBezTo>
                      <a:lnTo>
                        <a:pt x="138354" y="136553"/>
                      </a:lnTo>
                      <a:lnTo>
                        <a:pt x="131437" y="108889"/>
                      </a:lnTo>
                      <a:cubicBezTo>
                        <a:pt x="130933" y="107033"/>
                        <a:pt x="129737" y="105431"/>
                        <a:pt x="128101" y="104414"/>
                      </a:cubicBezTo>
                      <a:lnTo>
                        <a:pt x="128101" y="104414"/>
                      </a:lnTo>
                      <a:lnTo>
                        <a:pt x="115897" y="97253"/>
                      </a:lnTo>
                      <a:lnTo>
                        <a:pt x="115897" y="97253"/>
                      </a:lnTo>
                      <a:cubicBezTo>
                        <a:pt x="113586" y="95878"/>
                        <a:pt x="110714" y="95878"/>
                        <a:pt x="108411" y="97253"/>
                      </a:cubicBezTo>
                      <a:lnTo>
                        <a:pt x="8168" y="155348"/>
                      </a:lnTo>
                      <a:cubicBezTo>
                        <a:pt x="3366" y="158514"/>
                        <a:pt x="348" y="163762"/>
                        <a:pt x="32" y="169506"/>
                      </a:cubicBezTo>
                      <a:lnTo>
                        <a:pt x="32" y="503593"/>
                      </a:lnTo>
                      <a:cubicBezTo>
                        <a:pt x="-177" y="505595"/>
                        <a:pt x="652" y="507556"/>
                        <a:pt x="2229" y="508801"/>
                      </a:cubicBezTo>
                      <a:lnTo>
                        <a:pt x="2229" y="508801"/>
                      </a:lnTo>
                      <a:lnTo>
                        <a:pt x="14840" y="516124"/>
                      </a:lnTo>
                      <a:lnTo>
                        <a:pt x="14840" y="516124"/>
                      </a:lnTo>
                      <a:cubicBezTo>
                        <a:pt x="16686" y="516864"/>
                        <a:pt x="18783" y="516588"/>
                        <a:pt x="20373" y="515391"/>
                      </a:cubicBezTo>
                      <a:lnTo>
                        <a:pt x="386519" y="304248"/>
                      </a:lnTo>
                      <a:cubicBezTo>
                        <a:pt x="391344" y="301107"/>
                        <a:pt x="394362" y="295843"/>
                        <a:pt x="394655" y="290090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C1BFA2DC-EEFB-BE4C-EAD3-F4985091166E}"/>
                    </a:ext>
                  </a:extLst>
                </p:cNvPr>
                <p:cNvSpPr/>
                <p:nvPr/>
              </p:nvSpPr>
              <p:spPr>
                <a:xfrm>
                  <a:off x="4355840" y="3009871"/>
                  <a:ext cx="125465" cy="72039"/>
                </a:xfrm>
                <a:custGeom>
                  <a:avLst/>
                  <a:gdLst>
                    <a:gd name="connsiteX0" fmla="*/ 125466 w 125465"/>
                    <a:gd name="connsiteY0" fmla="*/ 7760 h 72039"/>
                    <a:gd name="connsiteX1" fmla="*/ 118143 w 125465"/>
                    <a:gd name="connsiteY1" fmla="*/ 8167 h 72039"/>
                    <a:gd name="connsiteX2" fmla="*/ 17900 w 125465"/>
                    <a:gd name="connsiteY2" fmla="*/ 65937 h 72039"/>
                    <a:gd name="connsiteX3" fmla="*/ 12205 w 125465"/>
                    <a:gd name="connsiteY3" fmla="*/ 72039 h 72039"/>
                    <a:gd name="connsiteX4" fmla="*/ 0 w 125465"/>
                    <a:gd name="connsiteY4" fmla="*/ 64960 h 72039"/>
                    <a:gd name="connsiteX5" fmla="*/ 5696 w 125465"/>
                    <a:gd name="connsiteY5" fmla="*/ 58858 h 72039"/>
                    <a:gd name="connsiteX6" fmla="*/ 105938 w 125465"/>
                    <a:gd name="connsiteY6" fmla="*/ 1007 h 72039"/>
                    <a:gd name="connsiteX7" fmla="*/ 113342 w 125465"/>
                    <a:gd name="connsiteY7" fmla="*/ 1007 h 72039"/>
                    <a:gd name="connsiteX8" fmla="*/ 113342 w 125465"/>
                    <a:gd name="connsiteY8" fmla="*/ 1007 h 72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465" h="72039">
                      <a:moveTo>
                        <a:pt x="125466" y="7760"/>
                      </a:moveTo>
                      <a:cubicBezTo>
                        <a:pt x="123122" y="6589"/>
                        <a:pt x="120340" y="6743"/>
                        <a:pt x="118143" y="8167"/>
                      </a:cubicBezTo>
                      <a:lnTo>
                        <a:pt x="17900" y="65937"/>
                      </a:lnTo>
                      <a:cubicBezTo>
                        <a:pt x="15547" y="67491"/>
                        <a:pt x="13596" y="69582"/>
                        <a:pt x="12205" y="72039"/>
                      </a:cubicBezTo>
                      <a:lnTo>
                        <a:pt x="0" y="64960"/>
                      </a:lnTo>
                      <a:cubicBezTo>
                        <a:pt x="1336" y="62462"/>
                        <a:pt x="3299" y="60363"/>
                        <a:pt x="5696" y="58858"/>
                      </a:cubicBezTo>
                      <a:lnTo>
                        <a:pt x="105938" y="1007"/>
                      </a:lnTo>
                      <a:cubicBezTo>
                        <a:pt x="108224" y="-336"/>
                        <a:pt x="111056" y="-336"/>
                        <a:pt x="113342" y="1007"/>
                      </a:cubicBezTo>
                      <a:lnTo>
                        <a:pt x="113342" y="1007"/>
                      </a:lnTo>
                      <a:close/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1E507E05-8797-54C0-513C-3CFB24E59C08}"/>
                    </a:ext>
                  </a:extLst>
                </p:cNvPr>
                <p:cNvSpPr/>
                <p:nvPr/>
              </p:nvSpPr>
              <p:spPr>
                <a:xfrm>
                  <a:off x="4492046" y="2913239"/>
                  <a:ext cx="252721" cy="145441"/>
                </a:xfrm>
                <a:custGeom>
                  <a:avLst/>
                  <a:gdLst>
                    <a:gd name="connsiteX0" fmla="*/ 252722 w 252721"/>
                    <a:gd name="connsiteY0" fmla="*/ 7486 h 145441"/>
                    <a:gd name="connsiteX1" fmla="*/ 247352 w 252721"/>
                    <a:gd name="connsiteY1" fmla="*/ 8218 h 145441"/>
                    <a:gd name="connsiteX2" fmla="*/ 11391 w 252721"/>
                    <a:gd name="connsiteY2" fmla="*/ 144261 h 145441"/>
                    <a:gd name="connsiteX3" fmla="*/ 1473 w 252721"/>
                    <a:gd name="connsiteY3" fmla="*/ 142219 h 145441"/>
                    <a:gd name="connsiteX4" fmla="*/ 488 w 252721"/>
                    <a:gd name="connsiteY4" fmla="*/ 139949 h 145441"/>
                    <a:gd name="connsiteX5" fmla="*/ 0 w 252721"/>
                    <a:gd name="connsiteY5" fmla="*/ 136938 h 145441"/>
                    <a:gd name="connsiteX6" fmla="*/ 235472 w 252721"/>
                    <a:gd name="connsiteY6" fmla="*/ 1139 h 145441"/>
                    <a:gd name="connsiteX7" fmla="*/ 239134 w 252721"/>
                    <a:gd name="connsiteY7" fmla="*/ 0 h 145441"/>
                    <a:gd name="connsiteX8" fmla="*/ 241249 w 252721"/>
                    <a:gd name="connsiteY8" fmla="*/ 570 h 145441"/>
                    <a:gd name="connsiteX9" fmla="*/ 241249 w 252721"/>
                    <a:gd name="connsiteY9" fmla="*/ 570 h 145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2721" h="145441">
                      <a:moveTo>
                        <a:pt x="252722" y="7486"/>
                      </a:moveTo>
                      <a:cubicBezTo>
                        <a:pt x="250915" y="6867"/>
                        <a:pt x="248922" y="7136"/>
                        <a:pt x="247352" y="8218"/>
                      </a:cubicBezTo>
                      <a:lnTo>
                        <a:pt x="11391" y="144261"/>
                      </a:lnTo>
                      <a:cubicBezTo>
                        <a:pt x="8088" y="146434"/>
                        <a:pt x="3645" y="145522"/>
                        <a:pt x="1473" y="142219"/>
                      </a:cubicBezTo>
                      <a:cubicBezTo>
                        <a:pt x="1017" y="141527"/>
                        <a:pt x="683" y="140754"/>
                        <a:pt x="488" y="139949"/>
                      </a:cubicBezTo>
                      <a:lnTo>
                        <a:pt x="0" y="136938"/>
                      </a:lnTo>
                      <a:lnTo>
                        <a:pt x="235472" y="1139"/>
                      </a:lnTo>
                      <a:cubicBezTo>
                        <a:pt x="236579" y="456"/>
                        <a:pt x="237840" y="65"/>
                        <a:pt x="239134" y="0"/>
                      </a:cubicBezTo>
                      <a:cubicBezTo>
                        <a:pt x="239874" y="16"/>
                        <a:pt x="240598" y="212"/>
                        <a:pt x="241249" y="570"/>
                      </a:cubicBezTo>
                      <a:lnTo>
                        <a:pt x="241249" y="570"/>
                      </a:lnTo>
                      <a:close/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07BC89B2-4C0E-015C-6EC2-DDEA5F3502A4}"/>
                    </a:ext>
                  </a:extLst>
                </p:cNvPr>
                <p:cNvSpPr/>
                <p:nvPr/>
              </p:nvSpPr>
              <p:spPr>
                <a:xfrm>
                  <a:off x="4365522" y="2920405"/>
                  <a:ext cx="382143" cy="509686"/>
                </a:xfrm>
                <a:custGeom>
                  <a:avLst/>
                  <a:gdLst>
                    <a:gd name="connsiteX0" fmla="*/ 382093 w 382143"/>
                    <a:gd name="connsiteY0" fmla="*/ 5771 h 509686"/>
                    <a:gd name="connsiteX1" fmla="*/ 382093 w 382143"/>
                    <a:gd name="connsiteY1" fmla="*/ 283309 h 509686"/>
                    <a:gd name="connsiteX2" fmla="*/ 373957 w 382143"/>
                    <a:gd name="connsiteY2" fmla="*/ 297466 h 509686"/>
                    <a:gd name="connsiteX3" fmla="*/ 7242 w 382143"/>
                    <a:gd name="connsiteY3" fmla="*/ 509017 h 509686"/>
                    <a:gd name="connsiteX4" fmla="*/ 667 w 382143"/>
                    <a:gd name="connsiteY4" fmla="*/ 507325 h 509686"/>
                    <a:gd name="connsiteX5" fmla="*/ 0 w 382143"/>
                    <a:gd name="connsiteY5" fmla="*/ 504868 h 509686"/>
                    <a:gd name="connsiteX6" fmla="*/ 0 w 382143"/>
                    <a:gd name="connsiteY6" fmla="*/ 169641 h 509686"/>
                    <a:gd name="connsiteX7" fmla="*/ 2360 w 382143"/>
                    <a:gd name="connsiteY7" fmla="*/ 161504 h 509686"/>
                    <a:gd name="connsiteX8" fmla="*/ 8137 w 382143"/>
                    <a:gd name="connsiteY8" fmla="*/ 155402 h 509686"/>
                    <a:gd name="connsiteX9" fmla="*/ 108379 w 382143"/>
                    <a:gd name="connsiteY9" fmla="*/ 97551 h 509686"/>
                    <a:gd name="connsiteX10" fmla="*/ 115702 w 382143"/>
                    <a:gd name="connsiteY10" fmla="*/ 97551 h 509686"/>
                    <a:gd name="connsiteX11" fmla="*/ 115702 w 382143"/>
                    <a:gd name="connsiteY11" fmla="*/ 97551 h 509686"/>
                    <a:gd name="connsiteX12" fmla="*/ 119119 w 382143"/>
                    <a:gd name="connsiteY12" fmla="*/ 102108 h 509686"/>
                    <a:gd name="connsiteX13" fmla="*/ 126524 w 382143"/>
                    <a:gd name="connsiteY13" fmla="*/ 129772 h 509686"/>
                    <a:gd name="connsiteX14" fmla="*/ 127581 w 382143"/>
                    <a:gd name="connsiteY14" fmla="*/ 132782 h 509686"/>
                    <a:gd name="connsiteX15" fmla="*/ 136214 w 382143"/>
                    <a:gd name="connsiteY15" fmla="*/ 138079 h 509686"/>
                    <a:gd name="connsiteX16" fmla="*/ 138484 w 382143"/>
                    <a:gd name="connsiteY16" fmla="*/ 137095 h 509686"/>
                    <a:gd name="connsiteX17" fmla="*/ 374445 w 382143"/>
                    <a:gd name="connsiteY17" fmla="*/ 1133 h 509686"/>
                    <a:gd name="connsiteX18" fmla="*/ 379815 w 382143"/>
                    <a:gd name="connsiteY18" fmla="*/ 319 h 509686"/>
                    <a:gd name="connsiteX19" fmla="*/ 379815 w 382143"/>
                    <a:gd name="connsiteY19" fmla="*/ 319 h 509686"/>
                    <a:gd name="connsiteX20" fmla="*/ 379815 w 382143"/>
                    <a:gd name="connsiteY20" fmla="*/ 319 h 509686"/>
                    <a:gd name="connsiteX21" fmla="*/ 382093 w 382143"/>
                    <a:gd name="connsiteY21" fmla="*/ 5771 h 509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82143" h="509686">
                      <a:moveTo>
                        <a:pt x="382093" y="5771"/>
                      </a:moveTo>
                      <a:lnTo>
                        <a:pt x="382093" y="283309"/>
                      </a:lnTo>
                      <a:cubicBezTo>
                        <a:pt x="381817" y="289061"/>
                        <a:pt x="378790" y="294334"/>
                        <a:pt x="373957" y="297466"/>
                      </a:cubicBezTo>
                      <a:lnTo>
                        <a:pt x="7242" y="509017"/>
                      </a:lnTo>
                      <a:cubicBezTo>
                        <a:pt x="4959" y="510368"/>
                        <a:pt x="2015" y="509611"/>
                        <a:pt x="667" y="507325"/>
                      </a:cubicBezTo>
                      <a:cubicBezTo>
                        <a:pt x="228" y="506584"/>
                        <a:pt x="-3" y="505730"/>
                        <a:pt x="0" y="504868"/>
                      </a:cubicBezTo>
                      <a:lnTo>
                        <a:pt x="0" y="169641"/>
                      </a:lnTo>
                      <a:cubicBezTo>
                        <a:pt x="55" y="166769"/>
                        <a:pt x="868" y="163962"/>
                        <a:pt x="2360" y="161504"/>
                      </a:cubicBezTo>
                      <a:cubicBezTo>
                        <a:pt x="3758" y="159031"/>
                        <a:pt x="5741" y="156932"/>
                        <a:pt x="8137" y="155402"/>
                      </a:cubicBezTo>
                      <a:lnTo>
                        <a:pt x="108379" y="97551"/>
                      </a:lnTo>
                      <a:cubicBezTo>
                        <a:pt x="110641" y="96225"/>
                        <a:pt x="113440" y="96225"/>
                        <a:pt x="115702" y="97551"/>
                      </a:cubicBezTo>
                      <a:lnTo>
                        <a:pt x="115702" y="97551"/>
                      </a:lnTo>
                      <a:cubicBezTo>
                        <a:pt x="117354" y="98609"/>
                        <a:pt x="118566" y="100228"/>
                        <a:pt x="119119" y="102108"/>
                      </a:cubicBezTo>
                      <a:lnTo>
                        <a:pt x="126524" y="129772"/>
                      </a:lnTo>
                      <a:lnTo>
                        <a:pt x="127581" y="132782"/>
                      </a:lnTo>
                      <a:cubicBezTo>
                        <a:pt x="128501" y="136631"/>
                        <a:pt x="132366" y="138999"/>
                        <a:pt x="136214" y="138079"/>
                      </a:cubicBezTo>
                      <a:cubicBezTo>
                        <a:pt x="137020" y="137884"/>
                        <a:pt x="137793" y="137550"/>
                        <a:pt x="138484" y="137095"/>
                      </a:cubicBezTo>
                      <a:lnTo>
                        <a:pt x="374445" y="1133"/>
                      </a:lnTo>
                      <a:cubicBezTo>
                        <a:pt x="375991" y="2"/>
                        <a:pt x="378001" y="-307"/>
                        <a:pt x="379815" y="319"/>
                      </a:cubicBezTo>
                      <a:lnTo>
                        <a:pt x="379815" y="319"/>
                      </a:lnTo>
                      <a:lnTo>
                        <a:pt x="379815" y="319"/>
                      </a:lnTo>
                      <a:cubicBezTo>
                        <a:pt x="381499" y="1588"/>
                        <a:pt x="382370" y="3679"/>
                        <a:pt x="382093" y="5771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47D63C87-810E-757C-0101-AB51472D920D}"/>
                    </a:ext>
                  </a:extLst>
                </p:cNvPr>
                <p:cNvSpPr/>
                <p:nvPr/>
              </p:nvSpPr>
              <p:spPr>
                <a:xfrm>
                  <a:off x="4353785" y="3074587"/>
                  <a:ext cx="14829" cy="355242"/>
                </a:xfrm>
                <a:custGeom>
                  <a:avLst/>
                  <a:gdLst>
                    <a:gd name="connsiteX0" fmla="*/ 14829 w 14829"/>
                    <a:gd name="connsiteY0" fmla="*/ 355243 h 355242"/>
                    <a:gd name="connsiteX1" fmla="*/ 14829 w 14829"/>
                    <a:gd name="connsiteY1" fmla="*/ 355243 h 355242"/>
                    <a:gd name="connsiteX2" fmla="*/ 2218 w 14829"/>
                    <a:gd name="connsiteY2" fmla="*/ 347920 h 355242"/>
                    <a:gd name="connsiteX3" fmla="*/ 21 w 14829"/>
                    <a:gd name="connsiteY3" fmla="*/ 342712 h 355242"/>
                    <a:gd name="connsiteX4" fmla="*/ 21 w 14829"/>
                    <a:gd name="connsiteY4" fmla="*/ 8137 h 355242"/>
                    <a:gd name="connsiteX5" fmla="*/ 2462 w 14829"/>
                    <a:gd name="connsiteY5" fmla="*/ 0 h 355242"/>
                    <a:gd name="connsiteX6" fmla="*/ 14667 w 14829"/>
                    <a:gd name="connsiteY6" fmla="*/ 7079 h 355242"/>
                    <a:gd name="connsiteX7" fmla="*/ 14667 w 14829"/>
                    <a:gd name="connsiteY7" fmla="*/ 7079 h 355242"/>
                    <a:gd name="connsiteX8" fmla="*/ 12226 w 14829"/>
                    <a:gd name="connsiteY8" fmla="*/ 15215 h 355242"/>
                    <a:gd name="connsiteX9" fmla="*/ 12226 w 14829"/>
                    <a:gd name="connsiteY9" fmla="*/ 350442 h 355242"/>
                    <a:gd name="connsiteX10" fmla="*/ 14829 w 14829"/>
                    <a:gd name="connsiteY10" fmla="*/ 355243 h 355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829" h="355242">
                      <a:moveTo>
                        <a:pt x="14829" y="355243"/>
                      </a:moveTo>
                      <a:lnTo>
                        <a:pt x="14829" y="355243"/>
                      </a:lnTo>
                      <a:lnTo>
                        <a:pt x="2218" y="347920"/>
                      </a:lnTo>
                      <a:cubicBezTo>
                        <a:pt x="677" y="346650"/>
                        <a:pt x="-144" y="344706"/>
                        <a:pt x="21" y="342712"/>
                      </a:cubicBezTo>
                      <a:lnTo>
                        <a:pt x="21" y="8137"/>
                      </a:lnTo>
                      <a:cubicBezTo>
                        <a:pt x="100" y="5256"/>
                        <a:pt x="942" y="2449"/>
                        <a:pt x="2462" y="0"/>
                      </a:cubicBezTo>
                      <a:lnTo>
                        <a:pt x="14667" y="7079"/>
                      </a:lnTo>
                      <a:lnTo>
                        <a:pt x="14667" y="7079"/>
                      </a:lnTo>
                      <a:cubicBezTo>
                        <a:pt x="13147" y="9528"/>
                        <a:pt x="12304" y="12335"/>
                        <a:pt x="12226" y="15215"/>
                      </a:cubicBezTo>
                      <a:lnTo>
                        <a:pt x="12226" y="350442"/>
                      </a:lnTo>
                      <a:cubicBezTo>
                        <a:pt x="11986" y="352435"/>
                        <a:pt x="13029" y="354356"/>
                        <a:pt x="14829" y="355243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7" name="Freeform: Shape 306">
                  <a:extLst>
                    <a:ext uri="{FF2B5EF4-FFF2-40B4-BE49-F238E27FC236}">
                      <a16:creationId xmlns:a16="http://schemas.microsoft.com/office/drawing/2014/main" id="{84BA63BA-9047-6050-F7D7-FE3CE6088754}"/>
                    </a:ext>
                  </a:extLst>
                </p:cNvPr>
                <p:cNvSpPr/>
                <p:nvPr/>
              </p:nvSpPr>
              <p:spPr>
                <a:xfrm>
                  <a:off x="4392507" y="2936488"/>
                  <a:ext cx="394651" cy="516377"/>
                </a:xfrm>
                <a:custGeom>
                  <a:avLst/>
                  <a:gdLst>
                    <a:gd name="connsiteX0" fmla="*/ 394326 w 394651"/>
                    <a:gd name="connsiteY0" fmla="*/ 12552 h 516377"/>
                    <a:gd name="connsiteX1" fmla="*/ 392129 w 394651"/>
                    <a:gd name="connsiteY1" fmla="*/ 7426 h 516377"/>
                    <a:gd name="connsiteX2" fmla="*/ 391560 w 394651"/>
                    <a:gd name="connsiteY2" fmla="*/ 7426 h 516377"/>
                    <a:gd name="connsiteX3" fmla="*/ 379762 w 394651"/>
                    <a:gd name="connsiteY3" fmla="*/ 510 h 516377"/>
                    <a:gd name="connsiteX4" fmla="*/ 379762 w 394651"/>
                    <a:gd name="connsiteY4" fmla="*/ 510 h 516377"/>
                    <a:gd name="connsiteX5" fmla="*/ 374066 w 394651"/>
                    <a:gd name="connsiteY5" fmla="*/ 1079 h 516377"/>
                    <a:gd name="connsiteX6" fmla="*/ 138513 w 394651"/>
                    <a:gd name="connsiteY6" fmla="*/ 136960 h 516377"/>
                    <a:gd name="connsiteX7" fmla="*/ 131678 w 394651"/>
                    <a:gd name="connsiteY7" fmla="*/ 109296 h 516377"/>
                    <a:gd name="connsiteX8" fmla="*/ 128260 w 394651"/>
                    <a:gd name="connsiteY8" fmla="*/ 104739 h 516377"/>
                    <a:gd name="connsiteX9" fmla="*/ 128260 w 394651"/>
                    <a:gd name="connsiteY9" fmla="*/ 104739 h 516377"/>
                    <a:gd name="connsiteX10" fmla="*/ 115812 w 394651"/>
                    <a:gd name="connsiteY10" fmla="*/ 97416 h 516377"/>
                    <a:gd name="connsiteX11" fmla="*/ 115812 w 394651"/>
                    <a:gd name="connsiteY11" fmla="*/ 97416 h 516377"/>
                    <a:gd name="connsiteX12" fmla="*/ 108326 w 394651"/>
                    <a:gd name="connsiteY12" fmla="*/ 97416 h 516377"/>
                    <a:gd name="connsiteX13" fmla="*/ 8165 w 394651"/>
                    <a:gd name="connsiteY13" fmla="*/ 155186 h 516377"/>
                    <a:gd name="connsiteX14" fmla="*/ 28 w 394651"/>
                    <a:gd name="connsiteY14" fmla="*/ 169343 h 516377"/>
                    <a:gd name="connsiteX15" fmla="*/ 28 w 394651"/>
                    <a:gd name="connsiteY15" fmla="*/ 503512 h 516377"/>
                    <a:gd name="connsiteX16" fmla="*/ 2225 w 394651"/>
                    <a:gd name="connsiteY16" fmla="*/ 508638 h 516377"/>
                    <a:gd name="connsiteX17" fmla="*/ 2225 w 394651"/>
                    <a:gd name="connsiteY17" fmla="*/ 508638 h 516377"/>
                    <a:gd name="connsiteX18" fmla="*/ 14837 w 394651"/>
                    <a:gd name="connsiteY18" fmla="*/ 515961 h 516377"/>
                    <a:gd name="connsiteX19" fmla="*/ 14837 w 394651"/>
                    <a:gd name="connsiteY19" fmla="*/ 515961 h 516377"/>
                    <a:gd name="connsiteX20" fmla="*/ 20370 w 394651"/>
                    <a:gd name="connsiteY20" fmla="*/ 515310 h 516377"/>
                    <a:gd name="connsiteX21" fmla="*/ 386515 w 394651"/>
                    <a:gd name="connsiteY21" fmla="*/ 303759 h 516377"/>
                    <a:gd name="connsiteX22" fmla="*/ 394652 w 394651"/>
                    <a:gd name="connsiteY22" fmla="*/ 289683 h 516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4651" h="516377">
                      <a:moveTo>
                        <a:pt x="394326" y="12552"/>
                      </a:moveTo>
                      <a:cubicBezTo>
                        <a:pt x="394521" y="10583"/>
                        <a:pt x="393691" y="8646"/>
                        <a:pt x="392129" y="7426"/>
                      </a:cubicBezTo>
                      <a:lnTo>
                        <a:pt x="391560" y="7426"/>
                      </a:lnTo>
                      <a:lnTo>
                        <a:pt x="379762" y="510"/>
                      </a:lnTo>
                      <a:lnTo>
                        <a:pt x="379762" y="510"/>
                      </a:lnTo>
                      <a:cubicBezTo>
                        <a:pt x="377898" y="-337"/>
                        <a:pt x="375726" y="-117"/>
                        <a:pt x="374066" y="1079"/>
                      </a:cubicBezTo>
                      <a:lnTo>
                        <a:pt x="138513" y="136960"/>
                      </a:lnTo>
                      <a:lnTo>
                        <a:pt x="131678" y="109296"/>
                      </a:lnTo>
                      <a:cubicBezTo>
                        <a:pt x="131125" y="107416"/>
                        <a:pt x="129912" y="105797"/>
                        <a:pt x="128260" y="104739"/>
                      </a:cubicBezTo>
                      <a:lnTo>
                        <a:pt x="128260" y="104739"/>
                      </a:lnTo>
                      <a:lnTo>
                        <a:pt x="115812" y="97416"/>
                      </a:lnTo>
                      <a:lnTo>
                        <a:pt x="115812" y="97416"/>
                      </a:lnTo>
                      <a:cubicBezTo>
                        <a:pt x="113501" y="96041"/>
                        <a:pt x="110629" y="96041"/>
                        <a:pt x="108326" y="97416"/>
                      </a:cubicBezTo>
                      <a:lnTo>
                        <a:pt x="8165" y="155186"/>
                      </a:lnTo>
                      <a:cubicBezTo>
                        <a:pt x="3363" y="158351"/>
                        <a:pt x="344" y="163599"/>
                        <a:pt x="28" y="169343"/>
                      </a:cubicBezTo>
                      <a:lnTo>
                        <a:pt x="28" y="503512"/>
                      </a:lnTo>
                      <a:cubicBezTo>
                        <a:pt x="-167" y="505481"/>
                        <a:pt x="662" y="507418"/>
                        <a:pt x="2225" y="508638"/>
                      </a:cubicBezTo>
                      <a:lnTo>
                        <a:pt x="2225" y="508638"/>
                      </a:lnTo>
                      <a:lnTo>
                        <a:pt x="14837" y="515961"/>
                      </a:lnTo>
                      <a:lnTo>
                        <a:pt x="14837" y="515961"/>
                      </a:lnTo>
                      <a:cubicBezTo>
                        <a:pt x="16673" y="516693"/>
                        <a:pt x="18753" y="516449"/>
                        <a:pt x="20370" y="515310"/>
                      </a:cubicBezTo>
                      <a:lnTo>
                        <a:pt x="386515" y="303759"/>
                      </a:lnTo>
                      <a:cubicBezTo>
                        <a:pt x="391299" y="300611"/>
                        <a:pt x="394310" y="295395"/>
                        <a:pt x="394652" y="289683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8" name="Freeform: Shape 307">
                  <a:extLst>
                    <a:ext uri="{FF2B5EF4-FFF2-40B4-BE49-F238E27FC236}">
                      <a16:creationId xmlns:a16="http://schemas.microsoft.com/office/drawing/2014/main" id="{43781567-7E9B-A46A-4B2B-CBA4DB46C013}"/>
                    </a:ext>
                  </a:extLst>
                </p:cNvPr>
                <p:cNvSpPr/>
                <p:nvPr/>
              </p:nvSpPr>
              <p:spPr>
                <a:xfrm>
                  <a:off x="4395058" y="3032873"/>
                  <a:ext cx="125465" cy="72226"/>
                </a:xfrm>
                <a:custGeom>
                  <a:avLst/>
                  <a:gdLst>
                    <a:gd name="connsiteX0" fmla="*/ 125466 w 125465"/>
                    <a:gd name="connsiteY0" fmla="*/ 7947 h 72226"/>
                    <a:gd name="connsiteX1" fmla="*/ 118143 w 125465"/>
                    <a:gd name="connsiteY1" fmla="*/ 7947 h 72226"/>
                    <a:gd name="connsiteX2" fmla="*/ 17982 w 125465"/>
                    <a:gd name="connsiteY2" fmla="*/ 66124 h 72226"/>
                    <a:gd name="connsiteX3" fmla="*/ 12205 w 125465"/>
                    <a:gd name="connsiteY3" fmla="*/ 72226 h 72226"/>
                    <a:gd name="connsiteX4" fmla="*/ 0 w 125465"/>
                    <a:gd name="connsiteY4" fmla="*/ 65066 h 72226"/>
                    <a:gd name="connsiteX5" fmla="*/ 5777 w 125465"/>
                    <a:gd name="connsiteY5" fmla="*/ 58964 h 72226"/>
                    <a:gd name="connsiteX6" fmla="*/ 105938 w 125465"/>
                    <a:gd name="connsiteY6" fmla="*/ 1031 h 72226"/>
                    <a:gd name="connsiteX7" fmla="*/ 113424 w 125465"/>
                    <a:gd name="connsiteY7" fmla="*/ 1031 h 72226"/>
                    <a:gd name="connsiteX8" fmla="*/ 113424 w 125465"/>
                    <a:gd name="connsiteY8" fmla="*/ 1031 h 72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465" h="72226">
                      <a:moveTo>
                        <a:pt x="125466" y="7947"/>
                      </a:moveTo>
                      <a:cubicBezTo>
                        <a:pt x="123204" y="6621"/>
                        <a:pt x="120405" y="6621"/>
                        <a:pt x="118143" y="7947"/>
                      </a:cubicBezTo>
                      <a:lnTo>
                        <a:pt x="17982" y="66124"/>
                      </a:lnTo>
                      <a:cubicBezTo>
                        <a:pt x="15587" y="67654"/>
                        <a:pt x="13604" y="69753"/>
                        <a:pt x="12205" y="72226"/>
                      </a:cubicBezTo>
                      <a:lnTo>
                        <a:pt x="0" y="65066"/>
                      </a:lnTo>
                      <a:cubicBezTo>
                        <a:pt x="1373" y="62576"/>
                        <a:pt x="3362" y="60469"/>
                        <a:pt x="5777" y="58964"/>
                      </a:cubicBezTo>
                      <a:lnTo>
                        <a:pt x="105938" y="1031"/>
                      </a:lnTo>
                      <a:cubicBezTo>
                        <a:pt x="108241" y="-344"/>
                        <a:pt x="111121" y="-344"/>
                        <a:pt x="113424" y="1031"/>
                      </a:cubicBezTo>
                      <a:lnTo>
                        <a:pt x="113424" y="1031"/>
                      </a:ln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9" name="Freeform: Shape 308">
                  <a:extLst>
                    <a:ext uri="{FF2B5EF4-FFF2-40B4-BE49-F238E27FC236}">
                      <a16:creationId xmlns:a16="http://schemas.microsoft.com/office/drawing/2014/main" id="{28CC53E5-FF0D-6D47-2CC1-64AF9CEE6533}"/>
                    </a:ext>
                  </a:extLst>
                </p:cNvPr>
                <p:cNvSpPr/>
                <p:nvPr/>
              </p:nvSpPr>
              <p:spPr>
                <a:xfrm>
                  <a:off x="4530776" y="2936182"/>
                  <a:ext cx="253291" cy="145368"/>
                </a:xfrm>
                <a:custGeom>
                  <a:avLst/>
                  <a:gdLst>
                    <a:gd name="connsiteX0" fmla="*/ 253291 w 253291"/>
                    <a:gd name="connsiteY0" fmla="*/ 7406 h 145368"/>
                    <a:gd name="connsiteX1" fmla="*/ 247921 w 253291"/>
                    <a:gd name="connsiteY1" fmla="*/ 8220 h 145368"/>
                    <a:gd name="connsiteX2" fmla="*/ 11961 w 253291"/>
                    <a:gd name="connsiteY2" fmla="*/ 144182 h 145368"/>
                    <a:gd name="connsiteX3" fmla="*/ 2148 w 253291"/>
                    <a:gd name="connsiteY3" fmla="*/ 142213 h 145368"/>
                    <a:gd name="connsiteX4" fmla="*/ 1139 w 253291"/>
                    <a:gd name="connsiteY4" fmla="*/ 139870 h 145368"/>
                    <a:gd name="connsiteX5" fmla="*/ 0 w 253291"/>
                    <a:gd name="connsiteY5" fmla="*/ 136941 h 145368"/>
                    <a:gd name="connsiteX6" fmla="*/ 235554 w 253291"/>
                    <a:gd name="connsiteY6" fmla="*/ 1060 h 145368"/>
                    <a:gd name="connsiteX7" fmla="*/ 239134 w 253291"/>
                    <a:gd name="connsiteY7" fmla="*/ 2 h 145368"/>
                    <a:gd name="connsiteX8" fmla="*/ 241249 w 253291"/>
                    <a:gd name="connsiteY8" fmla="*/ 490 h 145368"/>
                    <a:gd name="connsiteX9" fmla="*/ 241249 w 253291"/>
                    <a:gd name="connsiteY9" fmla="*/ 490 h 145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3291" h="145368">
                      <a:moveTo>
                        <a:pt x="253291" y="7406"/>
                      </a:moveTo>
                      <a:cubicBezTo>
                        <a:pt x="251477" y="6780"/>
                        <a:pt x="249467" y="7089"/>
                        <a:pt x="247921" y="8220"/>
                      </a:cubicBezTo>
                      <a:lnTo>
                        <a:pt x="11961" y="144182"/>
                      </a:lnTo>
                      <a:cubicBezTo>
                        <a:pt x="8706" y="146347"/>
                        <a:pt x="4312" y="145468"/>
                        <a:pt x="2148" y="142213"/>
                      </a:cubicBezTo>
                      <a:cubicBezTo>
                        <a:pt x="1668" y="141497"/>
                        <a:pt x="1334" y="140708"/>
                        <a:pt x="1139" y="139870"/>
                      </a:cubicBezTo>
                      <a:lnTo>
                        <a:pt x="0" y="136941"/>
                      </a:lnTo>
                      <a:lnTo>
                        <a:pt x="235554" y="1060"/>
                      </a:lnTo>
                      <a:cubicBezTo>
                        <a:pt x="236636" y="409"/>
                        <a:pt x="237872" y="43"/>
                        <a:pt x="239134" y="2"/>
                      </a:cubicBezTo>
                      <a:cubicBezTo>
                        <a:pt x="239866" y="-22"/>
                        <a:pt x="240598" y="149"/>
                        <a:pt x="241249" y="490"/>
                      </a:cubicBezTo>
                      <a:lnTo>
                        <a:pt x="241249" y="490"/>
                      </a:ln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0" name="Freeform: Shape 309">
                  <a:extLst>
                    <a:ext uri="{FF2B5EF4-FFF2-40B4-BE49-F238E27FC236}">
                      <a16:creationId xmlns:a16="http://schemas.microsoft.com/office/drawing/2014/main" id="{F0658C60-8976-48A5-D50D-758F55B3D320}"/>
                    </a:ext>
                  </a:extLst>
                </p:cNvPr>
                <p:cNvSpPr/>
                <p:nvPr/>
              </p:nvSpPr>
              <p:spPr>
                <a:xfrm>
                  <a:off x="4404739" y="2943213"/>
                  <a:ext cx="382103" cy="509755"/>
                </a:xfrm>
                <a:custGeom>
                  <a:avLst/>
                  <a:gdLst>
                    <a:gd name="connsiteX0" fmla="*/ 382094 w 382103"/>
                    <a:gd name="connsiteY0" fmla="*/ 5826 h 509755"/>
                    <a:gd name="connsiteX1" fmla="*/ 382094 w 382103"/>
                    <a:gd name="connsiteY1" fmla="*/ 283446 h 509755"/>
                    <a:gd name="connsiteX2" fmla="*/ 373958 w 382103"/>
                    <a:gd name="connsiteY2" fmla="*/ 297522 h 509755"/>
                    <a:gd name="connsiteX3" fmla="*/ 7162 w 382103"/>
                    <a:gd name="connsiteY3" fmla="*/ 509073 h 509755"/>
                    <a:gd name="connsiteX4" fmla="*/ 682 w 382103"/>
                    <a:gd name="connsiteY4" fmla="*/ 507478 h 509755"/>
                    <a:gd name="connsiteX5" fmla="*/ 1 w 382103"/>
                    <a:gd name="connsiteY5" fmla="*/ 504923 h 509755"/>
                    <a:gd name="connsiteX6" fmla="*/ 1 w 382103"/>
                    <a:gd name="connsiteY6" fmla="*/ 169697 h 509755"/>
                    <a:gd name="connsiteX7" fmla="*/ 2361 w 382103"/>
                    <a:gd name="connsiteY7" fmla="*/ 161560 h 509755"/>
                    <a:gd name="connsiteX8" fmla="*/ 8138 w 382103"/>
                    <a:gd name="connsiteY8" fmla="*/ 155458 h 509755"/>
                    <a:gd name="connsiteX9" fmla="*/ 108299 w 382103"/>
                    <a:gd name="connsiteY9" fmla="*/ 97607 h 509755"/>
                    <a:gd name="connsiteX10" fmla="*/ 115622 w 382103"/>
                    <a:gd name="connsiteY10" fmla="*/ 97607 h 509755"/>
                    <a:gd name="connsiteX11" fmla="*/ 115622 w 382103"/>
                    <a:gd name="connsiteY11" fmla="*/ 97607 h 509755"/>
                    <a:gd name="connsiteX12" fmla="*/ 119039 w 382103"/>
                    <a:gd name="connsiteY12" fmla="*/ 102163 h 509755"/>
                    <a:gd name="connsiteX13" fmla="*/ 125874 w 382103"/>
                    <a:gd name="connsiteY13" fmla="*/ 129828 h 509755"/>
                    <a:gd name="connsiteX14" fmla="*/ 127013 w 382103"/>
                    <a:gd name="connsiteY14" fmla="*/ 132757 h 509755"/>
                    <a:gd name="connsiteX15" fmla="*/ 135443 w 382103"/>
                    <a:gd name="connsiteY15" fmla="*/ 138160 h 509755"/>
                    <a:gd name="connsiteX16" fmla="*/ 137835 w 382103"/>
                    <a:gd name="connsiteY16" fmla="*/ 137151 h 509755"/>
                    <a:gd name="connsiteX17" fmla="*/ 373795 w 382103"/>
                    <a:gd name="connsiteY17" fmla="*/ 1107 h 509755"/>
                    <a:gd name="connsiteX18" fmla="*/ 379084 w 382103"/>
                    <a:gd name="connsiteY18" fmla="*/ 294 h 509755"/>
                    <a:gd name="connsiteX19" fmla="*/ 379084 w 382103"/>
                    <a:gd name="connsiteY19" fmla="*/ 294 h 509755"/>
                    <a:gd name="connsiteX20" fmla="*/ 379084 w 382103"/>
                    <a:gd name="connsiteY20" fmla="*/ 294 h 509755"/>
                    <a:gd name="connsiteX21" fmla="*/ 382094 w 382103"/>
                    <a:gd name="connsiteY21" fmla="*/ 5826 h 509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82103" h="509755">
                      <a:moveTo>
                        <a:pt x="382094" y="5826"/>
                      </a:moveTo>
                      <a:lnTo>
                        <a:pt x="382094" y="283446"/>
                      </a:lnTo>
                      <a:cubicBezTo>
                        <a:pt x="381777" y="289166"/>
                        <a:pt x="378759" y="294398"/>
                        <a:pt x="373958" y="297522"/>
                      </a:cubicBezTo>
                      <a:lnTo>
                        <a:pt x="7162" y="509073"/>
                      </a:lnTo>
                      <a:cubicBezTo>
                        <a:pt x="4931" y="510424"/>
                        <a:pt x="2030" y="509708"/>
                        <a:pt x="682" y="507478"/>
                      </a:cubicBezTo>
                      <a:cubicBezTo>
                        <a:pt x="216" y="506705"/>
                        <a:pt x="-20" y="505818"/>
                        <a:pt x="1" y="504923"/>
                      </a:cubicBezTo>
                      <a:lnTo>
                        <a:pt x="1" y="169697"/>
                      </a:lnTo>
                      <a:cubicBezTo>
                        <a:pt x="56" y="166825"/>
                        <a:pt x="870" y="164018"/>
                        <a:pt x="2361" y="161560"/>
                      </a:cubicBezTo>
                      <a:cubicBezTo>
                        <a:pt x="3760" y="159087"/>
                        <a:pt x="5742" y="156988"/>
                        <a:pt x="8138" y="155458"/>
                      </a:cubicBezTo>
                      <a:lnTo>
                        <a:pt x="108299" y="97607"/>
                      </a:lnTo>
                      <a:cubicBezTo>
                        <a:pt x="110569" y="96313"/>
                        <a:pt x="113352" y="96313"/>
                        <a:pt x="115622" y="97607"/>
                      </a:cubicBezTo>
                      <a:lnTo>
                        <a:pt x="115622" y="97607"/>
                      </a:lnTo>
                      <a:cubicBezTo>
                        <a:pt x="117274" y="98665"/>
                        <a:pt x="118486" y="100284"/>
                        <a:pt x="119039" y="102163"/>
                      </a:cubicBezTo>
                      <a:lnTo>
                        <a:pt x="125874" y="129828"/>
                      </a:lnTo>
                      <a:lnTo>
                        <a:pt x="127013" y="132757"/>
                      </a:lnTo>
                      <a:cubicBezTo>
                        <a:pt x="127843" y="136573"/>
                        <a:pt x="131618" y="138998"/>
                        <a:pt x="135443" y="138160"/>
                      </a:cubicBezTo>
                      <a:cubicBezTo>
                        <a:pt x="136297" y="137972"/>
                        <a:pt x="137102" y="137631"/>
                        <a:pt x="137835" y="137151"/>
                      </a:cubicBezTo>
                      <a:lnTo>
                        <a:pt x="373795" y="1107"/>
                      </a:lnTo>
                      <a:cubicBezTo>
                        <a:pt x="375333" y="9"/>
                        <a:pt x="377294" y="-292"/>
                        <a:pt x="379084" y="294"/>
                      </a:cubicBezTo>
                      <a:lnTo>
                        <a:pt x="379084" y="294"/>
                      </a:lnTo>
                      <a:lnTo>
                        <a:pt x="379084" y="294"/>
                      </a:lnTo>
                      <a:cubicBezTo>
                        <a:pt x="381053" y="1425"/>
                        <a:pt x="382216" y="3565"/>
                        <a:pt x="382094" y="5826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1" name="Freeform: Shape 310">
                  <a:extLst>
                    <a:ext uri="{FF2B5EF4-FFF2-40B4-BE49-F238E27FC236}">
                      <a16:creationId xmlns:a16="http://schemas.microsoft.com/office/drawing/2014/main" id="{269B9F68-80C4-A605-F63A-3A4EB7333113}"/>
                    </a:ext>
                  </a:extLst>
                </p:cNvPr>
                <p:cNvSpPr/>
                <p:nvPr/>
              </p:nvSpPr>
              <p:spPr>
                <a:xfrm>
                  <a:off x="4404739" y="2943213"/>
                  <a:ext cx="382103" cy="509755"/>
                </a:xfrm>
                <a:custGeom>
                  <a:avLst/>
                  <a:gdLst>
                    <a:gd name="connsiteX0" fmla="*/ 382094 w 382103"/>
                    <a:gd name="connsiteY0" fmla="*/ 5826 h 509755"/>
                    <a:gd name="connsiteX1" fmla="*/ 382094 w 382103"/>
                    <a:gd name="connsiteY1" fmla="*/ 283446 h 509755"/>
                    <a:gd name="connsiteX2" fmla="*/ 373958 w 382103"/>
                    <a:gd name="connsiteY2" fmla="*/ 297522 h 509755"/>
                    <a:gd name="connsiteX3" fmla="*/ 7162 w 382103"/>
                    <a:gd name="connsiteY3" fmla="*/ 509073 h 509755"/>
                    <a:gd name="connsiteX4" fmla="*/ 682 w 382103"/>
                    <a:gd name="connsiteY4" fmla="*/ 507478 h 509755"/>
                    <a:gd name="connsiteX5" fmla="*/ 1 w 382103"/>
                    <a:gd name="connsiteY5" fmla="*/ 504923 h 509755"/>
                    <a:gd name="connsiteX6" fmla="*/ 1 w 382103"/>
                    <a:gd name="connsiteY6" fmla="*/ 169697 h 509755"/>
                    <a:gd name="connsiteX7" fmla="*/ 2361 w 382103"/>
                    <a:gd name="connsiteY7" fmla="*/ 161560 h 509755"/>
                    <a:gd name="connsiteX8" fmla="*/ 8138 w 382103"/>
                    <a:gd name="connsiteY8" fmla="*/ 155458 h 509755"/>
                    <a:gd name="connsiteX9" fmla="*/ 108299 w 382103"/>
                    <a:gd name="connsiteY9" fmla="*/ 97607 h 509755"/>
                    <a:gd name="connsiteX10" fmla="*/ 115622 w 382103"/>
                    <a:gd name="connsiteY10" fmla="*/ 97607 h 509755"/>
                    <a:gd name="connsiteX11" fmla="*/ 115622 w 382103"/>
                    <a:gd name="connsiteY11" fmla="*/ 97607 h 509755"/>
                    <a:gd name="connsiteX12" fmla="*/ 119039 w 382103"/>
                    <a:gd name="connsiteY12" fmla="*/ 102163 h 509755"/>
                    <a:gd name="connsiteX13" fmla="*/ 125874 w 382103"/>
                    <a:gd name="connsiteY13" fmla="*/ 129828 h 509755"/>
                    <a:gd name="connsiteX14" fmla="*/ 127013 w 382103"/>
                    <a:gd name="connsiteY14" fmla="*/ 132757 h 509755"/>
                    <a:gd name="connsiteX15" fmla="*/ 135443 w 382103"/>
                    <a:gd name="connsiteY15" fmla="*/ 138160 h 509755"/>
                    <a:gd name="connsiteX16" fmla="*/ 137835 w 382103"/>
                    <a:gd name="connsiteY16" fmla="*/ 137151 h 509755"/>
                    <a:gd name="connsiteX17" fmla="*/ 373795 w 382103"/>
                    <a:gd name="connsiteY17" fmla="*/ 1107 h 509755"/>
                    <a:gd name="connsiteX18" fmla="*/ 379084 w 382103"/>
                    <a:gd name="connsiteY18" fmla="*/ 294 h 509755"/>
                    <a:gd name="connsiteX19" fmla="*/ 379084 w 382103"/>
                    <a:gd name="connsiteY19" fmla="*/ 294 h 509755"/>
                    <a:gd name="connsiteX20" fmla="*/ 379084 w 382103"/>
                    <a:gd name="connsiteY20" fmla="*/ 294 h 509755"/>
                    <a:gd name="connsiteX21" fmla="*/ 382094 w 382103"/>
                    <a:gd name="connsiteY21" fmla="*/ 5826 h 509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82103" h="509755">
                      <a:moveTo>
                        <a:pt x="382094" y="5826"/>
                      </a:moveTo>
                      <a:lnTo>
                        <a:pt x="382094" y="283446"/>
                      </a:lnTo>
                      <a:cubicBezTo>
                        <a:pt x="381777" y="289166"/>
                        <a:pt x="378759" y="294398"/>
                        <a:pt x="373958" y="297522"/>
                      </a:cubicBezTo>
                      <a:lnTo>
                        <a:pt x="7162" y="509073"/>
                      </a:lnTo>
                      <a:cubicBezTo>
                        <a:pt x="4931" y="510424"/>
                        <a:pt x="2030" y="509708"/>
                        <a:pt x="682" y="507478"/>
                      </a:cubicBezTo>
                      <a:cubicBezTo>
                        <a:pt x="216" y="506705"/>
                        <a:pt x="-20" y="505818"/>
                        <a:pt x="1" y="504923"/>
                      </a:cubicBezTo>
                      <a:lnTo>
                        <a:pt x="1" y="169697"/>
                      </a:lnTo>
                      <a:cubicBezTo>
                        <a:pt x="56" y="166825"/>
                        <a:pt x="870" y="164018"/>
                        <a:pt x="2361" y="161560"/>
                      </a:cubicBezTo>
                      <a:cubicBezTo>
                        <a:pt x="3760" y="159087"/>
                        <a:pt x="5742" y="156988"/>
                        <a:pt x="8138" y="155458"/>
                      </a:cubicBezTo>
                      <a:lnTo>
                        <a:pt x="108299" y="97607"/>
                      </a:lnTo>
                      <a:cubicBezTo>
                        <a:pt x="110569" y="96313"/>
                        <a:pt x="113352" y="96313"/>
                        <a:pt x="115622" y="97607"/>
                      </a:cubicBezTo>
                      <a:lnTo>
                        <a:pt x="115622" y="97607"/>
                      </a:lnTo>
                      <a:cubicBezTo>
                        <a:pt x="117274" y="98665"/>
                        <a:pt x="118486" y="100284"/>
                        <a:pt x="119039" y="102163"/>
                      </a:cubicBezTo>
                      <a:lnTo>
                        <a:pt x="125874" y="129828"/>
                      </a:lnTo>
                      <a:lnTo>
                        <a:pt x="127013" y="132757"/>
                      </a:lnTo>
                      <a:cubicBezTo>
                        <a:pt x="127843" y="136573"/>
                        <a:pt x="131618" y="138998"/>
                        <a:pt x="135443" y="138160"/>
                      </a:cubicBezTo>
                      <a:cubicBezTo>
                        <a:pt x="136297" y="137972"/>
                        <a:pt x="137102" y="137631"/>
                        <a:pt x="137835" y="137151"/>
                      </a:cubicBezTo>
                      <a:lnTo>
                        <a:pt x="373795" y="1107"/>
                      </a:lnTo>
                      <a:cubicBezTo>
                        <a:pt x="375333" y="9"/>
                        <a:pt x="377294" y="-292"/>
                        <a:pt x="379084" y="294"/>
                      </a:cubicBezTo>
                      <a:lnTo>
                        <a:pt x="379084" y="294"/>
                      </a:lnTo>
                      <a:lnTo>
                        <a:pt x="379084" y="294"/>
                      </a:lnTo>
                      <a:cubicBezTo>
                        <a:pt x="381053" y="1425"/>
                        <a:pt x="382216" y="3565"/>
                        <a:pt x="382094" y="5826"/>
                      </a:cubicBezTo>
                      <a:close/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0442C17E-13A7-23FA-BB4E-7B3802EFF899}"/>
                    </a:ext>
                  </a:extLst>
                </p:cNvPr>
                <p:cNvSpPr/>
                <p:nvPr/>
              </p:nvSpPr>
              <p:spPr>
                <a:xfrm>
                  <a:off x="4392995" y="3097857"/>
                  <a:ext cx="14836" cy="354916"/>
                </a:xfrm>
                <a:custGeom>
                  <a:avLst/>
                  <a:gdLst>
                    <a:gd name="connsiteX0" fmla="*/ 14837 w 14836"/>
                    <a:gd name="connsiteY0" fmla="*/ 354917 h 354916"/>
                    <a:gd name="connsiteX1" fmla="*/ 14837 w 14836"/>
                    <a:gd name="connsiteY1" fmla="*/ 354917 h 354916"/>
                    <a:gd name="connsiteX2" fmla="*/ 2225 w 14836"/>
                    <a:gd name="connsiteY2" fmla="*/ 347594 h 354916"/>
                    <a:gd name="connsiteX3" fmla="*/ 28 w 14836"/>
                    <a:gd name="connsiteY3" fmla="*/ 342468 h 354916"/>
                    <a:gd name="connsiteX4" fmla="*/ 28 w 14836"/>
                    <a:gd name="connsiteY4" fmla="*/ 8137 h 354916"/>
                    <a:gd name="connsiteX5" fmla="*/ 2388 w 14836"/>
                    <a:gd name="connsiteY5" fmla="*/ 0 h 354916"/>
                    <a:gd name="connsiteX6" fmla="*/ 14593 w 14836"/>
                    <a:gd name="connsiteY6" fmla="*/ 7160 h 354916"/>
                    <a:gd name="connsiteX7" fmla="*/ 14593 w 14836"/>
                    <a:gd name="connsiteY7" fmla="*/ 7160 h 354916"/>
                    <a:gd name="connsiteX8" fmla="*/ 12233 w 14836"/>
                    <a:gd name="connsiteY8" fmla="*/ 15297 h 354916"/>
                    <a:gd name="connsiteX9" fmla="*/ 12233 w 14836"/>
                    <a:gd name="connsiteY9" fmla="*/ 350523 h 354916"/>
                    <a:gd name="connsiteX10" fmla="*/ 14837 w 14836"/>
                    <a:gd name="connsiteY10" fmla="*/ 354917 h 354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836" h="354916">
                      <a:moveTo>
                        <a:pt x="14837" y="354917"/>
                      </a:moveTo>
                      <a:lnTo>
                        <a:pt x="14837" y="354917"/>
                      </a:lnTo>
                      <a:lnTo>
                        <a:pt x="2225" y="347594"/>
                      </a:lnTo>
                      <a:cubicBezTo>
                        <a:pt x="662" y="346374"/>
                        <a:pt x="-167" y="344437"/>
                        <a:pt x="28" y="342468"/>
                      </a:cubicBezTo>
                      <a:lnTo>
                        <a:pt x="28" y="8137"/>
                      </a:lnTo>
                      <a:cubicBezTo>
                        <a:pt x="101" y="5264"/>
                        <a:pt x="914" y="2465"/>
                        <a:pt x="2388" y="0"/>
                      </a:cubicBezTo>
                      <a:lnTo>
                        <a:pt x="14593" y="7160"/>
                      </a:lnTo>
                      <a:lnTo>
                        <a:pt x="14593" y="7160"/>
                      </a:lnTo>
                      <a:cubicBezTo>
                        <a:pt x="13101" y="9617"/>
                        <a:pt x="12288" y="12424"/>
                        <a:pt x="12233" y="15297"/>
                      </a:cubicBezTo>
                      <a:lnTo>
                        <a:pt x="12233" y="350523"/>
                      </a:lnTo>
                      <a:cubicBezTo>
                        <a:pt x="12185" y="352370"/>
                        <a:pt x="13197" y="354071"/>
                        <a:pt x="14837" y="354917"/>
                      </a:cubicBezTo>
                      <a:close/>
                    </a:path>
                  </a:pathLst>
                </a:custGeom>
                <a:solidFill>
                  <a:srgbClr val="000000">
                    <a:alpha val="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FD88786E-E119-BD42-CA49-4F648D292DF9}"/>
                    </a:ext>
                  </a:extLst>
                </p:cNvPr>
                <p:cNvSpPr/>
                <p:nvPr/>
              </p:nvSpPr>
              <p:spPr>
                <a:xfrm>
                  <a:off x="4431884" y="2959463"/>
                  <a:ext cx="394330" cy="516673"/>
                </a:xfrm>
                <a:custGeom>
                  <a:avLst/>
                  <a:gdLst>
                    <a:gd name="connsiteX0" fmla="*/ 394249 w 394330"/>
                    <a:gd name="connsiteY0" fmla="*/ 12522 h 516673"/>
                    <a:gd name="connsiteX1" fmla="*/ 391971 w 394330"/>
                    <a:gd name="connsiteY1" fmla="*/ 7315 h 516673"/>
                    <a:gd name="connsiteX2" fmla="*/ 391401 w 394330"/>
                    <a:gd name="connsiteY2" fmla="*/ 7315 h 516673"/>
                    <a:gd name="connsiteX3" fmla="*/ 379603 w 394330"/>
                    <a:gd name="connsiteY3" fmla="*/ 480 h 516673"/>
                    <a:gd name="connsiteX4" fmla="*/ 379603 w 394330"/>
                    <a:gd name="connsiteY4" fmla="*/ 480 h 516673"/>
                    <a:gd name="connsiteX5" fmla="*/ 373908 w 394330"/>
                    <a:gd name="connsiteY5" fmla="*/ 1131 h 516673"/>
                    <a:gd name="connsiteX6" fmla="*/ 138354 w 394330"/>
                    <a:gd name="connsiteY6" fmla="*/ 136930 h 516673"/>
                    <a:gd name="connsiteX7" fmla="*/ 131438 w 394330"/>
                    <a:gd name="connsiteY7" fmla="*/ 109266 h 516673"/>
                    <a:gd name="connsiteX8" fmla="*/ 128102 w 394330"/>
                    <a:gd name="connsiteY8" fmla="*/ 104791 h 516673"/>
                    <a:gd name="connsiteX9" fmla="*/ 128102 w 394330"/>
                    <a:gd name="connsiteY9" fmla="*/ 104791 h 516673"/>
                    <a:gd name="connsiteX10" fmla="*/ 115897 w 394330"/>
                    <a:gd name="connsiteY10" fmla="*/ 97712 h 516673"/>
                    <a:gd name="connsiteX11" fmla="*/ 115897 w 394330"/>
                    <a:gd name="connsiteY11" fmla="*/ 97712 h 516673"/>
                    <a:gd name="connsiteX12" fmla="*/ 108412 w 394330"/>
                    <a:gd name="connsiteY12" fmla="*/ 97712 h 516673"/>
                    <a:gd name="connsiteX13" fmla="*/ 8169 w 394330"/>
                    <a:gd name="connsiteY13" fmla="*/ 155563 h 516673"/>
                    <a:gd name="connsiteX14" fmla="*/ 33 w 394330"/>
                    <a:gd name="connsiteY14" fmla="*/ 169639 h 516673"/>
                    <a:gd name="connsiteX15" fmla="*/ 33 w 394330"/>
                    <a:gd name="connsiteY15" fmla="*/ 503808 h 516673"/>
                    <a:gd name="connsiteX16" fmla="*/ 2229 w 394330"/>
                    <a:gd name="connsiteY16" fmla="*/ 508934 h 516673"/>
                    <a:gd name="connsiteX17" fmla="*/ 2229 w 394330"/>
                    <a:gd name="connsiteY17" fmla="*/ 508934 h 516673"/>
                    <a:gd name="connsiteX18" fmla="*/ 14841 w 394330"/>
                    <a:gd name="connsiteY18" fmla="*/ 516257 h 516673"/>
                    <a:gd name="connsiteX19" fmla="*/ 14841 w 394330"/>
                    <a:gd name="connsiteY19" fmla="*/ 516257 h 516673"/>
                    <a:gd name="connsiteX20" fmla="*/ 20455 w 394330"/>
                    <a:gd name="connsiteY20" fmla="*/ 515606 h 516673"/>
                    <a:gd name="connsiteX21" fmla="*/ 386194 w 394330"/>
                    <a:gd name="connsiteY21" fmla="*/ 304055 h 516673"/>
                    <a:gd name="connsiteX22" fmla="*/ 394331 w 394330"/>
                    <a:gd name="connsiteY22" fmla="*/ 289979 h 516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4330" h="516673">
                      <a:moveTo>
                        <a:pt x="394249" y="12522"/>
                      </a:moveTo>
                      <a:cubicBezTo>
                        <a:pt x="394436" y="10512"/>
                        <a:pt x="393582" y="8543"/>
                        <a:pt x="391971" y="7315"/>
                      </a:cubicBezTo>
                      <a:lnTo>
                        <a:pt x="391401" y="7315"/>
                      </a:lnTo>
                      <a:lnTo>
                        <a:pt x="379603" y="480"/>
                      </a:lnTo>
                      <a:lnTo>
                        <a:pt x="379603" y="480"/>
                      </a:lnTo>
                      <a:cubicBezTo>
                        <a:pt x="377724" y="-342"/>
                        <a:pt x="375551" y="-98"/>
                        <a:pt x="373908" y="1131"/>
                      </a:cubicBezTo>
                      <a:lnTo>
                        <a:pt x="138354" y="136930"/>
                      </a:lnTo>
                      <a:lnTo>
                        <a:pt x="131438" y="109266"/>
                      </a:lnTo>
                      <a:cubicBezTo>
                        <a:pt x="130974" y="107386"/>
                        <a:pt x="129770" y="105767"/>
                        <a:pt x="128102" y="104791"/>
                      </a:cubicBezTo>
                      <a:lnTo>
                        <a:pt x="128102" y="104791"/>
                      </a:lnTo>
                      <a:lnTo>
                        <a:pt x="115897" y="97712"/>
                      </a:lnTo>
                      <a:lnTo>
                        <a:pt x="115897" y="97712"/>
                      </a:lnTo>
                      <a:cubicBezTo>
                        <a:pt x="113586" y="96337"/>
                        <a:pt x="110714" y="96337"/>
                        <a:pt x="108412" y="97712"/>
                      </a:cubicBezTo>
                      <a:lnTo>
                        <a:pt x="8169" y="155563"/>
                      </a:lnTo>
                      <a:cubicBezTo>
                        <a:pt x="3369" y="158687"/>
                        <a:pt x="350" y="163919"/>
                        <a:pt x="33" y="169639"/>
                      </a:cubicBezTo>
                      <a:lnTo>
                        <a:pt x="33" y="503808"/>
                      </a:lnTo>
                      <a:cubicBezTo>
                        <a:pt x="-179" y="505785"/>
                        <a:pt x="651" y="507722"/>
                        <a:pt x="2229" y="508934"/>
                      </a:cubicBezTo>
                      <a:lnTo>
                        <a:pt x="2229" y="508934"/>
                      </a:lnTo>
                      <a:lnTo>
                        <a:pt x="14841" y="516257"/>
                      </a:lnTo>
                      <a:lnTo>
                        <a:pt x="14841" y="516257"/>
                      </a:lnTo>
                      <a:cubicBezTo>
                        <a:pt x="16704" y="516989"/>
                        <a:pt x="18812" y="516745"/>
                        <a:pt x="20455" y="515606"/>
                      </a:cubicBezTo>
                      <a:lnTo>
                        <a:pt x="386194" y="304055"/>
                      </a:lnTo>
                      <a:cubicBezTo>
                        <a:pt x="391011" y="300947"/>
                        <a:pt x="394046" y="295707"/>
                        <a:pt x="394331" y="289979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C8D62BE5-1BFB-11B8-B46B-186E09C2E647}"/>
                    </a:ext>
                  </a:extLst>
                </p:cNvPr>
                <p:cNvSpPr/>
                <p:nvPr/>
              </p:nvSpPr>
              <p:spPr>
                <a:xfrm>
                  <a:off x="4434357" y="3055574"/>
                  <a:ext cx="125465" cy="72063"/>
                </a:xfrm>
                <a:custGeom>
                  <a:avLst/>
                  <a:gdLst>
                    <a:gd name="connsiteX0" fmla="*/ 125466 w 125465"/>
                    <a:gd name="connsiteY0" fmla="*/ 8110 h 72063"/>
                    <a:gd name="connsiteX1" fmla="*/ 118143 w 125465"/>
                    <a:gd name="connsiteY1" fmla="*/ 8110 h 72063"/>
                    <a:gd name="connsiteX2" fmla="*/ 17900 w 125465"/>
                    <a:gd name="connsiteY2" fmla="*/ 65961 h 72063"/>
                    <a:gd name="connsiteX3" fmla="*/ 12205 w 125465"/>
                    <a:gd name="connsiteY3" fmla="*/ 72064 h 72063"/>
                    <a:gd name="connsiteX4" fmla="*/ 0 w 125465"/>
                    <a:gd name="connsiteY4" fmla="*/ 64903 h 72063"/>
                    <a:gd name="connsiteX5" fmla="*/ 5696 w 125465"/>
                    <a:gd name="connsiteY5" fmla="*/ 58882 h 72063"/>
                    <a:gd name="connsiteX6" fmla="*/ 105938 w 125465"/>
                    <a:gd name="connsiteY6" fmla="*/ 1031 h 72063"/>
                    <a:gd name="connsiteX7" fmla="*/ 113342 w 125465"/>
                    <a:gd name="connsiteY7" fmla="*/ 1031 h 72063"/>
                    <a:gd name="connsiteX8" fmla="*/ 113342 w 125465"/>
                    <a:gd name="connsiteY8" fmla="*/ 1031 h 72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465" h="72063">
                      <a:moveTo>
                        <a:pt x="125466" y="8110"/>
                      </a:moveTo>
                      <a:cubicBezTo>
                        <a:pt x="123196" y="6816"/>
                        <a:pt x="120413" y="6816"/>
                        <a:pt x="118143" y="8110"/>
                      </a:cubicBezTo>
                      <a:lnTo>
                        <a:pt x="17900" y="65961"/>
                      </a:lnTo>
                      <a:cubicBezTo>
                        <a:pt x="15500" y="67466"/>
                        <a:pt x="13539" y="69566"/>
                        <a:pt x="12205" y="72064"/>
                      </a:cubicBezTo>
                      <a:lnTo>
                        <a:pt x="0" y="64903"/>
                      </a:lnTo>
                      <a:cubicBezTo>
                        <a:pt x="1351" y="62438"/>
                        <a:pt x="3312" y="60363"/>
                        <a:pt x="5696" y="58882"/>
                      </a:cubicBezTo>
                      <a:lnTo>
                        <a:pt x="105938" y="1031"/>
                      </a:lnTo>
                      <a:cubicBezTo>
                        <a:pt x="108216" y="-344"/>
                        <a:pt x="111064" y="-344"/>
                        <a:pt x="113342" y="1031"/>
                      </a:cubicBezTo>
                      <a:lnTo>
                        <a:pt x="113342" y="1031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5" name="Freeform: Shape 314">
                  <a:extLst>
                    <a:ext uri="{FF2B5EF4-FFF2-40B4-BE49-F238E27FC236}">
                      <a16:creationId xmlns:a16="http://schemas.microsoft.com/office/drawing/2014/main" id="{F569C1B2-87C5-C901-9746-32B6CCFEE3BA}"/>
                    </a:ext>
                  </a:extLst>
                </p:cNvPr>
                <p:cNvSpPr/>
                <p:nvPr/>
              </p:nvSpPr>
              <p:spPr>
                <a:xfrm>
                  <a:off x="4570075" y="2959047"/>
                  <a:ext cx="253210" cy="145433"/>
                </a:xfrm>
                <a:custGeom>
                  <a:avLst/>
                  <a:gdLst>
                    <a:gd name="connsiteX0" fmla="*/ 253210 w 253210"/>
                    <a:gd name="connsiteY0" fmla="*/ 7405 h 145433"/>
                    <a:gd name="connsiteX1" fmla="*/ 247921 w 253210"/>
                    <a:gd name="connsiteY1" fmla="*/ 8219 h 145433"/>
                    <a:gd name="connsiteX2" fmla="*/ 11961 w 253210"/>
                    <a:gd name="connsiteY2" fmla="*/ 144262 h 145433"/>
                    <a:gd name="connsiteX3" fmla="*/ 2050 w 253210"/>
                    <a:gd name="connsiteY3" fmla="*/ 142196 h 145433"/>
                    <a:gd name="connsiteX4" fmla="*/ 1058 w 253210"/>
                    <a:gd name="connsiteY4" fmla="*/ 139869 h 145433"/>
                    <a:gd name="connsiteX5" fmla="*/ 0 w 253210"/>
                    <a:gd name="connsiteY5" fmla="*/ 136939 h 145433"/>
                    <a:gd name="connsiteX6" fmla="*/ 235472 w 253210"/>
                    <a:gd name="connsiteY6" fmla="*/ 1059 h 145433"/>
                    <a:gd name="connsiteX7" fmla="*/ 239134 w 253210"/>
                    <a:gd name="connsiteY7" fmla="*/ 1 h 145433"/>
                    <a:gd name="connsiteX8" fmla="*/ 241249 w 253210"/>
                    <a:gd name="connsiteY8" fmla="*/ 489 h 145433"/>
                    <a:gd name="connsiteX9" fmla="*/ 241249 w 253210"/>
                    <a:gd name="connsiteY9" fmla="*/ 489 h 145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3210" h="145433">
                      <a:moveTo>
                        <a:pt x="253210" y="7405"/>
                      </a:moveTo>
                      <a:cubicBezTo>
                        <a:pt x="251420" y="6819"/>
                        <a:pt x="249459" y="7121"/>
                        <a:pt x="247921" y="8219"/>
                      </a:cubicBezTo>
                      <a:lnTo>
                        <a:pt x="11961" y="144262"/>
                      </a:lnTo>
                      <a:cubicBezTo>
                        <a:pt x="8649" y="146427"/>
                        <a:pt x="4215" y="145507"/>
                        <a:pt x="2050" y="142196"/>
                      </a:cubicBezTo>
                      <a:cubicBezTo>
                        <a:pt x="1578" y="141488"/>
                        <a:pt x="1245" y="140699"/>
                        <a:pt x="1058" y="139869"/>
                      </a:cubicBezTo>
                      <a:lnTo>
                        <a:pt x="0" y="136939"/>
                      </a:lnTo>
                      <a:lnTo>
                        <a:pt x="235472" y="1059"/>
                      </a:lnTo>
                      <a:cubicBezTo>
                        <a:pt x="236579" y="392"/>
                        <a:pt x="237840" y="25"/>
                        <a:pt x="239134" y="1"/>
                      </a:cubicBezTo>
                      <a:cubicBezTo>
                        <a:pt x="239866" y="-15"/>
                        <a:pt x="240598" y="156"/>
                        <a:pt x="241249" y="489"/>
                      </a:cubicBezTo>
                      <a:lnTo>
                        <a:pt x="241249" y="489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6" name="Freeform: Shape 315">
                  <a:extLst>
                    <a:ext uri="{FF2B5EF4-FFF2-40B4-BE49-F238E27FC236}">
                      <a16:creationId xmlns:a16="http://schemas.microsoft.com/office/drawing/2014/main" id="{F2572718-EFC9-7A7C-5388-7495044C96BB}"/>
                    </a:ext>
                  </a:extLst>
                </p:cNvPr>
                <p:cNvSpPr/>
                <p:nvPr/>
              </p:nvSpPr>
              <p:spPr>
                <a:xfrm>
                  <a:off x="4444040" y="2966191"/>
                  <a:ext cx="382113" cy="509567"/>
                </a:xfrm>
                <a:custGeom>
                  <a:avLst/>
                  <a:gdLst>
                    <a:gd name="connsiteX0" fmla="*/ 382093 w 382113"/>
                    <a:gd name="connsiteY0" fmla="*/ 5794 h 509567"/>
                    <a:gd name="connsiteX1" fmla="*/ 382093 w 382113"/>
                    <a:gd name="connsiteY1" fmla="*/ 283332 h 509567"/>
                    <a:gd name="connsiteX2" fmla="*/ 373957 w 382113"/>
                    <a:gd name="connsiteY2" fmla="*/ 297408 h 509567"/>
                    <a:gd name="connsiteX3" fmla="*/ 7242 w 382113"/>
                    <a:gd name="connsiteY3" fmla="*/ 508959 h 509567"/>
                    <a:gd name="connsiteX4" fmla="*/ 610 w 382113"/>
                    <a:gd name="connsiteY4" fmla="*/ 507047 h 509567"/>
                    <a:gd name="connsiteX5" fmla="*/ 0 w 382113"/>
                    <a:gd name="connsiteY5" fmla="*/ 504810 h 509567"/>
                    <a:gd name="connsiteX6" fmla="*/ 0 w 382113"/>
                    <a:gd name="connsiteY6" fmla="*/ 169746 h 509567"/>
                    <a:gd name="connsiteX7" fmla="*/ 2441 w 382113"/>
                    <a:gd name="connsiteY7" fmla="*/ 161609 h 509567"/>
                    <a:gd name="connsiteX8" fmla="*/ 8137 w 382113"/>
                    <a:gd name="connsiteY8" fmla="*/ 155507 h 509567"/>
                    <a:gd name="connsiteX9" fmla="*/ 108379 w 382113"/>
                    <a:gd name="connsiteY9" fmla="*/ 97656 h 509567"/>
                    <a:gd name="connsiteX10" fmla="*/ 115702 w 382113"/>
                    <a:gd name="connsiteY10" fmla="*/ 97656 h 509567"/>
                    <a:gd name="connsiteX11" fmla="*/ 115702 w 382113"/>
                    <a:gd name="connsiteY11" fmla="*/ 97656 h 509567"/>
                    <a:gd name="connsiteX12" fmla="*/ 115702 w 382113"/>
                    <a:gd name="connsiteY12" fmla="*/ 97656 h 509567"/>
                    <a:gd name="connsiteX13" fmla="*/ 119038 w 382113"/>
                    <a:gd name="connsiteY13" fmla="*/ 102131 h 509567"/>
                    <a:gd name="connsiteX14" fmla="*/ 125954 w 382113"/>
                    <a:gd name="connsiteY14" fmla="*/ 129795 h 509567"/>
                    <a:gd name="connsiteX15" fmla="*/ 127012 w 382113"/>
                    <a:gd name="connsiteY15" fmla="*/ 132806 h 509567"/>
                    <a:gd name="connsiteX16" fmla="*/ 135645 w 382113"/>
                    <a:gd name="connsiteY16" fmla="*/ 138103 h 509567"/>
                    <a:gd name="connsiteX17" fmla="*/ 137915 w 382113"/>
                    <a:gd name="connsiteY17" fmla="*/ 137118 h 509567"/>
                    <a:gd name="connsiteX18" fmla="*/ 373875 w 382113"/>
                    <a:gd name="connsiteY18" fmla="*/ 1075 h 509567"/>
                    <a:gd name="connsiteX19" fmla="*/ 379245 w 382113"/>
                    <a:gd name="connsiteY19" fmla="*/ 261 h 509567"/>
                    <a:gd name="connsiteX20" fmla="*/ 379245 w 382113"/>
                    <a:gd name="connsiteY20" fmla="*/ 261 h 509567"/>
                    <a:gd name="connsiteX21" fmla="*/ 379245 w 382113"/>
                    <a:gd name="connsiteY21" fmla="*/ 261 h 509567"/>
                    <a:gd name="connsiteX22" fmla="*/ 382093 w 382113"/>
                    <a:gd name="connsiteY22" fmla="*/ 5794 h 509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82113" h="509567">
                      <a:moveTo>
                        <a:pt x="382093" y="5794"/>
                      </a:moveTo>
                      <a:lnTo>
                        <a:pt x="382093" y="283332"/>
                      </a:lnTo>
                      <a:cubicBezTo>
                        <a:pt x="381833" y="289069"/>
                        <a:pt x="378798" y="294317"/>
                        <a:pt x="373957" y="297408"/>
                      </a:cubicBezTo>
                      <a:lnTo>
                        <a:pt x="7242" y="508959"/>
                      </a:lnTo>
                      <a:cubicBezTo>
                        <a:pt x="4882" y="510261"/>
                        <a:pt x="1912" y="509407"/>
                        <a:pt x="610" y="507047"/>
                      </a:cubicBezTo>
                      <a:cubicBezTo>
                        <a:pt x="228" y="506364"/>
                        <a:pt x="16" y="505591"/>
                        <a:pt x="0" y="504810"/>
                      </a:cubicBezTo>
                      <a:lnTo>
                        <a:pt x="0" y="169746"/>
                      </a:lnTo>
                      <a:cubicBezTo>
                        <a:pt x="81" y="166865"/>
                        <a:pt x="919" y="164058"/>
                        <a:pt x="2441" y="161609"/>
                      </a:cubicBezTo>
                      <a:cubicBezTo>
                        <a:pt x="3808" y="159136"/>
                        <a:pt x="5769" y="157045"/>
                        <a:pt x="8137" y="155507"/>
                      </a:cubicBezTo>
                      <a:lnTo>
                        <a:pt x="108379" y="97656"/>
                      </a:lnTo>
                      <a:cubicBezTo>
                        <a:pt x="110649" y="96362"/>
                        <a:pt x="113432" y="96362"/>
                        <a:pt x="115702" y="97656"/>
                      </a:cubicBezTo>
                      <a:lnTo>
                        <a:pt x="115702" y="97656"/>
                      </a:lnTo>
                      <a:lnTo>
                        <a:pt x="115702" y="97656"/>
                      </a:lnTo>
                      <a:cubicBezTo>
                        <a:pt x="117354" y="98657"/>
                        <a:pt x="118550" y="100259"/>
                        <a:pt x="119038" y="102131"/>
                      </a:cubicBezTo>
                      <a:lnTo>
                        <a:pt x="125954" y="129795"/>
                      </a:lnTo>
                      <a:lnTo>
                        <a:pt x="127012" y="132806"/>
                      </a:lnTo>
                      <a:cubicBezTo>
                        <a:pt x="127931" y="136654"/>
                        <a:pt x="131796" y="139022"/>
                        <a:pt x="135645" y="138103"/>
                      </a:cubicBezTo>
                      <a:cubicBezTo>
                        <a:pt x="136450" y="137907"/>
                        <a:pt x="137223" y="137574"/>
                        <a:pt x="137915" y="137118"/>
                      </a:cubicBezTo>
                      <a:lnTo>
                        <a:pt x="373875" y="1075"/>
                      </a:lnTo>
                      <a:cubicBezTo>
                        <a:pt x="375454" y="25"/>
                        <a:pt x="377423" y="-276"/>
                        <a:pt x="379245" y="261"/>
                      </a:cubicBezTo>
                      <a:lnTo>
                        <a:pt x="379245" y="261"/>
                      </a:lnTo>
                      <a:lnTo>
                        <a:pt x="379245" y="261"/>
                      </a:lnTo>
                      <a:cubicBezTo>
                        <a:pt x="381174" y="1408"/>
                        <a:pt x="382280" y="3556"/>
                        <a:pt x="382093" y="5794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7" name="Freeform: Shape 316">
                  <a:extLst>
                    <a:ext uri="{FF2B5EF4-FFF2-40B4-BE49-F238E27FC236}">
                      <a16:creationId xmlns:a16="http://schemas.microsoft.com/office/drawing/2014/main" id="{9A38876F-7BE7-8C9F-6049-0318F453748D}"/>
                    </a:ext>
                  </a:extLst>
                </p:cNvPr>
                <p:cNvSpPr/>
                <p:nvPr/>
              </p:nvSpPr>
              <p:spPr>
                <a:xfrm>
                  <a:off x="4444040" y="2966191"/>
                  <a:ext cx="382113" cy="509567"/>
                </a:xfrm>
                <a:custGeom>
                  <a:avLst/>
                  <a:gdLst>
                    <a:gd name="connsiteX0" fmla="*/ 382093 w 382113"/>
                    <a:gd name="connsiteY0" fmla="*/ 5794 h 509567"/>
                    <a:gd name="connsiteX1" fmla="*/ 382093 w 382113"/>
                    <a:gd name="connsiteY1" fmla="*/ 283332 h 509567"/>
                    <a:gd name="connsiteX2" fmla="*/ 373957 w 382113"/>
                    <a:gd name="connsiteY2" fmla="*/ 297408 h 509567"/>
                    <a:gd name="connsiteX3" fmla="*/ 7242 w 382113"/>
                    <a:gd name="connsiteY3" fmla="*/ 508959 h 509567"/>
                    <a:gd name="connsiteX4" fmla="*/ 610 w 382113"/>
                    <a:gd name="connsiteY4" fmla="*/ 507047 h 509567"/>
                    <a:gd name="connsiteX5" fmla="*/ 0 w 382113"/>
                    <a:gd name="connsiteY5" fmla="*/ 504810 h 509567"/>
                    <a:gd name="connsiteX6" fmla="*/ 0 w 382113"/>
                    <a:gd name="connsiteY6" fmla="*/ 169746 h 509567"/>
                    <a:gd name="connsiteX7" fmla="*/ 2441 w 382113"/>
                    <a:gd name="connsiteY7" fmla="*/ 161609 h 509567"/>
                    <a:gd name="connsiteX8" fmla="*/ 8137 w 382113"/>
                    <a:gd name="connsiteY8" fmla="*/ 155507 h 509567"/>
                    <a:gd name="connsiteX9" fmla="*/ 108379 w 382113"/>
                    <a:gd name="connsiteY9" fmla="*/ 97656 h 509567"/>
                    <a:gd name="connsiteX10" fmla="*/ 115702 w 382113"/>
                    <a:gd name="connsiteY10" fmla="*/ 97656 h 509567"/>
                    <a:gd name="connsiteX11" fmla="*/ 115702 w 382113"/>
                    <a:gd name="connsiteY11" fmla="*/ 97656 h 509567"/>
                    <a:gd name="connsiteX12" fmla="*/ 115702 w 382113"/>
                    <a:gd name="connsiteY12" fmla="*/ 97656 h 509567"/>
                    <a:gd name="connsiteX13" fmla="*/ 119038 w 382113"/>
                    <a:gd name="connsiteY13" fmla="*/ 102131 h 509567"/>
                    <a:gd name="connsiteX14" fmla="*/ 125954 w 382113"/>
                    <a:gd name="connsiteY14" fmla="*/ 129795 h 509567"/>
                    <a:gd name="connsiteX15" fmla="*/ 127012 w 382113"/>
                    <a:gd name="connsiteY15" fmla="*/ 132806 h 509567"/>
                    <a:gd name="connsiteX16" fmla="*/ 135645 w 382113"/>
                    <a:gd name="connsiteY16" fmla="*/ 138103 h 509567"/>
                    <a:gd name="connsiteX17" fmla="*/ 137915 w 382113"/>
                    <a:gd name="connsiteY17" fmla="*/ 137118 h 509567"/>
                    <a:gd name="connsiteX18" fmla="*/ 373875 w 382113"/>
                    <a:gd name="connsiteY18" fmla="*/ 1075 h 509567"/>
                    <a:gd name="connsiteX19" fmla="*/ 379245 w 382113"/>
                    <a:gd name="connsiteY19" fmla="*/ 261 h 509567"/>
                    <a:gd name="connsiteX20" fmla="*/ 379245 w 382113"/>
                    <a:gd name="connsiteY20" fmla="*/ 261 h 509567"/>
                    <a:gd name="connsiteX21" fmla="*/ 379245 w 382113"/>
                    <a:gd name="connsiteY21" fmla="*/ 261 h 509567"/>
                    <a:gd name="connsiteX22" fmla="*/ 382093 w 382113"/>
                    <a:gd name="connsiteY22" fmla="*/ 5794 h 509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82113" h="509567">
                      <a:moveTo>
                        <a:pt x="382093" y="5794"/>
                      </a:moveTo>
                      <a:lnTo>
                        <a:pt x="382093" y="283332"/>
                      </a:lnTo>
                      <a:cubicBezTo>
                        <a:pt x="381833" y="289069"/>
                        <a:pt x="378798" y="294317"/>
                        <a:pt x="373957" y="297408"/>
                      </a:cubicBezTo>
                      <a:lnTo>
                        <a:pt x="7242" y="508959"/>
                      </a:lnTo>
                      <a:cubicBezTo>
                        <a:pt x="4882" y="510261"/>
                        <a:pt x="1912" y="509407"/>
                        <a:pt x="610" y="507047"/>
                      </a:cubicBezTo>
                      <a:cubicBezTo>
                        <a:pt x="228" y="506364"/>
                        <a:pt x="16" y="505591"/>
                        <a:pt x="0" y="504810"/>
                      </a:cubicBezTo>
                      <a:lnTo>
                        <a:pt x="0" y="169746"/>
                      </a:lnTo>
                      <a:cubicBezTo>
                        <a:pt x="81" y="166865"/>
                        <a:pt x="919" y="164058"/>
                        <a:pt x="2441" y="161609"/>
                      </a:cubicBezTo>
                      <a:cubicBezTo>
                        <a:pt x="3808" y="159136"/>
                        <a:pt x="5769" y="157045"/>
                        <a:pt x="8137" y="155507"/>
                      </a:cubicBezTo>
                      <a:lnTo>
                        <a:pt x="108379" y="97656"/>
                      </a:lnTo>
                      <a:cubicBezTo>
                        <a:pt x="110649" y="96362"/>
                        <a:pt x="113432" y="96362"/>
                        <a:pt x="115702" y="97656"/>
                      </a:cubicBezTo>
                      <a:lnTo>
                        <a:pt x="115702" y="97656"/>
                      </a:lnTo>
                      <a:lnTo>
                        <a:pt x="115702" y="97656"/>
                      </a:lnTo>
                      <a:cubicBezTo>
                        <a:pt x="117354" y="98657"/>
                        <a:pt x="118550" y="100259"/>
                        <a:pt x="119038" y="102131"/>
                      </a:cubicBezTo>
                      <a:lnTo>
                        <a:pt x="125954" y="129795"/>
                      </a:lnTo>
                      <a:lnTo>
                        <a:pt x="127012" y="132806"/>
                      </a:lnTo>
                      <a:cubicBezTo>
                        <a:pt x="127931" y="136654"/>
                        <a:pt x="131796" y="139022"/>
                        <a:pt x="135645" y="138103"/>
                      </a:cubicBezTo>
                      <a:cubicBezTo>
                        <a:pt x="136450" y="137907"/>
                        <a:pt x="137223" y="137574"/>
                        <a:pt x="137915" y="137118"/>
                      </a:cubicBezTo>
                      <a:lnTo>
                        <a:pt x="373875" y="1075"/>
                      </a:lnTo>
                      <a:cubicBezTo>
                        <a:pt x="375454" y="25"/>
                        <a:pt x="377423" y="-276"/>
                        <a:pt x="379245" y="261"/>
                      </a:cubicBezTo>
                      <a:lnTo>
                        <a:pt x="379245" y="261"/>
                      </a:lnTo>
                      <a:lnTo>
                        <a:pt x="379245" y="261"/>
                      </a:lnTo>
                      <a:cubicBezTo>
                        <a:pt x="381174" y="1408"/>
                        <a:pt x="382280" y="3556"/>
                        <a:pt x="382093" y="5794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8" name="Freeform: Shape 317">
                  <a:extLst>
                    <a:ext uri="{FF2B5EF4-FFF2-40B4-BE49-F238E27FC236}">
                      <a16:creationId xmlns:a16="http://schemas.microsoft.com/office/drawing/2014/main" id="{8FF69305-861D-25F1-57EB-56CFDAA7DC3C}"/>
                    </a:ext>
                  </a:extLst>
                </p:cNvPr>
                <p:cNvSpPr/>
                <p:nvPr/>
              </p:nvSpPr>
              <p:spPr>
                <a:xfrm>
                  <a:off x="4242660" y="3106401"/>
                  <a:ext cx="231241" cy="388602"/>
                </a:xfrm>
                <a:custGeom>
                  <a:avLst/>
                  <a:gdLst>
                    <a:gd name="connsiteX0" fmla="*/ 231241 w 231241"/>
                    <a:gd name="connsiteY0" fmla="*/ 133440 h 388602"/>
                    <a:gd name="connsiteX1" fmla="*/ 81 w 231241"/>
                    <a:gd name="connsiteY1" fmla="*/ 0 h 388602"/>
                    <a:gd name="connsiteX2" fmla="*/ 0 w 231241"/>
                    <a:gd name="connsiteY2" fmla="*/ 255163 h 388602"/>
                    <a:gd name="connsiteX3" fmla="*/ 231241 w 231241"/>
                    <a:gd name="connsiteY3" fmla="*/ 388602 h 388602"/>
                    <a:gd name="connsiteX4" fmla="*/ 231241 w 231241"/>
                    <a:gd name="connsiteY4" fmla="*/ 133440 h 38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241" h="388602">
                      <a:moveTo>
                        <a:pt x="231241" y="133440"/>
                      </a:moveTo>
                      <a:lnTo>
                        <a:pt x="81" y="0"/>
                      </a:lnTo>
                      <a:lnTo>
                        <a:pt x="0" y="255163"/>
                      </a:lnTo>
                      <a:lnTo>
                        <a:pt x="231241" y="388602"/>
                      </a:lnTo>
                      <a:lnTo>
                        <a:pt x="231241" y="13344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9" name="Freeform: Shape 318">
                  <a:extLst>
                    <a:ext uri="{FF2B5EF4-FFF2-40B4-BE49-F238E27FC236}">
                      <a16:creationId xmlns:a16="http://schemas.microsoft.com/office/drawing/2014/main" id="{622C3FA3-1946-216A-2E87-A1E65313FE6F}"/>
                    </a:ext>
                  </a:extLst>
                </p:cNvPr>
                <p:cNvSpPr/>
                <p:nvPr/>
              </p:nvSpPr>
              <p:spPr>
                <a:xfrm>
                  <a:off x="4242660" y="3097044"/>
                  <a:ext cx="247433" cy="142796"/>
                </a:xfrm>
                <a:custGeom>
                  <a:avLst/>
                  <a:gdLst>
                    <a:gd name="connsiteX0" fmla="*/ 16192 w 247433"/>
                    <a:gd name="connsiteY0" fmla="*/ 0 h 142796"/>
                    <a:gd name="connsiteX1" fmla="*/ 0 w 247433"/>
                    <a:gd name="connsiteY1" fmla="*/ 9276 h 142796"/>
                    <a:gd name="connsiteX2" fmla="*/ 231241 w 247433"/>
                    <a:gd name="connsiteY2" fmla="*/ 142797 h 142796"/>
                    <a:gd name="connsiteX3" fmla="*/ 247433 w 247433"/>
                    <a:gd name="connsiteY3" fmla="*/ 133440 h 142796"/>
                    <a:gd name="connsiteX4" fmla="*/ 16192 w 247433"/>
                    <a:gd name="connsiteY4" fmla="*/ 0 h 142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433" h="142796">
                      <a:moveTo>
                        <a:pt x="16192" y="0"/>
                      </a:moveTo>
                      <a:lnTo>
                        <a:pt x="0" y="9276"/>
                      </a:lnTo>
                      <a:lnTo>
                        <a:pt x="231241" y="142797"/>
                      </a:lnTo>
                      <a:lnTo>
                        <a:pt x="247433" y="133440"/>
                      </a:lnTo>
                      <a:lnTo>
                        <a:pt x="16192" y="0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20" name="Freeform: Shape 319">
                  <a:extLst>
                    <a:ext uri="{FF2B5EF4-FFF2-40B4-BE49-F238E27FC236}">
                      <a16:creationId xmlns:a16="http://schemas.microsoft.com/office/drawing/2014/main" id="{E1181A59-266B-8477-3796-2222E1F545CD}"/>
                    </a:ext>
                  </a:extLst>
                </p:cNvPr>
                <p:cNvSpPr/>
                <p:nvPr/>
              </p:nvSpPr>
              <p:spPr>
                <a:xfrm>
                  <a:off x="4469263" y="2984922"/>
                  <a:ext cx="416754" cy="530259"/>
                </a:xfrm>
                <a:custGeom>
                  <a:avLst/>
                  <a:gdLst>
                    <a:gd name="connsiteX0" fmla="*/ 0 w 416754"/>
                    <a:gd name="connsiteY0" fmla="*/ 240598 h 530259"/>
                    <a:gd name="connsiteX1" fmla="*/ 416755 w 416754"/>
                    <a:gd name="connsiteY1" fmla="*/ 0 h 530259"/>
                    <a:gd name="connsiteX2" fmla="*/ 416755 w 416754"/>
                    <a:gd name="connsiteY2" fmla="*/ 289662 h 530259"/>
                    <a:gd name="connsiteX3" fmla="*/ 0 w 416754"/>
                    <a:gd name="connsiteY3" fmla="*/ 530260 h 530259"/>
                    <a:gd name="connsiteX4" fmla="*/ 0 w 416754"/>
                    <a:gd name="connsiteY4" fmla="*/ 240598 h 53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259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0" y="530260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21" name="Freeform: Shape 320">
                  <a:extLst>
                    <a:ext uri="{FF2B5EF4-FFF2-40B4-BE49-F238E27FC236}">
                      <a16:creationId xmlns:a16="http://schemas.microsoft.com/office/drawing/2014/main" id="{456FAAFF-5EE3-73D7-1412-C042DC86F3E3}"/>
                    </a:ext>
                  </a:extLst>
                </p:cNvPr>
                <p:cNvSpPr/>
                <p:nvPr/>
              </p:nvSpPr>
              <p:spPr>
                <a:xfrm>
                  <a:off x="4616372" y="3136885"/>
                  <a:ext cx="103415" cy="76152"/>
                </a:xfrm>
                <a:custGeom>
                  <a:avLst/>
                  <a:gdLst>
                    <a:gd name="connsiteX0" fmla="*/ 16273 w 103415"/>
                    <a:gd name="connsiteY0" fmla="*/ 43477 h 76152"/>
                    <a:gd name="connsiteX1" fmla="*/ 87143 w 103415"/>
                    <a:gd name="connsiteY1" fmla="*/ 2794 h 76152"/>
                    <a:gd name="connsiteX2" fmla="*/ 103416 w 103415"/>
                    <a:gd name="connsiteY2" fmla="*/ 8245 h 76152"/>
                    <a:gd name="connsiteX3" fmla="*/ 87143 w 103415"/>
                    <a:gd name="connsiteY3" fmla="*/ 32655 h 76152"/>
                    <a:gd name="connsiteX4" fmla="*/ 16273 w 103415"/>
                    <a:gd name="connsiteY4" fmla="*/ 73338 h 76152"/>
                    <a:gd name="connsiteX5" fmla="*/ 0 w 103415"/>
                    <a:gd name="connsiteY5" fmla="*/ 67887 h 76152"/>
                    <a:gd name="connsiteX6" fmla="*/ 16273 w 103415"/>
                    <a:gd name="connsiteY6" fmla="*/ 43477 h 7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15" h="76152">
                      <a:moveTo>
                        <a:pt x="16273" y="43477"/>
                      </a:moveTo>
                      <a:lnTo>
                        <a:pt x="87143" y="2794"/>
                      </a:lnTo>
                      <a:cubicBezTo>
                        <a:pt x="96337" y="-2495"/>
                        <a:pt x="103416" y="-54"/>
                        <a:pt x="103416" y="8245"/>
                      </a:cubicBezTo>
                      <a:cubicBezTo>
                        <a:pt x="102049" y="18457"/>
                        <a:pt x="96044" y="27472"/>
                        <a:pt x="87143" y="32655"/>
                      </a:cubicBezTo>
                      <a:lnTo>
                        <a:pt x="16273" y="73338"/>
                      </a:lnTo>
                      <a:cubicBezTo>
                        <a:pt x="7079" y="78627"/>
                        <a:pt x="0" y="76267"/>
                        <a:pt x="0" y="67887"/>
                      </a:cubicBezTo>
                      <a:cubicBezTo>
                        <a:pt x="1383" y="57683"/>
                        <a:pt x="7388" y="48684"/>
                        <a:pt x="16273" y="4347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22" name="Freeform: Shape 321">
                  <a:extLst>
                    <a:ext uri="{FF2B5EF4-FFF2-40B4-BE49-F238E27FC236}">
                      <a16:creationId xmlns:a16="http://schemas.microsoft.com/office/drawing/2014/main" id="{3113CAC1-01BB-319F-EAAF-FF88236DFDF2}"/>
                    </a:ext>
                  </a:extLst>
                </p:cNvPr>
                <p:cNvSpPr/>
                <p:nvPr/>
              </p:nvSpPr>
              <p:spPr>
                <a:xfrm>
                  <a:off x="4455431" y="3217546"/>
                  <a:ext cx="13832" cy="297635"/>
                </a:xfrm>
                <a:custGeom>
                  <a:avLst/>
                  <a:gdLst>
                    <a:gd name="connsiteX0" fmla="*/ 13832 w 13832"/>
                    <a:gd name="connsiteY0" fmla="*/ 7974 h 297635"/>
                    <a:gd name="connsiteX1" fmla="*/ 0 w 13832"/>
                    <a:gd name="connsiteY1" fmla="*/ 0 h 297635"/>
                    <a:gd name="connsiteX2" fmla="*/ 0 w 13832"/>
                    <a:gd name="connsiteY2" fmla="*/ 289662 h 297635"/>
                    <a:gd name="connsiteX3" fmla="*/ 13832 w 13832"/>
                    <a:gd name="connsiteY3" fmla="*/ 297635 h 297635"/>
                    <a:gd name="connsiteX4" fmla="*/ 13832 w 13832"/>
                    <a:gd name="connsiteY4" fmla="*/ 7974 h 297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32" h="297635">
                      <a:moveTo>
                        <a:pt x="13832" y="7974"/>
                      </a:moveTo>
                      <a:lnTo>
                        <a:pt x="0" y="0"/>
                      </a:lnTo>
                      <a:lnTo>
                        <a:pt x="0" y="289662"/>
                      </a:lnTo>
                      <a:lnTo>
                        <a:pt x="13832" y="297635"/>
                      </a:lnTo>
                      <a:lnTo>
                        <a:pt x="13832" y="7974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id="{3ADEB8B7-77DF-3367-0124-9E1740560274}"/>
                    </a:ext>
                  </a:extLst>
                </p:cNvPr>
                <p:cNvSpPr/>
                <p:nvPr/>
              </p:nvSpPr>
              <p:spPr>
                <a:xfrm>
                  <a:off x="4455431" y="2976948"/>
                  <a:ext cx="430587" cy="248572"/>
                </a:xfrm>
                <a:custGeom>
                  <a:avLst/>
                  <a:gdLst>
                    <a:gd name="connsiteX0" fmla="*/ 0 w 430587"/>
                    <a:gd name="connsiteY0" fmla="*/ 240598 h 248572"/>
                    <a:gd name="connsiteX1" fmla="*/ 416755 w 430587"/>
                    <a:gd name="connsiteY1" fmla="*/ 0 h 248572"/>
                    <a:gd name="connsiteX2" fmla="*/ 430587 w 430587"/>
                    <a:gd name="connsiteY2" fmla="*/ 7974 h 248572"/>
                    <a:gd name="connsiteX3" fmla="*/ 13832 w 430587"/>
                    <a:gd name="connsiteY3" fmla="*/ 248572 h 248572"/>
                    <a:gd name="connsiteX4" fmla="*/ 0 w 430587"/>
                    <a:gd name="connsiteY4" fmla="*/ 240598 h 248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0587" h="248572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30587" y="7974"/>
                      </a:lnTo>
                      <a:lnTo>
                        <a:pt x="13832" y="248572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425" name="Graphic 4">
              <a:extLst>
                <a:ext uri="{FF2B5EF4-FFF2-40B4-BE49-F238E27FC236}">
                  <a16:creationId xmlns:a16="http://schemas.microsoft.com/office/drawing/2014/main" id="{6F52163D-ABDB-3E72-86BA-3FE1CD6D6011}"/>
                </a:ext>
              </a:extLst>
            </p:cNvPr>
            <p:cNvGrpSpPr/>
            <p:nvPr/>
          </p:nvGrpSpPr>
          <p:grpSpPr>
            <a:xfrm>
              <a:off x="3971143" y="4011175"/>
              <a:ext cx="1301525" cy="1414448"/>
              <a:chOff x="3971143" y="4011175"/>
              <a:chExt cx="1301525" cy="1414448"/>
            </a:xfrm>
          </p:grpSpPr>
          <p:grpSp>
            <p:nvGrpSpPr>
              <p:cNvPr id="426" name="Graphic 4">
                <a:extLst>
                  <a:ext uri="{FF2B5EF4-FFF2-40B4-BE49-F238E27FC236}">
                    <a16:creationId xmlns:a16="http://schemas.microsoft.com/office/drawing/2014/main" id="{AB258129-4162-F942-3FA1-DADC886F5FE9}"/>
                  </a:ext>
                </a:extLst>
              </p:cNvPr>
              <p:cNvGrpSpPr/>
              <p:nvPr/>
            </p:nvGrpSpPr>
            <p:grpSpPr>
              <a:xfrm>
                <a:off x="3971143" y="4011175"/>
                <a:ext cx="1301525" cy="1414448"/>
                <a:chOff x="3971143" y="4011175"/>
                <a:chExt cx="1301525" cy="1414448"/>
              </a:xfrm>
            </p:grpSpPr>
            <p:sp>
              <p:nvSpPr>
                <p:cNvPr id="427" name="Freeform: Shape 426">
                  <a:extLst>
                    <a:ext uri="{FF2B5EF4-FFF2-40B4-BE49-F238E27FC236}">
                      <a16:creationId xmlns:a16="http://schemas.microsoft.com/office/drawing/2014/main" id="{E8378DDC-5BD4-47EF-4362-9FB7D26A9C17}"/>
                    </a:ext>
                  </a:extLst>
                </p:cNvPr>
                <p:cNvSpPr/>
                <p:nvPr/>
              </p:nvSpPr>
              <p:spPr>
                <a:xfrm>
                  <a:off x="3994006" y="4671490"/>
                  <a:ext cx="1278661" cy="754133"/>
                </a:xfrm>
                <a:custGeom>
                  <a:avLst/>
                  <a:gdLst>
                    <a:gd name="connsiteX0" fmla="*/ 0 w 1278661"/>
                    <a:gd name="connsiteY0" fmla="*/ 458312 h 754133"/>
                    <a:gd name="connsiteX1" fmla="*/ 20260 w 1278661"/>
                    <a:gd name="connsiteY1" fmla="*/ 484675 h 754133"/>
                    <a:gd name="connsiteX2" fmla="*/ 478511 w 1278661"/>
                    <a:gd name="connsiteY2" fmla="*/ 749276 h 754133"/>
                    <a:gd name="connsiteX3" fmla="*/ 519194 w 1278661"/>
                    <a:gd name="connsiteY3" fmla="*/ 749276 h 754133"/>
                    <a:gd name="connsiteX4" fmla="*/ 1258401 w 1278661"/>
                    <a:gd name="connsiteY4" fmla="*/ 322432 h 754133"/>
                    <a:gd name="connsiteX5" fmla="*/ 1278661 w 1278661"/>
                    <a:gd name="connsiteY5" fmla="*/ 295581 h 754133"/>
                    <a:gd name="connsiteX6" fmla="*/ 1258401 w 1278661"/>
                    <a:gd name="connsiteY6" fmla="*/ 269463 h 754133"/>
                    <a:gd name="connsiteX7" fmla="*/ 800150 w 1278661"/>
                    <a:gd name="connsiteY7" fmla="*/ 4943 h 754133"/>
                    <a:gd name="connsiteX8" fmla="*/ 759467 w 1278661"/>
                    <a:gd name="connsiteY8" fmla="*/ 4943 h 754133"/>
                    <a:gd name="connsiteX9" fmla="*/ 20260 w 1278661"/>
                    <a:gd name="connsiteY9" fmla="*/ 431706 h 754133"/>
                    <a:gd name="connsiteX10" fmla="*/ 0 w 1278661"/>
                    <a:gd name="connsiteY10" fmla="*/ 458312 h 754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78661" h="754133">
                      <a:moveTo>
                        <a:pt x="0" y="458312"/>
                      </a:moveTo>
                      <a:cubicBezTo>
                        <a:pt x="0" y="470436"/>
                        <a:pt x="9032" y="478247"/>
                        <a:pt x="20260" y="484675"/>
                      </a:cubicBezTo>
                      <a:lnTo>
                        <a:pt x="478511" y="749276"/>
                      </a:lnTo>
                      <a:cubicBezTo>
                        <a:pt x="491302" y="755753"/>
                        <a:pt x="506404" y="755753"/>
                        <a:pt x="519194" y="749276"/>
                      </a:cubicBezTo>
                      <a:lnTo>
                        <a:pt x="1258401" y="322432"/>
                      </a:lnTo>
                      <a:cubicBezTo>
                        <a:pt x="1269630" y="316004"/>
                        <a:pt x="1278661" y="307705"/>
                        <a:pt x="1278661" y="295581"/>
                      </a:cubicBezTo>
                      <a:cubicBezTo>
                        <a:pt x="1278661" y="283458"/>
                        <a:pt x="1269630" y="275972"/>
                        <a:pt x="1258401" y="269463"/>
                      </a:cubicBezTo>
                      <a:lnTo>
                        <a:pt x="800150" y="4943"/>
                      </a:lnTo>
                      <a:cubicBezTo>
                        <a:pt x="787392" y="-1648"/>
                        <a:pt x="772225" y="-1648"/>
                        <a:pt x="759467" y="4943"/>
                      </a:cubicBezTo>
                      <a:lnTo>
                        <a:pt x="20260" y="431706"/>
                      </a:lnTo>
                      <a:cubicBezTo>
                        <a:pt x="9032" y="438215"/>
                        <a:pt x="0" y="446270"/>
                        <a:pt x="0" y="458312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28" name="Freeform: Shape 427">
                  <a:extLst>
                    <a:ext uri="{FF2B5EF4-FFF2-40B4-BE49-F238E27FC236}">
                      <a16:creationId xmlns:a16="http://schemas.microsoft.com/office/drawing/2014/main" id="{7D04C359-C83F-6366-0719-C17719326434}"/>
                    </a:ext>
                  </a:extLst>
                </p:cNvPr>
                <p:cNvSpPr/>
                <p:nvPr/>
              </p:nvSpPr>
              <p:spPr>
                <a:xfrm>
                  <a:off x="4005845" y="4671490"/>
                  <a:ext cx="1254983" cy="724577"/>
                </a:xfrm>
                <a:custGeom>
                  <a:avLst/>
                  <a:gdLst>
                    <a:gd name="connsiteX0" fmla="*/ 8421 w 1254983"/>
                    <a:gd name="connsiteY0" fmla="*/ 455139 h 724577"/>
                    <a:gd name="connsiteX1" fmla="*/ 466673 w 1254983"/>
                    <a:gd name="connsiteY1" fmla="*/ 719659 h 724577"/>
                    <a:gd name="connsiteX2" fmla="*/ 507356 w 1254983"/>
                    <a:gd name="connsiteY2" fmla="*/ 719659 h 724577"/>
                    <a:gd name="connsiteX3" fmla="*/ 1246563 w 1254983"/>
                    <a:gd name="connsiteY3" fmla="*/ 292896 h 724577"/>
                    <a:gd name="connsiteX4" fmla="*/ 1246563 w 1254983"/>
                    <a:gd name="connsiteY4" fmla="*/ 269463 h 724577"/>
                    <a:gd name="connsiteX5" fmla="*/ 788311 w 1254983"/>
                    <a:gd name="connsiteY5" fmla="*/ 4943 h 724577"/>
                    <a:gd name="connsiteX6" fmla="*/ 747628 w 1254983"/>
                    <a:gd name="connsiteY6" fmla="*/ 4943 h 724577"/>
                    <a:gd name="connsiteX7" fmla="*/ 8421 w 1254983"/>
                    <a:gd name="connsiteY7" fmla="*/ 431706 h 724577"/>
                    <a:gd name="connsiteX8" fmla="*/ 8421 w 1254983"/>
                    <a:gd name="connsiteY8" fmla="*/ 455139 h 724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4983" h="724577">
                      <a:moveTo>
                        <a:pt x="8421" y="455139"/>
                      </a:moveTo>
                      <a:lnTo>
                        <a:pt x="466673" y="719659"/>
                      </a:lnTo>
                      <a:cubicBezTo>
                        <a:pt x="479439" y="726217"/>
                        <a:pt x="494589" y="726217"/>
                        <a:pt x="507356" y="719659"/>
                      </a:cubicBezTo>
                      <a:lnTo>
                        <a:pt x="1246563" y="292896"/>
                      </a:lnTo>
                      <a:cubicBezTo>
                        <a:pt x="1257791" y="286387"/>
                        <a:pt x="1257791" y="275972"/>
                        <a:pt x="1246563" y="269463"/>
                      </a:cubicBezTo>
                      <a:lnTo>
                        <a:pt x="788311" y="4943"/>
                      </a:lnTo>
                      <a:cubicBezTo>
                        <a:pt x="775553" y="-1648"/>
                        <a:pt x="760387" y="-1648"/>
                        <a:pt x="747628" y="4943"/>
                      </a:cubicBezTo>
                      <a:lnTo>
                        <a:pt x="8421" y="431706"/>
                      </a:lnTo>
                      <a:cubicBezTo>
                        <a:pt x="-2807" y="438215"/>
                        <a:pt x="-2807" y="448630"/>
                        <a:pt x="8421" y="455139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29" name="Freeform: Shape 428">
                  <a:extLst>
                    <a:ext uri="{FF2B5EF4-FFF2-40B4-BE49-F238E27FC236}">
                      <a16:creationId xmlns:a16="http://schemas.microsoft.com/office/drawing/2014/main" id="{E1D532CF-0AE7-B875-9B9A-38AAAA850C4D}"/>
                    </a:ext>
                  </a:extLst>
                </p:cNvPr>
                <p:cNvSpPr/>
                <p:nvPr/>
              </p:nvSpPr>
              <p:spPr>
                <a:xfrm>
                  <a:off x="3994006" y="5104172"/>
                  <a:ext cx="498771" cy="321408"/>
                </a:xfrm>
                <a:custGeom>
                  <a:avLst/>
                  <a:gdLst>
                    <a:gd name="connsiteX0" fmla="*/ 498771 w 498771"/>
                    <a:gd name="connsiteY0" fmla="*/ 291859 h 321408"/>
                    <a:gd name="connsiteX1" fmla="*/ 498771 w 498771"/>
                    <a:gd name="connsiteY1" fmla="*/ 321394 h 321408"/>
                    <a:gd name="connsiteX2" fmla="*/ 478511 w 498771"/>
                    <a:gd name="connsiteY2" fmla="*/ 316594 h 321408"/>
                    <a:gd name="connsiteX3" fmla="*/ 20260 w 498771"/>
                    <a:gd name="connsiteY3" fmla="*/ 51993 h 321408"/>
                    <a:gd name="connsiteX4" fmla="*/ 0 w 498771"/>
                    <a:gd name="connsiteY4" fmla="*/ 25630 h 321408"/>
                    <a:gd name="connsiteX5" fmla="*/ 18633 w 498771"/>
                    <a:gd name="connsiteY5" fmla="*/ 0 h 321408"/>
                    <a:gd name="connsiteX6" fmla="*/ 13902 w 498771"/>
                    <a:gd name="connsiteY6" fmla="*/ 16956 h 321408"/>
                    <a:gd name="connsiteX7" fmla="*/ 20260 w 498771"/>
                    <a:gd name="connsiteY7" fmla="*/ 22457 h 321408"/>
                    <a:gd name="connsiteX8" fmla="*/ 478511 w 498771"/>
                    <a:gd name="connsiteY8" fmla="*/ 287058 h 321408"/>
                    <a:gd name="connsiteX9" fmla="*/ 498771 w 498771"/>
                    <a:gd name="connsiteY9" fmla="*/ 291859 h 321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771" h="321408">
                      <a:moveTo>
                        <a:pt x="498771" y="291859"/>
                      </a:moveTo>
                      <a:lnTo>
                        <a:pt x="498771" y="321394"/>
                      </a:lnTo>
                      <a:cubicBezTo>
                        <a:pt x="491717" y="321582"/>
                        <a:pt x="484736" y="319922"/>
                        <a:pt x="478511" y="316594"/>
                      </a:cubicBezTo>
                      <a:lnTo>
                        <a:pt x="20260" y="51993"/>
                      </a:lnTo>
                      <a:cubicBezTo>
                        <a:pt x="9032" y="45565"/>
                        <a:pt x="0" y="37754"/>
                        <a:pt x="0" y="25630"/>
                      </a:cubicBezTo>
                      <a:cubicBezTo>
                        <a:pt x="0" y="13507"/>
                        <a:pt x="8137" y="6428"/>
                        <a:pt x="18633" y="0"/>
                      </a:cubicBezTo>
                      <a:cubicBezTo>
                        <a:pt x="12643" y="3377"/>
                        <a:pt x="10525" y="10968"/>
                        <a:pt x="13902" y="16956"/>
                      </a:cubicBezTo>
                      <a:cubicBezTo>
                        <a:pt x="15320" y="19471"/>
                        <a:pt x="17567" y="21415"/>
                        <a:pt x="20260" y="22457"/>
                      </a:cubicBezTo>
                      <a:lnTo>
                        <a:pt x="478511" y="287058"/>
                      </a:lnTo>
                      <a:cubicBezTo>
                        <a:pt x="484752" y="290337"/>
                        <a:pt x="491725" y="291989"/>
                        <a:pt x="498771" y="29185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30" name="Freeform: Shape 429">
                  <a:extLst>
                    <a:ext uri="{FF2B5EF4-FFF2-40B4-BE49-F238E27FC236}">
                      <a16:creationId xmlns:a16="http://schemas.microsoft.com/office/drawing/2014/main" id="{C0CACD30-A66A-4E2F-860F-6250EB500FC3}"/>
                    </a:ext>
                  </a:extLst>
                </p:cNvPr>
                <p:cNvSpPr/>
                <p:nvPr/>
              </p:nvSpPr>
              <p:spPr>
                <a:xfrm>
                  <a:off x="4073052" y="4712178"/>
                  <a:ext cx="730867" cy="421584"/>
                </a:xfrm>
                <a:custGeom>
                  <a:avLst/>
                  <a:gdLst>
                    <a:gd name="connsiteX0" fmla="*/ 4029 w 730867"/>
                    <a:gd name="connsiteY0" fmla="*/ 394516 h 421584"/>
                    <a:gd name="connsiteX1" fmla="*/ 683432 w 730867"/>
                    <a:gd name="connsiteY1" fmla="*/ 2252 h 421584"/>
                    <a:gd name="connsiteX2" fmla="*/ 702471 w 730867"/>
                    <a:gd name="connsiteY2" fmla="*/ 2252 h 421584"/>
                    <a:gd name="connsiteX3" fmla="*/ 726881 w 730867"/>
                    <a:gd name="connsiteY3" fmla="*/ 16165 h 421584"/>
                    <a:gd name="connsiteX4" fmla="*/ 730583 w 730867"/>
                    <a:gd name="connsiteY4" fmla="*/ 23448 h 421584"/>
                    <a:gd name="connsiteX5" fmla="*/ 726881 w 730867"/>
                    <a:gd name="connsiteY5" fmla="*/ 27150 h 421584"/>
                    <a:gd name="connsiteX6" fmla="*/ 47478 w 730867"/>
                    <a:gd name="connsiteY6" fmla="*/ 419332 h 421584"/>
                    <a:gd name="connsiteX7" fmla="*/ 28357 w 730867"/>
                    <a:gd name="connsiteY7" fmla="*/ 419332 h 421584"/>
                    <a:gd name="connsiteX8" fmla="*/ 3947 w 730867"/>
                    <a:gd name="connsiteY8" fmla="*/ 405500 h 421584"/>
                    <a:gd name="connsiteX9" fmla="*/ 300 w 730867"/>
                    <a:gd name="connsiteY9" fmla="*/ 398193 h 421584"/>
                    <a:gd name="connsiteX10" fmla="*/ 4029 w 730867"/>
                    <a:gd name="connsiteY10" fmla="*/ 394516 h 421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30867" h="421584">
                      <a:moveTo>
                        <a:pt x="4029" y="394516"/>
                      </a:moveTo>
                      <a:lnTo>
                        <a:pt x="683432" y="2252"/>
                      </a:lnTo>
                      <a:cubicBezTo>
                        <a:pt x="689420" y="-751"/>
                        <a:pt x="696483" y="-751"/>
                        <a:pt x="702471" y="2252"/>
                      </a:cubicBezTo>
                      <a:lnTo>
                        <a:pt x="726881" y="16165"/>
                      </a:lnTo>
                      <a:cubicBezTo>
                        <a:pt x="729916" y="17158"/>
                        <a:pt x="731568" y="20413"/>
                        <a:pt x="730583" y="23448"/>
                      </a:cubicBezTo>
                      <a:cubicBezTo>
                        <a:pt x="730014" y="25205"/>
                        <a:pt x="728639" y="26580"/>
                        <a:pt x="726881" y="27150"/>
                      </a:cubicBezTo>
                      <a:lnTo>
                        <a:pt x="47478" y="419332"/>
                      </a:lnTo>
                      <a:cubicBezTo>
                        <a:pt x="41458" y="422335"/>
                        <a:pt x="34376" y="422335"/>
                        <a:pt x="28357" y="419332"/>
                      </a:cubicBezTo>
                      <a:lnTo>
                        <a:pt x="3947" y="405500"/>
                      </a:lnTo>
                      <a:cubicBezTo>
                        <a:pt x="921" y="404491"/>
                        <a:pt x="-712" y="401212"/>
                        <a:pt x="300" y="398193"/>
                      </a:cubicBezTo>
                      <a:cubicBezTo>
                        <a:pt x="885" y="396436"/>
                        <a:pt x="2270" y="395077"/>
                        <a:pt x="4029" y="39451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31" name="Freeform: Shape 430">
                  <a:extLst>
                    <a:ext uri="{FF2B5EF4-FFF2-40B4-BE49-F238E27FC236}">
                      <a16:creationId xmlns:a16="http://schemas.microsoft.com/office/drawing/2014/main" id="{739FBE36-DB81-C4E8-4BC6-F9F78FC115C3}"/>
                    </a:ext>
                  </a:extLst>
                </p:cNvPr>
                <p:cNvSpPr/>
                <p:nvPr/>
              </p:nvSpPr>
              <p:spPr>
                <a:xfrm>
                  <a:off x="4139033" y="4751203"/>
                  <a:ext cx="880936" cy="508072"/>
                </a:xfrm>
                <a:custGeom>
                  <a:avLst/>
                  <a:gdLst>
                    <a:gd name="connsiteX0" fmla="*/ 4443 w 880936"/>
                    <a:gd name="connsiteY0" fmla="*/ 394791 h 508072"/>
                    <a:gd name="connsiteX1" fmla="*/ 683846 w 880936"/>
                    <a:gd name="connsiteY1" fmla="*/ 2609 h 508072"/>
                    <a:gd name="connsiteX2" fmla="*/ 701258 w 880936"/>
                    <a:gd name="connsiteY2" fmla="*/ 1632 h 508072"/>
                    <a:gd name="connsiteX3" fmla="*/ 878066 w 880936"/>
                    <a:gd name="connsiteY3" fmla="*/ 103746 h 508072"/>
                    <a:gd name="connsiteX4" fmla="*/ 876438 w 880936"/>
                    <a:gd name="connsiteY4" fmla="*/ 113835 h 508072"/>
                    <a:gd name="connsiteX5" fmla="*/ 197849 w 880936"/>
                    <a:gd name="connsiteY5" fmla="*/ 505530 h 508072"/>
                    <a:gd name="connsiteX6" fmla="*/ 180436 w 880936"/>
                    <a:gd name="connsiteY6" fmla="*/ 506506 h 508072"/>
                    <a:gd name="connsiteX7" fmla="*/ 3141 w 880936"/>
                    <a:gd name="connsiteY7" fmla="*/ 404880 h 508072"/>
                    <a:gd name="connsiteX8" fmla="*/ 4443 w 880936"/>
                    <a:gd name="connsiteY8" fmla="*/ 394791 h 50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0936" h="508072">
                      <a:moveTo>
                        <a:pt x="4443" y="394791"/>
                      </a:moveTo>
                      <a:lnTo>
                        <a:pt x="683846" y="2609"/>
                      </a:lnTo>
                      <a:cubicBezTo>
                        <a:pt x="689159" y="-483"/>
                        <a:pt x="695636" y="-850"/>
                        <a:pt x="701258" y="1632"/>
                      </a:cubicBezTo>
                      <a:lnTo>
                        <a:pt x="878066" y="103746"/>
                      </a:lnTo>
                      <a:cubicBezTo>
                        <a:pt x="882459" y="106268"/>
                        <a:pt x="881727" y="110744"/>
                        <a:pt x="876438" y="113835"/>
                      </a:cubicBezTo>
                      <a:lnTo>
                        <a:pt x="197849" y="505530"/>
                      </a:lnTo>
                      <a:cubicBezTo>
                        <a:pt x="192510" y="508532"/>
                        <a:pt x="186078" y="508898"/>
                        <a:pt x="180436" y="506506"/>
                      </a:cubicBezTo>
                      <a:lnTo>
                        <a:pt x="3141" y="404880"/>
                      </a:lnTo>
                      <a:cubicBezTo>
                        <a:pt x="-1579" y="402358"/>
                        <a:pt x="-846" y="398208"/>
                        <a:pt x="4443" y="39479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32" name="Freeform: Shape 431">
                  <a:extLst>
                    <a:ext uri="{FF2B5EF4-FFF2-40B4-BE49-F238E27FC236}">
                      <a16:creationId xmlns:a16="http://schemas.microsoft.com/office/drawing/2014/main" id="{3C2C920B-0660-97E5-AD11-9FD9C2B9DFF7}"/>
                    </a:ext>
                  </a:extLst>
                </p:cNvPr>
                <p:cNvSpPr/>
                <p:nvPr/>
              </p:nvSpPr>
              <p:spPr>
                <a:xfrm>
                  <a:off x="4156280" y="4766376"/>
                  <a:ext cx="847073" cy="484725"/>
                </a:xfrm>
                <a:custGeom>
                  <a:avLst/>
                  <a:gdLst>
                    <a:gd name="connsiteX0" fmla="*/ 575876 w 847073"/>
                    <a:gd name="connsiteY0" fmla="*/ 152119 h 484725"/>
                    <a:gd name="connsiteX1" fmla="*/ 597194 w 847073"/>
                    <a:gd name="connsiteY1" fmla="*/ 139914 h 484725"/>
                    <a:gd name="connsiteX2" fmla="*/ 597194 w 847073"/>
                    <a:gd name="connsiteY2" fmla="*/ 138124 h 484725"/>
                    <a:gd name="connsiteX3" fmla="*/ 576852 w 847073"/>
                    <a:gd name="connsiteY3" fmla="*/ 126326 h 484725"/>
                    <a:gd name="connsiteX4" fmla="*/ 573760 w 847073"/>
                    <a:gd name="connsiteY4" fmla="*/ 126326 h 484725"/>
                    <a:gd name="connsiteX5" fmla="*/ 552605 w 847073"/>
                    <a:gd name="connsiteY5" fmla="*/ 138938 h 484725"/>
                    <a:gd name="connsiteX6" fmla="*/ 552605 w 847073"/>
                    <a:gd name="connsiteY6" fmla="*/ 140728 h 484725"/>
                    <a:gd name="connsiteX7" fmla="*/ 572947 w 847073"/>
                    <a:gd name="connsiteY7" fmla="*/ 152526 h 484725"/>
                    <a:gd name="connsiteX8" fmla="*/ 575876 w 847073"/>
                    <a:gd name="connsiteY8" fmla="*/ 152119 h 484725"/>
                    <a:gd name="connsiteX9" fmla="*/ 544794 w 847073"/>
                    <a:gd name="connsiteY9" fmla="*/ 109646 h 484725"/>
                    <a:gd name="connsiteX10" fmla="*/ 523558 w 847073"/>
                    <a:gd name="connsiteY10" fmla="*/ 121933 h 484725"/>
                    <a:gd name="connsiteX11" fmla="*/ 523558 w 847073"/>
                    <a:gd name="connsiteY11" fmla="*/ 123723 h 484725"/>
                    <a:gd name="connsiteX12" fmla="*/ 543899 w 847073"/>
                    <a:gd name="connsiteY12" fmla="*/ 135439 h 484725"/>
                    <a:gd name="connsiteX13" fmla="*/ 546991 w 847073"/>
                    <a:gd name="connsiteY13" fmla="*/ 135439 h 484725"/>
                    <a:gd name="connsiteX14" fmla="*/ 568228 w 847073"/>
                    <a:gd name="connsiteY14" fmla="*/ 123153 h 484725"/>
                    <a:gd name="connsiteX15" fmla="*/ 568228 w 847073"/>
                    <a:gd name="connsiteY15" fmla="*/ 121363 h 484725"/>
                    <a:gd name="connsiteX16" fmla="*/ 547805 w 847073"/>
                    <a:gd name="connsiteY16" fmla="*/ 109646 h 484725"/>
                    <a:gd name="connsiteX17" fmla="*/ 544794 w 847073"/>
                    <a:gd name="connsiteY17" fmla="*/ 109646 h 484725"/>
                    <a:gd name="connsiteX18" fmla="*/ 476122 w 847073"/>
                    <a:gd name="connsiteY18" fmla="*/ 149353 h 484725"/>
                    <a:gd name="connsiteX19" fmla="*/ 440077 w 847073"/>
                    <a:gd name="connsiteY19" fmla="*/ 170101 h 484725"/>
                    <a:gd name="connsiteX20" fmla="*/ 440077 w 847073"/>
                    <a:gd name="connsiteY20" fmla="*/ 171891 h 484725"/>
                    <a:gd name="connsiteX21" fmla="*/ 460418 w 847073"/>
                    <a:gd name="connsiteY21" fmla="*/ 183689 h 484725"/>
                    <a:gd name="connsiteX22" fmla="*/ 463510 w 847073"/>
                    <a:gd name="connsiteY22" fmla="*/ 183689 h 484725"/>
                    <a:gd name="connsiteX23" fmla="*/ 499555 w 847073"/>
                    <a:gd name="connsiteY23" fmla="*/ 162941 h 484725"/>
                    <a:gd name="connsiteX24" fmla="*/ 499555 w 847073"/>
                    <a:gd name="connsiteY24" fmla="*/ 161151 h 484725"/>
                    <a:gd name="connsiteX25" fmla="*/ 479214 w 847073"/>
                    <a:gd name="connsiteY25" fmla="*/ 149434 h 484725"/>
                    <a:gd name="connsiteX26" fmla="*/ 476122 w 847073"/>
                    <a:gd name="connsiteY26" fmla="*/ 149353 h 484725"/>
                    <a:gd name="connsiteX27" fmla="*/ 513713 w 847073"/>
                    <a:gd name="connsiteY27" fmla="*/ 127628 h 484725"/>
                    <a:gd name="connsiteX28" fmla="*/ 492476 w 847073"/>
                    <a:gd name="connsiteY28" fmla="*/ 139914 h 484725"/>
                    <a:gd name="connsiteX29" fmla="*/ 492476 w 847073"/>
                    <a:gd name="connsiteY29" fmla="*/ 141704 h 484725"/>
                    <a:gd name="connsiteX30" fmla="*/ 512818 w 847073"/>
                    <a:gd name="connsiteY30" fmla="*/ 153421 h 484725"/>
                    <a:gd name="connsiteX31" fmla="*/ 515909 w 847073"/>
                    <a:gd name="connsiteY31" fmla="*/ 153421 h 484725"/>
                    <a:gd name="connsiteX32" fmla="*/ 537146 w 847073"/>
                    <a:gd name="connsiteY32" fmla="*/ 141135 h 484725"/>
                    <a:gd name="connsiteX33" fmla="*/ 537146 w 847073"/>
                    <a:gd name="connsiteY33" fmla="*/ 139345 h 484725"/>
                    <a:gd name="connsiteX34" fmla="*/ 516805 w 847073"/>
                    <a:gd name="connsiteY34" fmla="*/ 127628 h 484725"/>
                    <a:gd name="connsiteX35" fmla="*/ 513713 w 847073"/>
                    <a:gd name="connsiteY35" fmla="*/ 127628 h 484725"/>
                    <a:gd name="connsiteX36" fmla="*/ 430313 w 847073"/>
                    <a:gd name="connsiteY36" fmla="*/ 175797 h 484725"/>
                    <a:gd name="connsiteX37" fmla="*/ 408995 w 847073"/>
                    <a:gd name="connsiteY37" fmla="*/ 187757 h 484725"/>
                    <a:gd name="connsiteX38" fmla="*/ 408995 w 847073"/>
                    <a:gd name="connsiteY38" fmla="*/ 189547 h 484725"/>
                    <a:gd name="connsiteX39" fmla="*/ 429336 w 847073"/>
                    <a:gd name="connsiteY39" fmla="*/ 201264 h 484725"/>
                    <a:gd name="connsiteX40" fmla="*/ 432428 w 847073"/>
                    <a:gd name="connsiteY40" fmla="*/ 201264 h 484725"/>
                    <a:gd name="connsiteX41" fmla="*/ 453746 w 847073"/>
                    <a:gd name="connsiteY41" fmla="*/ 188978 h 484725"/>
                    <a:gd name="connsiteX42" fmla="*/ 453746 w 847073"/>
                    <a:gd name="connsiteY42" fmla="*/ 187188 h 484725"/>
                    <a:gd name="connsiteX43" fmla="*/ 433405 w 847073"/>
                    <a:gd name="connsiteY43" fmla="*/ 175471 h 484725"/>
                    <a:gd name="connsiteX44" fmla="*/ 430313 w 847073"/>
                    <a:gd name="connsiteY44" fmla="*/ 175797 h 484725"/>
                    <a:gd name="connsiteX45" fmla="*/ 399231 w 847073"/>
                    <a:gd name="connsiteY45" fmla="*/ 193697 h 484725"/>
                    <a:gd name="connsiteX46" fmla="*/ 377913 w 847073"/>
                    <a:gd name="connsiteY46" fmla="*/ 205983 h 484725"/>
                    <a:gd name="connsiteX47" fmla="*/ 377913 w 847073"/>
                    <a:gd name="connsiteY47" fmla="*/ 207773 h 484725"/>
                    <a:gd name="connsiteX48" fmla="*/ 398255 w 847073"/>
                    <a:gd name="connsiteY48" fmla="*/ 219571 h 484725"/>
                    <a:gd name="connsiteX49" fmla="*/ 401347 w 847073"/>
                    <a:gd name="connsiteY49" fmla="*/ 219571 h 484725"/>
                    <a:gd name="connsiteX50" fmla="*/ 422664 w 847073"/>
                    <a:gd name="connsiteY50" fmla="*/ 207367 h 484725"/>
                    <a:gd name="connsiteX51" fmla="*/ 422664 w 847073"/>
                    <a:gd name="connsiteY51" fmla="*/ 205576 h 484725"/>
                    <a:gd name="connsiteX52" fmla="*/ 402323 w 847073"/>
                    <a:gd name="connsiteY52" fmla="*/ 193778 h 484725"/>
                    <a:gd name="connsiteX53" fmla="*/ 399231 w 847073"/>
                    <a:gd name="connsiteY53" fmla="*/ 193697 h 484725"/>
                    <a:gd name="connsiteX54" fmla="*/ 478969 w 847073"/>
                    <a:gd name="connsiteY54" fmla="*/ 241703 h 484725"/>
                    <a:gd name="connsiteX55" fmla="*/ 500206 w 847073"/>
                    <a:gd name="connsiteY55" fmla="*/ 229417 h 484725"/>
                    <a:gd name="connsiteX56" fmla="*/ 500206 w 847073"/>
                    <a:gd name="connsiteY56" fmla="*/ 227627 h 484725"/>
                    <a:gd name="connsiteX57" fmla="*/ 479865 w 847073"/>
                    <a:gd name="connsiteY57" fmla="*/ 215829 h 484725"/>
                    <a:gd name="connsiteX58" fmla="*/ 476773 w 847073"/>
                    <a:gd name="connsiteY58" fmla="*/ 215829 h 484725"/>
                    <a:gd name="connsiteX59" fmla="*/ 455699 w 847073"/>
                    <a:gd name="connsiteY59" fmla="*/ 228440 h 484725"/>
                    <a:gd name="connsiteX60" fmla="*/ 455699 w 847073"/>
                    <a:gd name="connsiteY60" fmla="*/ 230230 h 484725"/>
                    <a:gd name="connsiteX61" fmla="*/ 476040 w 847073"/>
                    <a:gd name="connsiteY61" fmla="*/ 241947 h 484725"/>
                    <a:gd name="connsiteX62" fmla="*/ 478969 w 847073"/>
                    <a:gd name="connsiteY62" fmla="*/ 241703 h 484725"/>
                    <a:gd name="connsiteX63" fmla="*/ 447888 w 847073"/>
                    <a:gd name="connsiteY63" fmla="*/ 259603 h 484725"/>
                    <a:gd name="connsiteX64" fmla="*/ 469124 w 847073"/>
                    <a:gd name="connsiteY64" fmla="*/ 247317 h 484725"/>
                    <a:gd name="connsiteX65" fmla="*/ 469124 w 847073"/>
                    <a:gd name="connsiteY65" fmla="*/ 245527 h 484725"/>
                    <a:gd name="connsiteX66" fmla="*/ 448783 w 847073"/>
                    <a:gd name="connsiteY66" fmla="*/ 233810 h 484725"/>
                    <a:gd name="connsiteX67" fmla="*/ 445691 w 847073"/>
                    <a:gd name="connsiteY67" fmla="*/ 233810 h 484725"/>
                    <a:gd name="connsiteX68" fmla="*/ 424373 w 847073"/>
                    <a:gd name="connsiteY68" fmla="*/ 246097 h 484725"/>
                    <a:gd name="connsiteX69" fmla="*/ 424373 w 847073"/>
                    <a:gd name="connsiteY69" fmla="*/ 247887 h 484725"/>
                    <a:gd name="connsiteX70" fmla="*/ 444715 w 847073"/>
                    <a:gd name="connsiteY70" fmla="*/ 259685 h 484725"/>
                    <a:gd name="connsiteX71" fmla="*/ 447888 w 847073"/>
                    <a:gd name="connsiteY71" fmla="*/ 259603 h 484725"/>
                    <a:gd name="connsiteX72" fmla="*/ 417132 w 847073"/>
                    <a:gd name="connsiteY72" fmla="*/ 277260 h 484725"/>
                    <a:gd name="connsiteX73" fmla="*/ 438368 w 847073"/>
                    <a:gd name="connsiteY73" fmla="*/ 264973 h 484725"/>
                    <a:gd name="connsiteX74" fmla="*/ 438368 w 847073"/>
                    <a:gd name="connsiteY74" fmla="*/ 263183 h 484725"/>
                    <a:gd name="connsiteX75" fmla="*/ 417945 w 847073"/>
                    <a:gd name="connsiteY75" fmla="*/ 251467 h 484725"/>
                    <a:gd name="connsiteX76" fmla="*/ 414853 w 847073"/>
                    <a:gd name="connsiteY76" fmla="*/ 251467 h 484725"/>
                    <a:gd name="connsiteX77" fmla="*/ 393617 w 847073"/>
                    <a:gd name="connsiteY77" fmla="*/ 263753 h 484725"/>
                    <a:gd name="connsiteX78" fmla="*/ 393617 w 847073"/>
                    <a:gd name="connsiteY78" fmla="*/ 265543 h 484725"/>
                    <a:gd name="connsiteX79" fmla="*/ 413958 w 847073"/>
                    <a:gd name="connsiteY79" fmla="*/ 277260 h 484725"/>
                    <a:gd name="connsiteX80" fmla="*/ 417132 w 847073"/>
                    <a:gd name="connsiteY80" fmla="*/ 277260 h 484725"/>
                    <a:gd name="connsiteX81" fmla="*/ 386050 w 847073"/>
                    <a:gd name="connsiteY81" fmla="*/ 295160 h 484725"/>
                    <a:gd name="connsiteX82" fmla="*/ 407286 w 847073"/>
                    <a:gd name="connsiteY82" fmla="*/ 282955 h 484725"/>
                    <a:gd name="connsiteX83" fmla="*/ 407286 w 847073"/>
                    <a:gd name="connsiteY83" fmla="*/ 281165 h 484725"/>
                    <a:gd name="connsiteX84" fmla="*/ 386945 w 847073"/>
                    <a:gd name="connsiteY84" fmla="*/ 269367 h 484725"/>
                    <a:gd name="connsiteX85" fmla="*/ 383853 w 847073"/>
                    <a:gd name="connsiteY85" fmla="*/ 269367 h 484725"/>
                    <a:gd name="connsiteX86" fmla="*/ 362617 w 847073"/>
                    <a:gd name="connsiteY86" fmla="*/ 281572 h 484725"/>
                    <a:gd name="connsiteX87" fmla="*/ 362617 w 847073"/>
                    <a:gd name="connsiteY87" fmla="*/ 283362 h 484725"/>
                    <a:gd name="connsiteX88" fmla="*/ 382958 w 847073"/>
                    <a:gd name="connsiteY88" fmla="*/ 295160 h 484725"/>
                    <a:gd name="connsiteX89" fmla="*/ 385724 w 847073"/>
                    <a:gd name="connsiteY89" fmla="*/ 295485 h 484725"/>
                    <a:gd name="connsiteX90" fmla="*/ 545120 w 847073"/>
                    <a:gd name="connsiteY90" fmla="*/ 169776 h 484725"/>
                    <a:gd name="connsiteX91" fmla="*/ 566438 w 847073"/>
                    <a:gd name="connsiteY91" fmla="*/ 157489 h 484725"/>
                    <a:gd name="connsiteX92" fmla="*/ 566438 w 847073"/>
                    <a:gd name="connsiteY92" fmla="*/ 155699 h 484725"/>
                    <a:gd name="connsiteX93" fmla="*/ 546096 w 847073"/>
                    <a:gd name="connsiteY93" fmla="*/ 143983 h 484725"/>
                    <a:gd name="connsiteX94" fmla="*/ 543004 w 847073"/>
                    <a:gd name="connsiteY94" fmla="*/ 143983 h 484725"/>
                    <a:gd name="connsiteX95" fmla="*/ 521687 w 847073"/>
                    <a:gd name="connsiteY95" fmla="*/ 156269 h 484725"/>
                    <a:gd name="connsiteX96" fmla="*/ 521687 w 847073"/>
                    <a:gd name="connsiteY96" fmla="*/ 158059 h 484725"/>
                    <a:gd name="connsiteX97" fmla="*/ 542028 w 847073"/>
                    <a:gd name="connsiteY97" fmla="*/ 169776 h 484725"/>
                    <a:gd name="connsiteX98" fmla="*/ 544794 w 847073"/>
                    <a:gd name="connsiteY98" fmla="*/ 170101 h 484725"/>
                    <a:gd name="connsiteX99" fmla="*/ 510377 w 847073"/>
                    <a:gd name="connsiteY99" fmla="*/ 223396 h 484725"/>
                    <a:gd name="connsiteX100" fmla="*/ 557813 w 847073"/>
                    <a:gd name="connsiteY100" fmla="*/ 195975 h 484725"/>
                    <a:gd name="connsiteX101" fmla="*/ 557813 w 847073"/>
                    <a:gd name="connsiteY101" fmla="*/ 194185 h 484725"/>
                    <a:gd name="connsiteX102" fmla="*/ 508343 w 847073"/>
                    <a:gd name="connsiteY102" fmla="*/ 165707 h 484725"/>
                    <a:gd name="connsiteX103" fmla="*/ 505251 w 847073"/>
                    <a:gd name="connsiteY103" fmla="*/ 165707 h 484725"/>
                    <a:gd name="connsiteX104" fmla="*/ 480841 w 847073"/>
                    <a:gd name="connsiteY104" fmla="*/ 179865 h 484725"/>
                    <a:gd name="connsiteX105" fmla="*/ 480841 w 847073"/>
                    <a:gd name="connsiteY105" fmla="*/ 181655 h 484725"/>
                    <a:gd name="connsiteX106" fmla="*/ 507041 w 847073"/>
                    <a:gd name="connsiteY106" fmla="*/ 196789 h 484725"/>
                    <a:gd name="connsiteX107" fmla="*/ 507041 w 847073"/>
                    <a:gd name="connsiteY107" fmla="*/ 198579 h 484725"/>
                    <a:gd name="connsiteX108" fmla="*/ 487350 w 847073"/>
                    <a:gd name="connsiteY108" fmla="*/ 209889 h 484725"/>
                    <a:gd name="connsiteX109" fmla="*/ 487350 w 847073"/>
                    <a:gd name="connsiteY109" fmla="*/ 211679 h 484725"/>
                    <a:gd name="connsiteX110" fmla="*/ 507692 w 847073"/>
                    <a:gd name="connsiteY110" fmla="*/ 223396 h 484725"/>
                    <a:gd name="connsiteX111" fmla="*/ 510051 w 847073"/>
                    <a:gd name="connsiteY111" fmla="*/ 223721 h 484725"/>
                    <a:gd name="connsiteX112" fmla="*/ 368312 w 847073"/>
                    <a:gd name="connsiteY112" fmla="*/ 211679 h 484725"/>
                    <a:gd name="connsiteX113" fmla="*/ 346994 w 847073"/>
                    <a:gd name="connsiteY113" fmla="*/ 223965 h 484725"/>
                    <a:gd name="connsiteX114" fmla="*/ 346994 w 847073"/>
                    <a:gd name="connsiteY114" fmla="*/ 225755 h 484725"/>
                    <a:gd name="connsiteX115" fmla="*/ 367336 w 847073"/>
                    <a:gd name="connsiteY115" fmla="*/ 237472 h 484725"/>
                    <a:gd name="connsiteX116" fmla="*/ 370428 w 847073"/>
                    <a:gd name="connsiteY116" fmla="*/ 237472 h 484725"/>
                    <a:gd name="connsiteX117" fmla="*/ 391664 w 847073"/>
                    <a:gd name="connsiteY117" fmla="*/ 225186 h 484725"/>
                    <a:gd name="connsiteX118" fmla="*/ 391664 w 847073"/>
                    <a:gd name="connsiteY118" fmla="*/ 223396 h 484725"/>
                    <a:gd name="connsiteX119" fmla="*/ 371323 w 847073"/>
                    <a:gd name="connsiteY119" fmla="*/ 211679 h 484725"/>
                    <a:gd name="connsiteX120" fmla="*/ 368312 w 847073"/>
                    <a:gd name="connsiteY120" fmla="*/ 211679 h 484725"/>
                    <a:gd name="connsiteX121" fmla="*/ 337231 w 847073"/>
                    <a:gd name="connsiteY121" fmla="*/ 229661 h 484725"/>
                    <a:gd name="connsiteX122" fmla="*/ 315913 w 847073"/>
                    <a:gd name="connsiteY122" fmla="*/ 241947 h 484725"/>
                    <a:gd name="connsiteX123" fmla="*/ 315913 w 847073"/>
                    <a:gd name="connsiteY123" fmla="*/ 243737 h 484725"/>
                    <a:gd name="connsiteX124" fmla="*/ 336254 w 847073"/>
                    <a:gd name="connsiteY124" fmla="*/ 255454 h 484725"/>
                    <a:gd name="connsiteX125" fmla="*/ 339346 w 847073"/>
                    <a:gd name="connsiteY125" fmla="*/ 255454 h 484725"/>
                    <a:gd name="connsiteX126" fmla="*/ 360176 w 847073"/>
                    <a:gd name="connsiteY126" fmla="*/ 243086 h 484725"/>
                    <a:gd name="connsiteX127" fmla="*/ 360176 w 847073"/>
                    <a:gd name="connsiteY127" fmla="*/ 241296 h 484725"/>
                    <a:gd name="connsiteX128" fmla="*/ 339834 w 847073"/>
                    <a:gd name="connsiteY128" fmla="*/ 229498 h 484725"/>
                    <a:gd name="connsiteX129" fmla="*/ 337068 w 847073"/>
                    <a:gd name="connsiteY129" fmla="*/ 229661 h 484725"/>
                    <a:gd name="connsiteX130" fmla="*/ 164898 w 847073"/>
                    <a:gd name="connsiteY130" fmla="*/ 421277 h 484725"/>
                    <a:gd name="connsiteX131" fmla="*/ 167990 w 847073"/>
                    <a:gd name="connsiteY131" fmla="*/ 421277 h 484725"/>
                    <a:gd name="connsiteX132" fmla="*/ 189308 w 847073"/>
                    <a:gd name="connsiteY132" fmla="*/ 408909 h 484725"/>
                    <a:gd name="connsiteX133" fmla="*/ 189308 w 847073"/>
                    <a:gd name="connsiteY133" fmla="*/ 407119 h 484725"/>
                    <a:gd name="connsiteX134" fmla="*/ 168966 w 847073"/>
                    <a:gd name="connsiteY134" fmla="*/ 395321 h 484725"/>
                    <a:gd name="connsiteX135" fmla="*/ 165874 w 847073"/>
                    <a:gd name="connsiteY135" fmla="*/ 395321 h 484725"/>
                    <a:gd name="connsiteX136" fmla="*/ 144801 w 847073"/>
                    <a:gd name="connsiteY136" fmla="*/ 407445 h 484725"/>
                    <a:gd name="connsiteX137" fmla="*/ 144801 w 847073"/>
                    <a:gd name="connsiteY137" fmla="*/ 409235 h 484725"/>
                    <a:gd name="connsiteX138" fmla="*/ 88252 w 847073"/>
                    <a:gd name="connsiteY138" fmla="*/ 373190 h 484725"/>
                    <a:gd name="connsiteX139" fmla="*/ 67259 w 847073"/>
                    <a:gd name="connsiteY139" fmla="*/ 385476 h 484725"/>
                    <a:gd name="connsiteX140" fmla="*/ 67259 w 847073"/>
                    <a:gd name="connsiteY140" fmla="*/ 387266 h 484725"/>
                    <a:gd name="connsiteX141" fmla="*/ 87601 w 847073"/>
                    <a:gd name="connsiteY141" fmla="*/ 399064 h 484725"/>
                    <a:gd name="connsiteX142" fmla="*/ 90693 w 847073"/>
                    <a:gd name="connsiteY142" fmla="*/ 399064 h 484725"/>
                    <a:gd name="connsiteX143" fmla="*/ 112010 w 847073"/>
                    <a:gd name="connsiteY143" fmla="*/ 386778 h 484725"/>
                    <a:gd name="connsiteX144" fmla="*/ 112010 w 847073"/>
                    <a:gd name="connsiteY144" fmla="*/ 385069 h 484725"/>
                    <a:gd name="connsiteX145" fmla="*/ 91669 w 847073"/>
                    <a:gd name="connsiteY145" fmla="*/ 373108 h 484725"/>
                    <a:gd name="connsiteX146" fmla="*/ 88333 w 847073"/>
                    <a:gd name="connsiteY146" fmla="*/ 373190 h 484725"/>
                    <a:gd name="connsiteX147" fmla="*/ 127633 w 847073"/>
                    <a:gd name="connsiteY147" fmla="*/ 409235 h 484725"/>
                    <a:gd name="connsiteX148" fmla="*/ 130724 w 847073"/>
                    <a:gd name="connsiteY148" fmla="*/ 409235 h 484725"/>
                    <a:gd name="connsiteX149" fmla="*/ 152042 w 847073"/>
                    <a:gd name="connsiteY149" fmla="*/ 396948 h 484725"/>
                    <a:gd name="connsiteX150" fmla="*/ 152042 w 847073"/>
                    <a:gd name="connsiteY150" fmla="*/ 395240 h 484725"/>
                    <a:gd name="connsiteX151" fmla="*/ 132352 w 847073"/>
                    <a:gd name="connsiteY151" fmla="*/ 383035 h 484725"/>
                    <a:gd name="connsiteX152" fmla="*/ 129260 w 847073"/>
                    <a:gd name="connsiteY152" fmla="*/ 383035 h 484725"/>
                    <a:gd name="connsiteX153" fmla="*/ 107942 w 847073"/>
                    <a:gd name="connsiteY153" fmla="*/ 395647 h 484725"/>
                    <a:gd name="connsiteX154" fmla="*/ 107942 w 847073"/>
                    <a:gd name="connsiteY154" fmla="*/ 397437 h 484725"/>
                    <a:gd name="connsiteX155" fmla="*/ 213717 w 847073"/>
                    <a:gd name="connsiteY155" fmla="*/ 428518 h 484725"/>
                    <a:gd name="connsiteX156" fmla="*/ 234954 w 847073"/>
                    <a:gd name="connsiteY156" fmla="*/ 416232 h 484725"/>
                    <a:gd name="connsiteX157" fmla="*/ 234954 w 847073"/>
                    <a:gd name="connsiteY157" fmla="*/ 414442 h 484725"/>
                    <a:gd name="connsiteX158" fmla="*/ 214612 w 847073"/>
                    <a:gd name="connsiteY158" fmla="*/ 402726 h 484725"/>
                    <a:gd name="connsiteX159" fmla="*/ 211521 w 847073"/>
                    <a:gd name="connsiteY159" fmla="*/ 402726 h 484725"/>
                    <a:gd name="connsiteX160" fmla="*/ 190284 w 847073"/>
                    <a:gd name="connsiteY160" fmla="*/ 415012 h 484725"/>
                    <a:gd name="connsiteX161" fmla="*/ 190284 w 847073"/>
                    <a:gd name="connsiteY161" fmla="*/ 416802 h 484725"/>
                    <a:gd name="connsiteX162" fmla="*/ 210626 w 847073"/>
                    <a:gd name="connsiteY162" fmla="*/ 428518 h 484725"/>
                    <a:gd name="connsiteX163" fmla="*/ 213717 w 847073"/>
                    <a:gd name="connsiteY163" fmla="*/ 428518 h 484725"/>
                    <a:gd name="connsiteX164" fmla="*/ 179544 w 847073"/>
                    <a:gd name="connsiteY164" fmla="*/ 446582 h 484725"/>
                    <a:gd name="connsiteX165" fmla="*/ 182636 w 847073"/>
                    <a:gd name="connsiteY165" fmla="*/ 446582 h 484725"/>
                    <a:gd name="connsiteX166" fmla="*/ 203872 w 847073"/>
                    <a:gd name="connsiteY166" fmla="*/ 434295 h 484725"/>
                    <a:gd name="connsiteX167" fmla="*/ 203872 w 847073"/>
                    <a:gd name="connsiteY167" fmla="*/ 432587 h 484725"/>
                    <a:gd name="connsiteX168" fmla="*/ 183531 w 847073"/>
                    <a:gd name="connsiteY168" fmla="*/ 420789 h 484725"/>
                    <a:gd name="connsiteX169" fmla="*/ 180439 w 847073"/>
                    <a:gd name="connsiteY169" fmla="*/ 420789 h 484725"/>
                    <a:gd name="connsiteX170" fmla="*/ 159202 w 847073"/>
                    <a:gd name="connsiteY170" fmla="*/ 433075 h 484725"/>
                    <a:gd name="connsiteX171" fmla="*/ 159202 w 847073"/>
                    <a:gd name="connsiteY171" fmla="*/ 434865 h 484725"/>
                    <a:gd name="connsiteX172" fmla="*/ 119577 w 847073"/>
                    <a:gd name="connsiteY172" fmla="*/ 355289 h 484725"/>
                    <a:gd name="connsiteX173" fmla="*/ 98178 w 847073"/>
                    <a:gd name="connsiteY173" fmla="*/ 367576 h 484725"/>
                    <a:gd name="connsiteX174" fmla="*/ 98178 w 847073"/>
                    <a:gd name="connsiteY174" fmla="*/ 369366 h 484725"/>
                    <a:gd name="connsiteX175" fmla="*/ 118520 w 847073"/>
                    <a:gd name="connsiteY175" fmla="*/ 381082 h 484725"/>
                    <a:gd name="connsiteX176" fmla="*/ 121612 w 847073"/>
                    <a:gd name="connsiteY176" fmla="*/ 381082 h 484725"/>
                    <a:gd name="connsiteX177" fmla="*/ 142929 w 847073"/>
                    <a:gd name="connsiteY177" fmla="*/ 368796 h 484725"/>
                    <a:gd name="connsiteX178" fmla="*/ 142929 w 847073"/>
                    <a:gd name="connsiteY178" fmla="*/ 367006 h 484725"/>
                    <a:gd name="connsiteX179" fmla="*/ 122588 w 847073"/>
                    <a:gd name="connsiteY179" fmla="*/ 355289 h 484725"/>
                    <a:gd name="connsiteX180" fmla="*/ 119415 w 847073"/>
                    <a:gd name="connsiteY180" fmla="*/ 355289 h 484725"/>
                    <a:gd name="connsiteX181" fmla="*/ 274986 w 847073"/>
                    <a:gd name="connsiteY181" fmla="*/ 265787 h 484725"/>
                    <a:gd name="connsiteX182" fmla="*/ 253749 w 847073"/>
                    <a:gd name="connsiteY182" fmla="*/ 278073 h 484725"/>
                    <a:gd name="connsiteX183" fmla="*/ 253749 w 847073"/>
                    <a:gd name="connsiteY183" fmla="*/ 279863 h 484725"/>
                    <a:gd name="connsiteX184" fmla="*/ 274091 w 847073"/>
                    <a:gd name="connsiteY184" fmla="*/ 291580 h 484725"/>
                    <a:gd name="connsiteX185" fmla="*/ 277183 w 847073"/>
                    <a:gd name="connsiteY185" fmla="*/ 291580 h 484725"/>
                    <a:gd name="connsiteX186" fmla="*/ 298419 w 847073"/>
                    <a:gd name="connsiteY186" fmla="*/ 279294 h 484725"/>
                    <a:gd name="connsiteX187" fmla="*/ 298419 w 847073"/>
                    <a:gd name="connsiteY187" fmla="*/ 277504 h 484725"/>
                    <a:gd name="connsiteX188" fmla="*/ 278078 w 847073"/>
                    <a:gd name="connsiteY188" fmla="*/ 265787 h 484725"/>
                    <a:gd name="connsiteX189" fmla="*/ 274823 w 847073"/>
                    <a:gd name="connsiteY189" fmla="*/ 265543 h 484725"/>
                    <a:gd name="connsiteX190" fmla="*/ 150659 w 847073"/>
                    <a:gd name="connsiteY190" fmla="*/ 337552 h 484725"/>
                    <a:gd name="connsiteX191" fmla="*/ 129423 w 847073"/>
                    <a:gd name="connsiteY191" fmla="*/ 349838 h 484725"/>
                    <a:gd name="connsiteX192" fmla="*/ 129423 w 847073"/>
                    <a:gd name="connsiteY192" fmla="*/ 351628 h 484725"/>
                    <a:gd name="connsiteX193" fmla="*/ 149845 w 847073"/>
                    <a:gd name="connsiteY193" fmla="*/ 363426 h 484725"/>
                    <a:gd name="connsiteX194" fmla="*/ 152856 w 847073"/>
                    <a:gd name="connsiteY194" fmla="*/ 363426 h 484725"/>
                    <a:gd name="connsiteX195" fmla="*/ 173767 w 847073"/>
                    <a:gd name="connsiteY195" fmla="*/ 350489 h 484725"/>
                    <a:gd name="connsiteX196" fmla="*/ 173767 w 847073"/>
                    <a:gd name="connsiteY196" fmla="*/ 348699 h 484725"/>
                    <a:gd name="connsiteX197" fmla="*/ 153425 w 847073"/>
                    <a:gd name="connsiteY197" fmla="*/ 336982 h 484725"/>
                    <a:gd name="connsiteX198" fmla="*/ 150496 w 847073"/>
                    <a:gd name="connsiteY198" fmla="*/ 337308 h 484725"/>
                    <a:gd name="connsiteX199" fmla="*/ 306067 w 847073"/>
                    <a:gd name="connsiteY199" fmla="*/ 248049 h 484725"/>
                    <a:gd name="connsiteX200" fmla="*/ 284831 w 847073"/>
                    <a:gd name="connsiteY200" fmla="*/ 260336 h 484725"/>
                    <a:gd name="connsiteX201" fmla="*/ 284831 w 847073"/>
                    <a:gd name="connsiteY201" fmla="*/ 262126 h 484725"/>
                    <a:gd name="connsiteX202" fmla="*/ 305172 w 847073"/>
                    <a:gd name="connsiteY202" fmla="*/ 273924 h 484725"/>
                    <a:gd name="connsiteX203" fmla="*/ 308264 w 847073"/>
                    <a:gd name="connsiteY203" fmla="*/ 273924 h 484725"/>
                    <a:gd name="connsiteX204" fmla="*/ 329501 w 847073"/>
                    <a:gd name="connsiteY204" fmla="*/ 261637 h 484725"/>
                    <a:gd name="connsiteX205" fmla="*/ 329501 w 847073"/>
                    <a:gd name="connsiteY205" fmla="*/ 259847 h 484725"/>
                    <a:gd name="connsiteX206" fmla="*/ 309078 w 847073"/>
                    <a:gd name="connsiteY206" fmla="*/ 248131 h 484725"/>
                    <a:gd name="connsiteX207" fmla="*/ 305905 w 847073"/>
                    <a:gd name="connsiteY207" fmla="*/ 247561 h 484725"/>
                    <a:gd name="connsiteX208" fmla="*/ 243904 w 847073"/>
                    <a:gd name="connsiteY208" fmla="*/ 283932 h 484725"/>
                    <a:gd name="connsiteX209" fmla="*/ 222668 w 847073"/>
                    <a:gd name="connsiteY209" fmla="*/ 296218 h 484725"/>
                    <a:gd name="connsiteX210" fmla="*/ 222668 w 847073"/>
                    <a:gd name="connsiteY210" fmla="*/ 298008 h 484725"/>
                    <a:gd name="connsiteX211" fmla="*/ 243009 w 847073"/>
                    <a:gd name="connsiteY211" fmla="*/ 309806 h 484725"/>
                    <a:gd name="connsiteX212" fmla="*/ 246101 w 847073"/>
                    <a:gd name="connsiteY212" fmla="*/ 309806 h 484725"/>
                    <a:gd name="connsiteX213" fmla="*/ 267337 w 847073"/>
                    <a:gd name="connsiteY213" fmla="*/ 297520 h 484725"/>
                    <a:gd name="connsiteX214" fmla="*/ 267337 w 847073"/>
                    <a:gd name="connsiteY214" fmla="*/ 295811 h 484725"/>
                    <a:gd name="connsiteX215" fmla="*/ 246996 w 847073"/>
                    <a:gd name="connsiteY215" fmla="*/ 284013 h 484725"/>
                    <a:gd name="connsiteX216" fmla="*/ 243741 w 847073"/>
                    <a:gd name="connsiteY216" fmla="*/ 283443 h 484725"/>
                    <a:gd name="connsiteX217" fmla="*/ 212660 w 847073"/>
                    <a:gd name="connsiteY217" fmla="*/ 301669 h 484725"/>
                    <a:gd name="connsiteX218" fmla="*/ 191423 w 847073"/>
                    <a:gd name="connsiteY218" fmla="*/ 313956 h 484725"/>
                    <a:gd name="connsiteX219" fmla="*/ 191423 w 847073"/>
                    <a:gd name="connsiteY219" fmla="*/ 315746 h 484725"/>
                    <a:gd name="connsiteX220" fmla="*/ 211765 w 847073"/>
                    <a:gd name="connsiteY220" fmla="*/ 327462 h 484725"/>
                    <a:gd name="connsiteX221" fmla="*/ 214857 w 847073"/>
                    <a:gd name="connsiteY221" fmla="*/ 327462 h 484725"/>
                    <a:gd name="connsiteX222" fmla="*/ 236093 w 847073"/>
                    <a:gd name="connsiteY222" fmla="*/ 315176 h 484725"/>
                    <a:gd name="connsiteX223" fmla="*/ 236093 w 847073"/>
                    <a:gd name="connsiteY223" fmla="*/ 313386 h 484725"/>
                    <a:gd name="connsiteX224" fmla="*/ 215752 w 847073"/>
                    <a:gd name="connsiteY224" fmla="*/ 301669 h 484725"/>
                    <a:gd name="connsiteX225" fmla="*/ 212660 w 847073"/>
                    <a:gd name="connsiteY225" fmla="*/ 301669 h 484725"/>
                    <a:gd name="connsiteX226" fmla="*/ 181578 w 847073"/>
                    <a:gd name="connsiteY226" fmla="*/ 319651 h 484725"/>
                    <a:gd name="connsiteX227" fmla="*/ 160342 w 847073"/>
                    <a:gd name="connsiteY227" fmla="*/ 331937 h 484725"/>
                    <a:gd name="connsiteX228" fmla="*/ 160342 w 847073"/>
                    <a:gd name="connsiteY228" fmla="*/ 333727 h 484725"/>
                    <a:gd name="connsiteX229" fmla="*/ 180764 w 847073"/>
                    <a:gd name="connsiteY229" fmla="*/ 345444 h 484725"/>
                    <a:gd name="connsiteX230" fmla="*/ 183856 w 847073"/>
                    <a:gd name="connsiteY230" fmla="*/ 345444 h 484725"/>
                    <a:gd name="connsiteX231" fmla="*/ 205093 w 847073"/>
                    <a:gd name="connsiteY231" fmla="*/ 333158 h 484725"/>
                    <a:gd name="connsiteX232" fmla="*/ 205093 w 847073"/>
                    <a:gd name="connsiteY232" fmla="*/ 331368 h 484725"/>
                    <a:gd name="connsiteX233" fmla="*/ 184751 w 847073"/>
                    <a:gd name="connsiteY233" fmla="*/ 319570 h 484725"/>
                    <a:gd name="connsiteX234" fmla="*/ 181578 w 847073"/>
                    <a:gd name="connsiteY234" fmla="*/ 319407 h 484725"/>
                    <a:gd name="connsiteX235" fmla="*/ 323561 w 847073"/>
                    <a:gd name="connsiteY235" fmla="*/ 331693 h 484725"/>
                    <a:gd name="connsiteX236" fmla="*/ 344798 w 847073"/>
                    <a:gd name="connsiteY236" fmla="*/ 319407 h 484725"/>
                    <a:gd name="connsiteX237" fmla="*/ 344798 w 847073"/>
                    <a:gd name="connsiteY237" fmla="*/ 317617 h 484725"/>
                    <a:gd name="connsiteX238" fmla="*/ 324456 w 847073"/>
                    <a:gd name="connsiteY238" fmla="*/ 305819 h 484725"/>
                    <a:gd name="connsiteX239" fmla="*/ 321364 w 847073"/>
                    <a:gd name="connsiteY239" fmla="*/ 305819 h 484725"/>
                    <a:gd name="connsiteX240" fmla="*/ 300290 w 847073"/>
                    <a:gd name="connsiteY240" fmla="*/ 317942 h 484725"/>
                    <a:gd name="connsiteX241" fmla="*/ 300290 w 847073"/>
                    <a:gd name="connsiteY241" fmla="*/ 319733 h 484725"/>
                    <a:gd name="connsiteX242" fmla="*/ 320632 w 847073"/>
                    <a:gd name="connsiteY242" fmla="*/ 331449 h 484725"/>
                    <a:gd name="connsiteX243" fmla="*/ 323561 w 847073"/>
                    <a:gd name="connsiteY243" fmla="*/ 331449 h 484725"/>
                    <a:gd name="connsiteX244" fmla="*/ 613548 w 847073"/>
                    <a:gd name="connsiteY244" fmla="*/ 70265 h 484725"/>
                    <a:gd name="connsiteX245" fmla="*/ 592312 w 847073"/>
                    <a:gd name="connsiteY245" fmla="*/ 82470 h 484725"/>
                    <a:gd name="connsiteX246" fmla="*/ 592312 w 847073"/>
                    <a:gd name="connsiteY246" fmla="*/ 84260 h 484725"/>
                    <a:gd name="connsiteX247" fmla="*/ 612409 w 847073"/>
                    <a:gd name="connsiteY247" fmla="*/ 95814 h 484725"/>
                    <a:gd name="connsiteX248" fmla="*/ 615420 w 847073"/>
                    <a:gd name="connsiteY248" fmla="*/ 95814 h 484725"/>
                    <a:gd name="connsiteX249" fmla="*/ 636738 w 847073"/>
                    <a:gd name="connsiteY249" fmla="*/ 83528 h 484725"/>
                    <a:gd name="connsiteX250" fmla="*/ 636738 w 847073"/>
                    <a:gd name="connsiteY250" fmla="*/ 81738 h 484725"/>
                    <a:gd name="connsiteX251" fmla="*/ 616396 w 847073"/>
                    <a:gd name="connsiteY251" fmla="*/ 69940 h 484725"/>
                    <a:gd name="connsiteX252" fmla="*/ 613548 w 847073"/>
                    <a:gd name="connsiteY252" fmla="*/ 70021 h 484725"/>
                    <a:gd name="connsiteX253" fmla="*/ 575957 w 847073"/>
                    <a:gd name="connsiteY253" fmla="*/ 91990 h 484725"/>
                    <a:gd name="connsiteX254" fmla="*/ 554640 w 847073"/>
                    <a:gd name="connsiteY254" fmla="*/ 104276 h 484725"/>
                    <a:gd name="connsiteX255" fmla="*/ 554640 w 847073"/>
                    <a:gd name="connsiteY255" fmla="*/ 105985 h 484725"/>
                    <a:gd name="connsiteX256" fmla="*/ 574981 w 847073"/>
                    <a:gd name="connsiteY256" fmla="*/ 117783 h 484725"/>
                    <a:gd name="connsiteX257" fmla="*/ 578073 w 847073"/>
                    <a:gd name="connsiteY257" fmla="*/ 117783 h 484725"/>
                    <a:gd name="connsiteX258" fmla="*/ 599309 w 847073"/>
                    <a:gd name="connsiteY258" fmla="*/ 105497 h 484725"/>
                    <a:gd name="connsiteX259" fmla="*/ 599309 w 847073"/>
                    <a:gd name="connsiteY259" fmla="*/ 103707 h 484725"/>
                    <a:gd name="connsiteX260" fmla="*/ 578968 w 847073"/>
                    <a:gd name="connsiteY260" fmla="*/ 91909 h 484725"/>
                    <a:gd name="connsiteX261" fmla="*/ 575957 w 847073"/>
                    <a:gd name="connsiteY261" fmla="*/ 91746 h 484725"/>
                    <a:gd name="connsiteX262" fmla="*/ 644630 w 847073"/>
                    <a:gd name="connsiteY262" fmla="*/ 52284 h 484725"/>
                    <a:gd name="connsiteX263" fmla="*/ 623394 w 847073"/>
                    <a:gd name="connsiteY263" fmla="*/ 64570 h 484725"/>
                    <a:gd name="connsiteX264" fmla="*/ 623394 w 847073"/>
                    <a:gd name="connsiteY264" fmla="*/ 66360 h 484725"/>
                    <a:gd name="connsiteX265" fmla="*/ 643816 w 847073"/>
                    <a:gd name="connsiteY265" fmla="*/ 78076 h 484725"/>
                    <a:gd name="connsiteX266" fmla="*/ 646908 w 847073"/>
                    <a:gd name="connsiteY266" fmla="*/ 78076 h 484725"/>
                    <a:gd name="connsiteX267" fmla="*/ 668145 w 847073"/>
                    <a:gd name="connsiteY267" fmla="*/ 65790 h 484725"/>
                    <a:gd name="connsiteX268" fmla="*/ 668145 w 847073"/>
                    <a:gd name="connsiteY268" fmla="*/ 64000 h 484725"/>
                    <a:gd name="connsiteX269" fmla="*/ 647803 w 847073"/>
                    <a:gd name="connsiteY269" fmla="*/ 52284 h 484725"/>
                    <a:gd name="connsiteX270" fmla="*/ 644955 w 847073"/>
                    <a:gd name="connsiteY270" fmla="*/ 52040 h 484725"/>
                    <a:gd name="connsiteX271" fmla="*/ 472786 w 847073"/>
                    <a:gd name="connsiteY271" fmla="*/ 211923 h 484725"/>
                    <a:gd name="connsiteX272" fmla="*/ 494103 w 847073"/>
                    <a:gd name="connsiteY272" fmla="*/ 199637 h 484725"/>
                    <a:gd name="connsiteX273" fmla="*/ 494103 w 847073"/>
                    <a:gd name="connsiteY273" fmla="*/ 197847 h 484725"/>
                    <a:gd name="connsiteX274" fmla="*/ 473762 w 847073"/>
                    <a:gd name="connsiteY274" fmla="*/ 186130 h 484725"/>
                    <a:gd name="connsiteX275" fmla="*/ 470670 w 847073"/>
                    <a:gd name="connsiteY275" fmla="*/ 186130 h 484725"/>
                    <a:gd name="connsiteX276" fmla="*/ 449678 w 847073"/>
                    <a:gd name="connsiteY276" fmla="*/ 198254 h 484725"/>
                    <a:gd name="connsiteX277" fmla="*/ 449678 w 847073"/>
                    <a:gd name="connsiteY277" fmla="*/ 200044 h 484725"/>
                    <a:gd name="connsiteX278" fmla="*/ 470019 w 847073"/>
                    <a:gd name="connsiteY278" fmla="*/ 211760 h 484725"/>
                    <a:gd name="connsiteX279" fmla="*/ 472786 w 847073"/>
                    <a:gd name="connsiteY279" fmla="*/ 211679 h 484725"/>
                    <a:gd name="connsiteX280" fmla="*/ 678804 w 847073"/>
                    <a:gd name="connsiteY280" fmla="*/ 34220 h 484725"/>
                    <a:gd name="connsiteX281" fmla="*/ 675712 w 847073"/>
                    <a:gd name="connsiteY281" fmla="*/ 34220 h 484725"/>
                    <a:gd name="connsiteX282" fmla="*/ 654475 w 847073"/>
                    <a:gd name="connsiteY282" fmla="*/ 46507 h 484725"/>
                    <a:gd name="connsiteX283" fmla="*/ 654475 w 847073"/>
                    <a:gd name="connsiteY283" fmla="*/ 48297 h 484725"/>
                    <a:gd name="connsiteX284" fmla="*/ 674817 w 847073"/>
                    <a:gd name="connsiteY284" fmla="*/ 60095 h 484725"/>
                    <a:gd name="connsiteX285" fmla="*/ 677909 w 847073"/>
                    <a:gd name="connsiteY285" fmla="*/ 60095 h 484725"/>
                    <a:gd name="connsiteX286" fmla="*/ 699145 w 847073"/>
                    <a:gd name="connsiteY286" fmla="*/ 47808 h 484725"/>
                    <a:gd name="connsiteX287" fmla="*/ 699145 w 847073"/>
                    <a:gd name="connsiteY287" fmla="*/ 46018 h 484725"/>
                    <a:gd name="connsiteX288" fmla="*/ 354643 w 847073"/>
                    <a:gd name="connsiteY288" fmla="*/ 313712 h 484725"/>
                    <a:gd name="connsiteX289" fmla="*/ 375879 w 847073"/>
                    <a:gd name="connsiteY289" fmla="*/ 301425 h 484725"/>
                    <a:gd name="connsiteX290" fmla="*/ 375879 w 847073"/>
                    <a:gd name="connsiteY290" fmla="*/ 299635 h 484725"/>
                    <a:gd name="connsiteX291" fmla="*/ 355538 w 847073"/>
                    <a:gd name="connsiteY291" fmla="*/ 287919 h 484725"/>
                    <a:gd name="connsiteX292" fmla="*/ 352446 w 847073"/>
                    <a:gd name="connsiteY292" fmla="*/ 287919 h 484725"/>
                    <a:gd name="connsiteX293" fmla="*/ 331209 w 847073"/>
                    <a:gd name="connsiteY293" fmla="*/ 300205 h 484725"/>
                    <a:gd name="connsiteX294" fmla="*/ 331209 w 847073"/>
                    <a:gd name="connsiteY294" fmla="*/ 301995 h 484725"/>
                    <a:gd name="connsiteX295" fmla="*/ 351551 w 847073"/>
                    <a:gd name="connsiteY295" fmla="*/ 313712 h 484725"/>
                    <a:gd name="connsiteX296" fmla="*/ 354643 w 847073"/>
                    <a:gd name="connsiteY296" fmla="*/ 313467 h 484725"/>
                    <a:gd name="connsiteX297" fmla="*/ 735841 w 847073"/>
                    <a:gd name="connsiteY297" fmla="*/ 93617 h 484725"/>
                    <a:gd name="connsiteX298" fmla="*/ 757159 w 847073"/>
                    <a:gd name="connsiteY298" fmla="*/ 81331 h 484725"/>
                    <a:gd name="connsiteX299" fmla="*/ 757159 w 847073"/>
                    <a:gd name="connsiteY299" fmla="*/ 79541 h 484725"/>
                    <a:gd name="connsiteX300" fmla="*/ 736817 w 847073"/>
                    <a:gd name="connsiteY300" fmla="*/ 67824 h 484725"/>
                    <a:gd name="connsiteX301" fmla="*/ 733725 w 847073"/>
                    <a:gd name="connsiteY301" fmla="*/ 67824 h 484725"/>
                    <a:gd name="connsiteX302" fmla="*/ 712408 w 847073"/>
                    <a:gd name="connsiteY302" fmla="*/ 80111 h 484725"/>
                    <a:gd name="connsiteX303" fmla="*/ 712408 w 847073"/>
                    <a:gd name="connsiteY303" fmla="*/ 81901 h 484725"/>
                    <a:gd name="connsiteX304" fmla="*/ 732749 w 847073"/>
                    <a:gd name="connsiteY304" fmla="*/ 93617 h 484725"/>
                    <a:gd name="connsiteX305" fmla="*/ 735841 w 847073"/>
                    <a:gd name="connsiteY305" fmla="*/ 93373 h 484725"/>
                    <a:gd name="connsiteX306" fmla="*/ 675712 w 847073"/>
                    <a:gd name="connsiteY306" fmla="*/ 94756 h 484725"/>
                    <a:gd name="connsiteX307" fmla="*/ 696948 w 847073"/>
                    <a:gd name="connsiteY307" fmla="*/ 82470 h 484725"/>
                    <a:gd name="connsiteX308" fmla="*/ 696948 w 847073"/>
                    <a:gd name="connsiteY308" fmla="*/ 80680 h 484725"/>
                    <a:gd name="connsiteX309" fmla="*/ 676525 w 847073"/>
                    <a:gd name="connsiteY309" fmla="*/ 68963 h 484725"/>
                    <a:gd name="connsiteX310" fmla="*/ 673433 w 847073"/>
                    <a:gd name="connsiteY310" fmla="*/ 68963 h 484725"/>
                    <a:gd name="connsiteX311" fmla="*/ 652197 w 847073"/>
                    <a:gd name="connsiteY311" fmla="*/ 81250 h 484725"/>
                    <a:gd name="connsiteX312" fmla="*/ 652197 w 847073"/>
                    <a:gd name="connsiteY312" fmla="*/ 83040 h 484725"/>
                    <a:gd name="connsiteX313" fmla="*/ 672538 w 847073"/>
                    <a:gd name="connsiteY313" fmla="*/ 94838 h 484725"/>
                    <a:gd name="connsiteX314" fmla="*/ 675712 w 847073"/>
                    <a:gd name="connsiteY314" fmla="*/ 94512 h 484725"/>
                    <a:gd name="connsiteX315" fmla="*/ 708258 w 847073"/>
                    <a:gd name="connsiteY315" fmla="*/ 50982 h 484725"/>
                    <a:gd name="connsiteX316" fmla="*/ 705166 w 847073"/>
                    <a:gd name="connsiteY316" fmla="*/ 50982 h 484725"/>
                    <a:gd name="connsiteX317" fmla="*/ 683848 w 847073"/>
                    <a:gd name="connsiteY317" fmla="*/ 63268 h 484725"/>
                    <a:gd name="connsiteX318" fmla="*/ 683848 w 847073"/>
                    <a:gd name="connsiteY318" fmla="*/ 64977 h 484725"/>
                    <a:gd name="connsiteX319" fmla="*/ 704190 w 847073"/>
                    <a:gd name="connsiteY319" fmla="*/ 76775 h 484725"/>
                    <a:gd name="connsiteX320" fmla="*/ 707282 w 847073"/>
                    <a:gd name="connsiteY320" fmla="*/ 76775 h 484725"/>
                    <a:gd name="connsiteX321" fmla="*/ 728518 w 847073"/>
                    <a:gd name="connsiteY321" fmla="*/ 64488 h 484725"/>
                    <a:gd name="connsiteX322" fmla="*/ 728518 w 847073"/>
                    <a:gd name="connsiteY322" fmla="*/ 62698 h 484725"/>
                    <a:gd name="connsiteX323" fmla="*/ 714767 w 847073"/>
                    <a:gd name="connsiteY323" fmla="*/ 47239 h 484725"/>
                    <a:gd name="connsiteX324" fmla="*/ 764156 w 847073"/>
                    <a:gd name="connsiteY324" fmla="*/ 75798 h 484725"/>
                    <a:gd name="connsiteX325" fmla="*/ 767248 w 847073"/>
                    <a:gd name="connsiteY325" fmla="*/ 75798 h 484725"/>
                    <a:gd name="connsiteX326" fmla="*/ 788566 w 847073"/>
                    <a:gd name="connsiteY326" fmla="*/ 63512 h 484725"/>
                    <a:gd name="connsiteX327" fmla="*/ 788566 w 847073"/>
                    <a:gd name="connsiteY327" fmla="*/ 61722 h 484725"/>
                    <a:gd name="connsiteX328" fmla="*/ 739177 w 847073"/>
                    <a:gd name="connsiteY328" fmla="*/ 33244 h 484725"/>
                    <a:gd name="connsiteX329" fmla="*/ 736085 w 847073"/>
                    <a:gd name="connsiteY329" fmla="*/ 33244 h 484725"/>
                    <a:gd name="connsiteX330" fmla="*/ 714767 w 847073"/>
                    <a:gd name="connsiteY330" fmla="*/ 45530 h 484725"/>
                    <a:gd name="connsiteX331" fmla="*/ 714442 w 847073"/>
                    <a:gd name="connsiteY331" fmla="*/ 46995 h 484725"/>
                    <a:gd name="connsiteX332" fmla="*/ 642921 w 847073"/>
                    <a:gd name="connsiteY332" fmla="*/ 87027 h 484725"/>
                    <a:gd name="connsiteX333" fmla="*/ 621685 w 847073"/>
                    <a:gd name="connsiteY333" fmla="*/ 99313 h 484725"/>
                    <a:gd name="connsiteX334" fmla="*/ 621685 w 847073"/>
                    <a:gd name="connsiteY334" fmla="*/ 101103 h 484725"/>
                    <a:gd name="connsiteX335" fmla="*/ 642026 w 847073"/>
                    <a:gd name="connsiteY335" fmla="*/ 112820 h 484725"/>
                    <a:gd name="connsiteX336" fmla="*/ 645118 w 847073"/>
                    <a:gd name="connsiteY336" fmla="*/ 112820 h 484725"/>
                    <a:gd name="connsiteX337" fmla="*/ 666355 w 847073"/>
                    <a:gd name="connsiteY337" fmla="*/ 100533 h 484725"/>
                    <a:gd name="connsiteX338" fmla="*/ 666355 w 847073"/>
                    <a:gd name="connsiteY338" fmla="*/ 98743 h 484725"/>
                    <a:gd name="connsiteX339" fmla="*/ 646013 w 847073"/>
                    <a:gd name="connsiteY339" fmla="*/ 87027 h 484725"/>
                    <a:gd name="connsiteX340" fmla="*/ 642596 w 847073"/>
                    <a:gd name="connsiteY340" fmla="*/ 86783 h 484725"/>
                    <a:gd name="connsiteX341" fmla="*/ 408995 w 847073"/>
                    <a:gd name="connsiteY341" fmla="*/ 221850 h 484725"/>
                    <a:gd name="connsiteX342" fmla="*/ 387677 w 847073"/>
                    <a:gd name="connsiteY342" fmla="*/ 234136 h 484725"/>
                    <a:gd name="connsiteX343" fmla="*/ 387677 w 847073"/>
                    <a:gd name="connsiteY343" fmla="*/ 235926 h 484725"/>
                    <a:gd name="connsiteX344" fmla="*/ 408019 w 847073"/>
                    <a:gd name="connsiteY344" fmla="*/ 247642 h 484725"/>
                    <a:gd name="connsiteX345" fmla="*/ 411111 w 847073"/>
                    <a:gd name="connsiteY345" fmla="*/ 247642 h 484725"/>
                    <a:gd name="connsiteX346" fmla="*/ 432428 w 847073"/>
                    <a:gd name="connsiteY346" fmla="*/ 235356 h 484725"/>
                    <a:gd name="connsiteX347" fmla="*/ 432428 w 847073"/>
                    <a:gd name="connsiteY347" fmla="*/ 233566 h 484725"/>
                    <a:gd name="connsiteX348" fmla="*/ 412087 w 847073"/>
                    <a:gd name="connsiteY348" fmla="*/ 221850 h 484725"/>
                    <a:gd name="connsiteX349" fmla="*/ 408995 w 847073"/>
                    <a:gd name="connsiteY349" fmla="*/ 221850 h 484725"/>
                    <a:gd name="connsiteX350" fmla="*/ 701911 w 847073"/>
                    <a:gd name="connsiteY350" fmla="*/ 111436 h 484725"/>
                    <a:gd name="connsiteX351" fmla="*/ 705003 w 847073"/>
                    <a:gd name="connsiteY351" fmla="*/ 111436 h 484725"/>
                    <a:gd name="connsiteX352" fmla="*/ 726321 w 847073"/>
                    <a:gd name="connsiteY352" fmla="*/ 99232 h 484725"/>
                    <a:gd name="connsiteX353" fmla="*/ 726321 w 847073"/>
                    <a:gd name="connsiteY353" fmla="*/ 97441 h 484725"/>
                    <a:gd name="connsiteX354" fmla="*/ 705980 w 847073"/>
                    <a:gd name="connsiteY354" fmla="*/ 85644 h 484725"/>
                    <a:gd name="connsiteX355" fmla="*/ 702888 w 847073"/>
                    <a:gd name="connsiteY355" fmla="*/ 85644 h 484725"/>
                    <a:gd name="connsiteX356" fmla="*/ 681570 w 847073"/>
                    <a:gd name="connsiteY356" fmla="*/ 97848 h 484725"/>
                    <a:gd name="connsiteX357" fmla="*/ 681570 w 847073"/>
                    <a:gd name="connsiteY357" fmla="*/ 99638 h 484725"/>
                    <a:gd name="connsiteX358" fmla="*/ 439751 w 847073"/>
                    <a:gd name="connsiteY358" fmla="*/ 204031 h 484725"/>
                    <a:gd name="connsiteX359" fmla="*/ 418433 w 847073"/>
                    <a:gd name="connsiteY359" fmla="*/ 216235 h 484725"/>
                    <a:gd name="connsiteX360" fmla="*/ 418433 w 847073"/>
                    <a:gd name="connsiteY360" fmla="*/ 218025 h 484725"/>
                    <a:gd name="connsiteX361" fmla="*/ 438775 w 847073"/>
                    <a:gd name="connsiteY361" fmla="*/ 229824 h 484725"/>
                    <a:gd name="connsiteX362" fmla="*/ 441867 w 847073"/>
                    <a:gd name="connsiteY362" fmla="*/ 229824 h 484725"/>
                    <a:gd name="connsiteX363" fmla="*/ 463185 w 847073"/>
                    <a:gd name="connsiteY363" fmla="*/ 217619 h 484725"/>
                    <a:gd name="connsiteX364" fmla="*/ 463185 w 847073"/>
                    <a:gd name="connsiteY364" fmla="*/ 215829 h 484725"/>
                    <a:gd name="connsiteX365" fmla="*/ 442843 w 847073"/>
                    <a:gd name="connsiteY365" fmla="*/ 204031 h 484725"/>
                    <a:gd name="connsiteX366" fmla="*/ 439751 w 847073"/>
                    <a:gd name="connsiteY366" fmla="*/ 204031 h 484725"/>
                    <a:gd name="connsiteX367" fmla="*/ 196061 w 847073"/>
                    <a:gd name="connsiteY367" fmla="*/ 403376 h 484725"/>
                    <a:gd name="connsiteX368" fmla="*/ 199153 w 847073"/>
                    <a:gd name="connsiteY368" fmla="*/ 403376 h 484725"/>
                    <a:gd name="connsiteX369" fmla="*/ 220471 w 847073"/>
                    <a:gd name="connsiteY369" fmla="*/ 391172 h 484725"/>
                    <a:gd name="connsiteX370" fmla="*/ 220471 w 847073"/>
                    <a:gd name="connsiteY370" fmla="*/ 389381 h 484725"/>
                    <a:gd name="connsiteX371" fmla="*/ 200129 w 847073"/>
                    <a:gd name="connsiteY371" fmla="*/ 377665 h 484725"/>
                    <a:gd name="connsiteX372" fmla="*/ 197037 w 847073"/>
                    <a:gd name="connsiteY372" fmla="*/ 377665 h 484725"/>
                    <a:gd name="connsiteX373" fmla="*/ 175720 w 847073"/>
                    <a:gd name="connsiteY373" fmla="*/ 389951 h 484725"/>
                    <a:gd name="connsiteX374" fmla="*/ 175720 w 847073"/>
                    <a:gd name="connsiteY374" fmla="*/ 391741 h 484725"/>
                    <a:gd name="connsiteX375" fmla="*/ 159935 w 847073"/>
                    <a:gd name="connsiteY375" fmla="*/ 365541 h 484725"/>
                    <a:gd name="connsiteX376" fmla="*/ 138698 w 847073"/>
                    <a:gd name="connsiteY376" fmla="*/ 377827 h 484725"/>
                    <a:gd name="connsiteX377" fmla="*/ 138698 w 847073"/>
                    <a:gd name="connsiteY377" fmla="*/ 379618 h 484725"/>
                    <a:gd name="connsiteX378" fmla="*/ 159040 w 847073"/>
                    <a:gd name="connsiteY378" fmla="*/ 391334 h 484725"/>
                    <a:gd name="connsiteX379" fmla="*/ 162132 w 847073"/>
                    <a:gd name="connsiteY379" fmla="*/ 391334 h 484725"/>
                    <a:gd name="connsiteX380" fmla="*/ 183449 w 847073"/>
                    <a:gd name="connsiteY380" fmla="*/ 379048 h 484725"/>
                    <a:gd name="connsiteX381" fmla="*/ 183449 w 847073"/>
                    <a:gd name="connsiteY381" fmla="*/ 377258 h 484725"/>
                    <a:gd name="connsiteX382" fmla="*/ 163108 w 847073"/>
                    <a:gd name="connsiteY382" fmla="*/ 365541 h 484725"/>
                    <a:gd name="connsiteX383" fmla="*/ 159935 w 847073"/>
                    <a:gd name="connsiteY383" fmla="*/ 365460 h 484725"/>
                    <a:gd name="connsiteX384" fmla="*/ 229991 w 847073"/>
                    <a:gd name="connsiteY384" fmla="*/ 385232 h 484725"/>
                    <a:gd name="connsiteX385" fmla="*/ 251308 w 847073"/>
                    <a:gd name="connsiteY385" fmla="*/ 373027 h 484725"/>
                    <a:gd name="connsiteX386" fmla="*/ 251308 w 847073"/>
                    <a:gd name="connsiteY386" fmla="*/ 371237 h 484725"/>
                    <a:gd name="connsiteX387" fmla="*/ 230967 w 847073"/>
                    <a:gd name="connsiteY387" fmla="*/ 359439 h 484725"/>
                    <a:gd name="connsiteX388" fmla="*/ 227875 w 847073"/>
                    <a:gd name="connsiteY388" fmla="*/ 359439 h 484725"/>
                    <a:gd name="connsiteX389" fmla="*/ 206639 w 847073"/>
                    <a:gd name="connsiteY389" fmla="*/ 371725 h 484725"/>
                    <a:gd name="connsiteX390" fmla="*/ 206639 w 847073"/>
                    <a:gd name="connsiteY390" fmla="*/ 373515 h 484725"/>
                    <a:gd name="connsiteX391" fmla="*/ 226980 w 847073"/>
                    <a:gd name="connsiteY391" fmla="*/ 385313 h 484725"/>
                    <a:gd name="connsiteX392" fmla="*/ 229991 w 847073"/>
                    <a:gd name="connsiteY392" fmla="*/ 385232 h 484725"/>
                    <a:gd name="connsiteX393" fmla="*/ 261072 w 847073"/>
                    <a:gd name="connsiteY393" fmla="*/ 367331 h 484725"/>
                    <a:gd name="connsiteX394" fmla="*/ 282390 w 847073"/>
                    <a:gd name="connsiteY394" fmla="*/ 355045 h 484725"/>
                    <a:gd name="connsiteX395" fmla="*/ 282390 w 847073"/>
                    <a:gd name="connsiteY395" fmla="*/ 353255 h 484725"/>
                    <a:gd name="connsiteX396" fmla="*/ 262537 w 847073"/>
                    <a:gd name="connsiteY396" fmla="*/ 341538 h 484725"/>
                    <a:gd name="connsiteX397" fmla="*/ 259445 w 847073"/>
                    <a:gd name="connsiteY397" fmla="*/ 341538 h 484725"/>
                    <a:gd name="connsiteX398" fmla="*/ 238127 w 847073"/>
                    <a:gd name="connsiteY398" fmla="*/ 353906 h 484725"/>
                    <a:gd name="connsiteX399" fmla="*/ 238127 w 847073"/>
                    <a:gd name="connsiteY399" fmla="*/ 355696 h 484725"/>
                    <a:gd name="connsiteX400" fmla="*/ 258550 w 847073"/>
                    <a:gd name="connsiteY400" fmla="*/ 367413 h 484725"/>
                    <a:gd name="connsiteX401" fmla="*/ 261316 w 847073"/>
                    <a:gd name="connsiteY401" fmla="*/ 367331 h 484725"/>
                    <a:gd name="connsiteX402" fmla="*/ 292235 w 847073"/>
                    <a:gd name="connsiteY402" fmla="*/ 349349 h 484725"/>
                    <a:gd name="connsiteX403" fmla="*/ 313472 w 847073"/>
                    <a:gd name="connsiteY403" fmla="*/ 337063 h 484725"/>
                    <a:gd name="connsiteX404" fmla="*/ 313472 w 847073"/>
                    <a:gd name="connsiteY404" fmla="*/ 335273 h 484725"/>
                    <a:gd name="connsiteX405" fmla="*/ 293130 w 847073"/>
                    <a:gd name="connsiteY405" fmla="*/ 323557 h 484725"/>
                    <a:gd name="connsiteX406" fmla="*/ 290038 w 847073"/>
                    <a:gd name="connsiteY406" fmla="*/ 323557 h 484725"/>
                    <a:gd name="connsiteX407" fmla="*/ 268802 w 847073"/>
                    <a:gd name="connsiteY407" fmla="*/ 335843 h 484725"/>
                    <a:gd name="connsiteX408" fmla="*/ 268802 w 847073"/>
                    <a:gd name="connsiteY408" fmla="*/ 337633 h 484725"/>
                    <a:gd name="connsiteX409" fmla="*/ 289225 w 847073"/>
                    <a:gd name="connsiteY409" fmla="*/ 349431 h 484725"/>
                    <a:gd name="connsiteX410" fmla="*/ 292479 w 847073"/>
                    <a:gd name="connsiteY410" fmla="*/ 349349 h 484725"/>
                    <a:gd name="connsiteX411" fmla="*/ 190772 w 847073"/>
                    <a:gd name="connsiteY411" fmla="*/ 347478 h 484725"/>
                    <a:gd name="connsiteX412" fmla="*/ 169536 w 847073"/>
                    <a:gd name="connsiteY412" fmla="*/ 359765 h 484725"/>
                    <a:gd name="connsiteX413" fmla="*/ 169536 w 847073"/>
                    <a:gd name="connsiteY413" fmla="*/ 361554 h 484725"/>
                    <a:gd name="connsiteX414" fmla="*/ 189959 w 847073"/>
                    <a:gd name="connsiteY414" fmla="*/ 373352 h 484725"/>
                    <a:gd name="connsiteX415" fmla="*/ 193051 w 847073"/>
                    <a:gd name="connsiteY415" fmla="*/ 373352 h 484725"/>
                    <a:gd name="connsiteX416" fmla="*/ 214287 w 847073"/>
                    <a:gd name="connsiteY416" fmla="*/ 361066 h 484725"/>
                    <a:gd name="connsiteX417" fmla="*/ 214287 w 847073"/>
                    <a:gd name="connsiteY417" fmla="*/ 359276 h 484725"/>
                    <a:gd name="connsiteX418" fmla="*/ 193946 w 847073"/>
                    <a:gd name="connsiteY418" fmla="*/ 347560 h 484725"/>
                    <a:gd name="connsiteX419" fmla="*/ 191016 w 847073"/>
                    <a:gd name="connsiteY419" fmla="*/ 347478 h 484725"/>
                    <a:gd name="connsiteX420" fmla="*/ 221854 w 847073"/>
                    <a:gd name="connsiteY420" fmla="*/ 329578 h 484725"/>
                    <a:gd name="connsiteX421" fmla="*/ 200618 w 847073"/>
                    <a:gd name="connsiteY421" fmla="*/ 341864 h 484725"/>
                    <a:gd name="connsiteX422" fmla="*/ 200618 w 847073"/>
                    <a:gd name="connsiteY422" fmla="*/ 343654 h 484725"/>
                    <a:gd name="connsiteX423" fmla="*/ 220959 w 847073"/>
                    <a:gd name="connsiteY423" fmla="*/ 355371 h 484725"/>
                    <a:gd name="connsiteX424" fmla="*/ 224051 w 847073"/>
                    <a:gd name="connsiteY424" fmla="*/ 355371 h 484725"/>
                    <a:gd name="connsiteX425" fmla="*/ 245287 w 847073"/>
                    <a:gd name="connsiteY425" fmla="*/ 343084 h 484725"/>
                    <a:gd name="connsiteX426" fmla="*/ 245287 w 847073"/>
                    <a:gd name="connsiteY426" fmla="*/ 341294 h 484725"/>
                    <a:gd name="connsiteX427" fmla="*/ 224946 w 847073"/>
                    <a:gd name="connsiteY427" fmla="*/ 329496 h 484725"/>
                    <a:gd name="connsiteX428" fmla="*/ 221854 w 847073"/>
                    <a:gd name="connsiteY428" fmla="*/ 329578 h 484725"/>
                    <a:gd name="connsiteX429" fmla="*/ 346262 w 847073"/>
                    <a:gd name="connsiteY429" fmla="*/ 257732 h 484725"/>
                    <a:gd name="connsiteX430" fmla="*/ 324944 w 847073"/>
                    <a:gd name="connsiteY430" fmla="*/ 270018 h 484725"/>
                    <a:gd name="connsiteX431" fmla="*/ 324944 w 847073"/>
                    <a:gd name="connsiteY431" fmla="*/ 271808 h 484725"/>
                    <a:gd name="connsiteX432" fmla="*/ 345286 w 847073"/>
                    <a:gd name="connsiteY432" fmla="*/ 283606 h 484725"/>
                    <a:gd name="connsiteX433" fmla="*/ 348378 w 847073"/>
                    <a:gd name="connsiteY433" fmla="*/ 283606 h 484725"/>
                    <a:gd name="connsiteX434" fmla="*/ 369614 w 847073"/>
                    <a:gd name="connsiteY434" fmla="*/ 271320 h 484725"/>
                    <a:gd name="connsiteX435" fmla="*/ 369614 w 847073"/>
                    <a:gd name="connsiteY435" fmla="*/ 269530 h 484725"/>
                    <a:gd name="connsiteX436" fmla="*/ 349273 w 847073"/>
                    <a:gd name="connsiteY436" fmla="*/ 257813 h 484725"/>
                    <a:gd name="connsiteX437" fmla="*/ 346506 w 847073"/>
                    <a:gd name="connsiteY437" fmla="*/ 257732 h 484725"/>
                    <a:gd name="connsiteX438" fmla="*/ 315099 w 847073"/>
                    <a:gd name="connsiteY438" fmla="*/ 275714 h 484725"/>
                    <a:gd name="connsiteX439" fmla="*/ 293863 w 847073"/>
                    <a:gd name="connsiteY439" fmla="*/ 288000 h 484725"/>
                    <a:gd name="connsiteX440" fmla="*/ 293863 w 847073"/>
                    <a:gd name="connsiteY440" fmla="*/ 289790 h 484725"/>
                    <a:gd name="connsiteX441" fmla="*/ 314204 w 847073"/>
                    <a:gd name="connsiteY441" fmla="*/ 301507 h 484725"/>
                    <a:gd name="connsiteX442" fmla="*/ 317296 w 847073"/>
                    <a:gd name="connsiteY442" fmla="*/ 301507 h 484725"/>
                    <a:gd name="connsiteX443" fmla="*/ 338532 w 847073"/>
                    <a:gd name="connsiteY443" fmla="*/ 289220 h 484725"/>
                    <a:gd name="connsiteX444" fmla="*/ 338532 w 847073"/>
                    <a:gd name="connsiteY444" fmla="*/ 287430 h 484725"/>
                    <a:gd name="connsiteX445" fmla="*/ 318110 w 847073"/>
                    <a:gd name="connsiteY445" fmla="*/ 275714 h 484725"/>
                    <a:gd name="connsiteX446" fmla="*/ 315343 w 847073"/>
                    <a:gd name="connsiteY446" fmla="*/ 275714 h 484725"/>
                    <a:gd name="connsiteX447" fmla="*/ 377344 w 847073"/>
                    <a:gd name="connsiteY447" fmla="*/ 239831 h 484725"/>
                    <a:gd name="connsiteX448" fmla="*/ 356026 w 847073"/>
                    <a:gd name="connsiteY448" fmla="*/ 252118 h 484725"/>
                    <a:gd name="connsiteX449" fmla="*/ 356026 w 847073"/>
                    <a:gd name="connsiteY449" fmla="*/ 253908 h 484725"/>
                    <a:gd name="connsiteX450" fmla="*/ 376367 w 847073"/>
                    <a:gd name="connsiteY450" fmla="*/ 265624 h 484725"/>
                    <a:gd name="connsiteX451" fmla="*/ 379459 w 847073"/>
                    <a:gd name="connsiteY451" fmla="*/ 265624 h 484725"/>
                    <a:gd name="connsiteX452" fmla="*/ 400696 w 847073"/>
                    <a:gd name="connsiteY452" fmla="*/ 253338 h 484725"/>
                    <a:gd name="connsiteX453" fmla="*/ 400696 w 847073"/>
                    <a:gd name="connsiteY453" fmla="*/ 251548 h 484725"/>
                    <a:gd name="connsiteX454" fmla="*/ 380354 w 847073"/>
                    <a:gd name="connsiteY454" fmla="*/ 239750 h 484725"/>
                    <a:gd name="connsiteX455" fmla="*/ 377588 w 847073"/>
                    <a:gd name="connsiteY455" fmla="*/ 239831 h 484725"/>
                    <a:gd name="connsiteX456" fmla="*/ 252936 w 847073"/>
                    <a:gd name="connsiteY456" fmla="*/ 311596 h 484725"/>
                    <a:gd name="connsiteX457" fmla="*/ 231699 w 847073"/>
                    <a:gd name="connsiteY457" fmla="*/ 323882 h 484725"/>
                    <a:gd name="connsiteX458" fmla="*/ 231699 w 847073"/>
                    <a:gd name="connsiteY458" fmla="*/ 325672 h 484725"/>
                    <a:gd name="connsiteX459" fmla="*/ 252041 w 847073"/>
                    <a:gd name="connsiteY459" fmla="*/ 337389 h 484725"/>
                    <a:gd name="connsiteX460" fmla="*/ 255133 w 847073"/>
                    <a:gd name="connsiteY460" fmla="*/ 337389 h 484725"/>
                    <a:gd name="connsiteX461" fmla="*/ 276369 w 847073"/>
                    <a:gd name="connsiteY461" fmla="*/ 325103 h 484725"/>
                    <a:gd name="connsiteX462" fmla="*/ 276369 w 847073"/>
                    <a:gd name="connsiteY462" fmla="*/ 323313 h 484725"/>
                    <a:gd name="connsiteX463" fmla="*/ 256028 w 847073"/>
                    <a:gd name="connsiteY463" fmla="*/ 311596 h 484725"/>
                    <a:gd name="connsiteX464" fmla="*/ 253180 w 847073"/>
                    <a:gd name="connsiteY464" fmla="*/ 311596 h 484725"/>
                    <a:gd name="connsiteX465" fmla="*/ 284017 w 847073"/>
                    <a:gd name="connsiteY465" fmla="*/ 293614 h 484725"/>
                    <a:gd name="connsiteX466" fmla="*/ 262781 w 847073"/>
                    <a:gd name="connsiteY466" fmla="*/ 305900 h 484725"/>
                    <a:gd name="connsiteX467" fmla="*/ 262781 w 847073"/>
                    <a:gd name="connsiteY467" fmla="*/ 307690 h 484725"/>
                    <a:gd name="connsiteX468" fmla="*/ 283122 w 847073"/>
                    <a:gd name="connsiteY468" fmla="*/ 319488 h 484725"/>
                    <a:gd name="connsiteX469" fmla="*/ 286214 w 847073"/>
                    <a:gd name="connsiteY469" fmla="*/ 319488 h 484725"/>
                    <a:gd name="connsiteX470" fmla="*/ 307451 w 847073"/>
                    <a:gd name="connsiteY470" fmla="*/ 307284 h 484725"/>
                    <a:gd name="connsiteX471" fmla="*/ 307451 w 847073"/>
                    <a:gd name="connsiteY471" fmla="*/ 305494 h 484725"/>
                    <a:gd name="connsiteX472" fmla="*/ 287109 w 847073"/>
                    <a:gd name="connsiteY472" fmla="*/ 293695 h 484725"/>
                    <a:gd name="connsiteX473" fmla="*/ 284261 w 847073"/>
                    <a:gd name="connsiteY473" fmla="*/ 293533 h 484725"/>
                    <a:gd name="connsiteX474" fmla="*/ 244636 w 847073"/>
                    <a:gd name="connsiteY474" fmla="*/ 410537 h 484725"/>
                    <a:gd name="connsiteX475" fmla="*/ 265873 w 847073"/>
                    <a:gd name="connsiteY475" fmla="*/ 398250 h 484725"/>
                    <a:gd name="connsiteX476" fmla="*/ 265873 w 847073"/>
                    <a:gd name="connsiteY476" fmla="*/ 396460 h 484725"/>
                    <a:gd name="connsiteX477" fmla="*/ 245531 w 847073"/>
                    <a:gd name="connsiteY477" fmla="*/ 384744 h 484725"/>
                    <a:gd name="connsiteX478" fmla="*/ 242439 w 847073"/>
                    <a:gd name="connsiteY478" fmla="*/ 384744 h 484725"/>
                    <a:gd name="connsiteX479" fmla="*/ 221203 w 847073"/>
                    <a:gd name="connsiteY479" fmla="*/ 397030 h 484725"/>
                    <a:gd name="connsiteX480" fmla="*/ 221203 w 847073"/>
                    <a:gd name="connsiteY480" fmla="*/ 398820 h 484725"/>
                    <a:gd name="connsiteX481" fmla="*/ 241544 w 847073"/>
                    <a:gd name="connsiteY481" fmla="*/ 410618 h 484725"/>
                    <a:gd name="connsiteX482" fmla="*/ 244636 w 847073"/>
                    <a:gd name="connsiteY482" fmla="*/ 410537 h 484725"/>
                    <a:gd name="connsiteX483" fmla="*/ 80685 w 847073"/>
                    <a:gd name="connsiteY483" fmla="*/ 402807 h 484725"/>
                    <a:gd name="connsiteX484" fmla="*/ 60343 w 847073"/>
                    <a:gd name="connsiteY484" fmla="*/ 391172 h 484725"/>
                    <a:gd name="connsiteX485" fmla="*/ 57251 w 847073"/>
                    <a:gd name="connsiteY485" fmla="*/ 391172 h 484725"/>
                    <a:gd name="connsiteX486" fmla="*/ 35933 w 847073"/>
                    <a:gd name="connsiteY486" fmla="*/ 403458 h 484725"/>
                    <a:gd name="connsiteX487" fmla="*/ 35933 w 847073"/>
                    <a:gd name="connsiteY487" fmla="*/ 405248 h 484725"/>
                    <a:gd name="connsiteX488" fmla="*/ 56275 w 847073"/>
                    <a:gd name="connsiteY488" fmla="*/ 416965 h 484725"/>
                    <a:gd name="connsiteX489" fmla="*/ 59367 w 847073"/>
                    <a:gd name="connsiteY489" fmla="*/ 416965 h 484725"/>
                    <a:gd name="connsiteX490" fmla="*/ 80685 w 847073"/>
                    <a:gd name="connsiteY490" fmla="*/ 404678 h 484725"/>
                    <a:gd name="connsiteX491" fmla="*/ 80685 w 847073"/>
                    <a:gd name="connsiteY491" fmla="*/ 402807 h 484725"/>
                    <a:gd name="connsiteX492" fmla="*/ 121367 w 847073"/>
                    <a:gd name="connsiteY492" fmla="*/ 412977 h 484725"/>
                    <a:gd name="connsiteX493" fmla="*/ 101026 w 847073"/>
                    <a:gd name="connsiteY493" fmla="*/ 401261 h 484725"/>
                    <a:gd name="connsiteX494" fmla="*/ 97934 w 847073"/>
                    <a:gd name="connsiteY494" fmla="*/ 401261 h 484725"/>
                    <a:gd name="connsiteX495" fmla="*/ 65388 w 847073"/>
                    <a:gd name="connsiteY495" fmla="*/ 420138 h 484725"/>
                    <a:gd name="connsiteX496" fmla="*/ 65388 w 847073"/>
                    <a:gd name="connsiteY496" fmla="*/ 421928 h 484725"/>
                    <a:gd name="connsiteX497" fmla="*/ 85811 w 847073"/>
                    <a:gd name="connsiteY497" fmla="*/ 433726 h 484725"/>
                    <a:gd name="connsiteX498" fmla="*/ 88903 w 847073"/>
                    <a:gd name="connsiteY498" fmla="*/ 433726 h 484725"/>
                    <a:gd name="connsiteX499" fmla="*/ 121449 w 847073"/>
                    <a:gd name="connsiteY499" fmla="*/ 414849 h 484725"/>
                    <a:gd name="connsiteX500" fmla="*/ 121205 w 847073"/>
                    <a:gd name="connsiteY500" fmla="*/ 412977 h 484725"/>
                    <a:gd name="connsiteX501" fmla="*/ 50498 w 847073"/>
                    <a:gd name="connsiteY501" fmla="*/ 379618 h 484725"/>
                    <a:gd name="connsiteX502" fmla="*/ 30157 w 847073"/>
                    <a:gd name="connsiteY502" fmla="*/ 367901 h 484725"/>
                    <a:gd name="connsiteX503" fmla="*/ 27065 w 847073"/>
                    <a:gd name="connsiteY503" fmla="*/ 367901 h 484725"/>
                    <a:gd name="connsiteX504" fmla="*/ 702 w 847073"/>
                    <a:gd name="connsiteY504" fmla="*/ 383035 h 484725"/>
                    <a:gd name="connsiteX505" fmla="*/ 702 w 847073"/>
                    <a:gd name="connsiteY505" fmla="*/ 384825 h 484725"/>
                    <a:gd name="connsiteX506" fmla="*/ 21044 w 847073"/>
                    <a:gd name="connsiteY506" fmla="*/ 396542 h 484725"/>
                    <a:gd name="connsiteX507" fmla="*/ 24135 w 847073"/>
                    <a:gd name="connsiteY507" fmla="*/ 396542 h 484725"/>
                    <a:gd name="connsiteX508" fmla="*/ 50254 w 847073"/>
                    <a:gd name="connsiteY508" fmla="*/ 381408 h 484725"/>
                    <a:gd name="connsiteX509" fmla="*/ 50335 w 847073"/>
                    <a:gd name="connsiteY509" fmla="*/ 379618 h 484725"/>
                    <a:gd name="connsiteX510" fmla="*/ 70514 w 847073"/>
                    <a:gd name="connsiteY510" fmla="*/ 368064 h 484725"/>
                    <a:gd name="connsiteX511" fmla="*/ 73606 w 847073"/>
                    <a:gd name="connsiteY511" fmla="*/ 368064 h 484725"/>
                    <a:gd name="connsiteX512" fmla="*/ 94924 w 847073"/>
                    <a:gd name="connsiteY512" fmla="*/ 355777 h 484725"/>
                    <a:gd name="connsiteX513" fmla="*/ 94924 w 847073"/>
                    <a:gd name="connsiteY513" fmla="*/ 353987 h 484725"/>
                    <a:gd name="connsiteX514" fmla="*/ 74582 w 847073"/>
                    <a:gd name="connsiteY514" fmla="*/ 342352 h 484725"/>
                    <a:gd name="connsiteX515" fmla="*/ 71490 w 847073"/>
                    <a:gd name="connsiteY515" fmla="*/ 342352 h 484725"/>
                    <a:gd name="connsiteX516" fmla="*/ 50172 w 847073"/>
                    <a:gd name="connsiteY516" fmla="*/ 354638 h 484725"/>
                    <a:gd name="connsiteX517" fmla="*/ 50172 w 847073"/>
                    <a:gd name="connsiteY517" fmla="*/ 356428 h 484725"/>
                    <a:gd name="connsiteX518" fmla="*/ 158633 w 847073"/>
                    <a:gd name="connsiteY518" fmla="*/ 425020 h 484725"/>
                    <a:gd name="connsiteX519" fmla="*/ 138291 w 847073"/>
                    <a:gd name="connsiteY519" fmla="*/ 413303 h 484725"/>
                    <a:gd name="connsiteX520" fmla="*/ 135200 w 847073"/>
                    <a:gd name="connsiteY520" fmla="*/ 413303 h 484725"/>
                    <a:gd name="connsiteX521" fmla="*/ 94517 w 847073"/>
                    <a:gd name="connsiteY521" fmla="*/ 436980 h 484725"/>
                    <a:gd name="connsiteX522" fmla="*/ 94517 w 847073"/>
                    <a:gd name="connsiteY522" fmla="*/ 438689 h 484725"/>
                    <a:gd name="connsiteX523" fmla="*/ 114858 w 847073"/>
                    <a:gd name="connsiteY523" fmla="*/ 450487 h 484725"/>
                    <a:gd name="connsiteX524" fmla="*/ 117950 w 847073"/>
                    <a:gd name="connsiteY524" fmla="*/ 450487 h 484725"/>
                    <a:gd name="connsiteX525" fmla="*/ 158633 w 847073"/>
                    <a:gd name="connsiteY525" fmla="*/ 426810 h 484725"/>
                    <a:gd name="connsiteX526" fmla="*/ 158470 w 847073"/>
                    <a:gd name="connsiteY526" fmla="*/ 425020 h 484725"/>
                    <a:gd name="connsiteX527" fmla="*/ 173035 w 847073"/>
                    <a:gd name="connsiteY527" fmla="*/ 450324 h 484725"/>
                    <a:gd name="connsiteX528" fmla="*/ 152693 w 847073"/>
                    <a:gd name="connsiteY528" fmla="*/ 438608 h 484725"/>
                    <a:gd name="connsiteX529" fmla="*/ 149601 w 847073"/>
                    <a:gd name="connsiteY529" fmla="*/ 438608 h 484725"/>
                    <a:gd name="connsiteX530" fmla="*/ 123402 w 847073"/>
                    <a:gd name="connsiteY530" fmla="*/ 453742 h 484725"/>
                    <a:gd name="connsiteX531" fmla="*/ 123402 w 847073"/>
                    <a:gd name="connsiteY531" fmla="*/ 455532 h 484725"/>
                    <a:gd name="connsiteX532" fmla="*/ 143743 w 847073"/>
                    <a:gd name="connsiteY532" fmla="*/ 467248 h 484725"/>
                    <a:gd name="connsiteX533" fmla="*/ 146835 w 847073"/>
                    <a:gd name="connsiteY533" fmla="*/ 467248 h 484725"/>
                    <a:gd name="connsiteX534" fmla="*/ 173035 w 847073"/>
                    <a:gd name="connsiteY534" fmla="*/ 452114 h 484725"/>
                    <a:gd name="connsiteX535" fmla="*/ 173035 w 847073"/>
                    <a:gd name="connsiteY535" fmla="*/ 450324 h 484725"/>
                    <a:gd name="connsiteX536" fmla="*/ 301755 w 847073"/>
                    <a:gd name="connsiteY536" fmla="*/ 234543 h 484725"/>
                    <a:gd name="connsiteX537" fmla="*/ 304847 w 847073"/>
                    <a:gd name="connsiteY537" fmla="*/ 234543 h 484725"/>
                    <a:gd name="connsiteX538" fmla="*/ 326083 w 847073"/>
                    <a:gd name="connsiteY538" fmla="*/ 222256 h 484725"/>
                    <a:gd name="connsiteX539" fmla="*/ 326083 w 847073"/>
                    <a:gd name="connsiteY539" fmla="*/ 220466 h 484725"/>
                    <a:gd name="connsiteX540" fmla="*/ 305742 w 847073"/>
                    <a:gd name="connsiteY540" fmla="*/ 208750 h 484725"/>
                    <a:gd name="connsiteX541" fmla="*/ 302650 w 847073"/>
                    <a:gd name="connsiteY541" fmla="*/ 208750 h 484725"/>
                    <a:gd name="connsiteX542" fmla="*/ 281332 w 847073"/>
                    <a:gd name="connsiteY542" fmla="*/ 221036 h 484725"/>
                    <a:gd name="connsiteX543" fmla="*/ 281332 w 847073"/>
                    <a:gd name="connsiteY543" fmla="*/ 222826 h 484725"/>
                    <a:gd name="connsiteX544" fmla="*/ 239592 w 847073"/>
                    <a:gd name="connsiteY544" fmla="*/ 270506 h 484725"/>
                    <a:gd name="connsiteX545" fmla="*/ 242684 w 847073"/>
                    <a:gd name="connsiteY545" fmla="*/ 270506 h 484725"/>
                    <a:gd name="connsiteX546" fmla="*/ 263920 w 847073"/>
                    <a:gd name="connsiteY546" fmla="*/ 258220 h 484725"/>
                    <a:gd name="connsiteX547" fmla="*/ 263920 w 847073"/>
                    <a:gd name="connsiteY547" fmla="*/ 256430 h 484725"/>
                    <a:gd name="connsiteX548" fmla="*/ 243497 w 847073"/>
                    <a:gd name="connsiteY548" fmla="*/ 244713 h 484725"/>
                    <a:gd name="connsiteX549" fmla="*/ 240405 w 847073"/>
                    <a:gd name="connsiteY549" fmla="*/ 244713 h 484725"/>
                    <a:gd name="connsiteX550" fmla="*/ 219169 w 847073"/>
                    <a:gd name="connsiteY550" fmla="*/ 257000 h 484725"/>
                    <a:gd name="connsiteX551" fmla="*/ 219169 w 847073"/>
                    <a:gd name="connsiteY551" fmla="*/ 258790 h 484725"/>
                    <a:gd name="connsiteX552" fmla="*/ 101433 w 847073"/>
                    <a:gd name="connsiteY552" fmla="*/ 350489 h 484725"/>
                    <a:gd name="connsiteX553" fmla="*/ 104525 w 847073"/>
                    <a:gd name="connsiteY553" fmla="*/ 350489 h 484725"/>
                    <a:gd name="connsiteX554" fmla="*/ 125842 w 847073"/>
                    <a:gd name="connsiteY554" fmla="*/ 338202 h 484725"/>
                    <a:gd name="connsiteX555" fmla="*/ 125842 w 847073"/>
                    <a:gd name="connsiteY555" fmla="*/ 336412 h 484725"/>
                    <a:gd name="connsiteX556" fmla="*/ 105501 w 847073"/>
                    <a:gd name="connsiteY556" fmla="*/ 324614 h 484725"/>
                    <a:gd name="connsiteX557" fmla="*/ 102409 w 847073"/>
                    <a:gd name="connsiteY557" fmla="*/ 324614 h 484725"/>
                    <a:gd name="connsiteX558" fmla="*/ 81091 w 847073"/>
                    <a:gd name="connsiteY558" fmla="*/ 336901 h 484725"/>
                    <a:gd name="connsiteX559" fmla="*/ 81091 w 847073"/>
                    <a:gd name="connsiteY559" fmla="*/ 338691 h 484725"/>
                    <a:gd name="connsiteX560" fmla="*/ 270673 w 847073"/>
                    <a:gd name="connsiteY560" fmla="*/ 252850 h 484725"/>
                    <a:gd name="connsiteX561" fmla="*/ 273765 w 847073"/>
                    <a:gd name="connsiteY561" fmla="*/ 252850 h 484725"/>
                    <a:gd name="connsiteX562" fmla="*/ 295002 w 847073"/>
                    <a:gd name="connsiteY562" fmla="*/ 240564 h 484725"/>
                    <a:gd name="connsiteX563" fmla="*/ 295002 w 847073"/>
                    <a:gd name="connsiteY563" fmla="*/ 238774 h 484725"/>
                    <a:gd name="connsiteX564" fmla="*/ 274660 w 847073"/>
                    <a:gd name="connsiteY564" fmla="*/ 226976 h 484725"/>
                    <a:gd name="connsiteX565" fmla="*/ 271568 w 847073"/>
                    <a:gd name="connsiteY565" fmla="*/ 226976 h 484725"/>
                    <a:gd name="connsiteX566" fmla="*/ 250251 w 847073"/>
                    <a:gd name="connsiteY566" fmla="*/ 239262 h 484725"/>
                    <a:gd name="connsiteX567" fmla="*/ 250251 w 847073"/>
                    <a:gd name="connsiteY567" fmla="*/ 241052 h 484725"/>
                    <a:gd name="connsiteX568" fmla="*/ 208510 w 847073"/>
                    <a:gd name="connsiteY568" fmla="*/ 288732 h 484725"/>
                    <a:gd name="connsiteX569" fmla="*/ 211602 w 847073"/>
                    <a:gd name="connsiteY569" fmla="*/ 288732 h 484725"/>
                    <a:gd name="connsiteX570" fmla="*/ 232838 w 847073"/>
                    <a:gd name="connsiteY570" fmla="*/ 276446 h 484725"/>
                    <a:gd name="connsiteX571" fmla="*/ 232838 w 847073"/>
                    <a:gd name="connsiteY571" fmla="*/ 274656 h 484725"/>
                    <a:gd name="connsiteX572" fmla="*/ 212497 w 847073"/>
                    <a:gd name="connsiteY572" fmla="*/ 262939 h 484725"/>
                    <a:gd name="connsiteX573" fmla="*/ 209405 w 847073"/>
                    <a:gd name="connsiteY573" fmla="*/ 262939 h 484725"/>
                    <a:gd name="connsiteX574" fmla="*/ 188169 w 847073"/>
                    <a:gd name="connsiteY574" fmla="*/ 275225 h 484725"/>
                    <a:gd name="connsiteX575" fmla="*/ 188169 w 847073"/>
                    <a:gd name="connsiteY575" fmla="*/ 277016 h 484725"/>
                    <a:gd name="connsiteX576" fmla="*/ 188331 w 847073"/>
                    <a:gd name="connsiteY576" fmla="*/ 451952 h 484725"/>
                    <a:gd name="connsiteX577" fmla="*/ 185239 w 847073"/>
                    <a:gd name="connsiteY577" fmla="*/ 451952 h 484725"/>
                    <a:gd name="connsiteX578" fmla="*/ 152693 w 847073"/>
                    <a:gd name="connsiteY578" fmla="*/ 470829 h 484725"/>
                    <a:gd name="connsiteX579" fmla="*/ 152693 w 847073"/>
                    <a:gd name="connsiteY579" fmla="*/ 472619 h 484725"/>
                    <a:gd name="connsiteX580" fmla="*/ 173035 w 847073"/>
                    <a:gd name="connsiteY580" fmla="*/ 484335 h 484725"/>
                    <a:gd name="connsiteX581" fmla="*/ 176126 w 847073"/>
                    <a:gd name="connsiteY581" fmla="*/ 484335 h 484725"/>
                    <a:gd name="connsiteX582" fmla="*/ 208673 w 847073"/>
                    <a:gd name="connsiteY582" fmla="*/ 465458 h 484725"/>
                    <a:gd name="connsiteX583" fmla="*/ 208673 w 847073"/>
                    <a:gd name="connsiteY583" fmla="*/ 463668 h 484725"/>
                    <a:gd name="connsiteX584" fmla="*/ 163922 w 847073"/>
                    <a:gd name="connsiteY584" fmla="*/ 314525 h 484725"/>
                    <a:gd name="connsiteX585" fmla="*/ 167014 w 847073"/>
                    <a:gd name="connsiteY585" fmla="*/ 314525 h 484725"/>
                    <a:gd name="connsiteX586" fmla="*/ 188250 w 847073"/>
                    <a:gd name="connsiteY586" fmla="*/ 302320 h 484725"/>
                    <a:gd name="connsiteX587" fmla="*/ 188250 w 847073"/>
                    <a:gd name="connsiteY587" fmla="*/ 300530 h 484725"/>
                    <a:gd name="connsiteX588" fmla="*/ 167909 w 847073"/>
                    <a:gd name="connsiteY588" fmla="*/ 288732 h 484725"/>
                    <a:gd name="connsiteX589" fmla="*/ 164817 w 847073"/>
                    <a:gd name="connsiteY589" fmla="*/ 288732 h 484725"/>
                    <a:gd name="connsiteX590" fmla="*/ 143580 w 847073"/>
                    <a:gd name="connsiteY590" fmla="*/ 301019 h 484725"/>
                    <a:gd name="connsiteX591" fmla="*/ 143580 w 847073"/>
                    <a:gd name="connsiteY591" fmla="*/ 302809 h 484725"/>
                    <a:gd name="connsiteX592" fmla="*/ 132352 w 847073"/>
                    <a:gd name="connsiteY592" fmla="*/ 332100 h 484725"/>
                    <a:gd name="connsiteX593" fmla="*/ 135444 w 847073"/>
                    <a:gd name="connsiteY593" fmla="*/ 332100 h 484725"/>
                    <a:gd name="connsiteX594" fmla="*/ 156761 w 847073"/>
                    <a:gd name="connsiteY594" fmla="*/ 319733 h 484725"/>
                    <a:gd name="connsiteX595" fmla="*/ 156761 w 847073"/>
                    <a:gd name="connsiteY595" fmla="*/ 317942 h 484725"/>
                    <a:gd name="connsiteX596" fmla="*/ 136420 w 847073"/>
                    <a:gd name="connsiteY596" fmla="*/ 306226 h 484725"/>
                    <a:gd name="connsiteX597" fmla="*/ 133328 w 847073"/>
                    <a:gd name="connsiteY597" fmla="*/ 306226 h 484725"/>
                    <a:gd name="connsiteX598" fmla="*/ 112092 w 847073"/>
                    <a:gd name="connsiteY598" fmla="*/ 318512 h 484725"/>
                    <a:gd name="connsiteX599" fmla="*/ 112092 w 847073"/>
                    <a:gd name="connsiteY599" fmla="*/ 320302 h 484725"/>
                    <a:gd name="connsiteX600" fmla="*/ 763831 w 847073"/>
                    <a:gd name="connsiteY600" fmla="*/ 119085 h 484725"/>
                    <a:gd name="connsiteX601" fmla="*/ 760739 w 847073"/>
                    <a:gd name="connsiteY601" fmla="*/ 119085 h 484725"/>
                    <a:gd name="connsiteX602" fmla="*/ 708421 w 847073"/>
                    <a:gd name="connsiteY602" fmla="*/ 149353 h 484725"/>
                    <a:gd name="connsiteX603" fmla="*/ 708421 w 847073"/>
                    <a:gd name="connsiteY603" fmla="*/ 151143 h 484725"/>
                    <a:gd name="connsiteX604" fmla="*/ 728762 w 847073"/>
                    <a:gd name="connsiteY604" fmla="*/ 162860 h 484725"/>
                    <a:gd name="connsiteX605" fmla="*/ 731854 w 847073"/>
                    <a:gd name="connsiteY605" fmla="*/ 162860 h 484725"/>
                    <a:gd name="connsiteX606" fmla="*/ 784172 w 847073"/>
                    <a:gd name="connsiteY606" fmla="*/ 132591 h 484725"/>
                    <a:gd name="connsiteX607" fmla="*/ 784172 w 847073"/>
                    <a:gd name="connsiteY607" fmla="*/ 130801 h 484725"/>
                    <a:gd name="connsiteX608" fmla="*/ 695158 w 847073"/>
                    <a:gd name="connsiteY608" fmla="*/ 158710 h 484725"/>
                    <a:gd name="connsiteX609" fmla="*/ 692066 w 847073"/>
                    <a:gd name="connsiteY609" fmla="*/ 158710 h 484725"/>
                    <a:gd name="connsiteX610" fmla="*/ 670911 w 847073"/>
                    <a:gd name="connsiteY610" fmla="*/ 171484 h 484725"/>
                    <a:gd name="connsiteX611" fmla="*/ 670911 w 847073"/>
                    <a:gd name="connsiteY611" fmla="*/ 173274 h 484725"/>
                    <a:gd name="connsiteX612" fmla="*/ 691253 w 847073"/>
                    <a:gd name="connsiteY612" fmla="*/ 184991 h 484725"/>
                    <a:gd name="connsiteX613" fmla="*/ 694344 w 847073"/>
                    <a:gd name="connsiteY613" fmla="*/ 184991 h 484725"/>
                    <a:gd name="connsiteX614" fmla="*/ 715662 w 847073"/>
                    <a:gd name="connsiteY614" fmla="*/ 172705 h 484725"/>
                    <a:gd name="connsiteX615" fmla="*/ 715662 w 847073"/>
                    <a:gd name="connsiteY615" fmla="*/ 170915 h 484725"/>
                    <a:gd name="connsiteX616" fmla="*/ 275555 w 847073"/>
                    <a:gd name="connsiteY616" fmla="*/ 392636 h 484725"/>
                    <a:gd name="connsiteX617" fmla="*/ 296792 w 847073"/>
                    <a:gd name="connsiteY617" fmla="*/ 380350 h 484725"/>
                    <a:gd name="connsiteX618" fmla="*/ 296792 w 847073"/>
                    <a:gd name="connsiteY618" fmla="*/ 378560 h 484725"/>
                    <a:gd name="connsiteX619" fmla="*/ 276450 w 847073"/>
                    <a:gd name="connsiteY619" fmla="*/ 366762 h 484725"/>
                    <a:gd name="connsiteX620" fmla="*/ 273358 w 847073"/>
                    <a:gd name="connsiteY620" fmla="*/ 366762 h 484725"/>
                    <a:gd name="connsiteX621" fmla="*/ 252122 w 847073"/>
                    <a:gd name="connsiteY621" fmla="*/ 379048 h 484725"/>
                    <a:gd name="connsiteX622" fmla="*/ 252122 w 847073"/>
                    <a:gd name="connsiteY622" fmla="*/ 380838 h 484725"/>
                    <a:gd name="connsiteX623" fmla="*/ 272463 w 847073"/>
                    <a:gd name="connsiteY623" fmla="*/ 392555 h 484725"/>
                    <a:gd name="connsiteX624" fmla="*/ 275718 w 847073"/>
                    <a:gd name="connsiteY624" fmla="*/ 392636 h 484725"/>
                    <a:gd name="connsiteX625" fmla="*/ 632995 w 847073"/>
                    <a:gd name="connsiteY625" fmla="*/ 194674 h 484725"/>
                    <a:gd name="connsiteX626" fmla="*/ 629903 w 847073"/>
                    <a:gd name="connsiteY626" fmla="*/ 194674 h 484725"/>
                    <a:gd name="connsiteX627" fmla="*/ 608585 w 847073"/>
                    <a:gd name="connsiteY627" fmla="*/ 206960 h 484725"/>
                    <a:gd name="connsiteX628" fmla="*/ 608585 w 847073"/>
                    <a:gd name="connsiteY628" fmla="*/ 208750 h 484725"/>
                    <a:gd name="connsiteX629" fmla="*/ 628682 w 847073"/>
                    <a:gd name="connsiteY629" fmla="*/ 220304 h 484725"/>
                    <a:gd name="connsiteX630" fmla="*/ 631774 w 847073"/>
                    <a:gd name="connsiteY630" fmla="*/ 220304 h 484725"/>
                    <a:gd name="connsiteX631" fmla="*/ 653011 w 847073"/>
                    <a:gd name="connsiteY631" fmla="*/ 208017 h 484725"/>
                    <a:gd name="connsiteX632" fmla="*/ 653011 w 847073"/>
                    <a:gd name="connsiteY632" fmla="*/ 206227 h 484725"/>
                    <a:gd name="connsiteX633" fmla="*/ 794912 w 847073"/>
                    <a:gd name="connsiteY633" fmla="*/ 101103 h 484725"/>
                    <a:gd name="connsiteX634" fmla="*/ 791820 w 847073"/>
                    <a:gd name="connsiteY634" fmla="*/ 101103 h 484725"/>
                    <a:gd name="connsiteX635" fmla="*/ 770584 w 847073"/>
                    <a:gd name="connsiteY635" fmla="*/ 113389 h 484725"/>
                    <a:gd name="connsiteX636" fmla="*/ 770584 w 847073"/>
                    <a:gd name="connsiteY636" fmla="*/ 115179 h 484725"/>
                    <a:gd name="connsiteX637" fmla="*/ 790925 w 847073"/>
                    <a:gd name="connsiteY637" fmla="*/ 126977 h 484725"/>
                    <a:gd name="connsiteX638" fmla="*/ 794017 w 847073"/>
                    <a:gd name="connsiteY638" fmla="*/ 126977 h 484725"/>
                    <a:gd name="connsiteX639" fmla="*/ 815254 w 847073"/>
                    <a:gd name="connsiteY639" fmla="*/ 114772 h 484725"/>
                    <a:gd name="connsiteX640" fmla="*/ 815254 w 847073"/>
                    <a:gd name="connsiteY640" fmla="*/ 112982 h 484725"/>
                    <a:gd name="connsiteX641" fmla="*/ 846417 w 847073"/>
                    <a:gd name="connsiteY641" fmla="*/ 94919 h 484725"/>
                    <a:gd name="connsiteX642" fmla="*/ 796946 w 847073"/>
                    <a:gd name="connsiteY642" fmla="*/ 66360 h 484725"/>
                    <a:gd name="connsiteX643" fmla="*/ 793855 w 847073"/>
                    <a:gd name="connsiteY643" fmla="*/ 66360 h 484725"/>
                    <a:gd name="connsiteX644" fmla="*/ 772618 w 847073"/>
                    <a:gd name="connsiteY644" fmla="*/ 78646 h 484725"/>
                    <a:gd name="connsiteX645" fmla="*/ 772618 w 847073"/>
                    <a:gd name="connsiteY645" fmla="*/ 80355 h 484725"/>
                    <a:gd name="connsiteX646" fmla="*/ 822007 w 847073"/>
                    <a:gd name="connsiteY646" fmla="*/ 108914 h 484725"/>
                    <a:gd name="connsiteX647" fmla="*/ 825099 w 847073"/>
                    <a:gd name="connsiteY647" fmla="*/ 108914 h 484725"/>
                    <a:gd name="connsiteX648" fmla="*/ 846335 w 847073"/>
                    <a:gd name="connsiteY648" fmla="*/ 96628 h 484725"/>
                    <a:gd name="connsiteX649" fmla="*/ 846580 w 847073"/>
                    <a:gd name="connsiteY649" fmla="*/ 94919 h 484725"/>
                    <a:gd name="connsiteX650" fmla="*/ 516805 w 847073"/>
                    <a:gd name="connsiteY650" fmla="*/ 261719 h 484725"/>
                    <a:gd name="connsiteX651" fmla="*/ 513713 w 847073"/>
                    <a:gd name="connsiteY651" fmla="*/ 261719 h 484725"/>
                    <a:gd name="connsiteX652" fmla="*/ 487676 w 847073"/>
                    <a:gd name="connsiteY652" fmla="*/ 277260 h 484725"/>
                    <a:gd name="connsiteX653" fmla="*/ 487676 w 847073"/>
                    <a:gd name="connsiteY653" fmla="*/ 279050 h 484725"/>
                    <a:gd name="connsiteX654" fmla="*/ 508017 w 847073"/>
                    <a:gd name="connsiteY654" fmla="*/ 290766 h 484725"/>
                    <a:gd name="connsiteX655" fmla="*/ 511109 w 847073"/>
                    <a:gd name="connsiteY655" fmla="*/ 290766 h 484725"/>
                    <a:gd name="connsiteX656" fmla="*/ 537309 w 847073"/>
                    <a:gd name="connsiteY656" fmla="*/ 275632 h 484725"/>
                    <a:gd name="connsiteX657" fmla="*/ 537309 w 847073"/>
                    <a:gd name="connsiteY657" fmla="*/ 273842 h 484725"/>
                    <a:gd name="connsiteX658" fmla="*/ 595322 w 847073"/>
                    <a:gd name="connsiteY658" fmla="*/ 216398 h 484725"/>
                    <a:gd name="connsiteX659" fmla="*/ 592231 w 847073"/>
                    <a:gd name="connsiteY659" fmla="*/ 216398 h 484725"/>
                    <a:gd name="connsiteX660" fmla="*/ 559684 w 847073"/>
                    <a:gd name="connsiteY660" fmla="*/ 235275 h 484725"/>
                    <a:gd name="connsiteX661" fmla="*/ 559684 w 847073"/>
                    <a:gd name="connsiteY661" fmla="*/ 237065 h 484725"/>
                    <a:gd name="connsiteX662" fmla="*/ 580026 w 847073"/>
                    <a:gd name="connsiteY662" fmla="*/ 248782 h 484725"/>
                    <a:gd name="connsiteX663" fmla="*/ 583117 w 847073"/>
                    <a:gd name="connsiteY663" fmla="*/ 248782 h 484725"/>
                    <a:gd name="connsiteX664" fmla="*/ 615664 w 847073"/>
                    <a:gd name="connsiteY664" fmla="*/ 229905 h 484725"/>
                    <a:gd name="connsiteX665" fmla="*/ 615664 w 847073"/>
                    <a:gd name="connsiteY665" fmla="*/ 228115 h 484725"/>
                    <a:gd name="connsiteX666" fmla="*/ 444796 w 847073"/>
                    <a:gd name="connsiteY666" fmla="*/ 303297 h 484725"/>
                    <a:gd name="connsiteX667" fmla="*/ 441704 w 847073"/>
                    <a:gd name="connsiteY667" fmla="*/ 303297 h 484725"/>
                    <a:gd name="connsiteX668" fmla="*/ 266768 w 847073"/>
                    <a:gd name="connsiteY668" fmla="*/ 404434 h 484725"/>
                    <a:gd name="connsiteX669" fmla="*/ 266768 w 847073"/>
                    <a:gd name="connsiteY669" fmla="*/ 406224 h 484725"/>
                    <a:gd name="connsiteX670" fmla="*/ 287109 w 847073"/>
                    <a:gd name="connsiteY670" fmla="*/ 418022 h 484725"/>
                    <a:gd name="connsiteX671" fmla="*/ 290201 w 847073"/>
                    <a:gd name="connsiteY671" fmla="*/ 418022 h 484725"/>
                    <a:gd name="connsiteX672" fmla="*/ 465300 w 847073"/>
                    <a:gd name="connsiteY672" fmla="*/ 316966 h 484725"/>
                    <a:gd name="connsiteX673" fmla="*/ 465300 w 847073"/>
                    <a:gd name="connsiteY673" fmla="*/ 315176 h 484725"/>
                    <a:gd name="connsiteX674" fmla="*/ 260096 w 847073"/>
                    <a:gd name="connsiteY674" fmla="*/ 410048 h 484725"/>
                    <a:gd name="connsiteX675" fmla="*/ 257004 w 847073"/>
                    <a:gd name="connsiteY675" fmla="*/ 410048 h 484725"/>
                    <a:gd name="connsiteX676" fmla="*/ 230804 w 847073"/>
                    <a:gd name="connsiteY676" fmla="*/ 425182 h 484725"/>
                    <a:gd name="connsiteX677" fmla="*/ 230804 w 847073"/>
                    <a:gd name="connsiteY677" fmla="*/ 426972 h 484725"/>
                    <a:gd name="connsiteX678" fmla="*/ 251146 w 847073"/>
                    <a:gd name="connsiteY678" fmla="*/ 438689 h 484725"/>
                    <a:gd name="connsiteX679" fmla="*/ 254238 w 847073"/>
                    <a:gd name="connsiteY679" fmla="*/ 438689 h 484725"/>
                    <a:gd name="connsiteX680" fmla="*/ 280356 w 847073"/>
                    <a:gd name="connsiteY680" fmla="*/ 423555 h 484725"/>
                    <a:gd name="connsiteX681" fmla="*/ 280356 w 847073"/>
                    <a:gd name="connsiteY681" fmla="*/ 421765 h 484725"/>
                    <a:gd name="connsiteX682" fmla="*/ 480922 w 847073"/>
                    <a:gd name="connsiteY682" fmla="*/ 282467 h 484725"/>
                    <a:gd name="connsiteX683" fmla="*/ 477830 w 847073"/>
                    <a:gd name="connsiteY683" fmla="*/ 282467 h 484725"/>
                    <a:gd name="connsiteX684" fmla="*/ 451712 w 847073"/>
                    <a:gd name="connsiteY684" fmla="*/ 297520 h 484725"/>
                    <a:gd name="connsiteX685" fmla="*/ 451712 w 847073"/>
                    <a:gd name="connsiteY685" fmla="*/ 299310 h 484725"/>
                    <a:gd name="connsiteX686" fmla="*/ 472053 w 847073"/>
                    <a:gd name="connsiteY686" fmla="*/ 311108 h 484725"/>
                    <a:gd name="connsiteX687" fmla="*/ 475145 w 847073"/>
                    <a:gd name="connsiteY687" fmla="*/ 311108 h 484725"/>
                    <a:gd name="connsiteX688" fmla="*/ 501345 w 847073"/>
                    <a:gd name="connsiteY688" fmla="*/ 296055 h 484725"/>
                    <a:gd name="connsiteX689" fmla="*/ 501345 w 847073"/>
                    <a:gd name="connsiteY689" fmla="*/ 294265 h 484725"/>
                    <a:gd name="connsiteX690" fmla="*/ 224051 w 847073"/>
                    <a:gd name="connsiteY690" fmla="*/ 430797 h 484725"/>
                    <a:gd name="connsiteX691" fmla="*/ 220959 w 847073"/>
                    <a:gd name="connsiteY691" fmla="*/ 430797 h 484725"/>
                    <a:gd name="connsiteX692" fmla="*/ 194759 w 847073"/>
                    <a:gd name="connsiteY692" fmla="*/ 445931 h 484725"/>
                    <a:gd name="connsiteX693" fmla="*/ 194759 w 847073"/>
                    <a:gd name="connsiteY693" fmla="*/ 447721 h 484725"/>
                    <a:gd name="connsiteX694" fmla="*/ 215101 w 847073"/>
                    <a:gd name="connsiteY694" fmla="*/ 459519 h 484725"/>
                    <a:gd name="connsiteX695" fmla="*/ 218193 w 847073"/>
                    <a:gd name="connsiteY695" fmla="*/ 459519 h 484725"/>
                    <a:gd name="connsiteX696" fmla="*/ 244392 w 847073"/>
                    <a:gd name="connsiteY696" fmla="*/ 444385 h 484725"/>
                    <a:gd name="connsiteX697" fmla="*/ 244392 w 847073"/>
                    <a:gd name="connsiteY697" fmla="*/ 442676 h 484725"/>
                    <a:gd name="connsiteX698" fmla="*/ 552931 w 847073"/>
                    <a:gd name="connsiteY698" fmla="*/ 240971 h 484725"/>
                    <a:gd name="connsiteX699" fmla="*/ 549839 w 847073"/>
                    <a:gd name="connsiteY699" fmla="*/ 240971 h 484725"/>
                    <a:gd name="connsiteX700" fmla="*/ 523639 w 847073"/>
                    <a:gd name="connsiteY700" fmla="*/ 256104 h 484725"/>
                    <a:gd name="connsiteX701" fmla="*/ 523639 w 847073"/>
                    <a:gd name="connsiteY701" fmla="*/ 257813 h 484725"/>
                    <a:gd name="connsiteX702" fmla="*/ 543981 w 847073"/>
                    <a:gd name="connsiteY702" fmla="*/ 269611 h 484725"/>
                    <a:gd name="connsiteX703" fmla="*/ 547073 w 847073"/>
                    <a:gd name="connsiteY703" fmla="*/ 269611 h 484725"/>
                    <a:gd name="connsiteX704" fmla="*/ 573272 w 847073"/>
                    <a:gd name="connsiteY704" fmla="*/ 254477 h 484725"/>
                    <a:gd name="connsiteX705" fmla="*/ 573272 w 847073"/>
                    <a:gd name="connsiteY705" fmla="*/ 252687 h 484725"/>
                    <a:gd name="connsiteX706" fmla="*/ 664239 w 847073"/>
                    <a:gd name="connsiteY706" fmla="*/ 176692 h 484725"/>
                    <a:gd name="connsiteX707" fmla="*/ 661147 w 847073"/>
                    <a:gd name="connsiteY707" fmla="*/ 176692 h 484725"/>
                    <a:gd name="connsiteX708" fmla="*/ 639829 w 847073"/>
                    <a:gd name="connsiteY708" fmla="*/ 188978 h 484725"/>
                    <a:gd name="connsiteX709" fmla="*/ 639829 w 847073"/>
                    <a:gd name="connsiteY709" fmla="*/ 190768 h 484725"/>
                    <a:gd name="connsiteX710" fmla="*/ 660171 w 847073"/>
                    <a:gd name="connsiteY710" fmla="*/ 202566 h 484725"/>
                    <a:gd name="connsiteX711" fmla="*/ 663263 w 847073"/>
                    <a:gd name="connsiteY711" fmla="*/ 202566 h 484725"/>
                    <a:gd name="connsiteX712" fmla="*/ 684499 w 847073"/>
                    <a:gd name="connsiteY712" fmla="*/ 190280 h 484725"/>
                    <a:gd name="connsiteX713" fmla="*/ 684499 w 847073"/>
                    <a:gd name="connsiteY713" fmla="*/ 188490 h 484725"/>
                    <a:gd name="connsiteX714" fmla="*/ 733807 w 847073"/>
                    <a:gd name="connsiteY714" fmla="*/ 127872 h 484725"/>
                    <a:gd name="connsiteX715" fmla="*/ 755124 w 847073"/>
                    <a:gd name="connsiteY715" fmla="*/ 115586 h 484725"/>
                    <a:gd name="connsiteX716" fmla="*/ 755124 w 847073"/>
                    <a:gd name="connsiteY716" fmla="*/ 113796 h 484725"/>
                    <a:gd name="connsiteX717" fmla="*/ 734783 w 847073"/>
                    <a:gd name="connsiteY717" fmla="*/ 102079 h 484725"/>
                    <a:gd name="connsiteX718" fmla="*/ 731691 w 847073"/>
                    <a:gd name="connsiteY718" fmla="*/ 102079 h 484725"/>
                    <a:gd name="connsiteX719" fmla="*/ 710618 w 847073"/>
                    <a:gd name="connsiteY719" fmla="*/ 114528 h 484725"/>
                    <a:gd name="connsiteX720" fmla="*/ 710618 w 847073"/>
                    <a:gd name="connsiteY720" fmla="*/ 116318 h 484725"/>
                    <a:gd name="connsiteX721" fmla="*/ 730959 w 847073"/>
                    <a:gd name="connsiteY721" fmla="*/ 128035 h 484725"/>
                    <a:gd name="connsiteX722" fmla="*/ 733807 w 847073"/>
                    <a:gd name="connsiteY722" fmla="*/ 128116 h 484725"/>
                    <a:gd name="connsiteX723" fmla="*/ 606958 w 847073"/>
                    <a:gd name="connsiteY723" fmla="*/ 133975 h 484725"/>
                    <a:gd name="connsiteX724" fmla="*/ 628275 w 847073"/>
                    <a:gd name="connsiteY724" fmla="*/ 121689 h 484725"/>
                    <a:gd name="connsiteX725" fmla="*/ 628275 w 847073"/>
                    <a:gd name="connsiteY725" fmla="*/ 119898 h 484725"/>
                    <a:gd name="connsiteX726" fmla="*/ 607934 w 847073"/>
                    <a:gd name="connsiteY726" fmla="*/ 108182 h 484725"/>
                    <a:gd name="connsiteX727" fmla="*/ 604842 w 847073"/>
                    <a:gd name="connsiteY727" fmla="*/ 108182 h 484725"/>
                    <a:gd name="connsiteX728" fmla="*/ 583524 w 847073"/>
                    <a:gd name="connsiteY728" fmla="*/ 120468 h 484725"/>
                    <a:gd name="connsiteX729" fmla="*/ 583524 w 847073"/>
                    <a:gd name="connsiteY729" fmla="*/ 122258 h 484725"/>
                    <a:gd name="connsiteX730" fmla="*/ 603866 w 847073"/>
                    <a:gd name="connsiteY730" fmla="*/ 133975 h 484725"/>
                    <a:gd name="connsiteX731" fmla="*/ 606958 w 847073"/>
                    <a:gd name="connsiteY731" fmla="*/ 134219 h 484725"/>
                    <a:gd name="connsiteX732" fmla="*/ 524371 w 847073"/>
                    <a:gd name="connsiteY732" fmla="*/ 248782 h 484725"/>
                    <a:gd name="connsiteX733" fmla="*/ 586616 w 847073"/>
                    <a:gd name="connsiteY733" fmla="*/ 212899 h 484725"/>
                    <a:gd name="connsiteX734" fmla="*/ 586616 w 847073"/>
                    <a:gd name="connsiteY734" fmla="*/ 211109 h 484725"/>
                    <a:gd name="connsiteX735" fmla="*/ 566275 w 847073"/>
                    <a:gd name="connsiteY735" fmla="*/ 199311 h 484725"/>
                    <a:gd name="connsiteX736" fmla="*/ 563183 w 847073"/>
                    <a:gd name="connsiteY736" fmla="*/ 199311 h 484725"/>
                    <a:gd name="connsiteX737" fmla="*/ 501020 w 847073"/>
                    <a:gd name="connsiteY737" fmla="*/ 235193 h 484725"/>
                    <a:gd name="connsiteX738" fmla="*/ 501020 w 847073"/>
                    <a:gd name="connsiteY738" fmla="*/ 236984 h 484725"/>
                    <a:gd name="connsiteX739" fmla="*/ 521361 w 847073"/>
                    <a:gd name="connsiteY739" fmla="*/ 248700 h 484725"/>
                    <a:gd name="connsiteX740" fmla="*/ 524371 w 847073"/>
                    <a:gd name="connsiteY740" fmla="*/ 249026 h 484725"/>
                    <a:gd name="connsiteX741" fmla="*/ 699633 w 847073"/>
                    <a:gd name="connsiteY741" fmla="*/ 145935 h 484725"/>
                    <a:gd name="connsiteX742" fmla="*/ 702725 w 847073"/>
                    <a:gd name="connsiteY742" fmla="*/ 145935 h 484725"/>
                    <a:gd name="connsiteX743" fmla="*/ 724043 w 847073"/>
                    <a:gd name="connsiteY743" fmla="*/ 133649 h 484725"/>
                    <a:gd name="connsiteX744" fmla="*/ 724043 w 847073"/>
                    <a:gd name="connsiteY744" fmla="*/ 131941 h 484725"/>
                    <a:gd name="connsiteX745" fmla="*/ 703701 w 847073"/>
                    <a:gd name="connsiteY745" fmla="*/ 120143 h 484725"/>
                    <a:gd name="connsiteX746" fmla="*/ 700610 w 847073"/>
                    <a:gd name="connsiteY746" fmla="*/ 120143 h 484725"/>
                    <a:gd name="connsiteX747" fmla="*/ 679373 w 847073"/>
                    <a:gd name="connsiteY747" fmla="*/ 132429 h 484725"/>
                    <a:gd name="connsiteX748" fmla="*/ 679373 w 847073"/>
                    <a:gd name="connsiteY748" fmla="*/ 134219 h 484725"/>
                    <a:gd name="connsiteX749" fmla="*/ 673678 w 847073"/>
                    <a:gd name="connsiteY749" fmla="*/ 129011 h 484725"/>
                    <a:gd name="connsiteX750" fmla="*/ 694995 w 847073"/>
                    <a:gd name="connsiteY750" fmla="*/ 116725 h 484725"/>
                    <a:gd name="connsiteX751" fmla="*/ 694995 w 847073"/>
                    <a:gd name="connsiteY751" fmla="*/ 114935 h 484725"/>
                    <a:gd name="connsiteX752" fmla="*/ 674654 w 847073"/>
                    <a:gd name="connsiteY752" fmla="*/ 103218 h 484725"/>
                    <a:gd name="connsiteX753" fmla="*/ 671562 w 847073"/>
                    <a:gd name="connsiteY753" fmla="*/ 103218 h 484725"/>
                    <a:gd name="connsiteX754" fmla="*/ 650244 w 847073"/>
                    <a:gd name="connsiteY754" fmla="*/ 115505 h 484725"/>
                    <a:gd name="connsiteX755" fmla="*/ 650244 w 847073"/>
                    <a:gd name="connsiteY755" fmla="*/ 117295 h 484725"/>
                    <a:gd name="connsiteX756" fmla="*/ 670586 w 847073"/>
                    <a:gd name="connsiteY756" fmla="*/ 129011 h 484725"/>
                    <a:gd name="connsiteX757" fmla="*/ 673678 w 847073"/>
                    <a:gd name="connsiteY757" fmla="*/ 129255 h 484725"/>
                    <a:gd name="connsiteX758" fmla="*/ 493290 w 847073"/>
                    <a:gd name="connsiteY758" fmla="*/ 266682 h 484725"/>
                    <a:gd name="connsiteX759" fmla="*/ 514608 w 847073"/>
                    <a:gd name="connsiteY759" fmla="*/ 254477 h 484725"/>
                    <a:gd name="connsiteX760" fmla="*/ 514608 w 847073"/>
                    <a:gd name="connsiteY760" fmla="*/ 252687 h 484725"/>
                    <a:gd name="connsiteX761" fmla="*/ 494266 w 847073"/>
                    <a:gd name="connsiteY761" fmla="*/ 240889 h 484725"/>
                    <a:gd name="connsiteX762" fmla="*/ 491174 w 847073"/>
                    <a:gd name="connsiteY762" fmla="*/ 240889 h 484725"/>
                    <a:gd name="connsiteX763" fmla="*/ 469857 w 847073"/>
                    <a:gd name="connsiteY763" fmla="*/ 253094 h 484725"/>
                    <a:gd name="connsiteX764" fmla="*/ 469857 w 847073"/>
                    <a:gd name="connsiteY764" fmla="*/ 254884 h 484725"/>
                    <a:gd name="connsiteX765" fmla="*/ 490198 w 847073"/>
                    <a:gd name="connsiteY765" fmla="*/ 266682 h 484725"/>
                    <a:gd name="connsiteX766" fmla="*/ 493290 w 847073"/>
                    <a:gd name="connsiteY766" fmla="*/ 266926 h 484725"/>
                    <a:gd name="connsiteX767" fmla="*/ 630961 w 847073"/>
                    <a:gd name="connsiteY767" fmla="*/ 185317 h 484725"/>
                    <a:gd name="connsiteX768" fmla="*/ 634052 w 847073"/>
                    <a:gd name="connsiteY768" fmla="*/ 185317 h 484725"/>
                    <a:gd name="connsiteX769" fmla="*/ 655289 w 847073"/>
                    <a:gd name="connsiteY769" fmla="*/ 173030 h 484725"/>
                    <a:gd name="connsiteX770" fmla="*/ 655289 w 847073"/>
                    <a:gd name="connsiteY770" fmla="*/ 171240 h 484725"/>
                    <a:gd name="connsiteX771" fmla="*/ 634948 w 847073"/>
                    <a:gd name="connsiteY771" fmla="*/ 159523 h 484725"/>
                    <a:gd name="connsiteX772" fmla="*/ 631856 w 847073"/>
                    <a:gd name="connsiteY772" fmla="*/ 159523 h 484725"/>
                    <a:gd name="connsiteX773" fmla="*/ 610619 w 847073"/>
                    <a:gd name="connsiteY773" fmla="*/ 171810 h 484725"/>
                    <a:gd name="connsiteX774" fmla="*/ 610619 w 847073"/>
                    <a:gd name="connsiteY774" fmla="*/ 173600 h 484725"/>
                    <a:gd name="connsiteX775" fmla="*/ 338044 w 847073"/>
                    <a:gd name="connsiteY775" fmla="*/ 356184 h 484725"/>
                    <a:gd name="connsiteX776" fmla="*/ 359281 w 847073"/>
                    <a:gd name="connsiteY776" fmla="*/ 343980 h 484725"/>
                    <a:gd name="connsiteX777" fmla="*/ 359281 w 847073"/>
                    <a:gd name="connsiteY777" fmla="*/ 342190 h 484725"/>
                    <a:gd name="connsiteX778" fmla="*/ 338858 w 847073"/>
                    <a:gd name="connsiteY778" fmla="*/ 330391 h 484725"/>
                    <a:gd name="connsiteX779" fmla="*/ 335847 w 847073"/>
                    <a:gd name="connsiteY779" fmla="*/ 330391 h 484725"/>
                    <a:gd name="connsiteX780" fmla="*/ 314529 w 847073"/>
                    <a:gd name="connsiteY780" fmla="*/ 342678 h 484725"/>
                    <a:gd name="connsiteX781" fmla="*/ 314529 w 847073"/>
                    <a:gd name="connsiteY781" fmla="*/ 344468 h 484725"/>
                    <a:gd name="connsiteX782" fmla="*/ 334871 w 847073"/>
                    <a:gd name="connsiteY782" fmla="*/ 356266 h 484725"/>
                    <a:gd name="connsiteX783" fmla="*/ 337881 w 847073"/>
                    <a:gd name="connsiteY783" fmla="*/ 356673 h 484725"/>
                    <a:gd name="connsiteX784" fmla="*/ 369126 w 847073"/>
                    <a:gd name="connsiteY784" fmla="*/ 338284 h 484725"/>
                    <a:gd name="connsiteX785" fmla="*/ 390362 w 847073"/>
                    <a:gd name="connsiteY785" fmla="*/ 325998 h 484725"/>
                    <a:gd name="connsiteX786" fmla="*/ 390362 w 847073"/>
                    <a:gd name="connsiteY786" fmla="*/ 324208 h 484725"/>
                    <a:gd name="connsiteX787" fmla="*/ 370021 w 847073"/>
                    <a:gd name="connsiteY787" fmla="*/ 312491 h 484725"/>
                    <a:gd name="connsiteX788" fmla="*/ 366929 w 847073"/>
                    <a:gd name="connsiteY788" fmla="*/ 312491 h 484725"/>
                    <a:gd name="connsiteX789" fmla="*/ 345611 w 847073"/>
                    <a:gd name="connsiteY789" fmla="*/ 324777 h 484725"/>
                    <a:gd name="connsiteX790" fmla="*/ 345611 w 847073"/>
                    <a:gd name="connsiteY790" fmla="*/ 326567 h 484725"/>
                    <a:gd name="connsiteX791" fmla="*/ 365953 w 847073"/>
                    <a:gd name="connsiteY791" fmla="*/ 338284 h 484725"/>
                    <a:gd name="connsiteX792" fmla="*/ 368963 w 847073"/>
                    <a:gd name="connsiteY792" fmla="*/ 338772 h 484725"/>
                    <a:gd name="connsiteX793" fmla="*/ 306800 w 847073"/>
                    <a:gd name="connsiteY793" fmla="*/ 374898 h 484725"/>
                    <a:gd name="connsiteX794" fmla="*/ 328036 w 847073"/>
                    <a:gd name="connsiteY794" fmla="*/ 362612 h 484725"/>
                    <a:gd name="connsiteX795" fmla="*/ 328036 w 847073"/>
                    <a:gd name="connsiteY795" fmla="*/ 360822 h 484725"/>
                    <a:gd name="connsiteX796" fmla="*/ 307613 w 847073"/>
                    <a:gd name="connsiteY796" fmla="*/ 349105 h 484725"/>
                    <a:gd name="connsiteX797" fmla="*/ 304522 w 847073"/>
                    <a:gd name="connsiteY797" fmla="*/ 349105 h 484725"/>
                    <a:gd name="connsiteX798" fmla="*/ 283285 w 847073"/>
                    <a:gd name="connsiteY798" fmla="*/ 361392 h 484725"/>
                    <a:gd name="connsiteX799" fmla="*/ 283285 w 847073"/>
                    <a:gd name="connsiteY799" fmla="*/ 363182 h 484725"/>
                    <a:gd name="connsiteX800" fmla="*/ 303627 w 847073"/>
                    <a:gd name="connsiteY800" fmla="*/ 374898 h 484725"/>
                    <a:gd name="connsiteX801" fmla="*/ 306800 w 847073"/>
                    <a:gd name="connsiteY801" fmla="*/ 374898 h 484725"/>
                    <a:gd name="connsiteX802" fmla="*/ 431126 w 847073"/>
                    <a:gd name="connsiteY802" fmla="*/ 303134 h 484725"/>
                    <a:gd name="connsiteX803" fmla="*/ 452444 w 847073"/>
                    <a:gd name="connsiteY803" fmla="*/ 290848 h 484725"/>
                    <a:gd name="connsiteX804" fmla="*/ 452444 w 847073"/>
                    <a:gd name="connsiteY804" fmla="*/ 289058 h 484725"/>
                    <a:gd name="connsiteX805" fmla="*/ 432103 w 847073"/>
                    <a:gd name="connsiteY805" fmla="*/ 277260 h 484725"/>
                    <a:gd name="connsiteX806" fmla="*/ 429011 w 847073"/>
                    <a:gd name="connsiteY806" fmla="*/ 277260 h 484725"/>
                    <a:gd name="connsiteX807" fmla="*/ 407693 w 847073"/>
                    <a:gd name="connsiteY807" fmla="*/ 289546 h 484725"/>
                    <a:gd name="connsiteX808" fmla="*/ 407693 w 847073"/>
                    <a:gd name="connsiteY808" fmla="*/ 291336 h 484725"/>
                    <a:gd name="connsiteX809" fmla="*/ 428035 w 847073"/>
                    <a:gd name="connsiteY809" fmla="*/ 303053 h 484725"/>
                    <a:gd name="connsiteX810" fmla="*/ 431126 w 847073"/>
                    <a:gd name="connsiteY810" fmla="*/ 302890 h 484725"/>
                    <a:gd name="connsiteX811" fmla="*/ 400045 w 847073"/>
                    <a:gd name="connsiteY811" fmla="*/ 321034 h 484725"/>
                    <a:gd name="connsiteX812" fmla="*/ 421363 w 847073"/>
                    <a:gd name="connsiteY812" fmla="*/ 308748 h 484725"/>
                    <a:gd name="connsiteX813" fmla="*/ 421363 w 847073"/>
                    <a:gd name="connsiteY813" fmla="*/ 306958 h 484725"/>
                    <a:gd name="connsiteX814" fmla="*/ 401021 w 847073"/>
                    <a:gd name="connsiteY814" fmla="*/ 295241 h 484725"/>
                    <a:gd name="connsiteX815" fmla="*/ 397929 w 847073"/>
                    <a:gd name="connsiteY815" fmla="*/ 295241 h 484725"/>
                    <a:gd name="connsiteX816" fmla="*/ 376449 w 847073"/>
                    <a:gd name="connsiteY816" fmla="*/ 307365 h 484725"/>
                    <a:gd name="connsiteX817" fmla="*/ 376449 w 847073"/>
                    <a:gd name="connsiteY817" fmla="*/ 309155 h 484725"/>
                    <a:gd name="connsiteX818" fmla="*/ 396790 w 847073"/>
                    <a:gd name="connsiteY818" fmla="*/ 320953 h 484725"/>
                    <a:gd name="connsiteX819" fmla="*/ 400045 w 847073"/>
                    <a:gd name="connsiteY819" fmla="*/ 320790 h 484725"/>
                    <a:gd name="connsiteX820" fmla="*/ 462208 w 847073"/>
                    <a:gd name="connsiteY820" fmla="*/ 285152 h 484725"/>
                    <a:gd name="connsiteX821" fmla="*/ 483526 w 847073"/>
                    <a:gd name="connsiteY821" fmla="*/ 272866 h 484725"/>
                    <a:gd name="connsiteX822" fmla="*/ 483526 w 847073"/>
                    <a:gd name="connsiteY822" fmla="*/ 271076 h 484725"/>
                    <a:gd name="connsiteX823" fmla="*/ 463185 w 847073"/>
                    <a:gd name="connsiteY823" fmla="*/ 259359 h 484725"/>
                    <a:gd name="connsiteX824" fmla="*/ 460093 w 847073"/>
                    <a:gd name="connsiteY824" fmla="*/ 259359 h 484725"/>
                    <a:gd name="connsiteX825" fmla="*/ 438775 w 847073"/>
                    <a:gd name="connsiteY825" fmla="*/ 271645 h 484725"/>
                    <a:gd name="connsiteX826" fmla="*/ 438775 w 847073"/>
                    <a:gd name="connsiteY826" fmla="*/ 273435 h 484725"/>
                    <a:gd name="connsiteX827" fmla="*/ 459116 w 847073"/>
                    <a:gd name="connsiteY827" fmla="*/ 285152 h 484725"/>
                    <a:gd name="connsiteX828" fmla="*/ 462208 w 847073"/>
                    <a:gd name="connsiteY828" fmla="*/ 284908 h 484725"/>
                    <a:gd name="connsiteX829" fmla="*/ 631856 w 847073"/>
                    <a:gd name="connsiteY829" fmla="*/ 35441 h 484725"/>
                    <a:gd name="connsiteX830" fmla="*/ 634948 w 847073"/>
                    <a:gd name="connsiteY830" fmla="*/ 35441 h 484725"/>
                    <a:gd name="connsiteX831" fmla="*/ 656265 w 847073"/>
                    <a:gd name="connsiteY831" fmla="*/ 23155 h 484725"/>
                    <a:gd name="connsiteX832" fmla="*/ 656265 w 847073"/>
                    <a:gd name="connsiteY832" fmla="*/ 21365 h 484725"/>
                    <a:gd name="connsiteX833" fmla="*/ 650814 w 847073"/>
                    <a:gd name="connsiteY833" fmla="*/ 18273 h 484725"/>
                    <a:gd name="connsiteX834" fmla="*/ 647722 w 847073"/>
                    <a:gd name="connsiteY834" fmla="*/ 18273 h 484725"/>
                    <a:gd name="connsiteX835" fmla="*/ 626485 w 847073"/>
                    <a:gd name="connsiteY835" fmla="*/ 30559 h 484725"/>
                    <a:gd name="connsiteX836" fmla="*/ 626485 w 847073"/>
                    <a:gd name="connsiteY836" fmla="*/ 32349 h 484725"/>
                    <a:gd name="connsiteX837" fmla="*/ 477261 w 847073"/>
                    <a:gd name="connsiteY837" fmla="*/ 133080 h 484725"/>
                    <a:gd name="connsiteX838" fmla="*/ 480353 w 847073"/>
                    <a:gd name="connsiteY838" fmla="*/ 133080 h 484725"/>
                    <a:gd name="connsiteX839" fmla="*/ 501671 w 847073"/>
                    <a:gd name="connsiteY839" fmla="*/ 120793 h 484725"/>
                    <a:gd name="connsiteX840" fmla="*/ 501671 w 847073"/>
                    <a:gd name="connsiteY840" fmla="*/ 119085 h 484725"/>
                    <a:gd name="connsiteX841" fmla="*/ 481329 w 847073"/>
                    <a:gd name="connsiteY841" fmla="*/ 107287 h 484725"/>
                    <a:gd name="connsiteX842" fmla="*/ 478237 w 847073"/>
                    <a:gd name="connsiteY842" fmla="*/ 107287 h 484725"/>
                    <a:gd name="connsiteX843" fmla="*/ 456919 w 847073"/>
                    <a:gd name="connsiteY843" fmla="*/ 119573 h 484725"/>
                    <a:gd name="connsiteX844" fmla="*/ 456919 w 847073"/>
                    <a:gd name="connsiteY844" fmla="*/ 121363 h 484725"/>
                    <a:gd name="connsiteX845" fmla="*/ 539424 w 847073"/>
                    <a:gd name="connsiteY845" fmla="*/ 97116 h 484725"/>
                    <a:gd name="connsiteX846" fmla="*/ 542516 w 847073"/>
                    <a:gd name="connsiteY846" fmla="*/ 97116 h 484725"/>
                    <a:gd name="connsiteX847" fmla="*/ 563834 w 847073"/>
                    <a:gd name="connsiteY847" fmla="*/ 84830 h 484725"/>
                    <a:gd name="connsiteX848" fmla="*/ 563834 w 847073"/>
                    <a:gd name="connsiteY848" fmla="*/ 83040 h 484725"/>
                    <a:gd name="connsiteX849" fmla="*/ 543492 w 847073"/>
                    <a:gd name="connsiteY849" fmla="*/ 71323 h 484725"/>
                    <a:gd name="connsiteX850" fmla="*/ 540401 w 847073"/>
                    <a:gd name="connsiteY850" fmla="*/ 71323 h 484725"/>
                    <a:gd name="connsiteX851" fmla="*/ 519083 w 847073"/>
                    <a:gd name="connsiteY851" fmla="*/ 83609 h 484725"/>
                    <a:gd name="connsiteX852" fmla="*/ 519083 w 847073"/>
                    <a:gd name="connsiteY852" fmla="*/ 85399 h 484725"/>
                    <a:gd name="connsiteX853" fmla="*/ 439426 w 847073"/>
                    <a:gd name="connsiteY853" fmla="*/ 155211 h 484725"/>
                    <a:gd name="connsiteX854" fmla="*/ 442518 w 847073"/>
                    <a:gd name="connsiteY854" fmla="*/ 155211 h 484725"/>
                    <a:gd name="connsiteX855" fmla="*/ 463754 w 847073"/>
                    <a:gd name="connsiteY855" fmla="*/ 142925 h 484725"/>
                    <a:gd name="connsiteX856" fmla="*/ 463754 w 847073"/>
                    <a:gd name="connsiteY856" fmla="*/ 141135 h 484725"/>
                    <a:gd name="connsiteX857" fmla="*/ 443413 w 847073"/>
                    <a:gd name="connsiteY857" fmla="*/ 129337 h 484725"/>
                    <a:gd name="connsiteX858" fmla="*/ 440321 w 847073"/>
                    <a:gd name="connsiteY858" fmla="*/ 129337 h 484725"/>
                    <a:gd name="connsiteX859" fmla="*/ 419084 w 847073"/>
                    <a:gd name="connsiteY859" fmla="*/ 141623 h 484725"/>
                    <a:gd name="connsiteX860" fmla="*/ 419084 w 847073"/>
                    <a:gd name="connsiteY860" fmla="*/ 143413 h 484725"/>
                    <a:gd name="connsiteX861" fmla="*/ 508424 w 847073"/>
                    <a:gd name="connsiteY861" fmla="*/ 115342 h 484725"/>
                    <a:gd name="connsiteX862" fmla="*/ 511516 w 847073"/>
                    <a:gd name="connsiteY862" fmla="*/ 115342 h 484725"/>
                    <a:gd name="connsiteX863" fmla="*/ 532834 w 847073"/>
                    <a:gd name="connsiteY863" fmla="*/ 103056 h 484725"/>
                    <a:gd name="connsiteX864" fmla="*/ 532834 w 847073"/>
                    <a:gd name="connsiteY864" fmla="*/ 101266 h 484725"/>
                    <a:gd name="connsiteX865" fmla="*/ 512492 w 847073"/>
                    <a:gd name="connsiteY865" fmla="*/ 89549 h 484725"/>
                    <a:gd name="connsiteX866" fmla="*/ 509400 w 847073"/>
                    <a:gd name="connsiteY866" fmla="*/ 89549 h 484725"/>
                    <a:gd name="connsiteX867" fmla="*/ 488082 w 847073"/>
                    <a:gd name="connsiteY867" fmla="*/ 101835 h 484725"/>
                    <a:gd name="connsiteX868" fmla="*/ 488082 w 847073"/>
                    <a:gd name="connsiteY868" fmla="*/ 103625 h 484725"/>
                    <a:gd name="connsiteX869" fmla="*/ 377181 w 847073"/>
                    <a:gd name="connsiteY869" fmla="*/ 191093 h 484725"/>
                    <a:gd name="connsiteX870" fmla="*/ 380273 w 847073"/>
                    <a:gd name="connsiteY870" fmla="*/ 191093 h 484725"/>
                    <a:gd name="connsiteX871" fmla="*/ 401591 w 847073"/>
                    <a:gd name="connsiteY871" fmla="*/ 178807 h 484725"/>
                    <a:gd name="connsiteX872" fmla="*/ 401591 w 847073"/>
                    <a:gd name="connsiteY872" fmla="*/ 177017 h 484725"/>
                    <a:gd name="connsiteX873" fmla="*/ 381249 w 847073"/>
                    <a:gd name="connsiteY873" fmla="*/ 165300 h 484725"/>
                    <a:gd name="connsiteX874" fmla="*/ 378157 w 847073"/>
                    <a:gd name="connsiteY874" fmla="*/ 165300 h 484725"/>
                    <a:gd name="connsiteX875" fmla="*/ 356921 w 847073"/>
                    <a:gd name="connsiteY875" fmla="*/ 177587 h 484725"/>
                    <a:gd name="connsiteX876" fmla="*/ 356921 w 847073"/>
                    <a:gd name="connsiteY876" fmla="*/ 179377 h 484725"/>
                    <a:gd name="connsiteX877" fmla="*/ 408344 w 847073"/>
                    <a:gd name="connsiteY877" fmla="*/ 173193 h 484725"/>
                    <a:gd name="connsiteX878" fmla="*/ 411436 w 847073"/>
                    <a:gd name="connsiteY878" fmla="*/ 173193 h 484725"/>
                    <a:gd name="connsiteX879" fmla="*/ 432672 w 847073"/>
                    <a:gd name="connsiteY879" fmla="*/ 160907 h 484725"/>
                    <a:gd name="connsiteX880" fmla="*/ 432672 w 847073"/>
                    <a:gd name="connsiteY880" fmla="*/ 159117 h 484725"/>
                    <a:gd name="connsiteX881" fmla="*/ 412331 w 847073"/>
                    <a:gd name="connsiteY881" fmla="*/ 147400 h 484725"/>
                    <a:gd name="connsiteX882" fmla="*/ 409239 w 847073"/>
                    <a:gd name="connsiteY882" fmla="*/ 147400 h 484725"/>
                    <a:gd name="connsiteX883" fmla="*/ 388003 w 847073"/>
                    <a:gd name="connsiteY883" fmla="*/ 159686 h 484725"/>
                    <a:gd name="connsiteX884" fmla="*/ 388003 w 847073"/>
                    <a:gd name="connsiteY884" fmla="*/ 161476 h 484725"/>
                    <a:gd name="connsiteX885" fmla="*/ 569692 w 847073"/>
                    <a:gd name="connsiteY885" fmla="*/ 71323 h 484725"/>
                    <a:gd name="connsiteX886" fmla="*/ 572784 w 847073"/>
                    <a:gd name="connsiteY886" fmla="*/ 71323 h 484725"/>
                    <a:gd name="connsiteX887" fmla="*/ 594102 w 847073"/>
                    <a:gd name="connsiteY887" fmla="*/ 59037 h 484725"/>
                    <a:gd name="connsiteX888" fmla="*/ 594102 w 847073"/>
                    <a:gd name="connsiteY888" fmla="*/ 57247 h 484725"/>
                    <a:gd name="connsiteX889" fmla="*/ 588650 w 847073"/>
                    <a:gd name="connsiteY889" fmla="*/ 54155 h 484725"/>
                    <a:gd name="connsiteX890" fmla="*/ 585558 w 847073"/>
                    <a:gd name="connsiteY890" fmla="*/ 54155 h 484725"/>
                    <a:gd name="connsiteX891" fmla="*/ 564322 w 847073"/>
                    <a:gd name="connsiteY891" fmla="*/ 66441 h 484725"/>
                    <a:gd name="connsiteX892" fmla="*/ 564322 w 847073"/>
                    <a:gd name="connsiteY892" fmla="*/ 68231 h 484725"/>
                    <a:gd name="connsiteX893" fmla="*/ 662937 w 847073"/>
                    <a:gd name="connsiteY893" fmla="*/ 17540 h 484725"/>
                    <a:gd name="connsiteX894" fmla="*/ 666029 w 847073"/>
                    <a:gd name="connsiteY894" fmla="*/ 17540 h 484725"/>
                    <a:gd name="connsiteX895" fmla="*/ 687347 w 847073"/>
                    <a:gd name="connsiteY895" fmla="*/ 5254 h 484725"/>
                    <a:gd name="connsiteX896" fmla="*/ 687347 w 847073"/>
                    <a:gd name="connsiteY896" fmla="*/ 3545 h 484725"/>
                    <a:gd name="connsiteX897" fmla="*/ 681895 w 847073"/>
                    <a:gd name="connsiteY897" fmla="*/ 372 h 484725"/>
                    <a:gd name="connsiteX898" fmla="*/ 678804 w 847073"/>
                    <a:gd name="connsiteY898" fmla="*/ 372 h 484725"/>
                    <a:gd name="connsiteX899" fmla="*/ 657567 w 847073"/>
                    <a:gd name="connsiteY899" fmla="*/ 12659 h 484725"/>
                    <a:gd name="connsiteX900" fmla="*/ 657567 w 847073"/>
                    <a:gd name="connsiteY900" fmla="*/ 14449 h 484725"/>
                    <a:gd name="connsiteX901" fmla="*/ 705736 w 847073"/>
                    <a:gd name="connsiteY901" fmla="*/ 41950 h 484725"/>
                    <a:gd name="connsiteX902" fmla="*/ 708828 w 847073"/>
                    <a:gd name="connsiteY902" fmla="*/ 41950 h 484725"/>
                    <a:gd name="connsiteX903" fmla="*/ 730064 w 847073"/>
                    <a:gd name="connsiteY903" fmla="*/ 29664 h 484725"/>
                    <a:gd name="connsiteX904" fmla="*/ 730064 w 847073"/>
                    <a:gd name="connsiteY904" fmla="*/ 27874 h 484725"/>
                    <a:gd name="connsiteX905" fmla="*/ 709723 w 847073"/>
                    <a:gd name="connsiteY905" fmla="*/ 16076 h 484725"/>
                    <a:gd name="connsiteX906" fmla="*/ 706631 w 847073"/>
                    <a:gd name="connsiteY906" fmla="*/ 16076 h 484725"/>
                    <a:gd name="connsiteX907" fmla="*/ 685638 w 847073"/>
                    <a:gd name="connsiteY907" fmla="*/ 28444 h 484725"/>
                    <a:gd name="connsiteX908" fmla="*/ 685638 w 847073"/>
                    <a:gd name="connsiteY908" fmla="*/ 30234 h 484725"/>
                    <a:gd name="connsiteX909" fmla="*/ 764970 w 847073"/>
                    <a:gd name="connsiteY909" fmla="*/ 110134 h 484725"/>
                    <a:gd name="connsiteX910" fmla="*/ 786206 w 847073"/>
                    <a:gd name="connsiteY910" fmla="*/ 97848 h 484725"/>
                    <a:gd name="connsiteX911" fmla="*/ 786206 w 847073"/>
                    <a:gd name="connsiteY911" fmla="*/ 96058 h 484725"/>
                    <a:gd name="connsiteX912" fmla="*/ 765865 w 847073"/>
                    <a:gd name="connsiteY912" fmla="*/ 84342 h 484725"/>
                    <a:gd name="connsiteX913" fmla="*/ 762773 w 847073"/>
                    <a:gd name="connsiteY913" fmla="*/ 84342 h 484725"/>
                    <a:gd name="connsiteX914" fmla="*/ 741536 w 847073"/>
                    <a:gd name="connsiteY914" fmla="*/ 96628 h 484725"/>
                    <a:gd name="connsiteX915" fmla="*/ 741536 w 847073"/>
                    <a:gd name="connsiteY915" fmla="*/ 98418 h 484725"/>
                    <a:gd name="connsiteX916" fmla="*/ 761959 w 847073"/>
                    <a:gd name="connsiteY916" fmla="*/ 110134 h 484725"/>
                    <a:gd name="connsiteX917" fmla="*/ 764970 w 847073"/>
                    <a:gd name="connsiteY917" fmla="*/ 110134 h 484725"/>
                    <a:gd name="connsiteX918" fmla="*/ 600774 w 847073"/>
                    <a:gd name="connsiteY918" fmla="*/ 53179 h 484725"/>
                    <a:gd name="connsiteX919" fmla="*/ 603866 w 847073"/>
                    <a:gd name="connsiteY919" fmla="*/ 53179 h 484725"/>
                    <a:gd name="connsiteX920" fmla="*/ 625184 w 847073"/>
                    <a:gd name="connsiteY920" fmla="*/ 40892 h 484725"/>
                    <a:gd name="connsiteX921" fmla="*/ 625184 w 847073"/>
                    <a:gd name="connsiteY921" fmla="*/ 39102 h 484725"/>
                    <a:gd name="connsiteX922" fmla="*/ 619732 w 847073"/>
                    <a:gd name="connsiteY922" fmla="*/ 35929 h 484725"/>
                    <a:gd name="connsiteX923" fmla="*/ 616640 w 847073"/>
                    <a:gd name="connsiteY923" fmla="*/ 35929 h 484725"/>
                    <a:gd name="connsiteX924" fmla="*/ 595404 w 847073"/>
                    <a:gd name="connsiteY924" fmla="*/ 48215 h 484725"/>
                    <a:gd name="connsiteX925" fmla="*/ 595404 w 847073"/>
                    <a:gd name="connsiteY925" fmla="*/ 49924 h 484725"/>
                    <a:gd name="connsiteX926" fmla="*/ 346099 w 847073"/>
                    <a:gd name="connsiteY926" fmla="*/ 208831 h 484725"/>
                    <a:gd name="connsiteX927" fmla="*/ 349191 w 847073"/>
                    <a:gd name="connsiteY927" fmla="*/ 208831 h 484725"/>
                    <a:gd name="connsiteX928" fmla="*/ 370509 w 847073"/>
                    <a:gd name="connsiteY928" fmla="*/ 196545 h 484725"/>
                    <a:gd name="connsiteX929" fmla="*/ 370509 w 847073"/>
                    <a:gd name="connsiteY929" fmla="*/ 194755 h 484725"/>
                    <a:gd name="connsiteX930" fmla="*/ 350168 w 847073"/>
                    <a:gd name="connsiteY930" fmla="*/ 182957 h 484725"/>
                    <a:gd name="connsiteX931" fmla="*/ 347076 w 847073"/>
                    <a:gd name="connsiteY931" fmla="*/ 182957 h 484725"/>
                    <a:gd name="connsiteX932" fmla="*/ 325839 w 847073"/>
                    <a:gd name="connsiteY932" fmla="*/ 195243 h 484725"/>
                    <a:gd name="connsiteX933" fmla="*/ 325839 w 847073"/>
                    <a:gd name="connsiteY933" fmla="*/ 196952 h 484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</a:cxnLst>
                  <a:rect l="l" t="t" r="r" b="b"/>
                  <a:pathLst>
                    <a:path w="847073" h="484725">
                      <a:moveTo>
                        <a:pt x="575876" y="152119"/>
                      </a:moveTo>
                      <a:lnTo>
                        <a:pt x="597194" y="139914"/>
                      </a:lnTo>
                      <a:cubicBezTo>
                        <a:pt x="598089" y="139345"/>
                        <a:pt x="598170" y="138531"/>
                        <a:pt x="597194" y="138124"/>
                      </a:cubicBezTo>
                      <a:lnTo>
                        <a:pt x="576852" y="126326"/>
                      </a:lnTo>
                      <a:cubicBezTo>
                        <a:pt x="575884" y="125830"/>
                        <a:pt x="574729" y="125830"/>
                        <a:pt x="573760" y="126326"/>
                      </a:cubicBezTo>
                      <a:lnTo>
                        <a:pt x="552605" y="138938"/>
                      </a:lnTo>
                      <a:cubicBezTo>
                        <a:pt x="551710" y="139508"/>
                        <a:pt x="551629" y="140321"/>
                        <a:pt x="552605" y="140728"/>
                      </a:cubicBezTo>
                      <a:lnTo>
                        <a:pt x="572947" y="152526"/>
                      </a:lnTo>
                      <a:cubicBezTo>
                        <a:pt x="573931" y="152827"/>
                        <a:pt x="575005" y="152681"/>
                        <a:pt x="575876" y="152119"/>
                      </a:cubicBezTo>
                      <a:close/>
                      <a:moveTo>
                        <a:pt x="544794" y="109646"/>
                      </a:moveTo>
                      <a:lnTo>
                        <a:pt x="523558" y="121933"/>
                      </a:lnTo>
                      <a:cubicBezTo>
                        <a:pt x="522663" y="122502"/>
                        <a:pt x="522582" y="123234"/>
                        <a:pt x="523558" y="123723"/>
                      </a:cubicBezTo>
                      <a:lnTo>
                        <a:pt x="543899" y="135439"/>
                      </a:lnTo>
                      <a:cubicBezTo>
                        <a:pt x="544868" y="135960"/>
                        <a:pt x="546023" y="135960"/>
                        <a:pt x="546991" y="135439"/>
                      </a:cubicBezTo>
                      <a:lnTo>
                        <a:pt x="568228" y="123153"/>
                      </a:lnTo>
                      <a:cubicBezTo>
                        <a:pt x="569123" y="122665"/>
                        <a:pt x="569204" y="121851"/>
                        <a:pt x="568228" y="121363"/>
                      </a:cubicBezTo>
                      <a:lnTo>
                        <a:pt x="547805" y="109646"/>
                      </a:lnTo>
                      <a:cubicBezTo>
                        <a:pt x="546853" y="109182"/>
                        <a:pt x="545746" y="109182"/>
                        <a:pt x="544794" y="109646"/>
                      </a:cubicBezTo>
                      <a:close/>
                      <a:moveTo>
                        <a:pt x="476122" y="149353"/>
                      </a:moveTo>
                      <a:lnTo>
                        <a:pt x="440077" y="170101"/>
                      </a:lnTo>
                      <a:cubicBezTo>
                        <a:pt x="439182" y="170671"/>
                        <a:pt x="439100" y="171403"/>
                        <a:pt x="440077" y="171891"/>
                      </a:cubicBezTo>
                      <a:lnTo>
                        <a:pt x="460418" y="183689"/>
                      </a:lnTo>
                      <a:cubicBezTo>
                        <a:pt x="461395" y="184169"/>
                        <a:pt x="462534" y="184169"/>
                        <a:pt x="463510" y="183689"/>
                      </a:cubicBezTo>
                      <a:lnTo>
                        <a:pt x="499555" y="162941"/>
                      </a:lnTo>
                      <a:cubicBezTo>
                        <a:pt x="500450" y="162371"/>
                        <a:pt x="500531" y="161639"/>
                        <a:pt x="499555" y="161151"/>
                      </a:cubicBezTo>
                      <a:lnTo>
                        <a:pt x="479214" y="149434"/>
                      </a:lnTo>
                      <a:cubicBezTo>
                        <a:pt x="478262" y="148889"/>
                        <a:pt x="477098" y="148856"/>
                        <a:pt x="476122" y="149353"/>
                      </a:cubicBezTo>
                      <a:close/>
                      <a:moveTo>
                        <a:pt x="513713" y="127628"/>
                      </a:moveTo>
                      <a:lnTo>
                        <a:pt x="492476" y="139914"/>
                      </a:lnTo>
                      <a:cubicBezTo>
                        <a:pt x="491581" y="140403"/>
                        <a:pt x="491500" y="141216"/>
                        <a:pt x="492476" y="141704"/>
                      </a:cubicBezTo>
                      <a:lnTo>
                        <a:pt x="512818" y="153421"/>
                      </a:lnTo>
                      <a:cubicBezTo>
                        <a:pt x="513786" y="153917"/>
                        <a:pt x="514941" y="153917"/>
                        <a:pt x="515909" y="153421"/>
                      </a:cubicBezTo>
                      <a:lnTo>
                        <a:pt x="537146" y="141135"/>
                      </a:lnTo>
                      <a:cubicBezTo>
                        <a:pt x="538041" y="140565"/>
                        <a:pt x="538122" y="139833"/>
                        <a:pt x="537146" y="139345"/>
                      </a:cubicBezTo>
                      <a:lnTo>
                        <a:pt x="516805" y="127628"/>
                      </a:lnTo>
                      <a:cubicBezTo>
                        <a:pt x="515836" y="127107"/>
                        <a:pt x="514681" y="127107"/>
                        <a:pt x="513713" y="127628"/>
                      </a:cubicBezTo>
                      <a:close/>
                      <a:moveTo>
                        <a:pt x="430313" y="175797"/>
                      </a:moveTo>
                      <a:lnTo>
                        <a:pt x="408995" y="187757"/>
                      </a:lnTo>
                      <a:cubicBezTo>
                        <a:pt x="408100" y="188246"/>
                        <a:pt x="408019" y="189059"/>
                        <a:pt x="408995" y="189547"/>
                      </a:cubicBezTo>
                      <a:lnTo>
                        <a:pt x="429336" y="201264"/>
                      </a:lnTo>
                      <a:cubicBezTo>
                        <a:pt x="430305" y="201760"/>
                        <a:pt x="431460" y="201760"/>
                        <a:pt x="432428" y="201264"/>
                      </a:cubicBezTo>
                      <a:lnTo>
                        <a:pt x="453746" y="188978"/>
                      </a:lnTo>
                      <a:cubicBezTo>
                        <a:pt x="454641" y="188490"/>
                        <a:pt x="454723" y="187676"/>
                        <a:pt x="453746" y="187188"/>
                      </a:cubicBezTo>
                      <a:lnTo>
                        <a:pt x="433405" y="175471"/>
                      </a:lnTo>
                      <a:cubicBezTo>
                        <a:pt x="432380" y="175081"/>
                        <a:pt x="431232" y="175194"/>
                        <a:pt x="430313" y="175797"/>
                      </a:cubicBezTo>
                      <a:close/>
                      <a:moveTo>
                        <a:pt x="399231" y="193697"/>
                      </a:moveTo>
                      <a:lnTo>
                        <a:pt x="377913" y="205983"/>
                      </a:lnTo>
                      <a:cubicBezTo>
                        <a:pt x="377018" y="206553"/>
                        <a:pt x="376937" y="207367"/>
                        <a:pt x="377913" y="207773"/>
                      </a:cubicBezTo>
                      <a:lnTo>
                        <a:pt x="398255" y="219571"/>
                      </a:lnTo>
                      <a:cubicBezTo>
                        <a:pt x="399231" y="220051"/>
                        <a:pt x="400370" y="220051"/>
                        <a:pt x="401347" y="219571"/>
                      </a:cubicBezTo>
                      <a:lnTo>
                        <a:pt x="422664" y="207367"/>
                      </a:lnTo>
                      <a:cubicBezTo>
                        <a:pt x="423559" y="206797"/>
                        <a:pt x="423641" y="205983"/>
                        <a:pt x="422664" y="205576"/>
                      </a:cubicBezTo>
                      <a:lnTo>
                        <a:pt x="402323" y="193778"/>
                      </a:lnTo>
                      <a:cubicBezTo>
                        <a:pt x="401355" y="193307"/>
                        <a:pt x="400224" y="193274"/>
                        <a:pt x="399231" y="193697"/>
                      </a:cubicBezTo>
                      <a:close/>
                      <a:moveTo>
                        <a:pt x="478969" y="241703"/>
                      </a:moveTo>
                      <a:lnTo>
                        <a:pt x="500206" y="229417"/>
                      </a:lnTo>
                      <a:cubicBezTo>
                        <a:pt x="501182" y="228847"/>
                        <a:pt x="501264" y="228115"/>
                        <a:pt x="500206" y="227627"/>
                      </a:cubicBezTo>
                      <a:lnTo>
                        <a:pt x="479865" y="215829"/>
                      </a:lnTo>
                      <a:cubicBezTo>
                        <a:pt x="478888" y="215348"/>
                        <a:pt x="477749" y="215348"/>
                        <a:pt x="476773" y="215829"/>
                      </a:cubicBezTo>
                      <a:lnTo>
                        <a:pt x="455699" y="228440"/>
                      </a:lnTo>
                      <a:cubicBezTo>
                        <a:pt x="454804" y="228928"/>
                        <a:pt x="454723" y="229742"/>
                        <a:pt x="455699" y="230230"/>
                      </a:cubicBezTo>
                      <a:lnTo>
                        <a:pt x="476040" y="241947"/>
                      </a:lnTo>
                      <a:cubicBezTo>
                        <a:pt x="477000" y="242313"/>
                        <a:pt x="478083" y="242224"/>
                        <a:pt x="478969" y="241703"/>
                      </a:cubicBezTo>
                      <a:close/>
                      <a:moveTo>
                        <a:pt x="447888" y="259603"/>
                      </a:moveTo>
                      <a:lnTo>
                        <a:pt x="469124" y="247317"/>
                      </a:lnTo>
                      <a:cubicBezTo>
                        <a:pt x="470101" y="246829"/>
                        <a:pt x="470101" y="246015"/>
                        <a:pt x="469124" y="245527"/>
                      </a:cubicBezTo>
                      <a:lnTo>
                        <a:pt x="448783" y="233810"/>
                      </a:lnTo>
                      <a:cubicBezTo>
                        <a:pt x="447815" y="233314"/>
                        <a:pt x="446659" y="233314"/>
                        <a:pt x="445691" y="233810"/>
                      </a:cubicBezTo>
                      <a:lnTo>
                        <a:pt x="424373" y="246097"/>
                      </a:lnTo>
                      <a:cubicBezTo>
                        <a:pt x="423478" y="246666"/>
                        <a:pt x="423397" y="247480"/>
                        <a:pt x="424373" y="247887"/>
                      </a:cubicBezTo>
                      <a:lnTo>
                        <a:pt x="444715" y="259685"/>
                      </a:lnTo>
                      <a:cubicBezTo>
                        <a:pt x="445723" y="260165"/>
                        <a:pt x="446903" y="260140"/>
                        <a:pt x="447888" y="259603"/>
                      </a:cubicBezTo>
                      <a:close/>
                      <a:moveTo>
                        <a:pt x="417132" y="277260"/>
                      </a:moveTo>
                      <a:lnTo>
                        <a:pt x="438368" y="264973"/>
                      </a:lnTo>
                      <a:cubicBezTo>
                        <a:pt x="439263" y="264485"/>
                        <a:pt x="439344" y="263671"/>
                        <a:pt x="438368" y="263183"/>
                      </a:cubicBezTo>
                      <a:lnTo>
                        <a:pt x="417945" y="251467"/>
                      </a:lnTo>
                      <a:cubicBezTo>
                        <a:pt x="416977" y="250970"/>
                        <a:pt x="415822" y="250970"/>
                        <a:pt x="414853" y="251467"/>
                      </a:cubicBezTo>
                      <a:lnTo>
                        <a:pt x="393617" y="263753"/>
                      </a:lnTo>
                      <a:cubicBezTo>
                        <a:pt x="392722" y="264241"/>
                        <a:pt x="392641" y="265055"/>
                        <a:pt x="393617" y="265543"/>
                      </a:cubicBezTo>
                      <a:lnTo>
                        <a:pt x="413958" y="277260"/>
                      </a:lnTo>
                      <a:cubicBezTo>
                        <a:pt x="414951" y="277780"/>
                        <a:pt x="416139" y="277780"/>
                        <a:pt x="417132" y="277260"/>
                      </a:cubicBezTo>
                      <a:close/>
                      <a:moveTo>
                        <a:pt x="386050" y="295160"/>
                      </a:moveTo>
                      <a:lnTo>
                        <a:pt x="407286" y="282955"/>
                      </a:lnTo>
                      <a:cubicBezTo>
                        <a:pt x="408181" y="282386"/>
                        <a:pt x="408263" y="281572"/>
                        <a:pt x="407286" y="281165"/>
                      </a:cubicBezTo>
                      <a:lnTo>
                        <a:pt x="386945" y="269367"/>
                      </a:lnTo>
                      <a:cubicBezTo>
                        <a:pt x="385969" y="268887"/>
                        <a:pt x="384829" y="268887"/>
                        <a:pt x="383853" y="269367"/>
                      </a:cubicBezTo>
                      <a:lnTo>
                        <a:pt x="362617" y="281572"/>
                      </a:lnTo>
                      <a:cubicBezTo>
                        <a:pt x="361722" y="282142"/>
                        <a:pt x="361640" y="282955"/>
                        <a:pt x="362617" y="283362"/>
                      </a:cubicBezTo>
                      <a:lnTo>
                        <a:pt x="382958" y="295160"/>
                      </a:lnTo>
                      <a:cubicBezTo>
                        <a:pt x="383796" y="295648"/>
                        <a:pt x="384797" y="295762"/>
                        <a:pt x="385724" y="295485"/>
                      </a:cubicBezTo>
                      <a:close/>
                      <a:moveTo>
                        <a:pt x="545120" y="169776"/>
                      </a:moveTo>
                      <a:lnTo>
                        <a:pt x="566438" y="157489"/>
                      </a:lnTo>
                      <a:cubicBezTo>
                        <a:pt x="567333" y="157001"/>
                        <a:pt x="567414" y="156187"/>
                        <a:pt x="566438" y="155699"/>
                      </a:cubicBezTo>
                      <a:lnTo>
                        <a:pt x="546096" y="143983"/>
                      </a:lnTo>
                      <a:cubicBezTo>
                        <a:pt x="545128" y="143486"/>
                        <a:pt x="543973" y="143486"/>
                        <a:pt x="543004" y="143983"/>
                      </a:cubicBezTo>
                      <a:lnTo>
                        <a:pt x="521687" y="156269"/>
                      </a:lnTo>
                      <a:cubicBezTo>
                        <a:pt x="520791" y="156757"/>
                        <a:pt x="520710" y="157571"/>
                        <a:pt x="521687" y="158059"/>
                      </a:cubicBezTo>
                      <a:lnTo>
                        <a:pt x="542028" y="169776"/>
                      </a:lnTo>
                      <a:cubicBezTo>
                        <a:pt x="542866" y="170272"/>
                        <a:pt x="543867" y="170394"/>
                        <a:pt x="544794" y="170101"/>
                      </a:cubicBezTo>
                      <a:close/>
                      <a:moveTo>
                        <a:pt x="510377" y="223396"/>
                      </a:moveTo>
                      <a:lnTo>
                        <a:pt x="557813" y="195975"/>
                      </a:lnTo>
                      <a:cubicBezTo>
                        <a:pt x="558708" y="195487"/>
                        <a:pt x="558789" y="194674"/>
                        <a:pt x="557813" y="194185"/>
                      </a:cubicBezTo>
                      <a:lnTo>
                        <a:pt x="508343" y="165707"/>
                      </a:lnTo>
                      <a:cubicBezTo>
                        <a:pt x="507374" y="165211"/>
                        <a:pt x="506219" y="165211"/>
                        <a:pt x="505251" y="165707"/>
                      </a:cubicBezTo>
                      <a:lnTo>
                        <a:pt x="480841" y="179865"/>
                      </a:lnTo>
                      <a:cubicBezTo>
                        <a:pt x="479865" y="180435"/>
                        <a:pt x="479783" y="181167"/>
                        <a:pt x="480841" y="181655"/>
                      </a:cubicBezTo>
                      <a:lnTo>
                        <a:pt x="507041" y="196789"/>
                      </a:lnTo>
                      <a:cubicBezTo>
                        <a:pt x="507854" y="197277"/>
                        <a:pt x="507773" y="198010"/>
                        <a:pt x="507041" y="198579"/>
                      </a:cubicBezTo>
                      <a:lnTo>
                        <a:pt x="487350" y="209889"/>
                      </a:lnTo>
                      <a:cubicBezTo>
                        <a:pt x="486455" y="210377"/>
                        <a:pt x="486374" y="211191"/>
                        <a:pt x="487350" y="211679"/>
                      </a:cubicBezTo>
                      <a:lnTo>
                        <a:pt x="507692" y="223396"/>
                      </a:lnTo>
                      <a:cubicBezTo>
                        <a:pt x="508408" y="223802"/>
                        <a:pt x="509254" y="223916"/>
                        <a:pt x="510051" y="223721"/>
                      </a:cubicBezTo>
                      <a:close/>
                      <a:moveTo>
                        <a:pt x="368312" y="211679"/>
                      </a:moveTo>
                      <a:lnTo>
                        <a:pt x="346994" y="223965"/>
                      </a:lnTo>
                      <a:cubicBezTo>
                        <a:pt x="346099" y="224453"/>
                        <a:pt x="346018" y="225267"/>
                        <a:pt x="346994" y="225755"/>
                      </a:cubicBezTo>
                      <a:lnTo>
                        <a:pt x="367336" y="237472"/>
                      </a:lnTo>
                      <a:cubicBezTo>
                        <a:pt x="368304" y="237968"/>
                        <a:pt x="369459" y="237968"/>
                        <a:pt x="370428" y="237472"/>
                      </a:cubicBezTo>
                      <a:lnTo>
                        <a:pt x="391664" y="225186"/>
                      </a:lnTo>
                      <a:cubicBezTo>
                        <a:pt x="392641" y="224697"/>
                        <a:pt x="392722" y="223884"/>
                        <a:pt x="391664" y="223396"/>
                      </a:cubicBezTo>
                      <a:lnTo>
                        <a:pt x="371323" y="211679"/>
                      </a:lnTo>
                      <a:cubicBezTo>
                        <a:pt x="370371" y="211215"/>
                        <a:pt x="369264" y="211215"/>
                        <a:pt x="368312" y="211679"/>
                      </a:cubicBezTo>
                      <a:close/>
                      <a:moveTo>
                        <a:pt x="337231" y="229661"/>
                      </a:moveTo>
                      <a:lnTo>
                        <a:pt x="315913" y="241947"/>
                      </a:lnTo>
                      <a:cubicBezTo>
                        <a:pt x="315018" y="242435"/>
                        <a:pt x="314936" y="243249"/>
                        <a:pt x="315913" y="243737"/>
                      </a:cubicBezTo>
                      <a:lnTo>
                        <a:pt x="336254" y="255454"/>
                      </a:lnTo>
                      <a:cubicBezTo>
                        <a:pt x="337222" y="255950"/>
                        <a:pt x="338378" y="255950"/>
                        <a:pt x="339346" y="255454"/>
                      </a:cubicBezTo>
                      <a:lnTo>
                        <a:pt x="360176" y="243086"/>
                      </a:lnTo>
                      <a:cubicBezTo>
                        <a:pt x="361152" y="242517"/>
                        <a:pt x="361152" y="241703"/>
                        <a:pt x="360176" y="241296"/>
                      </a:cubicBezTo>
                      <a:lnTo>
                        <a:pt x="339834" y="229498"/>
                      </a:lnTo>
                      <a:cubicBezTo>
                        <a:pt x="338931" y="229172"/>
                        <a:pt x="337930" y="229229"/>
                        <a:pt x="337068" y="229661"/>
                      </a:cubicBezTo>
                      <a:close/>
                      <a:moveTo>
                        <a:pt x="164898" y="421277"/>
                      </a:moveTo>
                      <a:cubicBezTo>
                        <a:pt x="165870" y="421773"/>
                        <a:pt x="167018" y="421773"/>
                        <a:pt x="167990" y="421277"/>
                      </a:cubicBezTo>
                      <a:lnTo>
                        <a:pt x="189308" y="408909"/>
                      </a:lnTo>
                      <a:cubicBezTo>
                        <a:pt x="190203" y="408340"/>
                        <a:pt x="190284" y="407526"/>
                        <a:pt x="189308" y="407119"/>
                      </a:cubicBezTo>
                      <a:lnTo>
                        <a:pt x="168966" y="395321"/>
                      </a:lnTo>
                      <a:cubicBezTo>
                        <a:pt x="167992" y="394841"/>
                        <a:pt x="166849" y="394841"/>
                        <a:pt x="165874" y="395321"/>
                      </a:cubicBezTo>
                      <a:lnTo>
                        <a:pt x="144801" y="407445"/>
                      </a:lnTo>
                      <a:cubicBezTo>
                        <a:pt x="143906" y="407933"/>
                        <a:pt x="143824" y="408747"/>
                        <a:pt x="144801" y="409235"/>
                      </a:cubicBezTo>
                      <a:close/>
                      <a:moveTo>
                        <a:pt x="88252" y="373190"/>
                      </a:moveTo>
                      <a:lnTo>
                        <a:pt x="67259" y="385476"/>
                      </a:lnTo>
                      <a:cubicBezTo>
                        <a:pt x="66364" y="386045"/>
                        <a:pt x="66283" y="386859"/>
                        <a:pt x="67259" y="387266"/>
                      </a:cubicBezTo>
                      <a:lnTo>
                        <a:pt x="87601" y="399064"/>
                      </a:lnTo>
                      <a:cubicBezTo>
                        <a:pt x="88575" y="399544"/>
                        <a:pt x="89718" y="399544"/>
                        <a:pt x="90693" y="399064"/>
                      </a:cubicBezTo>
                      <a:lnTo>
                        <a:pt x="112010" y="386778"/>
                      </a:lnTo>
                      <a:cubicBezTo>
                        <a:pt x="112905" y="386290"/>
                        <a:pt x="112987" y="385476"/>
                        <a:pt x="112010" y="385069"/>
                      </a:cubicBezTo>
                      <a:lnTo>
                        <a:pt x="91669" y="373108"/>
                      </a:lnTo>
                      <a:cubicBezTo>
                        <a:pt x="90619" y="372555"/>
                        <a:pt x="89355" y="372588"/>
                        <a:pt x="88333" y="373190"/>
                      </a:cubicBezTo>
                      <a:close/>
                      <a:moveTo>
                        <a:pt x="127633" y="409235"/>
                      </a:moveTo>
                      <a:cubicBezTo>
                        <a:pt x="128607" y="409715"/>
                        <a:pt x="129750" y="409715"/>
                        <a:pt x="130724" y="409235"/>
                      </a:cubicBezTo>
                      <a:lnTo>
                        <a:pt x="152042" y="396948"/>
                      </a:lnTo>
                      <a:cubicBezTo>
                        <a:pt x="152937" y="396460"/>
                        <a:pt x="153019" y="395647"/>
                        <a:pt x="152042" y="395240"/>
                      </a:cubicBezTo>
                      <a:lnTo>
                        <a:pt x="132352" y="383035"/>
                      </a:lnTo>
                      <a:cubicBezTo>
                        <a:pt x="131380" y="382539"/>
                        <a:pt x="130231" y="382539"/>
                        <a:pt x="129260" y="383035"/>
                      </a:cubicBezTo>
                      <a:lnTo>
                        <a:pt x="107942" y="395647"/>
                      </a:lnTo>
                      <a:cubicBezTo>
                        <a:pt x="106966" y="396216"/>
                        <a:pt x="106884" y="397030"/>
                        <a:pt x="107942" y="397437"/>
                      </a:cubicBezTo>
                      <a:close/>
                      <a:moveTo>
                        <a:pt x="213717" y="428518"/>
                      </a:moveTo>
                      <a:lnTo>
                        <a:pt x="234954" y="416232"/>
                      </a:lnTo>
                      <a:cubicBezTo>
                        <a:pt x="235849" y="415663"/>
                        <a:pt x="235930" y="414930"/>
                        <a:pt x="234954" y="414442"/>
                      </a:cubicBezTo>
                      <a:lnTo>
                        <a:pt x="214612" y="402726"/>
                      </a:lnTo>
                      <a:cubicBezTo>
                        <a:pt x="213647" y="402205"/>
                        <a:pt x="212486" y="402205"/>
                        <a:pt x="211521" y="402726"/>
                      </a:cubicBezTo>
                      <a:lnTo>
                        <a:pt x="190284" y="415012"/>
                      </a:lnTo>
                      <a:cubicBezTo>
                        <a:pt x="189389" y="415500"/>
                        <a:pt x="189308" y="416314"/>
                        <a:pt x="190284" y="416802"/>
                      </a:cubicBezTo>
                      <a:lnTo>
                        <a:pt x="210626" y="428518"/>
                      </a:lnTo>
                      <a:cubicBezTo>
                        <a:pt x="211597" y="429015"/>
                        <a:pt x="212746" y="429015"/>
                        <a:pt x="213717" y="428518"/>
                      </a:cubicBezTo>
                      <a:close/>
                      <a:moveTo>
                        <a:pt x="179544" y="446582"/>
                      </a:moveTo>
                      <a:cubicBezTo>
                        <a:pt x="180519" y="447062"/>
                        <a:pt x="181661" y="447062"/>
                        <a:pt x="182636" y="446582"/>
                      </a:cubicBezTo>
                      <a:lnTo>
                        <a:pt x="203872" y="434295"/>
                      </a:lnTo>
                      <a:cubicBezTo>
                        <a:pt x="204767" y="433807"/>
                        <a:pt x="204849" y="432994"/>
                        <a:pt x="203872" y="432587"/>
                      </a:cubicBezTo>
                      <a:lnTo>
                        <a:pt x="183531" y="420789"/>
                      </a:lnTo>
                      <a:cubicBezTo>
                        <a:pt x="182559" y="420292"/>
                        <a:pt x="181410" y="420292"/>
                        <a:pt x="180439" y="420789"/>
                      </a:cubicBezTo>
                      <a:lnTo>
                        <a:pt x="159202" y="433075"/>
                      </a:lnTo>
                      <a:cubicBezTo>
                        <a:pt x="158307" y="433644"/>
                        <a:pt x="158226" y="434458"/>
                        <a:pt x="159202" y="434865"/>
                      </a:cubicBezTo>
                      <a:close/>
                      <a:moveTo>
                        <a:pt x="119577" y="355289"/>
                      </a:moveTo>
                      <a:lnTo>
                        <a:pt x="98178" y="367576"/>
                      </a:lnTo>
                      <a:cubicBezTo>
                        <a:pt x="97202" y="368064"/>
                        <a:pt x="97120" y="368877"/>
                        <a:pt x="98178" y="369366"/>
                      </a:cubicBezTo>
                      <a:lnTo>
                        <a:pt x="118520" y="381082"/>
                      </a:lnTo>
                      <a:cubicBezTo>
                        <a:pt x="119491" y="381579"/>
                        <a:pt x="120640" y="381579"/>
                        <a:pt x="121612" y="381082"/>
                      </a:cubicBezTo>
                      <a:lnTo>
                        <a:pt x="142929" y="368796"/>
                      </a:lnTo>
                      <a:cubicBezTo>
                        <a:pt x="143824" y="368226"/>
                        <a:pt x="143906" y="367494"/>
                        <a:pt x="142929" y="367006"/>
                      </a:cubicBezTo>
                      <a:lnTo>
                        <a:pt x="122588" y="355289"/>
                      </a:lnTo>
                      <a:cubicBezTo>
                        <a:pt x="121602" y="354736"/>
                        <a:pt x="120401" y="354736"/>
                        <a:pt x="119415" y="355289"/>
                      </a:cubicBezTo>
                      <a:close/>
                      <a:moveTo>
                        <a:pt x="274986" y="265787"/>
                      </a:moveTo>
                      <a:lnTo>
                        <a:pt x="253749" y="278073"/>
                      </a:lnTo>
                      <a:cubicBezTo>
                        <a:pt x="252854" y="278562"/>
                        <a:pt x="252773" y="279375"/>
                        <a:pt x="253749" y="279863"/>
                      </a:cubicBezTo>
                      <a:lnTo>
                        <a:pt x="274091" y="291580"/>
                      </a:lnTo>
                      <a:cubicBezTo>
                        <a:pt x="275059" y="292076"/>
                        <a:pt x="276214" y="292076"/>
                        <a:pt x="277183" y="291580"/>
                      </a:cubicBezTo>
                      <a:lnTo>
                        <a:pt x="298419" y="279294"/>
                      </a:lnTo>
                      <a:cubicBezTo>
                        <a:pt x="299314" y="278806"/>
                        <a:pt x="299395" y="277992"/>
                        <a:pt x="298419" y="277504"/>
                      </a:cubicBezTo>
                      <a:lnTo>
                        <a:pt x="278078" y="265787"/>
                      </a:lnTo>
                      <a:cubicBezTo>
                        <a:pt x="277118" y="265128"/>
                        <a:pt x="275873" y="265038"/>
                        <a:pt x="274823" y="265543"/>
                      </a:cubicBezTo>
                      <a:close/>
                      <a:moveTo>
                        <a:pt x="150659" y="337552"/>
                      </a:moveTo>
                      <a:lnTo>
                        <a:pt x="129423" y="349838"/>
                      </a:lnTo>
                      <a:cubicBezTo>
                        <a:pt x="128528" y="350407"/>
                        <a:pt x="128446" y="351140"/>
                        <a:pt x="129423" y="351628"/>
                      </a:cubicBezTo>
                      <a:lnTo>
                        <a:pt x="149845" y="363426"/>
                      </a:lnTo>
                      <a:cubicBezTo>
                        <a:pt x="150792" y="363906"/>
                        <a:pt x="151910" y="363906"/>
                        <a:pt x="152856" y="363426"/>
                      </a:cubicBezTo>
                      <a:lnTo>
                        <a:pt x="173767" y="350489"/>
                      </a:lnTo>
                      <a:cubicBezTo>
                        <a:pt x="174662" y="350001"/>
                        <a:pt x="174743" y="349187"/>
                        <a:pt x="173767" y="348699"/>
                      </a:cubicBezTo>
                      <a:lnTo>
                        <a:pt x="153425" y="336982"/>
                      </a:lnTo>
                      <a:cubicBezTo>
                        <a:pt x="152450" y="336640"/>
                        <a:pt x="151373" y="336762"/>
                        <a:pt x="150496" y="337308"/>
                      </a:cubicBezTo>
                      <a:close/>
                      <a:moveTo>
                        <a:pt x="306067" y="248049"/>
                      </a:moveTo>
                      <a:lnTo>
                        <a:pt x="284831" y="260336"/>
                      </a:lnTo>
                      <a:cubicBezTo>
                        <a:pt x="283936" y="260905"/>
                        <a:pt x="283855" y="261637"/>
                        <a:pt x="284831" y="262126"/>
                      </a:cubicBezTo>
                      <a:lnTo>
                        <a:pt x="305172" y="273924"/>
                      </a:lnTo>
                      <a:cubicBezTo>
                        <a:pt x="306149" y="274404"/>
                        <a:pt x="307288" y="274404"/>
                        <a:pt x="308264" y="273924"/>
                      </a:cubicBezTo>
                      <a:lnTo>
                        <a:pt x="329501" y="261637"/>
                      </a:lnTo>
                      <a:cubicBezTo>
                        <a:pt x="330396" y="261149"/>
                        <a:pt x="330477" y="260336"/>
                        <a:pt x="329501" y="259847"/>
                      </a:cubicBezTo>
                      <a:lnTo>
                        <a:pt x="309078" y="248131"/>
                      </a:lnTo>
                      <a:cubicBezTo>
                        <a:pt x="308183" y="247423"/>
                        <a:pt x="306995" y="247211"/>
                        <a:pt x="305905" y="247561"/>
                      </a:cubicBezTo>
                      <a:close/>
                      <a:moveTo>
                        <a:pt x="243904" y="283932"/>
                      </a:moveTo>
                      <a:lnTo>
                        <a:pt x="222668" y="296218"/>
                      </a:lnTo>
                      <a:cubicBezTo>
                        <a:pt x="221773" y="296787"/>
                        <a:pt x="221691" y="297601"/>
                        <a:pt x="222668" y="298008"/>
                      </a:cubicBezTo>
                      <a:lnTo>
                        <a:pt x="243009" y="309806"/>
                      </a:lnTo>
                      <a:cubicBezTo>
                        <a:pt x="243984" y="310286"/>
                        <a:pt x="245126" y="310286"/>
                        <a:pt x="246101" y="309806"/>
                      </a:cubicBezTo>
                      <a:lnTo>
                        <a:pt x="267337" y="297520"/>
                      </a:lnTo>
                      <a:cubicBezTo>
                        <a:pt x="268232" y="297031"/>
                        <a:pt x="268314" y="296218"/>
                        <a:pt x="267337" y="295811"/>
                      </a:cubicBezTo>
                      <a:lnTo>
                        <a:pt x="246996" y="284013"/>
                      </a:lnTo>
                      <a:cubicBezTo>
                        <a:pt x="246081" y="283273"/>
                        <a:pt x="244852" y="283061"/>
                        <a:pt x="243741" y="283443"/>
                      </a:cubicBezTo>
                      <a:close/>
                      <a:moveTo>
                        <a:pt x="212660" y="301669"/>
                      </a:moveTo>
                      <a:lnTo>
                        <a:pt x="191423" y="313956"/>
                      </a:lnTo>
                      <a:cubicBezTo>
                        <a:pt x="190528" y="314444"/>
                        <a:pt x="190447" y="315257"/>
                        <a:pt x="191423" y="315746"/>
                      </a:cubicBezTo>
                      <a:lnTo>
                        <a:pt x="211765" y="327462"/>
                      </a:lnTo>
                      <a:cubicBezTo>
                        <a:pt x="212736" y="327958"/>
                        <a:pt x="213885" y="327958"/>
                        <a:pt x="214857" y="327462"/>
                      </a:cubicBezTo>
                      <a:lnTo>
                        <a:pt x="236093" y="315176"/>
                      </a:lnTo>
                      <a:cubicBezTo>
                        <a:pt x="236988" y="314688"/>
                        <a:pt x="237069" y="313874"/>
                        <a:pt x="236093" y="313386"/>
                      </a:cubicBezTo>
                      <a:lnTo>
                        <a:pt x="215752" y="301669"/>
                      </a:lnTo>
                      <a:cubicBezTo>
                        <a:pt x="214780" y="301173"/>
                        <a:pt x="213631" y="301173"/>
                        <a:pt x="212660" y="301669"/>
                      </a:cubicBezTo>
                      <a:close/>
                      <a:moveTo>
                        <a:pt x="181578" y="319651"/>
                      </a:moveTo>
                      <a:lnTo>
                        <a:pt x="160342" y="331937"/>
                      </a:lnTo>
                      <a:cubicBezTo>
                        <a:pt x="159447" y="332426"/>
                        <a:pt x="159365" y="333239"/>
                        <a:pt x="160342" y="333727"/>
                      </a:cubicBezTo>
                      <a:lnTo>
                        <a:pt x="180764" y="345444"/>
                      </a:lnTo>
                      <a:cubicBezTo>
                        <a:pt x="181736" y="345940"/>
                        <a:pt x="182885" y="345940"/>
                        <a:pt x="183856" y="345444"/>
                      </a:cubicBezTo>
                      <a:lnTo>
                        <a:pt x="205093" y="333158"/>
                      </a:lnTo>
                      <a:cubicBezTo>
                        <a:pt x="205988" y="332588"/>
                        <a:pt x="206069" y="331775"/>
                        <a:pt x="205093" y="331368"/>
                      </a:cubicBezTo>
                      <a:lnTo>
                        <a:pt x="184751" y="319570"/>
                      </a:lnTo>
                      <a:cubicBezTo>
                        <a:pt x="183781" y="319008"/>
                        <a:pt x="182601" y="318951"/>
                        <a:pt x="181578" y="319407"/>
                      </a:cubicBezTo>
                      <a:close/>
                      <a:moveTo>
                        <a:pt x="323561" y="331693"/>
                      </a:moveTo>
                      <a:lnTo>
                        <a:pt x="344798" y="319407"/>
                      </a:lnTo>
                      <a:cubicBezTo>
                        <a:pt x="345693" y="318837"/>
                        <a:pt x="345774" y="318024"/>
                        <a:pt x="344798" y="317617"/>
                      </a:cubicBezTo>
                      <a:lnTo>
                        <a:pt x="324456" y="305819"/>
                      </a:lnTo>
                      <a:cubicBezTo>
                        <a:pt x="323480" y="305339"/>
                        <a:pt x="322341" y="305339"/>
                        <a:pt x="321364" y="305819"/>
                      </a:cubicBezTo>
                      <a:lnTo>
                        <a:pt x="300290" y="317942"/>
                      </a:lnTo>
                      <a:cubicBezTo>
                        <a:pt x="299395" y="318431"/>
                        <a:pt x="299314" y="319244"/>
                        <a:pt x="300290" y="319733"/>
                      </a:cubicBezTo>
                      <a:lnTo>
                        <a:pt x="320632" y="331449"/>
                      </a:lnTo>
                      <a:cubicBezTo>
                        <a:pt x="321559" y="331888"/>
                        <a:pt x="322634" y="331888"/>
                        <a:pt x="323561" y="331449"/>
                      </a:cubicBezTo>
                      <a:close/>
                      <a:moveTo>
                        <a:pt x="613548" y="70265"/>
                      </a:moveTo>
                      <a:lnTo>
                        <a:pt x="592312" y="82470"/>
                      </a:lnTo>
                      <a:cubicBezTo>
                        <a:pt x="591417" y="83040"/>
                        <a:pt x="591336" y="83854"/>
                        <a:pt x="592312" y="84260"/>
                      </a:cubicBezTo>
                      <a:lnTo>
                        <a:pt x="612409" y="95814"/>
                      </a:lnTo>
                      <a:cubicBezTo>
                        <a:pt x="613353" y="96302"/>
                        <a:pt x="614476" y="96302"/>
                        <a:pt x="615420" y="95814"/>
                      </a:cubicBezTo>
                      <a:lnTo>
                        <a:pt x="636738" y="83528"/>
                      </a:lnTo>
                      <a:cubicBezTo>
                        <a:pt x="637633" y="82958"/>
                        <a:pt x="637714" y="82145"/>
                        <a:pt x="636738" y="81738"/>
                      </a:cubicBezTo>
                      <a:lnTo>
                        <a:pt x="616396" y="69940"/>
                      </a:lnTo>
                      <a:cubicBezTo>
                        <a:pt x="615477" y="69566"/>
                        <a:pt x="614443" y="69590"/>
                        <a:pt x="613548" y="70021"/>
                      </a:cubicBezTo>
                      <a:close/>
                      <a:moveTo>
                        <a:pt x="575957" y="91990"/>
                      </a:moveTo>
                      <a:lnTo>
                        <a:pt x="554640" y="104276"/>
                      </a:lnTo>
                      <a:cubicBezTo>
                        <a:pt x="553744" y="104764"/>
                        <a:pt x="553663" y="105578"/>
                        <a:pt x="554640" y="105985"/>
                      </a:cubicBezTo>
                      <a:lnTo>
                        <a:pt x="574981" y="117783"/>
                      </a:lnTo>
                      <a:cubicBezTo>
                        <a:pt x="575949" y="118279"/>
                        <a:pt x="577105" y="118279"/>
                        <a:pt x="578073" y="117783"/>
                      </a:cubicBezTo>
                      <a:lnTo>
                        <a:pt x="599309" y="105497"/>
                      </a:lnTo>
                      <a:cubicBezTo>
                        <a:pt x="600204" y="104927"/>
                        <a:pt x="600286" y="104113"/>
                        <a:pt x="599309" y="103707"/>
                      </a:cubicBezTo>
                      <a:lnTo>
                        <a:pt x="578968" y="91909"/>
                      </a:lnTo>
                      <a:cubicBezTo>
                        <a:pt x="578040" y="91404"/>
                        <a:pt x="576934" y="91339"/>
                        <a:pt x="575957" y="91746"/>
                      </a:cubicBezTo>
                      <a:close/>
                      <a:moveTo>
                        <a:pt x="644630" y="52284"/>
                      </a:moveTo>
                      <a:lnTo>
                        <a:pt x="623394" y="64570"/>
                      </a:lnTo>
                      <a:cubicBezTo>
                        <a:pt x="622499" y="65058"/>
                        <a:pt x="622417" y="65872"/>
                        <a:pt x="623394" y="66360"/>
                      </a:cubicBezTo>
                      <a:lnTo>
                        <a:pt x="643816" y="78076"/>
                      </a:lnTo>
                      <a:cubicBezTo>
                        <a:pt x="644785" y="78573"/>
                        <a:pt x="645940" y="78573"/>
                        <a:pt x="646908" y="78076"/>
                      </a:cubicBezTo>
                      <a:lnTo>
                        <a:pt x="668145" y="65790"/>
                      </a:lnTo>
                      <a:cubicBezTo>
                        <a:pt x="669040" y="65302"/>
                        <a:pt x="669121" y="64488"/>
                        <a:pt x="668145" y="64000"/>
                      </a:cubicBezTo>
                      <a:lnTo>
                        <a:pt x="647803" y="52284"/>
                      </a:lnTo>
                      <a:cubicBezTo>
                        <a:pt x="646933" y="51787"/>
                        <a:pt x="645891" y="51698"/>
                        <a:pt x="644955" y="52040"/>
                      </a:cubicBezTo>
                      <a:close/>
                      <a:moveTo>
                        <a:pt x="472786" y="211923"/>
                      </a:moveTo>
                      <a:lnTo>
                        <a:pt x="494103" y="199637"/>
                      </a:lnTo>
                      <a:cubicBezTo>
                        <a:pt x="494999" y="199149"/>
                        <a:pt x="495080" y="198335"/>
                        <a:pt x="494103" y="197847"/>
                      </a:cubicBezTo>
                      <a:lnTo>
                        <a:pt x="473762" y="186130"/>
                      </a:lnTo>
                      <a:cubicBezTo>
                        <a:pt x="472794" y="185634"/>
                        <a:pt x="471638" y="185634"/>
                        <a:pt x="470670" y="186130"/>
                      </a:cubicBezTo>
                      <a:lnTo>
                        <a:pt x="449678" y="198254"/>
                      </a:lnTo>
                      <a:cubicBezTo>
                        <a:pt x="448783" y="198742"/>
                        <a:pt x="448701" y="199556"/>
                        <a:pt x="449678" y="200044"/>
                      </a:cubicBezTo>
                      <a:lnTo>
                        <a:pt x="470019" y="211760"/>
                      </a:lnTo>
                      <a:cubicBezTo>
                        <a:pt x="470914" y="212126"/>
                        <a:pt x="471915" y="212094"/>
                        <a:pt x="472786" y="211679"/>
                      </a:cubicBezTo>
                      <a:close/>
                      <a:moveTo>
                        <a:pt x="678804" y="34220"/>
                      </a:moveTo>
                      <a:cubicBezTo>
                        <a:pt x="677835" y="33724"/>
                        <a:pt x="676680" y="33724"/>
                        <a:pt x="675712" y="34220"/>
                      </a:cubicBezTo>
                      <a:lnTo>
                        <a:pt x="654475" y="46507"/>
                      </a:lnTo>
                      <a:cubicBezTo>
                        <a:pt x="653580" y="47076"/>
                        <a:pt x="653499" y="47890"/>
                        <a:pt x="654475" y="48297"/>
                      </a:cubicBezTo>
                      <a:lnTo>
                        <a:pt x="674817" y="60095"/>
                      </a:lnTo>
                      <a:cubicBezTo>
                        <a:pt x="675793" y="60575"/>
                        <a:pt x="676932" y="60575"/>
                        <a:pt x="677909" y="60095"/>
                      </a:cubicBezTo>
                      <a:lnTo>
                        <a:pt x="699145" y="47808"/>
                      </a:lnTo>
                      <a:cubicBezTo>
                        <a:pt x="700040" y="47320"/>
                        <a:pt x="700121" y="46507"/>
                        <a:pt x="699145" y="46018"/>
                      </a:cubicBezTo>
                      <a:close/>
                      <a:moveTo>
                        <a:pt x="354643" y="313712"/>
                      </a:moveTo>
                      <a:lnTo>
                        <a:pt x="375879" y="301425"/>
                      </a:lnTo>
                      <a:cubicBezTo>
                        <a:pt x="376774" y="300937"/>
                        <a:pt x="376856" y="300123"/>
                        <a:pt x="375879" y="299635"/>
                      </a:cubicBezTo>
                      <a:lnTo>
                        <a:pt x="355538" y="287919"/>
                      </a:lnTo>
                      <a:cubicBezTo>
                        <a:pt x="354570" y="287422"/>
                        <a:pt x="353414" y="287422"/>
                        <a:pt x="352446" y="287919"/>
                      </a:cubicBezTo>
                      <a:lnTo>
                        <a:pt x="331209" y="300205"/>
                      </a:lnTo>
                      <a:cubicBezTo>
                        <a:pt x="330314" y="300693"/>
                        <a:pt x="330233" y="301507"/>
                        <a:pt x="331209" y="301995"/>
                      </a:cubicBezTo>
                      <a:lnTo>
                        <a:pt x="351551" y="313712"/>
                      </a:lnTo>
                      <a:cubicBezTo>
                        <a:pt x="352560" y="314126"/>
                        <a:pt x="353707" y="314037"/>
                        <a:pt x="354643" y="313467"/>
                      </a:cubicBezTo>
                      <a:close/>
                      <a:moveTo>
                        <a:pt x="735841" y="93617"/>
                      </a:moveTo>
                      <a:lnTo>
                        <a:pt x="757159" y="81331"/>
                      </a:lnTo>
                      <a:cubicBezTo>
                        <a:pt x="758054" y="80843"/>
                        <a:pt x="758135" y="80029"/>
                        <a:pt x="757159" y="79541"/>
                      </a:cubicBezTo>
                      <a:lnTo>
                        <a:pt x="736817" y="67824"/>
                      </a:lnTo>
                      <a:cubicBezTo>
                        <a:pt x="735849" y="67328"/>
                        <a:pt x="734694" y="67328"/>
                        <a:pt x="733725" y="67824"/>
                      </a:cubicBezTo>
                      <a:lnTo>
                        <a:pt x="712408" y="80111"/>
                      </a:lnTo>
                      <a:cubicBezTo>
                        <a:pt x="711513" y="80599"/>
                        <a:pt x="711431" y="81412"/>
                        <a:pt x="712408" y="81901"/>
                      </a:cubicBezTo>
                      <a:lnTo>
                        <a:pt x="732749" y="93617"/>
                      </a:lnTo>
                      <a:cubicBezTo>
                        <a:pt x="733758" y="94032"/>
                        <a:pt x="734905" y="93943"/>
                        <a:pt x="735841" y="93373"/>
                      </a:cubicBezTo>
                      <a:close/>
                      <a:moveTo>
                        <a:pt x="675712" y="94756"/>
                      </a:moveTo>
                      <a:lnTo>
                        <a:pt x="696948" y="82470"/>
                      </a:lnTo>
                      <a:cubicBezTo>
                        <a:pt x="697843" y="81982"/>
                        <a:pt x="697924" y="81168"/>
                        <a:pt x="696948" y="80680"/>
                      </a:cubicBezTo>
                      <a:lnTo>
                        <a:pt x="676525" y="68963"/>
                      </a:lnTo>
                      <a:cubicBezTo>
                        <a:pt x="675557" y="68467"/>
                        <a:pt x="674402" y="68467"/>
                        <a:pt x="673433" y="68963"/>
                      </a:cubicBezTo>
                      <a:lnTo>
                        <a:pt x="652197" y="81250"/>
                      </a:lnTo>
                      <a:cubicBezTo>
                        <a:pt x="651302" y="81819"/>
                        <a:pt x="651221" y="82552"/>
                        <a:pt x="652197" y="83040"/>
                      </a:cubicBezTo>
                      <a:lnTo>
                        <a:pt x="672538" y="94838"/>
                      </a:lnTo>
                      <a:cubicBezTo>
                        <a:pt x="673588" y="95245"/>
                        <a:pt x="674768" y="95123"/>
                        <a:pt x="675712" y="94512"/>
                      </a:cubicBezTo>
                      <a:close/>
                      <a:moveTo>
                        <a:pt x="708258" y="50982"/>
                      </a:moveTo>
                      <a:cubicBezTo>
                        <a:pt x="707282" y="50502"/>
                        <a:pt x="706142" y="50502"/>
                        <a:pt x="705166" y="50982"/>
                      </a:cubicBezTo>
                      <a:lnTo>
                        <a:pt x="683848" y="63268"/>
                      </a:lnTo>
                      <a:cubicBezTo>
                        <a:pt x="682953" y="63756"/>
                        <a:pt x="682872" y="64570"/>
                        <a:pt x="683848" y="64977"/>
                      </a:cubicBezTo>
                      <a:lnTo>
                        <a:pt x="704190" y="76775"/>
                      </a:lnTo>
                      <a:cubicBezTo>
                        <a:pt x="705158" y="77271"/>
                        <a:pt x="706313" y="77271"/>
                        <a:pt x="707282" y="76775"/>
                      </a:cubicBezTo>
                      <a:lnTo>
                        <a:pt x="728518" y="64488"/>
                      </a:lnTo>
                      <a:cubicBezTo>
                        <a:pt x="729413" y="63919"/>
                        <a:pt x="729494" y="63105"/>
                        <a:pt x="728518" y="62698"/>
                      </a:cubicBezTo>
                      <a:close/>
                      <a:moveTo>
                        <a:pt x="714767" y="47239"/>
                      </a:moveTo>
                      <a:lnTo>
                        <a:pt x="764156" y="75798"/>
                      </a:lnTo>
                      <a:cubicBezTo>
                        <a:pt x="765133" y="76278"/>
                        <a:pt x="766272" y="76278"/>
                        <a:pt x="767248" y="75798"/>
                      </a:cubicBezTo>
                      <a:lnTo>
                        <a:pt x="788566" y="63512"/>
                      </a:lnTo>
                      <a:cubicBezTo>
                        <a:pt x="789461" y="63024"/>
                        <a:pt x="789542" y="62210"/>
                        <a:pt x="788566" y="61722"/>
                      </a:cubicBezTo>
                      <a:lnTo>
                        <a:pt x="739177" y="33244"/>
                      </a:lnTo>
                      <a:cubicBezTo>
                        <a:pt x="738209" y="32748"/>
                        <a:pt x="737053" y="32748"/>
                        <a:pt x="736085" y="33244"/>
                      </a:cubicBezTo>
                      <a:lnTo>
                        <a:pt x="714767" y="45530"/>
                      </a:lnTo>
                      <a:cubicBezTo>
                        <a:pt x="713709" y="45693"/>
                        <a:pt x="713628" y="46507"/>
                        <a:pt x="714442" y="46995"/>
                      </a:cubicBezTo>
                      <a:close/>
                      <a:moveTo>
                        <a:pt x="642921" y="87027"/>
                      </a:moveTo>
                      <a:lnTo>
                        <a:pt x="621685" y="99313"/>
                      </a:lnTo>
                      <a:cubicBezTo>
                        <a:pt x="620790" y="99801"/>
                        <a:pt x="620709" y="100615"/>
                        <a:pt x="621685" y="101103"/>
                      </a:cubicBezTo>
                      <a:lnTo>
                        <a:pt x="642026" y="112820"/>
                      </a:lnTo>
                      <a:cubicBezTo>
                        <a:pt x="642995" y="113316"/>
                        <a:pt x="644150" y="113316"/>
                        <a:pt x="645118" y="112820"/>
                      </a:cubicBezTo>
                      <a:lnTo>
                        <a:pt x="666355" y="100533"/>
                      </a:lnTo>
                      <a:cubicBezTo>
                        <a:pt x="667250" y="99964"/>
                        <a:pt x="667331" y="99232"/>
                        <a:pt x="666355" y="98743"/>
                      </a:cubicBezTo>
                      <a:lnTo>
                        <a:pt x="646013" y="87027"/>
                      </a:lnTo>
                      <a:cubicBezTo>
                        <a:pt x="645012" y="86303"/>
                        <a:pt x="643686" y="86213"/>
                        <a:pt x="642596" y="86783"/>
                      </a:cubicBezTo>
                      <a:close/>
                      <a:moveTo>
                        <a:pt x="408995" y="221850"/>
                      </a:moveTo>
                      <a:lnTo>
                        <a:pt x="387677" y="234136"/>
                      </a:lnTo>
                      <a:cubicBezTo>
                        <a:pt x="386782" y="234624"/>
                        <a:pt x="386701" y="235438"/>
                        <a:pt x="387677" y="235926"/>
                      </a:cubicBezTo>
                      <a:lnTo>
                        <a:pt x="408019" y="247642"/>
                      </a:lnTo>
                      <a:cubicBezTo>
                        <a:pt x="408987" y="248139"/>
                        <a:pt x="410142" y="248139"/>
                        <a:pt x="411111" y="247642"/>
                      </a:cubicBezTo>
                      <a:lnTo>
                        <a:pt x="432428" y="235356"/>
                      </a:lnTo>
                      <a:cubicBezTo>
                        <a:pt x="433323" y="234868"/>
                        <a:pt x="433405" y="234054"/>
                        <a:pt x="432428" y="233566"/>
                      </a:cubicBezTo>
                      <a:lnTo>
                        <a:pt x="412087" y="221850"/>
                      </a:lnTo>
                      <a:cubicBezTo>
                        <a:pt x="411119" y="221353"/>
                        <a:pt x="409963" y="221353"/>
                        <a:pt x="408995" y="221850"/>
                      </a:cubicBezTo>
                      <a:close/>
                      <a:moveTo>
                        <a:pt x="701911" y="111436"/>
                      </a:moveTo>
                      <a:cubicBezTo>
                        <a:pt x="702888" y="111916"/>
                        <a:pt x="704027" y="111916"/>
                        <a:pt x="705003" y="111436"/>
                      </a:cubicBezTo>
                      <a:lnTo>
                        <a:pt x="726321" y="99232"/>
                      </a:lnTo>
                      <a:cubicBezTo>
                        <a:pt x="727216" y="98662"/>
                        <a:pt x="727297" y="97848"/>
                        <a:pt x="726321" y="97441"/>
                      </a:cubicBezTo>
                      <a:lnTo>
                        <a:pt x="705980" y="85644"/>
                      </a:lnTo>
                      <a:cubicBezTo>
                        <a:pt x="705003" y="85163"/>
                        <a:pt x="703864" y="85163"/>
                        <a:pt x="702888" y="85644"/>
                      </a:cubicBezTo>
                      <a:lnTo>
                        <a:pt x="681570" y="97848"/>
                      </a:lnTo>
                      <a:cubicBezTo>
                        <a:pt x="680675" y="98418"/>
                        <a:pt x="680594" y="99232"/>
                        <a:pt x="681570" y="99638"/>
                      </a:cubicBezTo>
                      <a:close/>
                      <a:moveTo>
                        <a:pt x="439751" y="204031"/>
                      </a:moveTo>
                      <a:lnTo>
                        <a:pt x="418433" y="216235"/>
                      </a:lnTo>
                      <a:cubicBezTo>
                        <a:pt x="417538" y="216805"/>
                        <a:pt x="417457" y="217619"/>
                        <a:pt x="418433" y="218025"/>
                      </a:cubicBezTo>
                      <a:lnTo>
                        <a:pt x="438775" y="229824"/>
                      </a:lnTo>
                      <a:cubicBezTo>
                        <a:pt x="439751" y="230304"/>
                        <a:pt x="440890" y="230304"/>
                        <a:pt x="441867" y="229824"/>
                      </a:cubicBezTo>
                      <a:lnTo>
                        <a:pt x="463185" y="217619"/>
                      </a:lnTo>
                      <a:cubicBezTo>
                        <a:pt x="464080" y="217049"/>
                        <a:pt x="464161" y="216235"/>
                        <a:pt x="463185" y="215829"/>
                      </a:cubicBezTo>
                      <a:lnTo>
                        <a:pt x="442843" y="204031"/>
                      </a:lnTo>
                      <a:cubicBezTo>
                        <a:pt x="441867" y="203551"/>
                        <a:pt x="440728" y="203551"/>
                        <a:pt x="439751" y="204031"/>
                      </a:cubicBezTo>
                      <a:close/>
                      <a:moveTo>
                        <a:pt x="196061" y="403376"/>
                      </a:moveTo>
                      <a:cubicBezTo>
                        <a:pt x="197033" y="403873"/>
                        <a:pt x="198181" y="403873"/>
                        <a:pt x="199153" y="403376"/>
                      </a:cubicBezTo>
                      <a:lnTo>
                        <a:pt x="220471" y="391172"/>
                      </a:lnTo>
                      <a:cubicBezTo>
                        <a:pt x="221366" y="390683"/>
                        <a:pt x="221447" y="389870"/>
                        <a:pt x="220471" y="389381"/>
                      </a:cubicBezTo>
                      <a:lnTo>
                        <a:pt x="200129" y="377665"/>
                      </a:lnTo>
                      <a:cubicBezTo>
                        <a:pt x="199158" y="377168"/>
                        <a:pt x="198009" y="377168"/>
                        <a:pt x="197037" y="377665"/>
                      </a:cubicBezTo>
                      <a:lnTo>
                        <a:pt x="175720" y="389951"/>
                      </a:lnTo>
                      <a:cubicBezTo>
                        <a:pt x="174825" y="390439"/>
                        <a:pt x="174743" y="391253"/>
                        <a:pt x="175720" y="391741"/>
                      </a:cubicBezTo>
                      <a:close/>
                      <a:moveTo>
                        <a:pt x="159935" y="365541"/>
                      </a:moveTo>
                      <a:lnTo>
                        <a:pt x="138698" y="377827"/>
                      </a:lnTo>
                      <a:cubicBezTo>
                        <a:pt x="137803" y="378316"/>
                        <a:pt x="137722" y="379129"/>
                        <a:pt x="138698" y="379618"/>
                      </a:cubicBezTo>
                      <a:lnTo>
                        <a:pt x="159040" y="391334"/>
                      </a:lnTo>
                      <a:cubicBezTo>
                        <a:pt x="160011" y="391831"/>
                        <a:pt x="161160" y="391831"/>
                        <a:pt x="162132" y="391334"/>
                      </a:cubicBezTo>
                      <a:lnTo>
                        <a:pt x="183449" y="379048"/>
                      </a:lnTo>
                      <a:cubicBezTo>
                        <a:pt x="184344" y="378479"/>
                        <a:pt x="184426" y="377746"/>
                        <a:pt x="183449" y="377258"/>
                      </a:cubicBezTo>
                      <a:lnTo>
                        <a:pt x="163108" y="365541"/>
                      </a:lnTo>
                      <a:cubicBezTo>
                        <a:pt x="162136" y="364964"/>
                        <a:pt x="160935" y="364931"/>
                        <a:pt x="159935" y="365460"/>
                      </a:cubicBezTo>
                      <a:close/>
                      <a:moveTo>
                        <a:pt x="229991" y="385232"/>
                      </a:moveTo>
                      <a:lnTo>
                        <a:pt x="251308" y="373027"/>
                      </a:lnTo>
                      <a:cubicBezTo>
                        <a:pt x="252203" y="372458"/>
                        <a:pt x="252285" y="371644"/>
                        <a:pt x="251308" y="371237"/>
                      </a:cubicBezTo>
                      <a:lnTo>
                        <a:pt x="230967" y="359439"/>
                      </a:lnTo>
                      <a:cubicBezTo>
                        <a:pt x="229985" y="358992"/>
                        <a:pt x="228857" y="358992"/>
                        <a:pt x="227875" y="359439"/>
                      </a:cubicBezTo>
                      <a:lnTo>
                        <a:pt x="206639" y="371725"/>
                      </a:lnTo>
                      <a:cubicBezTo>
                        <a:pt x="205662" y="372295"/>
                        <a:pt x="205581" y="373108"/>
                        <a:pt x="206639" y="373515"/>
                      </a:cubicBezTo>
                      <a:lnTo>
                        <a:pt x="226980" y="385313"/>
                      </a:lnTo>
                      <a:cubicBezTo>
                        <a:pt x="227944" y="385745"/>
                        <a:pt x="229051" y="385712"/>
                        <a:pt x="229991" y="385232"/>
                      </a:cubicBezTo>
                      <a:close/>
                      <a:moveTo>
                        <a:pt x="261072" y="367331"/>
                      </a:moveTo>
                      <a:lnTo>
                        <a:pt x="282390" y="355045"/>
                      </a:lnTo>
                      <a:cubicBezTo>
                        <a:pt x="283285" y="354557"/>
                        <a:pt x="283366" y="353743"/>
                        <a:pt x="282390" y="353255"/>
                      </a:cubicBezTo>
                      <a:lnTo>
                        <a:pt x="262537" y="341538"/>
                      </a:lnTo>
                      <a:cubicBezTo>
                        <a:pt x="261572" y="341018"/>
                        <a:pt x="260410" y="341018"/>
                        <a:pt x="259445" y="341538"/>
                      </a:cubicBezTo>
                      <a:lnTo>
                        <a:pt x="238127" y="353906"/>
                      </a:lnTo>
                      <a:cubicBezTo>
                        <a:pt x="237232" y="354394"/>
                        <a:pt x="237151" y="355208"/>
                        <a:pt x="238127" y="355696"/>
                      </a:cubicBezTo>
                      <a:lnTo>
                        <a:pt x="258550" y="367413"/>
                      </a:lnTo>
                      <a:cubicBezTo>
                        <a:pt x="259438" y="367795"/>
                        <a:pt x="260452" y="367771"/>
                        <a:pt x="261316" y="367331"/>
                      </a:cubicBezTo>
                      <a:close/>
                      <a:moveTo>
                        <a:pt x="292235" y="349349"/>
                      </a:moveTo>
                      <a:lnTo>
                        <a:pt x="313472" y="337063"/>
                      </a:lnTo>
                      <a:cubicBezTo>
                        <a:pt x="314367" y="336575"/>
                        <a:pt x="314448" y="335762"/>
                        <a:pt x="313472" y="335273"/>
                      </a:cubicBezTo>
                      <a:lnTo>
                        <a:pt x="293130" y="323557"/>
                      </a:lnTo>
                      <a:cubicBezTo>
                        <a:pt x="292162" y="323060"/>
                        <a:pt x="291007" y="323060"/>
                        <a:pt x="290038" y="323557"/>
                      </a:cubicBezTo>
                      <a:lnTo>
                        <a:pt x="268802" y="335843"/>
                      </a:lnTo>
                      <a:cubicBezTo>
                        <a:pt x="267907" y="336412"/>
                        <a:pt x="267826" y="337145"/>
                        <a:pt x="268802" y="337633"/>
                      </a:cubicBezTo>
                      <a:lnTo>
                        <a:pt x="289225" y="349431"/>
                      </a:lnTo>
                      <a:cubicBezTo>
                        <a:pt x="290258" y="349944"/>
                        <a:pt x="291470" y="349911"/>
                        <a:pt x="292479" y="349349"/>
                      </a:cubicBezTo>
                      <a:close/>
                      <a:moveTo>
                        <a:pt x="190772" y="347478"/>
                      </a:moveTo>
                      <a:lnTo>
                        <a:pt x="169536" y="359765"/>
                      </a:lnTo>
                      <a:cubicBezTo>
                        <a:pt x="168641" y="360334"/>
                        <a:pt x="168559" y="361066"/>
                        <a:pt x="169536" y="361554"/>
                      </a:cubicBezTo>
                      <a:lnTo>
                        <a:pt x="189959" y="373352"/>
                      </a:lnTo>
                      <a:cubicBezTo>
                        <a:pt x="190933" y="373832"/>
                        <a:pt x="192076" y="373832"/>
                        <a:pt x="193051" y="373352"/>
                      </a:cubicBezTo>
                      <a:lnTo>
                        <a:pt x="214287" y="361066"/>
                      </a:lnTo>
                      <a:cubicBezTo>
                        <a:pt x="215182" y="360578"/>
                        <a:pt x="215263" y="359765"/>
                        <a:pt x="214287" y="359276"/>
                      </a:cubicBezTo>
                      <a:lnTo>
                        <a:pt x="193946" y="347560"/>
                      </a:lnTo>
                      <a:cubicBezTo>
                        <a:pt x="193031" y="347096"/>
                        <a:pt x="191955" y="347063"/>
                        <a:pt x="191016" y="347478"/>
                      </a:cubicBezTo>
                      <a:close/>
                      <a:moveTo>
                        <a:pt x="221854" y="329578"/>
                      </a:moveTo>
                      <a:lnTo>
                        <a:pt x="200618" y="341864"/>
                      </a:lnTo>
                      <a:cubicBezTo>
                        <a:pt x="199723" y="342352"/>
                        <a:pt x="199641" y="343166"/>
                        <a:pt x="200618" y="343654"/>
                      </a:cubicBezTo>
                      <a:lnTo>
                        <a:pt x="220959" y="355371"/>
                      </a:lnTo>
                      <a:cubicBezTo>
                        <a:pt x="221930" y="355867"/>
                        <a:pt x="223079" y="355867"/>
                        <a:pt x="224051" y="355371"/>
                      </a:cubicBezTo>
                      <a:lnTo>
                        <a:pt x="245287" y="343084"/>
                      </a:lnTo>
                      <a:cubicBezTo>
                        <a:pt x="246182" y="342515"/>
                        <a:pt x="246264" y="341701"/>
                        <a:pt x="245287" y="341294"/>
                      </a:cubicBezTo>
                      <a:lnTo>
                        <a:pt x="224946" y="329496"/>
                      </a:lnTo>
                      <a:cubicBezTo>
                        <a:pt x="223959" y="329041"/>
                        <a:pt x="222816" y="329073"/>
                        <a:pt x="221854" y="329578"/>
                      </a:cubicBezTo>
                      <a:close/>
                      <a:moveTo>
                        <a:pt x="346262" y="257732"/>
                      </a:moveTo>
                      <a:lnTo>
                        <a:pt x="324944" y="270018"/>
                      </a:lnTo>
                      <a:cubicBezTo>
                        <a:pt x="324049" y="270588"/>
                        <a:pt x="323968" y="271320"/>
                        <a:pt x="324944" y="271808"/>
                      </a:cubicBezTo>
                      <a:lnTo>
                        <a:pt x="345286" y="283606"/>
                      </a:lnTo>
                      <a:cubicBezTo>
                        <a:pt x="346262" y="284086"/>
                        <a:pt x="347401" y="284086"/>
                        <a:pt x="348378" y="283606"/>
                      </a:cubicBezTo>
                      <a:lnTo>
                        <a:pt x="369614" y="271320"/>
                      </a:lnTo>
                      <a:cubicBezTo>
                        <a:pt x="370509" y="270832"/>
                        <a:pt x="370590" y="270018"/>
                        <a:pt x="369614" y="269530"/>
                      </a:cubicBezTo>
                      <a:lnTo>
                        <a:pt x="349273" y="257813"/>
                      </a:lnTo>
                      <a:cubicBezTo>
                        <a:pt x="348402" y="257398"/>
                        <a:pt x="347401" y="257366"/>
                        <a:pt x="346506" y="257732"/>
                      </a:cubicBezTo>
                      <a:close/>
                      <a:moveTo>
                        <a:pt x="315099" y="275714"/>
                      </a:moveTo>
                      <a:lnTo>
                        <a:pt x="293863" y="288000"/>
                      </a:lnTo>
                      <a:cubicBezTo>
                        <a:pt x="292968" y="288488"/>
                        <a:pt x="292886" y="289302"/>
                        <a:pt x="293863" y="289790"/>
                      </a:cubicBezTo>
                      <a:lnTo>
                        <a:pt x="314204" y="301507"/>
                      </a:lnTo>
                      <a:cubicBezTo>
                        <a:pt x="315172" y="302003"/>
                        <a:pt x="316328" y="302003"/>
                        <a:pt x="317296" y="301507"/>
                      </a:cubicBezTo>
                      <a:lnTo>
                        <a:pt x="338532" y="289220"/>
                      </a:lnTo>
                      <a:cubicBezTo>
                        <a:pt x="339427" y="288732"/>
                        <a:pt x="339509" y="287919"/>
                        <a:pt x="338532" y="287430"/>
                      </a:cubicBezTo>
                      <a:lnTo>
                        <a:pt x="318110" y="275714"/>
                      </a:lnTo>
                      <a:cubicBezTo>
                        <a:pt x="317231" y="275299"/>
                        <a:pt x="316222" y="275299"/>
                        <a:pt x="315343" y="275714"/>
                      </a:cubicBezTo>
                      <a:close/>
                      <a:moveTo>
                        <a:pt x="377344" y="239831"/>
                      </a:moveTo>
                      <a:lnTo>
                        <a:pt x="356026" y="252118"/>
                      </a:lnTo>
                      <a:cubicBezTo>
                        <a:pt x="355131" y="252606"/>
                        <a:pt x="355050" y="253420"/>
                        <a:pt x="356026" y="253908"/>
                      </a:cubicBezTo>
                      <a:lnTo>
                        <a:pt x="376367" y="265624"/>
                      </a:lnTo>
                      <a:cubicBezTo>
                        <a:pt x="377336" y="266121"/>
                        <a:pt x="378491" y="266121"/>
                        <a:pt x="379459" y="265624"/>
                      </a:cubicBezTo>
                      <a:lnTo>
                        <a:pt x="400696" y="253338"/>
                      </a:lnTo>
                      <a:cubicBezTo>
                        <a:pt x="401672" y="252768"/>
                        <a:pt x="401753" y="252036"/>
                        <a:pt x="400696" y="251548"/>
                      </a:cubicBezTo>
                      <a:lnTo>
                        <a:pt x="380354" y="239750"/>
                      </a:lnTo>
                      <a:cubicBezTo>
                        <a:pt x="379459" y="239392"/>
                        <a:pt x="378459" y="239425"/>
                        <a:pt x="377588" y="239831"/>
                      </a:cubicBezTo>
                      <a:close/>
                      <a:moveTo>
                        <a:pt x="252936" y="311596"/>
                      </a:moveTo>
                      <a:lnTo>
                        <a:pt x="231699" y="323882"/>
                      </a:lnTo>
                      <a:cubicBezTo>
                        <a:pt x="230804" y="324370"/>
                        <a:pt x="230723" y="325184"/>
                        <a:pt x="231699" y="325672"/>
                      </a:cubicBezTo>
                      <a:lnTo>
                        <a:pt x="252041" y="337389"/>
                      </a:lnTo>
                      <a:cubicBezTo>
                        <a:pt x="253012" y="337885"/>
                        <a:pt x="254161" y="337885"/>
                        <a:pt x="255133" y="337389"/>
                      </a:cubicBezTo>
                      <a:lnTo>
                        <a:pt x="276369" y="325103"/>
                      </a:lnTo>
                      <a:cubicBezTo>
                        <a:pt x="277264" y="324614"/>
                        <a:pt x="277345" y="323801"/>
                        <a:pt x="276369" y="323313"/>
                      </a:cubicBezTo>
                      <a:lnTo>
                        <a:pt x="256028" y="311596"/>
                      </a:lnTo>
                      <a:cubicBezTo>
                        <a:pt x="255124" y="311181"/>
                        <a:pt x="254084" y="311181"/>
                        <a:pt x="253180" y="311596"/>
                      </a:cubicBezTo>
                      <a:close/>
                      <a:moveTo>
                        <a:pt x="284017" y="293614"/>
                      </a:moveTo>
                      <a:lnTo>
                        <a:pt x="262781" y="305900"/>
                      </a:lnTo>
                      <a:cubicBezTo>
                        <a:pt x="261886" y="306470"/>
                        <a:pt x="261805" y="307284"/>
                        <a:pt x="262781" y="307690"/>
                      </a:cubicBezTo>
                      <a:lnTo>
                        <a:pt x="283122" y="319488"/>
                      </a:lnTo>
                      <a:cubicBezTo>
                        <a:pt x="284099" y="319968"/>
                        <a:pt x="285238" y="319968"/>
                        <a:pt x="286214" y="319488"/>
                      </a:cubicBezTo>
                      <a:lnTo>
                        <a:pt x="307451" y="307284"/>
                      </a:lnTo>
                      <a:cubicBezTo>
                        <a:pt x="308346" y="306714"/>
                        <a:pt x="308427" y="305900"/>
                        <a:pt x="307451" y="305494"/>
                      </a:cubicBezTo>
                      <a:lnTo>
                        <a:pt x="287109" y="293695"/>
                      </a:lnTo>
                      <a:cubicBezTo>
                        <a:pt x="286231" y="293232"/>
                        <a:pt x="285189" y="293167"/>
                        <a:pt x="284261" y="293533"/>
                      </a:cubicBezTo>
                      <a:close/>
                      <a:moveTo>
                        <a:pt x="244636" y="410537"/>
                      </a:moveTo>
                      <a:lnTo>
                        <a:pt x="265873" y="398250"/>
                      </a:lnTo>
                      <a:cubicBezTo>
                        <a:pt x="266768" y="397762"/>
                        <a:pt x="266849" y="396948"/>
                        <a:pt x="265873" y="396460"/>
                      </a:cubicBezTo>
                      <a:lnTo>
                        <a:pt x="245531" y="384744"/>
                      </a:lnTo>
                      <a:cubicBezTo>
                        <a:pt x="244560" y="384247"/>
                        <a:pt x="243411" y="384247"/>
                        <a:pt x="242439" y="384744"/>
                      </a:cubicBezTo>
                      <a:lnTo>
                        <a:pt x="221203" y="397030"/>
                      </a:lnTo>
                      <a:cubicBezTo>
                        <a:pt x="220308" y="397600"/>
                        <a:pt x="220227" y="398332"/>
                        <a:pt x="221203" y="398820"/>
                      </a:cubicBezTo>
                      <a:lnTo>
                        <a:pt x="241544" y="410618"/>
                      </a:lnTo>
                      <a:cubicBezTo>
                        <a:pt x="242531" y="411074"/>
                        <a:pt x="243675" y="411041"/>
                        <a:pt x="244636" y="410537"/>
                      </a:cubicBezTo>
                      <a:close/>
                      <a:moveTo>
                        <a:pt x="80685" y="402807"/>
                      </a:moveTo>
                      <a:lnTo>
                        <a:pt x="60343" y="391172"/>
                      </a:lnTo>
                      <a:cubicBezTo>
                        <a:pt x="59372" y="390675"/>
                        <a:pt x="58223" y="390675"/>
                        <a:pt x="57251" y="391172"/>
                      </a:cubicBezTo>
                      <a:lnTo>
                        <a:pt x="35933" y="403458"/>
                      </a:lnTo>
                      <a:cubicBezTo>
                        <a:pt x="35038" y="403946"/>
                        <a:pt x="34957" y="404760"/>
                        <a:pt x="35933" y="405248"/>
                      </a:cubicBezTo>
                      <a:lnTo>
                        <a:pt x="56275" y="416965"/>
                      </a:lnTo>
                      <a:cubicBezTo>
                        <a:pt x="57246" y="417461"/>
                        <a:pt x="58395" y="417461"/>
                        <a:pt x="59367" y="416965"/>
                      </a:cubicBezTo>
                      <a:lnTo>
                        <a:pt x="80685" y="404678"/>
                      </a:lnTo>
                      <a:cubicBezTo>
                        <a:pt x="81417" y="404109"/>
                        <a:pt x="81498" y="403295"/>
                        <a:pt x="80685" y="402807"/>
                      </a:cubicBezTo>
                      <a:close/>
                      <a:moveTo>
                        <a:pt x="121367" y="412977"/>
                      </a:moveTo>
                      <a:lnTo>
                        <a:pt x="101026" y="401261"/>
                      </a:lnTo>
                      <a:cubicBezTo>
                        <a:pt x="100054" y="400764"/>
                        <a:pt x="98906" y="400764"/>
                        <a:pt x="97934" y="401261"/>
                      </a:cubicBezTo>
                      <a:lnTo>
                        <a:pt x="65388" y="420138"/>
                      </a:lnTo>
                      <a:cubicBezTo>
                        <a:pt x="64493" y="420707"/>
                        <a:pt x="64411" y="421440"/>
                        <a:pt x="65388" y="421928"/>
                      </a:cubicBezTo>
                      <a:lnTo>
                        <a:pt x="85811" y="433726"/>
                      </a:lnTo>
                      <a:cubicBezTo>
                        <a:pt x="86785" y="434206"/>
                        <a:pt x="87928" y="434206"/>
                        <a:pt x="88903" y="433726"/>
                      </a:cubicBezTo>
                      <a:lnTo>
                        <a:pt x="121449" y="414849"/>
                      </a:lnTo>
                      <a:cubicBezTo>
                        <a:pt x="121937" y="414279"/>
                        <a:pt x="122018" y="413466"/>
                        <a:pt x="121205" y="412977"/>
                      </a:cubicBezTo>
                      <a:close/>
                      <a:moveTo>
                        <a:pt x="50498" y="379618"/>
                      </a:moveTo>
                      <a:lnTo>
                        <a:pt x="30157" y="367901"/>
                      </a:lnTo>
                      <a:cubicBezTo>
                        <a:pt x="29192" y="367380"/>
                        <a:pt x="28030" y="367380"/>
                        <a:pt x="27065" y="367901"/>
                      </a:cubicBezTo>
                      <a:lnTo>
                        <a:pt x="702" y="383035"/>
                      </a:lnTo>
                      <a:cubicBezTo>
                        <a:pt x="-193" y="383523"/>
                        <a:pt x="-274" y="384337"/>
                        <a:pt x="702" y="384825"/>
                      </a:cubicBezTo>
                      <a:lnTo>
                        <a:pt x="21044" y="396542"/>
                      </a:lnTo>
                      <a:cubicBezTo>
                        <a:pt x="22015" y="397038"/>
                        <a:pt x="23164" y="397038"/>
                        <a:pt x="24135" y="396542"/>
                      </a:cubicBezTo>
                      <a:lnTo>
                        <a:pt x="50254" y="381408"/>
                      </a:lnTo>
                      <a:cubicBezTo>
                        <a:pt x="50986" y="380838"/>
                        <a:pt x="50986" y="380106"/>
                        <a:pt x="50335" y="379618"/>
                      </a:cubicBezTo>
                      <a:close/>
                      <a:moveTo>
                        <a:pt x="70514" y="368064"/>
                      </a:moveTo>
                      <a:cubicBezTo>
                        <a:pt x="71489" y="368544"/>
                        <a:pt x="72631" y="368544"/>
                        <a:pt x="73606" y="368064"/>
                      </a:cubicBezTo>
                      <a:lnTo>
                        <a:pt x="94924" y="355777"/>
                      </a:lnTo>
                      <a:cubicBezTo>
                        <a:pt x="95819" y="355289"/>
                        <a:pt x="95900" y="354476"/>
                        <a:pt x="94924" y="353987"/>
                      </a:cubicBezTo>
                      <a:lnTo>
                        <a:pt x="74582" y="342352"/>
                      </a:lnTo>
                      <a:cubicBezTo>
                        <a:pt x="73611" y="341856"/>
                        <a:pt x="72462" y="341856"/>
                        <a:pt x="71490" y="342352"/>
                      </a:cubicBezTo>
                      <a:lnTo>
                        <a:pt x="50172" y="354638"/>
                      </a:lnTo>
                      <a:cubicBezTo>
                        <a:pt x="49277" y="355208"/>
                        <a:pt x="49196" y="355940"/>
                        <a:pt x="50172" y="356428"/>
                      </a:cubicBezTo>
                      <a:close/>
                      <a:moveTo>
                        <a:pt x="158633" y="425020"/>
                      </a:moveTo>
                      <a:lnTo>
                        <a:pt x="138291" y="413303"/>
                      </a:lnTo>
                      <a:cubicBezTo>
                        <a:pt x="137320" y="412807"/>
                        <a:pt x="136171" y="412807"/>
                        <a:pt x="135200" y="413303"/>
                      </a:cubicBezTo>
                      <a:lnTo>
                        <a:pt x="94517" y="436980"/>
                      </a:lnTo>
                      <a:cubicBezTo>
                        <a:pt x="93622" y="437469"/>
                        <a:pt x="93540" y="438282"/>
                        <a:pt x="94517" y="438689"/>
                      </a:cubicBezTo>
                      <a:lnTo>
                        <a:pt x="114858" y="450487"/>
                      </a:lnTo>
                      <a:cubicBezTo>
                        <a:pt x="115830" y="450984"/>
                        <a:pt x="116979" y="450984"/>
                        <a:pt x="117950" y="450487"/>
                      </a:cubicBezTo>
                      <a:lnTo>
                        <a:pt x="158633" y="426810"/>
                      </a:lnTo>
                      <a:cubicBezTo>
                        <a:pt x="159202" y="426322"/>
                        <a:pt x="159284" y="425508"/>
                        <a:pt x="158470" y="425020"/>
                      </a:cubicBezTo>
                      <a:close/>
                      <a:moveTo>
                        <a:pt x="173035" y="450324"/>
                      </a:moveTo>
                      <a:lnTo>
                        <a:pt x="152693" y="438608"/>
                      </a:lnTo>
                      <a:cubicBezTo>
                        <a:pt x="151722" y="438111"/>
                        <a:pt x="150573" y="438111"/>
                        <a:pt x="149601" y="438608"/>
                      </a:cubicBezTo>
                      <a:lnTo>
                        <a:pt x="123402" y="453742"/>
                      </a:lnTo>
                      <a:cubicBezTo>
                        <a:pt x="122507" y="454230"/>
                        <a:pt x="122425" y="455044"/>
                        <a:pt x="123402" y="455532"/>
                      </a:cubicBezTo>
                      <a:lnTo>
                        <a:pt x="143743" y="467248"/>
                      </a:lnTo>
                      <a:cubicBezTo>
                        <a:pt x="144714" y="467745"/>
                        <a:pt x="145863" y="467745"/>
                        <a:pt x="146835" y="467248"/>
                      </a:cubicBezTo>
                      <a:lnTo>
                        <a:pt x="173035" y="452114"/>
                      </a:lnTo>
                      <a:cubicBezTo>
                        <a:pt x="173523" y="451626"/>
                        <a:pt x="173604" y="450812"/>
                        <a:pt x="173035" y="450324"/>
                      </a:cubicBezTo>
                      <a:close/>
                      <a:moveTo>
                        <a:pt x="301755" y="234543"/>
                      </a:moveTo>
                      <a:cubicBezTo>
                        <a:pt x="302723" y="235063"/>
                        <a:pt x="303879" y="235063"/>
                        <a:pt x="304847" y="234543"/>
                      </a:cubicBezTo>
                      <a:lnTo>
                        <a:pt x="326083" y="222256"/>
                      </a:lnTo>
                      <a:cubicBezTo>
                        <a:pt x="327060" y="221768"/>
                        <a:pt x="327141" y="220954"/>
                        <a:pt x="326083" y="220466"/>
                      </a:cubicBezTo>
                      <a:lnTo>
                        <a:pt x="305742" y="208750"/>
                      </a:lnTo>
                      <a:cubicBezTo>
                        <a:pt x="304774" y="208254"/>
                        <a:pt x="303618" y="208254"/>
                        <a:pt x="302650" y="208750"/>
                      </a:cubicBezTo>
                      <a:lnTo>
                        <a:pt x="281332" y="221036"/>
                      </a:lnTo>
                      <a:cubicBezTo>
                        <a:pt x="280437" y="221524"/>
                        <a:pt x="280356" y="222338"/>
                        <a:pt x="281332" y="222826"/>
                      </a:cubicBezTo>
                      <a:close/>
                      <a:moveTo>
                        <a:pt x="239592" y="270506"/>
                      </a:moveTo>
                      <a:cubicBezTo>
                        <a:pt x="240566" y="270986"/>
                        <a:pt x="241709" y="270986"/>
                        <a:pt x="242684" y="270506"/>
                      </a:cubicBezTo>
                      <a:lnTo>
                        <a:pt x="263920" y="258220"/>
                      </a:lnTo>
                      <a:cubicBezTo>
                        <a:pt x="264815" y="257732"/>
                        <a:pt x="264896" y="256918"/>
                        <a:pt x="263920" y="256430"/>
                      </a:cubicBezTo>
                      <a:lnTo>
                        <a:pt x="243497" y="244713"/>
                      </a:lnTo>
                      <a:cubicBezTo>
                        <a:pt x="242526" y="244217"/>
                        <a:pt x="241377" y="244217"/>
                        <a:pt x="240405" y="244713"/>
                      </a:cubicBezTo>
                      <a:lnTo>
                        <a:pt x="219169" y="257000"/>
                      </a:lnTo>
                      <a:cubicBezTo>
                        <a:pt x="218274" y="257569"/>
                        <a:pt x="218193" y="258302"/>
                        <a:pt x="219169" y="258790"/>
                      </a:cubicBezTo>
                      <a:close/>
                      <a:moveTo>
                        <a:pt x="101433" y="350489"/>
                      </a:moveTo>
                      <a:cubicBezTo>
                        <a:pt x="102404" y="350985"/>
                        <a:pt x="103553" y="350985"/>
                        <a:pt x="104525" y="350489"/>
                      </a:cubicBezTo>
                      <a:lnTo>
                        <a:pt x="125842" y="338202"/>
                      </a:lnTo>
                      <a:cubicBezTo>
                        <a:pt x="126738" y="337633"/>
                        <a:pt x="126819" y="336819"/>
                        <a:pt x="125842" y="336412"/>
                      </a:cubicBezTo>
                      <a:lnTo>
                        <a:pt x="105501" y="324614"/>
                      </a:lnTo>
                      <a:cubicBezTo>
                        <a:pt x="104526" y="324134"/>
                        <a:pt x="103384" y="324134"/>
                        <a:pt x="102409" y="324614"/>
                      </a:cubicBezTo>
                      <a:lnTo>
                        <a:pt x="81091" y="336901"/>
                      </a:lnTo>
                      <a:cubicBezTo>
                        <a:pt x="80196" y="337389"/>
                        <a:pt x="80115" y="338202"/>
                        <a:pt x="81091" y="338691"/>
                      </a:cubicBezTo>
                      <a:close/>
                      <a:moveTo>
                        <a:pt x="270673" y="252850"/>
                      </a:moveTo>
                      <a:cubicBezTo>
                        <a:pt x="271642" y="253346"/>
                        <a:pt x="272797" y="253346"/>
                        <a:pt x="273765" y="252850"/>
                      </a:cubicBezTo>
                      <a:lnTo>
                        <a:pt x="295002" y="240564"/>
                      </a:lnTo>
                      <a:cubicBezTo>
                        <a:pt x="295978" y="239994"/>
                        <a:pt x="296060" y="239262"/>
                        <a:pt x="295002" y="238774"/>
                      </a:cubicBezTo>
                      <a:lnTo>
                        <a:pt x="274660" y="226976"/>
                      </a:lnTo>
                      <a:cubicBezTo>
                        <a:pt x="273684" y="226495"/>
                        <a:pt x="272545" y="226495"/>
                        <a:pt x="271568" y="226976"/>
                      </a:cubicBezTo>
                      <a:lnTo>
                        <a:pt x="250251" y="239262"/>
                      </a:lnTo>
                      <a:cubicBezTo>
                        <a:pt x="249356" y="239750"/>
                        <a:pt x="249274" y="240564"/>
                        <a:pt x="250251" y="241052"/>
                      </a:cubicBezTo>
                      <a:close/>
                      <a:moveTo>
                        <a:pt x="208510" y="288732"/>
                      </a:moveTo>
                      <a:cubicBezTo>
                        <a:pt x="209482" y="289229"/>
                        <a:pt x="210630" y="289229"/>
                        <a:pt x="211602" y="288732"/>
                      </a:cubicBezTo>
                      <a:lnTo>
                        <a:pt x="232838" y="276446"/>
                      </a:lnTo>
                      <a:cubicBezTo>
                        <a:pt x="233733" y="275958"/>
                        <a:pt x="233815" y="275144"/>
                        <a:pt x="232838" y="274656"/>
                      </a:cubicBezTo>
                      <a:lnTo>
                        <a:pt x="212497" y="262939"/>
                      </a:lnTo>
                      <a:cubicBezTo>
                        <a:pt x="211525" y="262443"/>
                        <a:pt x="210377" y="262443"/>
                        <a:pt x="209405" y="262939"/>
                      </a:cubicBezTo>
                      <a:lnTo>
                        <a:pt x="188169" y="275225"/>
                      </a:lnTo>
                      <a:cubicBezTo>
                        <a:pt x="187274" y="275714"/>
                        <a:pt x="187192" y="276527"/>
                        <a:pt x="188169" y="277016"/>
                      </a:cubicBezTo>
                      <a:close/>
                      <a:moveTo>
                        <a:pt x="188331" y="451952"/>
                      </a:moveTo>
                      <a:cubicBezTo>
                        <a:pt x="187366" y="451431"/>
                        <a:pt x="186204" y="451431"/>
                        <a:pt x="185239" y="451952"/>
                      </a:cubicBezTo>
                      <a:lnTo>
                        <a:pt x="152693" y="470829"/>
                      </a:lnTo>
                      <a:cubicBezTo>
                        <a:pt x="151717" y="471317"/>
                        <a:pt x="151635" y="472130"/>
                        <a:pt x="152693" y="472619"/>
                      </a:cubicBezTo>
                      <a:lnTo>
                        <a:pt x="173035" y="484335"/>
                      </a:lnTo>
                      <a:cubicBezTo>
                        <a:pt x="174000" y="484856"/>
                        <a:pt x="175161" y="484856"/>
                        <a:pt x="176126" y="484335"/>
                      </a:cubicBezTo>
                      <a:lnTo>
                        <a:pt x="208673" y="465458"/>
                      </a:lnTo>
                      <a:cubicBezTo>
                        <a:pt x="209568" y="464970"/>
                        <a:pt x="209649" y="464157"/>
                        <a:pt x="208673" y="463668"/>
                      </a:cubicBezTo>
                      <a:close/>
                      <a:moveTo>
                        <a:pt x="163922" y="314525"/>
                      </a:moveTo>
                      <a:cubicBezTo>
                        <a:pt x="164896" y="315005"/>
                        <a:pt x="166039" y="315005"/>
                        <a:pt x="167014" y="314525"/>
                      </a:cubicBezTo>
                      <a:lnTo>
                        <a:pt x="188250" y="302320"/>
                      </a:lnTo>
                      <a:cubicBezTo>
                        <a:pt x="189145" y="301751"/>
                        <a:pt x="189226" y="300937"/>
                        <a:pt x="188250" y="300530"/>
                      </a:cubicBezTo>
                      <a:lnTo>
                        <a:pt x="167909" y="288732"/>
                      </a:lnTo>
                      <a:cubicBezTo>
                        <a:pt x="166926" y="288285"/>
                        <a:pt x="165799" y="288285"/>
                        <a:pt x="164817" y="288732"/>
                      </a:cubicBezTo>
                      <a:lnTo>
                        <a:pt x="143580" y="301019"/>
                      </a:lnTo>
                      <a:cubicBezTo>
                        <a:pt x="142685" y="301588"/>
                        <a:pt x="142604" y="302402"/>
                        <a:pt x="143580" y="302809"/>
                      </a:cubicBezTo>
                      <a:close/>
                      <a:moveTo>
                        <a:pt x="132352" y="332100"/>
                      </a:moveTo>
                      <a:cubicBezTo>
                        <a:pt x="133323" y="332596"/>
                        <a:pt x="134472" y="332596"/>
                        <a:pt x="135444" y="332100"/>
                      </a:cubicBezTo>
                      <a:lnTo>
                        <a:pt x="156761" y="319733"/>
                      </a:lnTo>
                      <a:cubicBezTo>
                        <a:pt x="157656" y="319244"/>
                        <a:pt x="157738" y="318431"/>
                        <a:pt x="156761" y="317942"/>
                      </a:cubicBezTo>
                      <a:lnTo>
                        <a:pt x="136420" y="306226"/>
                      </a:lnTo>
                      <a:cubicBezTo>
                        <a:pt x="135449" y="305729"/>
                        <a:pt x="134300" y="305729"/>
                        <a:pt x="133328" y="306226"/>
                      </a:cubicBezTo>
                      <a:lnTo>
                        <a:pt x="112092" y="318512"/>
                      </a:lnTo>
                      <a:cubicBezTo>
                        <a:pt x="111115" y="319000"/>
                        <a:pt x="111034" y="319814"/>
                        <a:pt x="112092" y="320302"/>
                      </a:cubicBezTo>
                      <a:close/>
                      <a:moveTo>
                        <a:pt x="763831" y="119085"/>
                      </a:moveTo>
                      <a:cubicBezTo>
                        <a:pt x="762862" y="118588"/>
                        <a:pt x="761707" y="118588"/>
                        <a:pt x="760739" y="119085"/>
                      </a:cubicBezTo>
                      <a:lnTo>
                        <a:pt x="708421" y="149353"/>
                      </a:lnTo>
                      <a:cubicBezTo>
                        <a:pt x="707526" y="149841"/>
                        <a:pt x="707444" y="150655"/>
                        <a:pt x="708421" y="151143"/>
                      </a:cubicBezTo>
                      <a:lnTo>
                        <a:pt x="728762" y="162860"/>
                      </a:lnTo>
                      <a:cubicBezTo>
                        <a:pt x="729730" y="163356"/>
                        <a:pt x="730886" y="163356"/>
                        <a:pt x="731854" y="162860"/>
                      </a:cubicBezTo>
                      <a:lnTo>
                        <a:pt x="784172" y="132591"/>
                      </a:lnTo>
                      <a:cubicBezTo>
                        <a:pt x="785067" y="132103"/>
                        <a:pt x="785148" y="131290"/>
                        <a:pt x="784172" y="130801"/>
                      </a:cubicBezTo>
                      <a:close/>
                      <a:moveTo>
                        <a:pt x="695158" y="158710"/>
                      </a:moveTo>
                      <a:cubicBezTo>
                        <a:pt x="694182" y="158230"/>
                        <a:pt x="693043" y="158230"/>
                        <a:pt x="692066" y="158710"/>
                      </a:cubicBezTo>
                      <a:lnTo>
                        <a:pt x="670911" y="171484"/>
                      </a:lnTo>
                      <a:cubicBezTo>
                        <a:pt x="670016" y="171972"/>
                        <a:pt x="669935" y="172786"/>
                        <a:pt x="670911" y="173274"/>
                      </a:cubicBezTo>
                      <a:lnTo>
                        <a:pt x="691253" y="184991"/>
                      </a:lnTo>
                      <a:cubicBezTo>
                        <a:pt x="692221" y="185487"/>
                        <a:pt x="693376" y="185487"/>
                        <a:pt x="694344" y="184991"/>
                      </a:cubicBezTo>
                      <a:lnTo>
                        <a:pt x="715662" y="172705"/>
                      </a:lnTo>
                      <a:cubicBezTo>
                        <a:pt x="716557" y="172135"/>
                        <a:pt x="716639" y="171403"/>
                        <a:pt x="715662" y="170915"/>
                      </a:cubicBezTo>
                      <a:close/>
                      <a:moveTo>
                        <a:pt x="275555" y="392636"/>
                      </a:moveTo>
                      <a:lnTo>
                        <a:pt x="296792" y="380350"/>
                      </a:lnTo>
                      <a:cubicBezTo>
                        <a:pt x="297687" y="379780"/>
                        <a:pt x="297768" y="378967"/>
                        <a:pt x="296792" y="378560"/>
                      </a:cubicBezTo>
                      <a:lnTo>
                        <a:pt x="276450" y="366762"/>
                      </a:lnTo>
                      <a:cubicBezTo>
                        <a:pt x="275474" y="366282"/>
                        <a:pt x="274335" y="366282"/>
                        <a:pt x="273358" y="366762"/>
                      </a:cubicBezTo>
                      <a:lnTo>
                        <a:pt x="252122" y="379048"/>
                      </a:lnTo>
                      <a:cubicBezTo>
                        <a:pt x="251227" y="379536"/>
                        <a:pt x="251146" y="380350"/>
                        <a:pt x="252122" y="380838"/>
                      </a:cubicBezTo>
                      <a:lnTo>
                        <a:pt x="272463" y="392555"/>
                      </a:lnTo>
                      <a:cubicBezTo>
                        <a:pt x="273464" y="393132"/>
                        <a:pt x="274693" y="393157"/>
                        <a:pt x="275718" y="392636"/>
                      </a:cubicBezTo>
                      <a:close/>
                      <a:moveTo>
                        <a:pt x="632995" y="194674"/>
                      </a:moveTo>
                      <a:cubicBezTo>
                        <a:pt x="632026" y="194177"/>
                        <a:pt x="630871" y="194177"/>
                        <a:pt x="629903" y="194674"/>
                      </a:cubicBezTo>
                      <a:lnTo>
                        <a:pt x="608585" y="206960"/>
                      </a:lnTo>
                      <a:cubicBezTo>
                        <a:pt x="607690" y="207448"/>
                        <a:pt x="607609" y="208261"/>
                        <a:pt x="608585" y="208750"/>
                      </a:cubicBezTo>
                      <a:lnTo>
                        <a:pt x="628682" y="220304"/>
                      </a:lnTo>
                      <a:cubicBezTo>
                        <a:pt x="629651" y="220800"/>
                        <a:pt x="630806" y="220800"/>
                        <a:pt x="631774" y="220304"/>
                      </a:cubicBezTo>
                      <a:lnTo>
                        <a:pt x="653011" y="208017"/>
                      </a:lnTo>
                      <a:cubicBezTo>
                        <a:pt x="653906" y="207529"/>
                        <a:pt x="653987" y="206715"/>
                        <a:pt x="653011" y="206227"/>
                      </a:cubicBezTo>
                      <a:close/>
                      <a:moveTo>
                        <a:pt x="794912" y="101103"/>
                      </a:moveTo>
                      <a:cubicBezTo>
                        <a:pt x="793928" y="100656"/>
                        <a:pt x="792805" y="100656"/>
                        <a:pt x="791820" y="101103"/>
                      </a:cubicBezTo>
                      <a:lnTo>
                        <a:pt x="770584" y="113389"/>
                      </a:lnTo>
                      <a:cubicBezTo>
                        <a:pt x="769689" y="113959"/>
                        <a:pt x="769608" y="114772"/>
                        <a:pt x="770584" y="115179"/>
                      </a:cubicBezTo>
                      <a:lnTo>
                        <a:pt x="790925" y="126977"/>
                      </a:lnTo>
                      <a:cubicBezTo>
                        <a:pt x="791902" y="127457"/>
                        <a:pt x="793041" y="127457"/>
                        <a:pt x="794017" y="126977"/>
                      </a:cubicBezTo>
                      <a:lnTo>
                        <a:pt x="815254" y="114772"/>
                      </a:lnTo>
                      <a:cubicBezTo>
                        <a:pt x="816149" y="114203"/>
                        <a:pt x="816230" y="113389"/>
                        <a:pt x="815254" y="112982"/>
                      </a:cubicBezTo>
                      <a:close/>
                      <a:moveTo>
                        <a:pt x="846417" y="94919"/>
                      </a:moveTo>
                      <a:lnTo>
                        <a:pt x="796946" y="66360"/>
                      </a:lnTo>
                      <a:cubicBezTo>
                        <a:pt x="795970" y="65880"/>
                        <a:pt x="794831" y="65880"/>
                        <a:pt x="793855" y="66360"/>
                      </a:cubicBezTo>
                      <a:lnTo>
                        <a:pt x="772618" y="78646"/>
                      </a:lnTo>
                      <a:cubicBezTo>
                        <a:pt x="771723" y="79134"/>
                        <a:pt x="771642" y="79948"/>
                        <a:pt x="772618" y="80355"/>
                      </a:cubicBezTo>
                      <a:lnTo>
                        <a:pt x="822007" y="108914"/>
                      </a:lnTo>
                      <a:cubicBezTo>
                        <a:pt x="822975" y="109410"/>
                        <a:pt x="824131" y="109410"/>
                        <a:pt x="825099" y="108914"/>
                      </a:cubicBezTo>
                      <a:lnTo>
                        <a:pt x="846335" y="96628"/>
                      </a:lnTo>
                      <a:cubicBezTo>
                        <a:pt x="847230" y="96221"/>
                        <a:pt x="847312" y="95407"/>
                        <a:pt x="846580" y="94919"/>
                      </a:cubicBezTo>
                      <a:close/>
                      <a:moveTo>
                        <a:pt x="516805" y="261719"/>
                      </a:moveTo>
                      <a:cubicBezTo>
                        <a:pt x="515836" y="261222"/>
                        <a:pt x="514681" y="261222"/>
                        <a:pt x="513713" y="261719"/>
                      </a:cubicBezTo>
                      <a:lnTo>
                        <a:pt x="487676" y="277260"/>
                      </a:lnTo>
                      <a:cubicBezTo>
                        <a:pt x="486781" y="277748"/>
                        <a:pt x="486699" y="278562"/>
                        <a:pt x="487676" y="279050"/>
                      </a:cubicBezTo>
                      <a:lnTo>
                        <a:pt x="508017" y="290766"/>
                      </a:lnTo>
                      <a:cubicBezTo>
                        <a:pt x="508985" y="291263"/>
                        <a:pt x="510141" y="291263"/>
                        <a:pt x="511109" y="290766"/>
                      </a:cubicBezTo>
                      <a:lnTo>
                        <a:pt x="537309" y="275632"/>
                      </a:lnTo>
                      <a:cubicBezTo>
                        <a:pt x="538204" y="275144"/>
                        <a:pt x="538285" y="274331"/>
                        <a:pt x="537309" y="273842"/>
                      </a:cubicBezTo>
                      <a:close/>
                      <a:moveTo>
                        <a:pt x="595322" y="216398"/>
                      </a:moveTo>
                      <a:cubicBezTo>
                        <a:pt x="594354" y="215902"/>
                        <a:pt x="593199" y="215902"/>
                        <a:pt x="592231" y="216398"/>
                      </a:cubicBezTo>
                      <a:lnTo>
                        <a:pt x="559684" y="235275"/>
                      </a:lnTo>
                      <a:cubicBezTo>
                        <a:pt x="558789" y="235845"/>
                        <a:pt x="558708" y="236577"/>
                        <a:pt x="559684" y="237065"/>
                      </a:cubicBezTo>
                      <a:lnTo>
                        <a:pt x="580026" y="248782"/>
                      </a:lnTo>
                      <a:cubicBezTo>
                        <a:pt x="580994" y="249302"/>
                        <a:pt x="582149" y="249302"/>
                        <a:pt x="583117" y="248782"/>
                      </a:cubicBezTo>
                      <a:lnTo>
                        <a:pt x="615664" y="229905"/>
                      </a:lnTo>
                      <a:cubicBezTo>
                        <a:pt x="616559" y="229417"/>
                        <a:pt x="616640" y="228603"/>
                        <a:pt x="615664" y="228115"/>
                      </a:cubicBezTo>
                      <a:close/>
                      <a:moveTo>
                        <a:pt x="444796" y="303297"/>
                      </a:moveTo>
                      <a:cubicBezTo>
                        <a:pt x="443828" y="302800"/>
                        <a:pt x="442672" y="302800"/>
                        <a:pt x="441704" y="303297"/>
                      </a:cubicBezTo>
                      <a:lnTo>
                        <a:pt x="266768" y="404434"/>
                      </a:lnTo>
                      <a:cubicBezTo>
                        <a:pt x="265873" y="405004"/>
                        <a:pt x="265791" y="405817"/>
                        <a:pt x="266768" y="406224"/>
                      </a:cubicBezTo>
                      <a:lnTo>
                        <a:pt x="287109" y="418022"/>
                      </a:lnTo>
                      <a:cubicBezTo>
                        <a:pt x="288086" y="418502"/>
                        <a:pt x="289225" y="418502"/>
                        <a:pt x="290201" y="418022"/>
                      </a:cubicBezTo>
                      <a:lnTo>
                        <a:pt x="465300" y="316966"/>
                      </a:lnTo>
                      <a:cubicBezTo>
                        <a:pt x="466195" y="316478"/>
                        <a:pt x="466276" y="315664"/>
                        <a:pt x="465300" y="315176"/>
                      </a:cubicBezTo>
                      <a:close/>
                      <a:moveTo>
                        <a:pt x="260096" y="410048"/>
                      </a:moveTo>
                      <a:cubicBezTo>
                        <a:pt x="259124" y="409552"/>
                        <a:pt x="257975" y="409552"/>
                        <a:pt x="257004" y="410048"/>
                      </a:cubicBezTo>
                      <a:lnTo>
                        <a:pt x="230804" y="425182"/>
                      </a:lnTo>
                      <a:cubicBezTo>
                        <a:pt x="229909" y="425671"/>
                        <a:pt x="229828" y="426484"/>
                        <a:pt x="230804" y="426972"/>
                      </a:cubicBezTo>
                      <a:lnTo>
                        <a:pt x="251146" y="438689"/>
                      </a:lnTo>
                      <a:cubicBezTo>
                        <a:pt x="252117" y="439185"/>
                        <a:pt x="253266" y="439185"/>
                        <a:pt x="254238" y="438689"/>
                      </a:cubicBezTo>
                      <a:lnTo>
                        <a:pt x="280356" y="423555"/>
                      </a:lnTo>
                      <a:cubicBezTo>
                        <a:pt x="281251" y="423067"/>
                        <a:pt x="281414" y="422253"/>
                        <a:pt x="280356" y="421765"/>
                      </a:cubicBezTo>
                      <a:close/>
                      <a:moveTo>
                        <a:pt x="480922" y="282467"/>
                      </a:moveTo>
                      <a:cubicBezTo>
                        <a:pt x="479946" y="281987"/>
                        <a:pt x="478807" y="281987"/>
                        <a:pt x="477830" y="282467"/>
                      </a:cubicBezTo>
                      <a:lnTo>
                        <a:pt x="451712" y="297520"/>
                      </a:lnTo>
                      <a:cubicBezTo>
                        <a:pt x="450817" y="298089"/>
                        <a:pt x="450654" y="298903"/>
                        <a:pt x="451712" y="299310"/>
                      </a:cubicBezTo>
                      <a:lnTo>
                        <a:pt x="472053" y="311108"/>
                      </a:lnTo>
                      <a:cubicBezTo>
                        <a:pt x="473030" y="311588"/>
                        <a:pt x="474169" y="311588"/>
                        <a:pt x="475145" y="311108"/>
                      </a:cubicBezTo>
                      <a:lnTo>
                        <a:pt x="501345" y="296055"/>
                      </a:lnTo>
                      <a:cubicBezTo>
                        <a:pt x="502240" y="295485"/>
                        <a:pt x="502321" y="294672"/>
                        <a:pt x="501345" y="294265"/>
                      </a:cubicBezTo>
                      <a:close/>
                      <a:moveTo>
                        <a:pt x="224051" y="430797"/>
                      </a:moveTo>
                      <a:cubicBezTo>
                        <a:pt x="223079" y="430300"/>
                        <a:pt x="221930" y="430300"/>
                        <a:pt x="220959" y="430797"/>
                      </a:cubicBezTo>
                      <a:lnTo>
                        <a:pt x="194759" y="445931"/>
                      </a:lnTo>
                      <a:cubicBezTo>
                        <a:pt x="193864" y="446500"/>
                        <a:pt x="193783" y="447233"/>
                        <a:pt x="194759" y="447721"/>
                      </a:cubicBezTo>
                      <a:lnTo>
                        <a:pt x="215101" y="459519"/>
                      </a:lnTo>
                      <a:cubicBezTo>
                        <a:pt x="216075" y="459999"/>
                        <a:pt x="217218" y="459999"/>
                        <a:pt x="218193" y="459519"/>
                      </a:cubicBezTo>
                      <a:lnTo>
                        <a:pt x="244392" y="444385"/>
                      </a:lnTo>
                      <a:cubicBezTo>
                        <a:pt x="245287" y="443897"/>
                        <a:pt x="245369" y="443083"/>
                        <a:pt x="244392" y="442676"/>
                      </a:cubicBezTo>
                      <a:close/>
                      <a:moveTo>
                        <a:pt x="552931" y="240971"/>
                      </a:moveTo>
                      <a:cubicBezTo>
                        <a:pt x="551963" y="240450"/>
                        <a:pt x="550807" y="240450"/>
                        <a:pt x="549839" y="240971"/>
                      </a:cubicBezTo>
                      <a:lnTo>
                        <a:pt x="523639" y="256104"/>
                      </a:lnTo>
                      <a:cubicBezTo>
                        <a:pt x="522744" y="256593"/>
                        <a:pt x="522663" y="257406"/>
                        <a:pt x="523639" y="257813"/>
                      </a:cubicBezTo>
                      <a:lnTo>
                        <a:pt x="543981" y="269611"/>
                      </a:lnTo>
                      <a:cubicBezTo>
                        <a:pt x="544949" y="270108"/>
                        <a:pt x="546104" y="270108"/>
                        <a:pt x="547073" y="269611"/>
                      </a:cubicBezTo>
                      <a:lnTo>
                        <a:pt x="573272" y="254477"/>
                      </a:lnTo>
                      <a:cubicBezTo>
                        <a:pt x="574167" y="253908"/>
                        <a:pt x="574249" y="253175"/>
                        <a:pt x="573272" y="252687"/>
                      </a:cubicBezTo>
                      <a:close/>
                      <a:moveTo>
                        <a:pt x="664239" y="176692"/>
                      </a:moveTo>
                      <a:cubicBezTo>
                        <a:pt x="663271" y="176195"/>
                        <a:pt x="662115" y="176195"/>
                        <a:pt x="661147" y="176692"/>
                      </a:cubicBezTo>
                      <a:lnTo>
                        <a:pt x="639829" y="188978"/>
                      </a:lnTo>
                      <a:cubicBezTo>
                        <a:pt x="638934" y="189547"/>
                        <a:pt x="638853" y="190280"/>
                        <a:pt x="639829" y="190768"/>
                      </a:cubicBezTo>
                      <a:lnTo>
                        <a:pt x="660171" y="202566"/>
                      </a:lnTo>
                      <a:cubicBezTo>
                        <a:pt x="661147" y="203046"/>
                        <a:pt x="662286" y="203046"/>
                        <a:pt x="663263" y="202566"/>
                      </a:cubicBezTo>
                      <a:lnTo>
                        <a:pt x="684499" y="190280"/>
                      </a:lnTo>
                      <a:cubicBezTo>
                        <a:pt x="685476" y="189792"/>
                        <a:pt x="685557" y="188978"/>
                        <a:pt x="684499" y="188490"/>
                      </a:cubicBezTo>
                      <a:close/>
                      <a:moveTo>
                        <a:pt x="733807" y="127872"/>
                      </a:moveTo>
                      <a:lnTo>
                        <a:pt x="755124" y="115586"/>
                      </a:lnTo>
                      <a:cubicBezTo>
                        <a:pt x="756020" y="115016"/>
                        <a:pt x="756101" y="114284"/>
                        <a:pt x="755124" y="113796"/>
                      </a:cubicBezTo>
                      <a:lnTo>
                        <a:pt x="734783" y="102079"/>
                      </a:lnTo>
                      <a:cubicBezTo>
                        <a:pt x="733815" y="101559"/>
                        <a:pt x="732660" y="101559"/>
                        <a:pt x="731691" y="102079"/>
                      </a:cubicBezTo>
                      <a:lnTo>
                        <a:pt x="710618" y="114528"/>
                      </a:lnTo>
                      <a:cubicBezTo>
                        <a:pt x="709723" y="115016"/>
                        <a:pt x="709560" y="115830"/>
                        <a:pt x="710618" y="116318"/>
                      </a:cubicBezTo>
                      <a:lnTo>
                        <a:pt x="730959" y="128035"/>
                      </a:lnTo>
                      <a:cubicBezTo>
                        <a:pt x="731854" y="128474"/>
                        <a:pt x="732887" y="128507"/>
                        <a:pt x="733807" y="128116"/>
                      </a:cubicBezTo>
                      <a:close/>
                      <a:moveTo>
                        <a:pt x="606958" y="133975"/>
                      </a:moveTo>
                      <a:lnTo>
                        <a:pt x="628275" y="121689"/>
                      </a:lnTo>
                      <a:cubicBezTo>
                        <a:pt x="629170" y="121200"/>
                        <a:pt x="629252" y="120387"/>
                        <a:pt x="628275" y="119898"/>
                      </a:cubicBezTo>
                      <a:lnTo>
                        <a:pt x="607934" y="108182"/>
                      </a:lnTo>
                      <a:cubicBezTo>
                        <a:pt x="606966" y="107661"/>
                        <a:pt x="605810" y="107661"/>
                        <a:pt x="604842" y="108182"/>
                      </a:cubicBezTo>
                      <a:lnTo>
                        <a:pt x="583524" y="120468"/>
                      </a:lnTo>
                      <a:cubicBezTo>
                        <a:pt x="582629" y="120956"/>
                        <a:pt x="582548" y="121770"/>
                        <a:pt x="583524" y="122258"/>
                      </a:cubicBezTo>
                      <a:lnTo>
                        <a:pt x="603866" y="133975"/>
                      </a:lnTo>
                      <a:cubicBezTo>
                        <a:pt x="604802" y="134544"/>
                        <a:pt x="605949" y="134634"/>
                        <a:pt x="606958" y="134219"/>
                      </a:cubicBezTo>
                      <a:close/>
                      <a:moveTo>
                        <a:pt x="524371" y="248782"/>
                      </a:moveTo>
                      <a:lnTo>
                        <a:pt x="586616" y="212899"/>
                      </a:lnTo>
                      <a:cubicBezTo>
                        <a:pt x="587511" y="212330"/>
                        <a:pt x="587593" y="211516"/>
                        <a:pt x="586616" y="211109"/>
                      </a:cubicBezTo>
                      <a:lnTo>
                        <a:pt x="566275" y="199311"/>
                      </a:lnTo>
                      <a:cubicBezTo>
                        <a:pt x="565299" y="198831"/>
                        <a:pt x="564159" y="198831"/>
                        <a:pt x="563183" y="199311"/>
                      </a:cubicBezTo>
                      <a:lnTo>
                        <a:pt x="501020" y="235193"/>
                      </a:lnTo>
                      <a:cubicBezTo>
                        <a:pt x="500043" y="235682"/>
                        <a:pt x="499962" y="236495"/>
                        <a:pt x="501020" y="236984"/>
                      </a:cubicBezTo>
                      <a:lnTo>
                        <a:pt x="521361" y="248700"/>
                      </a:lnTo>
                      <a:cubicBezTo>
                        <a:pt x="522256" y="249270"/>
                        <a:pt x="523371" y="249392"/>
                        <a:pt x="524371" y="249026"/>
                      </a:cubicBezTo>
                      <a:close/>
                      <a:moveTo>
                        <a:pt x="699633" y="145935"/>
                      </a:moveTo>
                      <a:cubicBezTo>
                        <a:pt x="700610" y="146416"/>
                        <a:pt x="701749" y="146416"/>
                        <a:pt x="702725" y="145935"/>
                      </a:cubicBezTo>
                      <a:lnTo>
                        <a:pt x="724043" y="133649"/>
                      </a:lnTo>
                      <a:cubicBezTo>
                        <a:pt x="724938" y="133161"/>
                        <a:pt x="725019" y="132347"/>
                        <a:pt x="724043" y="131941"/>
                      </a:cubicBezTo>
                      <a:lnTo>
                        <a:pt x="703701" y="120143"/>
                      </a:lnTo>
                      <a:cubicBezTo>
                        <a:pt x="702733" y="119646"/>
                        <a:pt x="701578" y="119646"/>
                        <a:pt x="700610" y="120143"/>
                      </a:cubicBezTo>
                      <a:lnTo>
                        <a:pt x="679373" y="132429"/>
                      </a:lnTo>
                      <a:cubicBezTo>
                        <a:pt x="678397" y="132998"/>
                        <a:pt x="678315" y="133812"/>
                        <a:pt x="679373" y="134219"/>
                      </a:cubicBezTo>
                      <a:close/>
                      <a:moveTo>
                        <a:pt x="673678" y="129011"/>
                      </a:moveTo>
                      <a:lnTo>
                        <a:pt x="694995" y="116725"/>
                      </a:lnTo>
                      <a:cubicBezTo>
                        <a:pt x="695890" y="116237"/>
                        <a:pt x="695972" y="115423"/>
                        <a:pt x="694995" y="114935"/>
                      </a:cubicBezTo>
                      <a:lnTo>
                        <a:pt x="674654" y="103218"/>
                      </a:lnTo>
                      <a:cubicBezTo>
                        <a:pt x="673686" y="102722"/>
                        <a:pt x="672530" y="102722"/>
                        <a:pt x="671562" y="103218"/>
                      </a:cubicBezTo>
                      <a:lnTo>
                        <a:pt x="650244" y="115505"/>
                      </a:lnTo>
                      <a:cubicBezTo>
                        <a:pt x="649349" y="115993"/>
                        <a:pt x="649268" y="116807"/>
                        <a:pt x="650244" y="117295"/>
                      </a:cubicBezTo>
                      <a:lnTo>
                        <a:pt x="670586" y="129011"/>
                      </a:lnTo>
                      <a:cubicBezTo>
                        <a:pt x="671521" y="129581"/>
                        <a:pt x="672669" y="129670"/>
                        <a:pt x="673678" y="129255"/>
                      </a:cubicBezTo>
                      <a:close/>
                      <a:moveTo>
                        <a:pt x="493290" y="266682"/>
                      </a:moveTo>
                      <a:lnTo>
                        <a:pt x="514608" y="254477"/>
                      </a:lnTo>
                      <a:cubicBezTo>
                        <a:pt x="515503" y="253908"/>
                        <a:pt x="515584" y="253094"/>
                        <a:pt x="514608" y="252687"/>
                      </a:cubicBezTo>
                      <a:lnTo>
                        <a:pt x="494266" y="240889"/>
                      </a:lnTo>
                      <a:cubicBezTo>
                        <a:pt x="493290" y="240409"/>
                        <a:pt x="492151" y="240409"/>
                        <a:pt x="491174" y="240889"/>
                      </a:cubicBezTo>
                      <a:lnTo>
                        <a:pt x="469857" y="253094"/>
                      </a:lnTo>
                      <a:cubicBezTo>
                        <a:pt x="468962" y="253664"/>
                        <a:pt x="468880" y="254477"/>
                        <a:pt x="469857" y="254884"/>
                      </a:cubicBezTo>
                      <a:lnTo>
                        <a:pt x="490198" y="266682"/>
                      </a:lnTo>
                      <a:cubicBezTo>
                        <a:pt x="491134" y="267244"/>
                        <a:pt x="492281" y="267333"/>
                        <a:pt x="493290" y="266926"/>
                      </a:cubicBezTo>
                      <a:close/>
                      <a:moveTo>
                        <a:pt x="630961" y="185317"/>
                      </a:moveTo>
                      <a:cubicBezTo>
                        <a:pt x="631929" y="185813"/>
                        <a:pt x="633084" y="185813"/>
                        <a:pt x="634052" y="185317"/>
                      </a:cubicBezTo>
                      <a:lnTo>
                        <a:pt x="655289" y="173030"/>
                      </a:lnTo>
                      <a:cubicBezTo>
                        <a:pt x="656184" y="172542"/>
                        <a:pt x="656265" y="171728"/>
                        <a:pt x="655289" y="171240"/>
                      </a:cubicBezTo>
                      <a:lnTo>
                        <a:pt x="634948" y="159523"/>
                      </a:lnTo>
                      <a:cubicBezTo>
                        <a:pt x="633979" y="159027"/>
                        <a:pt x="632824" y="159027"/>
                        <a:pt x="631856" y="159523"/>
                      </a:cubicBezTo>
                      <a:lnTo>
                        <a:pt x="610619" y="171810"/>
                      </a:lnTo>
                      <a:cubicBezTo>
                        <a:pt x="609724" y="172298"/>
                        <a:pt x="609643" y="173112"/>
                        <a:pt x="610619" y="173600"/>
                      </a:cubicBezTo>
                      <a:close/>
                      <a:moveTo>
                        <a:pt x="338044" y="356184"/>
                      </a:moveTo>
                      <a:lnTo>
                        <a:pt x="359281" y="343980"/>
                      </a:lnTo>
                      <a:cubicBezTo>
                        <a:pt x="360176" y="343410"/>
                        <a:pt x="360257" y="342596"/>
                        <a:pt x="359281" y="342190"/>
                      </a:cubicBezTo>
                      <a:lnTo>
                        <a:pt x="338858" y="330391"/>
                      </a:lnTo>
                      <a:cubicBezTo>
                        <a:pt x="337914" y="329903"/>
                        <a:pt x="336791" y="329903"/>
                        <a:pt x="335847" y="330391"/>
                      </a:cubicBezTo>
                      <a:lnTo>
                        <a:pt x="314529" y="342678"/>
                      </a:lnTo>
                      <a:cubicBezTo>
                        <a:pt x="313634" y="343247"/>
                        <a:pt x="313553" y="344061"/>
                        <a:pt x="314529" y="344468"/>
                      </a:cubicBezTo>
                      <a:lnTo>
                        <a:pt x="334871" y="356266"/>
                      </a:lnTo>
                      <a:cubicBezTo>
                        <a:pt x="335758" y="356852"/>
                        <a:pt x="336864" y="357006"/>
                        <a:pt x="337881" y="356673"/>
                      </a:cubicBezTo>
                      <a:close/>
                      <a:moveTo>
                        <a:pt x="369126" y="338284"/>
                      </a:moveTo>
                      <a:lnTo>
                        <a:pt x="390362" y="325998"/>
                      </a:lnTo>
                      <a:cubicBezTo>
                        <a:pt x="391339" y="325428"/>
                        <a:pt x="391420" y="324696"/>
                        <a:pt x="390362" y="324208"/>
                      </a:cubicBezTo>
                      <a:lnTo>
                        <a:pt x="370021" y="312491"/>
                      </a:lnTo>
                      <a:cubicBezTo>
                        <a:pt x="369053" y="311970"/>
                        <a:pt x="367897" y="311970"/>
                        <a:pt x="366929" y="312491"/>
                      </a:cubicBezTo>
                      <a:lnTo>
                        <a:pt x="345611" y="324777"/>
                      </a:lnTo>
                      <a:cubicBezTo>
                        <a:pt x="344716" y="325265"/>
                        <a:pt x="344635" y="326079"/>
                        <a:pt x="345611" y="326567"/>
                      </a:cubicBezTo>
                      <a:lnTo>
                        <a:pt x="365953" y="338284"/>
                      </a:lnTo>
                      <a:cubicBezTo>
                        <a:pt x="366823" y="338910"/>
                        <a:pt x="367938" y="339089"/>
                        <a:pt x="368963" y="338772"/>
                      </a:cubicBezTo>
                      <a:close/>
                      <a:moveTo>
                        <a:pt x="306800" y="374898"/>
                      </a:moveTo>
                      <a:lnTo>
                        <a:pt x="328036" y="362612"/>
                      </a:lnTo>
                      <a:cubicBezTo>
                        <a:pt x="328931" y="362124"/>
                        <a:pt x="329013" y="361310"/>
                        <a:pt x="328036" y="360822"/>
                      </a:cubicBezTo>
                      <a:lnTo>
                        <a:pt x="307613" y="349105"/>
                      </a:lnTo>
                      <a:cubicBezTo>
                        <a:pt x="306645" y="348609"/>
                        <a:pt x="305490" y="348609"/>
                        <a:pt x="304522" y="349105"/>
                      </a:cubicBezTo>
                      <a:lnTo>
                        <a:pt x="283285" y="361392"/>
                      </a:lnTo>
                      <a:cubicBezTo>
                        <a:pt x="282390" y="361880"/>
                        <a:pt x="282309" y="362694"/>
                        <a:pt x="283285" y="363182"/>
                      </a:cubicBezTo>
                      <a:lnTo>
                        <a:pt x="303627" y="374898"/>
                      </a:lnTo>
                      <a:cubicBezTo>
                        <a:pt x="304619" y="375419"/>
                        <a:pt x="305807" y="375419"/>
                        <a:pt x="306800" y="374898"/>
                      </a:cubicBezTo>
                      <a:close/>
                      <a:moveTo>
                        <a:pt x="431126" y="303134"/>
                      </a:moveTo>
                      <a:lnTo>
                        <a:pt x="452444" y="290848"/>
                      </a:lnTo>
                      <a:cubicBezTo>
                        <a:pt x="453339" y="290278"/>
                        <a:pt x="453421" y="289546"/>
                        <a:pt x="452444" y="289058"/>
                      </a:cubicBezTo>
                      <a:lnTo>
                        <a:pt x="432103" y="277260"/>
                      </a:lnTo>
                      <a:cubicBezTo>
                        <a:pt x="431126" y="276780"/>
                        <a:pt x="429987" y="276780"/>
                        <a:pt x="429011" y="277260"/>
                      </a:cubicBezTo>
                      <a:lnTo>
                        <a:pt x="407693" y="289546"/>
                      </a:lnTo>
                      <a:cubicBezTo>
                        <a:pt x="406798" y="290034"/>
                        <a:pt x="406717" y="290848"/>
                        <a:pt x="407693" y="291336"/>
                      </a:cubicBezTo>
                      <a:lnTo>
                        <a:pt x="428035" y="303053"/>
                      </a:lnTo>
                      <a:cubicBezTo>
                        <a:pt x="429035" y="303492"/>
                        <a:pt x="430183" y="303435"/>
                        <a:pt x="431126" y="302890"/>
                      </a:cubicBezTo>
                      <a:close/>
                      <a:moveTo>
                        <a:pt x="400045" y="321034"/>
                      </a:moveTo>
                      <a:lnTo>
                        <a:pt x="421363" y="308748"/>
                      </a:lnTo>
                      <a:cubicBezTo>
                        <a:pt x="422258" y="308260"/>
                        <a:pt x="422339" y="307446"/>
                        <a:pt x="421363" y="306958"/>
                      </a:cubicBezTo>
                      <a:lnTo>
                        <a:pt x="401021" y="295241"/>
                      </a:lnTo>
                      <a:cubicBezTo>
                        <a:pt x="400053" y="294745"/>
                        <a:pt x="398898" y="294745"/>
                        <a:pt x="397929" y="295241"/>
                      </a:cubicBezTo>
                      <a:lnTo>
                        <a:pt x="376449" y="307365"/>
                      </a:lnTo>
                      <a:cubicBezTo>
                        <a:pt x="375554" y="307934"/>
                        <a:pt x="375472" y="308667"/>
                        <a:pt x="376449" y="309155"/>
                      </a:cubicBezTo>
                      <a:lnTo>
                        <a:pt x="396790" y="320953"/>
                      </a:lnTo>
                      <a:cubicBezTo>
                        <a:pt x="397832" y="321441"/>
                        <a:pt x="399052" y="321376"/>
                        <a:pt x="400045" y="320790"/>
                      </a:cubicBezTo>
                      <a:close/>
                      <a:moveTo>
                        <a:pt x="462208" y="285152"/>
                      </a:moveTo>
                      <a:lnTo>
                        <a:pt x="483526" y="272866"/>
                      </a:lnTo>
                      <a:cubicBezTo>
                        <a:pt x="484421" y="272378"/>
                        <a:pt x="484502" y="271564"/>
                        <a:pt x="483526" y="271076"/>
                      </a:cubicBezTo>
                      <a:lnTo>
                        <a:pt x="463185" y="259359"/>
                      </a:lnTo>
                      <a:cubicBezTo>
                        <a:pt x="462216" y="258863"/>
                        <a:pt x="461061" y="258863"/>
                        <a:pt x="460093" y="259359"/>
                      </a:cubicBezTo>
                      <a:lnTo>
                        <a:pt x="438775" y="271645"/>
                      </a:lnTo>
                      <a:cubicBezTo>
                        <a:pt x="437880" y="272134"/>
                        <a:pt x="437798" y="272947"/>
                        <a:pt x="438775" y="273435"/>
                      </a:cubicBezTo>
                      <a:lnTo>
                        <a:pt x="459116" y="285152"/>
                      </a:lnTo>
                      <a:cubicBezTo>
                        <a:pt x="460125" y="285567"/>
                        <a:pt x="461272" y="285478"/>
                        <a:pt x="462208" y="284908"/>
                      </a:cubicBezTo>
                      <a:close/>
                      <a:moveTo>
                        <a:pt x="631856" y="35441"/>
                      </a:moveTo>
                      <a:cubicBezTo>
                        <a:pt x="632824" y="35937"/>
                        <a:pt x="633979" y="35937"/>
                        <a:pt x="634948" y="35441"/>
                      </a:cubicBezTo>
                      <a:lnTo>
                        <a:pt x="656265" y="23155"/>
                      </a:lnTo>
                      <a:cubicBezTo>
                        <a:pt x="657160" y="22666"/>
                        <a:pt x="657242" y="21853"/>
                        <a:pt x="656265" y="21365"/>
                      </a:cubicBezTo>
                      <a:lnTo>
                        <a:pt x="650814" y="18273"/>
                      </a:lnTo>
                      <a:cubicBezTo>
                        <a:pt x="649846" y="17776"/>
                        <a:pt x="648690" y="17776"/>
                        <a:pt x="647722" y="18273"/>
                      </a:cubicBezTo>
                      <a:lnTo>
                        <a:pt x="626485" y="30559"/>
                      </a:lnTo>
                      <a:cubicBezTo>
                        <a:pt x="625590" y="31047"/>
                        <a:pt x="625509" y="31861"/>
                        <a:pt x="626485" y="32349"/>
                      </a:cubicBezTo>
                      <a:close/>
                      <a:moveTo>
                        <a:pt x="477261" y="133080"/>
                      </a:moveTo>
                      <a:cubicBezTo>
                        <a:pt x="478237" y="133560"/>
                        <a:pt x="479376" y="133560"/>
                        <a:pt x="480353" y="133080"/>
                      </a:cubicBezTo>
                      <a:lnTo>
                        <a:pt x="501671" y="120793"/>
                      </a:lnTo>
                      <a:cubicBezTo>
                        <a:pt x="502566" y="120305"/>
                        <a:pt x="502647" y="119491"/>
                        <a:pt x="501671" y="119085"/>
                      </a:cubicBezTo>
                      <a:lnTo>
                        <a:pt x="481329" y="107287"/>
                      </a:lnTo>
                      <a:cubicBezTo>
                        <a:pt x="480361" y="106791"/>
                        <a:pt x="479205" y="106791"/>
                        <a:pt x="478237" y="107287"/>
                      </a:cubicBezTo>
                      <a:lnTo>
                        <a:pt x="456919" y="119573"/>
                      </a:lnTo>
                      <a:cubicBezTo>
                        <a:pt x="456024" y="120143"/>
                        <a:pt x="455943" y="120956"/>
                        <a:pt x="456919" y="121363"/>
                      </a:cubicBezTo>
                      <a:close/>
                      <a:moveTo>
                        <a:pt x="539424" y="97116"/>
                      </a:moveTo>
                      <a:cubicBezTo>
                        <a:pt x="540392" y="97637"/>
                        <a:pt x="541548" y="97637"/>
                        <a:pt x="542516" y="97116"/>
                      </a:cubicBezTo>
                      <a:lnTo>
                        <a:pt x="563834" y="84830"/>
                      </a:lnTo>
                      <a:cubicBezTo>
                        <a:pt x="564729" y="84342"/>
                        <a:pt x="564810" y="83528"/>
                        <a:pt x="563834" y="83040"/>
                      </a:cubicBezTo>
                      <a:lnTo>
                        <a:pt x="543492" y="71323"/>
                      </a:lnTo>
                      <a:cubicBezTo>
                        <a:pt x="542524" y="70827"/>
                        <a:pt x="541369" y="70827"/>
                        <a:pt x="540401" y="71323"/>
                      </a:cubicBezTo>
                      <a:lnTo>
                        <a:pt x="519083" y="83609"/>
                      </a:lnTo>
                      <a:cubicBezTo>
                        <a:pt x="518188" y="84179"/>
                        <a:pt x="518106" y="84911"/>
                        <a:pt x="519083" y="85399"/>
                      </a:cubicBezTo>
                      <a:close/>
                      <a:moveTo>
                        <a:pt x="439426" y="155211"/>
                      </a:moveTo>
                      <a:cubicBezTo>
                        <a:pt x="440394" y="155707"/>
                        <a:pt x="441549" y="155707"/>
                        <a:pt x="442518" y="155211"/>
                      </a:cubicBezTo>
                      <a:lnTo>
                        <a:pt x="463754" y="142925"/>
                      </a:lnTo>
                      <a:cubicBezTo>
                        <a:pt x="464649" y="142355"/>
                        <a:pt x="464730" y="141623"/>
                        <a:pt x="463754" y="141135"/>
                      </a:cubicBezTo>
                      <a:lnTo>
                        <a:pt x="443413" y="129337"/>
                      </a:lnTo>
                      <a:cubicBezTo>
                        <a:pt x="442436" y="128857"/>
                        <a:pt x="441297" y="128857"/>
                        <a:pt x="440321" y="129337"/>
                      </a:cubicBezTo>
                      <a:lnTo>
                        <a:pt x="419084" y="141623"/>
                      </a:lnTo>
                      <a:cubicBezTo>
                        <a:pt x="418189" y="142111"/>
                        <a:pt x="418108" y="142925"/>
                        <a:pt x="419084" y="143413"/>
                      </a:cubicBezTo>
                      <a:close/>
                      <a:moveTo>
                        <a:pt x="508424" y="115342"/>
                      </a:moveTo>
                      <a:cubicBezTo>
                        <a:pt x="509392" y="115838"/>
                        <a:pt x="510548" y="115838"/>
                        <a:pt x="511516" y="115342"/>
                      </a:cubicBezTo>
                      <a:lnTo>
                        <a:pt x="532834" y="103056"/>
                      </a:lnTo>
                      <a:cubicBezTo>
                        <a:pt x="533729" y="102486"/>
                        <a:pt x="533810" y="101754"/>
                        <a:pt x="532834" y="101266"/>
                      </a:cubicBezTo>
                      <a:lnTo>
                        <a:pt x="512492" y="89549"/>
                      </a:lnTo>
                      <a:cubicBezTo>
                        <a:pt x="511524" y="89028"/>
                        <a:pt x="510368" y="89028"/>
                        <a:pt x="509400" y="89549"/>
                      </a:cubicBezTo>
                      <a:lnTo>
                        <a:pt x="488082" y="101835"/>
                      </a:lnTo>
                      <a:cubicBezTo>
                        <a:pt x="487187" y="102323"/>
                        <a:pt x="487106" y="103137"/>
                        <a:pt x="488082" y="103625"/>
                      </a:cubicBezTo>
                      <a:close/>
                      <a:moveTo>
                        <a:pt x="377181" y="191093"/>
                      </a:moveTo>
                      <a:cubicBezTo>
                        <a:pt x="378149" y="191590"/>
                        <a:pt x="379305" y="191590"/>
                        <a:pt x="380273" y="191093"/>
                      </a:cubicBezTo>
                      <a:lnTo>
                        <a:pt x="401591" y="178807"/>
                      </a:lnTo>
                      <a:cubicBezTo>
                        <a:pt x="402486" y="178319"/>
                        <a:pt x="402567" y="177505"/>
                        <a:pt x="401591" y="177017"/>
                      </a:cubicBezTo>
                      <a:lnTo>
                        <a:pt x="381249" y="165300"/>
                      </a:lnTo>
                      <a:cubicBezTo>
                        <a:pt x="380281" y="164804"/>
                        <a:pt x="379126" y="164804"/>
                        <a:pt x="378157" y="165300"/>
                      </a:cubicBezTo>
                      <a:lnTo>
                        <a:pt x="356921" y="177587"/>
                      </a:lnTo>
                      <a:cubicBezTo>
                        <a:pt x="356026" y="178075"/>
                        <a:pt x="355945" y="178889"/>
                        <a:pt x="356921" y="179377"/>
                      </a:cubicBezTo>
                      <a:close/>
                      <a:moveTo>
                        <a:pt x="408344" y="173193"/>
                      </a:moveTo>
                      <a:cubicBezTo>
                        <a:pt x="409320" y="173673"/>
                        <a:pt x="410460" y="173673"/>
                        <a:pt x="411436" y="173193"/>
                      </a:cubicBezTo>
                      <a:lnTo>
                        <a:pt x="432672" y="160907"/>
                      </a:lnTo>
                      <a:cubicBezTo>
                        <a:pt x="433567" y="160419"/>
                        <a:pt x="433649" y="159605"/>
                        <a:pt x="432672" y="159117"/>
                      </a:cubicBezTo>
                      <a:lnTo>
                        <a:pt x="412331" y="147400"/>
                      </a:lnTo>
                      <a:cubicBezTo>
                        <a:pt x="411363" y="146904"/>
                        <a:pt x="410207" y="146904"/>
                        <a:pt x="409239" y="147400"/>
                      </a:cubicBezTo>
                      <a:lnTo>
                        <a:pt x="388003" y="159686"/>
                      </a:lnTo>
                      <a:cubicBezTo>
                        <a:pt x="387108" y="160256"/>
                        <a:pt x="387026" y="161069"/>
                        <a:pt x="388003" y="161476"/>
                      </a:cubicBezTo>
                      <a:close/>
                      <a:moveTo>
                        <a:pt x="569692" y="71323"/>
                      </a:moveTo>
                      <a:cubicBezTo>
                        <a:pt x="570660" y="71844"/>
                        <a:pt x="571816" y="71844"/>
                        <a:pt x="572784" y="71323"/>
                      </a:cubicBezTo>
                      <a:lnTo>
                        <a:pt x="594102" y="59037"/>
                      </a:lnTo>
                      <a:cubicBezTo>
                        <a:pt x="594997" y="58549"/>
                        <a:pt x="595078" y="57735"/>
                        <a:pt x="594102" y="57247"/>
                      </a:cubicBezTo>
                      <a:lnTo>
                        <a:pt x="588650" y="54155"/>
                      </a:lnTo>
                      <a:cubicBezTo>
                        <a:pt x="587682" y="53659"/>
                        <a:pt x="586527" y="53659"/>
                        <a:pt x="585558" y="54155"/>
                      </a:cubicBezTo>
                      <a:lnTo>
                        <a:pt x="564322" y="66441"/>
                      </a:lnTo>
                      <a:cubicBezTo>
                        <a:pt x="563427" y="67011"/>
                        <a:pt x="563346" y="67743"/>
                        <a:pt x="564322" y="68231"/>
                      </a:cubicBezTo>
                      <a:close/>
                      <a:moveTo>
                        <a:pt x="662937" y="17540"/>
                      </a:moveTo>
                      <a:cubicBezTo>
                        <a:pt x="663914" y="18021"/>
                        <a:pt x="665053" y="18021"/>
                        <a:pt x="666029" y="17540"/>
                      </a:cubicBezTo>
                      <a:lnTo>
                        <a:pt x="687347" y="5254"/>
                      </a:lnTo>
                      <a:cubicBezTo>
                        <a:pt x="688242" y="4766"/>
                        <a:pt x="688323" y="3952"/>
                        <a:pt x="687347" y="3545"/>
                      </a:cubicBezTo>
                      <a:lnTo>
                        <a:pt x="681895" y="372"/>
                      </a:lnTo>
                      <a:cubicBezTo>
                        <a:pt x="680927" y="-124"/>
                        <a:pt x="679772" y="-124"/>
                        <a:pt x="678804" y="372"/>
                      </a:cubicBezTo>
                      <a:lnTo>
                        <a:pt x="657567" y="12659"/>
                      </a:lnTo>
                      <a:cubicBezTo>
                        <a:pt x="656672" y="13228"/>
                        <a:pt x="656591" y="14042"/>
                        <a:pt x="657567" y="14449"/>
                      </a:cubicBezTo>
                      <a:close/>
                      <a:moveTo>
                        <a:pt x="705736" y="41950"/>
                      </a:moveTo>
                      <a:cubicBezTo>
                        <a:pt x="706704" y="42446"/>
                        <a:pt x="707859" y="42446"/>
                        <a:pt x="708828" y="41950"/>
                      </a:cubicBezTo>
                      <a:lnTo>
                        <a:pt x="730064" y="29664"/>
                      </a:lnTo>
                      <a:cubicBezTo>
                        <a:pt x="730959" y="29094"/>
                        <a:pt x="731040" y="28362"/>
                        <a:pt x="730064" y="27874"/>
                      </a:cubicBezTo>
                      <a:lnTo>
                        <a:pt x="709723" y="16076"/>
                      </a:lnTo>
                      <a:cubicBezTo>
                        <a:pt x="708746" y="15596"/>
                        <a:pt x="707607" y="15596"/>
                        <a:pt x="706631" y="16076"/>
                      </a:cubicBezTo>
                      <a:lnTo>
                        <a:pt x="685638" y="28444"/>
                      </a:lnTo>
                      <a:cubicBezTo>
                        <a:pt x="684743" y="28932"/>
                        <a:pt x="684662" y="29745"/>
                        <a:pt x="685638" y="30234"/>
                      </a:cubicBezTo>
                      <a:close/>
                      <a:moveTo>
                        <a:pt x="764970" y="110134"/>
                      </a:moveTo>
                      <a:lnTo>
                        <a:pt x="786206" y="97848"/>
                      </a:lnTo>
                      <a:cubicBezTo>
                        <a:pt x="787101" y="97360"/>
                        <a:pt x="787183" y="96547"/>
                        <a:pt x="786206" y="96058"/>
                      </a:cubicBezTo>
                      <a:lnTo>
                        <a:pt x="765865" y="84342"/>
                      </a:lnTo>
                      <a:cubicBezTo>
                        <a:pt x="764897" y="83845"/>
                        <a:pt x="763741" y="83845"/>
                        <a:pt x="762773" y="84342"/>
                      </a:cubicBezTo>
                      <a:lnTo>
                        <a:pt x="741536" y="96628"/>
                      </a:lnTo>
                      <a:cubicBezTo>
                        <a:pt x="740641" y="97197"/>
                        <a:pt x="740560" y="97930"/>
                        <a:pt x="741536" y="98418"/>
                      </a:cubicBezTo>
                      <a:lnTo>
                        <a:pt x="761959" y="110134"/>
                      </a:lnTo>
                      <a:cubicBezTo>
                        <a:pt x="762903" y="110623"/>
                        <a:pt x="764026" y="110623"/>
                        <a:pt x="764970" y="110134"/>
                      </a:cubicBezTo>
                      <a:close/>
                      <a:moveTo>
                        <a:pt x="600774" y="53179"/>
                      </a:moveTo>
                      <a:cubicBezTo>
                        <a:pt x="601742" y="53675"/>
                        <a:pt x="602897" y="53675"/>
                        <a:pt x="603866" y="53179"/>
                      </a:cubicBezTo>
                      <a:lnTo>
                        <a:pt x="625184" y="40892"/>
                      </a:lnTo>
                      <a:cubicBezTo>
                        <a:pt x="626079" y="40323"/>
                        <a:pt x="626160" y="39509"/>
                        <a:pt x="625184" y="39102"/>
                      </a:cubicBezTo>
                      <a:lnTo>
                        <a:pt x="619732" y="35929"/>
                      </a:lnTo>
                      <a:cubicBezTo>
                        <a:pt x="618756" y="35449"/>
                        <a:pt x="617617" y="35449"/>
                        <a:pt x="616640" y="35929"/>
                      </a:cubicBezTo>
                      <a:lnTo>
                        <a:pt x="595404" y="48215"/>
                      </a:lnTo>
                      <a:cubicBezTo>
                        <a:pt x="594509" y="48704"/>
                        <a:pt x="594427" y="49517"/>
                        <a:pt x="595404" y="49924"/>
                      </a:cubicBezTo>
                      <a:close/>
                      <a:moveTo>
                        <a:pt x="346099" y="208831"/>
                      </a:moveTo>
                      <a:cubicBezTo>
                        <a:pt x="347068" y="209327"/>
                        <a:pt x="348223" y="209327"/>
                        <a:pt x="349191" y="208831"/>
                      </a:cubicBezTo>
                      <a:lnTo>
                        <a:pt x="370509" y="196545"/>
                      </a:lnTo>
                      <a:cubicBezTo>
                        <a:pt x="371404" y="195975"/>
                        <a:pt x="371485" y="195162"/>
                        <a:pt x="370509" y="194755"/>
                      </a:cubicBezTo>
                      <a:lnTo>
                        <a:pt x="350168" y="182957"/>
                      </a:lnTo>
                      <a:cubicBezTo>
                        <a:pt x="349191" y="182477"/>
                        <a:pt x="348052" y="182477"/>
                        <a:pt x="347076" y="182957"/>
                      </a:cubicBezTo>
                      <a:lnTo>
                        <a:pt x="325839" y="195243"/>
                      </a:lnTo>
                      <a:cubicBezTo>
                        <a:pt x="324863" y="195731"/>
                        <a:pt x="324782" y="196545"/>
                        <a:pt x="325839" y="196952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433" name="Graphic 4">
                  <a:extLst>
                    <a:ext uri="{FF2B5EF4-FFF2-40B4-BE49-F238E27FC236}">
                      <a16:creationId xmlns:a16="http://schemas.microsoft.com/office/drawing/2014/main" id="{FB6DE256-51EF-C428-413D-94191D6A49F3}"/>
                    </a:ext>
                  </a:extLst>
                </p:cNvPr>
                <p:cNvGrpSpPr/>
                <p:nvPr/>
              </p:nvGrpSpPr>
              <p:grpSpPr>
                <a:xfrm>
                  <a:off x="4591474" y="5023376"/>
                  <a:ext cx="350441" cy="202274"/>
                  <a:chOff x="4591474" y="5023376"/>
                  <a:chExt cx="350441" cy="202274"/>
                </a:xfrm>
              </p:grpSpPr>
              <p:sp>
                <p:nvSpPr>
                  <p:cNvPr id="434" name="Freeform: Shape 433">
                    <a:extLst>
                      <a:ext uri="{FF2B5EF4-FFF2-40B4-BE49-F238E27FC236}">
                        <a16:creationId xmlns:a16="http://schemas.microsoft.com/office/drawing/2014/main" id="{83C4A318-69D9-F8DF-1E65-F810CD21F05D}"/>
                      </a:ext>
                    </a:extLst>
                  </p:cNvPr>
                  <p:cNvSpPr/>
                  <p:nvPr/>
                </p:nvSpPr>
                <p:spPr>
                  <a:xfrm>
                    <a:off x="4591474" y="5023376"/>
                    <a:ext cx="350441" cy="202274"/>
                  </a:xfrm>
                  <a:custGeom>
                    <a:avLst/>
                    <a:gdLst>
                      <a:gd name="connsiteX0" fmla="*/ 0 w 350441"/>
                      <a:gd name="connsiteY0" fmla="*/ 128720 h 202274"/>
                      <a:gd name="connsiteX1" fmla="*/ 4638 w 350441"/>
                      <a:gd name="connsiteY1" fmla="*/ 131405 h 202274"/>
                      <a:gd name="connsiteX2" fmla="*/ 127419 w 350441"/>
                      <a:gd name="connsiteY2" fmla="*/ 202275 h 202274"/>
                      <a:gd name="connsiteX3" fmla="*/ 345885 w 350441"/>
                      <a:gd name="connsiteY3" fmla="*/ 76158 h 202274"/>
                      <a:gd name="connsiteX4" fmla="*/ 350442 w 350441"/>
                      <a:gd name="connsiteY4" fmla="*/ 73554 h 202274"/>
                      <a:gd name="connsiteX5" fmla="*/ 223023 w 350441"/>
                      <a:gd name="connsiteY5" fmla="*/ 0 h 202274"/>
                      <a:gd name="connsiteX6" fmla="*/ 0 w 350441"/>
                      <a:gd name="connsiteY6" fmla="*/ 128720 h 202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0441" h="202274">
                        <a:moveTo>
                          <a:pt x="0" y="128720"/>
                        </a:moveTo>
                        <a:lnTo>
                          <a:pt x="4638" y="131405"/>
                        </a:lnTo>
                        <a:lnTo>
                          <a:pt x="127419" y="202275"/>
                        </a:lnTo>
                        <a:lnTo>
                          <a:pt x="345885" y="76158"/>
                        </a:lnTo>
                        <a:lnTo>
                          <a:pt x="350442" y="73554"/>
                        </a:lnTo>
                        <a:lnTo>
                          <a:pt x="223023" y="0"/>
                        </a:lnTo>
                        <a:lnTo>
                          <a:pt x="0" y="128720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435" name="Freeform: Shape 434">
                    <a:extLst>
                      <a:ext uri="{FF2B5EF4-FFF2-40B4-BE49-F238E27FC236}">
                        <a16:creationId xmlns:a16="http://schemas.microsoft.com/office/drawing/2014/main" id="{EA6DF6BC-D317-AEE0-0217-6D5955B17480}"/>
                      </a:ext>
                    </a:extLst>
                  </p:cNvPr>
                  <p:cNvSpPr/>
                  <p:nvPr/>
                </p:nvSpPr>
                <p:spPr>
                  <a:xfrm>
                    <a:off x="4598879" y="5031838"/>
                    <a:ext cx="335714" cy="193813"/>
                  </a:xfrm>
                  <a:custGeom>
                    <a:avLst/>
                    <a:gdLst>
                      <a:gd name="connsiteX0" fmla="*/ 335715 w 335714"/>
                      <a:gd name="connsiteY0" fmla="*/ 69324 h 193813"/>
                      <a:gd name="connsiteX1" fmla="*/ 215619 w 335714"/>
                      <a:gd name="connsiteY1" fmla="*/ 0 h 193813"/>
                      <a:gd name="connsiteX2" fmla="*/ 0 w 335714"/>
                      <a:gd name="connsiteY2" fmla="*/ 124571 h 193813"/>
                      <a:gd name="connsiteX3" fmla="*/ 120014 w 335714"/>
                      <a:gd name="connsiteY3" fmla="*/ 193813 h 193813"/>
                      <a:gd name="connsiteX4" fmla="*/ 335715 w 335714"/>
                      <a:gd name="connsiteY4" fmla="*/ 69324 h 19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5714" h="193813">
                        <a:moveTo>
                          <a:pt x="335715" y="69324"/>
                        </a:moveTo>
                        <a:lnTo>
                          <a:pt x="215619" y="0"/>
                        </a:lnTo>
                        <a:lnTo>
                          <a:pt x="0" y="124571"/>
                        </a:lnTo>
                        <a:lnTo>
                          <a:pt x="120014" y="193813"/>
                        </a:lnTo>
                        <a:lnTo>
                          <a:pt x="335715" y="69324"/>
                        </a:ln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436" name="Freeform: Shape 435">
                  <a:extLst>
                    <a:ext uri="{FF2B5EF4-FFF2-40B4-BE49-F238E27FC236}">
                      <a16:creationId xmlns:a16="http://schemas.microsoft.com/office/drawing/2014/main" id="{C656C14E-68C3-B5A9-31B5-C0E8BCFD374D}"/>
                    </a:ext>
                  </a:extLst>
                </p:cNvPr>
                <p:cNvSpPr/>
                <p:nvPr/>
              </p:nvSpPr>
              <p:spPr>
                <a:xfrm>
                  <a:off x="3971143" y="4011210"/>
                  <a:ext cx="797708" cy="1100810"/>
                </a:xfrm>
                <a:custGeom>
                  <a:avLst/>
                  <a:gdLst>
                    <a:gd name="connsiteX0" fmla="*/ 10089 w 797708"/>
                    <a:gd name="connsiteY0" fmla="*/ 1097519 h 1100810"/>
                    <a:gd name="connsiteX1" fmla="*/ 0 w 797708"/>
                    <a:gd name="connsiteY1" fmla="*/ 1073109 h 1100810"/>
                    <a:gd name="connsiteX2" fmla="*/ 0 w 797708"/>
                    <a:gd name="connsiteY2" fmla="*/ 468562 h 1100810"/>
                    <a:gd name="connsiteX3" fmla="*/ 20260 w 797708"/>
                    <a:gd name="connsiteY3" fmla="*/ 433494 h 1100810"/>
                    <a:gd name="connsiteX4" fmla="*/ 759548 w 797708"/>
                    <a:gd name="connsiteY4" fmla="*/ 6649 h 1100810"/>
                    <a:gd name="connsiteX5" fmla="*/ 788271 w 797708"/>
                    <a:gd name="connsiteY5" fmla="*/ 4290 h 1100810"/>
                    <a:gd name="connsiteX6" fmla="*/ 797709 w 797708"/>
                    <a:gd name="connsiteY6" fmla="*/ 28699 h 1100810"/>
                    <a:gd name="connsiteX7" fmla="*/ 797709 w 797708"/>
                    <a:gd name="connsiteY7" fmla="*/ 632921 h 1100810"/>
                    <a:gd name="connsiteX8" fmla="*/ 777449 w 797708"/>
                    <a:gd name="connsiteY8" fmla="*/ 667989 h 1100810"/>
                    <a:gd name="connsiteX9" fmla="*/ 38160 w 797708"/>
                    <a:gd name="connsiteY9" fmla="*/ 1094752 h 1100810"/>
                    <a:gd name="connsiteX10" fmla="*/ 10089 w 797708"/>
                    <a:gd name="connsiteY10" fmla="*/ 1097519 h 110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97708" h="1100810">
                      <a:moveTo>
                        <a:pt x="10089" y="1097519"/>
                      </a:moveTo>
                      <a:cubicBezTo>
                        <a:pt x="1953" y="1093044"/>
                        <a:pt x="0" y="1085721"/>
                        <a:pt x="0" y="1073109"/>
                      </a:cubicBezTo>
                      <a:lnTo>
                        <a:pt x="0" y="468562"/>
                      </a:lnTo>
                      <a:cubicBezTo>
                        <a:pt x="749" y="454307"/>
                        <a:pt x="8281" y="441264"/>
                        <a:pt x="20260" y="433494"/>
                      </a:cubicBezTo>
                      <a:lnTo>
                        <a:pt x="759548" y="6649"/>
                      </a:lnTo>
                      <a:cubicBezTo>
                        <a:pt x="770696" y="221"/>
                        <a:pt x="778832" y="-3277"/>
                        <a:pt x="788271" y="4290"/>
                      </a:cubicBezTo>
                      <a:cubicBezTo>
                        <a:pt x="797709" y="11857"/>
                        <a:pt x="797709" y="15925"/>
                        <a:pt x="797709" y="28699"/>
                      </a:cubicBezTo>
                      <a:lnTo>
                        <a:pt x="797709" y="632921"/>
                      </a:lnTo>
                      <a:cubicBezTo>
                        <a:pt x="796920" y="647168"/>
                        <a:pt x="789401" y="660186"/>
                        <a:pt x="777449" y="667989"/>
                      </a:cubicBezTo>
                      <a:lnTo>
                        <a:pt x="38160" y="1094752"/>
                      </a:lnTo>
                      <a:cubicBezTo>
                        <a:pt x="27013" y="1101261"/>
                        <a:pt x="20748" y="1103051"/>
                        <a:pt x="10089" y="1097519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37" name="Freeform: Shape 436">
                  <a:extLst>
                    <a:ext uri="{FF2B5EF4-FFF2-40B4-BE49-F238E27FC236}">
                      <a16:creationId xmlns:a16="http://schemas.microsoft.com/office/drawing/2014/main" id="{F5B38111-C8CE-F0C2-6A3E-385C02CCBE37}"/>
                    </a:ext>
                  </a:extLst>
                </p:cNvPr>
                <p:cNvSpPr/>
                <p:nvPr/>
              </p:nvSpPr>
              <p:spPr>
                <a:xfrm>
                  <a:off x="3977001" y="4011175"/>
                  <a:ext cx="791687" cy="459077"/>
                </a:xfrm>
                <a:custGeom>
                  <a:avLst/>
                  <a:gdLst>
                    <a:gd name="connsiteX0" fmla="*/ 791688 w 791687"/>
                    <a:gd name="connsiteY0" fmla="*/ 28816 h 459077"/>
                    <a:gd name="connsiteX1" fmla="*/ 771428 w 791687"/>
                    <a:gd name="connsiteY1" fmla="*/ 17099 h 459077"/>
                    <a:gd name="connsiteX2" fmla="*/ 32221 w 791687"/>
                    <a:gd name="connsiteY2" fmla="*/ 443943 h 459077"/>
                    <a:gd name="connsiteX3" fmla="*/ 17900 w 791687"/>
                    <a:gd name="connsiteY3" fmla="*/ 459077 h 459077"/>
                    <a:gd name="connsiteX4" fmla="*/ 0 w 791687"/>
                    <a:gd name="connsiteY4" fmla="*/ 448663 h 459077"/>
                    <a:gd name="connsiteX5" fmla="*/ 0 w 791687"/>
                    <a:gd name="connsiteY5" fmla="*/ 448663 h 459077"/>
                    <a:gd name="connsiteX6" fmla="*/ 14320 w 791687"/>
                    <a:gd name="connsiteY6" fmla="*/ 433529 h 459077"/>
                    <a:gd name="connsiteX7" fmla="*/ 753527 w 791687"/>
                    <a:gd name="connsiteY7" fmla="*/ 6684 h 459077"/>
                    <a:gd name="connsiteX8" fmla="*/ 782331 w 791687"/>
                    <a:gd name="connsiteY8" fmla="*/ 4325 h 459077"/>
                    <a:gd name="connsiteX9" fmla="*/ 791688 w 791687"/>
                    <a:gd name="connsiteY9" fmla="*/ 28816 h 459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91687" h="459077">
                      <a:moveTo>
                        <a:pt x="791688" y="28816"/>
                      </a:moveTo>
                      <a:cubicBezTo>
                        <a:pt x="791688" y="15960"/>
                        <a:pt x="782656" y="10752"/>
                        <a:pt x="771428" y="17099"/>
                      </a:cubicBezTo>
                      <a:lnTo>
                        <a:pt x="32221" y="443943"/>
                      </a:lnTo>
                      <a:cubicBezTo>
                        <a:pt x="26238" y="447686"/>
                        <a:pt x="21309" y="452893"/>
                        <a:pt x="17900" y="459077"/>
                      </a:cubicBezTo>
                      <a:lnTo>
                        <a:pt x="0" y="448663"/>
                      </a:lnTo>
                      <a:lnTo>
                        <a:pt x="0" y="448663"/>
                      </a:lnTo>
                      <a:cubicBezTo>
                        <a:pt x="3360" y="442446"/>
                        <a:pt x="8299" y="437231"/>
                        <a:pt x="14320" y="433529"/>
                      </a:cubicBezTo>
                      <a:lnTo>
                        <a:pt x="753527" y="6684"/>
                      </a:lnTo>
                      <a:cubicBezTo>
                        <a:pt x="764756" y="256"/>
                        <a:pt x="772892" y="-3324"/>
                        <a:pt x="782331" y="4325"/>
                      </a:cubicBezTo>
                      <a:cubicBezTo>
                        <a:pt x="791769" y="11973"/>
                        <a:pt x="791688" y="15960"/>
                        <a:pt x="791688" y="28816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38" name="Freeform: Shape 437">
                  <a:extLst>
                    <a:ext uri="{FF2B5EF4-FFF2-40B4-BE49-F238E27FC236}">
                      <a16:creationId xmlns:a16="http://schemas.microsoft.com/office/drawing/2014/main" id="{ED40A1F7-F23F-2B4E-7F08-D6976A2F81FC}"/>
                    </a:ext>
                  </a:extLst>
                </p:cNvPr>
                <p:cNvSpPr/>
                <p:nvPr/>
              </p:nvSpPr>
              <p:spPr>
                <a:xfrm>
                  <a:off x="3971143" y="4459837"/>
                  <a:ext cx="36695" cy="652023"/>
                </a:xfrm>
                <a:custGeom>
                  <a:avLst/>
                  <a:gdLst>
                    <a:gd name="connsiteX0" fmla="*/ 36696 w 36695"/>
                    <a:gd name="connsiteY0" fmla="*/ 647020 h 652023"/>
                    <a:gd name="connsiteX1" fmla="*/ 10089 w 36695"/>
                    <a:gd name="connsiteY1" fmla="*/ 648729 h 652023"/>
                    <a:gd name="connsiteX2" fmla="*/ 0 w 36695"/>
                    <a:gd name="connsiteY2" fmla="*/ 624319 h 652023"/>
                    <a:gd name="connsiteX3" fmla="*/ 0 w 36695"/>
                    <a:gd name="connsiteY3" fmla="*/ 19853 h 652023"/>
                    <a:gd name="connsiteX4" fmla="*/ 5940 w 36695"/>
                    <a:gd name="connsiteY4" fmla="*/ 0 h 652023"/>
                    <a:gd name="connsiteX5" fmla="*/ 23840 w 36695"/>
                    <a:gd name="connsiteY5" fmla="*/ 10415 h 652023"/>
                    <a:gd name="connsiteX6" fmla="*/ 23840 w 36695"/>
                    <a:gd name="connsiteY6" fmla="*/ 10415 h 652023"/>
                    <a:gd name="connsiteX7" fmla="*/ 17900 w 36695"/>
                    <a:gd name="connsiteY7" fmla="*/ 30349 h 652023"/>
                    <a:gd name="connsiteX8" fmla="*/ 17900 w 36695"/>
                    <a:gd name="connsiteY8" fmla="*/ 634490 h 652023"/>
                    <a:gd name="connsiteX9" fmla="*/ 36696 w 36695"/>
                    <a:gd name="connsiteY9" fmla="*/ 647020 h 65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695" h="652023">
                      <a:moveTo>
                        <a:pt x="36696" y="647020"/>
                      </a:moveTo>
                      <a:cubicBezTo>
                        <a:pt x="29021" y="653000"/>
                        <a:pt x="18467" y="653684"/>
                        <a:pt x="10089" y="648729"/>
                      </a:cubicBezTo>
                      <a:cubicBezTo>
                        <a:pt x="2360" y="644904"/>
                        <a:pt x="0" y="636930"/>
                        <a:pt x="0" y="624319"/>
                      </a:cubicBezTo>
                      <a:lnTo>
                        <a:pt x="0" y="19853"/>
                      </a:lnTo>
                      <a:cubicBezTo>
                        <a:pt x="233" y="12831"/>
                        <a:pt x="2279" y="5997"/>
                        <a:pt x="5940" y="0"/>
                      </a:cubicBezTo>
                      <a:lnTo>
                        <a:pt x="23840" y="10415"/>
                      </a:lnTo>
                      <a:lnTo>
                        <a:pt x="23840" y="10415"/>
                      </a:lnTo>
                      <a:cubicBezTo>
                        <a:pt x="20236" y="16460"/>
                        <a:pt x="18194" y="23311"/>
                        <a:pt x="17900" y="30349"/>
                      </a:cubicBezTo>
                      <a:lnTo>
                        <a:pt x="17900" y="634490"/>
                      </a:lnTo>
                      <a:cubicBezTo>
                        <a:pt x="17900" y="646450"/>
                        <a:pt x="27095" y="652634"/>
                        <a:pt x="36696" y="64702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39" name="Freeform: Shape 438">
                  <a:extLst>
                    <a:ext uri="{FF2B5EF4-FFF2-40B4-BE49-F238E27FC236}">
                      <a16:creationId xmlns:a16="http://schemas.microsoft.com/office/drawing/2014/main" id="{961385DA-0A4A-9034-6EB0-3A486E41AF54}"/>
                    </a:ext>
                  </a:extLst>
                </p:cNvPr>
                <p:cNvSpPr/>
                <p:nvPr/>
              </p:nvSpPr>
              <p:spPr>
                <a:xfrm>
                  <a:off x="4008001" y="4066225"/>
                  <a:ext cx="735708" cy="1005527"/>
                </a:xfrm>
                <a:custGeom>
                  <a:avLst/>
                  <a:gdLst>
                    <a:gd name="connsiteX0" fmla="*/ 12123 w 735708"/>
                    <a:gd name="connsiteY0" fmla="*/ 412245 h 1005527"/>
                    <a:gd name="connsiteX1" fmla="*/ 723585 w 735708"/>
                    <a:gd name="connsiteY1" fmla="*/ 1673 h 1005527"/>
                    <a:gd name="connsiteX2" fmla="*/ 735708 w 735708"/>
                    <a:gd name="connsiteY2" fmla="*/ 8671 h 1005527"/>
                    <a:gd name="connsiteX3" fmla="*/ 735708 w 735708"/>
                    <a:gd name="connsiteY3" fmla="*/ 572210 h 1005527"/>
                    <a:gd name="connsiteX4" fmla="*/ 723585 w 735708"/>
                    <a:gd name="connsiteY4" fmla="*/ 593202 h 1005527"/>
                    <a:gd name="connsiteX5" fmla="*/ 12123 w 735708"/>
                    <a:gd name="connsiteY5" fmla="*/ 1003854 h 1005527"/>
                    <a:gd name="connsiteX6" fmla="*/ 0 w 735708"/>
                    <a:gd name="connsiteY6" fmla="*/ 996857 h 1005527"/>
                    <a:gd name="connsiteX7" fmla="*/ 0 w 735708"/>
                    <a:gd name="connsiteY7" fmla="*/ 433318 h 1005527"/>
                    <a:gd name="connsiteX8" fmla="*/ 12123 w 735708"/>
                    <a:gd name="connsiteY8" fmla="*/ 412245 h 1005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5708" h="1005527">
                      <a:moveTo>
                        <a:pt x="12123" y="412245"/>
                      </a:moveTo>
                      <a:lnTo>
                        <a:pt x="723585" y="1673"/>
                      </a:lnTo>
                      <a:cubicBezTo>
                        <a:pt x="730257" y="-2232"/>
                        <a:pt x="735708" y="941"/>
                        <a:pt x="735708" y="8671"/>
                      </a:cubicBezTo>
                      <a:lnTo>
                        <a:pt x="735708" y="572210"/>
                      </a:lnTo>
                      <a:cubicBezTo>
                        <a:pt x="735245" y="580745"/>
                        <a:pt x="730745" y="588540"/>
                        <a:pt x="723585" y="593202"/>
                      </a:cubicBezTo>
                      <a:lnTo>
                        <a:pt x="12123" y="1003854"/>
                      </a:lnTo>
                      <a:cubicBezTo>
                        <a:pt x="5452" y="1007760"/>
                        <a:pt x="0" y="1004587"/>
                        <a:pt x="0" y="996857"/>
                      </a:cubicBezTo>
                      <a:lnTo>
                        <a:pt x="0" y="433318"/>
                      </a:lnTo>
                      <a:cubicBezTo>
                        <a:pt x="486" y="424775"/>
                        <a:pt x="4980" y="416964"/>
                        <a:pt x="12123" y="41224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40" name="Freeform: Shape 439">
                  <a:extLst>
                    <a:ext uri="{FF2B5EF4-FFF2-40B4-BE49-F238E27FC236}">
                      <a16:creationId xmlns:a16="http://schemas.microsoft.com/office/drawing/2014/main" id="{0E46898C-CDC9-9885-C6B0-731E33BD06BF}"/>
                    </a:ext>
                  </a:extLst>
                </p:cNvPr>
                <p:cNvSpPr/>
                <p:nvPr/>
              </p:nvSpPr>
              <p:spPr>
                <a:xfrm>
                  <a:off x="4008001" y="4072537"/>
                  <a:ext cx="715855" cy="981188"/>
                </a:xfrm>
                <a:custGeom>
                  <a:avLst/>
                  <a:gdLst>
                    <a:gd name="connsiteX0" fmla="*/ 12123 w 715855"/>
                    <a:gd name="connsiteY0" fmla="*/ 405933 h 981188"/>
                    <a:gd name="connsiteX1" fmla="*/ 0 w 715855"/>
                    <a:gd name="connsiteY1" fmla="*/ 427007 h 981188"/>
                    <a:gd name="connsiteX2" fmla="*/ 0 w 715855"/>
                    <a:gd name="connsiteY2" fmla="*/ 981188 h 981188"/>
                    <a:gd name="connsiteX3" fmla="*/ 703732 w 715855"/>
                    <a:gd name="connsiteY3" fmla="*/ 575255 h 981188"/>
                    <a:gd name="connsiteX4" fmla="*/ 715855 w 715855"/>
                    <a:gd name="connsiteY4" fmla="*/ 554182 h 981188"/>
                    <a:gd name="connsiteX5" fmla="*/ 715855 w 715855"/>
                    <a:gd name="connsiteY5" fmla="*/ 0 h 981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5855" h="981188">
                      <a:moveTo>
                        <a:pt x="12123" y="405933"/>
                      </a:moveTo>
                      <a:cubicBezTo>
                        <a:pt x="4980" y="410653"/>
                        <a:pt x="486" y="418464"/>
                        <a:pt x="0" y="427007"/>
                      </a:cubicBezTo>
                      <a:lnTo>
                        <a:pt x="0" y="981188"/>
                      </a:lnTo>
                      <a:lnTo>
                        <a:pt x="703732" y="575255"/>
                      </a:lnTo>
                      <a:cubicBezTo>
                        <a:pt x="710876" y="570536"/>
                        <a:pt x="715367" y="562725"/>
                        <a:pt x="715855" y="554182"/>
                      </a:cubicBezTo>
                      <a:lnTo>
                        <a:pt x="715855" y="0"/>
                      </a:lnTo>
                      <a:close/>
                    </a:path>
                  </a:pathLst>
                </a:custGeom>
                <a:solidFill>
                  <a:srgbClr val="FAFAFA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441" name="Graphic 4">
                <a:extLst>
                  <a:ext uri="{FF2B5EF4-FFF2-40B4-BE49-F238E27FC236}">
                    <a16:creationId xmlns:a16="http://schemas.microsoft.com/office/drawing/2014/main" id="{CEDF4DCF-11F2-ED02-9311-092A1F0C3A99}"/>
                  </a:ext>
                </a:extLst>
              </p:cNvPr>
              <p:cNvGrpSpPr/>
              <p:nvPr/>
            </p:nvGrpSpPr>
            <p:grpSpPr>
              <a:xfrm>
                <a:off x="4063295" y="4125475"/>
                <a:ext cx="719307" cy="949161"/>
                <a:chOff x="4063295" y="4125475"/>
                <a:chExt cx="719307" cy="949161"/>
              </a:xfrm>
            </p:grpSpPr>
            <p:sp>
              <p:nvSpPr>
                <p:cNvPr id="442" name="Freeform: Shape 441">
                  <a:extLst>
                    <a:ext uri="{FF2B5EF4-FFF2-40B4-BE49-F238E27FC236}">
                      <a16:creationId xmlns:a16="http://schemas.microsoft.com/office/drawing/2014/main" id="{3F5AE080-5D7D-26FD-713C-A31EAE574D95}"/>
                    </a:ext>
                  </a:extLst>
                </p:cNvPr>
                <p:cNvSpPr/>
                <p:nvPr/>
              </p:nvSpPr>
              <p:spPr>
                <a:xfrm>
                  <a:off x="4063295" y="4169199"/>
                  <a:ext cx="719063" cy="905279"/>
                </a:xfrm>
                <a:custGeom>
                  <a:avLst/>
                  <a:gdLst>
                    <a:gd name="connsiteX0" fmla="*/ 719064 w 719063"/>
                    <a:gd name="connsiteY0" fmla="*/ 16924 h 905279"/>
                    <a:gd name="connsiteX1" fmla="*/ 689935 w 719063"/>
                    <a:gd name="connsiteY1" fmla="*/ 0 h 905279"/>
                    <a:gd name="connsiteX2" fmla="*/ 117 w 719063"/>
                    <a:gd name="connsiteY2" fmla="*/ 410653 h 905279"/>
                    <a:gd name="connsiteX3" fmla="*/ 117 w 719063"/>
                    <a:gd name="connsiteY3" fmla="*/ 872565 h 905279"/>
                    <a:gd name="connsiteX4" fmla="*/ 9230 w 719063"/>
                    <a:gd name="connsiteY4" fmla="*/ 892581 h 905279"/>
                    <a:gd name="connsiteX5" fmla="*/ 9230 w 719063"/>
                    <a:gd name="connsiteY5" fmla="*/ 892581 h 905279"/>
                    <a:gd name="connsiteX6" fmla="*/ 27700 w 719063"/>
                    <a:gd name="connsiteY6" fmla="*/ 903240 h 905279"/>
                    <a:gd name="connsiteX7" fmla="*/ 27700 w 719063"/>
                    <a:gd name="connsiteY7" fmla="*/ 903240 h 905279"/>
                    <a:gd name="connsiteX8" fmla="*/ 49668 w 719063"/>
                    <a:gd name="connsiteY8" fmla="*/ 901125 h 905279"/>
                    <a:gd name="connsiteX9" fmla="*/ 688063 w 719063"/>
                    <a:gd name="connsiteY9" fmla="*/ 532701 h 905279"/>
                    <a:gd name="connsiteX10" fmla="*/ 719064 w 719063"/>
                    <a:gd name="connsiteY10" fmla="*/ 478918 h 905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9063" h="905279">
                      <a:moveTo>
                        <a:pt x="719064" y="16924"/>
                      </a:moveTo>
                      <a:lnTo>
                        <a:pt x="689935" y="0"/>
                      </a:lnTo>
                      <a:lnTo>
                        <a:pt x="117" y="410653"/>
                      </a:lnTo>
                      <a:lnTo>
                        <a:pt x="117" y="872565"/>
                      </a:lnTo>
                      <a:cubicBezTo>
                        <a:pt x="-697" y="880393"/>
                        <a:pt x="2789" y="888049"/>
                        <a:pt x="9230" y="892581"/>
                      </a:cubicBezTo>
                      <a:lnTo>
                        <a:pt x="9230" y="892581"/>
                      </a:lnTo>
                      <a:lnTo>
                        <a:pt x="27700" y="903240"/>
                      </a:lnTo>
                      <a:lnTo>
                        <a:pt x="27700" y="903240"/>
                      </a:lnTo>
                      <a:cubicBezTo>
                        <a:pt x="34862" y="906584"/>
                        <a:pt x="43275" y="905771"/>
                        <a:pt x="49668" y="901125"/>
                      </a:cubicBezTo>
                      <a:lnTo>
                        <a:pt x="688063" y="532701"/>
                      </a:lnTo>
                      <a:cubicBezTo>
                        <a:pt x="706354" y="520716"/>
                        <a:pt x="717859" y="500749"/>
                        <a:pt x="719064" y="478918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43" name="Freeform: Shape 442">
                  <a:extLst>
                    <a:ext uri="{FF2B5EF4-FFF2-40B4-BE49-F238E27FC236}">
                      <a16:creationId xmlns:a16="http://schemas.microsoft.com/office/drawing/2014/main" id="{CA1530AE-E8DD-821F-AB42-F16FC4E17332}"/>
                    </a:ext>
                  </a:extLst>
                </p:cNvPr>
                <p:cNvSpPr/>
                <p:nvPr/>
              </p:nvSpPr>
              <p:spPr>
                <a:xfrm>
                  <a:off x="4063295" y="4662682"/>
                  <a:ext cx="35836" cy="411795"/>
                </a:xfrm>
                <a:custGeom>
                  <a:avLst/>
                  <a:gdLst>
                    <a:gd name="connsiteX0" fmla="*/ 117 w 35836"/>
                    <a:gd name="connsiteY0" fmla="*/ 0 h 411795"/>
                    <a:gd name="connsiteX1" fmla="*/ 117 w 35836"/>
                    <a:gd name="connsiteY1" fmla="*/ 379083 h 411795"/>
                    <a:gd name="connsiteX2" fmla="*/ 9230 w 35836"/>
                    <a:gd name="connsiteY2" fmla="*/ 399099 h 411795"/>
                    <a:gd name="connsiteX3" fmla="*/ 9230 w 35836"/>
                    <a:gd name="connsiteY3" fmla="*/ 399099 h 411795"/>
                    <a:gd name="connsiteX4" fmla="*/ 27700 w 35836"/>
                    <a:gd name="connsiteY4" fmla="*/ 409758 h 411795"/>
                    <a:gd name="connsiteX5" fmla="*/ 35836 w 35836"/>
                    <a:gd name="connsiteY5" fmla="*/ 411792 h 411795"/>
                    <a:gd name="connsiteX6" fmla="*/ 18749 w 35836"/>
                    <a:gd name="connsiteY6" fmla="*/ 389741 h 411795"/>
                    <a:gd name="connsiteX7" fmla="*/ 18749 w 35836"/>
                    <a:gd name="connsiteY7" fmla="*/ 10334 h 411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836" h="411795">
                      <a:moveTo>
                        <a:pt x="117" y="0"/>
                      </a:moveTo>
                      <a:lnTo>
                        <a:pt x="117" y="379083"/>
                      </a:lnTo>
                      <a:cubicBezTo>
                        <a:pt x="-697" y="386910"/>
                        <a:pt x="2789" y="394567"/>
                        <a:pt x="9230" y="399099"/>
                      </a:cubicBezTo>
                      <a:lnTo>
                        <a:pt x="9230" y="399099"/>
                      </a:lnTo>
                      <a:lnTo>
                        <a:pt x="27700" y="409758"/>
                      </a:lnTo>
                      <a:cubicBezTo>
                        <a:pt x="30179" y="411157"/>
                        <a:pt x="32990" y="411857"/>
                        <a:pt x="35836" y="411792"/>
                      </a:cubicBezTo>
                      <a:lnTo>
                        <a:pt x="18749" y="389741"/>
                      </a:lnTo>
                      <a:lnTo>
                        <a:pt x="18749" y="10334"/>
                      </a:ln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44" name="Freeform: Shape 443">
                  <a:extLst>
                    <a:ext uri="{FF2B5EF4-FFF2-40B4-BE49-F238E27FC236}">
                      <a16:creationId xmlns:a16="http://schemas.microsoft.com/office/drawing/2014/main" id="{74167BE2-792E-5CB8-4B7F-AA2ABF489446}"/>
                    </a:ext>
                  </a:extLst>
                </p:cNvPr>
                <p:cNvSpPr/>
                <p:nvPr/>
              </p:nvSpPr>
              <p:spPr>
                <a:xfrm>
                  <a:off x="4085217" y="4192388"/>
                  <a:ext cx="693560" cy="878667"/>
                </a:xfrm>
                <a:custGeom>
                  <a:avLst/>
                  <a:gdLst>
                    <a:gd name="connsiteX0" fmla="*/ 13914 w 693560"/>
                    <a:gd name="connsiteY0" fmla="*/ 878668 h 878667"/>
                    <a:gd name="connsiteX1" fmla="*/ 25956 w 693560"/>
                    <a:gd name="connsiteY1" fmla="*/ 874925 h 878667"/>
                    <a:gd name="connsiteX2" fmla="*/ 664351 w 693560"/>
                    <a:gd name="connsiteY2" fmla="*/ 506338 h 878667"/>
                    <a:gd name="connsiteX3" fmla="*/ 693561 w 693560"/>
                    <a:gd name="connsiteY3" fmla="*/ 455648 h 878667"/>
                    <a:gd name="connsiteX4" fmla="*/ 693561 w 693560"/>
                    <a:gd name="connsiteY4" fmla="*/ 0 h 878667"/>
                    <a:gd name="connsiteX5" fmla="*/ 0 w 693560"/>
                    <a:gd name="connsiteY5" fmla="*/ 400238 h 878667"/>
                    <a:gd name="connsiteX6" fmla="*/ 0 w 693560"/>
                    <a:gd name="connsiteY6" fmla="*/ 860116 h 878667"/>
                    <a:gd name="connsiteX7" fmla="*/ 13914 w 693560"/>
                    <a:gd name="connsiteY7" fmla="*/ 878668 h 87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3560" h="878667">
                      <a:moveTo>
                        <a:pt x="13914" y="878668"/>
                      </a:moveTo>
                      <a:cubicBezTo>
                        <a:pt x="18186" y="878497"/>
                        <a:pt x="22339" y="877203"/>
                        <a:pt x="25956" y="874925"/>
                      </a:cubicBezTo>
                      <a:lnTo>
                        <a:pt x="664351" y="506338"/>
                      </a:lnTo>
                      <a:cubicBezTo>
                        <a:pt x="681559" y="495012"/>
                        <a:pt x="692397" y="476217"/>
                        <a:pt x="693561" y="455648"/>
                      </a:cubicBezTo>
                      <a:lnTo>
                        <a:pt x="693561" y="0"/>
                      </a:lnTo>
                      <a:lnTo>
                        <a:pt x="0" y="400238"/>
                      </a:lnTo>
                      <a:lnTo>
                        <a:pt x="0" y="860116"/>
                      </a:lnTo>
                      <a:cubicBezTo>
                        <a:pt x="0" y="871670"/>
                        <a:pt x="5370" y="878668"/>
                        <a:pt x="13914" y="878668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45" name="Freeform: Shape 444">
                  <a:extLst>
                    <a:ext uri="{FF2B5EF4-FFF2-40B4-BE49-F238E27FC236}">
                      <a16:creationId xmlns:a16="http://schemas.microsoft.com/office/drawing/2014/main" id="{8051E4B8-74B3-F193-8020-CA8A818F64F9}"/>
                    </a:ext>
                  </a:extLst>
                </p:cNvPr>
                <p:cNvSpPr/>
                <p:nvPr/>
              </p:nvSpPr>
              <p:spPr>
                <a:xfrm>
                  <a:off x="4081963" y="4186123"/>
                  <a:ext cx="700639" cy="888513"/>
                </a:xfrm>
                <a:custGeom>
                  <a:avLst/>
                  <a:gdLst>
                    <a:gd name="connsiteX0" fmla="*/ 693235 w 700639"/>
                    <a:gd name="connsiteY0" fmla="*/ 12449 h 888513"/>
                    <a:gd name="connsiteX1" fmla="*/ 693235 w 700639"/>
                    <a:gd name="connsiteY1" fmla="*/ 461913 h 888513"/>
                    <a:gd name="connsiteX2" fmla="*/ 665734 w 700639"/>
                    <a:gd name="connsiteY2" fmla="*/ 509431 h 888513"/>
                    <a:gd name="connsiteX3" fmla="*/ 27664 w 700639"/>
                    <a:gd name="connsiteY3" fmla="*/ 878017 h 888513"/>
                    <a:gd name="connsiteX4" fmla="*/ 17412 w 700639"/>
                    <a:gd name="connsiteY4" fmla="*/ 881353 h 888513"/>
                    <a:gd name="connsiteX5" fmla="*/ 7404 w 700639"/>
                    <a:gd name="connsiteY5" fmla="*/ 866382 h 888513"/>
                    <a:gd name="connsiteX6" fmla="*/ 7404 w 700639"/>
                    <a:gd name="connsiteY6" fmla="*/ 408537 h 888513"/>
                    <a:gd name="connsiteX7" fmla="*/ 693480 w 700639"/>
                    <a:gd name="connsiteY7" fmla="*/ 12449 h 888513"/>
                    <a:gd name="connsiteX8" fmla="*/ 700640 w 700639"/>
                    <a:gd name="connsiteY8" fmla="*/ 0 h 888513"/>
                    <a:gd name="connsiteX9" fmla="*/ 0 w 700639"/>
                    <a:gd name="connsiteY9" fmla="*/ 404387 h 888513"/>
                    <a:gd name="connsiteX10" fmla="*/ 0 w 700639"/>
                    <a:gd name="connsiteY10" fmla="*/ 866382 h 888513"/>
                    <a:gd name="connsiteX11" fmla="*/ 17168 w 700639"/>
                    <a:gd name="connsiteY11" fmla="*/ 888513 h 888513"/>
                    <a:gd name="connsiteX12" fmla="*/ 31000 w 700639"/>
                    <a:gd name="connsiteY12" fmla="*/ 884282 h 888513"/>
                    <a:gd name="connsiteX13" fmla="*/ 669395 w 700639"/>
                    <a:gd name="connsiteY13" fmla="*/ 515777 h 888513"/>
                    <a:gd name="connsiteX14" fmla="*/ 700396 w 700639"/>
                    <a:gd name="connsiteY14" fmla="*/ 461994 h 888513"/>
                    <a:gd name="connsiteX15" fmla="*/ 700396 w 700639"/>
                    <a:gd name="connsiteY15" fmla="*/ 0 h 888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639" h="888513">
                      <a:moveTo>
                        <a:pt x="693235" y="12449"/>
                      </a:moveTo>
                      <a:lnTo>
                        <a:pt x="693235" y="461913"/>
                      </a:lnTo>
                      <a:cubicBezTo>
                        <a:pt x="692023" y="481188"/>
                        <a:pt x="681844" y="498780"/>
                        <a:pt x="665734" y="509431"/>
                      </a:cubicBezTo>
                      <a:lnTo>
                        <a:pt x="27664" y="878017"/>
                      </a:lnTo>
                      <a:cubicBezTo>
                        <a:pt x="24601" y="880011"/>
                        <a:pt x="21064" y="881166"/>
                        <a:pt x="17412" y="881353"/>
                      </a:cubicBezTo>
                      <a:cubicBezTo>
                        <a:pt x="8381" y="881353"/>
                        <a:pt x="7404" y="870857"/>
                        <a:pt x="7404" y="866382"/>
                      </a:cubicBezTo>
                      <a:lnTo>
                        <a:pt x="7404" y="408537"/>
                      </a:lnTo>
                      <a:lnTo>
                        <a:pt x="693480" y="12449"/>
                      </a:lnTo>
                      <a:moveTo>
                        <a:pt x="700640" y="0"/>
                      </a:moveTo>
                      <a:lnTo>
                        <a:pt x="0" y="404387"/>
                      </a:lnTo>
                      <a:lnTo>
                        <a:pt x="0" y="866382"/>
                      </a:lnTo>
                      <a:cubicBezTo>
                        <a:pt x="0" y="880377"/>
                        <a:pt x="6997" y="888513"/>
                        <a:pt x="17168" y="888513"/>
                      </a:cubicBezTo>
                      <a:cubicBezTo>
                        <a:pt x="22067" y="888326"/>
                        <a:pt x="26834" y="886870"/>
                        <a:pt x="31000" y="884282"/>
                      </a:cubicBezTo>
                      <a:lnTo>
                        <a:pt x="669395" y="515777"/>
                      </a:lnTo>
                      <a:cubicBezTo>
                        <a:pt x="687686" y="503792"/>
                        <a:pt x="699191" y="483825"/>
                        <a:pt x="700396" y="461994"/>
                      </a:cubicBezTo>
                      <a:lnTo>
                        <a:pt x="700396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46" name="Freeform: Shape 445">
                  <a:extLst>
                    <a:ext uri="{FF2B5EF4-FFF2-40B4-BE49-F238E27FC236}">
                      <a16:creationId xmlns:a16="http://schemas.microsoft.com/office/drawing/2014/main" id="{43692FBB-C4EF-2FE9-4E3F-B4DC06BACFDB}"/>
                    </a:ext>
                  </a:extLst>
                </p:cNvPr>
                <p:cNvSpPr/>
                <p:nvPr/>
              </p:nvSpPr>
              <p:spPr>
                <a:xfrm>
                  <a:off x="4063411" y="4125475"/>
                  <a:ext cx="719068" cy="465035"/>
                </a:xfrm>
                <a:custGeom>
                  <a:avLst/>
                  <a:gdLst>
                    <a:gd name="connsiteX0" fmla="*/ 691608 w 719068"/>
                    <a:gd name="connsiteY0" fmla="*/ 2227 h 465035"/>
                    <a:gd name="connsiteX1" fmla="*/ 669395 w 719068"/>
                    <a:gd name="connsiteY1" fmla="*/ 4180 h 465035"/>
                    <a:gd name="connsiteX2" fmla="*/ 31082 w 719068"/>
                    <a:gd name="connsiteY2" fmla="*/ 373011 h 465035"/>
                    <a:gd name="connsiteX3" fmla="*/ 0 w 719068"/>
                    <a:gd name="connsiteY3" fmla="*/ 426793 h 465035"/>
                    <a:gd name="connsiteX4" fmla="*/ 0 w 719068"/>
                    <a:gd name="connsiteY4" fmla="*/ 454377 h 465035"/>
                    <a:gd name="connsiteX5" fmla="*/ 18551 w 719068"/>
                    <a:gd name="connsiteY5" fmla="*/ 465035 h 465035"/>
                    <a:gd name="connsiteX6" fmla="*/ 718947 w 719068"/>
                    <a:gd name="connsiteY6" fmla="*/ 60648 h 465035"/>
                    <a:gd name="connsiteX7" fmla="*/ 718947 w 719068"/>
                    <a:gd name="connsiteY7" fmla="*/ 32821 h 465035"/>
                    <a:gd name="connsiteX8" fmla="*/ 709915 w 719068"/>
                    <a:gd name="connsiteY8" fmla="*/ 12805 h 465035"/>
                    <a:gd name="connsiteX9" fmla="*/ 691608 w 719068"/>
                    <a:gd name="connsiteY9" fmla="*/ 2227 h 465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19068" h="465035">
                      <a:moveTo>
                        <a:pt x="691608" y="2227"/>
                      </a:moveTo>
                      <a:cubicBezTo>
                        <a:pt x="684424" y="-1336"/>
                        <a:pt x="675848" y="-580"/>
                        <a:pt x="669395" y="4180"/>
                      </a:cubicBezTo>
                      <a:lnTo>
                        <a:pt x="31082" y="373011"/>
                      </a:lnTo>
                      <a:cubicBezTo>
                        <a:pt x="12732" y="384947"/>
                        <a:pt x="1184" y="404931"/>
                        <a:pt x="0" y="426793"/>
                      </a:cubicBezTo>
                      <a:lnTo>
                        <a:pt x="0" y="454377"/>
                      </a:lnTo>
                      <a:lnTo>
                        <a:pt x="18551" y="465035"/>
                      </a:lnTo>
                      <a:lnTo>
                        <a:pt x="718947" y="60648"/>
                      </a:lnTo>
                      <a:lnTo>
                        <a:pt x="718947" y="32821"/>
                      </a:lnTo>
                      <a:cubicBezTo>
                        <a:pt x="719777" y="25010"/>
                        <a:pt x="716327" y="17353"/>
                        <a:pt x="709915" y="12805"/>
                      </a:cubicBezTo>
                      <a:cubicBezTo>
                        <a:pt x="704708" y="9794"/>
                        <a:pt x="696653" y="5319"/>
                        <a:pt x="691608" y="2227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47" name="Freeform: Shape 446">
                  <a:extLst>
                    <a:ext uri="{FF2B5EF4-FFF2-40B4-BE49-F238E27FC236}">
                      <a16:creationId xmlns:a16="http://schemas.microsoft.com/office/drawing/2014/main" id="{D2BEC13C-340B-D64C-A367-42E06072181B}"/>
                    </a:ext>
                  </a:extLst>
                </p:cNvPr>
                <p:cNvSpPr/>
                <p:nvPr/>
              </p:nvSpPr>
              <p:spPr>
                <a:xfrm>
                  <a:off x="4081963" y="4136225"/>
                  <a:ext cx="700395" cy="454285"/>
                </a:xfrm>
                <a:custGeom>
                  <a:avLst/>
                  <a:gdLst>
                    <a:gd name="connsiteX0" fmla="*/ 0 w 700395"/>
                    <a:gd name="connsiteY0" fmla="*/ 426459 h 454285"/>
                    <a:gd name="connsiteX1" fmla="*/ 31000 w 700395"/>
                    <a:gd name="connsiteY1" fmla="*/ 372757 h 454285"/>
                    <a:gd name="connsiteX2" fmla="*/ 669314 w 700395"/>
                    <a:gd name="connsiteY2" fmla="*/ 4252 h 454285"/>
                    <a:gd name="connsiteX3" fmla="*/ 700396 w 700395"/>
                    <a:gd name="connsiteY3" fmla="*/ 22153 h 454285"/>
                    <a:gd name="connsiteX4" fmla="*/ 700396 w 700395"/>
                    <a:gd name="connsiteY4" fmla="*/ 49980 h 454285"/>
                    <a:gd name="connsiteX5" fmla="*/ 0 w 700395"/>
                    <a:gd name="connsiteY5" fmla="*/ 454286 h 454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0395" h="454285">
                      <a:moveTo>
                        <a:pt x="0" y="426459"/>
                      </a:moveTo>
                      <a:cubicBezTo>
                        <a:pt x="1191" y="404645"/>
                        <a:pt x="12704" y="384702"/>
                        <a:pt x="31000" y="372757"/>
                      </a:cubicBezTo>
                      <a:lnTo>
                        <a:pt x="669314" y="4252"/>
                      </a:lnTo>
                      <a:cubicBezTo>
                        <a:pt x="686482" y="-5674"/>
                        <a:pt x="700396" y="2381"/>
                        <a:pt x="700396" y="22153"/>
                      </a:cubicBezTo>
                      <a:lnTo>
                        <a:pt x="700396" y="49980"/>
                      </a:lnTo>
                      <a:lnTo>
                        <a:pt x="0" y="454286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48" name="Freeform: Shape 447">
                  <a:extLst>
                    <a:ext uri="{FF2B5EF4-FFF2-40B4-BE49-F238E27FC236}">
                      <a16:creationId xmlns:a16="http://schemas.microsoft.com/office/drawing/2014/main" id="{ACE9EE3C-B9FF-EC4B-384E-960B71E49C9D}"/>
                    </a:ext>
                  </a:extLst>
                </p:cNvPr>
                <p:cNvSpPr/>
                <p:nvPr/>
              </p:nvSpPr>
              <p:spPr>
                <a:xfrm>
                  <a:off x="4081963" y="4136225"/>
                  <a:ext cx="700395" cy="454285"/>
                </a:xfrm>
                <a:custGeom>
                  <a:avLst/>
                  <a:gdLst>
                    <a:gd name="connsiteX0" fmla="*/ 0 w 700395"/>
                    <a:gd name="connsiteY0" fmla="*/ 426459 h 454285"/>
                    <a:gd name="connsiteX1" fmla="*/ 31000 w 700395"/>
                    <a:gd name="connsiteY1" fmla="*/ 372757 h 454285"/>
                    <a:gd name="connsiteX2" fmla="*/ 669314 w 700395"/>
                    <a:gd name="connsiteY2" fmla="*/ 4252 h 454285"/>
                    <a:gd name="connsiteX3" fmla="*/ 700396 w 700395"/>
                    <a:gd name="connsiteY3" fmla="*/ 22153 h 454285"/>
                    <a:gd name="connsiteX4" fmla="*/ 700396 w 700395"/>
                    <a:gd name="connsiteY4" fmla="*/ 49980 h 454285"/>
                    <a:gd name="connsiteX5" fmla="*/ 0 w 700395"/>
                    <a:gd name="connsiteY5" fmla="*/ 454286 h 454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0395" h="454285">
                      <a:moveTo>
                        <a:pt x="0" y="426459"/>
                      </a:moveTo>
                      <a:cubicBezTo>
                        <a:pt x="1191" y="404645"/>
                        <a:pt x="12704" y="384702"/>
                        <a:pt x="31000" y="372757"/>
                      </a:cubicBezTo>
                      <a:lnTo>
                        <a:pt x="669314" y="4252"/>
                      </a:lnTo>
                      <a:cubicBezTo>
                        <a:pt x="686482" y="-5674"/>
                        <a:pt x="700396" y="2381"/>
                        <a:pt x="700396" y="22153"/>
                      </a:cubicBezTo>
                      <a:lnTo>
                        <a:pt x="700396" y="49980"/>
                      </a:lnTo>
                      <a:lnTo>
                        <a:pt x="0" y="454286"/>
                      </a:ln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49" name="Freeform: Shape 448">
                  <a:extLst>
                    <a:ext uri="{FF2B5EF4-FFF2-40B4-BE49-F238E27FC236}">
                      <a16:creationId xmlns:a16="http://schemas.microsoft.com/office/drawing/2014/main" id="{5B5D1F1D-B844-6D72-AD09-3C23D69DC01A}"/>
                    </a:ext>
                  </a:extLst>
                </p:cNvPr>
                <p:cNvSpPr/>
                <p:nvPr/>
              </p:nvSpPr>
              <p:spPr>
                <a:xfrm>
                  <a:off x="4072524" y="4125475"/>
                  <a:ext cx="701127" cy="406614"/>
                </a:xfrm>
                <a:custGeom>
                  <a:avLst/>
                  <a:gdLst>
                    <a:gd name="connsiteX0" fmla="*/ 701128 w 701127"/>
                    <a:gd name="connsiteY0" fmla="*/ 12968 h 406614"/>
                    <a:gd name="connsiteX1" fmla="*/ 678752 w 701127"/>
                    <a:gd name="connsiteY1" fmla="*/ 14920 h 406614"/>
                    <a:gd name="connsiteX2" fmla="*/ 40439 w 701127"/>
                    <a:gd name="connsiteY2" fmla="*/ 383507 h 406614"/>
                    <a:gd name="connsiteX3" fmla="*/ 18551 w 701127"/>
                    <a:gd name="connsiteY3" fmla="*/ 406615 h 406614"/>
                    <a:gd name="connsiteX4" fmla="*/ 0 w 701127"/>
                    <a:gd name="connsiteY4" fmla="*/ 395956 h 406614"/>
                    <a:gd name="connsiteX5" fmla="*/ 21969 w 701127"/>
                    <a:gd name="connsiteY5" fmla="*/ 372767 h 406614"/>
                    <a:gd name="connsiteX6" fmla="*/ 660282 w 701127"/>
                    <a:gd name="connsiteY6" fmla="*/ 4180 h 406614"/>
                    <a:gd name="connsiteX7" fmla="*/ 682495 w 701127"/>
                    <a:gd name="connsiteY7" fmla="*/ 2227 h 406614"/>
                    <a:gd name="connsiteX8" fmla="*/ 700884 w 701127"/>
                    <a:gd name="connsiteY8" fmla="*/ 12805 h 406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1127" h="406614">
                      <a:moveTo>
                        <a:pt x="701128" y="12968"/>
                      </a:moveTo>
                      <a:cubicBezTo>
                        <a:pt x="693894" y="9355"/>
                        <a:pt x="685245" y="10112"/>
                        <a:pt x="678752" y="14920"/>
                      </a:cubicBezTo>
                      <a:lnTo>
                        <a:pt x="40439" y="383507"/>
                      </a:lnTo>
                      <a:cubicBezTo>
                        <a:pt x="31289" y="389211"/>
                        <a:pt x="23754" y="397168"/>
                        <a:pt x="18551" y="406615"/>
                      </a:cubicBezTo>
                      <a:lnTo>
                        <a:pt x="0" y="395956"/>
                      </a:lnTo>
                      <a:cubicBezTo>
                        <a:pt x="5208" y="386469"/>
                        <a:pt x="12774" y="378479"/>
                        <a:pt x="21969" y="372767"/>
                      </a:cubicBezTo>
                      <a:lnTo>
                        <a:pt x="660282" y="4180"/>
                      </a:lnTo>
                      <a:cubicBezTo>
                        <a:pt x="666735" y="-580"/>
                        <a:pt x="675311" y="-1336"/>
                        <a:pt x="682495" y="2227"/>
                      </a:cubicBezTo>
                      <a:cubicBezTo>
                        <a:pt x="687540" y="5319"/>
                        <a:pt x="695595" y="9794"/>
                        <a:pt x="700884" y="12805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50" name="Freeform: Shape 449">
                  <a:extLst>
                    <a:ext uri="{FF2B5EF4-FFF2-40B4-BE49-F238E27FC236}">
                      <a16:creationId xmlns:a16="http://schemas.microsoft.com/office/drawing/2014/main" id="{6EC007B4-BDCF-98B8-F471-1253C1651E51}"/>
                    </a:ext>
                  </a:extLst>
                </p:cNvPr>
                <p:cNvSpPr/>
                <p:nvPr/>
              </p:nvSpPr>
              <p:spPr>
                <a:xfrm>
                  <a:off x="4072524" y="4125475"/>
                  <a:ext cx="701127" cy="406614"/>
                </a:xfrm>
                <a:custGeom>
                  <a:avLst/>
                  <a:gdLst>
                    <a:gd name="connsiteX0" fmla="*/ 701128 w 701127"/>
                    <a:gd name="connsiteY0" fmla="*/ 12968 h 406614"/>
                    <a:gd name="connsiteX1" fmla="*/ 678752 w 701127"/>
                    <a:gd name="connsiteY1" fmla="*/ 14920 h 406614"/>
                    <a:gd name="connsiteX2" fmla="*/ 40439 w 701127"/>
                    <a:gd name="connsiteY2" fmla="*/ 383507 h 406614"/>
                    <a:gd name="connsiteX3" fmla="*/ 18551 w 701127"/>
                    <a:gd name="connsiteY3" fmla="*/ 406615 h 406614"/>
                    <a:gd name="connsiteX4" fmla="*/ 0 w 701127"/>
                    <a:gd name="connsiteY4" fmla="*/ 395956 h 406614"/>
                    <a:gd name="connsiteX5" fmla="*/ 21969 w 701127"/>
                    <a:gd name="connsiteY5" fmla="*/ 372767 h 406614"/>
                    <a:gd name="connsiteX6" fmla="*/ 660282 w 701127"/>
                    <a:gd name="connsiteY6" fmla="*/ 4180 h 406614"/>
                    <a:gd name="connsiteX7" fmla="*/ 682495 w 701127"/>
                    <a:gd name="connsiteY7" fmla="*/ 2227 h 406614"/>
                    <a:gd name="connsiteX8" fmla="*/ 700884 w 701127"/>
                    <a:gd name="connsiteY8" fmla="*/ 12805 h 406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1127" h="406614">
                      <a:moveTo>
                        <a:pt x="701128" y="12968"/>
                      </a:moveTo>
                      <a:cubicBezTo>
                        <a:pt x="693894" y="9355"/>
                        <a:pt x="685245" y="10112"/>
                        <a:pt x="678752" y="14920"/>
                      </a:cubicBezTo>
                      <a:lnTo>
                        <a:pt x="40439" y="383507"/>
                      </a:lnTo>
                      <a:cubicBezTo>
                        <a:pt x="31289" y="389211"/>
                        <a:pt x="23754" y="397168"/>
                        <a:pt x="18551" y="406615"/>
                      </a:cubicBezTo>
                      <a:lnTo>
                        <a:pt x="0" y="395956"/>
                      </a:lnTo>
                      <a:cubicBezTo>
                        <a:pt x="5208" y="386469"/>
                        <a:pt x="12774" y="378479"/>
                        <a:pt x="21969" y="372767"/>
                      </a:cubicBezTo>
                      <a:lnTo>
                        <a:pt x="660282" y="4180"/>
                      </a:lnTo>
                      <a:cubicBezTo>
                        <a:pt x="666735" y="-580"/>
                        <a:pt x="675311" y="-1336"/>
                        <a:pt x="682495" y="2227"/>
                      </a:cubicBezTo>
                      <a:cubicBezTo>
                        <a:pt x="687540" y="5319"/>
                        <a:pt x="695595" y="9794"/>
                        <a:pt x="700884" y="12805"/>
                      </a:cubicBezTo>
                      <a:close/>
                    </a:path>
                  </a:pathLst>
                </a:custGeom>
                <a:solidFill>
                  <a:srgbClr val="FFFFFF">
                    <a:alpha val="4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51" name="Freeform: Shape 450">
                  <a:extLst>
                    <a:ext uri="{FF2B5EF4-FFF2-40B4-BE49-F238E27FC236}">
                      <a16:creationId xmlns:a16="http://schemas.microsoft.com/office/drawing/2014/main" id="{D15A1CE2-389B-EBBF-9F8C-DA36D7F4E2BA}"/>
                    </a:ext>
                  </a:extLst>
                </p:cNvPr>
                <p:cNvSpPr/>
                <p:nvPr/>
              </p:nvSpPr>
              <p:spPr>
                <a:xfrm>
                  <a:off x="4663158" y="4204985"/>
                  <a:ext cx="21643" cy="28038"/>
                </a:xfrm>
                <a:custGeom>
                  <a:avLst/>
                  <a:gdLst>
                    <a:gd name="connsiteX0" fmla="*/ 10822 w 21643"/>
                    <a:gd name="connsiteY0" fmla="*/ 1560 h 28038"/>
                    <a:gd name="connsiteX1" fmla="*/ 0 w 21643"/>
                    <a:gd name="connsiteY1" fmla="*/ 20275 h 28038"/>
                    <a:gd name="connsiteX2" fmla="*/ 10822 w 21643"/>
                    <a:gd name="connsiteY2" fmla="*/ 26540 h 28038"/>
                    <a:gd name="connsiteX3" fmla="*/ 21643 w 21643"/>
                    <a:gd name="connsiteY3" fmla="*/ 7744 h 28038"/>
                    <a:gd name="connsiteX4" fmla="*/ 10822 w 21643"/>
                    <a:gd name="connsiteY4" fmla="*/ 1560 h 28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43" h="28038">
                      <a:moveTo>
                        <a:pt x="10822" y="1560"/>
                      </a:moveTo>
                      <a:cubicBezTo>
                        <a:pt x="4410" y="5694"/>
                        <a:pt x="382" y="12659"/>
                        <a:pt x="0" y="20275"/>
                      </a:cubicBezTo>
                      <a:cubicBezTo>
                        <a:pt x="0" y="27191"/>
                        <a:pt x="4801" y="30038"/>
                        <a:pt x="10822" y="26540"/>
                      </a:cubicBezTo>
                      <a:cubicBezTo>
                        <a:pt x="17233" y="22374"/>
                        <a:pt x="21261" y="15385"/>
                        <a:pt x="21643" y="7744"/>
                      </a:cubicBezTo>
                      <a:cubicBezTo>
                        <a:pt x="21643" y="584"/>
                        <a:pt x="16843" y="-1938"/>
                        <a:pt x="10822" y="1560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52" name="Freeform: Shape 451">
                  <a:extLst>
                    <a:ext uri="{FF2B5EF4-FFF2-40B4-BE49-F238E27FC236}">
                      <a16:creationId xmlns:a16="http://schemas.microsoft.com/office/drawing/2014/main" id="{2359CD12-9541-3C81-7A9A-7D011EB3306C}"/>
                    </a:ext>
                  </a:extLst>
                </p:cNvPr>
                <p:cNvSpPr/>
                <p:nvPr/>
              </p:nvSpPr>
              <p:spPr>
                <a:xfrm>
                  <a:off x="4700911" y="4183160"/>
                  <a:ext cx="21647" cy="28021"/>
                </a:xfrm>
                <a:custGeom>
                  <a:avLst/>
                  <a:gdLst>
                    <a:gd name="connsiteX0" fmla="*/ 10822 w 21647"/>
                    <a:gd name="connsiteY0" fmla="*/ 1498 h 28021"/>
                    <a:gd name="connsiteX1" fmla="*/ 0 w 21647"/>
                    <a:gd name="connsiteY1" fmla="*/ 20294 h 28021"/>
                    <a:gd name="connsiteX2" fmla="*/ 10822 w 21647"/>
                    <a:gd name="connsiteY2" fmla="*/ 26559 h 28021"/>
                    <a:gd name="connsiteX3" fmla="*/ 21643 w 21647"/>
                    <a:gd name="connsiteY3" fmla="*/ 7764 h 28021"/>
                    <a:gd name="connsiteX4" fmla="*/ 10822 w 21647"/>
                    <a:gd name="connsiteY4" fmla="*/ 1498 h 28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47" h="28021">
                      <a:moveTo>
                        <a:pt x="10822" y="1498"/>
                      </a:moveTo>
                      <a:cubicBezTo>
                        <a:pt x="4418" y="5672"/>
                        <a:pt x="399" y="12662"/>
                        <a:pt x="0" y="20294"/>
                      </a:cubicBezTo>
                      <a:cubicBezTo>
                        <a:pt x="0" y="27210"/>
                        <a:pt x="4801" y="29976"/>
                        <a:pt x="10822" y="26559"/>
                      </a:cubicBezTo>
                      <a:cubicBezTo>
                        <a:pt x="17225" y="22385"/>
                        <a:pt x="21245" y="15396"/>
                        <a:pt x="21643" y="7764"/>
                      </a:cubicBezTo>
                      <a:cubicBezTo>
                        <a:pt x="21806" y="847"/>
                        <a:pt x="17005" y="-2000"/>
                        <a:pt x="10822" y="1498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53" name="Freeform: Shape 452">
                  <a:extLst>
                    <a:ext uri="{FF2B5EF4-FFF2-40B4-BE49-F238E27FC236}">
                      <a16:creationId xmlns:a16="http://schemas.microsoft.com/office/drawing/2014/main" id="{64F08F53-4419-903A-D673-97A8AA4EB049}"/>
                    </a:ext>
                  </a:extLst>
                </p:cNvPr>
                <p:cNvSpPr/>
                <p:nvPr/>
              </p:nvSpPr>
              <p:spPr>
                <a:xfrm>
                  <a:off x="4738990" y="4161354"/>
                  <a:ext cx="21643" cy="27975"/>
                </a:xfrm>
                <a:custGeom>
                  <a:avLst/>
                  <a:gdLst>
                    <a:gd name="connsiteX0" fmla="*/ 10822 w 21643"/>
                    <a:gd name="connsiteY0" fmla="*/ 1498 h 27975"/>
                    <a:gd name="connsiteX1" fmla="*/ 0 w 21643"/>
                    <a:gd name="connsiteY1" fmla="*/ 20212 h 27975"/>
                    <a:gd name="connsiteX2" fmla="*/ 10822 w 21643"/>
                    <a:gd name="connsiteY2" fmla="*/ 26478 h 27975"/>
                    <a:gd name="connsiteX3" fmla="*/ 21643 w 21643"/>
                    <a:gd name="connsiteY3" fmla="*/ 7763 h 27975"/>
                    <a:gd name="connsiteX4" fmla="*/ 10822 w 21643"/>
                    <a:gd name="connsiteY4" fmla="*/ 1498 h 27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43" h="27975">
                      <a:moveTo>
                        <a:pt x="10822" y="1498"/>
                      </a:moveTo>
                      <a:cubicBezTo>
                        <a:pt x="4442" y="5656"/>
                        <a:pt x="423" y="12605"/>
                        <a:pt x="0" y="20212"/>
                      </a:cubicBezTo>
                      <a:cubicBezTo>
                        <a:pt x="0" y="27128"/>
                        <a:pt x="4882" y="29976"/>
                        <a:pt x="10822" y="26478"/>
                      </a:cubicBezTo>
                      <a:cubicBezTo>
                        <a:pt x="17233" y="22344"/>
                        <a:pt x="21261" y="15379"/>
                        <a:pt x="21643" y="7763"/>
                      </a:cubicBezTo>
                      <a:cubicBezTo>
                        <a:pt x="21562" y="847"/>
                        <a:pt x="16843" y="-2000"/>
                        <a:pt x="10822" y="1498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54" name="Freeform: Shape 453">
                  <a:extLst>
                    <a:ext uri="{FF2B5EF4-FFF2-40B4-BE49-F238E27FC236}">
                      <a16:creationId xmlns:a16="http://schemas.microsoft.com/office/drawing/2014/main" id="{694CA37B-7034-F0C9-C605-5D511D60AC7E}"/>
                    </a:ext>
                  </a:extLst>
                </p:cNvPr>
                <p:cNvSpPr/>
                <p:nvPr/>
              </p:nvSpPr>
              <p:spPr>
                <a:xfrm>
                  <a:off x="4081963" y="4186123"/>
                  <a:ext cx="700395" cy="486892"/>
                </a:xfrm>
                <a:custGeom>
                  <a:avLst/>
                  <a:gdLst>
                    <a:gd name="connsiteX0" fmla="*/ 0 w 700395"/>
                    <a:gd name="connsiteY0" fmla="*/ 404469 h 486892"/>
                    <a:gd name="connsiteX1" fmla="*/ 0 w 700395"/>
                    <a:gd name="connsiteY1" fmla="*/ 486892 h 486892"/>
                    <a:gd name="connsiteX2" fmla="*/ 700396 w 700395"/>
                    <a:gd name="connsiteY2" fmla="*/ 82668 h 486892"/>
                    <a:gd name="connsiteX3" fmla="*/ 700396 w 700395"/>
                    <a:gd name="connsiteY3" fmla="*/ 0 h 486892"/>
                    <a:gd name="connsiteX4" fmla="*/ 0 w 700395"/>
                    <a:gd name="connsiteY4" fmla="*/ 404469 h 48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0395" h="486892">
                      <a:moveTo>
                        <a:pt x="0" y="404469"/>
                      </a:moveTo>
                      <a:lnTo>
                        <a:pt x="0" y="486892"/>
                      </a:lnTo>
                      <a:lnTo>
                        <a:pt x="700396" y="82668"/>
                      </a:lnTo>
                      <a:lnTo>
                        <a:pt x="700396" y="0"/>
                      </a:lnTo>
                      <a:lnTo>
                        <a:pt x="0" y="40446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55" name="Freeform: Shape 454">
                  <a:extLst>
                    <a:ext uri="{FF2B5EF4-FFF2-40B4-BE49-F238E27FC236}">
                      <a16:creationId xmlns:a16="http://schemas.microsoft.com/office/drawing/2014/main" id="{398057B4-E3F2-3515-2CB0-42B02D835DBE}"/>
                    </a:ext>
                  </a:extLst>
                </p:cNvPr>
                <p:cNvSpPr/>
                <p:nvPr/>
              </p:nvSpPr>
              <p:spPr>
                <a:xfrm>
                  <a:off x="4110034" y="4553652"/>
                  <a:ext cx="71764" cy="82586"/>
                </a:xfrm>
                <a:custGeom>
                  <a:avLst/>
                  <a:gdLst>
                    <a:gd name="connsiteX0" fmla="*/ 0 w 71764"/>
                    <a:gd name="connsiteY0" fmla="*/ 41252 h 82586"/>
                    <a:gd name="connsiteX1" fmla="*/ 71765 w 71764"/>
                    <a:gd name="connsiteY1" fmla="*/ 0 h 82586"/>
                    <a:gd name="connsiteX2" fmla="*/ 71765 w 71764"/>
                    <a:gd name="connsiteY2" fmla="*/ 41090 h 82586"/>
                    <a:gd name="connsiteX3" fmla="*/ 0 w 71764"/>
                    <a:gd name="connsiteY3" fmla="*/ 82586 h 82586"/>
                    <a:gd name="connsiteX4" fmla="*/ 0 w 71764"/>
                    <a:gd name="connsiteY4" fmla="*/ 41252 h 82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764" h="82586">
                      <a:moveTo>
                        <a:pt x="0" y="41252"/>
                      </a:moveTo>
                      <a:lnTo>
                        <a:pt x="71765" y="0"/>
                      </a:lnTo>
                      <a:lnTo>
                        <a:pt x="71765" y="41090"/>
                      </a:lnTo>
                      <a:lnTo>
                        <a:pt x="0" y="82586"/>
                      </a:lnTo>
                      <a:lnTo>
                        <a:pt x="0" y="4125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56" name="Freeform: Shape 455">
                  <a:extLst>
                    <a:ext uri="{FF2B5EF4-FFF2-40B4-BE49-F238E27FC236}">
                      <a16:creationId xmlns:a16="http://schemas.microsoft.com/office/drawing/2014/main" id="{6D7812DE-1FED-5ADC-0FD8-E143826835E3}"/>
                    </a:ext>
                  </a:extLst>
                </p:cNvPr>
                <p:cNvSpPr/>
                <p:nvPr/>
              </p:nvSpPr>
              <p:spPr>
                <a:xfrm>
                  <a:off x="4199536" y="4522570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57" name="Freeform: Shape 456">
                  <a:extLst>
                    <a:ext uri="{FF2B5EF4-FFF2-40B4-BE49-F238E27FC236}">
                      <a16:creationId xmlns:a16="http://schemas.microsoft.com/office/drawing/2014/main" id="{62D17298-4F08-360D-4117-B553DB2B541A}"/>
                    </a:ext>
                  </a:extLst>
                </p:cNvPr>
                <p:cNvSpPr/>
                <p:nvPr/>
              </p:nvSpPr>
              <p:spPr>
                <a:xfrm>
                  <a:off x="4199536" y="4547631"/>
                  <a:ext cx="35800" cy="36939"/>
                </a:xfrm>
                <a:custGeom>
                  <a:avLst/>
                  <a:gdLst>
                    <a:gd name="connsiteX0" fmla="*/ 0 w 35800"/>
                    <a:gd name="connsiteY0" fmla="*/ 20667 h 36939"/>
                    <a:gd name="connsiteX1" fmla="*/ 0 w 35800"/>
                    <a:gd name="connsiteY1" fmla="*/ 36940 h 36939"/>
                    <a:gd name="connsiteX2" fmla="*/ 35801 w 35800"/>
                    <a:gd name="connsiteY2" fmla="*/ 16273 h 36939"/>
                    <a:gd name="connsiteX3" fmla="*/ 35801 w 35800"/>
                    <a:gd name="connsiteY3" fmla="*/ 0 h 36939"/>
                    <a:gd name="connsiteX4" fmla="*/ 0 w 35800"/>
                    <a:gd name="connsiteY4" fmla="*/ 20667 h 36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39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58" name="Freeform: Shape 457">
                  <a:extLst>
                    <a:ext uri="{FF2B5EF4-FFF2-40B4-BE49-F238E27FC236}">
                      <a16:creationId xmlns:a16="http://schemas.microsoft.com/office/drawing/2014/main" id="{578CB5A6-955E-B3D5-FB7E-51EC68F198F4}"/>
                    </a:ext>
                  </a:extLst>
                </p:cNvPr>
                <p:cNvSpPr/>
                <p:nvPr/>
              </p:nvSpPr>
              <p:spPr>
                <a:xfrm>
                  <a:off x="4253237" y="4491570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59" name="Freeform: Shape 458">
                  <a:extLst>
                    <a:ext uri="{FF2B5EF4-FFF2-40B4-BE49-F238E27FC236}">
                      <a16:creationId xmlns:a16="http://schemas.microsoft.com/office/drawing/2014/main" id="{76D23FAA-4396-ACE7-1E7B-F8C91A53959B}"/>
                    </a:ext>
                  </a:extLst>
                </p:cNvPr>
                <p:cNvSpPr/>
                <p:nvPr/>
              </p:nvSpPr>
              <p:spPr>
                <a:xfrm>
                  <a:off x="4253237" y="4516630"/>
                  <a:ext cx="35800" cy="36939"/>
                </a:xfrm>
                <a:custGeom>
                  <a:avLst/>
                  <a:gdLst>
                    <a:gd name="connsiteX0" fmla="*/ 0 w 35800"/>
                    <a:gd name="connsiteY0" fmla="*/ 20667 h 36939"/>
                    <a:gd name="connsiteX1" fmla="*/ 0 w 35800"/>
                    <a:gd name="connsiteY1" fmla="*/ 36940 h 36939"/>
                    <a:gd name="connsiteX2" fmla="*/ 35801 w 35800"/>
                    <a:gd name="connsiteY2" fmla="*/ 16273 h 36939"/>
                    <a:gd name="connsiteX3" fmla="*/ 35801 w 35800"/>
                    <a:gd name="connsiteY3" fmla="*/ 0 h 36939"/>
                    <a:gd name="connsiteX4" fmla="*/ 0 w 35800"/>
                    <a:gd name="connsiteY4" fmla="*/ 20667 h 36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39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60" name="Freeform: Shape 459">
                  <a:extLst>
                    <a:ext uri="{FF2B5EF4-FFF2-40B4-BE49-F238E27FC236}">
                      <a16:creationId xmlns:a16="http://schemas.microsoft.com/office/drawing/2014/main" id="{A7F309B5-E811-060E-BDBA-C94F934F6A7E}"/>
                    </a:ext>
                  </a:extLst>
                </p:cNvPr>
                <p:cNvSpPr/>
                <p:nvPr/>
              </p:nvSpPr>
              <p:spPr>
                <a:xfrm>
                  <a:off x="4306857" y="4460569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81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81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61" name="Freeform: Shape 460">
                  <a:extLst>
                    <a:ext uri="{FF2B5EF4-FFF2-40B4-BE49-F238E27FC236}">
                      <a16:creationId xmlns:a16="http://schemas.microsoft.com/office/drawing/2014/main" id="{E2FEF451-500F-BC1D-B6E5-7A3D0558B33D}"/>
                    </a:ext>
                  </a:extLst>
                </p:cNvPr>
                <p:cNvSpPr/>
                <p:nvPr/>
              </p:nvSpPr>
              <p:spPr>
                <a:xfrm>
                  <a:off x="4306857" y="4485630"/>
                  <a:ext cx="35800" cy="36939"/>
                </a:xfrm>
                <a:custGeom>
                  <a:avLst/>
                  <a:gdLst>
                    <a:gd name="connsiteX0" fmla="*/ 0 w 35800"/>
                    <a:gd name="connsiteY0" fmla="*/ 20667 h 36939"/>
                    <a:gd name="connsiteX1" fmla="*/ 81 w 35800"/>
                    <a:gd name="connsiteY1" fmla="*/ 36940 h 36939"/>
                    <a:gd name="connsiteX2" fmla="*/ 35801 w 35800"/>
                    <a:gd name="connsiteY2" fmla="*/ 16273 h 36939"/>
                    <a:gd name="connsiteX3" fmla="*/ 35801 w 35800"/>
                    <a:gd name="connsiteY3" fmla="*/ 0 h 36939"/>
                    <a:gd name="connsiteX4" fmla="*/ 0 w 35800"/>
                    <a:gd name="connsiteY4" fmla="*/ 20667 h 36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39">
                      <a:moveTo>
                        <a:pt x="0" y="20667"/>
                      </a:moveTo>
                      <a:lnTo>
                        <a:pt x="81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62" name="Freeform: Shape 461">
                  <a:extLst>
                    <a:ext uri="{FF2B5EF4-FFF2-40B4-BE49-F238E27FC236}">
                      <a16:creationId xmlns:a16="http://schemas.microsoft.com/office/drawing/2014/main" id="{B7327CE2-6FED-DFEA-CDD4-96CDFEFB2CAA}"/>
                    </a:ext>
                  </a:extLst>
                </p:cNvPr>
                <p:cNvSpPr/>
                <p:nvPr/>
              </p:nvSpPr>
              <p:spPr>
                <a:xfrm>
                  <a:off x="4467880" y="4367650"/>
                  <a:ext cx="35800" cy="36858"/>
                </a:xfrm>
                <a:custGeom>
                  <a:avLst/>
                  <a:gdLst>
                    <a:gd name="connsiteX0" fmla="*/ 0 w 35800"/>
                    <a:gd name="connsiteY0" fmla="*/ 20586 h 36858"/>
                    <a:gd name="connsiteX1" fmla="*/ 0 w 35800"/>
                    <a:gd name="connsiteY1" fmla="*/ 36859 h 36858"/>
                    <a:gd name="connsiteX2" fmla="*/ 35801 w 35800"/>
                    <a:gd name="connsiteY2" fmla="*/ 16192 h 36858"/>
                    <a:gd name="connsiteX3" fmla="*/ 35801 w 35800"/>
                    <a:gd name="connsiteY3" fmla="*/ 0 h 36858"/>
                    <a:gd name="connsiteX4" fmla="*/ 0 w 35800"/>
                    <a:gd name="connsiteY4" fmla="*/ 20586 h 36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858">
                      <a:moveTo>
                        <a:pt x="0" y="20586"/>
                      </a:moveTo>
                      <a:lnTo>
                        <a:pt x="0" y="36859"/>
                      </a:lnTo>
                      <a:lnTo>
                        <a:pt x="35801" y="16192"/>
                      </a:lnTo>
                      <a:lnTo>
                        <a:pt x="35801" y="0"/>
                      </a:lnTo>
                      <a:lnTo>
                        <a:pt x="0" y="2058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63" name="Freeform: Shape 462">
                  <a:extLst>
                    <a:ext uri="{FF2B5EF4-FFF2-40B4-BE49-F238E27FC236}">
                      <a16:creationId xmlns:a16="http://schemas.microsoft.com/office/drawing/2014/main" id="{03D9038D-B07A-0FF5-A941-FE4614BB4A35}"/>
                    </a:ext>
                  </a:extLst>
                </p:cNvPr>
                <p:cNvSpPr/>
                <p:nvPr/>
              </p:nvSpPr>
              <p:spPr>
                <a:xfrm>
                  <a:off x="4467880" y="4392711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64" name="Freeform: Shape 463">
                  <a:extLst>
                    <a:ext uri="{FF2B5EF4-FFF2-40B4-BE49-F238E27FC236}">
                      <a16:creationId xmlns:a16="http://schemas.microsoft.com/office/drawing/2014/main" id="{04C9A3ED-1890-197A-ADB3-813BBAA3C678}"/>
                    </a:ext>
                  </a:extLst>
                </p:cNvPr>
                <p:cNvSpPr/>
                <p:nvPr/>
              </p:nvSpPr>
              <p:spPr>
                <a:xfrm>
                  <a:off x="4521581" y="4336649"/>
                  <a:ext cx="35800" cy="36858"/>
                </a:xfrm>
                <a:custGeom>
                  <a:avLst/>
                  <a:gdLst>
                    <a:gd name="connsiteX0" fmla="*/ 0 w 35800"/>
                    <a:gd name="connsiteY0" fmla="*/ 20586 h 36858"/>
                    <a:gd name="connsiteX1" fmla="*/ 0 w 35800"/>
                    <a:gd name="connsiteY1" fmla="*/ 36859 h 36858"/>
                    <a:gd name="connsiteX2" fmla="*/ 35801 w 35800"/>
                    <a:gd name="connsiteY2" fmla="*/ 16192 h 36858"/>
                    <a:gd name="connsiteX3" fmla="*/ 35801 w 35800"/>
                    <a:gd name="connsiteY3" fmla="*/ 0 h 36858"/>
                    <a:gd name="connsiteX4" fmla="*/ 0 w 35800"/>
                    <a:gd name="connsiteY4" fmla="*/ 20586 h 36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858">
                      <a:moveTo>
                        <a:pt x="0" y="20586"/>
                      </a:moveTo>
                      <a:lnTo>
                        <a:pt x="0" y="36859"/>
                      </a:lnTo>
                      <a:lnTo>
                        <a:pt x="35801" y="16192"/>
                      </a:lnTo>
                      <a:lnTo>
                        <a:pt x="35801" y="0"/>
                      </a:lnTo>
                      <a:lnTo>
                        <a:pt x="0" y="2058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65" name="Freeform: Shape 464">
                  <a:extLst>
                    <a:ext uri="{FF2B5EF4-FFF2-40B4-BE49-F238E27FC236}">
                      <a16:creationId xmlns:a16="http://schemas.microsoft.com/office/drawing/2014/main" id="{886632C4-D94F-3CE9-658B-3DBDA4A890A4}"/>
                    </a:ext>
                  </a:extLst>
                </p:cNvPr>
                <p:cNvSpPr/>
                <p:nvPr/>
              </p:nvSpPr>
              <p:spPr>
                <a:xfrm>
                  <a:off x="4521581" y="4361710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66" name="Freeform: Shape 465">
                  <a:extLst>
                    <a:ext uri="{FF2B5EF4-FFF2-40B4-BE49-F238E27FC236}">
                      <a16:creationId xmlns:a16="http://schemas.microsoft.com/office/drawing/2014/main" id="{6717CB6B-277A-89D3-8CB0-D69A0F759565}"/>
                    </a:ext>
                  </a:extLst>
                </p:cNvPr>
                <p:cNvSpPr/>
                <p:nvPr/>
              </p:nvSpPr>
              <p:spPr>
                <a:xfrm>
                  <a:off x="4575283" y="4305649"/>
                  <a:ext cx="35800" cy="36858"/>
                </a:xfrm>
                <a:custGeom>
                  <a:avLst/>
                  <a:gdLst>
                    <a:gd name="connsiteX0" fmla="*/ 0 w 35800"/>
                    <a:gd name="connsiteY0" fmla="*/ 20586 h 36858"/>
                    <a:gd name="connsiteX1" fmla="*/ 0 w 35800"/>
                    <a:gd name="connsiteY1" fmla="*/ 36859 h 36858"/>
                    <a:gd name="connsiteX2" fmla="*/ 35801 w 35800"/>
                    <a:gd name="connsiteY2" fmla="*/ 16192 h 36858"/>
                    <a:gd name="connsiteX3" fmla="*/ 35801 w 35800"/>
                    <a:gd name="connsiteY3" fmla="*/ 0 h 36858"/>
                    <a:gd name="connsiteX4" fmla="*/ 0 w 35800"/>
                    <a:gd name="connsiteY4" fmla="*/ 20586 h 36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858">
                      <a:moveTo>
                        <a:pt x="0" y="20586"/>
                      </a:moveTo>
                      <a:lnTo>
                        <a:pt x="0" y="36859"/>
                      </a:lnTo>
                      <a:lnTo>
                        <a:pt x="35801" y="16192"/>
                      </a:lnTo>
                      <a:lnTo>
                        <a:pt x="35801" y="0"/>
                      </a:lnTo>
                      <a:lnTo>
                        <a:pt x="0" y="2058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67" name="Freeform: Shape 466">
                  <a:extLst>
                    <a:ext uri="{FF2B5EF4-FFF2-40B4-BE49-F238E27FC236}">
                      <a16:creationId xmlns:a16="http://schemas.microsoft.com/office/drawing/2014/main" id="{F1905F90-955F-28E9-31BA-0107088A28E8}"/>
                    </a:ext>
                  </a:extLst>
                </p:cNvPr>
                <p:cNvSpPr/>
                <p:nvPr/>
              </p:nvSpPr>
              <p:spPr>
                <a:xfrm>
                  <a:off x="4575283" y="4330710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68" name="Freeform: Shape 467">
                  <a:extLst>
                    <a:ext uri="{FF2B5EF4-FFF2-40B4-BE49-F238E27FC236}">
                      <a16:creationId xmlns:a16="http://schemas.microsoft.com/office/drawing/2014/main" id="{FFE54B59-F392-978C-92EE-8CEC90DDEA23}"/>
                    </a:ext>
                  </a:extLst>
                </p:cNvPr>
                <p:cNvSpPr/>
                <p:nvPr/>
              </p:nvSpPr>
              <p:spPr>
                <a:xfrm>
                  <a:off x="4360559" y="4398569"/>
                  <a:ext cx="89502" cy="93000"/>
                </a:xfrm>
                <a:custGeom>
                  <a:avLst/>
                  <a:gdLst>
                    <a:gd name="connsiteX0" fmla="*/ 0 w 89502"/>
                    <a:gd name="connsiteY0" fmla="*/ 51667 h 93000"/>
                    <a:gd name="connsiteX1" fmla="*/ 89502 w 89502"/>
                    <a:gd name="connsiteY1" fmla="*/ 0 h 93000"/>
                    <a:gd name="connsiteX2" fmla="*/ 89502 w 89502"/>
                    <a:gd name="connsiteY2" fmla="*/ 41334 h 93000"/>
                    <a:gd name="connsiteX3" fmla="*/ 0 w 89502"/>
                    <a:gd name="connsiteY3" fmla="*/ 93001 h 93000"/>
                    <a:gd name="connsiteX4" fmla="*/ 0 w 89502"/>
                    <a:gd name="connsiteY4" fmla="*/ 51667 h 9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502" h="93000">
                      <a:moveTo>
                        <a:pt x="0" y="51667"/>
                      </a:moveTo>
                      <a:lnTo>
                        <a:pt x="89502" y="0"/>
                      </a:lnTo>
                      <a:lnTo>
                        <a:pt x="89502" y="41334"/>
                      </a:lnTo>
                      <a:lnTo>
                        <a:pt x="0" y="93001"/>
                      </a:lnTo>
                      <a:lnTo>
                        <a:pt x="0" y="51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69" name="Freeform: Shape 468">
                  <a:extLst>
                    <a:ext uri="{FF2B5EF4-FFF2-40B4-BE49-F238E27FC236}">
                      <a16:creationId xmlns:a16="http://schemas.microsoft.com/office/drawing/2014/main" id="{6FDFC94B-D617-BC88-BA22-A2E5DC17AE61}"/>
                    </a:ext>
                  </a:extLst>
                </p:cNvPr>
                <p:cNvSpPr/>
                <p:nvPr/>
              </p:nvSpPr>
              <p:spPr>
                <a:xfrm>
                  <a:off x="4628984" y="4254063"/>
                  <a:ext cx="71764" cy="82586"/>
                </a:xfrm>
                <a:custGeom>
                  <a:avLst/>
                  <a:gdLst>
                    <a:gd name="connsiteX0" fmla="*/ 0 w 71764"/>
                    <a:gd name="connsiteY0" fmla="*/ 41252 h 82586"/>
                    <a:gd name="connsiteX1" fmla="*/ 71764 w 71764"/>
                    <a:gd name="connsiteY1" fmla="*/ 0 h 82586"/>
                    <a:gd name="connsiteX2" fmla="*/ 71764 w 71764"/>
                    <a:gd name="connsiteY2" fmla="*/ 41090 h 82586"/>
                    <a:gd name="connsiteX3" fmla="*/ 0 w 71764"/>
                    <a:gd name="connsiteY3" fmla="*/ 82586 h 82586"/>
                    <a:gd name="connsiteX4" fmla="*/ 0 w 71764"/>
                    <a:gd name="connsiteY4" fmla="*/ 41252 h 82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764" h="82586">
                      <a:moveTo>
                        <a:pt x="0" y="41252"/>
                      </a:moveTo>
                      <a:lnTo>
                        <a:pt x="71764" y="0"/>
                      </a:lnTo>
                      <a:lnTo>
                        <a:pt x="71764" y="41090"/>
                      </a:lnTo>
                      <a:lnTo>
                        <a:pt x="0" y="82586"/>
                      </a:lnTo>
                      <a:lnTo>
                        <a:pt x="0" y="4125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70" name="Freeform: Shape 469">
                  <a:extLst>
                    <a:ext uri="{FF2B5EF4-FFF2-40B4-BE49-F238E27FC236}">
                      <a16:creationId xmlns:a16="http://schemas.microsoft.com/office/drawing/2014/main" id="{0403A9A5-E2AC-6E1D-7EE4-A609F020E08F}"/>
                    </a:ext>
                  </a:extLst>
                </p:cNvPr>
                <p:cNvSpPr/>
                <p:nvPr/>
              </p:nvSpPr>
              <p:spPr>
                <a:xfrm>
                  <a:off x="4718405" y="4222982"/>
                  <a:ext cx="35800" cy="36939"/>
                </a:xfrm>
                <a:custGeom>
                  <a:avLst/>
                  <a:gdLst>
                    <a:gd name="connsiteX0" fmla="*/ 0 w 35800"/>
                    <a:gd name="connsiteY0" fmla="*/ 20667 h 36939"/>
                    <a:gd name="connsiteX1" fmla="*/ 0 w 35800"/>
                    <a:gd name="connsiteY1" fmla="*/ 36940 h 36939"/>
                    <a:gd name="connsiteX2" fmla="*/ 35801 w 35800"/>
                    <a:gd name="connsiteY2" fmla="*/ 16273 h 36939"/>
                    <a:gd name="connsiteX3" fmla="*/ 35801 w 35800"/>
                    <a:gd name="connsiteY3" fmla="*/ 0 h 36939"/>
                    <a:gd name="connsiteX4" fmla="*/ 0 w 35800"/>
                    <a:gd name="connsiteY4" fmla="*/ 20667 h 36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39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71" name="Freeform: Shape 470">
                  <a:extLst>
                    <a:ext uri="{FF2B5EF4-FFF2-40B4-BE49-F238E27FC236}">
                      <a16:creationId xmlns:a16="http://schemas.microsoft.com/office/drawing/2014/main" id="{E30A453C-344F-C54D-7E4E-F0E090ECF967}"/>
                    </a:ext>
                  </a:extLst>
                </p:cNvPr>
                <p:cNvSpPr/>
                <p:nvPr/>
              </p:nvSpPr>
              <p:spPr>
                <a:xfrm>
                  <a:off x="4718405" y="4248042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72" name="Freeform: Shape 471">
                  <a:extLst>
                    <a:ext uri="{FF2B5EF4-FFF2-40B4-BE49-F238E27FC236}">
                      <a16:creationId xmlns:a16="http://schemas.microsoft.com/office/drawing/2014/main" id="{682BC9DA-E07A-D10D-2E66-82C1707C0970}"/>
                    </a:ext>
                  </a:extLst>
                </p:cNvPr>
                <p:cNvSpPr/>
                <p:nvPr/>
              </p:nvSpPr>
              <p:spPr>
                <a:xfrm>
                  <a:off x="4063411" y="4580014"/>
                  <a:ext cx="18551" cy="93001"/>
                </a:xfrm>
                <a:custGeom>
                  <a:avLst/>
                  <a:gdLst>
                    <a:gd name="connsiteX0" fmla="*/ 18551 w 18551"/>
                    <a:gd name="connsiteY0" fmla="*/ 10578 h 93001"/>
                    <a:gd name="connsiteX1" fmla="*/ 0 w 18551"/>
                    <a:gd name="connsiteY1" fmla="*/ 0 h 93001"/>
                    <a:gd name="connsiteX2" fmla="*/ 0 w 18551"/>
                    <a:gd name="connsiteY2" fmla="*/ 82668 h 93001"/>
                    <a:gd name="connsiteX3" fmla="*/ 18551 w 18551"/>
                    <a:gd name="connsiteY3" fmla="*/ 93001 h 93001"/>
                    <a:gd name="connsiteX4" fmla="*/ 18551 w 18551"/>
                    <a:gd name="connsiteY4" fmla="*/ 10578 h 93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51" h="93001">
                      <a:moveTo>
                        <a:pt x="18551" y="10578"/>
                      </a:moveTo>
                      <a:lnTo>
                        <a:pt x="0" y="0"/>
                      </a:lnTo>
                      <a:lnTo>
                        <a:pt x="0" y="82668"/>
                      </a:lnTo>
                      <a:lnTo>
                        <a:pt x="18551" y="93001"/>
                      </a:lnTo>
                      <a:lnTo>
                        <a:pt x="18551" y="1057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473" name="Graphic 4">
                  <a:extLst>
                    <a:ext uri="{FF2B5EF4-FFF2-40B4-BE49-F238E27FC236}">
                      <a16:creationId xmlns:a16="http://schemas.microsoft.com/office/drawing/2014/main" id="{B49C40D5-EAF2-2328-EDA3-BC2A75821F87}"/>
                    </a:ext>
                  </a:extLst>
                </p:cNvPr>
                <p:cNvGrpSpPr/>
                <p:nvPr/>
              </p:nvGrpSpPr>
              <p:grpSpPr>
                <a:xfrm>
                  <a:off x="4108651" y="4303208"/>
                  <a:ext cx="646368" cy="748564"/>
                  <a:chOff x="4108651" y="4303208"/>
                  <a:chExt cx="646368" cy="748564"/>
                </a:xfrm>
              </p:grpSpPr>
              <p:sp>
                <p:nvSpPr>
                  <p:cNvPr id="474" name="Freeform: Shape 473">
                    <a:extLst>
                      <a:ext uri="{FF2B5EF4-FFF2-40B4-BE49-F238E27FC236}">
                        <a16:creationId xmlns:a16="http://schemas.microsoft.com/office/drawing/2014/main" id="{93BE4E12-4A36-BCC5-2AD6-934D6EC54D0E}"/>
                      </a:ext>
                    </a:extLst>
                  </p:cNvPr>
                  <p:cNvSpPr/>
                  <p:nvPr/>
                </p:nvSpPr>
                <p:spPr>
                  <a:xfrm>
                    <a:off x="4190586" y="4621836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1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1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475" name="Freeform: Shape 474">
                    <a:extLst>
                      <a:ext uri="{FF2B5EF4-FFF2-40B4-BE49-F238E27FC236}">
                        <a16:creationId xmlns:a16="http://schemas.microsoft.com/office/drawing/2014/main" id="{9D8571D3-ED90-5DAA-8EB0-5BA76E3825FA}"/>
                      </a:ext>
                    </a:extLst>
                  </p:cNvPr>
                  <p:cNvSpPr/>
                  <p:nvPr/>
                </p:nvSpPr>
                <p:spPr>
                  <a:xfrm>
                    <a:off x="4190586" y="4918495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2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2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476" name="Freeform: Shape 475">
                    <a:extLst>
                      <a:ext uri="{FF2B5EF4-FFF2-40B4-BE49-F238E27FC236}">
                        <a16:creationId xmlns:a16="http://schemas.microsoft.com/office/drawing/2014/main" id="{AB318C07-E70F-7EE8-2DB3-A17D25510E23}"/>
                      </a:ext>
                    </a:extLst>
                  </p:cNvPr>
                  <p:cNvSpPr/>
                  <p:nvPr/>
                </p:nvSpPr>
                <p:spPr>
                  <a:xfrm>
                    <a:off x="4672352" y="4640306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379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2 h 83399"/>
                      <a:gd name="connsiteX3" fmla="*/ 0 w 80226"/>
                      <a:gd name="connsiteY3" fmla="*/ 83400 h 83399"/>
                      <a:gd name="connsiteX4" fmla="*/ 0 w 80226"/>
                      <a:gd name="connsiteY4" fmla="*/ 46379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379"/>
                        </a:moveTo>
                        <a:lnTo>
                          <a:pt x="80227" y="0"/>
                        </a:lnTo>
                        <a:lnTo>
                          <a:pt x="80227" y="37022"/>
                        </a:lnTo>
                        <a:lnTo>
                          <a:pt x="0" y="83400"/>
                        </a:lnTo>
                        <a:lnTo>
                          <a:pt x="0" y="46379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477" name="Freeform: Shape 476">
                    <a:extLst>
                      <a:ext uri="{FF2B5EF4-FFF2-40B4-BE49-F238E27FC236}">
                        <a16:creationId xmlns:a16="http://schemas.microsoft.com/office/drawing/2014/main" id="{397247EB-7727-1913-96EB-F3CFE7801B29}"/>
                      </a:ext>
                    </a:extLst>
                  </p:cNvPr>
                  <p:cNvSpPr/>
                  <p:nvPr/>
                </p:nvSpPr>
                <p:spPr>
                  <a:xfrm>
                    <a:off x="4672352" y="4640306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379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2 h 83399"/>
                      <a:gd name="connsiteX3" fmla="*/ 0 w 80226"/>
                      <a:gd name="connsiteY3" fmla="*/ 83400 h 83399"/>
                      <a:gd name="connsiteX4" fmla="*/ 0 w 80226"/>
                      <a:gd name="connsiteY4" fmla="*/ 46379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379"/>
                        </a:moveTo>
                        <a:lnTo>
                          <a:pt x="80227" y="0"/>
                        </a:lnTo>
                        <a:lnTo>
                          <a:pt x="80227" y="37022"/>
                        </a:lnTo>
                        <a:lnTo>
                          <a:pt x="0" y="83400"/>
                        </a:lnTo>
                        <a:lnTo>
                          <a:pt x="0" y="4637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3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478" name="Freeform: Shape 477">
                    <a:extLst>
                      <a:ext uri="{FF2B5EF4-FFF2-40B4-BE49-F238E27FC236}">
                        <a16:creationId xmlns:a16="http://schemas.microsoft.com/office/drawing/2014/main" id="{175B0B6E-1C72-70E5-BBB7-6FE23704F87E}"/>
                      </a:ext>
                    </a:extLst>
                  </p:cNvPr>
                  <p:cNvSpPr/>
                  <p:nvPr/>
                </p:nvSpPr>
                <p:spPr>
                  <a:xfrm>
                    <a:off x="4270812" y="4797993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1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1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479" name="Freeform: Shape 478">
                    <a:extLst>
                      <a:ext uri="{FF2B5EF4-FFF2-40B4-BE49-F238E27FC236}">
                        <a16:creationId xmlns:a16="http://schemas.microsoft.com/office/drawing/2014/main" id="{0C7BEE0B-307F-6E39-3314-52739CDBF439}"/>
                      </a:ext>
                    </a:extLst>
                  </p:cNvPr>
                  <p:cNvSpPr/>
                  <p:nvPr/>
                </p:nvSpPr>
                <p:spPr>
                  <a:xfrm>
                    <a:off x="4270812" y="4797993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1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1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480" name="Freeform: Shape 479">
                    <a:extLst>
                      <a:ext uri="{FF2B5EF4-FFF2-40B4-BE49-F238E27FC236}">
                        <a16:creationId xmlns:a16="http://schemas.microsoft.com/office/drawing/2014/main" id="{97B23437-AD92-C377-35D2-CFAC145AF282}"/>
                      </a:ext>
                    </a:extLst>
                  </p:cNvPr>
                  <p:cNvSpPr/>
                  <p:nvPr/>
                </p:nvSpPr>
                <p:spPr>
                  <a:xfrm>
                    <a:off x="4431510" y="4519804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2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2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481" name="Freeform: Shape 480">
                    <a:extLst>
                      <a:ext uri="{FF2B5EF4-FFF2-40B4-BE49-F238E27FC236}">
                        <a16:creationId xmlns:a16="http://schemas.microsoft.com/office/drawing/2014/main" id="{EDE5AD8B-1DD9-F34A-5DA7-1BEA3F4DF0CE}"/>
                      </a:ext>
                    </a:extLst>
                  </p:cNvPr>
                  <p:cNvSpPr/>
                  <p:nvPr/>
                </p:nvSpPr>
                <p:spPr>
                  <a:xfrm>
                    <a:off x="4431510" y="4519804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2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2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6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482" name="Freeform: Shape 481">
                    <a:extLst>
                      <a:ext uri="{FF2B5EF4-FFF2-40B4-BE49-F238E27FC236}">
                        <a16:creationId xmlns:a16="http://schemas.microsoft.com/office/drawing/2014/main" id="{5326705F-CDD7-6EB6-4A8A-5F2BF15C7C3F}"/>
                      </a:ext>
                    </a:extLst>
                  </p:cNvPr>
                  <p:cNvSpPr/>
                  <p:nvPr/>
                </p:nvSpPr>
                <p:spPr>
                  <a:xfrm>
                    <a:off x="4108651" y="4303208"/>
                    <a:ext cx="646368" cy="748564"/>
                  </a:xfrm>
                  <a:custGeom>
                    <a:avLst/>
                    <a:gdLst>
                      <a:gd name="connsiteX0" fmla="*/ 976 w 646368"/>
                      <a:gd name="connsiteY0" fmla="*/ 372492 h 748564"/>
                      <a:gd name="connsiteX1" fmla="*/ 0 w 646368"/>
                      <a:gd name="connsiteY1" fmla="*/ 373062 h 748564"/>
                      <a:gd name="connsiteX2" fmla="*/ 0 w 646368"/>
                      <a:gd name="connsiteY2" fmla="*/ 748564 h 748564"/>
                      <a:gd name="connsiteX3" fmla="*/ 3906 w 646368"/>
                      <a:gd name="connsiteY3" fmla="*/ 746367 h 748564"/>
                      <a:gd name="connsiteX4" fmla="*/ 164521 w 646368"/>
                      <a:gd name="connsiteY4" fmla="*/ 653610 h 748564"/>
                      <a:gd name="connsiteX5" fmla="*/ 240924 w 646368"/>
                      <a:gd name="connsiteY5" fmla="*/ 609510 h 748564"/>
                      <a:gd name="connsiteX6" fmla="*/ 244911 w 646368"/>
                      <a:gd name="connsiteY6" fmla="*/ 607232 h 748564"/>
                      <a:gd name="connsiteX7" fmla="*/ 321150 w 646368"/>
                      <a:gd name="connsiteY7" fmla="*/ 563213 h 748564"/>
                      <a:gd name="connsiteX8" fmla="*/ 325219 w 646368"/>
                      <a:gd name="connsiteY8" fmla="*/ 560853 h 748564"/>
                      <a:gd name="connsiteX9" fmla="*/ 401540 w 646368"/>
                      <a:gd name="connsiteY9" fmla="*/ 516835 h 748564"/>
                      <a:gd name="connsiteX10" fmla="*/ 405526 w 646368"/>
                      <a:gd name="connsiteY10" fmla="*/ 514475 h 748564"/>
                      <a:gd name="connsiteX11" fmla="*/ 481766 w 646368"/>
                      <a:gd name="connsiteY11" fmla="*/ 470456 h 748564"/>
                      <a:gd name="connsiteX12" fmla="*/ 485753 w 646368"/>
                      <a:gd name="connsiteY12" fmla="*/ 468178 h 748564"/>
                      <a:gd name="connsiteX13" fmla="*/ 562155 w 646368"/>
                      <a:gd name="connsiteY13" fmla="*/ 423996 h 748564"/>
                      <a:gd name="connsiteX14" fmla="*/ 566142 w 646368"/>
                      <a:gd name="connsiteY14" fmla="*/ 421800 h 748564"/>
                      <a:gd name="connsiteX15" fmla="*/ 642463 w 646368"/>
                      <a:gd name="connsiteY15" fmla="*/ 377618 h 748564"/>
                      <a:gd name="connsiteX16" fmla="*/ 646369 w 646368"/>
                      <a:gd name="connsiteY16" fmla="*/ 375502 h 748564"/>
                      <a:gd name="connsiteX17" fmla="*/ 646369 w 646368"/>
                      <a:gd name="connsiteY17" fmla="*/ 0 h 748564"/>
                      <a:gd name="connsiteX18" fmla="*/ 80308 w 646368"/>
                      <a:gd name="connsiteY18" fmla="*/ 697955 h 748564"/>
                      <a:gd name="connsiteX19" fmla="*/ 3906 w 646368"/>
                      <a:gd name="connsiteY19" fmla="*/ 741974 h 748564"/>
                      <a:gd name="connsiteX20" fmla="*/ 3906 w 646368"/>
                      <a:gd name="connsiteY20" fmla="*/ 709427 h 748564"/>
                      <a:gd name="connsiteX21" fmla="*/ 80308 w 646368"/>
                      <a:gd name="connsiteY21" fmla="*/ 665408 h 748564"/>
                      <a:gd name="connsiteX22" fmla="*/ 80308 w 646368"/>
                      <a:gd name="connsiteY22" fmla="*/ 660852 h 748564"/>
                      <a:gd name="connsiteX23" fmla="*/ 3906 w 646368"/>
                      <a:gd name="connsiteY23" fmla="*/ 704871 h 748564"/>
                      <a:gd name="connsiteX24" fmla="*/ 3906 w 646368"/>
                      <a:gd name="connsiteY24" fmla="*/ 672325 h 748564"/>
                      <a:gd name="connsiteX25" fmla="*/ 80308 w 646368"/>
                      <a:gd name="connsiteY25" fmla="*/ 628306 h 748564"/>
                      <a:gd name="connsiteX26" fmla="*/ 80308 w 646368"/>
                      <a:gd name="connsiteY26" fmla="*/ 623668 h 748564"/>
                      <a:gd name="connsiteX27" fmla="*/ 3906 w 646368"/>
                      <a:gd name="connsiteY27" fmla="*/ 667849 h 748564"/>
                      <a:gd name="connsiteX28" fmla="*/ 3906 w 646368"/>
                      <a:gd name="connsiteY28" fmla="*/ 635303 h 748564"/>
                      <a:gd name="connsiteX29" fmla="*/ 80308 w 646368"/>
                      <a:gd name="connsiteY29" fmla="*/ 591284 h 748564"/>
                      <a:gd name="connsiteX30" fmla="*/ 80308 w 646368"/>
                      <a:gd name="connsiteY30" fmla="*/ 586646 h 748564"/>
                      <a:gd name="connsiteX31" fmla="*/ 3906 w 646368"/>
                      <a:gd name="connsiteY31" fmla="*/ 630747 h 748564"/>
                      <a:gd name="connsiteX32" fmla="*/ 3906 w 646368"/>
                      <a:gd name="connsiteY32" fmla="*/ 598200 h 748564"/>
                      <a:gd name="connsiteX33" fmla="*/ 80308 w 646368"/>
                      <a:gd name="connsiteY33" fmla="*/ 554181 h 748564"/>
                      <a:gd name="connsiteX34" fmla="*/ 80308 w 646368"/>
                      <a:gd name="connsiteY34" fmla="*/ 549544 h 748564"/>
                      <a:gd name="connsiteX35" fmla="*/ 3906 w 646368"/>
                      <a:gd name="connsiteY35" fmla="*/ 593644 h 748564"/>
                      <a:gd name="connsiteX36" fmla="*/ 3906 w 646368"/>
                      <a:gd name="connsiteY36" fmla="*/ 561098 h 748564"/>
                      <a:gd name="connsiteX37" fmla="*/ 80308 w 646368"/>
                      <a:gd name="connsiteY37" fmla="*/ 516997 h 748564"/>
                      <a:gd name="connsiteX38" fmla="*/ 80308 w 646368"/>
                      <a:gd name="connsiteY38" fmla="*/ 512441 h 748564"/>
                      <a:gd name="connsiteX39" fmla="*/ 3906 w 646368"/>
                      <a:gd name="connsiteY39" fmla="*/ 556541 h 748564"/>
                      <a:gd name="connsiteX40" fmla="*/ 3906 w 646368"/>
                      <a:gd name="connsiteY40" fmla="*/ 523995 h 748564"/>
                      <a:gd name="connsiteX41" fmla="*/ 79982 w 646368"/>
                      <a:gd name="connsiteY41" fmla="*/ 480057 h 748564"/>
                      <a:gd name="connsiteX42" fmla="*/ 80308 w 646368"/>
                      <a:gd name="connsiteY42" fmla="*/ 475338 h 748564"/>
                      <a:gd name="connsiteX43" fmla="*/ 3906 w 646368"/>
                      <a:gd name="connsiteY43" fmla="*/ 519438 h 748564"/>
                      <a:gd name="connsiteX44" fmla="*/ 3906 w 646368"/>
                      <a:gd name="connsiteY44" fmla="*/ 486892 h 748564"/>
                      <a:gd name="connsiteX45" fmla="*/ 80308 w 646368"/>
                      <a:gd name="connsiteY45" fmla="*/ 442873 h 748564"/>
                      <a:gd name="connsiteX46" fmla="*/ 80308 w 646368"/>
                      <a:gd name="connsiteY46" fmla="*/ 438235 h 748564"/>
                      <a:gd name="connsiteX47" fmla="*/ 3906 w 646368"/>
                      <a:gd name="connsiteY47" fmla="*/ 482254 h 748564"/>
                      <a:gd name="connsiteX48" fmla="*/ 3906 w 646368"/>
                      <a:gd name="connsiteY48" fmla="*/ 449708 h 748564"/>
                      <a:gd name="connsiteX49" fmla="*/ 80308 w 646368"/>
                      <a:gd name="connsiteY49" fmla="*/ 405608 h 748564"/>
                      <a:gd name="connsiteX50" fmla="*/ 80308 w 646368"/>
                      <a:gd name="connsiteY50" fmla="*/ 401133 h 748564"/>
                      <a:gd name="connsiteX51" fmla="*/ 3906 w 646368"/>
                      <a:gd name="connsiteY51" fmla="*/ 445151 h 748564"/>
                      <a:gd name="connsiteX52" fmla="*/ 3906 w 646368"/>
                      <a:gd name="connsiteY52" fmla="*/ 412605 h 748564"/>
                      <a:gd name="connsiteX53" fmla="*/ 80308 w 646368"/>
                      <a:gd name="connsiteY53" fmla="*/ 368505 h 748564"/>
                      <a:gd name="connsiteX54" fmla="*/ 80308 w 646368"/>
                      <a:gd name="connsiteY54" fmla="*/ 364030 h 748564"/>
                      <a:gd name="connsiteX55" fmla="*/ 3906 w 646368"/>
                      <a:gd name="connsiteY55" fmla="*/ 408049 h 748564"/>
                      <a:gd name="connsiteX56" fmla="*/ 3906 w 646368"/>
                      <a:gd name="connsiteY56" fmla="*/ 375502 h 748564"/>
                      <a:gd name="connsiteX57" fmla="*/ 80308 w 646368"/>
                      <a:gd name="connsiteY57" fmla="*/ 331321 h 748564"/>
                      <a:gd name="connsiteX58" fmla="*/ 160697 w 646368"/>
                      <a:gd name="connsiteY58" fmla="*/ 651576 h 748564"/>
                      <a:gd name="connsiteX59" fmla="*/ 84295 w 646368"/>
                      <a:gd name="connsiteY59" fmla="*/ 695676 h 748564"/>
                      <a:gd name="connsiteX60" fmla="*/ 84295 w 646368"/>
                      <a:gd name="connsiteY60" fmla="*/ 663130 h 748564"/>
                      <a:gd name="connsiteX61" fmla="*/ 160697 w 646368"/>
                      <a:gd name="connsiteY61" fmla="*/ 619111 h 748564"/>
                      <a:gd name="connsiteX62" fmla="*/ 160697 w 646368"/>
                      <a:gd name="connsiteY62" fmla="*/ 614555 h 748564"/>
                      <a:gd name="connsiteX63" fmla="*/ 84295 w 646368"/>
                      <a:gd name="connsiteY63" fmla="*/ 658574 h 748564"/>
                      <a:gd name="connsiteX64" fmla="*/ 84295 w 646368"/>
                      <a:gd name="connsiteY64" fmla="*/ 626027 h 748564"/>
                      <a:gd name="connsiteX65" fmla="*/ 160697 w 646368"/>
                      <a:gd name="connsiteY65" fmla="*/ 581927 h 748564"/>
                      <a:gd name="connsiteX66" fmla="*/ 160697 w 646368"/>
                      <a:gd name="connsiteY66" fmla="*/ 577371 h 748564"/>
                      <a:gd name="connsiteX67" fmla="*/ 84295 w 646368"/>
                      <a:gd name="connsiteY67" fmla="*/ 621471 h 748564"/>
                      <a:gd name="connsiteX68" fmla="*/ 84295 w 646368"/>
                      <a:gd name="connsiteY68" fmla="*/ 588925 h 748564"/>
                      <a:gd name="connsiteX69" fmla="*/ 160697 w 646368"/>
                      <a:gd name="connsiteY69" fmla="*/ 544824 h 748564"/>
                      <a:gd name="connsiteX70" fmla="*/ 160697 w 646368"/>
                      <a:gd name="connsiteY70" fmla="*/ 540268 h 748564"/>
                      <a:gd name="connsiteX71" fmla="*/ 84295 w 646368"/>
                      <a:gd name="connsiteY71" fmla="*/ 584368 h 748564"/>
                      <a:gd name="connsiteX72" fmla="*/ 84295 w 646368"/>
                      <a:gd name="connsiteY72" fmla="*/ 551822 h 748564"/>
                      <a:gd name="connsiteX73" fmla="*/ 160697 w 646368"/>
                      <a:gd name="connsiteY73" fmla="*/ 507803 h 748564"/>
                      <a:gd name="connsiteX74" fmla="*/ 160697 w 646368"/>
                      <a:gd name="connsiteY74" fmla="*/ 503165 h 748564"/>
                      <a:gd name="connsiteX75" fmla="*/ 84295 w 646368"/>
                      <a:gd name="connsiteY75" fmla="*/ 547266 h 748564"/>
                      <a:gd name="connsiteX76" fmla="*/ 84295 w 646368"/>
                      <a:gd name="connsiteY76" fmla="*/ 514719 h 748564"/>
                      <a:gd name="connsiteX77" fmla="*/ 160697 w 646368"/>
                      <a:gd name="connsiteY77" fmla="*/ 470700 h 748564"/>
                      <a:gd name="connsiteX78" fmla="*/ 160697 w 646368"/>
                      <a:gd name="connsiteY78" fmla="*/ 466063 h 748564"/>
                      <a:gd name="connsiteX79" fmla="*/ 84295 w 646368"/>
                      <a:gd name="connsiteY79" fmla="*/ 510244 h 748564"/>
                      <a:gd name="connsiteX80" fmla="*/ 84295 w 646368"/>
                      <a:gd name="connsiteY80" fmla="*/ 477698 h 748564"/>
                      <a:gd name="connsiteX81" fmla="*/ 160697 w 646368"/>
                      <a:gd name="connsiteY81" fmla="*/ 433679 h 748564"/>
                      <a:gd name="connsiteX82" fmla="*/ 160697 w 646368"/>
                      <a:gd name="connsiteY82" fmla="*/ 428960 h 748564"/>
                      <a:gd name="connsiteX83" fmla="*/ 83969 w 646368"/>
                      <a:gd name="connsiteY83" fmla="*/ 472735 h 748564"/>
                      <a:gd name="connsiteX84" fmla="*/ 83969 w 646368"/>
                      <a:gd name="connsiteY84" fmla="*/ 440188 h 748564"/>
                      <a:gd name="connsiteX85" fmla="*/ 160372 w 646368"/>
                      <a:gd name="connsiteY85" fmla="*/ 396088 h 748564"/>
                      <a:gd name="connsiteX86" fmla="*/ 160697 w 646368"/>
                      <a:gd name="connsiteY86" fmla="*/ 391857 h 748564"/>
                      <a:gd name="connsiteX87" fmla="*/ 84295 w 646368"/>
                      <a:gd name="connsiteY87" fmla="*/ 435957 h 748564"/>
                      <a:gd name="connsiteX88" fmla="*/ 84295 w 646368"/>
                      <a:gd name="connsiteY88" fmla="*/ 403411 h 748564"/>
                      <a:gd name="connsiteX89" fmla="*/ 160697 w 646368"/>
                      <a:gd name="connsiteY89" fmla="*/ 359229 h 748564"/>
                      <a:gd name="connsiteX90" fmla="*/ 160697 w 646368"/>
                      <a:gd name="connsiteY90" fmla="*/ 354754 h 748564"/>
                      <a:gd name="connsiteX91" fmla="*/ 83969 w 646368"/>
                      <a:gd name="connsiteY91" fmla="*/ 398692 h 748564"/>
                      <a:gd name="connsiteX92" fmla="*/ 83969 w 646368"/>
                      <a:gd name="connsiteY92" fmla="*/ 366145 h 748564"/>
                      <a:gd name="connsiteX93" fmla="*/ 160372 w 646368"/>
                      <a:gd name="connsiteY93" fmla="*/ 322045 h 748564"/>
                      <a:gd name="connsiteX94" fmla="*/ 160697 w 646368"/>
                      <a:gd name="connsiteY94" fmla="*/ 317733 h 748564"/>
                      <a:gd name="connsiteX95" fmla="*/ 84295 w 646368"/>
                      <a:gd name="connsiteY95" fmla="*/ 361752 h 748564"/>
                      <a:gd name="connsiteX96" fmla="*/ 84295 w 646368"/>
                      <a:gd name="connsiteY96" fmla="*/ 329205 h 748564"/>
                      <a:gd name="connsiteX97" fmla="*/ 160372 w 646368"/>
                      <a:gd name="connsiteY97" fmla="*/ 284780 h 748564"/>
                      <a:gd name="connsiteX98" fmla="*/ 240924 w 646368"/>
                      <a:gd name="connsiteY98" fmla="*/ 605279 h 748564"/>
                      <a:gd name="connsiteX99" fmla="*/ 164521 w 646368"/>
                      <a:gd name="connsiteY99" fmla="*/ 649298 h 748564"/>
                      <a:gd name="connsiteX100" fmla="*/ 164521 w 646368"/>
                      <a:gd name="connsiteY100" fmla="*/ 616752 h 748564"/>
                      <a:gd name="connsiteX101" fmla="*/ 240924 w 646368"/>
                      <a:gd name="connsiteY101" fmla="*/ 572652 h 748564"/>
                      <a:gd name="connsiteX102" fmla="*/ 240924 w 646368"/>
                      <a:gd name="connsiteY102" fmla="*/ 568095 h 748564"/>
                      <a:gd name="connsiteX103" fmla="*/ 164521 w 646368"/>
                      <a:gd name="connsiteY103" fmla="*/ 612195 h 748564"/>
                      <a:gd name="connsiteX104" fmla="*/ 164521 w 646368"/>
                      <a:gd name="connsiteY104" fmla="*/ 579649 h 748564"/>
                      <a:gd name="connsiteX105" fmla="*/ 240924 w 646368"/>
                      <a:gd name="connsiteY105" fmla="*/ 535630 h 748564"/>
                      <a:gd name="connsiteX106" fmla="*/ 240924 w 646368"/>
                      <a:gd name="connsiteY106" fmla="*/ 530992 h 748564"/>
                      <a:gd name="connsiteX107" fmla="*/ 164521 w 646368"/>
                      <a:gd name="connsiteY107" fmla="*/ 575092 h 748564"/>
                      <a:gd name="connsiteX108" fmla="*/ 164521 w 646368"/>
                      <a:gd name="connsiteY108" fmla="*/ 542546 h 748564"/>
                      <a:gd name="connsiteX109" fmla="*/ 240924 w 646368"/>
                      <a:gd name="connsiteY109" fmla="*/ 498527 h 748564"/>
                      <a:gd name="connsiteX110" fmla="*/ 240924 w 646368"/>
                      <a:gd name="connsiteY110" fmla="*/ 493890 h 748564"/>
                      <a:gd name="connsiteX111" fmla="*/ 164521 w 646368"/>
                      <a:gd name="connsiteY111" fmla="*/ 538071 h 748564"/>
                      <a:gd name="connsiteX112" fmla="*/ 164521 w 646368"/>
                      <a:gd name="connsiteY112" fmla="*/ 505525 h 748564"/>
                      <a:gd name="connsiteX113" fmla="*/ 240924 w 646368"/>
                      <a:gd name="connsiteY113" fmla="*/ 461506 h 748564"/>
                      <a:gd name="connsiteX114" fmla="*/ 240924 w 646368"/>
                      <a:gd name="connsiteY114" fmla="*/ 456787 h 748564"/>
                      <a:gd name="connsiteX115" fmla="*/ 164521 w 646368"/>
                      <a:gd name="connsiteY115" fmla="*/ 500806 h 748564"/>
                      <a:gd name="connsiteX116" fmla="*/ 164521 w 646368"/>
                      <a:gd name="connsiteY116" fmla="*/ 468259 h 748564"/>
                      <a:gd name="connsiteX117" fmla="*/ 240924 w 646368"/>
                      <a:gd name="connsiteY117" fmla="*/ 424159 h 748564"/>
                      <a:gd name="connsiteX118" fmla="*/ 240924 w 646368"/>
                      <a:gd name="connsiteY118" fmla="*/ 419684 h 748564"/>
                      <a:gd name="connsiteX119" fmla="*/ 164196 w 646368"/>
                      <a:gd name="connsiteY119" fmla="*/ 463784 h 748564"/>
                      <a:gd name="connsiteX120" fmla="*/ 164196 w 646368"/>
                      <a:gd name="connsiteY120" fmla="*/ 431238 h 748564"/>
                      <a:gd name="connsiteX121" fmla="*/ 240598 w 646368"/>
                      <a:gd name="connsiteY121" fmla="*/ 387057 h 748564"/>
                      <a:gd name="connsiteX122" fmla="*/ 240924 w 646368"/>
                      <a:gd name="connsiteY122" fmla="*/ 382581 h 748564"/>
                      <a:gd name="connsiteX123" fmla="*/ 164521 w 646368"/>
                      <a:gd name="connsiteY123" fmla="*/ 426682 h 748564"/>
                      <a:gd name="connsiteX124" fmla="*/ 164521 w 646368"/>
                      <a:gd name="connsiteY124" fmla="*/ 394135 h 748564"/>
                      <a:gd name="connsiteX125" fmla="*/ 240598 w 646368"/>
                      <a:gd name="connsiteY125" fmla="*/ 349872 h 748564"/>
                      <a:gd name="connsiteX126" fmla="*/ 240924 w 646368"/>
                      <a:gd name="connsiteY126" fmla="*/ 345560 h 748564"/>
                      <a:gd name="connsiteX127" fmla="*/ 164521 w 646368"/>
                      <a:gd name="connsiteY127" fmla="*/ 389579 h 748564"/>
                      <a:gd name="connsiteX128" fmla="*/ 164521 w 646368"/>
                      <a:gd name="connsiteY128" fmla="*/ 357033 h 748564"/>
                      <a:gd name="connsiteX129" fmla="*/ 240924 w 646368"/>
                      <a:gd name="connsiteY129" fmla="*/ 312851 h 748564"/>
                      <a:gd name="connsiteX130" fmla="*/ 240924 w 646368"/>
                      <a:gd name="connsiteY130" fmla="*/ 308457 h 748564"/>
                      <a:gd name="connsiteX131" fmla="*/ 164521 w 646368"/>
                      <a:gd name="connsiteY131" fmla="*/ 352476 h 748564"/>
                      <a:gd name="connsiteX132" fmla="*/ 164521 w 646368"/>
                      <a:gd name="connsiteY132" fmla="*/ 319930 h 748564"/>
                      <a:gd name="connsiteX133" fmla="*/ 240924 w 646368"/>
                      <a:gd name="connsiteY133" fmla="*/ 275748 h 748564"/>
                      <a:gd name="connsiteX134" fmla="*/ 240924 w 646368"/>
                      <a:gd name="connsiteY134" fmla="*/ 271355 h 748564"/>
                      <a:gd name="connsiteX135" fmla="*/ 164521 w 646368"/>
                      <a:gd name="connsiteY135" fmla="*/ 315373 h 748564"/>
                      <a:gd name="connsiteX136" fmla="*/ 164521 w 646368"/>
                      <a:gd name="connsiteY136" fmla="*/ 282827 h 748564"/>
                      <a:gd name="connsiteX137" fmla="*/ 240924 w 646368"/>
                      <a:gd name="connsiteY137" fmla="*/ 238808 h 748564"/>
                      <a:gd name="connsiteX138" fmla="*/ 321150 w 646368"/>
                      <a:gd name="connsiteY138" fmla="*/ 558819 h 748564"/>
                      <a:gd name="connsiteX139" fmla="*/ 244911 w 646368"/>
                      <a:gd name="connsiteY139" fmla="*/ 602920 h 748564"/>
                      <a:gd name="connsiteX140" fmla="*/ 244911 w 646368"/>
                      <a:gd name="connsiteY140" fmla="*/ 570373 h 748564"/>
                      <a:gd name="connsiteX141" fmla="*/ 321150 w 646368"/>
                      <a:gd name="connsiteY141" fmla="*/ 526355 h 748564"/>
                      <a:gd name="connsiteX142" fmla="*/ 321150 w 646368"/>
                      <a:gd name="connsiteY142" fmla="*/ 521717 h 748564"/>
                      <a:gd name="connsiteX143" fmla="*/ 244911 w 646368"/>
                      <a:gd name="connsiteY143" fmla="*/ 565817 h 748564"/>
                      <a:gd name="connsiteX144" fmla="*/ 244911 w 646368"/>
                      <a:gd name="connsiteY144" fmla="*/ 533271 h 748564"/>
                      <a:gd name="connsiteX145" fmla="*/ 321150 w 646368"/>
                      <a:gd name="connsiteY145" fmla="*/ 489252 h 748564"/>
                      <a:gd name="connsiteX146" fmla="*/ 321150 w 646368"/>
                      <a:gd name="connsiteY146" fmla="*/ 484614 h 748564"/>
                      <a:gd name="connsiteX147" fmla="*/ 244585 w 646368"/>
                      <a:gd name="connsiteY147" fmla="*/ 528877 h 748564"/>
                      <a:gd name="connsiteX148" fmla="*/ 244585 w 646368"/>
                      <a:gd name="connsiteY148" fmla="*/ 496331 h 748564"/>
                      <a:gd name="connsiteX149" fmla="*/ 320825 w 646368"/>
                      <a:gd name="connsiteY149" fmla="*/ 452312 h 748564"/>
                      <a:gd name="connsiteX150" fmla="*/ 321150 w 646368"/>
                      <a:gd name="connsiteY150" fmla="*/ 447511 h 748564"/>
                      <a:gd name="connsiteX151" fmla="*/ 244911 w 646368"/>
                      <a:gd name="connsiteY151" fmla="*/ 491693 h 748564"/>
                      <a:gd name="connsiteX152" fmla="*/ 244911 w 646368"/>
                      <a:gd name="connsiteY152" fmla="*/ 459146 h 748564"/>
                      <a:gd name="connsiteX153" fmla="*/ 321150 w 646368"/>
                      <a:gd name="connsiteY153" fmla="*/ 415046 h 748564"/>
                      <a:gd name="connsiteX154" fmla="*/ 321150 w 646368"/>
                      <a:gd name="connsiteY154" fmla="*/ 410408 h 748564"/>
                      <a:gd name="connsiteX155" fmla="*/ 244911 w 646368"/>
                      <a:gd name="connsiteY155" fmla="*/ 454508 h 748564"/>
                      <a:gd name="connsiteX156" fmla="*/ 244911 w 646368"/>
                      <a:gd name="connsiteY156" fmla="*/ 421962 h 748564"/>
                      <a:gd name="connsiteX157" fmla="*/ 321150 w 646368"/>
                      <a:gd name="connsiteY157" fmla="*/ 377862 h 748564"/>
                      <a:gd name="connsiteX158" fmla="*/ 321150 w 646368"/>
                      <a:gd name="connsiteY158" fmla="*/ 373387 h 748564"/>
                      <a:gd name="connsiteX159" fmla="*/ 244911 w 646368"/>
                      <a:gd name="connsiteY159" fmla="*/ 417406 h 748564"/>
                      <a:gd name="connsiteX160" fmla="*/ 244911 w 646368"/>
                      <a:gd name="connsiteY160" fmla="*/ 384859 h 748564"/>
                      <a:gd name="connsiteX161" fmla="*/ 321150 w 646368"/>
                      <a:gd name="connsiteY161" fmla="*/ 340678 h 748564"/>
                      <a:gd name="connsiteX162" fmla="*/ 321150 w 646368"/>
                      <a:gd name="connsiteY162" fmla="*/ 336284 h 748564"/>
                      <a:gd name="connsiteX163" fmla="*/ 244911 w 646368"/>
                      <a:gd name="connsiteY163" fmla="*/ 380303 h 748564"/>
                      <a:gd name="connsiteX164" fmla="*/ 244911 w 646368"/>
                      <a:gd name="connsiteY164" fmla="*/ 347757 h 748564"/>
                      <a:gd name="connsiteX165" fmla="*/ 321150 w 646368"/>
                      <a:gd name="connsiteY165" fmla="*/ 303575 h 748564"/>
                      <a:gd name="connsiteX166" fmla="*/ 321150 w 646368"/>
                      <a:gd name="connsiteY166" fmla="*/ 299181 h 748564"/>
                      <a:gd name="connsiteX167" fmla="*/ 244911 w 646368"/>
                      <a:gd name="connsiteY167" fmla="*/ 343200 h 748564"/>
                      <a:gd name="connsiteX168" fmla="*/ 244911 w 646368"/>
                      <a:gd name="connsiteY168" fmla="*/ 310654 h 748564"/>
                      <a:gd name="connsiteX169" fmla="*/ 321150 w 646368"/>
                      <a:gd name="connsiteY169" fmla="*/ 266635 h 748564"/>
                      <a:gd name="connsiteX170" fmla="*/ 321150 w 646368"/>
                      <a:gd name="connsiteY170" fmla="*/ 262079 h 748564"/>
                      <a:gd name="connsiteX171" fmla="*/ 244911 w 646368"/>
                      <a:gd name="connsiteY171" fmla="*/ 306098 h 748564"/>
                      <a:gd name="connsiteX172" fmla="*/ 244911 w 646368"/>
                      <a:gd name="connsiteY172" fmla="*/ 273551 h 748564"/>
                      <a:gd name="connsiteX173" fmla="*/ 321150 w 646368"/>
                      <a:gd name="connsiteY173" fmla="*/ 229532 h 748564"/>
                      <a:gd name="connsiteX174" fmla="*/ 321150 w 646368"/>
                      <a:gd name="connsiteY174" fmla="*/ 224976 h 748564"/>
                      <a:gd name="connsiteX175" fmla="*/ 244585 w 646368"/>
                      <a:gd name="connsiteY175" fmla="*/ 268507 h 748564"/>
                      <a:gd name="connsiteX176" fmla="*/ 244585 w 646368"/>
                      <a:gd name="connsiteY176" fmla="*/ 235960 h 748564"/>
                      <a:gd name="connsiteX177" fmla="*/ 320825 w 646368"/>
                      <a:gd name="connsiteY177" fmla="*/ 191942 h 748564"/>
                      <a:gd name="connsiteX178" fmla="*/ 401214 w 646368"/>
                      <a:gd name="connsiteY178" fmla="*/ 512604 h 748564"/>
                      <a:gd name="connsiteX179" fmla="*/ 324893 w 646368"/>
                      <a:gd name="connsiteY179" fmla="*/ 556704 h 748564"/>
                      <a:gd name="connsiteX180" fmla="*/ 324893 w 646368"/>
                      <a:gd name="connsiteY180" fmla="*/ 524158 h 748564"/>
                      <a:gd name="connsiteX181" fmla="*/ 401214 w 646368"/>
                      <a:gd name="connsiteY181" fmla="*/ 480057 h 748564"/>
                      <a:gd name="connsiteX182" fmla="*/ 401214 w 646368"/>
                      <a:gd name="connsiteY182" fmla="*/ 475501 h 748564"/>
                      <a:gd name="connsiteX183" fmla="*/ 324893 w 646368"/>
                      <a:gd name="connsiteY183" fmla="*/ 519682 h 748564"/>
                      <a:gd name="connsiteX184" fmla="*/ 324893 w 646368"/>
                      <a:gd name="connsiteY184" fmla="*/ 487136 h 748564"/>
                      <a:gd name="connsiteX185" fmla="*/ 401214 w 646368"/>
                      <a:gd name="connsiteY185" fmla="*/ 443117 h 748564"/>
                      <a:gd name="connsiteX186" fmla="*/ 401214 w 646368"/>
                      <a:gd name="connsiteY186" fmla="*/ 438398 h 748564"/>
                      <a:gd name="connsiteX187" fmla="*/ 324893 w 646368"/>
                      <a:gd name="connsiteY187" fmla="*/ 482580 h 748564"/>
                      <a:gd name="connsiteX188" fmla="*/ 324893 w 646368"/>
                      <a:gd name="connsiteY188" fmla="*/ 450033 h 748564"/>
                      <a:gd name="connsiteX189" fmla="*/ 401214 w 646368"/>
                      <a:gd name="connsiteY189" fmla="*/ 405852 h 748564"/>
                      <a:gd name="connsiteX190" fmla="*/ 401214 w 646368"/>
                      <a:gd name="connsiteY190" fmla="*/ 401377 h 748564"/>
                      <a:gd name="connsiteX191" fmla="*/ 324893 w 646368"/>
                      <a:gd name="connsiteY191" fmla="*/ 445396 h 748564"/>
                      <a:gd name="connsiteX192" fmla="*/ 324893 w 646368"/>
                      <a:gd name="connsiteY192" fmla="*/ 412849 h 748564"/>
                      <a:gd name="connsiteX193" fmla="*/ 401214 w 646368"/>
                      <a:gd name="connsiteY193" fmla="*/ 368668 h 748564"/>
                      <a:gd name="connsiteX194" fmla="*/ 401214 w 646368"/>
                      <a:gd name="connsiteY194" fmla="*/ 364193 h 748564"/>
                      <a:gd name="connsiteX195" fmla="*/ 324893 w 646368"/>
                      <a:gd name="connsiteY195" fmla="*/ 408293 h 748564"/>
                      <a:gd name="connsiteX196" fmla="*/ 324893 w 646368"/>
                      <a:gd name="connsiteY196" fmla="*/ 375747 h 748564"/>
                      <a:gd name="connsiteX197" fmla="*/ 401214 w 646368"/>
                      <a:gd name="connsiteY197" fmla="*/ 331565 h 748564"/>
                      <a:gd name="connsiteX198" fmla="*/ 401214 w 646368"/>
                      <a:gd name="connsiteY198" fmla="*/ 327171 h 748564"/>
                      <a:gd name="connsiteX199" fmla="*/ 324893 w 646368"/>
                      <a:gd name="connsiteY199" fmla="*/ 371190 h 748564"/>
                      <a:gd name="connsiteX200" fmla="*/ 324893 w 646368"/>
                      <a:gd name="connsiteY200" fmla="*/ 338644 h 748564"/>
                      <a:gd name="connsiteX201" fmla="*/ 401214 w 646368"/>
                      <a:gd name="connsiteY201" fmla="*/ 294544 h 748564"/>
                      <a:gd name="connsiteX202" fmla="*/ 401214 w 646368"/>
                      <a:gd name="connsiteY202" fmla="*/ 290069 h 748564"/>
                      <a:gd name="connsiteX203" fmla="*/ 324893 w 646368"/>
                      <a:gd name="connsiteY203" fmla="*/ 333599 h 748564"/>
                      <a:gd name="connsiteX204" fmla="*/ 324893 w 646368"/>
                      <a:gd name="connsiteY204" fmla="*/ 301053 h 748564"/>
                      <a:gd name="connsiteX205" fmla="*/ 401214 w 646368"/>
                      <a:gd name="connsiteY205" fmla="*/ 257034 h 748564"/>
                      <a:gd name="connsiteX206" fmla="*/ 401214 w 646368"/>
                      <a:gd name="connsiteY206" fmla="*/ 252966 h 748564"/>
                      <a:gd name="connsiteX207" fmla="*/ 324893 w 646368"/>
                      <a:gd name="connsiteY207" fmla="*/ 296985 h 748564"/>
                      <a:gd name="connsiteX208" fmla="*/ 324893 w 646368"/>
                      <a:gd name="connsiteY208" fmla="*/ 264438 h 748564"/>
                      <a:gd name="connsiteX209" fmla="*/ 401214 w 646368"/>
                      <a:gd name="connsiteY209" fmla="*/ 220420 h 748564"/>
                      <a:gd name="connsiteX210" fmla="*/ 401214 w 646368"/>
                      <a:gd name="connsiteY210" fmla="*/ 215863 h 748564"/>
                      <a:gd name="connsiteX211" fmla="*/ 324893 w 646368"/>
                      <a:gd name="connsiteY211" fmla="*/ 259882 h 748564"/>
                      <a:gd name="connsiteX212" fmla="*/ 324893 w 646368"/>
                      <a:gd name="connsiteY212" fmla="*/ 227336 h 748564"/>
                      <a:gd name="connsiteX213" fmla="*/ 401214 w 646368"/>
                      <a:gd name="connsiteY213" fmla="*/ 183235 h 748564"/>
                      <a:gd name="connsiteX214" fmla="*/ 401214 w 646368"/>
                      <a:gd name="connsiteY214" fmla="*/ 178679 h 748564"/>
                      <a:gd name="connsiteX215" fmla="*/ 324893 w 646368"/>
                      <a:gd name="connsiteY215" fmla="*/ 222861 h 748564"/>
                      <a:gd name="connsiteX216" fmla="*/ 324893 w 646368"/>
                      <a:gd name="connsiteY216" fmla="*/ 190314 h 748564"/>
                      <a:gd name="connsiteX217" fmla="*/ 401214 w 646368"/>
                      <a:gd name="connsiteY217" fmla="*/ 146214 h 748564"/>
                      <a:gd name="connsiteX218" fmla="*/ 481441 w 646368"/>
                      <a:gd name="connsiteY218" fmla="*/ 466307 h 748564"/>
                      <a:gd name="connsiteX219" fmla="*/ 405201 w 646368"/>
                      <a:gd name="connsiteY219" fmla="*/ 510407 h 748564"/>
                      <a:gd name="connsiteX220" fmla="*/ 405201 w 646368"/>
                      <a:gd name="connsiteY220" fmla="*/ 477861 h 748564"/>
                      <a:gd name="connsiteX221" fmla="*/ 481441 w 646368"/>
                      <a:gd name="connsiteY221" fmla="*/ 433760 h 748564"/>
                      <a:gd name="connsiteX222" fmla="*/ 481441 w 646368"/>
                      <a:gd name="connsiteY222" fmla="*/ 429204 h 748564"/>
                      <a:gd name="connsiteX223" fmla="*/ 405201 w 646368"/>
                      <a:gd name="connsiteY223" fmla="*/ 473223 h 748564"/>
                      <a:gd name="connsiteX224" fmla="*/ 405201 w 646368"/>
                      <a:gd name="connsiteY224" fmla="*/ 440676 h 748564"/>
                      <a:gd name="connsiteX225" fmla="*/ 481441 w 646368"/>
                      <a:gd name="connsiteY225" fmla="*/ 396495 h 748564"/>
                      <a:gd name="connsiteX226" fmla="*/ 481441 w 646368"/>
                      <a:gd name="connsiteY226" fmla="*/ 392101 h 748564"/>
                      <a:gd name="connsiteX227" fmla="*/ 405201 w 646368"/>
                      <a:gd name="connsiteY227" fmla="*/ 436120 h 748564"/>
                      <a:gd name="connsiteX228" fmla="*/ 405201 w 646368"/>
                      <a:gd name="connsiteY228" fmla="*/ 403574 h 748564"/>
                      <a:gd name="connsiteX229" fmla="*/ 481441 w 646368"/>
                      <a:gd name="connsiteY229" fmla="*/ 359473 h 748564"/>
                      <a:gd name="connsiteX230" fmla="*/ 481441 w 646368"/>
                      <a:gd name="connsiteY230" fmla="*/ 354998 h 748564"/>
                      <a:gd name="connsiteX231" fmla="*/ 405201 w 646368"/>
                      <a:gd name="connsiteY231" fmla="*/ 398692 h 748564"/>
                      <a:gd name="connsiteX232" fmla="*/ 405201 w 646368"/>
                      <a:gd name="connsiteY232" fmla="*/ 366145 h 748564"/>
                      <a:gd name="connsiteX233" fmla="*/ 481441 w 646368"/>
                      <a:gd name="connsiteY233" fmla="*/ 322045 h 748564"/>
                      <a:gd name="connsiteX234" fmla="*/ 481441 w 646368"/>
                      <a:gd name="connsiteY234" fmla="*/ 317896 h 748564"/>
                      <a:gd name="connsiteX235" fmla="*/ 405201 w 646368"/>
                      <a:gd name="connsiteY235" fmla="*/ 361996 h 748564"/>
                      <a:gd name="connsiteX236" fmla="*/ 405201 w 646368"/>
                      <a:gd name="connsiteY236" fmla="*/ 329449 h 748564"/>
                      <a:gd name="connsiteX237" fmla="*/ 481441 w 646368"/>
                      <a:gd name="connsiteY237" fmla="*/ 285349 h 748564"/>
                      <a:gd name="connsiteX238" fmla="*/ 481441 w 646368"/>
                      <a:gd name="connsiteY238" fmla="*/ 280793 h 748564"/>
                      <a:gd name="connsiteX239" fmla="*/ 405201 w 646368"/>
                      <a:gd name="connsiteY239" fmla="*/ 324812 h 748564"/>
                      <a:gd name="connsiteX240" fmla="*/ 405201 w 646368"/>
                      <a:gd name="connsiteY240" fmla="*/ 292266 h 748564"/>
                      <a:gd name="connsiteX241" fmla="*/ 481441 w 646368"/>
                      <a:gd name="connsiteY241" fmla="*/ 248247 h 748564"/>
                      <a:gd name="connsiteX242" fmla="*/ 481441 w 646368"/>
                      <a:gd name="connsiteY242" fmla="*/ 243690 h 748564"/>
                      <a:gd name="connsiteX243" fmla="*/ 405201 w 646368"/>
                      <a:gd name="connsiteY243" fmla="*/ 287790 h 748564"/>
                      <a:gd name="connsiteX244" fmla="*/ 405201 w 646368"/>
                      <a:gd name="connsiteY244" fmla="*/ 255244 h 748564"/>
                      <a:gd name="connsiteX245" fmla="*/ 481441 w 646368"/>
                      <a:gd name="connsiteY245" fmla="*/ 211144 h 748564"/>
                      <a:gd name="connsiteX246" fmla="*/ 481441 w 646368"/>
                      <a:gd name="connsiteY246" fmla="*/ 206588 h 748564"/>
                      <a:gd name="connsiteX247" fmla="*/ 405201 w 646368"/>
                      <a:gd name="connsiteY247" fmla="*/ 250688 h 748564"/>
                      <a:gd name="connsiteX248" fmla="*/ 405201 w 646368"/>
                      <a:gd name="connsiteY248" fmla="*/ 218141 h 748564"/>
                      <a:gd name="connsiteX249" fmla="*/ 481441 w 646368"/>
                      <a:gd name="connsiteY249" fmla="*/ 174122 h 748564"/>
                      <a:gd name="connsiteX250" fmla="*/ 481441 w 646368"/>
                      <a:gd name="connsiteY250" fmla="*/ 169403 h 748564"/>
                      <a:gd name="connsiteX251" fmla="*/ 405201 w 646368"/>
                      <a:gd name="connsiteY251" fmla="*/ 213585 h 748564"/>
                      <a:gd name="connsiteX252" fmla="*/ 405201 w 646368"/>
                      <a:gd name="connsiteY252" fmla="*/ 181039 h 748564"/>
                      <a:gd name="connsiteX253" fmla="*/ 481441 w 646368"/>
                      <a:gd name="connsiteY253" fmla="*/ 136938 h 748564"/>
                      <a:gd name="connsiteX254" fmla="*/ 481441 w 646368"/>
                      <a:gd name="connsiteY254" fmla="*/ 132382 h 748564"/>
                      <a:gd name="connsiteX255" fmla="*/ 405201 w 646368"/>
                      <a:gd name="connsiteY255" fmla="*/ 176482 h 748564"/>
                      <a:gd name="connsiteX256" fmla="*/ 405201 w 646368"/>
                      <a:gd name="connsiteY256" fmla="*/ 143936 h 748564"/>
                      <a:gd name="connsiteX257" fmla="*/ 481441 w 646368"/>
                      <a:gd name="connsiteY257" fmla="*/ 99917 h 748564"/>
                      <a:gd name="connsiteX258" fmla="*/ 561830 w 646368"/>
                      <a:gd name="connsiteY258" fmla="*/ 419928 h 748564"/>
                      <a:gd name="connsiteX259" fmla="*/ 485428 w 646368"/>
                      <a:gd name="connsiteY259" fmla="*/ 463784 h 748564"/>
                      <a:gd name="connsiteX260" fmla="*/ 485428 w 646368"/>
                      <a:gd name="connsiteY260" fmla="*/ 431238 h 748564"/>
                      <a:gd name="connsiteX261" fmla="*/ 561830 w 646368"/>
                      <a:gd name="connsiteY261" fmla="*/ 387138 h 748564"/>
                      <a:gd name="connsiteX262" fmla="*/ 561830 w 646368"/>
                      <a:gd name="connsiteY262" fmla="*/ 382825 h 748564"/>
                      <a:gd name="connsiteX263" fmla="*/ 485428 w 646368"/>
                      <a:gd name="connsiteY263" fmla="*/ 426844 h 748564"/>
                      <a:gd name="connsiteX264" fmla="*/ 485428 w 646368"/>
                      <a:gd name="connsiteY264" fmla="*/ 394298 h 748564"/>
                      <a:gd name="connsiteX265" fmla="*/ 561830 w 646368"/>
                      <a:gd name="connsiteY265" fmla="*/ 350198 h 748564"/>
                      <a:gd name="connsiteX266" fmla="*/ 561830 w 646368"/>
                      <a:gd name="connsiteY266" fmla="*/ 345723 h 748564"/>
                      <a:gd name="connsiteX267" fmla="*/ 485428 w 646368"/>
                      <a:gd name="connsiteY267" fmla="*/ 389741 h 748564"/>
                      <a:gd name="connsiteX268" fmla="*/ 485428 w 646368"/>
                      <a:gd name="connsiteY268" fmla="*/ 357195 h 748564"/>
                      <a:gd name="connsiteX269" fmla="*/ 561830 w 646368"/>
                      <a:gd name="connsiteY269" fmla="*/ 313095 h 748564"/>
                      <a:gd name="connsiteX270" fmla="*/ 561830 w 646368"/>
                      <a:gd name="connsiteY270" fmla="*/ 308620 h 748564"/>
                      <a:gd name="connsiteX271" fmla="*/ 485428 w 646368"/>
                      <a:gd name="connsiteY271" fmla="*/ 352639 h 748564"/>
                      <a:gd name="connsiteX272" fmla="*/ 485428 w 646368"/>
                      <a:gd name="connsiteY272" fmla="*/ 320092 h 748564"/>
                      <a:gd name="connsiteX273" fmla="*/ 561830 w 646368"/>
                      <a:gd name="connsiteY273" fmla="*/ 275992 h 748564"/>
                      <a:gd name="connsiteX274" fmla="*/ 561830 w 646368"/>
                      <a:gd name="connsiteY274" fmla="*/ 271517 h 748564"/>
                      <a:gd name="connsiteX275" fmla="*/ 485428 w 646368"/>
                      <a:gd name="connsiteY275" fmla="*/ 315617 h 748564"/>
                      <a:gd name="connsiteX276" fmla="*/ 485428 w 646368"/>
                      <a:gd name="connsiteY276" fmla="*/ 283071 h 748564"/>
                      <a:gd name="connsiteX277" fmla="*/ 561830 w 646368"/>
                      <a:gd name="connsiteY277" fmla="*/ 239052 h 748564"/>
                      <a:gd name="connsiteX278" fmla="*/ 561830 w 646368"/>
                      <a:gd name="connsiteY278" fmla="*/ 234414 h 748564"/>
                      <a:gd name="connsiteX279" fmla="*/ 485428 w 646368"/>
                      <a:gd name="connsiteY279" fmla="*/ 278515 h 748564"/>
                      <a:gd name="connsiteX280" fmla="*/ 485428 w 646368"/>
                      <a:gd name="connsiteY280" fmla="*/ 245968 h 748564"/>
                      <a:gd name="connsiteX281" fmla="*/ 561830 w 646368"/>
                      <a:gd name="connsiteY281" fmla="*/ 201950 h 748564"/>
                      <a:gd name="connsiteX282" fmla="*/ 561830 w 646368"/>
                      <a:gd name="connsiteY282" fmla="*/ 197393 h 748564"/>
                      <a:gd name="connsiteX283" fmla="*/ 485428 w 646368"/>
                      <a:gd name="connsiteY283" fmla="*/ 241412 h 748564"/>
                      <a:gd name="connsiteX284" fmla="*/ 485428 w 646368"/>
                      <a:gd name="connsiteY284" fmla="*/ 208866 h 748564"/>
                      <a:gd name="connsiteX285" fmla="*/ 561830 w 646368"/>
                      <a:gd name="connsiteY285" fmla="*/ 164765 h 748564"/>
                      <a:gd name="connsiteX286" fmla="*/ 561830 w 646368"/>
                      <a:gd name="connsiteY286" fmla="*/ 160128 h 748564"/>
                      <a:gd name="connsiteX287" fmla="*/ 485428 w 646368"/>
                      <a:gd name="connsiteY287" fmla="*/ 204309 h 748564"/>
                      <a:gd name="connsiteX288" fmla="*/ 485428 w 646368"/>
                      <a:gd name="connsiteY288" fmla="*/ 171763 h 748564"/>
                      <a:gd name="connsiteX289" fmla="*/ 561830 w 646368"/>
                      <a:gd name="connsiteY289" fmla="*/ 127663 h 748564"/>
                      <a:gd name="connsiteX290" fmla="*/ 561830 w 646368"/>
                      <a:gd name="connsiteY290" fmla="*/ 123106 h 748564"/>
                      <a:gd name="connsiteX291" fmla="*/ 485428 w 646368"/>
                      <a:gd name="connsiteY291" fmla="*/ 167206 h 748564"/>
                      <a:gd name="connsiteX292" fmla="*/ 485428 w 646368"/>
                      <a:gd name="connsiteY292" fmla="*/ 134660 h 748564"/>
                      <a:gd name="connsiteX293" fmla="*/ 561830 w 646368"/>
                      <a:gd name="connsiteY293" fmla="*/ 90641 h 748564"/>
                      <a:gd name="connsiteX294" fmla="*/ 561830 w 646368"/>
                      <a:gd name="connsiteY294" fmla="*/ 86004 h 748564"/>
                      <a:gd name="connsiteX295" fmla="*/ 485428 w 646368"/>
                      <a:gd name="connsiteY295" fmla="*/ 130104 h 748564"/>
                      <a:gd name="connsiteX296" fmla="*/ 485428 w 646368"/>
                      <a:gd name="connsiteY296" fmla="*/ 97557 h 748564"/>
                      <a:gd name="connsiteX297" fmla="*/ 561830 w 646368"/>
                      <a:gd name="connsiteY297" fmla="*/ 53538 h 748564"/>
                      <a:gd name="connsiteX298" fmla="*/ 642138 w 646368"/>
                      <a:gd name="connsiteY298" fmla="*/ 373550 h 748564"/>
                      <a:gd name="connsiteX299" fmla="*/ 565817 w 646368"/>
                      <a:gd name="connsiteY299" fmla="*/ 417569 h 748564"/>
                      <a:gd name="connsiteX300" fmla="*/ 565817 w 646368"/>
                      <a:gd name="connsiteY300" fmla="*/ 385022 h 748564"/>
                      <a:gd name="connsiteX301" fmla="*/ 642138 w 646368"/>
                      <a:gd name="connsiteY301" fmla="*/ 340922 h 748564"/>
                      <a:gd name="connsiteX302" fmla="*/ 642138 w 646368"/>
                      <a:gd name="connsiteY302" fmla="*/ 336447 h 748564"/>
                      <a:gd name="connsiteX303" fmla="*/ 565817 w 646368"/>
                      <a:gd name="connsiteY303" fmla="*/ 380466 h 748564"/>
                      <a:gd name="connsiteX304" fmla="*/ 565817 w 646368"/>
                      <a:gd name="connsiteY304" fmla="*/ 347920 h 748564"/>
                      <a:gd name="connsiteX305" fmla="*/ 642138 w 646368"/>
                      <a:gd name="connsiteY305" fmla="*/ 303819 h 748564"/>
                      <a:gd name="connsiteX306" fmla="*/ 642138 w 646368"/>
                      <a:gd name="connsiteY306" fmla="*/ 299344 h 748564"/>
                      <a:gd name="connsiteX307" fmla="*/ 565817 w 646368"/>
                      <a:gd name="connsiteY307" fmla="*/ 343444 h 748564"/>
                      <a:gd name="connsiteX308" fmla="*/ 565817 w 646368"/>
                      <a:gd name="connsiteY308" fmla="*/ 310898 h 748564"/>
                      <a:gd name="connsiteX309" fmla="*/ 642138 w 646368"/>
                      <a:gd name="connsiteY309" fmla="*/ 266879 h 748564"/>
                      <a:gd name="connsiteX310" fmla="*/ 642138 w 646368"/>
                      <a:gd name="connsiteY310" fmla="*/ 262242 h 748564"/>
                      <a:gd name="connsiteX311" fmla="*/ 565817 w 646368"/>
                      <a:gd name="connsiteY311" fmla="*/ 306342 h 748564"/>
                      <a:gd name="connsiteX312" fmla="*/ 565817 w 646368"/>
                      <a:gd name="connsiteY312" fmla="*/ 273795 h 748564"/>
                      <a:gd name="connsiteX313" fmla="*/ 642138 w 646368"/>
                      <a:gd name="connsiteY313" fmla="*/ 229777 h 748564"/>
                      <a:gd name="connsiteX314" fmla="*/ 642138 w 646368"/>
                      <a:gd name="connsiteY314" fmla="*/ 225220 h 748564"/>
                      <a:gd name="connsiteX315" fmla="*/ 565817 w 646368"/>
                      <a:gd name="connsiteY315" fmla="*/ 268507 h 748564"/>
                      <a:gd name="connsiteX316" fmla="*/ 565817 w 646368"/>
                      <a:gd name="connsiteY316" fmla="*/ 235960 h 748564"/>
                      <a:gd name="connsiteX317" fmla="*/ 642138 w 646368"/>
                      <a:gd name="connsiteY317" fmla="*/ 191860 h 748564"/>
                      <a:gd name="connsiteX318" fmla="*/ 642138 w 646368"/>
                      <a:gd name="connsiteY318" fmla="*/ 187955 h 748564"/>
                      <a:gd name="connsiteX319" fmla="*/ 565817 w 646368"/>
                      <a:gd name="connsiteY319" fmla="*/ 232136 h 748564"/>
                      <a:gd name="connsiteX320" fmla="*/ 565817 w 646368"/>
                      <a:gd name="connsiteY320" fmla="*/ 199590 h 748564"/>
                      <a:gd name="connsiteX321" fmla="*/ 642138 w 646368"/>
                      <a:gd name="connsiteY321" fmla="*/ 155490 h 748564"/>
                      <a:gd name="connsiteX322" fmla="*/ 642138 w 646368"/>
                      <a:gd name="connsiteY322" fmla="*/ 150933 h 748564"/>
                      <a:gd name="connsiteX323" fmla="*/ 565817 w 646368"/>
                      <a:gd name="connsiteY323" fmla="*/ 195034 h 748564"/>
                      <a:gd name="connsiteX324" fmla="*/ 565817 w 646368"/>
                      <a:gd name="connsiteY324" fmla="*/ 162487 h 748564"/>
                      <a:gd name="connsiteX325" fmla="*/ 642138 w 646368"/>
                      <a:gd name="connsiteY325" fmla="*/ 118468 h 748564"/>
                      <a:gd name="connsiteX326" fmla="*/ 642138 w 646368"/>
                      <a:gd name="connsiteY326" fmla="*/ 113830 h 748564"/>
                      <a:gd name="connsiteX327" fmla="*/ 565817 w 646368"/>
                      <a:gd name="connsiteY327" fmla="*/ 157931 h 748564"/>
                      <a:gd name="connsiteX328" fmla="*/ 565817 w 646368"/>
                      <a:gd name="connsiteY328" fmla="*/ 125385 h 748564"/>
                      <a:gd name="connsiteX329" fmla="*/ 642138 w 646368"/>
                      <a:gd name="connsiteY329" fmla="*/ 81284 h 748564"/>
                      <a:gd name="connsiteX330" fmla="*/ 642138 w 646368"/>
                      <a:gd name="connsiteY330" fmla="*/ 76728 h 748564"/>
                      <a:gd name="connsiteX331" fmla="*/ 565817 w 646368"/>
                      <a:gd name="connsiteY331" fmla="*/ 120828 h 748564"/>
                      <a:gd name="connsiteX332" fmla="*/ 565817 w 646368"/>
                      <a:gd name="connsiteY332" fmla="*/ 88282 h 748564"/>
                      <a:gd name="connsiteX333" fmla="*/ 642138 w 646368"/>
                      <a:gd name="connsiteY333" fmla="*/ 44263 h 748564"/>
                      <a:gd name="connsiteX334" fmla="*/ 642138 w 646368"/>
                      <a:gd name="connsiteY334" fmla="*/ 39625 h 748564"/>
                      <a:gd name="connsiteX335" fmla="*/ 565817 w 646368"/>
                      <a:gd name="connsiteY335" fmla="*/ 83644 h 748564"/>
                      <a:gd name="connsiteX336" fmla="*/ 565817 w 646368"/>
                      <a:gd name="connsiteY336" fmla="*/ 51098 h 748564"/>
                      <a:gd name="connsiteX337" fmla="*/ 642138 w 646368"/>
                      <a:gd name="connsiteY337" fmla="*/ 6916 h 748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</a:cxnLst>
                    <a:rect l="l" t="t" r="r" b="b"/>
                    <a:pathLst>
                      <a:path w="646368" h="748564">
                        <a:moveTo>
                          <a:pt x="976" y="372492"/>
                        </a:moveTo>
                        <a:lnTo>
                          <a:pt x="0" y="373062"/>
                        </a:lnTo>
                        <a:lnTo>
                          <a:pt x="0" y="748564"/>
                        </a:lnTo>
                        <a:lnTo>
                          <a:pt x="3906" y="746367"/>
                        </a:lnTo>
                        <a:lnTo>
                          <a:pt x="164521" y="653610"/>
                        </a:lnTo>
                        <a:lnTo>
                          <a:pt x="240924" y="609510"/>
                        </a:lnTo>
                        <a:lnTo>
                          <a:pt x="244911" y="607232"/>
                        </a:lnTo>
                        <a:lnTo>
                          <a:pt x="321150" y="563213"/>
                        </a:lnTo>
                        <a:lnTo>
                          <a:pt x="325219" y="560853"/>
                        </a:lnTo>
                        <a:lnTo>
                          <a:pt x="401540" y="516835"/>
                        </a:lnTo>
                        <a:lnTo>
                          <a:pt x="405526" y="514475"/>
                        </a:lnTo>
                        <a:lnTo>
                          <a:pt x="481766" y="470456"/>
                        </a:lnTo>
                        <a:lnTo>
                          <a:pt x="485753" y="468178"/>
                        </a:lnTo>
                        <a:lnTo>
                          <a:pt x="562155" y="423996"/>
                        </a:lnTo>
                        <a:lnTo>
                          <a:pt x="566142" y="421800"/>
                        </a:lnTo>
                        <a:lnTo>
                          <a:pt x="642463" y="377618"/>
                        </a:lnTo>
                        <a:lnTo>
                          <a:pt x="646369" y="375502"/>
                        </a:lnTo>
                        <a:lnTo>
                          <a:pt x="646369" y="0"/>
                        </a:lnTo>
                        <a:close/>
                        <a:moveTo>
                          <a:pt x="80308" y="697955"/>
                        </a:moveTo>
                        <a:lnTo>
                          <a:pt x="3906" y="741974"/>
                        </a:lnTo>
                        <a:lnTo>
                          <a:pt x="3906" y="709427"/>
                        </a:lnTo>
                        <a:lnTo>
                          <a:pt x="80308" y="665408"/>
                        </a:lnTo>
                        <a:close/>
                        <a:moveTo>
                          <a:pt x="80308" y="660852"/>
                        </a:moveTo>
                        <a:lnTo>
                          <a:pt x="3906" y="704871"/>
                        </a:lnTo>
                        <a:lnTo>
                          <a:pt x="3906" y="672325"/>
                        </a:lnTo>
                        <a:lnTo>
                          <a:pt x="80308" y="628306"/>
                        </a:lnTo>
                        <a:close/>
                        <a:moveTo>
                          <a:pt x="80308" y="623668"/>
                        </a:moveTo>
                        <a:lnTo>
                          <a:pt x="3906" y="667849"/>
                        </a:lnTo>
                        <a:lnTo>
                          <a:pt x="3906" y="635303"/>
                        </a:lnTo>
                        <a:lnTo>
                          <a:pt x="80308" y="591284"/>
                        </a:lnTo>
                        <a:close/>
                        <a:moveTo>
                          <a:pt x="80308" y="586646"/>
                        </a:moveTo>
                        <a:lnTo>
                          <a:pt x="3906" y="630747"/>
                        </a:lnTo>
                        <a:lnTo>
                          <a:pt x="3906" y="598200"/>
                        </a:lnTo>
                        <a:lnTo>
                          <a:pt x="80308" y="554181"/>
                        </a:lnTo>
                        <a:close/>
                        <a:moveTo>
                          <a:pt x="80308" y="549544"/>
                        </a:moveTo>
                        <a:lnTo>
                          <a:pt x="3906" y="593644"/>
                        </a:lnTo>
                        <a:lnTo>
                          <a:pt x="3906" y="561098"/>
                        </a:lnTo>
                        <a:lnTo>
                          <a:pt x="80308" y="516997"/>
                        </a:lnTo>
                        <a:close/>
                        <a:moveTo>
                          <a:pt x="80308" y="512441"/>
                        </a:moveTo>
                        <a:lnTo>
                          <a:pt x="3906" y="556541"/>
                        </a:lnTo>
                        <a:lnTo>
                          <a:pt x="3906" y="523995"/>
                        </a:lnTo>
                        <a:lnTo>
                          <a:pt x="79982" y="480057"/>
                        </a:lnTo>
                        <a:close/>
                        <a:moveTo>
                          <a:pt x="80308" y="475338"/>
                        </a:moveTo>
                        <a:lnTo>
                          <a:pt x="3906" y="519438"/>
                        </a:lnTo>
                        <a:lnTo>
                          <a:pt x="3906" y="486892"/>
                        </a:lnTo>
                        <a:lnTo>
                          <a:pt x="80308" y="442873"/>
                        </a:lnTo>
                        <a:close/>
                        <a:moveTo>
                          <a:pt x="80308" y="438235"/>
                        </a:moveTo>
                        <a:lnTo>
                          <a:pt x="3906" y="482254"/>
                        </a:lnTo>
                        <a:lnTo>
                          <a:pt x="3906" y="449708"/>
                        </a:lnTo>
                        <a:lnTo>
                          <a:pt x="80308" y="405608"/>
                        </a:lnTo>
                        <a:close/>
                        <a:moveTo>
                          <a:pt x="80308" y="401133"/>
                        </a:moveTo>
                        <a:lnTo>
                          <a:pt x="3906" y="445151"/>
                        </a:lnTo>
                        <a:lnTo>
                          <a:pt x="3906" y="412605"/>
                        </a:lnTo>
                        <a:lnTo>
                          <a:pt x="80308" y="368505"/>
                        </a:lnTo>
                        <a:close/>
                        <a:moveTo>
                          <a:pt x="80308" y="364030"/>
                        </a:moveTo>
                        <a:lnTo>
                          <a:pt x="3906" y="408049"/>
                        </a:lnTo>
                        <a:lnTo>
                          <a:pt x="3906" y="375502"/>
                        </a:lnTo>
                        <a:lnTo>
                          <a:pt x="80308" y="331321"/>
                        </a:lnTo>
                        <a:close/>
                        <a:moveTo>
                          <a:pt x="160697" y="651576"/>
                        </a:moveTo>
                        <a:lnTo>
                          <a:pt x="84295" y="695676"/>
                        </a:lnTo>
                        <a:lnTo>
                          <a:pt x="84295" y="663130"/>
                        </a:lnTo>
                        <a:lnTo>
                          <a:pt x="160697" y="619111"/>
                        </a:lnTo>
                        <a:close/>
                        <a:moveTo>
                          <a:pt x="160697" y="614555"/>
                        </a:moveTo>
                        <a:lnTo>
                          <a:pt x="84295" y="658574"/>
                        </a:lnTo>
                        <a:lnTo>
                          <a:pt x="84295" y="626027"/>
                        </a:lnTo>
                        <a:lnTo>
                          <a:pt x="160697" y="581927"/>
                        </a:lnTo>
                        <a:close/>
                        <a:moveTo>
                          <a:pt x="160697" y="577371"/>
                        </a:moveTo>
                        <a:lnTo>
                          <a:pt x="84295" y="621471"/>
                        </a:lnTo>
                        <a:lnTo>
                          <a:pt x="84295" y="588925"/>
                        </a:lnTo>
                        <a:lnTo>
                          <a:pt x="160697" y="544824"/>
                        </a:lnTo>
                        <a:close/>
                        <a:moveTo>
                          <a:pt x="160697" y="540268"/>
                        </a:moveTo>
                        <a:lnTo>
                          <a:pt x="84295" y="584368"/>
                        </a:lnTo>
                        <a:lnTo>
                          <a:pt x="84295" y="551822"/>
                        </a:lnTo>
                        <a:lnTo>
                          <a:pt x="160697" y="507803"/>
                        </a:lnTo>
                        <a:close/>
                        <a:moveTo>
                          <a:pt x="160697" y="503165"/>
                        </a:moveTo>
                        <a:lnTo>
                          <a:pt x="84295" y="547266"/>
                        </a:lnTo>
                        <a:lnTo>
                          <a:pt x="84295" y="514719"/>
                        </a:lnTo>
                        <a:lnTo>
                          <a:pt x="160697" y="470700"/>
                        </a:lnTo>
                        <a:close/>
                        <a:moveTo>
                          <a:pt x="160697" y="466063"/>
                        </a:moveTo>
                        <a:lnTo>
                          <a:pt x="84295" y="510244"/>
                        </a:lnTo>
                        <a:lnTo>
                          <a:pt x="84295" y="477698"/>
                        </a:lnTo>
                        <a:lnTo>
                          <a:pt x="160697" y="433679"/>
                        </a:lnTo>
                        <a:close/>
                        <a:moveTo>
                          <a:pt x="160697" y="428960"/>
                        </a:moveTo>
                        <a:lnTo>
                          <a:pt x="83969" y="472735"/>
                        </a:lnTo>
                        <a:lnTo>
                          <a:pt x="83969" y="440188"/>
                        </a:lnTo>
                        <a:lnTo>
                          <a:pt x="160372" y="396088"/>
                        </a:lnTo>
                        <a:close/>
                        <a:moveTo>
                          <a:pt x="160697" y="391857"/>
                        </a:moveTo>
                        <a:lnTo>
                          <a:pt x="84295" y="435957"/>
                        </a:lnTo>
                        <a:lnTo>
                          <a:pt x="84295" y="403411"/>
                        </a:lnTo>
                        <a:lnTo>
                          <a:pt x="160697" y="359229"/>
                        </a:lnTo>
                        <a:close/>
                        <a:moveTo>
                          <a:pt x="160697" y="354754"/>
                        </a:moveTo>
                        <a:lnTo>
                          <a:pt x="83969" y="398692"/>
                        </a:lnTo>
                        <a:lnTo>
                          <a:pt x="83969" y="366145"/>
                        </a:lnTo>
                        <a:lnTo>
                          <a:pt x="160372" y="322045"/>
                        </a:lnTo>
                        <a:close/>
                        <a:moveTo>
                          <a:pt x="160697" y="317733"/>
                        </a:moveTo>
                        <a:lnTo>
                          <a:pt x="84295" y="361752"/>
                        </a:lnTo>
                        <a:lnTo>
                          <a:pt x="84295" y="329205"/>
                        </a:lnTo>
                        <a:lnTo>
                          <a:pt x="160372" y="284780"/>
                        </a:lnTo>
                        <a:close/>
                        <a:moveTo>
                          <a:pt x="240924" y="605279"/>
                        </a:moveTo>
                        <a:lnTo>
                          <a:pt x="164521" y="649298"/>
                        </a:lnTo>
                        <a:lnTo>
                          <a:pt x="164521" y="616752"/>
                        </a:lnTo>
                        <a:lnTo>
                          <a:pt x="240924" y="572652"/>
                        </a:lnTo>
                        <a:close/>
                        <a:moveTo>
                          <a:pt x="240924" y="568095"/>
                        </a:moveTo>
                        <a:lnTo>
                          <a:pt x="164521" y="612195"/>
                        </a:lnTo>
                        <a:lnTo>
                          <a:pt x="164521" y="579649"/>
                        </a:lnTo>
                        <a:lnTo>
                          <a:pt x="240924" y="535630"/>
                        </a:lnTo>
                        <a:close/>
                        <a:moveTo>
                          <a:pt x="240924" y="530992"/>
                        </a:moveTo>
                        <a:lnTo>
                          <a:pt x="164521" y="575092"/>
                        </a:lnTo>
                        <a:lnTo>
                          <a:pt x="164521" y="542546"/>
                        </a:lnTo>
                        <a:lnTo>
                          <a:pt x="240924" y="498527"/>
                        </a:lnTo>
                        <a:close/>
                        <a:moveTo>
                          <a:pt x="240924" y="493890"/>
                        </a:moveTo>
                        <a:lnTo>
                          <a:pt x="164521" y="538071"/>
                        </a:lnTo>
                        <a:lnTo>
                          <a:pt x="164521" y="505525"/>
                        </a:lnTo>
                        <a:lnTo>
                          <a:pt x="240924" y="461506"/>
                        </a:lnTo>
                        <a:close/>
                        <a:moveTo>
                          <a:pt x="240924" y="456787"/>
                        </a:moveTo>
                        <a:lnTo>
                          <a:pt x="164521" y="500806"/>
                        </a:lnTo>
                        <a:lnTo>
                          <a:pt x="164521" y="468259"/>
                        </a:lnTo>
                        <a:lnTo>
                          <a:pt x="240924" y="424159"/>
                        </a:lnTo>
                        <a:close/>
                        <a:moveTo>
                          <a:pt x="240924" y="419684"/>
                        </a:moveTo>
                        <a:lnTo>
                          <a:pt x="164196" y="463784"/>
                        </a:lnTo>
                        <a:lnTo>
                          <a:pt x="164196" y="431238"/>
                        </a:lnTo>
                        <a:lnTo>
                          <a:pt x="240598" y="387057"/>
                        </a:lnTo>
                        <a:close/>
                        <a:moveTo>
                          <a:pt x="240924" y="382581"/>
                        </a:moveTo>
                        <a:lnTo>
                          <a:pt x="164521" y="426682"/>
                        </a:lnTo>
                        <a:lnTo>
                          <a:pt x="164521" y="394135"/>
                        </a:lnTo>
                        <a:lnTo>
                          <a:pt x="240598" y="349872"/>
                        </a:lnTo>
                        <a:close/>
                        <a:moveTo>
                          <a:pt x="240924" y="345560"/>
                        </a:moveTo>
                        <a:lnTo>
                          <a:pt x="164521" y="389579"/>
                        </a:lnTo>
                        <a:lnTo>
                          <a:pt x="164521" y="357033"/>
                        </a:lnTo>
                        <a:lnTo>
                          <a:pt x="240924" y="312851"/>
                        </a:lnTo>
                        <a:close/>
                        <a:moveTo>
                          <a:pt x="240924" y="308457"/>
                        </a:moveTo>
                        <a:lnTo>
                          <a:pt x="164521" y="352476"/>
                        </a:lnTo>
                        <a:lnTo>
                          <a:pt x="164521" y="319930"/>
                        </a:lnTo>
                        <a:lnTo>
                          <a:pt x="240924" y="275748"/>
                        </a:lnTo>
                        <a:close/>
                        <a:moveTo>
                          <a:pt x="240924" y="271355"/>
                        </a:moveTo>
                        <a:lnTo>
                          <a:pt x="164521" y="315373"/>
                        </a:lnTo>
                        <a:lnTo>
                          <a:pt x="164521" y="282827"/>
                        </a:lnTo>
                        <a:lnTo>
                          <a:pt x="240924" y="238808"/>
                        </a:lnTo>
                        <a:close/>
                        <a:moveTo>
                          <a:pt x="321150" y="558819"/>
                        </a:moveTo>
                        <a:lnTo>
                          <a:pt x="244911" y="602920"/>
                        </a:lnTo>
                        <a:lnTo>
                          <a:pt x="244911" y="570373"/>
                        </a:lnTo>
                        <a:lnTo>
                          <a:pt x="321150" y="526355"/>
                        </a:lnTo>
                        <a:close/>
                        <a:moveTo>
                          <a:pt x="321150" y="521717"/>
                        </a:moveTo>
                        <a:lnTo>
                          <a:pt x="244911" y="565817"/>
                        </a:lnTo>
                        <a:lnTo>
                          <a:pt x="244911" y="533271"/>
                        </a:lnTo>
                        <a:lnTo>
                          <a:pt x="321150" y="489252"/>
                        </a:lnTo>
                        <a:close/>
                        <a:moveTo>
                          <a:pt x="321150" y="484614"/>
                        </a:moveTo>
                        <a:lnTo>
                          <a:pt x="244585" y="528877"/>
                        </a:lnTo>
                        <a:lnTo>
                          <a:pt x="244585" y="496331"/>
                        </a:lnTo>
                        <a:lnTo>
                          <a:pt x="320825" y="452312"/>
                        </a:lnTo>
                        <a:close/>
                        <a:moveTo>
                          <a:pt x="321150" y="447511"/>
                        </a:moveTo>
                        <a:lnTo>
                          <a:pt x="244911" y="491693"/>
                        </a:lnTo>
                        <a:lnTo>
                          <a:pt x="244911" y="459146"/>
                        </a:lnTo>
                        <a:lnTo>
                          <a:pt x="321150" y="415046"/>
                        </a:lnTo>
                        <a:close/>
                        <a:moveTo>
                          <a:pt x="321150" y="410408"/>
                        </a:moveTo>
                        <a:lnTo>
                          <a:pt x="244911" y="454508"/>
                        </a:lnTo>
                        <a:lnTo>
                          <a:pt x="244911" y="421962"/>
                        </a:lnTo>
                        <a:lnTo>
                          <a:pt x="321150" y="377862"/>
                        </a:lnTo>
                        <a:close/>
                        <a:moveTo>
                          <a:pt x="321150" y="373387"/>
                        </a:moveTo>
                        <a:lnTo>
                          <a:pt x="244911" y="417406"/>
                        </a:lnTo>
                        <a:lnTo>
                          <a:pt x="244911" y="384859"/>
                        </a:lnTo>
                        <a:lnTo>
                          <a:pt x="321150" y="340678"/>
                        </a:lnTo>
                        <a:close/>
                        <a:moveTo>
                          <a:pt x="321150" y="336284"/>
                        </a:moveTo>
                        <a:lnTo>
                          <a:pt x="244911" y="380303"/>
                        </a:lnTo>
                        <a:lnTo>
                          <a:pt x="244911" y="347757"/>
                        </a:lnTo>
                        <a:lnTo>
                          <a:pt x="321150" y="303575"/>
                        </a:lnTo>
                        <a:close/>
                        <a:moveTo>
                          <a:pt x="321150" y="299181"/>
                        </a:moveTo>
                        <a:lnTo>
                          <a:pt x="244911" y="343200"/>
                        </a:lnTo>
                        <a:lnTo>
                          <a:pt x="244911" y="310654"/>
                        </a:lnTo>
                        <a:lnTo>
                          <a:pt x="321150" y="266635"/>
                        </a:lnTo>
                        <a:close/>
                        <a:moveTo>
                          <a:pt x="321150" y="262079"/>
                        </a:moveTo>
                        <a:lnTo>
                          <a:pt x="244911" y="306098"/>
                        </a:lnTo>
                        <a:lnTo>
                          <a:pt x="244911" y="273551"/>
                        </a:lnTo>
                        <a:lnTo>
                          <a:pt x="321150" y="229532"/>
                        </a:lnTo>
                        <a:close/>
                        <a:moveTo>
                          <a:pt x="321150" y="224976"/>
                        </a:moveTo>
                        <a:lnTo>
                          <a:pt x="244585" y="268507"/>
                        </a:lnTo>
                        <a:lnTo>
                          <a:pt x="244585" y="235960"/>
                        </a:lnTo>
                        <a:lnTo>
                          <a:pt x="320825" y="191942"/>
                        </a:lnTo>
                        <a:close/>
                        <a:moveTo>
                          <a:pt x="401214" y="512604"/>
                        </a:moveTo>
                        <a:lnTo>
                          <a:pt x="324893" y="556704"/>
                        </a:lnTo>
                        <a:lnTo>
                          <a:pt x="324893" y="524158"/>
                        </a:lnTo>
                        <a:lnTo>
                          <a:pt x="401214" y="480057"/>
                        </a:lnTo>
                        <a:close/>
                        <a:moveTo>
                          <a:pt x="401214" y="475501"/>
                        </a:moveTo>
                        <a:lnTo>
                          <a:pt x="324893" y="519682"/>
                        </a:lnTo>
                        <a:lnTo>
                          <a:pt x="324893" y="487136"/>
                        </a:lnTo>
                        <a:lnTo>
                          <a:pt x="401214" y="443117"/>
                        </a:lnTo>
                        <a:close/>
                        <a:moveTo>
                          <a:pt x="401214" y="438398"/>
                        </a:moveTo>
                        <a:lnTo>
                          <a:pt x="324893" y="482580"/>
                        </a:lnTo>
                        <a:lnTo>
                          <a:pt x="324893" y="450033"/>
                        </a:lnTo>
                        <a:lnTo>
                          <a:pt x="401214" y="405852"/>
                        </a:lnTo>
                        <a:close/>
                        <a:moveTo>
                          <a:pt x="401214" y="401377"/>
                        </a:moveTo>
                        <a:lnTo>
                          <a:pt x="324893" y="445396"/>
                        </a:lnTo>
                        <a:lnTo>
                          <a:pt x="324893" y="412849"/>
                        </a:lnTo>
                        <a:lnTo>
                          <a:pt x="401214" y="368668"/>
                        </a:lnTo>
                        <a:close/>
                        <a:moveTo>
                          <a:pt x="401214" y="364193"/>
                        </a:moveTo>
                        <a:lnTo>
                          <a:pt x="324893" y="408293"/>
                        </a:lnTo>
                        <a:lnTo>
                          <a:pt x="324893" y="375747"/>
                        </a:lnTo>
                        <a:lnTo>
                          <a:pt x="401214" y="331565"/>
                        </a:lnTo>
                        <a:close/>
                        <a:moveTo>
                          <a:pt x="401214" y="327171"/>
                        </a:moveTo>
                        <a:lnTo>
                          <a:pt x="324893" y="371190"/>
                        </a:lnTo>
                        <a:lnTo>
                          <a:pt x="324893" y="338644"/>
                        </a:lnTo>
                        <a:lnTo>
                          <a:pt x="401214" y="294544"/>
                        </a:lnTo>
                        <a:close/>
                        <a:moveTo>
                          <a:pt x="401214" y="290069"/>
                        </a:moveTo>
                        <a:lnTo>
                          <a:pt x="324893" y="333599"/>
                        </a:lnTo>
                        <a:lnTo>
                          <a:pt x="324893" y="301053"/>
                        </a:lnTo>
                        <a:lnTo>
                          <a:pt x="401214" y="257034"/>
                        </a:lnTo>
                        <a:close/>
                        <a:moveTo>
                          <a:pt x="401214" y="252966"/>
                        </a:moveTo>
                        <a:lnTo>
                          <a:pt x="324893" y="296985"/>
                        </a:lnTo>
                        <a:lnTo>
                          <a:pt x="324893" y="264438"/>
                        </a:lnTo>
                        <a:lnTo>
                          <a:pt x="401214" y="220420"/>
                        </a:lnTo>
                        <a:close/>
                        <a:moveTo>
                          <a:pt x="401214" y="215863"/>
                        </a:moveTo>
                        <a:lnTo>
                          <a:pt x="324893" y="259882"/>
                        </a:lnTo>
                        <a:lnTo>
                          <a:pt x="324893" y="227336"/>
                        </a:lnTo>
                        <a:lnTo>
                          <a:pt x="401214" y="183235"/>
                        </a:lnTo>
                        <a:close/>
                        <a:moveTo>
                          <a:pt x="401214" y="178679"/>
                        </a:moveTo>
                        <a:lnTo>
                          <a:pt x="324893" y="222861"/>
                        </a:lnTo>
                        <a:lnTo>
                          <a:pt x="324893" y="190314"/>
                        </a:lnTo>
                        <a:lnTo>
                          <a:pt x="401214" y="146214"/>
                        </a:lnTo>
                        <a:close/>
                        <a:moveTo>
                          <a:pt x="481441" y="466307"/>
                        </a:moveTo>
                        <a:lnTo>
                          <a:pt x="405201" y="510407"/>
                        </a:lnTo>
                        <a:lnTo>
                          <a:pt x="405201" y="477861"/>
                        </a:lnTo>
                        <a:lnTo>
                          <a:pt x="481441" y="433760"/>
                        </a:lnTo>
                        <a:close/>
                        <a:moveTo>
                          <a:pt x="481441" y="429204"/>
                        </a:moveTo>
                        <a:lnTo>
                          <a:pt x="405201" y="473223"/>
                        </a:lnTo>
                        <a:lnTo>
                          <a:pt x="405201" y="440676"/>
                        </a:lnTo>
                        <a:lnTo>
                          <a:pt x="481441" y="396495"/>
                        </a:lnTo>
                        <a:close/>
                        <a:moveTo>
                          <a:pt x="481441" y="392101"/>
                        </a:moveTo>
                        <a:lnTo>
                          <a:pt x="405201" y="436120"/>
                        </a:lnTo>
                        <a:lnTo>
                          <a:pt x="405201" y="403574"/>
                        </a:lnTo>
                        <a:lnTo>
                          <a:pt x="481441" y="359473"/>
                        </a:lnTo>
                        <a:close/>
                        <a:moveTo>
                          <a:pt x="481441" y="354998"/>
                        </a:moveTo>
                        <a:lnTo>
                          <a:pt x="405201" y="398692"/>
                        </a:lnTo>
                        <a:lnTo>
                          <a:pt x="405201" y="366145"/>
                        </a:lnTo>
                        <a:lnTo>
                          <a:pt x="481441" y="322045"/>
                        </a:lnTo>
                        <a:close/>
                        <a:moveTo>
                          <a:pt x="481441" y="317896"/>
                        </a:moveTo>
                        <a:lnTo>
                          <a:pt x="405201" y="361996"/>
                        </a:lnTo>
                        <a:lnTo>
                          <a:pt x="405201" y="329449"/>
                        </a:lnTo>
                        <a:lnTo>
                          <a:pt x="481441" y="285349"/>
                        </a:lnTo>
                        <a:close/>
                        <a:moveTo>
                          <a:pt x="481441" y="280793"/>
                        </a:moveTo>
                        <a:lnTo>
                          <a:pt x="405201" y="324812"/>
                        </a:lnTo>
                        <a:lnTo>
                          <a:pt x="405201" y="292266"/>
                        </a:lnTo>
                        <a:lnTo>
                          <a:pt x="481441" y="248247"/>
                        </a:lnTo>
                        <a:close/>
                        <a:moveTo>
                          <a:pt x="481441" y="243690"/>
                        </a:moveTo>
                        <a:lnTo>
                          <a:pt x="405201" y="287790"/>
                        </a:lnTo>
                        <a:lnTo>
                          <a:pt x="405201" y="255244"/>
                        </a:lnTo>
                        <a:lnTo>
                          <a:pt x="481441" y="211144"/>
                        </a:lnTo>
                        <a:close/>
                        <a:moveTo>
                          <a:pt x="481441" y="206588"/>
                        </a:moveTo>
                        <a:lnTo>
                          <a:pt x="405201" y="250688"/>
                        </a:lnTo>
                        <a:lnTo>
                          <a:pt x="405201" y="218141"/>
                        </a:lnTo>
                        <a:lnTo>
                          <a:pt x="481441" y="174122"/>
                        </a:lnTo>
                        <a:close/>
                        <a:moveTo>
                          <a:pt x="481441" y="169403"/>
                        </a:moveTo>
                        <a:lnTo>
                          <a:pt x="405201" y="213585"/>
                        </a:lnTo>
                        <a:lnTo>
                          <a:pt x="405201" y="181039"/>
                        </a:lnTo>
                        <a:lnTo>
                          <a:pt x="481441" y="136938"/>
                        </a:lnTo>
                        <a:close/>
                        <a:moveTo>
                          <a:pt x="481441" y="132382"/>
                        </a:moveTo>
                        <a:lnTo>
                          <a:pt x="405201" y="176482"/>
                        </a:lnTo>
                        <a:lnTo>
                          <a:pt x="405201" y="143936"/>
                        </a:lnTo>
                        <a:lnTo>
                          <a:pt x="481441" y="99917"/>
                        </a:lnTo>
                        <a:close/>
                        <a:moveTo>
                          <a:pt x="561830" y="419928"/>
                        </a:moveTo>
                        <a:lnTo>
                          <a:pt x="485428" y="463784"/>
                        </a:lnTo>
                        <a:lnTo>
                          <a:pt x="485428" y="431238"/>
                        </a:lnTo>
                        <a:lnTo>
                          <a:pt x="561830" y="387138"/>
                        </a:lnTo>
                        <a:close/>
                        <a:moveTo>
                          <a:pt x="561830" y="382825"/>
                        </a:moveTo>
                        <a:lnTo>
                          <a:pt x="485428" y="426844"/>
                        </a:lnTo>
                        <a:lnTo>
                          <a:pt x="485428" y="394298"/>
                        </a:lnTo>
                        <a:lnTo>
                          <a:pt x="561830" y="350198"/>
                        </a:lnTo>
                        <a:close/>
                        <a:moveTo>
                          <a:pt x="561830" y="345723"/>
                        </a:moveTo>
                        <a:lnTo>
                          <a:pt x="485428" y="389741"/>
                        </a:lnTo>
                        <a:lnTo>
                          <a:pt x="485428" y="357195"/>
                        </a:lnTo>
                        <a:lnTo>
                          <a:pt x="561830" y="313095"/>
                        </a:lnTo>
                        <a:close/>
                        <a:moveTo>
                          <a:pt x="561830" y="308620"/>
                        </a:moveTo>
                        <a:lnTo>
                          <a:pt x="485428" y="352639"/>
                        </a:lnTo>
                        <a:lnTo>
                          <a:pt x="485428" y="320092"/>
                        </a:lnTo>
                        <a:lnTo>
                          <a:pt x="561830" y="275992"/>
                        </a:lnTo>
                        <a:close/>
                        <a:moveTo>
                          <a:pt x="561830" y="271517"/>
                        </a:moveTo>
                        <a:lnTo>
                          <a:pt x="485428" y="315617"/>
                        </a:lnTo>
                        <a:lnTo>
                          <a:pt x="485428" y="283071"/>
                        </a:lnTo>
                        <a:lnTo>
                          <a:pt x="561830" y="239052"/>
                        </a:lnTo>
                        <a:close/>
                        <a:moveTo>
                          <a:pt x="561830" y="234414"/>
                        </a:moveTo>
                        <a:lnTo>
                          <a:pt x="485428" y="278515"/>
                        </a:lnTo>
                        <a:lnTo>
                          <a:pt x="485428" y="245968"/>
                        </a:lnTo>
                        <a:lnTo>
                          <a:pt x="561830" y="201950"/>
                        </a:lnTo>
                        <a:close/>
                        <a:moveTo>
                          <a:pt x="561830" y="197393"/>
                        </a:moveTo>
                        <a:lnTo>
                          <a:pt x="485428" y="241412"/>
                        </a:lnTo>
                        <a:lnTo>
                          <a:pt x="485428" y="208866"/>
                        </a:lnTo>
                        <a:lnTo>
                          <a:pt x="561830" y="164765"/>
                        </a:lnTo>
                        <a:close/>
                        <a:moveTo>
                          <a:pt x="561830" y="160128"/>
                        </a:moveTo>
                        <a:lnTo>
                          <a:pt x="485428" y="204309"/>
                        </a:lnTo>
                        <a:lnTo>
                          <a:pt x="485428" y="171763"/>
                        </a:lnTo>
                        <a:lnTo>
                          <a:pt x="561830" y="127663"/>
                        </a:lnTo>
                        <a:close/>
                        <a:moveTo>
                          <a:pt x="561830" y="123106"/>
                        </a:moveTo>
                        <a:lnTo>
                          <a:pt x="485428" y="167206"/>
                        </a:lnTo>
                        <a:lnTo>
                          <a:pt x="485428" y="134660"/>
                        </a:lnTo>
                        <a:lnTo>
                          <a:pt x="561830" y="90641"/>
                        </a:lnTo>
                        <a:close/>
                        <a:moveTo>
                          <a:pt x="561830" y="86004"/>
                        </a:moveTo>
                        <a:lnTo>
                          <a:pt x="485428" y="130104"/>
                        </a:lnTo>
                        <a:lnTo>
                          <a:pt x="485428" y="97557"/>
                        </a:lnTo>
                        <a:lnTo>
                          <a:pt x="561830" y="53538"/>
                        </a:lnTo>
                        <a:close/>
                        <a:moveTo>
                          <a:pt x="642138" y="373550"/>
                        </a:moveTo>
                        <a:lnTo>
                          <a:pt x="565817" y="417569"/>
                        </a:lnTo>
                        <a:lnTo>
                          <a:pt x="565817" y="385022"/>
                        </a:lnTo>
                        <a:lnTo>
                          <a:pt x="642138" y="340922"/>
                        </a:lnTo>
                        <a:close/>
                        <a:moveTo>
                          <a:pt x="642138" y="336447"/>
                        </a:moveTo>
                        <a:lnTo>
                          <a:pt x="565817" y="380466"/>
                        </a:lnTo>
                        <a:lnTo>
                          <a:pt x="565817" y="347920"/>
                        </a:lnTo>
                        <a:lnTo>
                          <a:pt x="642138" y="303819"/>
                        </a:lnTo>
                        <a:close/>
                        <a:moveTo>
                          <a:pt x="642138" y="299344"/>
                        </a:moveTo>
                        <a:lnTo>
                          <a:pt x="565817" y="343444"/>
                        </a:lnTo>
                        <a:lnTo>
                          <a:pt x="565817" y="310898"/>
                        </a:lnTo>
                        <a:lnTo>
                          <a:pt x="642138" y="266879"/>
                        </a:lnTo>
                        <a:close/>
                        <a:moveTo>
                          <a:pt x="642138" y="262242"/>
                        </a:moveTo>
                        <a:lnTo>
                          <a:pt x="565817" y="306342"/>
                        </a:lnTo>
                        <a:lnTo>
                          <a:pt x="565817" y="273795"/>
                        </a:lnTo>
                        <a:lnTo>
                          <a:pt x="642138" y="229777"/>
                        </a:lnTo>
                        <a:close/>
                        <a:moveTo>
                          <a:pt x="642138" y="225220"/>
                        </a:moveTo>
                        <a:lnTo>
                          <a:pt x="565817" y="268507"/>
                        </a:lnTo>
                        <a:lnTo>
                          <a:pt x="565817" y="235960"/>
                        </a:lnTo>
                        <a:lnTo>
                          <a:pt x="642138" y="191860"/>
                        </a:lnTo>
                        <a:close/>
                        <a:moveTo>
                          <a:pt x="642138" y="187955"/>
                        </a:moveTo>
                        <a:lnTo>
                          <a:pt x="565817" y="232136"/>
                        </a:lnTo>
                        <a:lnTo>
                          <a:pt x="565817" y="199590"/>
                        </a:lnTo>
                        <a:lnTo>
                          <a:pt x="642138" y="155490"/>
                        </a:lnTo>
                        <a:close/>
                        <a:moveTo>
                          <a:pt x="642138" y="150933"/>
                        </a:moveTo>
                        <a:lnTo>
                          <a:pt x="565817" y="195034"/>
                        </a:lnTo>
                        <a:lnTo>
                          <a:pt x="565817" y="162487"/>
                        </a:lnTo>
                        <a:lnTo>
                          <a:pt x="642138" y="118468"/>
                        </a:lnTo>
                        <a:close/>
                        <a:moveTo>
                          <a:pt x="642138" y="113830"/>
                        </a:moveTo>
                        <a:lnTo>
                          <a:pt x="565817" y="157931"/>
                        </a:lnTo>
                        <a:lnTo>
                          <a:pt x="565817" y="125385"/>
                        </a:lnTo>
                        <a:lnTo>
                          <a:pt x="642138" y="81284"/>
                        </a:lnTo>
                        <a:close/>
                        <a:moveTo>
                          <a:pt x="642138" y="76728"/>
                        </a:moveTo>
                        <a:lnTo>
                          <a:pt x="565817" y="120828"/>
                        </a:lnTo>
                        <a:lnTo>
                          <a:pt x="565817" y="88282"/>
                        </a:lnTo>
                        <a:lnTo>
                          <a:pt x="642138" y="44263"/>
                        </a:lnTo>
                        <a:close/>
                        <a:moveTo>
                          <a:pt x="642138" y="39625"/>
                        </a:moveTo>
                        <a:lnTo>
                          <a:pt x="565817" y="83644"/>
                        </a:lnTo>
                        <a:lnTo>
                          <a:pt x="565817" y="51098"/>
                        </a:lnTo>
                        <a:lnTo>
                          <a:pt x="642138" y="6916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</p:grpSp>
      </p:grpSp>
      <p:sp>
        <p:nvSpPr>
          <p:cNvPr id="6" name="Rectangle: Rounded Corners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CAEECB-DA22-C50A-5C21-B2BC9D8364D2}"/>
              </a:ext>
            </a:extLst>
          </p:cNvPr>
          <p:cNvSpPr/>
          <p:nvPr/>
        </p:nvSpPr>
        <p:spPr>
          <a:xfrm>
            <a:off x="3612980" y="1059845"/>
            <a:ext cx="6049926" cy="86699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A33CC">
                  <a:shade val="30000"/>
                  <a:satMod val="115000"/>
                </a:srgbClr>
              </a:gs>
              <a:gs pos="50000">
                <a:srgbClr val="9A33CC">
                  <a:shade val="67500"/>
                  <a:satMod val="115000"/>
                </a:srgbClr>
              </a:gs>
              <a:gs pos="100000">
                <a:srgbClr val="9A33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haroni" panose="02010803020104030203" pitchFamily="2" charset="-79"/>
                <a:ea typeface="Sans Serif Collection" panose="020B0502040504020204" pitchFamily="34" charset="0"/>
                <a:cs typeface="Aharoni" panose="02010803020104030203" pitchFamily="2" charset="-79"/>
              </a:rPr>
              <a:t>PERBANKAN DI INDONESIA</a:t>
            </a:r>
            <a:endParaRPr lang="en-ID" dirty="0">
              <a:latin typeface="Aharoni" panose="02010803020104030203" pitchFamily="2" charset="-79"/>
              <a:ea typeface="Sans Serif Collection" panose="020B05020405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438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1" dur="5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2" dur="5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240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240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9" dur="250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0" dur="250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40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40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2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2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12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CAEECB-DA22-C50A-5C21-B2BC9D8364D2}"/>
              </a:ext>
            </a:extLst>
          </p:cNvPr>
          <p:cNvSpPr/>
          <p:nvPr/>
        </p:nvSpPr>
        <p:spPr>
          <a:xfrm>
            <a:off x="6239960" y="1033160"/>
            <a:ext cx="5385416" cy="6245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A33CC">
                  <a:shade val="30000"/>
                  <a:satMod val="115000"/>
                </a:srgbClr>
              </a:gs>
              <a:gs pos="50000">
                <a:srgbClr val="9A33CC">
                  <a:shade val="67500"/>
                  <a:satMod val="115000"/>
                </a:srgbClr>
              </a:gs>
              <a:gs pos="100000">
                <a:srgbClr val="9A33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haroni" panose="02010803020104030203" pitchFamily="2" charset="-79"/>
                <a:ea typeface="Sans Serif Collection" panose="020B0502040504020204" pitchFamily="34" charset="0"/>
                <a:cs typeface="Aharoni" panose="02010803020104030203" pitchFamily="2" charset="-79"/>
              </a:rPr>
              <a:t>SEJARAH PERBANKAN INDONESIA</a:t>
            </a:r>
            <a:endParaRPr lang="en-ID" dirty="0">
              <a:latin typeface="Aharoni" panose="02010803020104030203" pitchFamily="2" charset="-79"/>
              <a:ea typeface="Sans Serif Collection" panose="020B0502040504020204" pitchFamily="34" charset="0"/>
              <a:cs typeface="Aharoni" panose="02010803020104030203" pitchFamily="2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32F1B9-72E7-0F4F-CA85-FCF5D8051DE4}"/>
              </a:ext>
            </a:extLst>
          </p:cNvPr>
          <p:cNvGrpSpPr/>
          <p:nvPr/>
        </p:nvGrpSpPr>
        <p:grpSpPr>
          <a:xfrm>
            <a:off x="11070461" y="5406373"/>
            <a:ext cx="1006424" cy="931378"/>
            <a:chOff x="4557993" y="1945759"/>
            <a:chExt cx="3076014" cy="284664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13240F2-3D2C-722B-D91E-CD21D498E334}"/>
                </a:ext>
              </a:extLst>
            </p:cNvPr>
            <p:cNvSpPr/>
            <p:nvPr/>
          </p:nvSpPr>
          <p:spPr>
            <a:xfrm>
              <a:off x="4557993" y="1945759"/>
              <a:ext cx="3076014" cy="284664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A7C9C99-76FE-5591-80A8-3E7067AE710E}"/>
                </a:ext>
              </a:extLst>
            </p:cNvPr>
            <p:cNvSpPr/>
            <p:nvPr/>
          </p:nvSpPr>
          <p:spPr>
            <a:xfrm>
              <a:off x="4691617" y="2060605"/>
              <a:ext cx="2808767" cy="265636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62D6989-88AB-2805-B507-69F4B4952EC3}"/>
                </a:ext>
              </a:extLst>
            </p:cNvPr>
            <p:cNvSpPr/>
            <p:nvPr/>
          </p:nvSpPr>
          <p:spPr>
            <a:xfrm>
              <a:off x="4832499" y="2189967"/>
              <a:ext cx="2527006" cy="252700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82ACC50-8CC5-84BA-CF7C-7B94FBBBB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32597" y="2065596"/>
              <a:ext cx="2726807" cy="2726807"/>
            </a:xfrm>
            <a:prstGeom prst="rect">
              <a:avLst/>
            </a:prstGeom>
          </p:spPr>
        </p:pic>
      </p:grp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97B1E251-97A1-824E-5024-47FEFB47BF96}"/>
              </a:ext>
            </a:extLst>
          </p:cNvPr>
          <p:cNvGrpSpPr/>
          <p:nvPr/>
        </p:nvGrpSpPr>
        <p:grpSpPr>
          <a:xfrm>
            <a:off x="10514557" y="5577493"/>
            <a:ext cx="1273629" cy="1162178"/>
            <a:chOff x="3701090" y="1918971"/>
            <a:chExt cx="3892695" cy="3552058"/>
          </a:xfrm>
        </p:grpSpPr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12044B04-2ABA-75F3-4CB8-0936E24F505E}"/>
                </a:ext>
              </a:extLst>
            </p:cNvPr>
            <p:cNvSpPr/>
            <p:nvPr/>
          </p:nvSpPr>
          <p:spPr>
            <a:xfrm>
              <a:off x="3701090" y="3082805"/>
              <a:ext cx="3892695" cy="2247482"/>
            </a:xfrm>
            <a:custGeom>
              <a:avLst/>
              <a:gdLst>
                <a:gd name="connsiteX0" fmla="*/ 3892696 w 3892695"/>
                <a:gd name="connsiteY0" fmla="*/ 1123741 h 2247482"/>
                <a:gd name="connsiteX1" fmla="*/ 1946348 w 3892695"/>
                <a:gd name="connsiteY1" fmla="*/ 2247482 h 2247482"/>
                <a:gd name="connsiteX2" fmla="*/ 0 w 3892695"/>
                <a:gd name="connsiteY2" fmla="*/ 1123741 h 2247482"/>
                <a:gd name="connsiteX3" fmla="*/ 1946348 w 3892695"/>
                <a:gd name="connsiteY3" fmla="*/ 0 h 2247482"/>
                <a:gd name="connsiteX4" fmla="*/ 3892696 w 3892695"/>
                <a:gd name="connsiteY4" fmla="*/ 1123741 h 224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2695" h="2247482">
                  <a:moveTo>
                    <a:pt x="3892696" y="1123741"/>
                  </a:moveTo>
                  <a:cubicBezTo>
                    <a:pt x="3892696" y="1744366"/>
                    <a:pt x="3021286" y="2247482"/>
                    <a:pt x="1946348" y="2247482"/>
                  </a:cubicBezTo>
                  <a:cubicBezTo>
                    <a:pt x="871410" y="2247482"/>
                    <a:pt x="0" y="1744366"/>
                    <a:pt x="0" y="1123741"/>
                  </a:cubicBezTo>
                  <a:cubicBezTo>
                    <a:pt x="0" y="503116"/>
                    <a:pt x="871410" y="0"/>
                    <a:pt x="1946348" y="0"/>
                  </a:cubicBezTo>
                  <a:cubicBezTo>
                    <a:pt x="3021286" y="0"/>
                    <a:pt x="3892696" y="503116"/>
                    <a:pt x="3892696" y="1123741"/>
                  </a:cubicBezTo>
                  <a:close/>
                </a:path>
              </a:pathLst>
            </a:custGeom>
            <a:solidFill>
              <a:srgbClr val="F5F5F5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612" name="Graphic 4">
              <a:extLst>
                <a:ext uri="{FF2B5EF4-FFF2-40B4-BE49-F238E27FC236}">
                  <a16:creationId xmlns:a16="http://schemas.microsoft.com/office/drawing/2014/main" id="{3C780769-B94E-B4DE-0DE4-07841D519159}"/>
                </a:ext>
              </a:extLst>
            </p:cNvPr>
            <p:cNvGrpSpPr/>
            <p:nvPr/>
          </p:nvGrpSpPr>
          <p:grpSpPr>
            <a:xfrm>
              <a:off x="3742139" y="3641990"/>
              <a:ext cx="3844018" cy="1829039"/>
              <a:chOff x="3742139" y="3641990"/>
              <a:chExt cx="3844018" cy="1829039"/>
            </a:xfrm>
            <a:solidFill>
              <a:srgbClr val="E0E0E0"/>
            </a:solidFill>
          </p:grpSpPr>
          <p:sp>
            <p:nvSpPr>
              <p:cNvPr id="1098" name="Freeform: Shape 1097">
                <a:extLst>
                  <a:ext uri="{FF2B5EF4-FFF2-40B4-BE49-F238E27FC236}">
                    <a16:creationId xmlns:a16="http://schemas.microsoft.com/office/drawing/2014/main" id="{F877D344-9EA3-E047-8A1A-4161E54949B5}"/>
                  </a:ext>
                </a:extLst>
              </p:cNvPr>
              <p:cNvSpPr/>
              <p:nvPr/>
            </p:nvSpPr>
            <p:spPr>
              <a:xfrm>
                <a:off x="6445391" y="3825938"/>
                <a:ext cx="941807" cy="543726"/>
              </a:xfrm>
              <a:custGeom>
                <a:avLst/>
                <a:gdLst>
                  <a:gd name="connsiteX0" fmla="*/ 803893 w 941807"/>
                  <a:gd name="connsiteY0" fmla="*/ 79637 h 543726"/>
                  <a:gd name="connsiteX1" fmla="*/ 137915 w 941807"/>
                  <a:gd name="connsiteY1" fmla="*/ 79637 h 543726"/>
                  <a:gd name="connsiteX2" fmla="*/ 137915 w 941807"/>
                  <a:gd name="connsiteY2" fmla="*/ 464090 h 543726"/>
                  <a:gd name="connsiteX3" fmla="*/ 803893 w 941807"/>
                  <a:gd name="connsiteY3" fmla="*/ 464090 h 543726"/>
                  <a:gd name="connsiteX4" fmla="*/ 803893 w 941807"/>
                  <a:gd name="connsiteY4" fmla="*/ 79637 h 543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1807" h="543726">
                    <a:moveTo>
                      <a:pt x="803893" y="79637"/>
                    </a:moveTo>
                    <a:cubicBezTo>
                      <a:pt x="620006" y="-26546"/>
                      <a:pt x="321801" y="-26546"/>
                      <a:pt x="137915" y="79637"/>
                    </a:cubicBezTo>
                    <a:cubicBezTo>
                      <a:pt x="-45972" y="185819"/>
                      <a:pt x="-45972" y="357907"/>
                      <a:pt x="137915" y="464090"/>
                    </a:cubicBezTo>
                    <a:cubicBezTo>
                      <a:pt x="321801" y="570272"/>
                      <a:pt x="620006" y="570272"/>
                      <a:pt x="803893" y="464090"/>
                    </a:cubicBezTo>
                    <a:cubicBezTo>
                      <a:pt x="987779" y="357907"/>
                      <a:pt x="987779" y="185819"/>
                      <a:pt x="803893" y="79637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99" name="Freeform: Shape 1098">
                <a:extLst>
                  <a:ext uri="{FF2B5EF4-FFF2-40B4-BE49-F238E27FC236}">
                    <a16:creationId xmlns:a16="http://schemas.microsoft.com/office/drawing/2014/main" id="{75F04A9A-E173-56E7-2867-5024F7FEBCC0}"/>
                  </a:ext>
                </a:extLst>
              </p:cNvPr>
              <p:cNvSpPr/>
              <p:nvPr/>
            </p:nvSpPr>
            <p:spPr>
              <a:xfrm>
                <a:off x="3926412" y="4671815"/>
                <a:ext cx="1385067" cy="799214"/>
              </a:xfrm>
              <a:custGeom>
                <a:avLst/>
                <a:gdLst>
                  <a:gd name="connsiteX0" fmla="*/ 9825 w 1385067"/>
                  <a:gd name="connsiteY0" fmla="*/ 485000 h 799214"/>
                  <a:gd name="connsiteX1" fmla="*/ 544235 w 1385067"/>
                  <a:gd name="connsiteY1" fmla="*/ 793539 h 799214"/>
                  <a:gd name="connsiteX2" fmla="*/ 591427 w 1385067"/>
                  <a:gd name="connsiteY2" fmla="*/ 793539 h 799214"/>
                  <a:gd name="connsiteX3" fmla="*/ 1375303 w 1385067"/>
                  <a:gd name="connsiteY3" fmla="*/ 341146 h 799214"/>
                  <a:gd name="connsiteX4" fmla="*/ 1375303 w 1385067"/>
                  <a:gd name="connsiteY4" fmla="*/ 313888 h 799214"/>
                  <a:gd name="connsiteX5" fmla="*/ 840812 w 1385067"/>
                  <a:gd name="connsiteY5" fmla="*/ 5675 h 799214"/>
                  <a:gd name="connsiteX6" fmla="*/ 793620 w 1385067"/>
                  <a:gd name="connsiteY6" fmla="*/ 5675 h 799214"/>
                  <a:gd name="connsiteX7" fmla="*/ 9825 w 1385067"/>
                  <a:gd name="connsiteY7" fmla="*/ 458068 h 799214"/>
                  <a:gd name="connsiteX8" fmla="*/ 9825 w 1385067"/>
                  <a:gd name="connsiteY8" fmla="*/ 485000 h 799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5067" h="799214">
                    <a:moveTo>
                      <a:pt x="9825" y="485000"/>
                    </a:moveTo>
                    <a:lnTo>
                      <a:pt x="544235" y="793539"/>
                    </a:lnTo>
                    <a:cubicBezTo>
                      <a:pt x="559059" y="801106"/>
                      <a:pt x="576602" y="801106"/>
                      <a:pt x="591427" y="793539"/>
                    </a:cubicBezTo>
                    <a:lnTo>
                      <a:pt x="1375303" y="341146"/>
                    </a:lnTo>
                    <a:cubicBezTo>
                      <a:pt x="1388322" y="333579"/>
                      <a:pt x="1388322" y="321374"/>
                      <a:pt x="1375303" y="313888"/>
                    </a:cubicBezTo>
                    <a:lnTo>
                      <a:pt x="840812" y="5675"/>
                    </a:lnTo>
                    <a:cubicBezTo>
                      <a:pt x="825988" y="-1892"/>
                      <a:pt x="808445" y="-1892"/>
                      <a:pt x="793620" y="5675"/>
                    </a:cubicBezTo>
                    <a:lnTo>
                      <a:pt x="9825" y="458068"/>
                    </a:lnTo>
                    <a:cubicBezTo>
                      <a:pt x="-3275" y="465229"/>
                      <a:pt x="-3275" y="477596"/>
                      <a:pt x="9825" y="485000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0" name="Freeform: Shape 1099">
                <a:extLst>
                  <a:ext uri="{FF2B5EF4-FFF2-40B4-BE49-F238E27FC236}">
                    <a16:creationId xmlns:a16="http://schemas.microsoft.com/office/drawing/2014/main" id="{60254A30-56DB-A250-04F1-7E029CAC94B6}"/>
                  </a:ext>
                </a:extLst>
              </p:cNvPr>
              <p:cNvSpPr/>
              <p:nvPr/>
            </p:nvSpPr>
            <p:spPr>
              <a:xfrm>
                <a:off x="4334542" y="3641990"/>
                <a:ext cx="2572029" cy="1484984"/>
              </a:xfrm>
              <a:custGeom>
                <a:avLst/>
                <a:gdLst>
                  <a:gd name="connsiteX0" fmla="*/ 1482381 w 2572029"/>
                  <a:gd name="connsiteY0" fmla="*/ 1479431 h 1484984"/>
                  <a:gd name="connsiteX1" fmla="*/ 2562510 w 2572029"/>
                  <a:gd name="connsiteY1" fmla="*/ 855845 h 1484984"/>
                  <a:gd name="connsiteX2" fmla="*/ 2562510 w 2572029"/>
                  <a:gd name="connsiteY2" fmla="*/ 829157 h 1484984"/>
                  <a:gd name="connsiteX3" fmla="*/ 1135844 w 2572029"/>
                  <a:gd name="connsiteY3" fmla="*/ 5492 h 1484984"/>
                  <a:gd name="connsiteX4" fmla="*/ 1089629 w 2572029"/>
                  <a:gd name="connsiteY4" fmla="*/ 5492 h 1484984"/>
                  <a:gd name="connsiteX5" fmla="*/ 9581 w 2572029"/>
                  <a:gd name="connsiteY5" fmla="*/ 629079 h 1484984"/>
                  <a:gd name="connsiteX6" fmla="*/ 9581 w 2572029"/>
                  <a:gd name="connsiteY6" fmla="*/ 655766 h 1484984"/>
                  <a:gd name="connsiteX7" fmla="*/ 1436246 w 2572029"/>
                  <a:gd name="connsiteY7" fmla="*/ 1479431 h 1484984"/>
                  <a:gd name="connsiteX8" fmla="*/ 1482381 w 2572029"/>
                  <a:gd name="connsiteY8" fmla="*/ 1479431 h 148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2029" h="1484984">
                    <a:moveTo>
                      <a:pt x="1482381" y="1479431"/>
                    </a:moveTo>
                    <a:lnTo>
                      <a:pt x="2562510" y="855845"/>
                    </a:lnTo>
                    <a:cubicBezTo>
                      <a:pt x="2575203" y="848522"/>
                      <a:pt x="2575203" y="836561"/>
                      <a:pt x="2562510" y="829157"/>
                    </a:cubicBezTo>
                    <a:lnTo>
                      <a:pt x="1135844" y="5492"/>
                    </a:lnTo>
                    <a:cubicBezTo>
                      <a:pt x="1121312" y="-1831"/>
                      <a:pt x="1104160" y="-1831"/>
                      <a:pt x="1089629" y="5492"/>
                    </a:cubicBezTo>
                    <a:lnTo>
                      <a:pt x="9581" y="629079"/>
                    </a:lnTo>
                    <a:cubicBezTo>
                      <a:pt x="-3194" y="636483"/>
                      <a:pt x="-3194" y="648444"/>
                      <a:pt x="9581" y="655766"/>
                    </a:cubicBezTo>
                    <a:lnTo>
                      <a:pt x="1436246" y="1479431"/>
                    </a:lnTo>
                    <a:cubicBezTo>
                      <a:pt x="1450729" y="1486835"/>
                      <a:pt x="1467890" y="1486835"/>
                      <a:pt x="1482381" y="14794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1" name="Freeform: Shape 1100">
                <a:extLst>
                  <a:ext uri="{FF2B5EF4-FFF2-40B4-BE49-F238E27FC236}">
                    <a16:creationId xmlns:a16="http://schemas.microsoft.com/office/drawing/2014/main" id="{894D0960-AEA6-C309-3F78-9ABE6136BC6C}"/>
                  </a:ext>
                </a:extLst>
              </p:cNvPr>
              <p:cNvSpPr/>
              <p:nvPr/>
            </p:nvSpPr>
            <p:spPr>
              <a:xfrm>
                <a:off x="6021490" y="4682944"/>
                <a:ext cx="1273125" cy="760945"/>
              </a:xfrm>
              <a:custGeom>
                <a:avLst/>
                <a:gdLst>
                  <a:gd name="connsiteX0" fmla="*/ 476626 w 1273125"/>
                  <a:gd name="connsiteY0" fmla="*/ 760930 h 760945"/>
                  <a:gd name="connsiteX1" fmla="*/ 434235 w 1273125"/>
                  <a:gd name="connsiteY1" fmla="*/ 750352 h 760945"/>
                  <a:gd name="connsiteX2" fmla="*/ 26593 w 1273125"/>
                  <a:gd name="connsiteY2" fmla="*/ 515287 h 760945"/>
                  <a:gd name="connsiteX3" fmla="*/ 4689 w 1273125"/>
                  <a:gd name="connsiteY3" fmla="*/ 452489 h 760945"/>
                  <a:gd name="connsiteX4" fmla="*/ 26593 w 1273125"/>
                  <a:gd name="connsiteY4" fmla="*/ 430585 h 760945"/>
                  <a:gd name="connsiteX5" fmla="*/ 754083 w 1273125"/>
                  <a:gd name="connsiteY5" fmla="*/ 10576 h 760945"/>
                  <a:gd name="connsiteX6" fmla="*/ 838785 w 1273125"/>
                  <a:gd name="connsiteY6" fmla="*/ 10576 h 760945"/>
                  <a:gd name="connsiteX7" fmla="*/ 1246427 w 1273125"/>
                  <a:gd name="connsiteY7" fmla="*/ 245966 h 760945"/>
                  <a:gd name="connsiteX8" fmla="*/ 1268518 w 1273125"/>
                  <a:gd name="connsiteY8" fmla="*/ 308577 h 760945"/>
                  <a:gd name="connsiteX9" fmla="*/ 1246427 w 1273125"/>
                  <a:gd name="connsiteY9" fmla="*/ 330668 h 760945"/>
                  <a:gd name="connsiteX10" fmla="*/ 518937 w 1273125"/>
                  <a:gd name="connsiteY10" fmla="*/ 750678 h 760945"/>
                  <a:gd name="connsiteX11" fmla="*/ 476626 w 1273125"/>
                  <a:gd name="connsiteY11" fmla="*/ 760930 h 76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73125" h="760945">
                    <a:moveTo>
                      <a:pt x="476626" y="760930"/>
                    </a:moveTo>
                    <a:cubicBezTo>
                      <a:pt x="461818" y="761125"/>
                      <a:pt x="447213" y="757480"/>
                      <a:pt x="434235" y="750352"/>
                    </a:cubicBezTo>
                    <a:lnTo>
                      <a:pt x="26593" y="515287"/>
                    </a:lnTo>
                    <a:cubicBezTo>
                      <a:pt x="3200" y="503993"/>
                      <a:pt x="-6604" y="475873"/>
                      <a:pt x="4689" y="452489"/>
                    </a:cubicBezTo>
                    <a:cubicBezTo>
                      <a:pt x="9311" y="442920"/>
                      <a:pt x="17033" y="435207"/>
                      <a:pt x="26593" y="430585"/>
                    </a:cubicBezTo>
                    <a:lnTo>
                      <a:pt x="754083" y="10576"/>
                    </a:lnTo>
                    <a:cubicBezTo>
                      <a:pt x="780560" y="-3525"/>
                      <a:pt x="812309" y="-3525"/>
                      <a:pt x="838785" y="10576"/>
                    </a:cubicBezTo>
                    <a:lnTo>
                      <a:pt x="1246427" y="245966"/>
                    </a:lnTo>
                    <a:cubicBezTo>
                      <a:pt x="1269820" y="257154"/>
                      <a:pt x="1279706" y="285193"/>
                      <a:pt x="1268518" y="308577"/>
                    </a:cubicBezTo>
                    <a:cubicBezTo>
                      <a:pt x="1263888" y="318243"/>
                      <a:pt x="1256093" y="326038"/>
                      <a:pt x="1246427" y="330668"/>
                    </a:cubicBezTo>
                    <a:lnTo>
                      <a:pt x="518937" y="750678"/>
                    </a:lnTo>
                    <a:cubicBezTo>
                      <a:pt x="505951" y="757683"/>
                      <a:pt x="491378" y="761214"/>
                      <a:pt x="476626" y="760930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2" name="Freeform: Shape 1101">
                <a:extLst>
                  <a:ext uri="{FF2B5EF4-FFF2-40B4-BE49-F238E27FC236}">
                    <a16:creationId xmlns:a16="http://schemas.microsoft.com/office/drawing/2014/main" id="{7AACEADE-A262-4F1F-7E09-EBC558B2EE3B}"/>
                  </a:ext>
                </a:extLst>
              </p:cNvPr>
              <p:cNvSpPr/>
              <p:nvPr/>
            </p:nvSpPr>
            <p:spPr>
              <a:xfrm>
                <a:off x="3742139" y="3644919"/>
                <a:ext cx="1034483" cy="597244"/>
              </a:xfrm>
              <a:custGeom>
                <a:avLst/>
                <a:gdLst>
                  <a:gd name="connsiteX0" fmla="*/ 5248 w 1034483"/>
                  <a:gd name="connsiteY0" fmla="*/ 336650 h 597244"/>
                  <a:gd name="connsiteX1" fmla="*/ 582944 w 1034483"/>
                  <a:gd name="connsiteY1" fmla="*/ 3051 h 597244"/>
                  <a:gd name="connsiteX2" fmla="*/ 608249 w 1034483"/>
                  <a:gd name="connsiteY2" fmla="*/ 3051 h 597244"/>
                  <a:gd name="connsiteX3" fmla="*/ 1029235 w 1034483"/>
                  <a:gd name="connsiteY3" fmla="*/ 246090 h 597244"/>
                  <a:gd name="connsiteX4" fmla="*/ 1029235 w 1034483"/>
                  <a:gd name="connsiteY4" fmla="*/ 260655 h 597244"/>
                  <a:gd name="connsiteX5" fmla="*/ 451946 w 1034483"/>
                  <a:gd name="connsiteY5" fmla="*/ 594254 h 597244"/>
                  <a:gd name="connsiteX6" fmla="*/ 426722 w 1034483"/>
                  <a:gd name="connsiteY6" fmla="*/ 594254 h 597244"/>
                  <a:gd name="connsiteX7" fmla="*/ 5248 w 1034483"/>
                  <a:gd name="connsiteY7" fmla="*/ 351215 h 597244"/>
                  <a:gd name="connsiteX8" fmla="*/ 5248 w 1034483"/>
                  <a:gd name="connsiteY8" fmla="*/ 336650 h 59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483" h="597244">
                    <a:moveTo>
                      <a:pt x="5248" y="336650"/>
                    </a:moveTo>
                    <a:lnTo>
                      <a:pt x="582944" y="3051"/>
                    </a:lnTo>
                    <a:cubicBezTo>
                      <a:pt x="590888" y="-1017"/>
                      <a:pt x="600305" y="-1017"/>
                      <a:pt x="608249" y="3051"/>
                    </a:cubicBezTo>
                    <a:lnTo>
                      <a:pt x="1029235" y="246090"/>
                    </a:lnTo>
                    <a:cubicBezTo>
                      <a:pt x="1036232" y="250159"/>
                      <a:pt x="1036232" y="256668"/>
                      <a:pt x="1029235" y="260655"/>
                    </a:cubicBezTo>
                    <a:lnTo>
                      <a:pt x="451946" y="594254"/>
                    </a:lnTo>
                    <a:cubicBezTo>
                      <a:pt x="444011" y="598241"/>
                      <a:pt x="434656" y="598241"/>
                      <a:pt x="426722" y="594254"/>
                    </a:cubicBezTo>
                    <a:lnTo>
                      <a:pt x="5248" y="351215"/>
                    </a:lnTo>
                    <a:cubicBezTo>
                      <a:pt x="-1749" y="347228"/>
                      <a:pt x="-1749" y="340963"/>
                      <a:pt x="5248" y="336650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3" name="Freeform: Shape 1102">
                <a:extLst>
                  <a:ext uri="{FF2B5EF4-FFF2-40B4-BE49-F238E27FC236}">
                    <a16:creationId xmlns:a16="http://schemas.microsoft.com/office/drawing/2014/main" id="{CB301395-55DC-D2C2-1AA3-ADC74BF7F1CA}"/>
                  </a:ext>
                </a:extLst>
              </p:cNvPr>
              <p:cNvSpPr/>
              <p:nvPr/>
            </p:nvSpPr>
            <p:spPr>
              <a:xfrm>
                <a:off x="6958544" y="4366633"/>
                <a:ext cx="627614" cy="362483"/>
              </a:xfrm>
              <a:custGeom>
                <a:avLst/>
                <a:gdLst>
                  <a:gd name="connsiteX0" fmla="*/ 535895 w 627614"/>
                  <a:gd name="connsiteY0" fmla="*/ 53091 h 362483"/>
                  <a:gd name="connsiteX1" fmla="*/ 91964 w 627614"/>
                  <a:gd name="connsiteY1" fmla="*/ 53091 h 362483"/>
                  <a:gd name="connsiteX2" fmla="*/ 91964 w 627614"/>
                  <a:gd name="connsiteY2" fmla="*/ 309393 h 362483"/>
                  <a:gd name="connsiteX3" fmla="*/ 535895 w 627614"/>
                  <a:gd name="connsiteY3" fmla="*/ 309393 h 362483"/>
                  <a:gd name="connsiteX4" fmla="*/ 535895 w 627614"/>
                  <a:gd name="connsiteY4" fmla="*/ 53091 h 362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614" h="362483">
                    <a:moveTo>
                      <a:pt x="535895" y="53091"/>
                    </a:moveTo>
                    <a:cubicBezTo>
                      <a:pt x="413358" y="-17697"/>
                      <a:pt x="214582" y="-17697"/>
                      <a:pt x="91964" y="53091"/>
                    </a:cubicBezTo>
                    <a:cubicBezTo>
                      <a:pt x="-30655" y="123879"/>
                      <a:pt x="-30655" y="238605"/>
                      <a:pt x="91964" y="309393"/>
                    </a:cubicBezTo>
                    <a:cubicBezTo>
                      <a:pt x="214582" y="380181"/>
                      <a:pt x="413358" y="380181"/>
                      <a:pt x="535895" y="309393"/>
                    </a:cubicBezTo>
                    <a:cubicBezTo>
                      <a:pt x="658431" y="238605"/>
                      <a:pt x="657943" y="123717"/>
                      <a:pt x="535895" y="53091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613" name="Graphic 4">
              <a:extLst>
                <a:ext uri="{FF2B5EF4-FFF2-40B4-BE49-F238E27FC236}">
                  <a16:creationId xmlns:a16="http://schemas.microsoft.com/office/drawing/2014/main" id="{353AD966-8C1B-1DB2-DF32-6EFCA5F69FB9}"/>
                </a:ext>
              </a:extLst>
            </p:cNvPr>
            <p:cNvGrpSpPr/>
            <p:nvPr/>
          </p:nvGrpSpPr>
          <p:grpSpPr>
            <a:xfrm>
              <a:off x="6173895" y="1949056"/>
              <a:ext cx="1144806" cy="2327649"/>
              <a:chOff x="6173895" y="1949056"/>
              <a:chExt cx="1144806" cy="2327649"/>
            </a:xfrm>
          </p:grpSpPr>
          <p:grpSp>
            <p:nvGrpSpPr>
              <p:cNvPr id="1020" name="Graphic 4">
                <a:extLst>
                  <a:ext uri="{FF2B5EF4-FFF2-40B4-BE49-F238E27FC236}">
                    <a16:creationId xmlns:a16="http://schemas.microsoft.com/office/drawing/2014/main" id="{23F8889A-6550-7022-FF5D-EC35C69F3C2E}"/>
                  </a:ext>
                </a:extLst>
              </p:cNvPr>
              <p:cNvGrpSpPr/>
              <p:nvPr/>
            </p:nvGrpSpPr>
            <p:grpSpPr>
              <a:xfrm>
                <a:off x="6519811" y="2837650"/>
                <a:ext cx="735355" cy="1439054"/>
                <a:chOff x="6519811" y="2837650"/>
                <a:chExt cx="735355" cy="1439054"/>
              </a:xfrm>
            </p:grpSpPr>
            <p:sp>
              <p:nvSpPr>
                <p:cNvPr id="1065" name="Freeform: Shape 1064">
                  <a:extLst>
                    <a:ext uri="{FF2B5EF4-FFF2-40B4-BE49-F238E27FC236}">
                      <a16:creationId xmlns:a16="http://schemas.microsoft.com/office/drawing/2014/main" id="{7F488F89-F992-9D61-E615-ADBC73A99A64}"/>
                    </a:ext>
                  </a:extLst>
                </p:cNvPr>
                <p:cNvSpPr/>
                <p:nvPr/>
              </p:nvSpPr>
              <p:spPr>
                <a:xfrm>
                  <a:off x="6744898" y="4023961"/>
                  <a:ext cx="38892" cy="40438"/>
                </a:xfrm>
                <a:custGeom>
                  <a:avLst/>
                  <a:gdLst>
                    <a:gd name="connsiteX0" fmla="*/ 38893 w 38892"/>
                    <a:gd name="connsiteY0" fmla="*/ 40439 h 40438"/>
                    <a:gd name="connsiteX1" fmla="*/ 0 w 38892"/>
                    <a:gd name="connsiteY1" fmla="*/ 25549 h 40438"/>
                    <a:gd name="connsiteX2" fmla="*/ 13263 w 38892"/>
                    <a:gd name="connsiteY2" fmla="*/ 0 h 40438"/>
                    <a:gd name="connsiteX3" fmla="*/ 36940 w 38892"/>
                    <a:gd name="connsiteY3" fmla="*/ 22131 h 40438"/>
                    <a:gd name="connsiteX4" fmla="*/ 38893 w 38892"/>
                    <a:gd name="connsiteY4" fmla="*/ 40439 h 40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892" h="40438">
                      <a:moveTo>
                        <a:pt x="38893" y="40439"/>
                      </a:moveTo>
                      <a:lnTo>
                        <a:pt x="0" y="25549"/>
                      </a:lnTo>
                      <a:lnTo>
                        <a:pt x="13263" y="0"/>
                      </a:lnTo>
                      <a:lnTo>
                        <a:pt x="36940" y="22131"/>
                      </a:lnTo>
                      <a:lnTo>
                        <a:pt x="38893" y="404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66" name="Freeform: Shape 1065">
                  <a:extLst>
                    <a:ext uri="{FF2B5EF4-FFF2-40B4-BE49-F238E27FC236}">
                      <a16:creationId xmlns:a16="http://schemas.microsoft.com/office/drawing/2014/main" id="{C3924752-D44A-336D-99FA-2C96BCE722FB}"/>
                    </a:ext>
                  </a:extLst>
                </p:cNvPr>
                <p:cNvSpPr/>
                <p:nvPr/>
              </p:nvSpPr>
              <p:spPr>
                <a:xfrm>
                  <a:off x="6523602" y="3996541"/>
                  <a:ext cx="303150" cy="156510"/>
                </a:xfrm>
                <a:custGeom>
                  <a:avLst/>
                  <a:gdLst>
                    <a:gd name="connsiteX0" fmla="*/ 301848 w 303150"/>
                    <a:gd name="connsiteY0" fmla="*/ 0 h 156510"/>
                    <a:gd name="connsiteX1" fmla="*/ 303150 w 303150"/>
                    <a:gd name="connsiteY1" fmla="*/ 32546 h 156510"/>
                    <a:gd name="connsiteX2" fmla="*/ 260189 w 303150"/>
                    <a:gd name="connsiteY2" fmla="*/ 67859 h 156510"/>
                    <a:gd name="connsiteX3" fmla="*/ 258236 w 303150"/>
                    <a:gd name="connsiteY3" fmla="*/ 49552 h 156510"/>
                    <a:gd name="connsiteX4" fmla="*/ 238545 w 303150"/>
                    <a:gd name="connsiteY4" fmla="*/ 78843 h 156510"/>
                    <a:gd name="connsiteX5" fmla="*/ 204697 w 303150"/>
                    <a:gd name="connsiteY5" fmla="*/ 124734 h 156510"/>
                    <a:gd name="connsiteX6" fmla="*/ 92575 w 303150"/>
                    <a:gd name="connsiteY6" fmla="*/ 156466 h 156510"/>
                    <a:gd name="connsiteX7" fmla="*/ 13569 w 303150"/>
                    <a:gd name="connsiteY7" fmla="*/ 137589 h 156510"/>
                    <a:gd name="connsiteX8" fmla="*/ 1120 w 303150"/>
                    <a:gd name="connsiteY8" fmla="*/ 107321 h 156510"/>
                    <a:gd name="connsiteX9" fmla="*/ 301848 w 303150"/>
                    <a:gd name="connsiteY9" fmla="*/ 0 h 156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3150" h="156510">
                      <a:moveTo>
                        <a:pt x="301848" y="0"/>
                      </a:moveTo>
                      <a:cubicBezTo>
                        <a:pt x="301848" y="0"/>
                        <a:pt x="302987" y="24410"/>
                        <a:pt x="303150" y="32546"/>
                      </a:cubicBezTo>
                      <a:cubicBezTo>
                        <a:pt x="303312" y="40683"/>
                        <a:pt x="268732" y="63954"/>
                        <a:pt x="260189" y="67859"/>
                      </a:cubicBezTo>
                      <a:lnTo>
                        <a:pt x="258236" y="49552"/>
                      </a:lnTo>
                      <a:cubicBezTo>
                        <a:pt x="250490" y="58461"/>
                        <a:pt x="243875" y="68306"/>
                        <a:pt x="238545" y="78843"/>
                      </a:cubicBezTo>
                      <a:cubicBezTo>
                        <a:pt x="231792" y="89828"/>
                        <a:pt x="223004" y="110739"/>
                        <a:pt x="204697" y="124734"/>
                      </a:cubicBezTo>
                      <a:cubicBezTo>
                        <a:pt x="177440" y="145563"/>
                        <a:pt x="135374" y="155653"/>
                        <a:pt x="92575" y="156466"/>
                      </a:cubicBezTo>
                      <a:cubicBezTo>
                        <a:pt x="49777" y="157280"/>
                        <a:pt x="25530" y="146784"/>
                        <a:pt x="13569" y="137589"/>
                      </a:cubicBezTo>
                      <a:cubicBezTo>
                        <a:pt x="1609" y="128395"/>
                        <a:pt x="-2134" y="117818"/>
                        <a:pt x="1120" y="107321"/>
                      </a:cubicBezTo>
                      <a:cubicBezTo>
                        <a:pt x="4375" y="96825"/>
                        <a:pt x="301848" y="0"/>
                        <a:pt x="30184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67" name="Freeform: Shape 1066">
                  <a:extLst>
                    <a:ext uri="{FF2B5EF4-FFF2-40B4-BE49-F238E27FC236}">
                      <a16:creationId xmlns:a16="http://schemas.microsoft.com/office/drawing/2014/main" id="{5546DACE-F2C0-F85F-EC04-AF46EA0AE653}"/>
                    </a:ext>
                  </a:extLst>
                </p:cNvPr>
                <p:cNvSpPr/>
                <p:nvPr/>
              </p:nvSpPr>
              <p:spPr>
                <a:xfrm>
                  <a:off x="6519811" y="3896054"/>
                  <a:ext cx="308723" cy="247569"/>
                </a:xfrm>
                <a:custGeom>
                  <a:avLst/>
                  <a:gdLst>
                    <a:gd name="connsiteX0" fmla="*/ 192704 w 308723"/>
                    <a:gd name="connsiteY0" fmla="*/ 14320 h 247569"/>
                    <a:gd name="connsiteX1" fmla="*/ 192704 w 308723"/>
                    <a:gd name="connsiteY1" fmla="*/ 0 h 247569"/>
                    <a:gd name="connsiteX2" fmla="*/ 171712 w 308723"/>
                    <a:gd name="connsiteY2" fmla="*/ 38405 h 247569"/>
                    <a:gd name="connsiteX3" fmla="*/ 110280 w 308723"/>
                    <a:gd name="connsiteY3" fmla="*/ 112041 h 247569"/>
                    <a:gd name="connsiteX4" fmla="*/ 7597 w 308723"/>
                    <a:gd name="connsiteY4" fmla="*/ 190070 h 247569"/>
                    <a:gd name="connsiteX5" fmla="*/ 96041 w 308723"/>
                    <a:gd name="connsiteY5" fmla="*/ 247433 h 247569"/>
                    <a:gd name="connsiteX6" fmla="*/ 209953 w 308723"/>
                    <a:gd name="connsiteY6" fmla="*/ 210656 h 247569"/>
                    <a:gd name="connsiteX7" fmla="*/ 252833 w 308723"/>
                    <a:gd name="connsiteY7" fmla="*/ 146133 h 247569"/>
                    <a:gd name="connsiteX8" fmla="*/ 305802 w 308723"/>
                    <a:gd name="connsiteY8" fmla="*/ 100487 h 247569"/>
                    <a:gd name="connsiteX9" fmla="*/ 305802 w 308723"/>
                    <a:gd name="connsiteY9" fmla="*/ 49308 h 247569"/>
                    <a:gd name="connsiteX10" fmla="*/ 293191 w 308723"/>
                    <a:gd name="connsiteY10" fmla="*/ 6998 h 247569"/>
                    <a:gd name="connsiteX11" fmla="*/ 292377 w 308723"/>
                    <a:gd name="connsiteY11" fmla="*/ 15948 h 247569"/>
                    <a:gd name="connsiteX12" fmla="*/ 250229 w 308723"/>
                    <a:gd name="connsiteY12" fmla="*/ 40358 h 247569"/>
                    <a:gd name="connsiteX13" fmla="*/ 192704 w 308723"/>
                    <a:gd name="connsiteY13" fmla="*/ 14320 h 247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8723" h="247569">
                      <a:moveTo>
                        <a:pt x="192704" y="14320"/>
                      </a:moveTo>
                      <a:lnTo>
                        <a:pt x="192704" y="0"/>
                      </a:lnTo>
                      <a:cubicBezTo>
                        <a:pt x="184567" y="0"/>
                        <a:pt x="183510" y="20341"/>
                        <a:pt x="171712" y="38405"/>
                      </a:cubicBezTo>
                      <a:cubicBezTo>
                        <a:pt x="154495" y="65500"/>
                        <a:pt x="133844" y="90251"/>
                        <a:pt x="110280" y="112041"/>
                      </a:cubicBezTo>
                      <a:cubicBezTo>
                        <a:pt x="66343" y="149713"/>
                        <a:pt x="27206" y="173146"/>
                        <a:pt x="7597" y="190070"/>
                      </a:cubicBezTo>
                      <a:cubicBezTo>
                        <a:pt x="-18684" y="212690"/>
                        <a:pt x="26230" y="250118"/>
                        <a:pt x="96041" y="247433"/>
                      </a:cubicBezTo>
                      <a:cubicBezTo>
                        <a:pt x="130622" y="246131"/>
                        <a:pt x="192460" y="230184"/>
                        <a:pt x="209953" y="210656"/>
                      </a:cubicBezTo>
                      <a:cubicBezTo>
                        <a:pt x="227447" y="191128"/>
                        <a:pt x="238757" y="160290"/>
                        <a:pt x="252833" y="146133"/>
                      </a:cubicBezTo>
                      <a:cubicBezTo>
                        <a:pt x="266909" y="131975"/>
                        <a:pt x="296852" y="117818"/>
                        <a:pt x="305802" y="100487"/>
                      </a:cubicBezTo>
                      <a:cubicBezTo>
                        <a:pt x="310684" y="90967"/>
                        <a:pt x="308569" y="68429"/>
                        <a:pt x="305802" y="49308"/>
                      </a:cubicBezTo>
                      <a:cubicBezTo>
                        <a:pt x="303524" y="31814"/>
                        <a:pt x="303443" y="4963"/>
                        <a:pt x="293191" y="6998"/>
                      </a:cubicBezTo>
                      <a:lnTo>
                        <a:pt x="292377" y="15948"/>
                      </a:lnTo>
                      <a:cubicBezTo>
                        <a:pt x="288064" y="23515"/>
                        <a:pt x="278219" y="36045"/>
                        <a:pt x="250229" y="40358"/>
                      </a:cubicBezTo>
                      <a:cubicBezTo>
                        <a:pt x="236316" y="42229"/>
                        <a:pt x="194738" y="42798"/>
                        <a:pt x="192704" y="14320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68" name="Freeform: Shape 1067">
                  <a:extLst>
                    <a:ext uri="{FF2B5EF4-FFF2-40B4-BE49-F238E27FC236}">
                      <a16:creationId xmlns:a16="http://schemas.microsoft.com/office/drawing/2014/main" id="{880226CD-5662-BFBE-A29C-3098F4B297B5}"/>
                    </a:ext>
                  </a:extLst>
                </p:cNvPr>
                <p:cNvSpPr/>
                <p:nvPr/>
              </p:nvSpPr>
              <p:spPr>
                <a:xfrm>
                  <a:off x="6612028" y="3919000"/>
                  <a:ext cx="135880" cy="139542"/>
                </a:xfrm>
                <a:custGeom>
                  <a:avLst/>
                  <a:gdLst>
                    <a:gd name="connsiteX0" fmla="*/ 135637 w 135880"/>
                    <a:gd name="connsiteY0" fmla="*/ 17575 h 139542"/>
                    <a:gd name="connsiteX1" fmla="*/ 102684 w 135880"/>
                    <a:gd name="connsiteY1" fmla="*/ 0 h 139542"/>
                    <a:gd name="connsiteX2" fmla="*/ 102684 w 135880"/>
                    <a:gd name="connsiteY2" fmla="*/ 0 h 139542"/>
                    <a:gd name="connsiteX3" fmla="*/ 93164 w 135880"/>
                    <a:gd name="connsiteY3" fmla="*/ 27013 h 139542"/>
                    <a:gd name="connsiteX4" fmla="*/ 0 w 135880"/>
                    <a:gd name="connsiteY4" fmla="*/ 139542 h 139542"/>
                    <a:gd name="connsiteX5" fmla="*/ 89014 w 135880"/>
                    <a:gd name="connsiteY5" fmla="*/ 43124 h 139542"/>
                    <a:gd name="connsiteX6" fmla="*/ 135881 w 135880"/>
                    <a:gd name="connsiteY6" fmla="*/ 17575 h 139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5880" h="139542">
                      <a:moveTo>
                        <a:pt x="135637" y="17575"/>
                      </a:moveTo>
                      <a:cubicBezTo>
                        <a:pt x="122374" y="16273"/>
                        <a:pt x="108054" y="11717"/>
                        <a:pt x="102684" y="0"/>
                      </a:cubicBezTo>
                      <a:lnTo>
                        <a:pt x="102684" y="0"/>
                      </a:lnTo>
                      <a:cubicBezTo>
                        <a:pt x="103937" y="10000"/>
                        <a:pt x="100405" y="20008"/>
                        <a:pt x="93164" y="27013"/>
                      </a:cubicBezTo>
                      <a:cubicBezTo>
                        <a:pt x="80471" y="41008"/>
                        <a:pt x="0" y="139542"/>
                        <a:pt x="0" y="139542"/>
                      </a:cubicBezTo>
                      <a:cubicBezTo>
                        <a:pt x="0" y="139542"/>
                        <a:pt x="74694" y="58176"/>
                        <a:pt x="89014" y="43124"/>
                      </a:cubicBezTo>
                      <a:cubicBezTo>
                        <a:pt x="110169" y="20504"/>
                        <a:pt x="116841" y="17901"/>
                        <a:pt x="135881" y="17575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69" name="Freeform: Shape 1068">
                  <a:extLst>
                    <a:ext uri="{FF2B5EF4-FFF2-40B4-BE49-F238E27FC236}">
                      <a16:creationId xmlns:a16="http://schemas.microsoft.com/office/drawing/2014/main" id="{6795DAAE-C590-3584-FE24-EDF4772F4A02}"/>
                    </a:ext>
                  </a:extLst>
                </p:cNvPr>
                <p:cNvSpPr/>
                <p:nvPr/>
              </p:nvSpPr>
              <p:spPr>
                <a:xfrm>
                  <a:off x="6729583" y="3958202"/>
                  <a:ext cx="8154" cy="7317"/>
                </a:xfrm>
                <a:custGeom>
                  <a:avLst/>
                  <a:gdLst>
                    <a:gd name="connsiteX0" fmla="*/ 18 w 8154"/>
                    <a:gd name="connsiteY0" fmla="*/ 4572 h 7317"/>
                    <a:gd name="connsiteX1" fmla="*/ 5470 w 8154"/>
                    <a:gd name="connsiteY1" fmla="*/ 7046 h 7317"/>
                    <a:gd name="connsiteX2" fmla="*/ 8155 w 8154"/>
                    <a:gd name="connsiteY2" fmla="*/ 3758 h 7317"/>
                    <a:gd name="connsiteX3" fmla="*/ 3517 w 8154"/>
                    <a:gd name="connsiteY3" fmla="*/ 16 h 7317"/>
                    <a:gd name="connsiteX4" fmla="*/ 18 w 8154"/>
                    <a:gd name="connsiteY4" fmla="*/ 4572 h 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54" h="7317">
                      <a:moveTo>
                        <a:pt x="18" y="4572"/>
                      </a:moveTo>
                      <a:cubicBezTo>
                        <a:pt x="840" y="6761"/>
                        <a:pt x="3281" y="7867"/>
                        <a:pt x="5470" y="7046"/>
                      </a:cubicBezTo>
                      <a:cubicBezTo>
                        <a:pt x="6885" y="6509"/>
                        <a:pt x="7911" y="5255"/>
                        <a:pt x="8155" y="3758"/>
                      </a:cubicBezTo>
                      <a:cubicBezTo>
                        <a:pt x="7862" y="1472"/>
                        <a:pt x="5811" y="-180"/>
                        <a:pt x="3517" y="16"/>
                      </a:cubicBezTo>
                      <a:cubicBezTo>
                        <a:pt x="1336" y="390"/>
                        <a:pt x="-185" y="2375"/>
                        <a:pt x="18" y="4572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0" name="Freeform: Shape 1069">
                  <a:extLst>
                    <a:ext uri="{FF2B5EF4-FFF2-40B4-BE49-F238E27FC236}">
                      <a16:creationId xmlns:a16="http://schemas.microsoft.com/office/drawing/2014/main" id="{BED4D896-54C0-C4D3-4207-C615FD948D2C}"/>
                    </a:ext>
                  </a:extLst>
                </p:cNvPr>
                <p:cNvSpPr/>
                <p:nvPr/>
              </p:nvSpPr>
              <p:spPr>
                <a:xfrm>
                  <a:off x="6708841" y="3979995"/>
                  <a:ext cx="8632" cy="8625"/>
                </a:xfrm>
                <a:custGeom>
                  <a:avLst/>
                  <a:gdLst>
                    <a:gd name="connsiteX0" fmla="*/ 12 w 8632"/>
                    <a:gd name="connsiteY0" fmla="*/ 4504 h 8625"/>
                    <a:gd name="connsiteX1" fmla="*/ 4511 w 8632"/>
                    <a:gd name="connsiteY1" fmla="*/ 8621 h 8625"/>
                    <a:gd name="connsiteX2" fmla="*/ 8628 w 8632"/>
                    <a:gd name="connsiteY2" fmla="*/ 4121 h 8625"/>
                    <a:gd name="connsiteX3" fmla="*/ 4129 w 8632"/>
                    <a:gd name="connsiteY3" fmla="*/ 4 h 8625"/>
                    <a:gd name="connsiteX4" fmla="*/ 3836 w 8632"/>
                    <a:gd name="connsiteY4" fmla="*/ 29 h 8625"/>
                    <a:gd name="connsiteX5" fmla="*/ 12 w 8632"/>
                    <a:gd name="connsiteY5" fmla="*/ 4479 h 8625"/>
                    <a:gd name="connsiteX6" fmla="*/ 12 w 8632"/>
                    <a:gd name="connsiteY6" fmla="*/ 4504 h 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32" h="8625">
                      <a:moveTo>
                        <a:pt x="12" y="4504"/>
                      </a:moveTo>
                      <a:cubicBezTo>
                        <a:pt x="118" y="6880"/>
                        <a:pt x="2127" y="8727"/>
                        <a:pt x="4511" y="8621"/>
                      </a:cubicBezTo>
                      <a:cubicBezTo>
                        <a:pt x="6887" y="8515"/>
                        <a:pt x="8734" y="6505"/>
                        <a:pt x="8628" y="4121"/>
                      </a:cubicBezTo>
                      <a:cubicBezTo>
                        <a:pt x="8523" y="1745"/>
                        <a:pt x="6513" y="-101"/>
                        <a:pt x="4129" y="4"/>
                      </a:cubicBezTo>
                      <a:cubicBezTo>
                        <a:pt x="4031" y="13"/>
                        <a:pt x="3934" y="20"/>
                        <a:pt x="3836" y="29"/>
                      </a:cubicBezTo>
                      <a:cubicBezTo>
                        <a:pt x="1550" y="199"/>
                        <a:pt x="-159" y="2193"/>
                        <a:pt x="12" y="4479"/>
                      </a:cubicBezTo>
                      <a:cubicBezTo>
                        <a:pt x="12" y="4488"/>
                        <a:pt x="12" y="4496"/>
                        <a:pt x="12" y="4504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1" name="Freeform: Shape 1070">
                  <a:extLst>
                    <a:ext uri="{FF2B5EF4-FFF2-40B4-BE49-F238E27FC236}">
                      <a16:creationId xmlns:a16="http://schemas.microsoft.com/office/drawing/2014/main" id="{127D9828-F163-F7D3-52A1-53C342B32F90}"/>
                    </a:ext>
                  </a:extLst>
                </p:cNvPr>
                <p:cNvSpPr/>
                <p:nvPr/>
              </p:nvSpPr>
              <p:spPr>
                <a:xfrm>
                  <a:off x="6687917" y="4001726"/>
                  <a:ext cx="8161" cy="7264"/>
                </a:xfrm>
                <a:custGeom>
                  <a:avLst/>
                  <a:gdLst>
                    <a:gd name="connsiteX0" fmla="*/ 25 w 8161"/>
                    <a:gd name="connsiteY0" fmla="*/ 4497 h 7264"/>
                    <a:gd name="connsiteX1" fmla="*/ 5460 w 8161"/>
                    <a:gd name="connsiteY1" fmla="*/ 7003 h 7264"/>
                    <a:gd name="connsiteX2" fmla="*/ 8162 w 8161"/>
                    <a:gd name="connsiteY2" fmla="*/ 3765 h 7264"/>
                    <a:gd name="connsiteX3" fmla="*/ 3524 w 8161"/>
                    <a:gd name="connsiteY3" fmla="*/ 22 h 7264"/>
                    <a:gd name="connsiteX4" fmla="*/ 25 w 8161"/>
                    <a:gd name="connsiteY4" fmla="*/ 4497 h 7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61" h="7264">
                      <a:moveTo>
                        <a:pt x="25" y="4497"/>
                      </a:moveTo>
                      <a:cubicBezTo>
                        <a:pt x="831" y="6686"/>
                        <a:pt x="3264" y="7809"/>
                        <a:pt x="5460" y="7003"/>
                      </a:cubicBezTo>
                      <a:cubicBezTo>
                        <a:pt x="6868" y="6483"/>
                        <a:pt x="7901" y="5246"/>
                        <a:pt x="8162" y="3765"/>
                      </a:cubicBezTo>
                      <a:cubicBezTo>
                        <a:pt x="7910" y="1454"/>
                        <a:pt x="5835" y="-214"/>
                        <a:pt x="3524" y="22"/>
                      </a:cubicBezTo>
                      <a:cubicBezTo>
                        <a:pt x="1335" y="315"/>
                        <a:pt x="-219" y="2301"/>
                        <a:pt x="25" y="4497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2" name="Freeform: Shape 1071">
                  <a:extLst>
                    <a:ext uri="{FF2B5EF4-FFF2-40B4-BE49-F238E27FC236}">
                      <a16:creationId xmlns:a16="http://schemas.microsoft.com/office/drawing/2014/main" id="{67BA7151-FD26-CF5B-4248-2D3067E60B4A}"/>
                    </a:ext>
                  </a:extLst>
                </p:cNvPr>
                <p:cNvSpPr/>
                <p:nvPr/>
              </p:nvSpPr>
              <p:spPr>
                <a:xfrm>
                  <a:off x="6666950" y="4024471"/>
                  <a:ext cx="8484" cy="7253"/>
                </a:xfrm>
                <a:custGeom>
                  <a:avLst/>
                  <a:gdLst>
                    <a:gd name="connsiteX0" fmla="*/ 0 w 8484"/>
                    <a:gd name="connsiteY0" fmla="*/ 3559 h 7253"/>
                    <a:gd name="connsiteX1" fmla="*/ 4581 w 8484"/>
                    <a:gd name="connsiteY1" fmla="*/ 7228 h 7253"/>
                    <a:gd name="connsiteX2" fmla="*/ 4638 w 8484"/>
                    <a:gd name="connsiteY2" fmla="*/ 7220 h 7253"/>
                    <a:gd name="connsiteX3" fmla="*/ 8478 w 8484"/>
                    <a:gd name="connsiteY3" fmla="*/ 2932 h 7253"/>
                    <a:gd name="connsiteX4" fmla="*/ 8462 w 8484"/>
                    <a:gd name="connsiteY4" fmla="*/ 2745 h 7253"/>
                    <a:gd name="connsiteX5" fmla="*/ 3011 w 8484"/>
                    <a:gd name="connsiteY5" fmla="*/ 272 h 7253"/>
                    <a:gd name="connsiteX6" fmla="*/ 326 w 8484"/>
                    <a:gd name="connsiteY6" fmla="*/ 3559 h 7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84" h="7253">
                      <a:moveTo>
                        <a:pt x="0" y="3559"/>
                      </a:moveTo>
                      <a:cubicBezTo>
                        <a:pt x="252" y="5837"/>
                        <a:pt x="2303" y="7480"/>
                        <a:pt x="4581" y="7228"/>
                      </a:cubicBezTo>
                      <a:cubicBezTo>
                        <a:pt x="4597" y="7228"/>
                        <a:pt x="4622" y="7220"/>
                        <a:pt x="4638" y="7220"/>
                      </a:cubicBezTo>
                      <a:cubicBezTo>
                        <a:pt x="6884" y="7098"/>
                        <a:pt x="8600" y="5178"/>
                        <a:pt x="8478" y="2932"/>
                      </a:cubicBezTo>
                      <a:cubicBezTo>
                        <a:pt x="8470" y="2875"/>
                        <a:pt x="8470" y="2810"/>
                        <a:pt x="8462" y="2745"/>
                      </a:cubicBezTo>
                      <a:cubicBezTo>
                        <a:pt x="7640" y="556"/>
                        <a:pt x="5199" y="-550"/>
                        <a:pt x="3011" y="272"/>
                      </a:cubicBezTo>
                      <a:cubicBezTo>
                        <a:pt x="1595" y="809"/>
                        <a:pt x="570" y="2062"/>
                        <a:pt x="326" y="3559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3" name="Freeform: Shape 1072">
                  <a:extLst>
                    <a:ext uri="{FF2B5EF4-FFF2-40B4-BE49-F238E27FC236}">
                      <a16:creationId xmlns:a16="http://schemas.microsoft.com/office/drawing/2014/main" id="{885ADED4-0C50-7481-DADF-BEB8772F2EDF}"/>
                    </a:ext>
                  </a:extLst>
                </p:cNvPr>
                <p:cNvSpPr/>
                <p:nvPr/>
              </p:nvSpPr>
              <p:spPr>
                <a:xfrm>
                  <a:off x="6645950" y="4045181"/>
                  <a:ext cx="8624" cy="8624"/>
                </a:xfrm>
                <a:custGeom>
                  <a:avLst/>
                  <a:gdLst>
                    <a:gd name="connsiteX0" fmla="*/ 8 w 8624"/>
                    <a:gd name="connsiteY0" fmla="*/ 4573 h 8624"/>
                    <a:gd name="connsiteX1" fmla="*/ 4572 w 8624"/>
                    <a:gd name="connsiteY1" fmla="*/ 8617 h 8624"/>
                    <a:gd name="connsiteX2" fmla="*/ 8616 w 8624"/>
                    <a:gd name="connsiteY2" fmla="*/ 4044 h 8624"/>
                    <a:gd name="connsiteX3" fmla="*/ 4052 w 8624"/>
                    <a:gd name="connsiteY3" fmla="*/ 8 h 8624"/>
                    <a:gd name="connsiteX4" fmla="*/ 3913 w 8624"/>
                    <a:gd name="connsiteY4" fmla="*/ 17 h 8624"/>
                    <a:gd name="connsiteX5" fmla="*/ 8 w 8624"/>
                    <a:gd name="connsiteY5" fmla="*/ 4573 h 8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24" h="8624">
                      <a:moveTo>
                        <a:pt x="8" y="4573"/>
                      </a:moveTo>
                      <a:cubicBezTo>
                        <a:pt x="154" y="6949"/>
                        <a:pt x="2197" y="8763"/>
                        <a:pt x="4572" y="8617"/>
                      </a:cubicBezTo>
                      <a:cubicBezTo>
                        <a:pt x="6948" y="8470"/>
                        <a:pt x="8763" y="6428"/>
                        <a:pt x="8616" y="4044"/>
                      </a:cubicBezTo>
                      <a:cubicBezTo>
                        <a:pt x="8470" y="1668"/>
                        <a:pt x="6428" y="-138"/>
                        <a:pt x="4052" y="8"/>
                      </a:cubicBezTo>
                      <a:cubicBezTo>
                        <a:pt x="4003" y="8"/>
                        <a:pt x="3962" y="8"/>
                        <a:pt x="3913" y="17"/>
                      </a:cubicBezTo>
                      <a:cubicBezTo>
                        <a:pt x="1594" y="228"/>
                        <a:pt x="-131" y="2246"/>
                        <a:pt x="8" y="4573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4" name="Freeform: Shape 1073">
                  <a:extLst>
                    <a:ext uri="{FF2B5EF4-FFF2-40B4-BE49-F238E27FC236}">
                      <a16:creationId xmlns:a16="http://schemas.microsoft.com/office/drawing/2014/main" id="{35FFE2CF-CECC-AFE3-28B4-766329FF787A}"/>
                    </a:ext>
                  </a:extLst>
                </p:cNvPr>
                <p:cNvSpPr/>
                <p:nvPr/>
              </p:nvSpPr>
              <p:spPr>
                <a:xfrm>
                  <a:off x="6685745" y="3941945"/>
                  <a:ext cx="50053" cy="22099"/>
                </a:xfrm>
                <a:custGeom>
                  <a:avLst/>
                  <a:gdLst>
                    <a:gd name="connsiteX0" fmla="*/ 48413 w 50053"/>
                    <a:gd name="connsiteY0" fmla="*/ 22050 h 22099"/>
                    <a:gd name="connsiteX1" fmla="*/ 49552 w 50053"/>
                    <a:gd name="connsiteY1" fmla="*/ 21562 h 22099"/>
                    <a:gd name="connsiteX2" fmla="*/ 49649 w 50053"/>
                    <a:gd name="connsiteY2" fmla="*/ 19381 h 22099"/>
                    <a:gd name="connsiteX3" fmla="*/ 49552 w 50053"/>
                    <a:gd name="connsiteY3" fmla="*/ 19284 h 22099"/>
                    <a:gd name="connsiteX4" fmla="*/ 1627 w 50053"/>
                    <a:gd name="connsiteY4" fmla="*/ 0 h 22099"/>
                    <a:gd name="connsiteX5" fmla="*/ 1627 w 50053"/>
                    <a:gd name="connsiteY5" fmla="*/ 0 h 22099"/>
                    <a:gd name="connsiteX6" fmla="*/ 0 w 50053"/>
                    <a:gd name="connsiteY6" fmla="*/ 1627 h 22099"/>
                    <a:gd name="connsiteX7" fmla="*/ 1627 w 50053"/>
                    <a:gd name="connsiteY7" fmla="*/ 3255 h 22099"/>
                    <a:gd name="connsiteX8" fmla="*/ 46948 w 50053"/>
                    <a:gd name="connsiteY8" fmla="*/ 21562 h 22099"/>
                    <a:gd name="connsiteX9" fmla="*/ 48413 w 50053"/>
                    <a:gd name="connsiteY9" fmla="*/ 22050 h 22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053" h="22099">
                      <a:moveTo>
                        <a:pt x="48413" y="22050"/>
                      </a:moveTo>
                      <a:cubicBezTo>
                        <a:pt x="48844" y="22042"/>
                        <a:pt x="49251" y="21871"/>
                        <a:pt x="49552" y="21562"/>
                      </a:cubicBezTo>
                      <a:cubicBezTo>
                        <a:pt x="50178" y="20984"/>
                        <a:pt x="50227" y="20008"/>
                        <a:pt x="49649" y="19381"/>
                      </a:cubicBezTo>
                      <a:cubicBezTo>
                        <a:pt x="49617" y="19349"/>
                        <a:pt x="49584" y="19316"/>
                        <a:pt x="49552" y="19284"/>
                      </a:cubicBezTo>
                      <a:cubicBezTo>
                        <a:pt x="36590" y="7030"/>
                        <a:pt x="19463" y="138"/>
                        <a:pt x="1627" y="0"/>
                      </a:cubicBezTo>
                      <a:lnTo>
                        <a:pt x="1627" y="0"/>
                      </a:lnTo>
                      <a:cubicBezTo>
                        <a:pt x="733" y="0"/>
                        <a:pt x="0" y="732"/>
                        <a:pt x="0" y="1627"/>
                      </a:cubicBezTo>
                      <a:cubicBezTo>
                        <a:pt x="0" y="2522"/>
                        <a:pt x="733" y="3255"/>
                        <a:pt x="1627" y="3255"/>
                      </a:cubicBezTo>
                      <a:cubicBezTo>
                        <a:pt x="18462" y="3613"/>
                        <a:pt x="34589" y="10130"/>
                        <a:pt x="46948" y="21562"/>
                      </a:cubicBezTo>
                      <a:cubicBezTo>
                        <a:pt x="47290" y="22009"/>
                        <a:pt x="47868" y="22197"/>
                        <a:pt x="48413" y="2205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5" name="Freeform: Shape 1074">
                  <a:extLst>
                    <a:ext uri="{FF2B5EF4-FFF2-40B4-BE49-F238E27FC236}">
                      <a16:creationId xmlns:a16="http://schemas.microsoft.com/office/drawing/2014/main" id="{14C80230-EB12-F0A6-657C-977790C0FE1B}"/>
                    </a:ext>
                  </a:extLst>
                </p:cNvPr>
                <p:cNvSpPr/>
                <p:nvPr/>
              </p:nvSpPr>
              <p:spPr>
                <a:xfrm>
                  <a:off x="6664379" y="3963710"/>
                  <a:ext cx="50476" cy="22177"/>
                </a:xfrm>
                <a:custGeom>
                  <a:avLst/>
                  <a:gdLst>
                    <a:gd name="connsiteX0" fmla="*/ 48949 w 50476"/>
                    <a:gd name="connsiteY0" fmla="*/ 22172 h 22177"/>
                    <a:gd name="connsiteX1" fmla="*/ 50007 w 50476"/>
                    <a:gd name="connsiteY1" fmla="*/ 21684 h 22177"/>
                    <a:gd name="connsiteX2" fmla="*/ 50007 w 50476"/>
                    <a:gd name="connsiteY2" fmla="*/ 19324 h 22177"/>
                    <a:gd name="connsiteX3" fmla="*/ 2083 w 50476"/>
                    <a:gd name="connsiteY3" fmla="*/ 41 h 22177"/>
                    <a:gd name="connsiteX4" fmla="*/ 2083 w 50476"/>
                    <a:gd name="connsiteY4" fmla="*/ 41 h 22177"/>
                    <a:gd name="connsiteX5" fmla="*/ 40 w 50476"/>
                    <a:gd name="connsiteY5" fmla="*/ 1334 h 22177"/>
                    <a:gd name="connsiteX6" fmla="*/ 1342 w 50476"/>
                    <a:gd name="connsiteY6" fmla="*/ 3377 h 22177"/>
                    <a:gd name="connsiteX7" fmla="*/ 2083 w 50476"/>
                    <a:gd name="connsiteY7" fmla="*/ 3377 h 22177"/>
                    <a:gd name="connsiteX8" fmla="*/ 47403 w 50476"/>
                    <a:gd name="connsiteY8" fmla="*/ 21684 h 22177"/>
                    <a:gd name="connsiteX9" fmla="*/ 48949 w 50476"/>
                    <a:gd name="connsiteY9" fmla="*/ 22172 h 22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6" h="22177">
                      <a:moveTo>
                        <a:pt x="48949" y="22172"/>
                      </a:moveTo>
                      <a:cubicBezTo>
                        <a:pt x="49332" y="22075"/>
                        <a:pt x="49690" y="21912"/>
                        <a:pt x="50007" y="21684"/>
                      </a:cubicBezTo>
                      <a:cubicBezTo>
                        <a:pt x="50633" y="21025"/>
                        <a:pt x="50633" y="19983"/>
                        <a:pt x="50007" y="19324"/>
                      </a:cubicBezTo>
                      <a:cubicBezTo>
                        <a:pt x="37013" y="7120"/>
                        <a:pt x="19910" y="236"/>
                        <a:pt x="2083" y="41"/>
                      </a:cubicBezTo>
                      <a:lnTo>
                        <a:pt x="2083" y="41"/>
                      </a:lnTo>
                      <a:cubicBezTo>
                        <a:pt x="1163" y="-163"/>
                        <a:pt x="252" y="415"/>
                        <a:pt x="40" y="1334"/>
                      </a:cubicBezTo>
                      <a:cubicBezTo>
                        <a:pt x="-163" y="2262"/>
                        <a:pt x="423" y="3173"/>
                        <a:pt x="1342" y="3377"/>
                      </a:cubicBezTo>
                      <a:cubicBezTo>
                        <a:pt x="1586" y="3434"/>
                        <a:pt x="1838" y="3434"/>
                        <a:pt x="2083" y="3377"/>
                      </a:cubicBezTo>
                      <a:cubicBezTo>
                        <a:pt x="18933" y="3678"/>
                        <a:pt x="35076" y="10195"/>
                        <a:pt x="47403" y="21684"/>
                      </a:cubicBezTo>
                      <a:cubicBezTo>
                        <a:pt x="47835" y="22034"/>
                        <a:pt x="48388" y="22213"/>
                        <a:pt x="48949" y="2217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6" name="Freeform: Shape 1075">
                  <a:extLst>
                    <a:ext uri="{FF2B5EF4-FFF2-40B4-BE49-F238E27FC236}">
                      <a16:creationId xmlns:a16="http://schemas.microsoft.com/office/drawing/2014/main" id="{3121E8AC-DD4A-E61A-3334-6F8FAA436DD9}"/>
                    </a:ext>
                  </a:extLst>
                </p:cNvPr>
                <p:cNvSpPr/>
                <p:nvPr/>
              </p:nvSpPr>
              <p:spPr>
                <a:xfrm>
                  <a:off x="6644132" y="3985394"/>
                  <a:ext cx="49731" cy="22141"/>
                </a:xfrm>
                <a:custGeom>
                  <a:avLst/>
                  <a:gdLst>
                    <a:gd name="connsiteX0" fmla="*/ 48122 w 49731"/>
                    <a:gd name="connsiteY0" fmla="*/ 22131 h 22141"/>
                    <a:gd name="connsiteX1" fmla="*/ 49261 w 49731"/>
                    <a:gd name="connsiteY1" fmla="*/ 21643 h 22141"/>
                    <a:gd name="connsiteX2" fmla="*/ 49261 w 49731"/>
                    <a:gd name="connsiteY2" fmla="*/ 19284 h 22141"/>
                    <a:gd name="connsiteX3" fmla="*/ 1337 w 49731"/>
                    <a:gd name="connsiteY3" fmla="*/ 0 h 22141"/>
                    <a:gd name="connsiteX4" fmla="*/ 1337 w 49731"/>
                    <a:gd name="connsiteY4" fmla="*/ 0 h 22141"/>
                    <a:gd name="connsiteX5" fmla="*/ 43 w 49731"/>
                    <a:gd name="connsiteY5" fmla="*/ 2042 h 22141"/>
                    <a:gd name="connsiteX6" fmla="*/ 1337 w 49731"/>
                    <a:gd name="connsiteY6" fmla="*/ 3336 h 22141"/>
                    <a:gd name="connsiteX7" fmla="*/ 46658 w 49731"/>
                    <a:gd name="connsiteY7" fmla="*/ 21643 h 22141"/>
                    <a:gd name="connsiteX8" fmla="*/ 48122 w 49731"/>
                    <a:gd name="connsiteY8" fmla="*/ 22131 h 22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731" h="22141">
                      <a:moveTo>
                        <a:pt x="48122" y="22131"/>
                      </a:moveTo>
                      <a:cubicBezTo>
                        <a:pt x="48554" y="22123"/>
                        <a:pt x="48960" y="21952"/>
                        <a:pt x="49261" y="21643"/>
                      </a:cubicBezTo>
                      <a:cubicBezTo>
                        <a:pt x="49888" y="20984"/>
                        <a:pt x="49888" y="19943"/>
                        <a:pt x="49261" y="19284"/>
                      </a:cubicBezTo>
                      <a:cubicBezTo>
                        <a:pt x="36243" y="7119"/>
                        <a:pt x="19156" y="244"/>
                        <a:pt x="1337" y="0"/>
                      </a:cubicBezTo>
                      <a:lnTo>
                        <a:pt x="1337" y="0"/>
                      </a:lnTo>
                      <a:cubicBezTo>
                        <a:pt x="417" y="203"/>
                        <a:pt x="-168" y="1115"/>
                        <a:pt x="43" y="2042"/>
                      </a:cubicBezTo>
                      <a:cubicBezTo>
                        <a:pt x="182" y="2685"/>
                        <a:pt x="686" y="3190"/>
                        <a:pt x="1337" y="3336"/>
                      </a:cubicBezTo>
                      <a:cubicBezTo>
                        <a:pt x="18171" y="3702"/>
                        <a:pt x="34290" y="10211"/>
                        <a:pt x="46658" y="21643"/>
                      </a:cubicBezTo>
                      <a:cubicBezTo>
                        <a:pt x="47056" y="22009"/>
                        <a:pt x="47585" y="22188"/>
                        <a:pt x="48122" y="2213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7" name="Freeform: Shape 1076">
                  <a:extLst>
                    <a:ext uri="{FF2B5EF4-FFF2-40B4-BE49-F238E27FC236}">
                      <a16:creationId xmlns:a16="http://schemas.microsoft.com/office/drawing/2014/main" id="{2FE2CBC0-15C8-C636-06FA-2204FD062F5F}"/>
                    </a:ext>
                  </a:extLst>
                </p:cNvPr>
                <p:cNvSpPr/>
                <p:nvPr/>
              </p:nvSpPr>
              <p:spPr>
                <a:xfrm>
                  <a:off x="6622848" y="4007119"/>
                  <a:ext cx="50023" cy="22144"/>
                </a:xfrm>
                <a:custGeom>
                  <a:avLst/>
                  <a:gdLst>
                    <a:gd name="connsiteX0" fmla="*/ 48414 w 50023"/>
                    <a:gd name="connsiteY0" fmla="*/ 22131 h 22144"/>
                    <a:gd name="connsiteX1" fmla="*/ 49553 w 50023"/>
                    <a:gd name="connsiteY1" fmla="*/ 21643 h 22144"/>
                    <a:gd name="connsiteX2" fmla="*/ 49553 w 50023"/>
                    <a:gd name="connsiteY2" fmla="*/ 19284 h 22144"/>
                    <a:gd name="connsiteX3" fmla="*/ 1629 w 50023"/>
                    <a:gd name="connsiteY3" fmla="*/ 0 h 22144"/>
                    <a:gd name="connsiteX4" fmla="*/ 1629 w 50023"/>
                    <a:gd name="connsiteY4" fmla="*/ 0 h 22144"/>
                    <a:gd name="connsiteX5" fmla="*/ 2 w 50023"/>
                    <a:gd name="connsiteY5" fmla="*/ 1782 h 22144"/>
                    <a:gd name="connsiteX6" fmla="*/ 2 w 50023"/>
                    <a:gd name="connsiteY6" fmla="*/ 1790 h 22144"/>
                    <a:gd name="connsiteX7" fmla="*/ 1702 w 50023"/>
                    <a:gd name="connsiteY7" fmla="*/ 3344 h 22144"/>
                    <a:gd name="connsiteX8" fmla="*/ 1792 w 50023"/>
                    <a:gd name="connsiteY8" fmla="*/ 3336 h 22144"/>
                    <a:gd name="connsiteX9" fmla="*/ 47112 w 50023"/>
                    <a:gd name="connsiteY9" fmla="*/ 21643 h 22144"/>
                    <a:gd name="connsiteX10" fmla="*/ 48414 w 50023"/>
                    <a:gd name="connsiteY10" fmla="*/ 22131 h 22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023" h="22144">
                      <a:moveTo>
                        <a:pt x="48414" y="22131"/>
                      </a:moveTo>
                      <a:cubicBezTo>
                        <a:pt x="48845" y="22124"/>
                        <a:pt x="49252" y="21953"/>
                        <a:pt x="49553" y="21643"/>
                      </a:cubicBezTo>
                      <a:cubicBezTo>
                        <a:pt x="50180" y="20984"/>
                        <a:pt x="50180" y="19943"/>
                        <a:pt x="49553" y="19284"/>
                      </a:cubicBezTo>
                      <a:cubicBezTo>
                        <a:pt x="36559" y="7079"/>
                        <a:pt x="19456" y="195"/>
                        <a:pt x="1629" y="0"/>
                      </a:cubicBezTo>
                      <a:lnTo>
                        <a:pt x="1629" y="0"/>
                      </a:lnTo>
                      <a:cubicBezTo>
                        <a:pt x="685" y="41"/>
                        <a:pt x="-39" y="846"/>
                        <a:pt x="2" y="1782"/>
                      </a:cubicBezTo>
                      <a:cubicBezTo>
                        <a:pt x="2" y="1790"/>
                        <a:pt x="2" y="1790"/>
                        <a:pt x="2" y="1790"/>
                      </a:cubicBezTo>
                      <a:cubicBezTo>
                        <a:pt x="42" y="2685"/>
                        <a:pt x="799" y="3385"/>
                        <a:pt x="1702" y="3344"/>
                      </a:cubicBezTo>
                      <a:cubicBezTo>
                        <a:pt x="1735" y="3344"/>
                        <a:pt x="1759" y="3336"/>
                        <a:pt x="1792" y="3336"/>
                      </a:cubicBezTo>
                      <a:cubicBezTo>
                        <a:pt x="18626" y="3718"/>
                        <a:pt x="34736" y="10228"/>
                        <a:pt x="47112" y="21643"/>
                      </a:cubicBezTo>
                      <a:cubicBezTo>
                        <a:pt x="47438" y="22018"/>
                        <a:pt x="47926" y="22197"/>
                        <a:pt x="48414" y="2213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8" name="Freeform: Shape 1077">
                  <a:extLst>
                    <a:ext uri="{FF2B5EF4-FFF2-40B4-BE49-F238E27FC236}">
                      <a16:creationId xmlns:a16="http://schemas.microsoft.com/office/drawing/2014/main" id="{4455878E-3C43-0B96-B2BD-4FCFF5C89A67}"/>
                    </a:ext>
                  </a:extLst>
                </p:cNvPr>
                <p:cNvSpPr/>
                <p:nvPr/>
              </p:nvSpPr>
              <p:spPr>
                <a:xfrm>
                  <a:off x="6601930" y="4028925"/>
                  <a:ext cx="49983" cy="22068"/>
                </a:xfrm>
                <a:custGeom>
                  <a:avLst/>
                  <a:gdLst>
                    <a:gd name="connsiteX0" fmla="*/ 48421 w 49983"/>
                    <a:gd name="connsiteY0" fmla="*/ 22050 h 22068"/>
                    <a:gd name="connsiteX1" fmla="*/ 49479 w 49983"/>
                    <a:gd name="connsiteY1" fmla="*/ 21643 h 22068"/>
                    <a:gd name="connsiteX2" fmla="*/ 49536 w 49983"/>
                    <a:gd name="connsiteY2" fmla="*/ 19341 h 22068"/>
                    <a:gd name="connsiteX3" fmla="*/ 49479 w 49983"/>
                    <a:gd name="connsiteY3" fmla="*/ 19284 h 22068"/>
                    <a:gd name="connsiteX4" fmla="*/ 1554 w 49983"/>
                    <a:gd name="connsiteY4" fmla="*/ 0 h 22068"/>
                    <a:gd name="connsiteX5" fmla="*/ 1554 w 49983"/>
                    <a:gd name="connsiteY5" fmla="*/ 0 h 22068"/>
                    <a:gd name="connsiteX6" fmla="*/ 0 w 49983"/>
                    <a:gd name="connsiteY6" fmla="*/ 1538 h 22068"/>
                    <a:gd name="connsiteX7" fmla="*/ 8 w 49983"/>
                    <a:gd name="connsiteY7" fmla="*/ 1709 h 22068"/>
                    <a:gd name="connsiteX8" fmla="*/ 1717 w 49983"/>
                    <a:gd name="connsiteY8" fmla="*/ 3336 h 22068"/>
                    <a:gd name="connsiteX9" fmla="*/ 47038 w 49983"/>
                    <a:gd name="connsiteY9" fmla="*/ 21562 h 22068"/>
                    <a:gd name="connsiteX10" fmla="*/ 48421 w 49983"/>
                    <a:gd name="connsiteY10" fmla="*/ 22050 h 22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83" h="22068">
                      <a:moveTo>
                        <a:pt x="48421" y="22050"/>
                      </a:moveTo>
                      <a:cubicBezTo>
                        <a:pt x="48811" y="22050"/>
                        <a:pt x="49194" y="21912"/>
                        <a:pt x="49479" y="21643"/>
                      </a:cubicBezTo>
                      <a:cubicBezTo>
                        <a:pt x="50129" y="21025"/>
                        <a:pt x="50154" y="19992"/>
                        <a:pt x="49536" y="19341"/>
                      </a:cubicBezTo>
                      <a:cubicBezTo>
                        <a:pt x="49519" y="19324"/>
                        <a:pt x="49503" y="19300"/>
                        <a:pt x="49479" y="19284"/>
                      </a:cubicBezTo>
                      <a:cubicBezTo>
                        <a:pt x="36509" y="7038"/>
                        <a:pt x="19389" y="155"/>
                        <a:pt x="1554" y="0"/>
                      </a:cubicBezTo>
                      <a:lnTo>
                        <a:pt x="1554" y="0"/>
                      </a:lnTo>
                      <a:cubicBezTo>
                        <a:pt x="700" y="-8"/>
                        <a:pt x="8" y="683"/>
                        <a:pt x="0" y="1538"/>
                      </a:cubicBezTo>
                      <a:cubicBezTo>
                        <a:pt x="0" y="1595"/>
                        <a:pt x="0" y="1652"/>
                        <a:pt x="8" y="1709"/>
                      </a:cubicBezTo>
                      <a:cubicBezTo>
                        <a:pt x="49" y="2620"/>
                        <a:pt x="806" y="3336"/>
                        <a:pt x="1717" y="3336"/>
                      </a:cubicBezTo>
                      <a:cubicBezTo>
                        <a:pt x="18551" y="3645"/>
                        <a:pt x="34678" y="10130"/>
                        <a:pt x="47038" y="21562"/>
                      </a:cubicBezTo>
                      <a:cubicBezTo>
                        <a:pt x="47387" y="21944"/>
                        <a:pt x="47908" y="22132"/>
                        <a:pt x="48421" y="2205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9" name="Freeform: Shape 1078">
                  <a:extLst>
                    <a:ext uri="{FF2B5EF4-FFF2-40B4-BE49-F238E27FC236}">
                      <a16:creationId xmlns:a16="http://schemas.microsoft.com/office/drawing/2014/main" id="{6B1C250E-5C3A-3588-2BEB-43674D6EBB88}"/>
                    </a:ext>
                  </a:extLst>
                </p:cNvPr>
                <p:cNvSpPr/>
                <p:nvPr/>
              </p:nvSpPr>
              <p:spPr>
                <a:xfrm>
                  <a:off x="7102093" y="4137629"/>
                  <a:ext cx="153072" cy="139075"/>
                </a:xfrm>
                <a:custGeom>
                  <a:avLst/>
                  <a:gdLst>
                    <a:gd name="connsiteX0" fmla="*/ 0 w 153072"/>
                    <a:gd name="connsiteY0" fmla="*/ 49796 h 139075"/>
                    <a:gd name="connsiteX1" fmla="*/ 27258 w 153072"/>
                    <a:gd name="connsiteY1" fmla="*/ 121154 h 139075"/>
                    <a:gd name="connsiteX2" fmla="*/ 85922 w 153072"/>
                    <a:gd name="connsiteY2" fmla="*/ 137427 h 139075"/>
                    <a:gd name="connsiteX3" fmla="*/ 149876 w 153072"/>
                    <a:gd name="connsiteY3" fmla="*/ 77541 h 139075"/>
                    <a:gd name="connsiteX4" fmla="*/ 143854 w 153072"/>
                    <a:gd name="connsiteY4" fmla="*/ 0 h 13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072" h="139075">
                      <a:moveTo>
                        <a:pt x="0" y="49796"/>
                      </a:moveTo>
                      <a:cubicBezTo>
                        <a:pt x="5533" y="82342"/>
                        <a:pt x="13181" y="103334"/>
                        <a:pt x="27258" y="121154"/>
                      </a:cubicBezTo>
                      <a:cubicBezTo>
                        <a:pt x="41334" y="138973"/>
                        <a:pt x="66883" y="141414"/>
                        <a:pt x="85922" y="137427"/>
                      </a:cubicBezTo>
                      <a:cubicBezTo>
                        <a:pt x="117183" y="131821"/>
                        <a:pt x="142227" y="108363"/>
                        <a:pt x="149876" y="77541"/>
                      </a:cubicBezTo>
                      <a:cubicBezTo>
                        <a:pt x="156303" y="55329"/>
                        <a:pt x="152398" y="29698"/>
                        <a:pt x="14385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0" name="Freeform: Shape 1079">
                  <a:extLst>
                    <a:ext uri="{FF2B5EF4-FFF2-40B4-BE49-F238E27FC236}">
                      <a16:creationId xmlns:a16="http://schemas.microsoft.com/office/drawing/2014/main" id="{CC34465D-DF98-7DBB-128A-5C4D8570915D}"/>
                    </a:ext>
                  </a:extLst>
                </p:cNvPr>
                <p:cNvSpPr/>
                <p:nvPr/>
              </p:nvSpPr>
              <p:spPr>
                <a:xfrm>
                  <a:off x="7079171" y="3939829"/>
                  <a:ext cx="172618" cy="322522"/>
                </a:xfrm>
                <a:custGeom>
                  <a:avLst/>
                  <a:gdLst>
                    <a:gd name="connsiteX0" fmla="*/ 100138 w 172618"/>
                    <a:gd name="connsiteY0" fmla="*/ 0 h 322522"/>
                    <a:gd name="connsiteX1" fmla="*/ 127477 w 172618"/>
                    <a:gd name="connsiteY1" fmla="*/ 86492 h 322522"/>
                    <a:gd name="connsiteX2" fmla="*/ 164580 w 172618"/>
                    <a:gd name="connsiteY2" fmla="*/ 188850 h 322522"/>
                    <a:gd name="connsiteX3" fmla="*/ 162139 w 172618"/>
                    <a:gd name="connsiteY3" fmla="*/ 280467 h 322522"/>
                    <a:gd name="connsiteX4" fmla="*/ 51237 w 172618"/>
                    <a:gd name="connsiteY4" fmla="*/ 307481 h 322522"/>
                    <a:gd name="connsiteX5" fmla="*/ 17633 w 172618"/>
                    <a:gd name="connsiteY5" fmla="*/ 200160 h 322522"/>
                    <a:gd name="connsiteX6" fmla="*/ 7381 w 172618"/>
                    <a:gd name="connsiteY6" fmla="*/ 88038 h 322522"/>
                    <a:gd name="connsiteX7" fmla="*/ 3720 w 172618"/>
                    <a:gd name="connsiteY7" fmla="*/ 19040 h 322522"/>
                    <a:gd name="connsiteX8" fmla="*/ 7381 w 172618"/>
                    <a:gd name="connsiteY8" fmla="*/ 34580 h 322522"/>
                    <a:gd name="connsiteX9" fmla="*/ 16494 w 172618"/>
                    <a:gd name="connsiteY9" fmla="*/ 55573 h 322522"/>
                    <a:gd name="connsiteX10" fmla="*/ 15274 w 172618"/>
                    <a:gd name="connsiteY10" fmla="*/ 43124 h 322522"/>
                    <a:gd name="connsiteX11" fmla="*/ 16657 w 172618"/>
                    <a:gd name="connsiteY11" fmla="*/ 32221 h 322522"/>
                    <a:gd name="connsiteX12" fmla="*/ 26583 w 172618"/>
                    <a:gd name="connsiteY12" fmla="*/ 26606 h 322522"/>
                    <a:gd name="connsiteX13" fmla="*/ 54004 w 172618"/>
                    <a:gd name="connsiteY13" fmla="*/ 19528 h 322522"/>
                    <a:gd name="connsiteX14" fmla="*/ 67999 w 172618"/>
                    <a:gd name="connsiteY14" fmla="*/ 17494 h 322522"/>
                    <a:gd name="connsiteX15" fmla="*/ 92408 w 172618"/>
                    <a:gd name="connsiteY15" fmla="*/ 15948 h 322522"/>
                    <a:gd name="connsiteX16" fmla="*/ 98023 w 172618"/>
                    <a:gd name="connsiteY16" fmla="*/ 19853 h 322522"/>
                    <a:gd name="connsiteX17" fmla="*/ 99080 w 172618"/>
                    <a:gd name="connsiteY17" fmla="*/ 24817 h 322522"/>
                    <a:gd name="connsiteX18" fmla="*/ 101196 w 172618"/>
                    <a:gd name="connsiteY18" fmla="*/ 33767 h 322522"/>
                    <a:gd name="connsiteX19" fmla="*/ 104125 w 172618"/>
                    <a:gd name="connsiteY19" fmla="*/ 36045 h 322522"/>
                    <a:gd name="connsiteX20" fmla="*/ 105345 w 172618"/>
                    <a:gd name="connsiteY20" fmla="*/ 33197 h 322522"/>
                    <a:gd name="connsiteX21" fmla="*/ 102742 w 172618"/>
                    <a:gd name="connsiteY21" fmla="*/ 17982 h 322522"/>
                    <a:gd name="connsiteX22" fmla="*/ 101033 w 172618"/>
                    <a:gd name="connsiteY22" fmla="*/ 8462 h 322522"/>
                    <a:gd name="connsiteX23" fmla="*/ 100138 w 172618"/>
                    <a:gd name="connsiteY23" fmla="*/ 0 h 322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72618" h="322522">
                      <a:moveTo>
                        <a:pt x="100138" y="0"/>
                      </a:moveTo>
                      <a:cubicBezTo>
                        <a:pt x="109658" y="0"/>
                        <a:pt x="117225" y="43205"/>
                        <a:pt x="127477" y="86492"/>
                      </a:cubicBezTo>
                      <a:cubicBezTo>
                        <a:pt x="138542" y="132951"/>
                        <a:pt x="156199" y="157687"/>
                        <a:pt x="164580" y="188850"/>
                      </a:cubicBezTo>
                      <a:cubicBezTo>
                        <a:pt x="176133" y="232136"/>
                        <a:pt x="175157" y="252234"/>
                        <a:pt x="162139" y="280467"/>
                      </a:cubicBezTo>
                      <a:cubicBezTo>
                        <a:pt x="149120" y="308701"/>
                        <a:pt x="83132" y="342712"/>
                        <a:pt x="51237" y="307481"/>
                      </a:cubicBezTo>
                      <a:cubicBezTo>
                        <a:pt x="25119" y="278677"/>
                        <a:pt x="20400" y="244341"/>
                        <a:pt x="17633" y="200160"/>
                      </a:cubicBezTo>
                      <a:cubicBezTo>
                        <a:pt x="16120" y="162634"/>
                        <a:pt x="12694" y="125214"/>
                        <a:pt x="7381" y="88038"/>
                      </a:cubicBezTo>
                      <a:cubicBezTo>
                        <a:pt x="1848" y="55491"/>
                        <a:pt x="-4010" y="23515"/>
                        <a:pt x="3720" y="19040"/>
                      </a:cubicBezTo>
                      <a:cubicBezTo>
                        <a:pt x="4940" y="23840"/>
                        <a:pt x="6242" y="29861"/>
                        <a:pt x="7381" y="34580"/>
                      </a:cubicBezTo>
                      <a:cubicBezTo>
                        <a:pt x="8520" y="39300"/>
                        <a:pt x="11205" y="55898"/>
                        <a:pt x="16494" y="55573"/>
                      </a:cubicBezTo>
                      <a:cubicBezTo>
                        <a:pt x="16453" y="51399"/>
                        <a:pt x="16047" y="47233"/>
                        <a:pt x="15274" y="43124"/>
                      </a:cubicBezTo>
                      <a:cubicBezTo>
                        <a:pt x="14232" y="39454"/>
                        <a:pt x="14728" y="35516"/>
                        <a:pt x="16657" y="32221"/>
                      </a:cubicBezTo>
                      <a:cubicBezTo>
                        <a:pt x="19269" y="29324"/>
                        <a:pt x="22751" y="27355"/>
                        <a:pt x="26583" y="26606"/>
                      </a:cubicBezTo>
                      <a:cubicBezTo>
                        <a:pt x="35591" y="23759"/>
                        <a:pt x="44744" y="21399"/>
                        <a:pt x="54004" y="19528"/>
                      </a:cubicBezTo>
                      <a:cubicBezTo>
                        <a:pt x="58633" y="18608"/>
                        <a:pt x="63304" y="17933"/>
                        <a:pt x="67999" y="17494"/>
                      </a:cubicBezTo>
                      <a:cubicBezTo>
                        <a:pt x="76086" y="16346"/>
                        <a:pt x="84247" y="15834"/>
                        <a:pt x="92408" y="15948"/>
                      </a:cubicBezTo>
                      <a:cubicBezTo>
                        <a:pt x="94760" y="16363"/>
                        <a:pt x="96818" y="17787"/>
                        <a:pt x="98023" y="19853"/>
                      </a:cubicBezTo>
                      <a:cubicBezTo>
                        <a:pt x="98625" y="21448"/>
                        <a:pt x="98982" y="23116"/>
                        <a:pt x="99080" y="24817"/>
                      </a:cubicBezTo>
                      <a:cubicBezTo>
                        <a:pt x="99406" y="27876"/>
                        <a:pt x="100122" y="30886"/>
                        <a:pt x="101196" y="33767"/>
                      </a:cubicBezTo>
                      <a:cubicBezTo>
                        <a:pt x="101684" y="34987"/>
                        <a:pt x="102823" y="36533"/>
                        <a:pt x="104125" y="36045"/>
                      </a:cubicBezTo>
                      <a:cubicBezTo>
                        <a:pt x="105427" y="35557"/>
                        <a:pt x="105508" y="34336"/>
                        <a:pt x="105345" y="33197"/>
                      </a:cubicBezTo>
                      <a:cubicBezTo>
                        <a:pt x="104776" y="27908"/>
                        <a:pt x="103718" y="24166"/>
                        <a:pt x="102742" y="17982"/>
                      </a:cubicBezTo>
                      <a:cubicBezTo>
                        <a:pt x="102335" y="15134"/>
                        <a:pt x="101440" y="11310"/>
                        <a:pt x="101033" y="8462"/>
                      </a:cubicBezTo>
                      <a:cubicBezTo>
                        <a:pt x="100626" y="5614"/>
                        <a:pt x="100707" y="2766"/>
                        <a:pt x="100138" y="0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1" name="Freeform: Shape 1080">
                  <a:extLst>
                    <a:ext uri="{FF2B5EF4-FFF2-40B4-BE49-F238E27FC236}">
                      <a16:creationId xmlns:a16="http://schemas.microsoft.com/office/drawing/2014/main" id="{D291DE5C-C0EB-DDD6-385D-5A5A9154320C}"/>
                    </a:ext>
                  </a:extLst>
                </p:cNvPr>
                <p:cNvSpPr/>
                <p:nvPr/>
              </p:nvSpPr>
              <p:spPr>
                <a:xfrm>
                  <a:off x="7203965" y="4140636"/>
                  <a:ext cx="6570" cy="6402"/>
                </a:xfrm>
                <a:custGeom>
                  <a:avLst/>
                  <a:gdLst>
                    <a:gd name="connsiteX0" fmla="*/ 6507 w 6570"/>
                    <a:gd name="connsiteY0" fmla="*/ 2526 h 6402"/>
                    <a:gd name="connsiteX1" fmla="*/ 3985 w 6570"/>
                    <a:gd name="connsiteY1" fmla="*/ 6350 h 6402"/>
                    <a:gd name="connsiteX2" fmla="*/ 79 w 6570"/>
                    <a:gd name="connsiteY2" fmla="*/ 3828 h 6402"/>
                    <a:gd name="connsiteX3" fmla="*/ 2406 w 6570"/>
                    <a:gd name="connsiteY3" fmla="*/ 126 h 6402"/>
                    <a:gd name="connsiteX4" fmla="*/ 2601 w 6570"/>
                    <a:gd name="connsiteY4" fmla="*/ 85 h 6402"/>
                    <a:gd name="connsiteX5" fmla="*/ 6507 w 6570"/>
                    <a:gd name="connsiteY5" fmla="*/ 2518 h 6402"/>
                    <a:gd name="connsiteX6" fmla="*/ 6507 w 6570"/>
                    <a:gd name="connsiteY6" fmla="*/ 2526 h 6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70" h="6402">
                      <a:moveTo>
                        <a:pt x="6507" y="2526"/>
                      </a:moveTo>
                      <a:cubicBezTo>
                        <a:pt x="6857" y="4276"/>
                        <a:pt x="5734" y="5984"/>
                        <a:pt x="3985" y="6350"/>
                      </a:cubicBezTo>
                      <a:cubicBezTo>
                        <a:pt x="2227" y="6660"/>
                        <a:pt x="519" y="5561"/>
                        <a:pt x="79" y="3828"/>
                      </a:cubicBezTo>
                      <a:cubicBezTo>
                        <a:pt x="-303" y="2160"/>
                        <a:pt x="738" y="508"/>
                        <a:pt x="2406" y="126"/>
                      </a:cubicBezTo>
                      <a:cubicBezTo>
                        <a:pt x="2471" y="109"/>
                        <a:pt x="2536" y="93"/>
                        <a:pt x="2601" y="85"/>
                      </a:cubicBezTo>
                      <a:cubicBezTo>
                        <a:pt x="4351" y="-322"/>
                        <a:pt x="6100" y="769"/>
                        <a:pt x="6507" y="2518"/>
                      </a:cubicBezTo>
                      <a:cubicBezTo>
                        <a:pt x="6507" y="2526"/>
                        <a:pt x="6507" y="2526"/>
                        <a:pt x="6507" y="2526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2" name="Freeform: Shape 1081">
                  <a:extLst>
                    <a:ext uri="{FF2B5EF4-FFF2-40B4-BE49-F238E27FC236}">
                      <a16:creationId xmlns:a16="http://schemas.microsoft.com/office/drawing/2014/main" id="{F2D7722F-A6B6-8F4D-2CD9-CBA8ACB097C7}"/>
                    </a:ext>
                  </a:extLst>
                </p:cNvPr>
                <p:cNvSpPr/>
                <p:nvPr/>
              </p:nvSpPr>
              <p:spPr>
                <a:xfrm>
                  <a:off x="7197455" y="4110534"/>
                  <a:ext cx="6586" cy="6431"/>
                </a:xfrm>
                <a:custGeom>
                  <a:avLst/>
                  <a:gdLst>
                    <a:gd name="connsiteX0" fmla="*/ 6508 w 6586"/>
                    <a:gd name="connsiteY0" fmla="*/ 2604 h 6431"/>
                    <a:gd name="connsiteX1" fmla="*/ 4181 w 6586"/>
                    <a:gd name="connsiteY1" fmla="*/ 6306 h 6431"/>
                    <a:gd name="connsiteX2" fmla="*/ 3986 w 6586"/>
                    <a:gd name="connsiteY2" fmla="*/ 6347 h 6431"/>
                    <a:gd name="connsiteX3" fmla="*/ 80 w 6586"/>
                    <a:gd name="connsiteY3" fmla="*/ 3914 h 6431"/>
                    <a:gd name="connsiteX4" fmla="*/ 80 w 6586"/>
                    <a:gd name="connsiteY4" fmla="*/ 3905 h 6431"/>
                    <a:gd name="connsiteX5" fmla="*/ 2472 w 6586"/>
                    <a:gd name="connsiteY5" fmla="*/ 106 h 6431"/>
                    <a:gd name="connsiteX6" fmla="*/ 2603 w 6586"/>
                    <a:gd name="connsiteY6" fmla="*/ 81 h 6431"/>
                    <a:gd name="connsiteX7" fmla="*/ 6492 w 6586"/>
                    <a:gd name="connsiteY7" fmla="*/ 2539 h 6431"/>
                    <a:gd name="connsiteX8" fmla="*/ 6508 w 6586"/>
                    <a:gd name="connsiteY8" fmla="*/ 2604 h 6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86" h="6431">
                      <a:moveTo>
                        <a:pt x="6508" y="2604"/>
                      </a:moveTo>
                      <a:cubicBezTo>
                        <a:pt x="6890" y="4272"/>
                        <a:pt x="5849" y="5923"/>
                        <a:pt x="4181" y="6306"/>
                      </a:cubicBezTo>
                      <a:cubicBezTo>
                        <a:pt x="4116" y="6322"/>
                        <a:pt x="4051" y="6338"/>
                        <a:pt x="3986" y="6347"/>
                      </a:cubicBezTo>
                      <a:cubicBezTo>
                        <a:pt x="2236" y="6753"/>
                        <a:pt x="487" y="5663"/>
                        <a:pt x="80" y="3914"/>
                      </a:cubicBezTo>
                      <a:cubicBezTo>
                        <a:pt x="80" y="3905"/>
                        <a:pt x="80" y="3905"/>
                        <a:pt x="80" y="3905"/>
                      </a:cubicBezTo>
                      <a:cubicBezTo>
                        <a:pt x="-310" y="2197"/>
                        <a:pt x="764" y="496"/>
                        <a:pt x="2472" y="106"/>
                      </a:cubicBezTo>
                      <a:cubicBezTo>
                        <a:pt x="2513" y="98"/>
                        <a:pt x="2562" y="89"/>
                        <a:pt x="2603" y="81"/>
                      </a:cubicBezTo>
                      <a:cubicBezTo>
                        <a:pt x="4352" y="-317"/>
                        <a:pt x="6101" y="789"/>
                        <a:pt x="6492" y="2539"/>
                      </a:cubicBezTo>
                      <a:cubicBezTo>
                        <a:pt x="6500" y="2563"/>
                        <a:pt x="6500" y="2579"/>
                        <a:pt x="6508" y="2604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3" name="Freeform: Shape 1082">
                  <a:extLst>
                    <a:ext uri="{FF2B5EF4-FFF2-40B4-BE49-F238E27FC236}">
                      <a16:creationId xmlns:a16="http://schemas.microsoft.com/office/drawing/2014/main" id="{190C3AAD-FA0E-1775-D6F2-25AF2F746FF0}"/>
                    </a:ext>
                  </a:extLst>
                </p:cNvPr>
                <p:cNvSpPr/>
                <p:nvPr/>
              </p:nvSpPr>
              <p:spPr>
                <a:xfrm>
                  <a:off x="7191304" y="4082167"/>
                  <a:ext cx="6620" cy="6452"/>
                </a:xfrm>
                <a:custGeom>
                  <a:avLst/>
                  <a:gdLst>
                    <a:gd name="connsiteX0" fmla="*/ 6557 w 6620"/>
                    <a:gd name="connsiteY0" fmla="*/ 2574 h 6452"/>
                    <a:gd name="connsiteX1" fmla="*/ 4035 w 6620"/>
                    <a:gd name="connsiteY1" fmla="*/ 6399 h 6452"/>
                    <a:gd name="connsiteX2" fmla="*/ 48 w 6620"/>
                    <a:gd name="connsiteY2" fmla="*/ 3876 h 6452"/>
                    <a:gd name="connsiteX3" fmla="*/ 2652 w 6620"/>
                    <a:gd name="connsiteY3" fmla="*/ 52 h 6452"/>
                    <a:gd name="connsiteX4" fmla="*/ 6557 w 6620"/>
                    <a:gd name="connsiteY4" fmla="*/ 2574 h 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20" h="6452">
                      <a:moveTo>
                        <a:pt x="6557" y="2574"/>
                      </a:moveTo>
                      <a:cubicBezTo>
                        <a:pt x="6907" y="4324"/>
                        <a:pt x="5784" y="6032"/>
                        <a:pt x="4035" y="6399"/>
                      </a:cubicBezTo>
                      <a:cubicBezTo>
                        <a:pt x="2253" y="6716"/>
                        <a:pt x="528" y="5617"/>
                        <a:pt x="48" y="3876"/>
                      </a:cubicBezTo>
                      <a:cubicBezTo>
                        <a:pt x="-253" y="2110"/>
                        <a:pt x="894" y="418"/>
                        <a:pt x="2652" y="52"/>
                      </a:cubicBezTo>
                      <a:cubicBezTo>
                        <a:pt x="4409" y="-257"/>
                        <a:pt x="6118" y="841"/>
                        <a:pt x="6557" y="2574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4" name="Freeform: Shape 1083">
                  <a:extLst>
                    <a:ext uri="{FF2B5EF4-FFF2-40B4-BE49-F238E27FC236}">
                      <a16:creationId xmlns:a16="http://schemas.microsoft.com/office/drawing/2014/main" id="{22D512F6-58C1-9650-C1A1-6F8C1AF2E604}"/>
                    </a:ext>
                  </a:extLst>
                </p:cNvPr>
                <p:cNvSpPr/>
                <p:nvPr/>
              </p:nvSpPr>
              <p:spPr>
                <a:xfrm>
                  <a:off x="7185268" y="4054225"/>
                  <a:ext cx="6587" cy="6186"/>
                </a:xfrm>
                <a:custGeom>
                  <a:avLst/>
                  <a:gdLst>
                    <a:gd name="connsiteX0" fmla="*/ 6571 w 6587"/>
                    <a:gd name="connsiteY0" fmla="*/ 2526 h 6186"/>
                    <a:gd name="connsiteX1" fmla="*/ 3569 w 6587"/>
                    <a:gd name="connsiteY1" fmla="*/ 6172 h 6186"/>
                    <a:gd name="connsiteX2" fmla="*/ 62 w 6587"/>
                    <a:gd name="connsiteY2" fmla="*/ 3828 h 6186"/>
                    <a:gd name="connsiteX3" fmla="*/ 2552 w 6587"/>
                    <a:gd name="connsiteY3" fmla="*/ 94 h 6186"/>
                    <a:gd name="connsiteX4" fmla="*/ 2584 w 6587"/>
                    <a:gd name="connsiteY4" fmla="*/ 86 h 6186"/>
                    <a:gd name="connsiteX5" fmla="*/ 6571 w 6587"/>
                    <a:gd name="connsiteY5" fmla="*/ 2526 h 6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87" h="6186">
                      <a:moveTo>
                        <a:pt x="6571" y="2526"/>
                      </a:moveTo>
                      <a:cubicBezTo>
                        <a:pt x="6750" y="4357"/>
                        <a:pt x="5408" y="5993"/>
                        <a:pt x="3569" y="6172"/>
                      </a:cubicBezTo>
                      <a:cubicBezTo>
                        <a:pt x="1998" y="6318"/>
                        <a:pt x="526" y="5342"/>
                        <a:pt x="62" y="3828"/>
                      </a:cubicBezTo>
                      <a:cubicBezTo>
                        <a:pt x="-280" y="2112"/>
                        <a:pt x="827" y="435"/>
                        <a:pt x="2552" y="94"/>
                      </a:cubicBezTo>
                      <a:cubicBezTo>
                        <a:pt x="2560" y="94"/>
                        <a:pt x="2576" y="86"/>
                        <a:pt x="2584" y="86"/>
                      </a:cubicBezTo>
                      <a:cubicBezTo>
                        <a:pt x="4358" y="-321"/>
                        <a:pt x="6132" y="761"/>
                        <a:pt x="6571" y="2526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5" name="Freeform: Shape 1084">
                  <a:extLst>
                    <a:ext uri="{FF2B5EF4-FFF2-40B4-BE49-F238E27FC236}">
                      <a16:creationId xmlns:a16="http://schemas.microsoft.com/office/drawing/2014/main" id="{531B3588-AA46-33BE-D685-B6105E40244D}"/>
                    </a:ext>
                  </a:extLst>
                </p:cNvPr>
                <p:cNvSpPr/>
                <p:nvPr/>
              </p:nvSpPr>
              <p:spPr>
                <a:xfrm>
                  <a:off x="7111451" y="4066430"/>
                  <a:ext cx="6588" cy="6435"/>
                </a:xfrm>
                <a:custGeom>
                  <a:avLst/>
                  <a:gdLst>
                    <a:gd name="connsiteX0" fmla="*/ 6508 w 6588"/>
                    <a:gd name="connsiteY0" fmla="*/ 2526 h 6435"/>
                    <a:gd name="connsiteX1" fmla="*/ 4116 w 6588"/>
                    <a:gd name="connsiteY1" fmla="*/ 6326 h 6435"/>
                    <a:gd name="connsiteX2" fmla="*/ 3986 w 6588"/>
                    <a:gd name="connsiteY2" fmla="*/ 6350 h 6435"/>
                    <a:gd name="connsiteX3" fmla="*/ 80 w 6588"/>
                    <a:gd name="connsiteY3" fmla="*/ 3909 h 6435"/>
                    <a:gd name="connsiteX4" fmla="*/ 80 w 6588"/>
                    <a:gd name="connsiteY4" fmla="*/ 3909 h 6435"/>
                    <a:gd name="connsiteX5" fmla="*/ 2472 w 6588"/>
                    <a:gd name="connsiteY5" fmla="*/ 110 h 6435"/>
                    <a:gd name="connsiteX6" fmla="*/ 2603 w 6588"/>
                    <a:gd name="connsiteY6" fmla="*/ 85 h 6435"/>
                    <a:gd name="connsiteX7" fmla="*/ 6508 w 6588"/>
                    <a:gd name="connsiteY7" fmla="*/ 2526 h 6435"/>
                    <a:gd name="connsiteX8" fmla="*/ 6508 w 6588"/>
                    <a:gd name="connsiteY8" fmla="*/ 2526 h 6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88" h="6435">
                      <a:moveTo>
                        <a:pt x="6508" y="2526"/>
                      </a:moveTo>
                      <a:cubicBezTo>
                        <a:pt x="6899" y="4235"/>
                        <a:pt x="5825" y="5935"/>
                        <a:pt x="4116" y="6326"/>
                      </a:cubicBezTo>
                      <a:cubicBezTo>
                        <a:pt x="4075" y="6334"/>
                        <a:pt x="4026" y="6342"/>
                        <a:pt x="3986" y="6350"/>
                      </a:cubicBezTo>
                      <a:cubicBezTo>
                        <a:pt x="2236" y="6757"/>
                        <a:pt x="487" y="5667"/>
                        <a:pt x="80" y="3909"/>
                      </a:cubicBezTo>
                      <a:cubicBezTo>
                        <a:pt x="80" y="3909"/>
                        <a:pt x="80" y="3909"/>
                        <a:pt x="80" y="3909"/>
                      </a:cubicBezTo>
                      <a:cubicBezTo>
                        <a:pt x="-310" y="2201"/>
                        <a:pt x="764" y="500"/>
                        <a:pt x="2472" y="110"/>
                      </a:cubicBezTo>
                      <a:cubicBezTo>
                        <a:pt x="2513" y="101"/>
                        <a:pt x="2562" y="93"/>
                        <a:pt x="2603" y="85"/>
                      </a:cubicBezTo>
                      <a:cubicBezTo>
                        <a:pt x="4352" y="-322"/>
                        <a:pt x="6101" y="769"/>
                        <a:pt x="6508" y="2526"/>
                      </a:cubicBezTo>
                      <a:cubicBezTo>
                        <a:pt x="6508" y="2526"/>
                        <a:pt x="6508" y="2526"/>
                        <a:pt x="6508" y="2526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6" name="Freeform: Shape 1085">
                  <a:extLst>
                    <a:ext uri="{FF2B5EF4-FFF2-40B4-BE49-F238E27FC236}">
                      <a16:creationId xmlns:a16="http://schemas.microsoft.com/office/drawing/2014/main" id="{1C1F16C2-EC2D-2555-F718-139CCAF3C6FB}"/>
                    </a:ext>
                  </a:extLst>
                </p:cNvPr>
                <p:cNvSpPr/>
                <p:nvPr/>
              </p:nvSpPr>
              <p:spPr>
                <a:xfrm>
                  <a:off x="7117554" y="4094587"/>
                  <a:ext cx="6587" cy="6431"/>
                </a:xfrm>
                <a:custGeom>
                  <a:avLst/>
                  <a:gdLst>
                    <a:gd name="connsiteX0" fmla="*/ 6508 w 6587"/>
                    <a:gd name="connsiteY0" fmla="*/ 2604 h 6431"/>
                    <a:gd name="connsiteX1" fmla="*/ 4181 w 6587"/>
                    <a:gd name="connsiteY1" fmla="*/ 6306 h 6431"/>
                    <a:gd name="connsiteX2" fmla="*/ 3986 w 6587"/>
                    <a:gd name="connsiteY2" fmla="*/ 6347 h 6431"/>
                    <a:gd name="connsiteX3" fmla="*/ 80 w 6587"/>
                    <a:gd name="connsiteY3" fmla="*/ 3905 h 6431"/>
                    <a:gd name="connsiteX4" fmla="*/ 80 w 6587"/>
                    <a:gd name="connsiteY4" fmla="*/ 3905 h 6431"/>
                    <a:gd name="connsiteX5" fmla="*/ 2472 w 6587"/>
                    <a:gd name="connsiteY5" fmla="*/ 106 h 6431"/>
                    <a:gd name="connsiteX6" fmla="*/ 2603 w 6587"/>
                    <a:gd name="connsiteY6" fmla="*/ 81 h 6431"/>
                    <a:gd name="connsiteX7" fmla="*/ 6492 w 6587"/>
                    <a:gd name="connsiteY7" fmla="*/ 2539 h 6431"/>
                    <a:gd name="connsiteX8" fmla="*/ 6508 w 6587"/>
                    <a:gd name="connsiteY8" fmla="*/ 2604 h 6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87" h="6431">
                      <a:moveTo>
                        <a:pt x="6508" y="2604"/>
                      </a:moveTo>
                      <a:cubicBezTo>
                        <a:pt x="6891" y="4272"/>
                        <a:pt x="5849" y="5923"/>
                        <a:pt x="4181" y="6306"/>
                      </a:cubicBezTo>
                      <a:cubicBezTo>
                        <a:pt x="4116" y="6322"/>
                        <a:pt x="4051" y="6338"/>
                        <a:pt x="3986" y="6347"/>
                      </a:cubicBezTo>
                      <a:cubicBezTo>
                        <a:pt x="2236" y="6753"/>
                        <a:pt x="487" y="5663"/>
                        <a:pt x="80" y="3905"/>
                      </a:cubicBezTo>
                      <a:cubicBezTo>
                        <a:pt x="80" y="3905"/>
                        <a:pt x="80" y="3905"/>
                        <a:pt x="80" y="3905"/>
                      </a:cubicBezTo>
                      <a:cubicBezTo>
                        <a:pt x="-310" y="2197"/>
                        <a:pt x="764" y="496"/>
                        <a:pt x="2472" y="106"/>
                      </a:cubicBezTo>
                      <a:cubicBezTo>
                        <a:pt x="2513" y="98"/>
                        <a:pt x="2562" y="89"/>
                        <a:pt x="2603" y="81"/>
                      </a:cubicBezTo>
                      <a:cubicBezTo>
                        <a:pt x="4352" y="-317"/>
                        <a:pt x="6101" y="789"/>
                        <a:pt x="6492" y="2539"/>
                      </a:cubicBezTo>
                      <a:cubicBezTo>
                        <a:pt x="6500" y="2563"/>
                        <a:pt x="6500" y="2579"/>
                        <a:pt x="6508" y="2604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7" name="Freeform: Shape 1086">
                  <a:extLst>
                    <a:ext uri="{FF2B5EF4-FFF2-40B4-BE49-F238E27FC236}">
                      <a16:creationId xmlns:a16="http://schemas.microsoft.com/office/drawing/2014/main" id="{A5489619-812B-9754-B363-F654F24CFAC8}"/>
                    </a:ext>
                  </a:extLst>
                </p:cNvPr>
                <p:cNvSpPr/>
                <p:nvPr/>
              </p:nvSpPr>
              <p:spPr>
                <a:xfrm>
                  <a:off x="7123689" y="4122996"/>
                  <a:ext cx="6572" cy="6169"/>
                </a:xfrm>
                <a:custGeom>
                  <a:avLst/>
                  <a:gdLst>
                    <a:gd name="connsiteX0" fmla="*/ 6557 w 6572"/>
                    <a:gd name="connsiteY0" fmla="*/ 2510 h 6169"/>
                    <a:gd name="connsiteX1" fmla="*/ 3554 w 6572"/>
                    <a:gd name="connsiteY1" fmla="*/ 6155 h 6169"/>
                    <a:gd name="connsiteX2" fmla="*/ 47 w 6572"/>
                    <a:gd name="connsiteY2" fmla="*/ 3812 h 6169"/>
                    <a:gd name="connsiteX3" fmla="*/ 2651 w 6572"/>
                    <a:gd name="connsiteY3" fmla="*/ 69 h 6169"/>
                    <a:gd name="connsiteX4" fmla="*/ 6557 w 6572"/>
                    <a:gd name="connsiteY4" fmla="*/ 2510 h 6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72" h="6169">
                      <a:moveTo>
                        <a:pt x="6557" y="2510"/>
                      </a:moveTo>
                      <a:cubicBezTo>
                        <a:pt x="6736" y="4341"/>
                        <a:pt x="5393" y="5976"/>
                        <a:pt x="3554" y="6155"/>
                      </a:cubicBezTo>
                      <a:cubicBezTo>
                        <a:pt x="1984" y="6301"/>
                        <a:pt x="511" y="5325"/>
                        <a:pt x="47" y="3812"/>
                      </a:cubicBezTo>
                      <a:cubicBezTo>
                        <a:pt x="-254" y="2062"/>
                        <a:pt x="910" y="402"/>
                        <a:pt x="2651" y="69"/>
                      </a:cubicBezTo>
                      <a:cubicBezTo>
                        <a:pt x="4392" y="-289"/>
                        <a:pt x="6117" y="785"/>
                        <a:pt x="6557" y="2510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8" name="Freeform: Shape 1087">
                  <a:extLst>
                    <a:ext uri="{FF2B5EF4-FFF2-40B4-BE49-F238E27FC236}">
                      <a16:creationId xmlns:a16="http://schemas.microsoft.com/office/drawing/2014/main" id="{46E58EB2-15F9-B09F-820F-1E63585E5FF5}"/>
                    </a:ext>
                  </a:extLst>
                </p:cNvPr>
                <p:cNvSpPr/>
                <p:nvPr/>
              </p:nvSpPr>
              <p:spPr>
                <a:xfrm>
                  <a:off x="7129872" y="4153037"/>
                  <a:ext cx="6602" cy="6402"/>
                </a:xfrm>
                <a:custGeom>
                  <a:avLst/>
                  <a:gdLst>
                    <a:gd name="connsiteX0" fmla="*/ 6557 w 6602"/>
                    <a:gd name="connsiteY0" fmla="*/ 2574 h 6402"/>
                    <a:gd name="connsiteX1" fmla="*/ 3953 w 6602"/>
                    <a:gd name="connsiteY1" fmla="*/ 6317 h 6402"/>
                    <a:gd name="connsiteX2" fmla="*/ 48 w 6602"/>
                    <a:gd name="connsiteY2" fmla="*/ 3876 h 6402"/>
                    <a:gd name="connsiteX3" fmla="*/ 48 w 6602"/>
                    <a:gd name="connsiteY3" fmla="*/ 3876 h 6402"/>
                    <a:gd name="connsiteX4" fmla="*/ 2651 w 6602"/>
                    <a:gd name="connsiteY4" fmla="*/ 52 h 6402"/>
                    <a:gd name="connsiteX5" fmla="*/ 6557 w 6602"/>
                    <a:gd name="connsiteY5" fmla="*/ 2574 h 6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02" h="6402">
                      <a:moveTo>
                        <a:pt x="6557" y="2574"/>
                      </a:moveTo>
                      <a:cubicBezTo>
                        <a:pt x="6850" y="4324"/>
                        <a:pt x="5695" y="5984"/>
                        <a:pt x="3953" y="6317"/>
                      </a:cubicBezTo>
                      <a:cubicBezTo>
                        <a:pt x="2204" y="6724"/>
                        <a:pt x="455" y="5634"/>
                        <a:pt x="48" y="3876"/>
                      </a:cubicBezTo>
                      <a:cubicBezTo>
                        <a:pt x="48" y="3876"/>
                        <a:pt x="48" y="3876"/>
                        <a:pt x="48" y="3876"/>
                      </a:cubicBezTo>
                      <a:cubicBezTo>
                        <a:pt x="-253" y="2111"/>
                        <a:pt x="894" y="418"/>
                        <a:pt x="2651" y="52"/>
                      </a:cubicBezTo>
                      <a:cubicBezTo>
                        <a:pt x="4409" y="-257"/>
                        <a:pt x="6118" y="841"/>
                        <a:pt x="6557" y="2574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9" name="Freeform: Shape 1088">
                  <a:extLst>
                    <a:ext uri="{FF2B5EF4-FFF2-40B4-BE49-F238E27FC236}">
                      <a16:creationId xmlns:a16="http://schemas.microsoft.com/office/drawing/2014/main" id="{8342189A-A469-9534-26A9-B8769EBB567E}"/>
                    </a:ext>
                  </a:extLst>
                </p:cNvPr>
                <p:cNvSpPr/>
                <p:nvPr/>
              </p:nvSpPr>
              <p:spPr>
                <a:xfrm>
                  <a:off x="7117309" y="3956102"/>
                  <a:ext cx="48656" cy="210981"/>
                </a:xfrm>
                <a:custGeom>
                  <a:avLst/>
                  <a:gdLst>
                    <a:gd name="connsiteX0" fmla="*/ 48657 w 48656"/>
                    <a:gd name="connsiteY0" fmla="*/ 210981 h 210981"/>
                    <a:gd name="connsiteX1" fmla="*/ 0 w 48656"/>
                    <a:gd name="connsiteY1" fmla="*/ 1546 h 210981"/>
                    <a:gd name="connsiteX2" fmla="*/ 12042 w 48656"/>
                    <a:gd name="connsiteY2" fmla="*/ 0 h 210981"/>
                    <a:gd name="connsiteX3" fmla="*/ 48657 w 48656"/>
                    <a:gd name="connsiteY3" fmla="*/ 210981 h 21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656" h="210981">
                      <a:moveTo>
                        <a:pt x="48657" y="210981"/>
                      </a:moveTo>
                      <a:lnTo>
                        <a:pt x="0" y="1546"/>
                      </a:lnTo>
                      <a:lnTo>
                        <a:pt x="12042" y="0"/>
                      </a:lnTo>
                      <a:lnTo>
                        <a:pt x="48657" y="210981"/>
                      </a:ln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0" name="Freeform: Shape 1089">
                  <a:extLst>
                    <a:ext uri="{FF2B5EF4-FFF2-40B4-BE49-F238E27FC236}">
                      <a16:creationId xmlns:a16="http://schemas.microsoft.com/office/drawing/2014/main" id="{24C065A0-54A9-B890-2261-CCD216155BD5}"/>
                    </a:ext>
                  </a:extLst>
                </p:cNvPr>
                <p:cNvSpPr/>
                <p:nvPr/>
              </p:nvSpPr>
              <p:spPr>
                <a:xfrm>
                  <a:off x="7131770" y="4141612"/>
                  <a:ext cx="77164" cy="16054"/>
                </a:xfrm>
                <a:custGeom>
                  <a:avLst/>
                  <a:gdLst>
                    <a:gd name="connsiteX0" fmla="*/ 75854 w 77164"/>
                    <a:gd name="connsiteY0" fmla="*/ 3828 h 16054"/>
                    <a:gd name="connsiteX1" fmla="*/ 75285 w 77164"/>
                    <a:gd name="connsiteY1" fmla="*/ 3828 h 16054"/>
                    <a:gd name="connsiteX2" fmla="*/ 2544 w 77164"/>
                    <a:gd name="connsiteY2" fmla="*/ 15788 h 16054"/>
                    <a:gd name="connsiteX3" fmla="*/ 266 w 77164"/>
                    <a:gd name="connsiteY3" fmla="*/ 15300 h 16054"/>
                    <a:gd name="connsiteX4" fmla="*/ 754 w 77164"/>
                    <a:gd name="connsiteY4" fmla="*/ 13022 h 16054"/>
                    <a:gd name="connsiteX5" fmla="*/ 75692 w 77164"/>
                    <a:gd name="connsiteY5" fmla="*/ 573 h 16054"/>
                    <a:gd name="connsiteX6" fmla="*/ 77156 w 77164"/>
                    <a:gd name="connsiteY6" fmla="*/ 2347 h 16054"/>
                    <a:gd name="connsiteX7" fmla="*/ 77156 w 77164"/>
                    <a:gd name="connsiteY7" fmla="*/ 2363 h 16054"/>
                    <a:gd name="connsiteX8" fmla="*/ 75854 w 77164"/>
                    <a:gd name="connsiteY8" fmla="*/ 3828 h 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164" h="16054">
                      <a:moveTo>
                        <a:pt x="75854" y="3828"/>
                      </a:moveTo>
                      <a:lnTo>
                        <a:pt x="75285" y="3828"/>
                      </a:lnTo>
                      <a:cubicBezTo>
                        <a:pt x="53072" y="1387"/>
                        <a:pt x="16295" y="7408"/>
                        <a:pt x="2544" y="15788"/>
                      </a:cubicBezTo>
                      <a:cubicBezTo>
                        <a:pt x="1779" y="16285"/>
                        <a:pt x="762" y="16065"/>
                        <a:pt x="266" y="15300"/>
                      </a:cubicBezTo>
                      <a:cubicBezTo>
                        <a:pt x="-231" y="14535"/>
                        <a:pt x="-11" y="13518"/>
                        <a:pt x="754" y="13022"/>
                      </a:cubicBezTo>
                      <a:cubicBezTo>
                        <a:pt x="15318" y="4153"/>
                        <a:pt x="52421" y="-1949"/>
                        <a:pt x="75692" y="573"/>
                      </a:cubicBezTo>
                      <a:cubicBezTo>
                        <a:pt x="76587" y="655"/>
                        <a:pt x="77246" y="1452"/>
                        <a:pt x="77156" y="2347"/>
                      </a:cubicBezTo>
                      <a:cubicBezTo>
                        <a:pt x="77156" y="2355"/>
                        <a:pt x="77156" y="2355"/>
                        <a:pt x="77156" y="2363"/>
                      </a:cubicBezTo>
                      <a:cubicBezTo>
                        <a:pt x="77075" y="3079"/>
                        <a:pt x="76554" y="3665"/>
                        <a:pt x="75854" y="382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1" name="Freeform: Shape 1090">
                  <a:extLst>
                    <a:ext uri="{FF2B5EF4-FFF2-40B4-BE49-F238E27FC236}">
                      <a16:creationId xmlns:a16="http://schemas.microsoft.com/office/drawing/2014/main" id="{BCB0D082-7E4E-D073-2E58-0EA25FD62272}"/>
                    </a:ext>
                  </a:extLst>
                </p:cNvPr>
                <p:cNvSpPr/>
                <p:nvPr/>
              </p:nvSpPr>
              <p:spPr>
                <a:xfrm>
                  <a:off x="7125690" y="4110199"/>
                  <a:ext cx="77149" cy="17502"/>
                </a:xfrm>
                <a:custGeom>
                  <a:avLst/>
                  <a:gdLst>
                    <a:gd name="connsiteX0" fmla="*/ 75832 w 77149"/>
                    <a:gd name="connsiteY0" fmla="*/ 5136 h 17502"/>
                    <a:gd name="connsiteX1" fmla="*/ 74937 w 77149"/>
                    <a:gd name="connsiteY1" fmla="*/ 5136 h 17502"/>
                    <a:gd name="connsiteX2" fmla="*/ 2521 w 77149"/>
                    <a:gd name="connsiteY2" fmla="*/ 17259 h 17502"/>
                    <a:gd name="connsiteX3" fmla="*/ 243 w 77149"/>
                    <a:gd name="connsiteY3" fmla="*/ 16771 h 17502"/>
                    <a:gd name="connsiteX4" fmla="*/ 731 w 77149"/>
                    <a:gd name="connsiteY4" fmla="*/ 14493 h 17502"/>
                    <a:gd name="connsiteX5" fmla="*/ 75994 w 77149"/>
                    <a:gd name="connsiteY5" fmla="*/ 2125 h 17502"/>
                    <a:gd name="connsiteX6" fmla="*/ 77101 w 77149"/>
                    <a:gd name="connsiteY6" fmla="*/ 4013 h 17502"/>
                    <a:gd name="connsiteX7" fmla="*/ 77052 w 77149"/>
                    <a:gd name="connsiteY7" fmla="*/ 4160 h 17502"/>
                    <a:gd name="connsiteX8" fmla="*/ 75832 w 77149"/>
                    <a:gd name="connsiteY8" fmla="*/ 5136 h 17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149" h="17502">
                      <a:moveTo>
                        <a:pt x="75832" y="5136"/>
                      </a:moveTo>
                      <a:cubicBezTo>
                        <a:pt x="75547" y="5258"/>
                        <a:pt x="75222" y="5258"/>
                        <a:pt x="74937" y="5136"/>
                      </a:cubicBezTo>
                      <a:cubicBezTo>
                        <a:pt x="57525" y="-722"/>
                        <a:pt x="17981" y="7658"/>
                        <a:pt x="2521" y="17259"/>
                      </a:cubicBezTo>
                      <a:cubicBezTo>
                        <a:pt x="1748" y="17723"/>
                        <a:pt x="756" y="17503"/>
                        <a:pt x="243" y="16771"/>
                      </a:cubicBezTo>
                      <a:cubicBezTo>
                        <a:pt x="-221" y="15998"/>
                        <a:pt x="-1" y="15005"/>
                        <a:pt x="731" y="14493"/>
                      </a:cubicBezTo>
                      <a:cubicBezTo>
                        <a:pt x="17004" y="4485"/>
                        <a:pt x="57687" y="-4140"/>
                        <a:pt x="75994" y="2125"/>
                      </a:cubicBezTo>
                      <a:cubicBezTo>
                        <a:pt x="76816" y="2345"/>
                        <a:pt x="77313" y="3183"/>
                        <a:pt x="77101" y="4013"/>
                      </a:cubicBezTo>
                      <a:cubicBezTo>
                        <a:pt x="77085" y="4062"/>
                        <a:pt x="77069" y="4111"/>
                        <a:pt x="77052" y="4160"/>
                      </a:cubicBezTo>
                      <a:cubicBezTo>
                        <a:pt x="76865" y="4696"/>
                        <a:pt x="76393" y="5071"/>
                        <a:pt x="75832" y="513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2" name="Freeform: Shape 1091">
                  <a:extLst>
                    <a:ext uri="{FF2B5EF4-FFF2-40B4-BE49-F238E27FC236}">
                      <a16:creationId xmlns:a16="http://schemas.microsoft.com/office/drawing/2014/main" id="{34B2E98D-4D41-0607-8F88-9B01AD9F5F9E}"/>
                    </a:ext>
                  </a:extLst>
                </p:cNvPr>
                <p:cNvSpPr/>
                <p:nvPr/>
              </p:nvSpPr>
              <p:spPr>
                <a:xfrm>
                  <a:off x="7119091" y="4081836"/>
                  <a:ext cx="77217" cy="17476"/>
                </a:xfrm>
                <a:custGeom>
                  <a:avLst/>
                  <a:gdLst>
                    <a:gd name="connsiteX0" fmla="*/ 75840 w 77217"/>
                    <a:gd name="connsiteY0" fmla="*/ 5184 h 17476"/>
                    <a:gd name="connsiteX1" fmla="*/ 74945 w 77217"/>
                    <a:gd name="connsiteY1" fmla="*/ 5184 h 17476"/>
                    <a:gd name="connsiteX2" fmla="*/ 2611 w 77217"/>
                    <a:gd name="connsiteY2" fmla="*/ 17226 h 17476"/>
                    <a:gd name="connsiteX3" fmla="*/ 251 w 77217"/>
                    <a:gd name="connsiteY3" fmla="*/ 16738 h 17476"/>
                    <a:gd name="connsiteX4" fmla="*/ 764 w 77217"/>
                    <a:gd name="connsiteY4" fmla="*/ 14492 h 17476"/>
                    <a:gd name="connsiteX5" fmla="*/ 821 w 77217"/>
                    <a:gd name="connsiteY5" fmla="*/ 14459 h 17476"/>
                    <a:gd name="connsiteX6" fmla="*/ 76084 w 77217"/>
                    <a:gd name="connsiteY6" fmla="*/ 2092 h 17476"/>
                    <a:gd name="connsiteX7" fmla="*/ 77142 w 77217"/>
                    <a:gd name="connsiteY7" fmla="*/ 4207 h 17476"/>
                    <a:gd name="connsiteX8" fmla="*/ 75840 w 77217"/>
                    <a:gd name="connsiteY8" fmla="*/ 5184 h 17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217" h="17476">
                      <a:moveTo>
                        <a:pt x="75840" y="5184"/>
                      </a:moveTo>
                      <a:lnTo>
                        <a:pt x="74945" y="5184"/>
                      </a:lnTo>
                      <a:cubicBezTo>
                        <a:pt x="57614" y="-675"/>
                        <a:pt x="17989" y="7706"/>
                        <a:pt x="2611" y="17226"/>
                      </a:cubicBezTo>
                      <a:cubicBezTo>
                        <a:pt x="1814" y="17698"/>
                        <a:pt x="797" y="17486"/>
                        <a:pt x="251" y="16738"/>
                      </a:cubicBezTo>
                      <a:cubicBezTo>
                        <a:pt x="-229" y="15973"/>
                        <a:pt x="-1" y="14972"/>
                        <a:pt x="764" y="14492"/>
                      </a:cubicBezTo>
                      <a:cubicBezTo>
                        <a:pt x="780" y="14484"/>
                        <a:pt x="804" y="14468"/>
                        <a:pt x="821" y="14459"/>
                      </a:cubicBezTo>
                      <a:cubicBezTo>
                        <a:pt x="17094" y="4451"/>
                        <a:pt x="57777" y="-4092"/>
                        <a:pt x="76084" y="2092"/>
                      </a:cubicBezTo>
                      <a:cubicBezTo>
                        <a:pt x="76946" y="2401"/>
                        <a:pt x="77410" y="3329"/>
                        <a:pt x="77142" y="4207"/>
                      </a:cubicBezTo>
                      <a:cubicBezTo>
                        <a:pt x="76881" y="4712"/>
                        <a:pt x="76401" y="5078"/>
                        <a:pt x="75840" y="518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3" name="Freeform: Shape 1092">
                  <a:extLst>
                    <a:ext uri="{FF2B5EF4-FFF2-40B4-BE49-F238E27FC236}">
                      <a16:creationId xmlns:a16="http://schemas.microsoft.com/office/drawing/2014/main" id="{5A7B3219-86E2-4999-0FC8-4A3469A507C6}"/>
                    </a:ext>
                  </a:extLst>
                </p:cNvPr>
                <p:cNvSpPr/>
                <p:nvPr/>
              </p:nvSpPr>
              <p:spPr>
                <a:xfrm>
                  <a:off x="7112832" y="4053939"/>
                  <a:ext cx="77408" cy="17679"/>
                </a:xfrm>
                <a:custGeom>
                  <a:avLst/>
                  <a:gdLst>
                    <a:gd name="connsiteX0" fmla="*/ 76078 w 77408"/>
                    <a:gd name="connsiteY0" fmla="*/ 5172 h 17679"/>
                    <a:gd name="connsiteX1" fmla="*/ 75183 w 77408"/>
                    <a:gd name="connsiteY1" fmla="*/ 5172 h 17679"/>
                    <a:gd name="connsiteX2" fmla="*/ 2768 w 77408"/>
                    <a:gd name="connsiteY2" fmla="*/ 17215 h 17679"/>
                    <a:gd name="connsiteX3" fmla="*/ 465 w 77408"/>
                    <a:gd name="connsiteY3" fmla="*/ 17198 h 17679"/>
                    <a:gd name="connsiteX4" fmla="*/ 481 w 77408"/>
                    <a:gd name="connsiteY4" fmla="*/ 14896 h 17679"/>
                    <a:gd name="connsiteX5" fmla="*/ 1059 w 77408"/>
                    <a:gd name="connsiteY5" fmla="*/ 14529 h 17679"/>
                    <a:gd name="connsiteX6" fmla="*/ 76322 w 77408"/>
                    <a:gd name="connsiteY6" fmla="*/ 2080 h 17679"/>
                    <a:gd name="connsiteX7" fmla="*/ 77315 w 77408"/>
                    <a:gd name="connsiteY7" fmla="*/ 4155 h 17679"/>
                    <a:gd name="connsiteX8" fmla="*/ 77299 w 77408"/>
                    <a:gd name="connsiteY8" fmla="*/ 4196 h 17679"/>
                    <a:gd name="connsiteX9" fmla="*/ 76078 w 77408"/>
                    <a:gd name="connsiteY9" fmla="*/ 5172 h 17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408" h="17679">
                      <a:moveTo>
                        <a:pt x="76078" y="5172"/>
                      </a:moveTo>
                      <a:cubicBezTo>
                        <a:pt x="75785" y="5254"/>
                        <a:pt x="75476" y="5254"/>
                        <a:pt x="75183" y="5172"/>
                      </a:cubicBezTo>
                      <a:cubicBezTo>
                        <a:pt x="57771" y="-686"/>
                        <a:pt x="18227" y="7695"/>
                        <a:pt x="2768" y="17215"/>
                      </a:cubicBezTo>
                      <a:cubicBezTo>
                        <a:pt x="2125" y="17841"/>
                        <a:pt x="1099" y="17833"/>
                        <a:pt x="465" y="17198"/>
                      </a:cubicBezTo>
                      <a:cubicBezTo>
                        <a:pt x="-162" y="16555"/>
                        <a:pt x="-154" y="15522"/>
                        <a:pt x="481" y="14896"/>
                      </a:cubicBezTo>
                      <a:cubicBezTo>
                        <a:pt x="652" y="14733"/>
                        <a:pt x="847" y="14611"/>
                        <a:pt x="1059" y="14529"/>
                      </a:cubicBezTo>
                      <a:cubicBezTo>
                        <a:pt x="17332" y="4522"/>
                        <a:pt x="58015" y="-4103"/>
                        <a:pt x="76322" y="2080"/>
                      </a:cubicBezTo>
                      <a:cubicBezTo>
                        <a:pt x="77168" y="2382"/>
                        <a:pt x="77616" y="3309"/>
                        <a:pt x="77315" y="4155"/>
                      </a:cubicBezTo>
                      <a:cubicBezTo>
                        <a:pt x="77307" y="4172"/>
                        <a:pt x="77307" y="4180"/>
                        <a:pt x="77299" y="4196"/>
                      </a:cubicBezTo>
                      <a:cubicBezTo>
                        <a:pt x="77111" y="4733"/>
                        <a:pt x="76640" y="5107"/>
                        <a:pt x="76078" y="517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4" name="Freeform: Shape 1093">
                  <a:extLst>
                    <a:ext uri="{FF2B5EF4-FFF2-40B4-BE49-F238E27FC236}">
                      <a16:creationId xmlns:a16="http://schemas.microsoft.com/office/drawing/2014/main" id="{71D7AF92-7CAC-A639-D627-FC71B1984E17}"/>
                    </a:ext>
                  </a:extLst>
                </p:cNvPr>
                <p:cNvSpPr/>
                <p:nvPr/>
              </p:nvSpPr>
              <p:spPr>
                <a:xfrm>
                  <a:off x="6671806" y="2837650"/>
                  <a:ext cx="542815" cy="1211864"/>
                </a:xfrm>
                <a:custGeom>
                  <a:avLst/>
                  <a:gdLst>
                    <a:gd name="connsiteX0" fmla="*/ 469587 w 542815"/>
                    <a:gd name="connsiteY0" fmla="*/ 36940 h 1211864"/>
                    <a:gd name="connsiteX1" fmla="*/ 497251 w 542815"/>
                    <a:gd name="connsiteY1" fmla="*/ 672894 h 1211864"/>
                    <a:gd name="connsiteX2" fmla="*/ 527112 w 542815"/>
                    <a:gd name="connsiteY2" fmla="*/ 881678 h 1211864"/>
                    <a:gd name="connsiteX3" fmla="*/ 542816 w 542815"/>
                    <a:gd name="connsiteY3" fmla="*/ 1187451 h 1211864"/>
                    <a:gd name="connsiteX4" fmla="*/ 403843 w 542815"/>
                    <a:gd name="connsiteY4" fmla="*/ 1205758 h 1211864"/>
                    <a:gd name="connsiteX5" fmla="*/ 310924 w 542815"/>
                    <a:gd name="connsiteY5" fmla="*/ 743845 h 1211864"/>
                    <a:gd name="connsiteX6" fmla="*/ 237695 w 542815"/>
                    <a:gd name="connsiteY6" fmla="*/ 399587 h 1211864"/>
                    <a:gd name="connsiteX7" fmla="*/ 202870 w 542815"/>
                    <a:gd name="connsiteY7" fmla="*/ 621634 h 1211864"/>
                    <a:gd name="connsiteX8" fmla="*/ 203277 w 542815"/>
                    <a:gd name="connsiteY8" fmla="*/ 751819 h 1211864"/>
                    <a:gd name="connsiteX9" fmla="*/ 155027 w 542815"/>
                    <a:gd name="connsiteY9" fmla="*/ 1113652 h 1211864"/>
                    <a:gd name="connsiteX10" fmla="*/ 7186 w 542815"/>
                    <a:gd name="connsiteY10" fmla="*/ 1111699 h 1211864"/>
                    <a:gd name="connsiteX11" fmla="*/ 107 w 542815"/>
                    <a:gd name="connsiteY11" fmla="*/ 622773 h 1211864"/>
                    <a:gd name="connsiteX12" fmla="*/ 27365 w 542815"/>
                    <a:gd name="connsiteY12" fmla="*/ 0 h 1211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42815" h="1211864">
                      <a:moveTo>
                        <a:pt x="469587" y="36940"/>
                      </a:moveTo>
                      <a:cubicBezTo>
                        <a:pt x="488220" y="306260"/>
                        <a:pt x="497251" y="672894"/>
                        <a:pt x="497251" y="672894"/>
                      </a:cubicBezTo>
                      <a:cubicBezTo>
                        <a:pt x="498960" y="693317"/>
                        <a:pt x="518162" y="780785"/>
                        <a:pt x="527112" y="881678"/>
                      </a:cubicBezTo>
                      <a:cubicBezTo>
                        <a:pt x="536551" y="988186"/>
                        <a:pt x="542816" y="1187451"/>
                        <a:pt x="542816" y="1187451"/>
                      </a:cubicBezTo>
                      <a:cubicBezTo>
                        <a:pt x="542816" y="1187451"/>
                        <a:pt x="465681" y="1226587"/>
                        <a:pt x="403843" y="1205758"/>
                      </a:cubicBezTo>
                      <a:cubicBezTo>
                        <a:pt x="403843" y="1205758"/>
                        <a:pt x="341273" y="869555"/>
                        <a:pt x="310924" y="743845"/>
                      </a:cubicBezTo>
                      <a:cubicBezTo>
                        <a:pt x="282202" y="624888"/>
                        <a:pt x="237695" y="399587"/>
                        <a:pt x="237695" y="399587"/>
                      </a:cubicBezTo>
                      <a:lnTo>
                        <a:pt x="202870" y="621634"/>
                      </a:lnTo>
                      <a:cubicBezTo>
                        <a:pt x="202870" y="621634"/>
                        <a:pt x="206206" y="698362"/>
                        <a:pt x="203277" y="751819"/>
                      </a:cubicBezTo>
                      <a:cubicBezTo>
                        <a:pt x="199778" y="814145"/>
                        <a:pt x="155027" y="1113652"/>
                        <a:pt x="155027" y="1113652"/>
                      </a:cubicBezTo>
                      <a:cubicBezTo>
                        <a:pt x="155027" y="1113652"/>
                        <a:pt x="71139" y="1160356"/>
                        <a:pt x="7186" y="1111699"/>
                      </a:cubicBezTo>
                      <a:cubicBezTo>
                        <a:pt x="7186" y="1111699"/>
                        <a:pt x="1002" y="697873"/>
                        <a:pt x="107" y="622773"/>
                      </a:cubicBezTo>
                      <a:cubicBezTo>
                        <a:pt x="-1683" y="475420"/>
                        <a:pt x="19472" y="190152"/>
                        <a:pt x="2736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5" name="Freeform: Shape 1094">
                  <a:extLst>
                    <a:ext uri="{FF2B5EF4-FFF2-40B4-BE49-F238E27FC236}">
                      <a16:creationId xmlns:a16="http://schemas.microsoft.com/office/drawing/2014/main" id="{44B4A505-5C89-AC2E-BC5D-795539996527}"/>
                    </a:ext>
                  </a:extLst>
                </p:cNvPr>
                <p:cNvSpPr/>
                <p:nvPr/>
              </p:nvSpPr>
              <p:spPr>
                <a:xfrm>
                  <a:off x="7024877" y="3182966"/>
                  <a:ext cx="110738" cy="822525"/>
                </a:xfrm>
                <a:custGeom>
                  <a:avLst/>
                  <a:gdLst>
                    <a:gd name="connsiteX0" fmla="*/ 0 w 110738"/>
                    <a:gd name="connsiteY0" fmla="*/ 0 h 822525"/>
                    <a:gd name="connsiteX1" fmla="*/ 17087 w 110738"/>
                    <a:gd name="connsiteY1" fmla="*/ 193569 h 822525"/>
                    <a:gd name="connsiteX2" fmla="*/ 26769 w 110738"/>
                    <a:gd name="connsiteY2" fmla="*/ 290231 h 822525"/>
                    <a:gd name="connsiteX3" fmla="*/ 31814 w 110738"/>
                    <a:gd name="connsiteY3" fmla="*/ 338562 h 822525"/>
                    <a:gd name="connsiteX4" fmla="*/ 34499 w 110738"/>
                    <a:gd name="connsiteY4" fmla="*/ 362972 h 822525"/>
                    <a:gd name="connsiteX5" fmla="*/ 38079 w 110738"/>
                    <a:gd name="connsiteY5" fmla="*/ 387382 h 822525"/>
                    <a:gd name="connsiteX6" fmla="*/ 74856 w 110738"/>
                    <a:gd name="connsiteY6" fmla="*/ 631479 h 822525"/>
                    <a:gd name="connsiteX7" fmla="*/ 110739 w 110738"/>
                    <a:gd name="connsiteY7" fmla="*/ 822525 h 822525"/>
                    <a:gd name="connsiteX8" fmla="*/ 84620 w 110738"/>
                    <a:gd name="connsiteY8" fmla="*/ 630096 h 822525"/>
                    <a:gd name="connsiteX9" fmla="*/ 49877 w 110738"/>
                    <a:gd name="connsiteY9" fmla="*/ 385999 h 822525"/>
                    <a:gd name="connsiteX10" fmla="*/ 46134 w 110738"/>
                    <a:gd name="connsiteY10" fmla="*/ 361996 h 822525"/>
                    <a:gd name="connsiteX11" fmla="*/ 43449 w 110738"/>
                    <a:gd name="connsiteY11" fmla="*/ 337586 h 822525"/>
                    <a:gd name="connsiteX12" fmla="*/ 37754 w 110738"/>
                    <a:gd name="connsiteY12" fmla="*/ 289336 h 822525"/>
                    <a:gd name="connsiteX13" fmla="*/ 25956 w 110738"/>
                    <a:gd name="connsiteY13" fmla="*/ 192999 h 822525"/>
                    <a:gd name="connsiteX14" fmla="*/ 0 w 110738"/>
                    <a:gd name="connsiteY14" fmla="*/ 0 h 82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738" h="822525">
                      <a:moveTo>
                        <a:pt x="0" y="0"/>
                      </a:moveTo>
                      <a:cubicBezTo>
                        <a:pt x="5045" y="64604"/>
                        <a:pt x="10740" y="129127"/>
                        <a:pt x="17087" y="193569"/>
                      </a:cubicBezTo>
                      <a:cubicBezTo>
                        <a:pt x="20179" y="225790"/>
                        <a:pt x="23409" y="258010"/>
                        <a:pt x="26769" y="290231"/>
                      </a:cubicBezTo>
                      <a:lnTo>
                        <a:pt x="31814" y="338562"/>
                      </a:lnTo>
                      <a:lnTo>
                        <a:pt x="34499" y="362972"/>
                      </a:lnTo>
                      <a:cubicBezTo>
                        <a:pt x="35313" y="371109"/>
                        <a:pt x="36859" y="379245"/>
                        <a:pt x="38079" y="387382"/>
                      </a:cubicBezTo>
                      <a:cubicBezTo>
                        <a:pt x="48250" y="451335"/>
                        <a:pt x="63628" y="567444"/>
                        <a:pt x="74856" y="631479"/>
                      </a:cubicBezTo>
                      <a:cubicBezTo>
                        <a:pt x="86085" y="695514"/>
                        <a:pt x="97883" y="758979"/>
                        <a:pt x="110739" y="822525"/>
                      </a:cubicBezTo>
                      <a:cubicBezTo>
                        <a:pt x="102871" y="758247"/>
                        <a:pt x="94164" y="694106"/>
                        <a:pt x="84620" y="630096"/>
                      </a:cubicBezTo>
                      <a:cubicBezTo>
                        <a:pt x="75100" y="566061"/>
                        <a:pt x="60211" y="449871"/>
                        <a:pt x="49877" y="385999"/>
                      </a:cubicBezTo>
                      <a:cubicBezTo>
                        <a:pt x="48657" y="377862"/>
                        <a:pt x="47029" y="369725"/>
                        <a:pt x="46134" y="361996"/>
                      </a:cubicBezTo>
                      <a:lnTo>
                        <a:pt x="43449" y="337586"/>
                      </a:lnTo>
                      <a:lnTo>
                        <a:pt x="37754" y="289336"/>
                      </a:lnTo>
                      <a:cubicBezTo>
                        <a:pt x="33905" y="257221"/>
                        <a:pt x="29967" y="225114"/>
                        <a:pt x="25956" y="192999"/>
                      </a:cubicBezTo>
                      <a:cubicBezTo>
                        <a:pt x="17925" y="128501"/>
                        <a:pt x="9276" y="64173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6" name="Freeform: Shape 1095">
                  <a:extLst>
                    <a:ext uri="{FF2B5EF4-FFF2-40B4-BE49-F238E27FC236}">
                      <a16:creationId xmlns:a16="http://schemas.microsoft.com/office/drawing/2014/main" id="{5A61FB8B-9C0D-0A5D-EE23-1412342656C2}"/>
                    </a:ext>
                  </a:extLst>
                </p:cNvPr>
                <p:cNvSpPr/>
                <p:nvPr/>
              </p:nvSpPr>
              <p:spPr>
                <a:xfrm>
                  <a:off x="6697029" y="3161241"/>
                  <a:ext cx="20855" cy="766383"/>
                </a:xfrm>
                <a:custGeom>
                  <a:avLst/>
                  <a:gdLst>
                    <a:gd name="connsiteX0" fmla="*/ 20855 w 20855"/>
                    <a:gd name="connsiteY0" fmla="*/ 0 h 766383"/>
                    <a:gd name="connsiteX1" fmla="*/ 5396 w 20855"/>
                    <a:gd name="connsiteY1" fmla="*/ 180957 h 766383"/>
                    <a:gd name="connsiteX2" fmla="*/ 432 w 20855"/>
                    <a:gd name="connsiteY2" fmla="*/ 362484 h 766383"/>
                    <a:gd name="connsiteX3" fmla="*/ 3199 w 20855"/>
                    <a:gd name="connsiteY3" fmla="*/ 584938 h 766383"/>
                    <a:gd name="connsiteX4" fmla="*/ 9871 w 20855"/>
                    <a:gd name="connsiteY4" fmla="*/ 766383 h 766383"/>
                    <a:gd name="connsiteX5" fmla="*/ 12637 w 20855"/>
                    <a:gd name="connsiteY5" fmla="*/ 584938 h 766383"/>
                    <a:gd name="connsiteX6" fmla="*/ 12637 w 20855"/>
                    <a:gd name="connsiteY6" fmla="*/ 362566 h 766383"/>
                    <a:gd name="connsiteX7" fmla="*/ 12068 w 20855"/>
                    <a:gd name="connsiteY7" fmla="*/ 317245 h 766383"/>
                    <a:gd name="connsiteX8" fmla="*/ 12068 w 20855"/>
                    <a:gd name="connsiteY8" fmla="*/ 305854 h 766383"/>
                    <a:gd name="connsiteX9" fmla="*/ 12068 w 20855"/>
                    <a:gd name="connsiteY9" fmla="*/ 294625 h 766383"/>
                    <a:gd name="connsiteX10" fmla="*/ 12637 w 20855"/>
                    <a:gd name="connsiteY10" fmla="*/ 272005 h 766383"/>
                    <a:gd name="connsiteX11" fmla="*/ 14834 w 20855"/>
                    <a:gd name="connsiteY11" fmla="*/ 181364 h 766383"/>
                    <a:gd name="connsiteX12" fmla="*/ 17438 w 20855"/>
                    <a:gd name="connsiteY12" fmla="*/ 90641 h 766383"/>
                    <a:gd name="connsiteX13" fmla="*/ 20855 w 20855"/>
                    <a:gd name="connsiteY13" fmla="*/ 0 h 76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855" h="766383">
                      <a:moveTo>
                        <a:pt x="20855" y="0"/>
                      </a:moveTo>
                      <a:cubicBezTo>
                        <a:pt x="13207" y="60129"/>
                        <a:pt x="8732" y="120503"/>
                        <a:pt x="5396" y="180957"/>
                      </a:cubicBezTo>
                      <a:cubicBezTo>
                        <a:pt x="2060" y="241412"/>
                        <a:pt x="-1195" y="302029"/>
                        <a:pt x="432" y="362484"/>
                      </a:cubicBezTo>
                      <a:cubicBezTo>
                        <a:pt x="2060" y="422939"/>
                        <a:pt x="1572" y="524402"/>
                        <a:pt x="3199" y="584938"/>
                      </a:cubicBezTo>
                      <a:cubicBezTo>
                        <a:pt x="4826" y="645474"/>
                        <a:pt x="6860" y="705929"/>
                        <a:pt x="9871" y="766383"/>
                      </a:cubicBezTo>
                      <a:cubicBezTo>
                        <a:pt x="11604" y="705847"/>
                        <a:pt x="12531" y="645368"/>
                        <a:pt x="12637" y="584938"/>
                      </a:cubicBezTo>
                      <a:cubicBezTo>
                        <a:pt x="12637" y="524402"/>
                        <a:pt x="13044" y="423020"/>
                        <a:pt x="12637" y="362566"/>
                      </a:cubicBezTo>
                      <a:lnTo>
                        <a:pt x="12068" y="317245"/>
                      </a:lnTo>
                      <a:lnTo>
                        <a:pt x="12068" y="305854"/>
                      </a:lnTo>
                      <a:lnTo>
                        <a:pt x="12068" y="294625"/>
                      </a:lnTo>
                      <a:lnTo>
                        <a:pt x="12637" y="272005"/>
                      </a:lnTo>
                      <a:lnTo>
                        <a:pt x="14834" y="181364"/>
                      </a:lnTo>
                      <a:lnTo>
                        <a:pt x="17438" y="90641"/>
                      </a:lnTo>
                      <a:cubicBezTo>
                        <a:pt x="18089" y="60455"/>
                        <a:pt x="19472" y="30268"/>
                        <a:pt x="2085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7" name="Freeform: Shape 1096">
                  <a:extLst>
                    <a:ext uri="{FF2B5EF4-FFF2-40B4-BE49-F238E27FC236}">
                      <a16:creationId xmlns:a16="http://schemas.microsoft.com/office/drawing/2014/main" id="{D6BFF8E2-6AB1-EFB0-9C7E-B518FF8576BC}"/>
                    </a:ext>
                  </a:extLst>
                </p:cNvPr>
                <p:cNvSpPr/>
                <p:nvPr/>
              </p:nvSpPr>
              <p:spPr>
                <a:xfrm>
                  <a:off x="6770854" y="3043993"/>
                  <a:ext cx="138728" cy="414964"/>
                </a:xfrm>
                <a:custGeom>
                  <a:avLst/>
                  <a:gdLst>
                    <a:gd name="connsiteX0" fmla="*/ 138728 w 138728"/>
                    <a:gd name="connsiteY0" fmla="*/ 193325 h 414964"/>
                    <a:gd name="connsiteX1" fmla="*/ 113342 w 138728"/>
                    <a:gd name="connsiteY1" fmla="*/ 45483 h 414964"/>
                    <a:gd name="connsiteX2" fmla="*/ 0 w 138728"/>
                    <a:gd name="connsiteY2" fmla="*/ 0 h 414964"/>
                    <a:gd name="connsiteX3" fmla="*/ 95198 w 138728"/>
                    <a:gd name="connsiteY3" fmla="*/ 62896 h 414964"/>
                    <a:gd name="connsiteX4" fmla="*/ 120503 w 138728"/>
                    <a:gd name="connsiteY4" fmla="*/ 193081 h 414964"/>
                    <a:gd name="connsiteX5" fmla="*/ 103822 w 138728"/>
                    <a:gd name="connsiteY5" fmla="*/ 414965 h 414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728" h="414964">
                      <a:moveTo>
                        <a:pt x="138728" y="193325"/>
                      </a:moveTo>
                      <a:lnTo>
                        <a:pt x="113342" y="45483"/>
                      </a:lnTo>
                      <a:cubicBezTo>
                        <a:pt x="113342" y="45483"/>
                        <a:pt x="38161" y="34011"/>
                        <a:pt x="0" y="0"/>
                      </a:cubicBezTo>
                      <a:cubicBezTo>
                        <a:pt x="0" y="0"/>
                        <a:pt x="24410" y="44670"/>
                        <a:pt x="95198" y="62896"/>
                      </a:cubicBezTo>
                      <a:lnTo>
                        <a:pt x="120503" y="193081"/>
                      </a:lnTo>
                      <a:lnTo>
                        <a:pt x="103822" y="4149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021" name="Graphic 4">
                <a:extLst>
                  <a:ext uri="{FF2B5EF4-FFF2-40B4-BE49-F238E27FC236}">
                    <a16:creationId xmlns:a16="http://schemas.microsoft.com/office/drawing/2014/main" id="{9B509C8F-AA86-7179-74BB-0ACE5124C333}"/>
                  </a:ext>
                </a:extLst>
              </p:cNvPr>
              <p:cNvGrpSpPr/>
              <p:nvPr/>
            </p:nvGrpSpPr>
            <p:grpSpPr>
              <a:xfrm>
                <a:off x="6173895" y="1949056"/>
                <a:ext cx="1144806" cy="1127484"/>
                <a:chOff x="6173895" y="1949056"/>
                <a:chExt cx="1144806" cy="1127484"/>
              </a:xfrm>
            </p:grpSpPr>
            <p:sp>
              <p:nvSpPr>
                <p:cNvPr id="1022" name="Freeform: Shape 1021">
                  <a:extLst>
                    <a:ext uri="{FF2B5EF4-FFF2-40B4-BE49-F238E27FC236}">
                      <a16:creationId xmlns:a16="http://schemas.microsoft.com/office/drawing/2014/main" id="{E0DF1ED4-06A3-6276-7AAE-594BACA70DA2}"/>
                    </a:ext>
                  </a:extLst>
                </p:cNvPr>
                <p:cNvSpPr/>
                <p:nvPr/>
              </p:nvSpPr>
              <p:spPr>
                <a:xfrm>
                  <a:off x="6173895" y="2292455"/>
                  <a:ext cx="396473" cy="443404"/>
                </a:xfrm>
                <a:custGeom>
                  <a:avLst/>
                  <a:gdLst>
                    <a:gd name="connsiteX0" fmla="*/ 381990 w 396473"/>
                    <a:gd name="connsiteY0" fmla="*/ 283930 h 443404"/>
                    <a:gd name="connsiteX1" fmla="*/ 236753 w 396473"/>
                    <a:gd name="connsiteY1" fmla="*/ 174981 h 443404"/>
                    <a:gd name="connsiteX2" fmla="*/ 194117 w 396473"/>
                    <a:gd name="connsiteY2" fmla="*/ 98986 h 443404"/>
                    <a:gd name="connsiteX3" fmla="*/ 194117 w 396473"/>
                    <a:gd name="connsiteY3" fmla="*/ 98986 h 443404"/>
                    <a:gd name="connsiteX4" fmla="*/ 148959 w 396473"/>
                    <a:gd name="connsiteY4" fmla="*/ 36579 h 443404"/>
                    <a:gd name="connsiteX5" fmla="*/ 118366 w 396473"/>
                    <a:gd name="connsiteY5" fmla="*/ 9321 h 443404"/>
                    <a:gd name="connsiteX6" fmla="*/ 122841 w 396473"/>
                    <a:gd name="connsiteY6" fmla="*/ 62860 h 443404"/>
                    <a:gd name="connsiteX7" fmla="*/ 130001 w 396473"/>
                    <a:gd name="connsiteY7" fmla="*/ 79133 h 443404"/>
                    <a:gd name="connsiteX8" fmla="*/ 112670 w 396473"/>
                    <a:gd name="connsiteY8" fmla="*/ 81411 h 443404"/>
                    <a:gd name="connsiteX9" fmla="*/ 21378 w 396473"/>
                    <a:gd name="connsiteY9" fmla="*/ 3544 h 443404"/>
                    <a:gd name="connsiteX10" fmla="*/ 5837 w 396473"/>
                    <a:gd name="connsiteY10" fmla="*/ 24048 h 443404"/>
                    <a:gd name="connsiteX11" fmla="*/ 1199 w 396473"/>
                    <a:gd name="connsiteY11" fmla="*/ 92884 h 443404"/>
                    <a:gd name="connsiteX12" fmla="*/ 34559 w 396473"/>
                    <a:gd name="connsiteY12" fmla="*/ 152036 h 443404"/>
                    <a:gd name="connsiteX13" fmla="*/ 132605 w 396473"/>
                    <a:gd name="connsiteY13" fmla="*/ 229415 h 443404"/>
                    <a:gd name="connsiteX14" fmla="*/ 255630 w 396473"/>
                    <a:gd name="connsiteY14" fmla="*/ 348290 h 443404"/>
                    <a:gd name="connsiteX15" fmla="*/ 396474 w 396473"/>
                    <a:gd name="connsiteY15" fmla="*/ 435596 h 443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6473" h="443404">
                      <a:moveTo>
                        <a:pt x="381990" y="283930"/>
                      </a:moveTo>
                      <a:cubicBezTo>
                        <a:pt x="381990" y="283930"/>
                        <a:pt x="272960" y="198659"/>
                        <a:pt x="236753" y="174981"/>
                      </a:cubicBezTo>
                      <a:cubicBezTo>
                        <a:pt x="200545" y="151304"/>
                        <a:pt x="205834" y="126162"/>
                        <a:pt x="194117" y="98986"/>
                      </a:cubicBezTo>
                      <a:lnTo>
                        <a:pt x="194117" y="98986"/>
                      </a:lnTo>
                      <a:cubicBezTo>
                        <a:pt x="182400" y="72298"/>
                        <a:pt x="163931" y="60744"/>
                        <a:pt x="148959" y="36579"/>
                      </a:cubicBezTo>
                      <a:cubicBezTo>
                        <a:pt x="133988" y="12413"/>
                        <a:pt x="130245" y="-3291"/>
                        <a:pt x="118366" y="9321"/>
                      </a:cubicBezTo>
                      <a:cubicBezTo>
                        <a:pt x="106486" y="21933"/>
                        <a:pt x="120969" y="55211"/>
                        <a:pt x="122841" y="62860"/>
                      </a:cubicBezTo>
                      <a:cubicBezTo>
                        <a:pt x="123817" y="66602"/>
                        <a:pt x="128943" y="74169"/>
                        <a:pt x="130001" y="79133"/>
                      </a:cubicBezTo>
                      <a:cubicBezTo>
                        <a:pt x="131059" y="84096"/>
                        <a:pt x="128048" y="87269"/>
                        <a:pt x="112670" y="81411"/>
                      </a:cubicBezTo>
                      <a:cubicBezTo>
                        <a:pt x="81914" y="70020"/>
                        <a:pt x="33745" y="14773"/>
                        <a:pt x="21378" y="3544"/>
                      </a:cubicBezTo>
                      <a:cubicBezTo>
                        <a:pt x="9010" y="-7684"/>
                        <a:pt x="2826" y="10135"/>
                        <a:pt x="5837" y="24048"/>
                      </a:cubicBezTo>
                      <a:cubicBezTo>
                        <a:pt x="8848" y="37962"/>
                        <a:pt x="-3845" y="69776"/>
                        <a:pt x="1199" y="92884"/>
                      </a:cubicBezTo>
                      <a:cubicBezTo>
                        <a:pt x="6651" y="117293"/>
                        <a:pt x="10475" y="128522"/>
                        <a:pt x="34559" y="152036"/>
                      </a:cubicBezTo>
                      <a:cubicBezTo>
                        <a:pt x="64973" y="180579"/>
                        <a:pt x="97772" y="206470"/>
                        <a:pt x="132605" y="229415"/>
                      </a:cubicBezTo>
                      <a:cubicBezTo>
                        <a:pt x="173288" y="253825"/>
                        <a:pt x="188259" y="270098"/>
                        <a:pt x="255630" y="348290"/>
                      </a:cubicBezTo>
                      <a:cubicBezTo>
                        <a:pt x="306402" y="407199"/>
                        <a:pt x="344400" y="464725"/>
                        <a:pt x="396474" y="435596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23" name="Freeform: Shape 1022">
                  <a:extLst>
                    <a:ext uri="{FF2B5EF4-FFF2-40B4-BE49-F238E27FC236}">
                      <a16:creationId xmlns:a16="http://schemas.microsoft.com/office/drawing/2014/main" id="{68838F1B-30E2-995C-AB7B-A0349D05DA57}"/>
                    </a:ext>
                  </a:extLst>
                </p:cNvPr>
                <p:cNvSpPr/>
                <p:nvPr/>
              </p:nvSpPr>
              <p:spPr>
                <a:xfrm>
                  <a:off x="6544088" y="2329927"/>
                  <a:ext cx="314559" cy="408660"/>
                </a:xfrm>
                <a:custGeom>
                  <a:avLst/>
                  <a:gdLst>
                    <a:gd name="connsiteX0" fmla="*/ 273470 w 314559"/>
                    <a:gd name="connsiteY0" fmla="*/ 1 h 408660"/>
                    <a:gd name="connsiteX1" fmla="*/ 204391 w 314559"/>
                    <a:gd name="connsiteY1" fmla="*/ 21482 h 408660"/>
                    <a:gd name="connsiteX2" fmla="*/ 150526 w 314559"/>
                    <a:gd name="connsiteY2" fmla="*/ 71847 h 408660"/>
                    <a:gd name="connsiteX3" fmla="*/ 0 w 314559"/>
                    <a:gd name="connsiteY3" fmla="*/ 245970 h 408660"/>
                    <a:gd name="connsiteX4" fmla="*/ 13506 w 314559"/>
                    <a:gd name="connsiteY4" fmla="*/ 408213 h 408660"/>
                    <a:gd name="connsiteX5" fmla="*/ 101300 w 314559"/>
                    <a:gd name="connsiteY5" fmla="*/ 357115 h 408660"/>
                    <a:gd name="connsiteX6" fmla="*/ 314559 w 314559"/>
                    <a:gd name="connsiteY6" fmla="*/ 139299 h 40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559" h="408660">
                      <a:moveTo>
                        <a:pt x="273470" y="1"/>
                      </a:moveTo>
                      <a:cubicBezTo>
                        <a:pt x="248784" y="-114"/>
                        <a:pt x="224659" y="7387"/>
                        <a:pt x="204391" y="21482"/>
                      </a:cubicBezTo>
                      <a:cubicBezTo>
                        <a:pt x="190396" y="29618"/>
                        <a:pt x="179981" y="40196"/>
                        <a:pt x="150526" y="71847"/>
                      </a:cubicBezTo>
                      <a:cubicBezTo>
                        <a:pt x="121072" y="103498"/>
                        <a:pt x="0" y="245970"/>
                        <a:pt x="0" y="245970"/>
                      </a:cubicBezTo>
                      <a:cubicBezTo>
                        <a:pt x="0" y="245970"/>
                        <a:pt x="12205" y="301949"/>
                        <a:pt x="13506" y="408213"/>
                      </a:cubicBezTo>
                      <a:cubicBezTo>
                        <a:pt x="40764" y="412444"/>
                        <a:pt x="66394" y="386000"/>
                        <a:pt x="101300" y="357115"/>
                      </a:cubicBezTo>
                      <a:cubicBezTo>
                        <a:pt x="167044" y="302763"/>
                        <a:pt x="247758" y="213830"/>
                        <a:pt x="314559" y="139299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24" name="Freeform: Shape 1023">
                  <a:extLst>
                    <a:ext uri="{FF2B5EF4-FFF2-40B4-BE49-F238E27FC236}">
                      <a16:creationId xmlns:a16="http://schemas.microsoft.com/office/drawing/2014/main" id="{7B6877AC-2436-7DE1-A6BD-B2C2621B614F}"/>
                    </a:ext>
                  </a:extLst>
                </p:cNvPr>
                <p:cNvSpPr/>
                <p:nvPr/>
              </p:nvSpPr>
              <p:spPr>
                <a:xfrm>
                  <a:off x="6468726" y="2559121"/>
                  <a:ext cx="127430" cy="190455"/>
                </a:xfrm>
                <a:custGeom>
                  <a:avLst/>
                  <a:gdLst>
                    <a:gd name="connsiteX0" fmla="*/ 85533 w 127430"/>
                    <a:gd name="connsiteY0" fmla="*/ 2862 h 190455"/>
                    <a:gd name="connsiteX1" fmla="*/ 66249 w 127430"/>
                    <a:gd name="connsiteY1" fmla="*/ 1235 h 190455"/>
                    <a:gd name="connsiteX2" fmla="*/ 61692 w 127430"/>
                    <a:gd name="connsiteY2" fmla="*/ 78695 h 190455"/>
                    <a:gd name="connsiteX3" fmla="*/ 11327 w 127430"/>
                    <a:gd name="connsiteY3" fmla="*/ 139963 h 190455"/>
                    <a:gd name="connsiteX4" fmla="*/ 1645 w 127430"/>
                    <a:gd name="connsiteY4" fmla="*/ 129549 h 190455"/>
                    <a:gd name="connsiteX5" fmla="*/ 9781 w 127430"/>
                    <a:gd name="connsiteY5" fmla="*/ 156074 h 190455"/>
                    <a:gd name="connsiteX6" fmla="*/ 66737 w 127430"/>
                    <a:gd name="connsiteY6" fmla="*/ 190329 h 190455"/>
                    <a:gd name="connsiteX7" fmla="*/ 122310 w 127430"/>
                    <a:gd name="connsiteY7" fmla="*/ 163559 h 190455"/>
                    <a:gd name="connsiteX8" fmla="*/ 118242 w 127430"/>
                    <a:gd name="connsiteY8" fmla="*/ 43220 h 190455"/>
                    <a:gd name="connsiteX9" fmla="*/ 85533 w 127430"/>
                    <a:gd name="connsiteY9" fmla="*/ 2862 h 190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7430" h="190455">
                      <a:moveTo>
                        <a:pt x="85533" y="2862"/>
                      </a:moveTo>
                      <a:cubicBezTo>
                        <a:pt x="76094" y="3513"/>
                        <a:pt x="72026" y="-2508"/>
                        <a:pt x="66249" y="1235"/>
                      </a:cubicBezTo>
                      <a:cubicBezTo>
                        <a:pt x="66249" y="1235"/>
                        <a:pt x="76501" y="28736"/>
                        <a:pt x="61692" y="78695"/>
                      </a:cubicBezTo>
                      <a:cubicBezTo>
                        <a:pt x="46884" y="128654"/>
                        <a:pt x="11327" y="139963"/>
                        <a:pt x="11327" y="139963"/>
                      </a:cubicBezTo>
                      <a:lnTo>
                        <a:pt x="1645" y="129549"/>
                      </a:lnTo>
                      <a:cubicBezTo>
                        <a:pt x="1645" y="129549"/>
                        <a:pt x="-5434" y="137685"/>
                        <a:pt x="9781" y="156074"/>
                      </a:cubicBezTo>
                      <a:cubicBezTo>
                        <a:pt x="24997" y="174462"/>
                        <a:pt x="38503" y="188620"/>
                        <a:pt x="66737" y="190329"/>
                      </a:cubicBezTo>
                      <a:cubicBezTo>
                        <a:pt x="94971" y="192037"/>
                        <a:pt x="121496" y="176090"/>
                        <a:pt x="122310" y="163559"/>
                      </a:cubicBezTo>
                      <a:cubicBezTo>
                        <a:pt x="123123" y="151029"/>
                        <a:pt x="135654" y="97653"/>
                        <a:pt x="118242" y="43220"/>
                      </a:cubicBezTo>
                      <a:cubicBezTo>
                        <a:pt x="107908" y="12626"/>
                        <a:pt x="95459" y="1967"/>
                        <a:pt x="85533" y="2862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25" name="Freeform: Shape 1024">
                  <a:extLst>
                    <a:ext uri="{FF2B5EF4-FFF2-40B4-BE49-F238E27FC236}">
                      <a16:creationId xmlns:a16="http://schemas.microsoft.com/office/drawing/2014/main" id="{6DF84899-625C-7087-0167-DAB262C07638}"/>
                    </a:ext>
                  </a:extLst>
                </p:cNvPr>
                <p:cNvSpPr/>
                <p:nvPr/>
              </p:nvSpPr>
              <p:spPr>
                <a:xfrm>
                  <a:off x="6549946" y="2564180"/>
                  <a:ext cx="28030" cy="141901"/>
                </a:xfrm>
                <a:custGeom>
                  <a:avLst/>
                  <a:gdLst>
                    <a:gd name="connsiteX0" fmla="*/ 0 w 28030"/>
                    <a:gd name="connsiteY0" fmla="*/ 0 h 141901"/>
                    <a:gd name="connsiteX1" fmla="*/ 11310 w 28030"/>
                    <a:gd name="connsiteY1" fmla="*/ 141902 h 141901"/>
                    <a:gd name="connsiteX2" fmla="*/ 0 w 28030"/>
                    <a:gd name="connsiteY2" fmla="*/ 0 h 141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030" h="141901">
                      <a:moveTo>
                        <a:pt x="0" y="0"/>
                      </a:moveTo>
                      <a:cubicBezTo>
                        <a:pt x="24816" y="33116"/>
                        <a:pt x="24410" y="95849"/>
                        <a:pt x="11310" y="141902"/>
                      </a:cubicBezTo>
                      <a:cubicBezTo>
                        <a:pt x="28559" y="107728"/>
                        <a:pt x="42391" y="39788"/>
                        <a:pt x="0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26" name="Freeform: Shape 1025">
                  <a:extLst>
                    <a:ext uri="{FF2B5EF4-FFF2-40B4-BE49-F238E27FC236}">
                      <a16:creationId xmlns:a16="http://schemas.microsoft.com/office/drawing/2014/main" id="{19E803DC-780E-69CB-7B78-447604C7EF3D}"/>
                    </a:ext>
                  </a:extLst>
                </p:cNvPr>
                <p:cNvSpPr/>
                <p:nvPr/>
              </p:nvSpPr>
              <p:spPr>
                <a:xfrm>
                  <a:off x="6501615" y="2638711"/>
                  <a:ext cx="56055" cy="80714"/>
                </a:xfrm>
                <a:custGeom>
                  <a:avLst/>
                  <a:gdLst>
                    <a:gd name="connsiteX0" fmla="*/ 55979 w 56055"/>
                    <a:gd name="connsiteY0" fmla="*/ 0 h 80714"/>
                    <a:gd name="connsiteX1" fmla="*/ 0 w 56055"/>
                    <a:gd name="connsiteY1" fmla="*/ 80715 h 80714"/>
                    <a:gd name="connsiteX2" fmla="*/ 55979 w 56055"/>
                    <a:gd name="connsiteY2" fmla="*/ 0 h 80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055" h="80714">
                      <a:moveTo>
                        <a:pt x="55979" y="0"/>
                      </a:moveTo>
                      <a:cubicBezTo>
                        <a:pt x="57281" y="40683"/>
                        <a:pt x="41903" y="69893"/>
                        <a:pt x="0" y="80715"/>
                      </a:cubicBezTo>
                      <a:cubicBezTo>
                        <a:pt x="29047" y="65662"/>
                        <a:pt x="48087" y="39218"/>
                        <a:pt x="55979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27" name="Freeform: Shape 1026">
                  <a:extLst>
                    <a:ext uri="{FF2B5EF4-FFF2-40B4-BE49-F238E27FC236}">
                      <a16:creationId xmlns:a16="http://schemas.microsoft.com/office/drawing/2014/main" id="{A8BB694C-B4C2-E8E4-0DFB-F6F58DAFDAE1}"/>
                    </a:ext>
                  </a:extLst>
                </p:cNvPr>
                <p:cNvSpPr/>
                <p:nvPr/>
              </p:nvSpPr>
              <p:spPr>
                <a:xfrm>
                  <a:off x="6696159" y="2307390"/>
                  <a:ext cx="488721" cy="678347"/>
                </a:xfrm>
                <a:custGeom>
                  <a:avLst/>
                  <a:gdLst>
                    <a:gd name="connsiteX0" fmla="*/ 458009 w 488721"/>
                    <a:gd name="connsiteY0" fmla="*/ 58014 h 678347"/>
                    <a:gd name="connsiteX1" fmla="*/ 481930 w 488721"/>
                    <a:gd name="connsiteY1" fmla="*/ 197312 h 678347"/>
                    <a:gd name="connsiteX2" fmla="*/ 448896 w 488721"/>
                    <a:gd name="connsiteY2" fmla="*/ 392589 h 678347"/>
                    <a:gd name="connsiteX3" fmla="*/ 448489 w 488721"/>
                    <a:gd name="connsiteY3" fmla="*/ 620413 h 678347"/>
                    <a:gd name="connsiteX4" fmla="*/ 1 w 488721"/>
                    <a:gd name="connsiteY4" fmla="*/ 599502 h 678347"/>
                    <a:gd name="connsiteX5" fmla="*/ 30432 w 488721"/>
                    <a:gd name="connsiteY5" fmla="*/ 148899 h 678347"/>
                    <a:gd name="connsiteX6" fmla="*/ 97803 w 488721"/>
                    <a:gd name="connsiteY6" fmla="*/ 25142 h 678347"/>
                    <a:gd name="connsiteX7" fmla="*/ 209925 w 488721"/>
                    <a:gd name="connsiteY7" fmla="*/ 0 h 678347"/>
                    <a:gd name="connsiteX8" fmla="*/ 311632 w 488721"/>
                    <a:gd name="connsiteY8" fmla="*/ 0 h 678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721" h="678347">
                      <a:moveTo>
                        <a:pt x="458009" y="58014"/>
                      </a:moveTo>
                      <a:cubicBezTo>
                        <a:pt x="458009" y="58014"/>
                        <a:pt x="506096" y="98697"/>
                        <a:pt x="481930" y="197312"/>
                      </a:cubicBezTo>
                      <a:cubicBezTo>
                        <a:pt x="466528" y="261582"/>
                        <a:pt x="455494" y="326830"/>
                        <a:pt x="448896" y="392589"/>
                      </a:cubicBezTo>
                      <a:cubicBezTo>
                        <a:pt x="444746" y="444663"/>
                        <a:pt x="448489" y="620413"/>
                        <a:pt x="448489" y="620413"/>
                      </a:cubicBezTo>
                      <a:cubicBezTo>
                        <a:pt x="368750" y="713495"/>
                        <a:pt x="39871" y="685506"/>
                        <a:pt x="1" y="599502"/>
                      </a:cubicBezTo>
                      <a:cubicBezTo>
                        <a:pt x="1" y="599502"/>
                        <a:pt x="-731" y="266473"/>
                        <a:pt x="30432" y="148899"/>
                      </a:cubicBezTo>
                      <a:cubicBezTo>
                        <a:pt x="48088" y="82342"/>
                        <a:pt x="72254" y="43775"/>
                        <a:pt x="97803" y="25142"/>
                      </a:cubicBezTo>
                      <a:lnTo>
                        <a:pt x="209925" y="0"/>
                      </a:lnTo>
                      <a:lnTo>
                        <a:pt x="311632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1028" name="Graphic 4">
                  <a:extLst>
                    <a:ext uri="{FF2B5EF4-FFF2-40B4-BE49-F238E27FC236}">
                      <a16:creationId xmlns:a16="http://schemas.microsoft.com/office/drawing/2014/main" id="{2662FF55-B518-82A8-C7D6-9AA5F439660D}"/>
                    </a:ext>
                  </a:extLst>
                </p:cNvPr>
                <p:cNvGrpSpPr/>
                <p:nvPr/>
              </p:nvGrpSpPr>
              <p:grpSpPr>
                <a:xfrm>
                  <a:off x="6789989" y="1949056"/>
                  <a:ext cx="311122" cy="477779"/>
                  <a:chOff x="6789989" y="1949056"/>
                  <a:chExt cx="311122" cy="477779"/>
                </a:xfrm>
              </p:grpSpPr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815868EA-523A-D570-7541-F4E8E43C19C0}"/>
                      </a:ext>
                    </a:extLst>
                  </p:cNvPr>
                  <p:cNvSpPr/>
                  <p:nvPr/>
                </p:nvSpPr>
                <p:spPr>
                  <a:xfrm>
                    <a:off x="6988076" y="2014230"/>
                    <a:ext cx="95494" cy="240110"/>
                  </a:xfrm>
                  <a:custGeom>
                    <a:avLst/>
                    <a:gdLst>
                      <a:gd name="connsiteX0" fmla="*/ 49088 w 95494"/>
                      <a:gd name="connsiteY0" fmla="*/ 0 h 240110"/>
                      <a:gd name="connsiteX1" fmla="*/ 87086 w 95494"/>
                      <a:gd name="connsiteY1" fmla="*/ 27583 h 240110"/>
                      <a:gd name="connsiteX2" fmla="*/ 85540 w 95494"/>
                      <a:gd name="connsiteY2" fmla="*/ 140112 h 240110"/>
                      <a:gd name="connsiteX3" fmla="*/ 54783 w 95494"/>
                      <a:gd name="connsiteY3" fmla="*/ 222291 h 240110"/>
                      <a:gd name="connsiteX4" fmla="*/ 34442 w 95494"/>
                      <a:gd name="connsiteY4" fmla="*/ 240110 h 240110"/>
                      <a:gd name="connsiteX5" fmla="*/ 32977 w 95494"/>
                      <a:gd name="connsiteY5" fmla="*/ 184049 h 240110"/>
                      <a:gd name="connsiteX6" fmla="*/ 32977 w 95494"/>
                      <a:gd name="connsiteY6" fmla="*/ 144994 h 240110"/>
                      <a:gd name="connsiteX7" fmla="*/ 2058 w 95494"/>
                      <a:gd name="connsiteY7" fmla="*/ 84213 h 240110"/>
                      <a:gd name="connsiteX8" fmla="*/ 3523 w 95494"/>
                      <a:gd name="connsiteY8" fmla="*/ 33197 h 240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5494" h="240110">
                        <a:moveTo>
                          <a:pt x="49088" y="0"/>
                        </a:moveTo>
                        <a:cubicBezTo>
                          <a:pt x="49088" y="0"/>
                          <a:pt x="71138" y="570"/>
                          <a:pt x="87086" y="27583"/>
                        </a:cubicBezTo>
                        <a:cubicBezTo>
                          <a:pt x="95222" y="41171"/>
                          <a:pt x="101650" y="66313"/>
                          <a:pt x="85540" y="140112"/>
                        </a:cubicBezTo>
                        <a:cubicBezTo>
                          <a:pt x="79454" y="168888"/>
                          <a:pt x="69087" y="196590"/>
                          <a:pt x="54783" y="222291"/>
                        </a:cubicBezTo>
                        <a:cubicBezTo>
                          <a:pt x="50569" y="230640"/>
                          <a:pt x="43270" y="237028"/>
                          <a:pt x="34442" y="240110"/>
                        </a:cubicBezTo>
                        <a:lnTo>
                          <a:pt x="32977" y="184049"/>
                        </a:lnTo>
                        <a:lnTo>
                          <a:pt x="32977" y="144994"/>
                        </a:lnTo>
                        <a:cubicBezTo>
                          <a:pt x="32977" y="144994"/>
                          <a:pt x="6208" y="112447"/>
                          <a:pt x="2058" y="84213"/>
                        </a:cubicBezTo>
                        <a:cubicBezTo>
                          <a:pt x="-3312" y="48331"/>
                          <a:pt x="3523" y="33197"/>
                          <a:pt x="3523" y="33197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DF0C4BD2-1F7B-259D-D666-15FFCC096FD9}"/>
                      </a:ext>
                    </a:extLst>
                  </p:cNvPr>
                  <p:cNvSpPr/>
                  <p:nvPr/>
                </p:nvSpPr>
                <p:spPr>
                  <a:xfrm>
                    <a:off x="6789989" y="1949056"/>
                    <a:ext cx="254822" cy="146214"/>
                  </a:xfrm>
                  <a:custGeom>
                    <a:avLst/>
                    <a:gdLst>
                      <a:gd name="connsiteX0" fmla="*/ 254823 w 254822"/>
                      <a:gd name="connsiteY0" fmla="*/ 66638 h 146214"/>
                      <a:gd name="connsiteX1" fmla="*/ 128706 w 254822"/>
                      <a:gd name="connsiteY1" fmla="*/ 0 h 146214"/>
                      <a:gd name="connsiteX2" fmla="*/ 9750 w 254822"/>
                      <a:gd name="connsiteY2" fmla="*/ 61512 h 146214"/>
                      <a:gd name="connsiteX3" fmla="*/ 6739 w 254822"/>
                      <a:gd name="connsiteY3" fmla="*/ 146214 h 146214"/>
                      <a:gd name="connsiteX4" fmla="*/ 204132 w 254822"/>
                      <a:gd name="connsiteY4" fmla="*/ 122862 h 146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822" h="146214">
                        <a:moveTo>
                          <a:pt x="254823" y="66638"/>
                        </a:moveTo>
                        <a:cubicBezTo>
                          <a:pt x="247744" y="35475"/>
                          <a:pt x="206004" y="81"/>
                          <a:pt x="128706" y="0"/>
                        </a:cubicBezTo>
                        <a:cubicBezTo>
                          <a:pt x="65485" y="0"/>
                          <a:pt x="29766" y="23596"/>
                          <a:pt x="9750" y="61512"/>
                        </a:cubicBezTo>
                        <a:cubicBezTo>
                          <a:pt x="-10266" y="99429"/>
                          <a:pt x="6739" y="146214"/>
                          <a:pt x="6739" y="146214"/>
                        </a:cubicBezTo>
                        <a:lnTo>
                          <a:pt x="204132" y="122862"/>
                        </a:ln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2A3799CF-0DB4-F644-783E-013695F9988D}"/>
                      </a:ext>
                    </a:extLst>
                  </p:cNvPr>
                  <p:cNvSpPr/>
                  <p:nvPr/>
                </p:nvSpPr>
                <p:spPr>
                  <a:xfrm>
                    <a:off x="6794790" y="2007937"/>
                    <a:ext cx="306321" cy="418897"/>
                  </a:xfrm>
                  <a:custGeom>
                    <a:avLst/>
                    <a:gdLst>
                      <a:gd name="connsiteX0" fmla="*/ 278581 w 306321"/>
                      <a:gd name="connsiteY0" fmla="*/ 204174 h 418897"/>
                      <a:gd name="connsiteX1" fmla="*/ 235864 w 306321"/>
                      <a:gd name="connsiteY1" fmla="*/ 197583 h 418897"/>
                      <a:gd name="connsiteX2" fmla="*/ 237573 w 306321"/>
                      <a:gd name="connsiteY2" fmla="*/ 306288 h 418897"/>
                      <a:gd name="connsiteX3" fmla="*/ 202016 w 306321"/>
                      <a:gd name="connsiteY3" fmla="*/ 350062 h 418897"/>
                      <a:gd name="connsiteX4" fmla="*/ 111700 w 306321"/>
                      <a:gd name="connsiteY4" fmla="*/ 418898 h 418897"/>
                      <a:gd name="connsiteX5" fmla="*/ 103563 w 306321"/>
                      <a:gd name="connsiteY5" fmla="*/ 303765 h 418897"/>
                      <a:gd name="connsiteX6" fmla="*/ 102343 w 306321"/>
                      <a:gd name="connsiteY6" fmla="*/ 284319 h 418897"/>
                      <a:gd name="connsiteX7" fmla="*/ 67437 w 306321"/>
                      <a:gd name="connsiteY7" fmla="*/ 285051 h 418897"/>
                      <a:gd name="connsiteX8" fmla="*/ 15282 w 306321"/>
                      <a:gd name="connsiteY8" fmla="*/ 235418 h 418897"/>
                      <a:gd name="connsiteX9" fmla="*/ 5762 w 306321"/>
                      <a:gd name="connsiteY9" fmla="*/ 58448 h 418897"/>
                      <a:gd name="connsiteX10" fmla="*/ 25208 w 306321"/>
                      <a:gd name="connsiteY10" fmla="*/ 22972 h 418897"/>
                      <a:gd name="connsiteX11" fmla="*/ 176060 w 306321"/>
                      <a:gd name="connsiteY11" fmla="*/ 21264 h 418897"/>
                      <a:gd name="connsiteX12" fmla="*/ 230006 w 306321"/>
                      <a:gd name="connsiteY12" fmla="*/ 18253 h 418897"/>
                      <a:gd name="connsiteX13" fmla="*/ 213082 w 306321"/>
                      <a:gd name="connsiteY13" fmla="*/ 131433 h 418897"/>
                      <a:gd name="connsiteX14" fmla="*/ 224880 w 306321"/>
                      <a:gd name="connsiteY14" fmla="*/ 145265 h 418897"/>
                      <a:gd name="connsiteX15" fmla="*/ 248720 w 306321"/>
                      <a:gd name="connsiteY15" fmla="*/ 122808 h 418897"/>
                      <a:gd name="connsiteX16" fmla="*/ 294708 w 306321"/>
                      <a:gd name="connsiteY16" fmla="*/ 124703 h 418897"/>
                      <a:gd name="connsiteX17" fmla="*/ 299655 w 306321"/>
                      <a:gd name="connsiteY17" fmla="*/ 131758 h 418897"/>
                      <a:gd name="connsiteX18" fmla="*/ 278931 w 306321"/>
                      <a:gd name="connsiteY18" fmla="*/ 203983 h 418897"/>
                      <a:gd name="connsiteX19" fmla="*/ 278581 w 306321"/>
                      <a:gd name="connsiteY19" fmla="*/ 204174 h 41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06321" h="418897">
                        <a:moveTo>
                          <a:pt x="278581" y="204174"/>
                        </a:moveTo>
                        <a:cubicBezTo>
                          <a:pt x="257263" y="216623"/>
                          <a:pt x="235864" y="197583"/>
                          <a:pt x="235864" y="197583"/>
                        </a:cubicBezTo>
                        <a:lnTo>
                          <a:pt x="237573" y="306288"/>
                        </a:lnTo>
                        <a:cubicBezTo>
                          <a:pt x="237573" y="306288"/>
                          <a:pt x="236434" y="328663"/>
                          <a:pt x="202016" y="350062"/>
                        </a:cubicBezTo>
                        <a:cubicBezTo>
                          <a:pt x="153196" y="380330"/>
                          <a:pt x="131797" y="388142"/>
                          <a:pt x="111700" y="418898"/>
                        </a:cubicBezTo>
                        <a:cubicBezTo>
                          <a:pt x="92904" y="370078"/>
                          <a:pt x="73295" y="343146"/>
                          <a:pt x="103563" y="303765"/>
                        </a:cubicBezTo>
                        <a:lnTo>
                          <a:pt x="102343" y="284319"/>
                        </a:lnTo>
                        <a:cubicBezTo>
                          <a:pt x="90756" y="285661"/>
                          <a:pt x="79072" y="285906"/>
                          <a:pt x="67437" y="285051"/>
                        </a:cubicBezTo>
                        <a:cubicBezTo>
                          <a:pt x="41563" y="282285"/>
                          <a:pt x="24395" y="262757"/>
                          <a:pt x="15282" y="235418"/>
                        </a:cubicBezTo>
                        <a:cubicBezTo>
                          <a:pt x="1856" y="194735"/>
                          <a:pt x="-6036" y="129643"/>
                          <a:pt x="5762" y="58448"/>
                        </a:cubicBezTo>
                        <a:cubicBezTo>
                          <a:pt x="7943" y="44730"/>
                          <a:pt x="14818" y="32192"/>
                          <a:pt x="25208" y="22972"/>
                        </a:cubicBezTo>
                        <a:cubicBezTo>
                          <a:pt x="74028" y="-19094"/>
                          <a:pt x="132285" y="6699"/>
                          <a:pt x="176060" y="21264"/>
                        </a:cubicBezTo>
                        <a:cubicBezTo>
                          <a:pt x="193855" y="26494"/>
                          <a:pt x="212903" y="25431"/>
                          <a:pt x="230006" y="18253"/>
                        </a:cubicBezTo>
                        <a:cubicBezTo>
                          <a:pt x="215929" y="35584"/>
                          <a:pt x="209502" y="51939"/>
                          <a:pt x="213082" y="131433"/>
                        </a:cubicBezTo>
                        <a:cubicBezTo>
                          <a:pt x="216117" y="136742"/>
                          <a:pt x="220112" y="141434"/>
                          <a:pt x="224880" y="145265"/>
                        </a:cubicBezTo>
                        <a:cubicBezTo>
                          <a:pt x="234725" y="152913"/>
                          <a:pt x="241153" y="131433"/>
                          <a:pt x="248720" y="122808"/>
                        </a:cubicBezTo>
                        <a:cubicBezTo>
                          <a:pt x="261942" y="110632"/>
                          <a:pt x="282535" y="111480"/>
                          <a:pt x="294708" y="124703"/>
                        </a:cubicBezTo>
                        <a:cubicBezTo>
                          <a:pt x="296660" y="126825"/>
                          <a:pt x="298328" y="129198"/>
                          <a:pt x="299655" y="131758"/>
                        </a:cubicBezTo>
                        <a:cubicBezTo>
                          <a:pt x="313878" y="157426"/>
                          <a:pt x="304594" y="189762"/>
                          <a:pt x="278931" y="203983"/>
                        </a:cubicBezTo>
                        <a:cubicBezTo>
                          <a:pt x="278809" y="204047"/>
                          <a:pt x="278695" y="204110"/>
                          <a:pt x="278581" y="204174"/>
                        </a:cubicBezTo>
                        <a:close/>
                      </a:path>
                    </a:pathLst>
                  </a:custGeom>
                  <a:solidFill>
                    <a:srgbClr val="FFA8A7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A9D85A5E-E392-43BA-1705-0C054FDE26B2}"/>
                      </a:ext>
                    </a:extLst>
                  </p:cNvPr>
                  <p:cNvSpPr/>
                  <p:nvPr/>
                </p:nvSpPr>
                <p:spPr>
                  <a:xfrm>
                    <a:off x="6927239" y="2081891"/>
                    <a:ext cx="29849" cy="21352"/>
                  </a:xfrm>
                  <a:custGeom>
                    <a:avLst/>
                    <a:gdLst>
                      <a:gd name="connsiteX0" fmla="*/ 0 w 29849"/>
                      <a:gd name="connsiteY0" fmla="*/ 10450 h 21352"/>
                      <a:gd name="connsiteX1" fmla="*/ 28966 w 29849"/>
                      <a:gd name="connsiteY1" fmla="*/ 21353 h 21352"/>
                      <a:gd name="connsiteX2" fmla="*/ 19528 w 29849"/>
                      <a:gd name="connsiteY2" fmla="*/ 930 h 21352"/>
                      <a:gd name="connsiteX3" fmla="*/ 203 w 29849"/>
                      <a:gd name="connsiteY3" fmla="*/ 9859 h 21352"/>
                      <a:gd name="connsiteX4" fmla="*/ 0 w 29849"/>
                      <a:gd name="connsiteY4" fmla="*/ 10450 h 21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849" h="21352">
                        <a:moveTo>
                          <a:pt x="0" y="10450"/>
                        </a:moveTo>
                        <a:lnTo>
                          <a:pt x="28966" y="21353"/>
                        </a:lnTo>
                        <a:cubicBezTo>
                          <a:pt x="31789" y="13116"/>
                          <a:pt x="27632" y="4116"/>
                          <a:pt x="19528" y="930"/>
                        </a:cubicBezTo>
                        <a:cubicBezTo>
                          <a:pt x="11725" y="-1941"/>
                          <a:pt x="3076" y="2058"/>
                          <a:pt x="203" y="9859"/>
                        </a:cubicBezTo>
                        <a:cubicBezTo>
                          <a:pt x="130" y="10054"/>
                          <a:pt x="65" y="10251"/>
                          <a:pt x="0" y="10450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73CD5C0C-CFB4-7C6A-7BA2-F5CFED204B4D}"/>
                      </a:ext>
                    </a:extLst>
                  </p:cNvPr>
                  <p:cNvSpPr/>
                  <p:nvPr/>
                </p:nvSpPr>
                <p:spPr>
                  <a:xfrm>
                    <a:off x="6818939" y="2078488"/>
                    <a:ext cx="30188" cy="21013"/>
                  </a:xfrm>
                  <a:custGeom>
                    <a:avLst/>
                    <a:gdLst>
                      <a:gd name="connsiteX0" fmla="*/ 734 w 30188"/>
                      <a:gd name="connsiteY0" fmla="*/ 21013 h 21013"/>
                      <a:gd name="connsiteX1" fmla="*/ 30188 w 30188"/>
                      <a:gd name="connsiteY1" fmla="*/ 10761 h 21013"/>
                      <a:gd name="connsiteX2" fmla="*/ 11604 w 30188"/>
                      <a:gd name="connsiteY2" fmla="*/ 609 h 21013"/>
                      <a:gd name="connsiteX3" fmla="*/ 10905 w 30188"/>
                      <a:gd name="connsiteY3" fmla="*/ 834 h 21013"/>
                      <a:gd name="connsiteX4" fmla="*/ 734 w 30188"/>
                      <a:gd name="connsiteY4" fmla="*/ 21013 h 21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8" h="21013">
                        <a:moveTo>
                          <a:pt x="734" y="21013"/>
                        </a:moveTo>
                        <a:lnTo>
                          <a:pt x="30188" y="10761"/>
                        </a:lnTo>
                        <a:cubicBezTo>
                          <a:pt x="27861" y="2827"/>
                          <a:pt x="19546" y="-1718"/>
                          <a:pt x="11604" y="609"/>
                        </a:cubicBezTo>
                        <a:cubicBezTo>
                          <a:pt x="11369" y="678"/>
                          <a:pt x="11141" y="754"/>
                          <a:pt x="10905" y="834"/>
                        </a:cubicBezTo>
                        <a:cubicBezTo>
                          <a:pt x="2638" y="3727"/>
                          <a:pt x="-1862" y="12646"/>
                          <a:pt x="734" y="21013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EAE43CD0-343B-0A65-67A0-488D5E429D26}"/>
                      </a:ext>
                    </a:extLst>
                  </p:cNvPr>
                  <p:cNvSpPr/>
                  <p:nvPr/>
                </p:nvSpPr>
                <p:spPr>
                  <a:xfrm>
                    <a:off x="6919833" y="2110157"/>
                    <a:ext cx="25225" cy="25224"/>
                  </a:xfrm>
                  <a:custGeom>
                    <a:avLst/>
                    <a:gdLst>
                      <a:gd name="connsiteX0" fmla="*/ 25224 w 25225"/>
                      <a:gd name="connsiteY0" fmla="*/ 12451 h 25224"/>
                      <a:gd name="connsiteX1" fmla="*/ 12776 w 25225"/>
                      <a:gd name="connsiteY1" fmla="*/ 25223 h 25224"/>
                      <a:gd name="connsiteX2" fmla="*/ 1 w 25225"/>
                      <a:gd name="connsiteY2" fmla="*/ 12774 h 25224"/>
                      <a:gd name="connsiteX3" fmla="*/ 12450 w 25225"/>
                      <a:gd name="connsiteY3" fmla="*/ 2 h 25224"/>
                      <a:gd name="connsiteX4" fmla="*/ 25224 w 25225"/>
                      <a:gd name="connsiteY4" fmla="*/ 12286 h 25224"/>
                      <a:gd name="connsiteX5" fmla="*/ 25224 w 25225"/>
                      <a:gd name="connsiteY5" fmla="*/ 12451 h 2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225" h="25224">
                        <a:moveTo>
                          <a:pt x="25224" y="12451"/>
                        </a:moveTo>
                        <a:cubicBezTo>
                          <a:pt x="25314" y="19416"/>
                          <a:pt x="19740" y="25135"/>
                          <a:pt x="12776" y="25223"/>
                        </a:cubicBezTo>
                        <a:cubicBezTo>
                          <a:pt x="5810" y="25313"/>
                          <a:pt x="90" y="19739"/>
                          <a:pt x="1" y="12774"/>
                        </a:cubicBezTo>
                        <a:cubicBezTo>
                          <a:pt x="-89" y="5811"/>
                          <a:pt x="5485" y="93"/>
                          <a:pt x="12450" y="2"/>
                        </a:cubicBezTo>
                        <a:cubicBezTo>
                          <a:pt x="19366" y="-133"/>
                          <a:pt x="25086" y="5367"/>
                          <a:pt x="25224" y="12286"/>
                        </a:cubicBezTo>
                        <a:cubicBezTo>
                          <a:pt x="25224" y="12342"/>
                          <a:pt x="25224" y="12396"/>
                          <a:pt x="25224" y="1245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id="{279BBD11-AFEE-5E13-673D-DF23D528B8F5}"/>
                      </a:ext>
                    </a:extLst>
                  </p:cNvPr>
                  <p:cNvSpPr/>
                  <p:nvPr/>
                </p:nvSpPr>
                <p:spPr>
                  <a:xfrm>
                    <a:off x="6826425" y="2110080"/>
                    <a:ext cx="25264" cy="25300"/>
                  </a:xfrm>
                  <a:custGeom>
                    <a:avLst/>
                    <a:gdLst>
                      <a:gd name="connsiteX0" fmla="*/ 25224 w 25264"/>
                      <a:gd name="connsiteY0" fmla="*/ 12528 h 25300"/>
                      <a:gd name="connsiteX1" fmla="*/ 12776 w 25264"/>
                      <a:gd name="connsiteY1" fmla="*/ 25300 h 25300"/>
                      <a:gd name="connsiteX2" fmla="*/ 1 w 25264"/>
                      <a:gd name="connsiteY2" fmla="*/ 12849 h 25300"/>
                      <a:gd name="connsiteX3" fmla="*/ 12369 w 25264"/>
                      <a:gd name="connsiteY3" fmla="*/ 79 h 25300"/>
                      <a:gd name="connsiteX4" fmla="*/ 25184 w 25264"/>
                      <a:gd name="connsiteY4" fmla="*/ 10212 h 25300"/>
                      <a:gd name="connsiteX5" fmla="*/ 25224 w 25264"/>
                      <a:gd name="connsiteY5" fmla="*/ 12528 h 2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264" h="25300">
                        <a:moveTo>
                          <a:pt x="25224" y="12528"/>
                        </a:moveTo>
                        <a:cubicBezTo>
                          <a:pt x="25314" y="19493"/>
                          <a:pt x="19740" y="25211"/>
                          <a:pt x="12776" y="25300"/>
                        </a:cubicBezTo>
                        <a:cubicBezTo>
                          <a:pt x="5811" y="25388"/>
                          <a:pt x="91" y="19814"/>
                          <a:pt x="1" y="12849"/>
                        </a:cubicBezTo>
                        <a:cubicBezTo>
                          <a:pt x="-88" y="5917"/>
                          <a:pt x="5436" y="215"/>
                          <a:pt x="12369" y="79"/>
                        </a:cubicBezTo>
                        <a:cubicBezTo>
                          <a:pt x="18707" y="-663"/>
                          <a:pt x="24443" y="3874"/>
                          <a:pt x="25184" y="10212"/>
                        </a:cubicBezTo>
                        <a:cubicBezTo>
                          <a:pt x="25273" y="10981"/>
                          <a:pt x="25290" y="11757"/>
                          <a:pt x="25224" y="12528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id="{B11B3C64-D7F1-6794-AB27-65E7742A3F35}"/>
                      </a:ext>
                    </a:extLst>
                  </p:cNvPr>
                  <p:cNvSpPr/>
                  <p:nvPr/>
                </p:nvSpPr>
                <p:spPr>
                  <a:xfrm>
                    <a:off x="6848151" y="2096816"/>
                    <a:ext cx="49307" cy="80633"/>
                  </a:xfrm>
                  <a:custGeom>
                    <a:avLst/>
                    <a:gdLst>
                      <a:gd name="connsiteX0" fmla="*/ 49308 w 49307"/>
                      <a:gd name="connsiteY0" fmla="*/ 0 h 80633"/>
                      <a:gd name="connsiteX1" fmla="*/ 43124 w 49307"/>
                      <a:gd name="connsiteY1" fmla="*/ 80633 h 80633"/>
                      <a:gd name="connsiteX2" fmla="*/ 0 w 49307"/>
                      <a:gd name="connsiteY2" fmla="*/ 67289 h 80633"/>
                      <a:gd name="connsiteX3" fmla="*/ 49308 w 49307"/>
                      <a:gd name="connsiteY3" fmla="*/ 0 h 80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307" h="80633">
                        <a:moveTo>
                          <a:pt x="49308" y="0"/>
                        </a:moveTo>
                        <a:lnTo>
                          <a:pt x="43124" y="80633"/>
                        </a:lnTo>
                        <a:lnTo>
                          <a:pt x="0" y="67289"/>
                        </a:lnTo>
                        <a:cubicBezTo>
                          <a:pt x="11196" y="41452"/>
                          <a:pt x="28047" y="18457"/>
                          <a:pt x="49308" y="0"/>
                        </a:cubicBezTo>
                        <a:close/>
                      </a:path>
                    </a:pathLst>
                  </a:custGeom>
                  <a:solidFill>
                    <a:srgbClr val="F28F8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id="{742E261B-B3E7-6285-3831-6500B3CAF727}"/>
                      </a:ext>
                    </a:extLst>
                  </p:cNvPr>
                  <p:cNvSpPr/>
                  <p:nvPr/>
                </p:nvSpPr>
                <p:spPr>
                  <a:xfrm>
                    <a:off x="6793379" y="2132535"/>
                    <a:ext cx="241295" cy="168540"/>
                  </a:xfrm>
                  <a:custGeom>
                    <a:avLst/>
                    <a:gdLst>
                      <a:gd name="connsiteX0" fmla="*/ 214818 w 241295"/>
                      <a:gd name="connsiteY0" fmla="*/ 0 h 168540"/>
                      <a:gd name="connsiteX1" fmla="*/ 174135 w 241295"/>
                      <a:gd name="connsiteY1" fmla="*/ 62001 h 168540"/>
                      <a:gd name="connsiteX2" fmla="*/ 89271 w 241295"/>
                      <a:gd name="connsiteY2" fmla="*/ 52318 h 168540"/>
                      <a:gd name="connsiteX3" fmla="*/ 36464 w 241295"/>
                      <a:gd name="connsiteY3" fmla="*/ 67208 h 168540"/>
                      <a:gd name="connsiteX4" fmla="*/ 10590 w 241295"/>
                      <a:gd name="connsiteY4" fmla="*/ 60048 h 168540"/>
                      <a:gd name="connsiteX5" fmla="*/ 1314 w 241295"/>
                      <a:gd name="connsiteY5" fmla="*/ 732 h 168540"/>
                      <a:gd name="connsiteX6" fmla="*/ 3593 w 241295"/>
                      <a:gd name="connsiteY6" fmla="*/ 90804 h 168540"/>
                      <a:gd name="connsiteX7" fmla="*/ 31176 w 241295"/>
                      <a:gd name="connsiteY7" fmla="*/ 150771 h 168540"/>
                      <a:gd name="connsiteX8" fmla="*/ 143948 w 241295"/>
                      <a:gd name="connsiteY8" fmla="*/ 162894 h 168540"/>
                      <a:gd name="connsiteX9" fmla="*/ 221408 w 241295"/>
                      <a:gd name="connsiteY9" fmla="*/ 111715 h 168540"/>
                      <a:gd name="connsiteX10" fmla="*/ 240367 w 241295"/>
                      <a:gd name="connsiteY10" fmla="*/ 13181 h 168540"/>
                      <a:gd name="connsiteX11" fmla="*/ 214818 w 241295"/>
                      <a:gd name="connsiteY11" fmla="*/ 0 h 16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1295" h="168540">
                        <a:moveTo>
                          <a:pt x="214818" y="0"/>
                        </a:moveTo>
                        <a:cubicBezTo>
                          <a:pt x="212296" y="54922"/>
                          <a:pt x="193337" y="58746"/>
                          <a:pt x="174135" y="62001"/>
                        </a:cubicBezTo>
                        <a:cubicBezTo>
                          <a:pt x="148261" y="66232"/>
                          <a:pt x="135486" y="52318"/>
                          <a:pt x="89271" y="52318"/>
                        </a:cubicBezTo>
                        <a:cubicBezTo>
                          <a:pt x="61199" y="52318"/>
                          <a:pt x="52412" y="60455"/>
                          <a:pt x="36464" y="67208"/>
                        </a:cubicBezTo>
                        <a:cubicBezTo>
                          <a:pt x="24666" y="72090"/>
                          <a:pt x="15065" y="70625"/>
                          <a:pt x="10590" y="60048"/>
                        </a:cubicBezTo>
                        <a:cubicBezTo>
                          <a:pt x="4276" y="40917"/>
                          <a:pt x="1135" y="20878"/>
                          <a:pt x="1314" y="732"/>
                        </a:cubicBezTo>
                        <a:cubicBezTo>
                          <a:pt x="-1013" y="30755"/>
                          <a:pt x="-248" y="60937"/>
                          <a:pt x="3593" y="90804"/>
                        </a:cubicBezTo>
                        <a:cubicBezTo>
                          <a:pt x="7417" y="116597"/>
                          <a:pt x="16855" y="138728"/>
                          <a:pt x="31176" y="150771"/>
                        </a:cubicBezTo>
                        <a:cubicBezTo>
                          <a:pt x="50948" y="167532"/>
                          <a:pt x="92281" y="174285"/>
                          <a:pt x="143948" y="162894"/>
                        </a:cubicBezTo>
                        <a:cubicBezTo>
                          <a:pt x="195616" y="151503"/>
                          <a:pt x="215143" y="130348"/>
                          <a:pt x="221408" y="111715"/>
                        </a:cubicBezTo>
                        <a:cubicBezTo>
                          <a:pt x="241506" y="52400"/>
                          <a:pt x="233613" y="24410"/>
                          <a:pt x="240367" y="13181"/>
                        </a:cubicBezTo>
                        <a:cubicBezTo>
                          <a:pt x="247120" y="1953"/>
                          <a:pt x="214818" y="0"/>
                          <a:pt x="214818" y="0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id="{2365FA2E-FB31-0CE2-72EF-1D585171B6AD}"/>
                      </a:ext>
                    </a:extLst>
                  </p:cNvPr>
                  <p:cNvSpPr/>
                  <p:nvPr/>
                </p:nvSpPr>
                <p:spPr>
                  <a:xfrm>
                    <a:off x="6851904" y="2201326"/>
                    <a:ext cx="73780" cy="60456"/>
                  </a:xfrm>
                  <a:custGeom>
                    <a:avLst/>
                    <a:gdLst>
                      <a:gd name="connsiteX0" fmla="*/ 36767 w 73780"/>
                      <a:gd name="connsiteY0" fmla="*/ 45 h 60456"/>
                      <a:gd name="connsiteX1" fmla="*/ 73057 w 73780"/>
                      <a:gd name="connsiteY1" fmla="*/ 22339 h 60456"/>
                      <a:gd name="connsiteX2" fmla="*/ 63699 w 73780"/>
                      <a:gd name="connsiteY2" fmla="*/ 58221 h 60456"/>
                      <a:gd name="connsiteX3" fmla="*/ 43114 w 73780"/>
                      <a:gd name="connsiteY3" fmla="*/ 53258 h 60456"/>
                      <a:gd name="connsiteX4" fmla="*/ 44823 w 73780"/>
                      <a:gd name="connsiteY4" fmla="*/ 36985 h 60456"/>
                      <a:gd name="connsiteX5" fmla="*/ 35873 w 73780"/>
                      <a:gd name="connsiteY5" fmla="*/ 31533 h 60456"/>
                      <a:gd name="connsiteX6" fmla="*/ 27736 w 73780"/>
                      <a:gd name="connsiteY6" fmla="*/ 37473 h 60456"/>
                      <a:gd name="connsiteX7" fmla="*/ 30014 w 73780"/>
                      <a:gd name="connsiteY7" fmla="*/ 53746 h 60456"/>
                      <a:gd name="connsiteX8" fmla="*/ 12114 w 73780"/>
                      <a:gd name="connsiteY8" fmla="*/ 59849 h 60456"/>
                      <a:gd name="connsiteX9" fmla="*/ 316 w 73780"/>
                      <a:gd name="connsiteY9" fmla="*/ 24617 h 60456"/>
                      <a:gd name="connsiteX10" fmla="*/ 36767 w 73780"/>
                      <a:gd name="connsiteY10" fmla="*/ 45 h 60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780" h="60456">
                        <a:moveTo>
                          <a:pt x="36767" y="45"/>
                        </a:moveTo>
                        <a:cubicBezTo>
                          <a:pt x="63130" y="-525"/>
                          <a:pt x="71755" y="4194"/>
                          <a:pt x="73057" y="22339"/>
                        </a:cubicBezTo>
                        <a:cubicBezTo>
                          <a:pt x="74928" y="48213"/>
                          <a:pt x="73626" y="56919"/>
                          <a:pt x="63699" y="58221"/>
                        </a:cubicBezTo>
                        <a:cubicBezTo>
                          <a:pt x="52064" y="59849"/>
                          <a:pt x="43521" y="60581"/>
                          <a:pt x="43114" y="53258"/>
                        </a:cubicBezTo>
                        <a:cubicBezTo>
                          <a:pt x="42097" y="47783"/>
                          <a:pt x="42691" y="42130"/>
                          <a:pt x="44823" y="36985"/>
                        </a:cubicBezTo>
                        <a:cubicBezTo>
                          <a:pt x="48891" y="32022"/>
                          <a:pt x="47426" y="31289"/>
                          <a:pt x="35873" y="31533"/>
                        </a:cubicBezTo>
                        <a:cubicBezTo>
                          <a:pt x="24318" y="31777"/>
                          <a:pt x="24400" y="33893"/>
                          <a:pt x="27736" y="37473"/>
                        </a:cubicBezTo>
                        <a:cubicBezTo>
                          <a:pt x="31072" y="41053"/>
                          <a:pt x="30096" y="48946"/>
                          <a:pt x="30014" y="53746"/>
                        </a:cubicBezTo>
                        <a:cubicBezTo>
                          <a:pt x="29933" y="58547"/>
                          <a:pt x="28794" y="61883"/>
                          <a:pt x="12114" y="59849"/>
                        </a:cubicBezTo>
                        <a:cubicBezTo>
                          <a:pt x="-2451" y="58465"/>
                          <a:pt x="72" y="46830"/>
                          <a:pt x="316" y="24617"/>
                        </a:cubicBezTo>
                        <a:cubicBezTo>
                          <a:pt x="560" y="9646"/>
                          <a:pt x="6825" y="614"/>
                          <a:pt x="36767" y="45"/>
                        </a:cubicBezTo>
                        <a:close/>
                      </a:path>
                    </a:pathLst>
                  </a:custGeom>
                  <a:solidFill>
                    <a:srgbClr val="FFA8A7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id="{1161B0C3-698F-754C-12A9-EED3AD5BAD85}"/>
                      </a:ext>
                    </a:extLst>
                  </p:cNvPr>
                  <p:cNvSpPr/>
                  <p:nvPr/>
                </p:nvSpPr>
                <p:spPr>
                  <a:xfrm>
                    <a:off x="6870608" y="2205357"/>
                    <a:ext cx="43207" cy="25314"/>
                  </a:xfrm>
                  <a:custGeom>
                    <a:avLst/>
                    <a:gdLst>
                      <a:gd name="connsiteX0" fmla="*/ 43043 w 43207"/>
                      <a:gd name="connsiteY0" fmla="*/ 0 h 25314"/>
                      <a:gd name="connsiteX1" fmla="*/ 0 w 43207"/>
                      <a:gd name="connsiteY1" fmla="*/ 5940 h 25314"/>
                      <a:gd name="connsiteX2" fmla="*/ 23328 w 43207"/>
                      <a:gd name="connsiteY2" fmla="*/ 25217 h 25314"/>
                      <a:gd name="connsiteX3" fmla="*/ 24003 w 43207"/>
                      <a:gd name="connsiteY3" fmla="*/ 25142 h 25314"/>
                      <a:gd name="connsiteX4" fmla="*/ 43043 w 43207"/>
                      <a:gd name="connsiteY4" fmla="*/ 0 h 25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207" h="25314">
                        <a:moveTo>
                          <a:pt x="43043" y="0"/>
                        </a:moveTo>
                        <a:lnTo>
                          <a:pt x="0" y="5940"/>
                        </a:lnTo>
                        <a:cubicBezTo>
                          <a:pt x="1115" y="17705"/>
                          <a:pt x="11562" y="26336"/>
                          <a:pt x="23328" y="25217"/>
                        </a:cubicBezTo>
                        <a:cubicBezTo>
                          <a:pt x="23556" y="25196"/>
                          <a:pt x="23775" y="25170"/>
                          <a:pt x="24003" y="25142"/>
                        </a:cubicBezTo>
                        <a:cubicBezTo>
                          <a:pt x="36086" y="23258"/>
                          <a:pt x="44507" y="12141"/>
                          <a:pt x="43043" y="0"/>
                        </a:cubicBezTo>
                        <a:close/>
                      </a:path>
                    </a:pathLst>
                  </a:custGeom>
                  <a:solidFill>
                    <a:srgbClr val="B16668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id="{425D3583-EB76-582F-1F2E-00C0B69CA4CC}"/>
                      </a:ext>
                    </a:extLst>
                  </p:cNvPr>
                  <p:cNvSpPr/>
                  <p:nvPr/>
                </p:nvSpPr>
                <p:spPr>
                  <a:xfrm>
                    <a:off x="6887695" y="2211988"/>
                    <a:ext cx="25548" cy="18656"/>
                  </a:xfrm>
                  <a:custGeom>
                    <a:avLst/>
                    <a:gdLst>
                      <a:gd name="connsiteX0" fmla="*/ 20341 w 25548"/>
                      <a:gd name="connsiteY0" fmla="*/ 123 h 18656"/>
                      <a:gd name="connsiteX1" fmla="*/ 25549 w 25548"/>
                      <a:gd name="connsiteY1" fmla="*/ 123 h 18656"/>
                      <a:gd name="connsiteX2" fmla="*/ 6916 w 25548"/>
                      <a:gd name="connsiteY2" fmla="*/ 18349 h 18656"/>
                      <a:gd name="connsiteX3" fmla="*/ 0 w 25548"/>
                      <a:gd name="connsiteY3" fmla="*/ 18349 h 18656"/>
                      <a:gd name="connsiteX4" fmla="*/ 20341 w 25548"/>
                      <a:gd name="connsiteY4" fmla="*/ 123 h 18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8" h="18656">
                        <a:moveTo>
                          <a:pt x="20341" y="123"/>
                        </a:moveTo>
                        <a:cubicBezTo>
                          <a:pt x="22075" y="-41"/>
                          <a:pt x="23816" y="-41"/>
                          <a:pt x="25549" y="123"/>
                        </a:cubicBezTo>
                        <a:cubicBezTo>
                          <a:pt x="23856" y="9550"/>
                          <a:pt x="16379" y="16868"/>
                          <a:pt x="6916" y="18349"/>
                        </a:cubicBezTo>
                        <a:cubicBezTo>
                          <a:pt x="4630" y="18759"/>
                          <a:pt x="2286" y="18759"/>
                          <a:pt x="0" y="18349"/>
                        </a:cubicBezTo>
                        <a:cubicBezTo>
                          <a:pt x="863" y="7834"/>
                          <a:pt x="9797" y="-171"/>
                          <a:pt x="20341" y="123"/>
                        </a:cubicBezTo>
                        <a:close/>
                      </a:path>
                    </a:pathLst>
                  </a:custGeom>
                  <a:solidFill>
                    <a:srgbClr val="F28F8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grpSp>
              <p:nvGrpSpPr>
                <p:cNvPr id="1029" name="Graphic 4">
                  <a:extLst>
                    <a:ext uri="{FF2B5EF4-FFF2-40B4-BE49-F238E27FC236}">
                      <a16:creationId xmlns:a16="http://schemas.microsoft.com/office/drawing/2014/main" id="{F82B6F7E-150A-360E-8227-7C717311D477}"/>
                    </a:ext>
                  </a:extLst>
                </p:cNvPr>
                <p:cNvGrpSpPr/>
                <p:nvPr/>
              </p:nvGrpSpPr>
              <p:grpSpPr>
                <a:xfrm>
                  <a:off x="6833636" y="2282060"/>
                  <a:ext cx="241606" cy="587247"/>
                  <a:chOff x="6833636" y="2282060"/>
                  <a:chExt cx="241606" cy="587247"/>
                </a:xfrm>
              </p:grpSpPr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1813C1CE-C27F-D7FB-9E00-D41F9509F8F1}"/>
                      </a:ext>
                    </a:extLst>
                  </p:cNvPr>
                  <p:cNvSpPr/>
                  <p:nvPr/>
                </p:nvSpPr>
                <p:spPr>
                  <a:xfrm>
                    <a:off x="6867028" y="2348480"/>
                    <a:ext cx="29942" cy="73961"/>
                  </a:xfrm>
                  <a:custGeom>
                    <a:avLst/>
                    <a:gdLst>
                      <a:gd name="connsiteX0" fmla="*/ 18633 w 29942"/>
                      <a:gd name="connsiteY0" fmla="*/ 73961 h 73961"/>
                      <a:gd name="connsiteX1" fmla="*/ 0 w 29942"/>
                      <a:gd name="connsiteY1" fmla="*/ 23515 h 73961"/>
                      <a:gd name="connsiteX2" fmla="*/ 23189 w 29942"/>
                      <a:gd name="connsiteY2" fmla="*/ 0 h 73961"/>
                      <a:gd name="connsiteX3" fmla="*/ 29943 w 29942"/>
                      <a:gd name="connsiteY3" fmla="*/ 58990 h 73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42" h="73961">
                        <a:moveTo>
                          <a:pt x="18633" y="73961"/>
                        </a:moveTo>
                        <a:cubicBezTo>
                          <a:pt x="18633" y="73961"/>
                          <a:pt x="-81" y="37672"/>
                          <a:pt x="0" y="23515"/>
                        </a:cubicBezTo>
                        <a:lnTo>
                          <a:pt x="23189" y="0"/>
                        </a:lnTo>
                        <a:lnTo>
                          <a:pt x="29943" y="58990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04C9D1D3-E684-E263-2C58-6A41839FD7E3}"/>
                      </a:ext>
                    </a:extLst>
                  </p:cNvPr>
                  <p:cNvSpPr/>
                  <p:nvPr/>
                </p:nvSpPr>
                <p:spPr>
                  <a:xfrm>
                    <a:off x="6867028" y="2348480"/>
                    <a:ext cx="29942" cy="73961"/>
                  </a:xfrm>
                  <a:custGeom>
                    <a:avLst/>
                    <a:gdLst>
                      <a:gd name="connsiteX0" fmla="*/ 18633 w 29942"/>
                      <a:gd name="connsiteY0" fmla="*/ 73961 h 73961"/>
                      <a:gd name="connsiteX1" fmla="*/ 0 w 29942"/>
                      <a:gd name="connsiteY1" fmla="*/ 23515 h 73961"/>
                      <a:gd name="connsiteX2" fmla="*/ 23189 w 29942"/>
                      <a:gd name="connsiteY2" fmla="*/ 0 h 73961"/>
                      <a:gd name="connsiteX3" fmla="*/ 29943 w 29942"/>
                      <a:gd name="connsiteY3" fmla="*/ 58990 h 73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42" h="73961">
                        <a:moveTo>
                          <a:pt x="18633" y="73961"/>
                        </a:moveTo>
                        <a:cubicBezTo>
                          <a:pt x="18633" y="73961"/>
                          <a:pt x="-81" y="37672"/>
                          <a:pt x="0" y="23515"/>
                        </a:cubicBezTo>
                        <a:lnTo>
                          <a:pt x="23189" y="0"/>
                        </a:lnTo>
                        <a:lnTo>
                          <a:pt x="29943" y="5899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E2724E30-2391-836F-79A8-C659936181EC}"/>
                      </a:ext>
                    </a:extLst>
                  </p:cNvPr>
                  <p:cNvSpPr/>
                  <p:nvPr/>
                </p:nvSpPr>
                <p:spPr>
                  <a:xfrm>
                    <a:off x="6917149" y="2383630"/>
                    <a:ext cx="71927" cy="52480"/>
                  </a:xfrm>
                  <a:custGeom>
                    <a:avLst/>
                    <a:gdLst>
                      <a:gd name="connsiteX0" fmla="*/ 0 w 71927"/>
                      <a:gd name="connsiteY0" fmla="*/ 26362 h 52480"/>
                      <a:gd name="connsiteX1" fmla="*/ 39381 w 71927"/>
                      <a:gd name="connsiteY1" fmla="*/ 0 h 52480"/>
                      <a:gd name="connsiteX2" fmla="*/ 71927 w 71927"/>
                      <a:gd name="connsiteY2" fmla="*/ 22213 h 52480"/>
                      <a:gd name="connsiteX3" fmla="*/ 11554 w 71927"/>
                      <a:gd name="connsiteY3" fmla="*/ 52481 h 52480"/>
                      <a:gd name="connsiteX4" fmla="*/ 0 w 71927"/>
                      <a:gd name="connsiteY4" fmla="*/ 26362 h 52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927" h="52480">
                        <a:moveTo>
                          <a:pt x="0" y="26362"/>
                        </a:moveTo>
                        <a:lnTo>
                          <a:pt x="39381" y="0"/>
                        </a:lnTo>
                        <a:lnTo>
                          <a:pt x="71927" y="22213"/>
                        </a:lnTo>
                        <a:lnTo>
                          <a:pt x="11554" y="52481"/>
                        </a:lnTo>
                        <a:lnTo>
                          <a:pt x="0" y="26362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BB74B46B-5B99-F3A5-50A4-C89E2E458C73}"/>
                      </a:ext>
                    </a:extLst>
                  </p:cNvPr>
                  <p:cNvSpPr/>
                  <p:nvPr/>
                </p:nvSpPr>
                <p:spPr>
                  <a:xfrm>
                    <a:off x="6917149" y="2383630"/>
                    <a:ext cx="71927" cy="52480"/>
                  </a:xfrm>
                  <a:custGeom>
                    <a:avLst/>
                    <a:gdLst>
                      <a:gd name="connsiteX0" fmla="*/ 0 w 71927"/>
                      <a:gd name="connsiteY0" fmla="*/ 26362 h 52480"/>
                      <a:gd name="connsiteX1" fmla="*/ 39381 w 71927"/>
                      <a:gd name="connsiteY1" fmla="*/ 0 h 52480"/>
                      <a:gd name="connsiteX2" fmla="*/ 71927 w 71927"/>
                      <a:gd name="connsiteY2" fmla="*/ 22213 h 52480"/>
                      <a:gd name="connsiteX3" fmla="*/ 11554 w 71927"/>
                      <a:gd name="connsiteY3" fmla="*/ 52481 h 52480"/>
                      <a:gd name="connsiteX4" fmla="*/ 0 w 71927"/>
                      <a:gd name="connsiteY4" fmla="*/ 26362 h 52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927" h="52480">
                        <a:moveTo>
                          <a:pt x="0" y="26362"/>
                        </a:moveTo>
                        <a:lnTo>
                          <a:pt x="39381" y="0"/>
                        </a:lnTo>
                        <a:lnTo>
                          <a:pt x="71927" y="22213"/>
                        </a:lnTo>
                        <a:lnTo>
                          <a:pt x="11554" y="52481"/>
                        </a:lnTo>
                        <a:lnTo>
                          <a:pt x="0" y="26362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FE6ABC28-C0D4-4E57-997B-B2F51449C26E}"/>
                      </a:ext>
                    </a:extLst>
                  </p:cNvPr>
                  <p:cNvSpPr/>
                  <p:nvPr/>
                </p:nvSpPr>
                <p:spPr>
                  <a:xfrm>
                    <a:off x="6833636" y="2453279"/>
                    <a:ext cx="100721" cy="416028"/>
                  </a:xfrm>
                  <a:custGeom>
                    <a:avLst/>
                    <a:gdLst>
                      <a:gd name="connsiteX0" fmla="*/ 100437 w 100721"/>
                      <a:gd name="connsiteY0" fmla="*/ 320255 h 416028"/>
                      <a:gd name="connsiteX1" fmla="*/ 80828 w 100721"/>
                      <a:gd name="connsiteY1" fmla="*/ 2197 h 416028"/>
                      <a:gd name="connsiteX2" fmla="*/ 59429 w 100721"/>
                      <a:gd name="connsiteY2" fmla="*/ 0 h 416028"/>
                      <a:gd name="connsiteX3" fmla="*/ 32 w 100721"/>
                      <a:gd name="connsiteY3" fmla="*/ 303006 h 416028"/>
                      <a:gd name="connsiteX4" fmla="*/ 57883 w 100721"/>
                      <a:gd name="connsiteY4" fmla="*/ 416023 h 416028"/>
                      <a:gd name="connsiteX5" fmla="*/ 100437 w 100721"/>
                      <a:gd name="connsiteY5" fmla="*/ 320255 h 416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0721" h="416028">
                        <a:moveTo>
                          <a:pt x="100437" y="320255"/>
                        </a:moveTo>
                        <a:cubicBezTo>
                          <a:pt x="80665" y="208296"/>
                          <a:pt x="78306" y="32872"/>
                          <a:pt x="80828" y="2197"/>
                        </a:cubicBezTo>
                        <a:lnTo>
                          <a:pt x="59429" y="0"/>
                        </a:lnTo>
                        <a:cubicBezTo>
                          <a:pt x="44295" y="36696"/>
                          <a:pt x="-456" y="215782"/>
                          <a:pt x="32" y="303006"/>
                        </a:cubicBezTo>
                        <a:cubicBezTo>
                          <a:pt x="-1270" y="333436"/>
                          <a:pt x="37379" y="415209"/>
                          <a:pt x="57883" y="416023"/>
                        </a:cubicBezTo>
                        <a:cubicBezTo>
                          <a:pt x="78387" y="416836"/>
                          <a:pt x="103692" y="338563"/>
                          <a:pt x="100437" y="320255"/>
                        </a:cubicBez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234E0972-DE60-9F8F-C112-1CA99E763580}"/>
                      </a:ext>
                    </a:extLst>
                  </p:cNvPr>
                  <p:cNvSpPr/>
                  <p:nvPr/>
                </p:nvSpPr>
                <p:spPr>
                  <a:xfrm>
                    <a:off x="6833636" y="2453279"/>
                    <a:ext cx="100721" cy="416028"/>
                  </a:xfrm>
                  <a:custGeom>
                    <a:avLst/>
                    <a:gdLst>
                      <a:gd name="connsiteX0" fmla="*/ 100437 w 100721"/>
                      <a:gd name="connsiteY0" fmla="*/ 320255 h 416028"/>
                      <a:gd name="connsiteX1" fmla="*/ 80828 w 100721"/>
                      <a:gd name="connsiteY1" fmla="*/ 2197 h 416028"/>
                      <a:gd name="connsiteX2" fmla="*/ 59429 w 100721"/>
                      <a:gd name="connsiteY2" fmla="*/ 0 h 416028"/>
                      <a:gd name="connsiteX3" fmla="*/ 32 w 100721"/>
                      <a:gd name="connsiteY3" fmla="*/ 303006 h 416028"/>
                      <a:gd name="connsiteX4" fmla="*/ 57883 w 100721"/>
                      <a:gd name="connsiteY4" fmla="*/ 416023 h 416028"/>
                      <a:gd name="connsiteX5" fmla="*/ 100437 w 100721"/>
                      <a:gd name="connsiteY5" fmla="*/ 320255 h 416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0721" h="416028">
                        <a:moveTo>
                          <a:pt x="100437" y="320255"/>
                        </a:moveTo>
                        <a:cubicBezTo>
                          <a:pt x="80665" y="208296"/>
                          <a:pt x="78306" y="32872"/>
                          <a:pt x="80828" y="2197"/>
                        </a:cubicBezTo>
                        <a:lnTo>
                          <a:pt x="59429" y="0"/>
                        </a:lnTo>
                        <a:cubicBezTo>
                          <a:pt x="44295" y="36696"/>
                          <a:pt x="-456" y="215782"/>
                          <a:pt x="32" y="303006"/>
                        </a:cubicBezTo>
                        <a:cubicBezTo>
                          <a:pt x="-1270" y="333436"/>
                          <a:pt x="37379" y="415209"/>
                          <a:pt x="57883" y="416023"/>
                        </a:cubicBezTo>
                        <a:cubicBezTo>
                          <a:pt x="78387" y="416836"/>
                          <a:pt x="103692" y="338563"/>
                          <a:pt x="100437" y="32025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1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2A6C0B91-9E29-06FB-76E5-FE717C60C65A}"/>
                      </a:ext>
                    </a:extLst>
                  </p:cNvPr>
                  <p:cNvSpPr/>
                  <p:nvPr/>
                </p:nvSpPr>
                <p:spPr>
                  <a:xfrm>
                    <a:off x="6891356" y="2453360"/>
                    <a:ext cx="23107" cy="11658"/>
                  </a:xfrm>
                  <a:custGeom>
                    <a:avLst/>
                    <a:gdLst>
                      <a:gd name="connsiteX0" fmla="*/ 0 w 23107"/>
                      <a:gd name="connsiteY0" fmla="*/ 4638 h 11658"/>
                      <a:gd name="connsiteX1" fmla="*/ 1709 w 23107"/>
                      <a:gd name="connsiteY1" fmla="*/ 0 h 11658"/>
                      <a:gd name="connsiteX2" fmla="*/ 1709 w 23107"/>
                      <a:gd name="connsiteY2" fmla="*/ 0 h 11658"/>
                      <a:gd name="connsiteX3" fmla="*/ 23108 w 23107"/>
                      <a:gd name="connsiteY3" fmla="*/ 2197 h 11658"/>
                      <a:gd name="connsiteX4" fmla="*/ 23108 w 23107"/>
                      <a:gd name="connsiteY4" fmla="*/ 2197 h 11658"/>
                      <a:gd name="connsiteX5" fmla="*/ 23108 w 23107"/>
                      <a:gd name="connsiteY5" fmla="*/ 11635 h 11658"/>
                      <a:gd name="connsiteX6" fmla="*/ 0 w 23107"/>
                      <a:gd name="connsiteY6" fmla="*/ 4638 h 11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107" h="11658">
                        <a:moveTo>
                          <a:pt x="0" y="4638"/>
                        </a:moveTo>
                        <a:cubicBezTo>
                          <a:pt x="651" y="2685"/>
                          <a:pt x="1139" y="1465"/>
                          <a:pt x="1709" y="0"/>
                        </a:cubicBezTo>
                        <a:lnTo>
                          <a:pt x="1709" y="0"/>
                        </a:lnTo>
                        <a:lnTo>
                          <a:pt x="23108" y="2197"/>
                        </a:lnTo>
                        <a:lnTo>
                          <a:pt x="23108" y="2197"/>
                        </a:lnTo>
                        <a:cubicBezTo>
                          <a:pt x="23108" y="4801"/>
                          <a:pt x="23108" y="7404"/>
                          <a:pt x="23108" y="11635"/>
                        </a:cubicBezTo>
                        <a:cubicBezTo>
                          <a:pt x="14841" y="11928"/>
                          <a:pt x="6713" y="9471"/>
                          <a:pt x="0" y="463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5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003BB380-474D-48EC-7D08-BBCB0CFD9DA6}"/>
                      </a:ext>
                    </a:extLst>
                  </p:cNvPr>
                  <p:cNvSpPr/>
                  <p:nvPr/>
                </p:nvSpPr>
                <p:spPr>
                  <a:xfrm>
                    <a:off x="6885661" y="2406225"/>
                    <a:ext cx="44425" cy="50972"/>
                  </a:xfrm>
                  <a:custGeom>
                    <a:avLst/>
                    <a:gdLst>
                      <a:gd name="connsiteX0" fmla="*/ 32058 w 44425"/>
                      <a:gd name="connsiteY0" fmla="*/ 1163 h 50972"/>
                      <a:gd name="connsiteX1" fmla="*/ 11798 w 44425"/>
                      <a:gd name="connsiteY1" fmla="*/ 187 h 50972"/>
                      <a:gd name="connsiteX2" fmla="*/ 0 w 44425"/>
                      <a:gd name="connsiteY2" fmla="*/ 16460 h 50972"/>
                      <a:gd name="connsiteX3" fmla="*/ 7404 w 44425"/>
                      <a:gd name="connsiteY3" fmla="*/ 47379 h 50972"/>
                      <a:gd name="connsiteX4" fmla="*/ 28804 w 44425"/>
                      <a:gd name="connsiteY4" fmla="*/ 49576 h 50972"/>
                      <a:gd name="connsiteX5" fmla="*/ 44426 w 44425"/>
                      <a:gd name="connsiteY5" fmla="*/ 29072 h 50972"/>
                      <a:gd name="connsiteX6" fmla="*/ 32058 w 44425"/>
                      <a:gd name="connsiteY6" fmla="*/ 1163 h 50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25" h="50972">
                        <a:moveTo>
                          <a:pt x="32058" y="1163"/>
                        </a:moveTo>
                        <a:cubicBezTo>
                          <a:pt x="25362" y="78"/>
                          <a:pt x="18568" y="-249"/>
                          <a:pt x="11798" y="187"/>
                        </a:cubicBezTo>
                        <a:cubicBezTo>
                          <a:pt x="6778" y="4735"/>
                          <a:pt x="2758" y="10276"/>
                          <a:pt x="0" y="16460"/>
                        </a:cubicBezTo>
                        <a:cubicBezTo>
                          <a:pt x="195" y="27184"/>
                          <a:pt x="2718" y="37729"/>
                          <a:pt x="7404" y="47379"/>
                        </a:cubicBezTo>
                        <a:cubicBezTo>
                          <a:pt x="13865" y="51228"/>
                          <a:pt x="21692" y="52025"/>
                          <a:pt x="28804" y="49576"/>
                        </a:cubicBezTo>
                        <a:cubicBezTo>
                          <a:pt x="35899" y="44409"/>
                          <a:pt x="41326" y="37282"/>
                          <a:pt x="44426" y="29072"/>
                        </a:cubicBezTo>
                        <a:cubicBezTo>
                          <a:pt x="44084" y="18516"/>
                          <a:pt x="39650" y="8508"/>
                          <a:pt x="32058" y="1163"/>
                        </a:cubicBez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3926DEE8-6E20-0978-41CE-7B4191063F6B}"/>
                      </a:ext>
                    </a:extLst>
                  </p:cNvPr>
                  <p:cNvSpPr/>
                  <p:nvPr/>
                </p:nvSpPr>
                <p:spPr>
                  <a:xfrm>
                    <a:off x="6885661" y="2406225"/>
                    <a:ext cx="44425" cy="50972"/>
                  </a:xfrm>
                  <a:custGeom>
                    <a:avLst/>
                    <a:gdLst>
                      <a:gd name="connsiteX0" fmla="*/ 32058 w 44425"/>
                      <a:gd name="connsiteY0" fmla="*/ 1163 h 50972"/>
                      <a:gd name="connsiteX1" fmla="*/ 11798 w 44425"/>
                      <a:gd name="connsiteY1" fmla="*/ 187 h 50972"/>
                      <a:gd name="connsiteX2" fmla="*/ 0 w 44425"/>
                      <a:gd name="connsiteY2" fmla="*/ 16460 h 50972"/>
                      <a:gd name="connsiteX3" fmla="*/ 7404 w 44425"/>
                      <a:gd name="connsiteY3" fmla="*/ 47379 h 50972"/>
                      <a:gd name="connsiteX4" fmla="*/ 28804 w 44425"/>
                      <a:gd name="connsiteY4" fmla="*/ 49576 h 50972"/>
                      <a:gd name="connsiteX5" fmla="*/ 44426 w 44425"/>
                      <a:gd name="connsiteY5" fmla="*/ 29072 h 50972"/>
                      <a:gd name="connsiteX6" fmla="*/ 32058 w 44425"/>
                      <a:gd name="connsiteY6" fmla="*/ 1163 h 50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25" h="50972">
                        <a:moveTo>
                          <a:pt x="32058" y="1163"/>
                        </a:moveTo>
                        <a:cubicBezTo>
                          <a:pt x="25362" y="78"/>
                          <a:pt x="18568" y="-249"/>
                          <a:pt x="11798" y="187"/>
                        </a:cubicBezTo>
                        <a:cubicBezTo>
                          <a:pt x="6778" y="4735"/>
                          <a:pt x="2758" y="10276"/>
                          <a:pt x="0" y="16460"/>
                        </a:cubicBezTo>
                        <a:cubicBezTo>
                          <a:pt x="195" y="27184"/>
                          <a:pt x="2718" y="37729"/>
                          <a:pt x="7404" y="47379"/>
                        </a:cubicBezTo>
                        <a:cubicBezTo>
                          <a:pt x="13865" y="51228"/>
                          <a:pt x="21692" y="52025"/>
                          <a:pt x="28804" y="49576"/>
                        </a:cubicBezTo>
                        <a:cubicBezTo>
                          <a:pt x="35899" y="44409"/>
                          <a:pt x="41326" y="37282"/>
                          <a:pt x="44426" y="29072"/>
                        </a:cubicBezTo>
                        <a:cubicBezTo>
                          <a:pt x="44084" y="18516"/>
                          <a:pt x="39650" y="8508"/>
                          <a:pt x="32058" y="1163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1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33E219F9-84DB-5983-16D5-CF90AD2B3F18}"/>
                      </a:ext>
                    </a:extLst>
                  </p:cNvPr>
                  <p:cNvSpPr/>
                  <p:nvPr/>
                </p:nvSpPr>
                <p:spPr>
                  <a:xfrm>
                    <a:off x="6917312" y="2282060"/>
                    <a:ext cx="157930" cy="168129"/>
                  </a:xfrm>
                  <a:custGeom>
                    <a:avLst/>
                    <a:gdLst>
                      <a:gd name="connsiteX0" fmla="*/ 0 w 157930"/>
                      <a:gd name="connsiteY0" fmla="*/ 124840 h 168129"/>
                      <a:gd name="connsiteX1" fmla="*/ 2278 w 157930"/>
                      <a:gd name="connsiteY1" fmla="*/ 126630 h 168129"/>
                      <a:gd name="connsiteX2" fmla="*/ 23596 w 157930"/>
                      <a:gd name="connsiteY2" fmla="*/ 116947 h 168129"/>
                      <a:gd name="connsiteX3" fmla="*/ 53132 w 157930"/>
                      <a:gd name="connsiteY3" fmla="*/ 160478 h 168129"/>
                      <a:gd name="connsiteX4" fmla="*/ 70544 w 157930"/>
                      <a:gd name="connsiteY4" fmla="*/ 161373 h 168129"/>
                      <a:gd name="connsiteX5" fmla="*/ 133114 w 157930"/>
                      <a:gd name="connsiteY5" fmla="*/ 100918 h 168129"/>
                      <a:gd name="connsiteX6" fmla="*/ 157931 w 157930"/>
                      <a:gd name="connsiteY6" fmla="*/ 51285 h 168129"/>
                      <a:gd name="connsiteX7" fmla="*/ 137589 w 157930"/>
                      <a:gd name="connsiteY7" fmla="*/ 21261 h 168129"/>
                      <a:gd name="connsiteX8" fmla="*/ 114563 w 157930"/>
                      <a:gd name="connsiteY8" fmla="*/ 188 h 168129"/>
                      <a:gd name="connsiteX9" fmla="*/ 114563 w 157930"/>
                      <a:gd name="connsiteY9" fmla="*/ 10603 h 168129"/>
                      <a:gd name="connsiteX10" fmla="*/ 78925 w 157930"/>
                      <a:gd name="connsiteY10" fmla="*/ 54784 h 168129"/>
                      <a:gd name="connsiteX11" fmla="*/ 20260 w 157930"/>
                      <a:gd name="connsiteY11" fmla="*/ 94897 h 168129"/>
                      <a:gd name="connsiteX12" fmla="*/ 0 w 157930"/>
                      <a:gd name="connsiteY12" fmla="*/ 124840 h 168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930" h="168129">
                        <a:moveTo>
                          <a:pt x="0" y="124840"/>
                        </a:moveTo>
                        <a:cubicBezTo>
                          <a:pt x="651" y="124840"/>
                          <a:pt x="1627" y="126467"/>
                          <a:pt x="2278" y="126630"/>
                        </a:cubicBezTo>
                        <a:cubicBezTo>
                          <a:pt x="17249" y="118493"/>
                          <a:pt x="19609" y="115808"/>
                          <a:pt x="23596" y="116947"/>
                        </a:cubicBezTo>
                        <a:cubicBezTo>
                          <a:pt x="31082" y="119144"/>
                          <a:pt x="48738" y="150389"/>
                          <a:pt x="53132" y="160478"/>
                        </a:cubicBezTo>
                        <a:cubicBezTo>
                          <a:pt x="57526" y="170567"/>
                          <a:pt x="56793" y="170486"/>
                          <a:pt x="70544" y="161373"/>
                        </a:cubicBezTo>
                        <a:cubicBezTo>
                          <a:pt x="94823" y="145098"/>
                          <a:pt x="116011" y="124627"/>
                          <a:pt x="133114" y="100918"/>
                        </a:cubicBezTo>
                        <a:cubicBezTo>
                          <a:pt x="143838" y="85718"/>
                          <a:pt x="152203" y="68986"/>
                          <a:pt x="157931" y="51285"/>
                        </a:cubicBezTo>
                        <a:cubicBezTo>
                          <a:pt x="157931" y="51285"/>
                          <a:pt x="142227" y="29561"/>
                          <a:pt x="137589" y="21261"/>
                        </a:cubicBezTo>
                        <a:cubicBezTo>
                          <a:pt x="128721" y="4988"/>
                          <a:pt x="123676" y="-1196"/>
                          <a:pt x="114563" y="188"/>
                        </a:cubicBezTo>
                        <a:lnTo>
                          <a:pt x="114563" y="10603"/>
                        </a:lnTo>
                        <a:cubicBezTo>
                          <a:pt x="113017" y="24597"/>
                          <a:pt x="98290" y="37860"/>
                          <a:pt x="78925" y="54784"/>
                        </a:cubicBezTo>
                        <a:cubicBezTo>
                          <a:pt x="59560" y="71708"/>
                          <a:pt x="27746" y="87330"/>
                          <a:pt x="20260" y="94897"/>
                        </a:cubicBezTo>
                        <a:cubicBezTo>
                          <a:pt x="12311" y="104014"/>
                          <a:pt x="5508" y="114069"/>
                          <a:pt x="0" y="124840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531BC92D-5323-1648-AE90-6D2A32027083}"/>
                      </a:ext>
                    </a:extLst>
                  </p:cNvPr>
                  <p:cNvSpPr/>
                  <p:nvPr/>
                </p:nvSpPr>
                <p:spPr>
                  <a:xfrm>
                    <a:off x="6844688" y="2301043"/>
                    <a:ext cx="58872" cy="118238"/>
                  </a:xfrm>
                  <a:custGeom>
                    <a:avLst/>
                    <a:gdLst>
                      <a:gd name="connsiteX0" fmla="*/ 1673 w 58872"/>
                      <a:gd name="connsiteY0" fmla="*/ 117736 h 118238"/>
                      <a:gd name="connsiteX1" fmla="*/ 30883 w 58872"/>
                      <a:gd name="connsiteY1" fmla="*/ 79738 h 118238"/>
                      <a:gd name="connsiteX2" fmla="*/ 52771 w 58872"/>
                      <a:gd name="connsiteY2" fmla="*/ 104962 h 118238"/>
                      <a:gd name="connsiteX3" fmla="*/ 58873 w 58872"/>
                      <a:gd name="connsiteY3" fmla="*/ 104962 h 118238"/>
                      <a:gd name="connsiteX4" fmla="*/ 49679 w 58872"/>
                      <a:gd name="connsiteY4" fmla="*/ 70951 h 118238"/>
                      <a:gd name="connsiteX5" fmla="*/ 53910 w 58872"/>
                      <a:gd name="connsiteY5" fmla="*/ 10578 h 118238"/>
                      <a:gd name="connsiteX6" fmla="*/ 52771 w 58872"/>
                      <a:gd name="connsiteY6" fmla="*/ 0 h 118238"/>
                      <a:gd name="connsiteX7" fmla="*/ 44634 w 58872"/>
                      <a:gd name="connsiteY7" fmla="*/ 0 h 118238"/>
                      <a:gd name="connsiteX8" fmla="*/ 36904 w 58872"/>
                      <a:gd name="connsiteY8" fmla="*/ 10415 h 118238"/>
                      <a:gd name="connsiteX9" fmla="*/ 2649 w 58872"/>
                      <a:gd name="connsiteY9" fmla="*/ 67778 h 118238"/>
                      <a:gd name="connsiteX10" fmla="*/ 1673 w 58872"/>
                      <a:gd name="connsiteY10" fmla="*/ 117736 h 1182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8872" h="118238">
                        <a:moveTo>
                          <a:pt x="1673" y="117736"/>
                        </a:moveTo>
                        <a:cubicBezTo>
                          <a:pt x="3870" y="123432"/>
                          <a:pt x="21933" y="78843"/>
                          <a:pt x="30883" y="79738"/>
                        </a:cubicBezTo>
                        <a:cubicBezTo>
                          <a:pt x="35196" y="79738"/>
                          <a:pt x="44797" y="92187"/>
                          <a:pt x="52771" y="104962"/>
                        </a:cubicBezTo>
                        <a:lnTo>
                          <a:pt x="58873" y="104962"/>
                        </a:lnTo>
                        <a:cubicBezTo>
                          <a:pt x="54349" y="94072"/>
                          <a:pt x="51257" y="82638"/>
                          <a:pt x="49679" y="70951"/>
                        </a:cubicBezTo>
                        <a:cubicBezTo>
                          <a:pt x="49614" y="50750"/>
                          <a:pt x="51029" y="30572"/>
                          <a:pt x="53910" y="10578"/>
                        </a:cubicBezTo>
                        <a:lnTo>
                          <a:pt x="52771" y="0"/>
                        </a:lnTo>
                        <a:lnTo>
                          <a:pt x="44634" y="0"/>
                        </a:lnTo>
                        <a:cubicBezTo>
                          <a:pt x="41689" y="3181"/>
                          <a:pt x="39093" y="6673"/>
                          <a:pt x="36904" y="10415"/>
                        </a:cubicBezTo>
                        <a:cubicBezTo>
                          <a:pt x="28117" y="24654"/>
                          <a:pt x="5497" y="51098"/>
                          <a:pt x="2649" y="67778"/>
                        </a:cubicBezTo>
                        <a:cubicBezTo>
                          <a:pt x="-516" y="84253"/>
                          <a:pt x="-849" y="101149"/>
                          <a:pt x="1673" y="117736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1030" name="Freeform: Shape 1029">
                  <a:extLst>
                    <a:ext uri="{FF2B5EF4-FFF2-40B4-BE49-F238E27FC236}">
                      <a16:creationId xmlns:a16="http://schemas.microsoft.com/office/drawing/2014/main" id="{BAEA1678-44A3-0577-3B37-C91BEBCF34A3}"/>
                    </a:ext>
                  </a:extLst>
                </p:cNvPr>
                <p:cNvSpPr/>
                <p:nvPr/>
              </p:nvSpPr>
              <p:spPr>
                <a:xfrm>
                  <a:off x="6452958" y="2570445"/>
                  <a:ext cx="486892" cy="506094"/>
                </a:xfrm>
                <a:custGeom>
                  <a:avLst/>
                  <a:gdLst>
                    <a:gd name="connsiteX0" fmla="*/ 7079 w 486892"/>
                    <a:gd name="connsiteY0" fmla="*/ 0 h 506094"/>
                    <a:gd name="connsiteX1" fmla="*/ 360613 w 486892"/>
                    <a:gd name="connsiteY1" fmla="*/ 95035 h 506094"/>
                    <a:gd name="connsiteX2" fmla="*/ 486892 w 486892"/>
                    <a:gd name="connsiteY2" fmla="*/ 497307 h 506094"/>
                    <a:gd name="connsiteX3" fmla="*/ 479813 w 486892"/>
                    <a:gd name="connsiteY3" fmla="*/ 506094 h 506094"/>
                    <a:gd name="connsiteX4" fmla="*/ 143122 w 486892"/>
                    <a:gd name="connsiteY4" fmla="*/ 409025 h 506094"/>
                    <a:gd name="connsiteX5" fmla="*/ 0 w 486892"/>
                    <a:gd name="connsiteY5" fmla="*/ 8788 h 506094"/>
                    <a:gd name="connsiteX6" fmla="*/ 7079 w 486892"/>
                    <a:gd name="connsiteY6" fmla="*/ 0 h 506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6892" h="506094">
                      <a:moveTo>
                        <a:pt x="7079" y="0"/>
                      </a:moveTo>
                      <a:lnTo>
                        <a:pt x="360613" y="95035"/>
                      </a:lnTo>
                      <a:lnTo>
                        <a:pt x="486892" y="497307"/>
                      </a:lnTo>
                      <a:lnTo>
                        <a:pt x="479813" y="506094"/>
                      </a:lnTo>
                      <a:lnTo>
                        <a:pt x="143122" y="409025"/>
                      </a:lnTo>
                      <a:lnTo>
                        <a:pt x="0" y="8788"/>
                      </a:lnTo>
                      <a:lnTo>
                        <a:pt x="7079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1" name="Freeform: Shape 1030">
                  <a:extLst>
                    <a:ext uri="{FF2B5EF4-FFF2-40B4-BE49-F238E27FC236}">
                      <a16:creationId xmlns:a16="http://schemas.microsoft.com/office/drawing/2014/main" id="{FDDE9A3E-56BF-2A3E-BF36-E59532118C5B}"/>
                    </a:ext>
                  </a:extLst>
                </p:cNvPr>
                <p:cNvSpPr/>
                <p:nvPr/>
              </p:nvSpPr>
              <p:spPr>
                <a:xfrm>
                  <a:off x="6806573" y="2665480"/>
                  <a:ext cx="133276" cy="411059"/>
                </a:xfrm>
                <a:custGeom>
                  <a:avLst/>
                  <a:gdLst>
                    <a:gd name="connsiteX0" fmla="*/ 0 w 133276"/>
                    <a:gd name="connsiteY0" fmla="*/ 8706 h 411059"/>
                    <a:gd name="connsiteX1" fmla="*/ 126198 w 133276"/>
                    <a:gd name="connsiteY1" fmla="*/ 411059 h 411059"/>
                    <a:gd name="connsiteX2" fmla="*/ 133277 w 133276"/>
                    <a:gd name="connsiteY2" fmla="*/ 402272 h 411059"/>
                    <a:gd name="connsiteX3" fmla="*/ 6998 w 133276"/>
                    <a:gd name="connsiteY3" fmla="*/ 0 h 411059"/>
                    <a:gd name="connsiteX4" fmla="*/ 0 w 133276"/>
                    <a:gd name="connsiteY4" fmla="*/ 8706 h 41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276" h="411059">
                      <a:moveTo>
                        <a:pt x="0" y="8706"/>
                      </a:moveTo>
                      <a:lnTo>
                        <a:pt x="126198" y="411059"/>
                      </a:lnTo>
                      <a:lnTo>
                        <a:pt x="133277" y="402272"/>
                      </a:lnTo>
                      <a:lnTo>
                        <a:pt x="6998" y="0"/>
                      </a:lnTo>
                      <a:lnTo>
                        <a:pt x="0" y="8706"/>
                      </a:lnTo>
                      <a:close/>
                    </a:path>
                  </a:pathLst>
                </a:custGeom>
                <a:solidFill>
                  <a:srgbClr val="000000">
                    <a:alpha val="3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2" name="Freeform: Shape 1031">
                  <a:extLst>
                    <a:ext uri="{FF2B5EF4-FFF2-40B4-BE49-F238E27FC236}">
                      <a16:creationId xmlns:a16="http://schemas.microsoft.com/office/drawing/2014/main" id="{2756B03E-1FC5-5439-0A9D-E4FEAB0602DE}"/>
                    </a:ext>
                  </a:extLst>
                </p:cNvPr>
                <p:cNvSpPr/>
                <p:nvPr/>
              </p:nvSpPr>
              <p:spPr>
                <a:xfrm>
                  <a:off x="6452958" y="2579233"/>
                  <a:ext cx="479813" cy="497306"/>
                </a:xfrm>
                <a:custGeom>
                  <a:avLst/>
                  <a:gdLst>
                    <a:gd name="connsiteX0" fmla="*/ 0 w 479813"/>
                    <a:gd name="connsiteY0" fmla="*/ 0 h 497306"/>
                    <a:gd name="connsiteX1" fmla="*/ 353615 w 479813"/>
                    <a:gd name="connsiteY1" fmla="*/ 94954 h 497306"/>
                    <a:gd name="connsiteX2" fmla="*/ 479813 w 479813"/>
                    <a:gd name="connsiteY2" fmla="*/ 497307 h 497306"/>
                    <a:gd name="connsiteX3" fmla="*/ 143122 w 479813"/>
                    <a:gd name="connsiteY3" fmla="*/ 400238 h 497306"/>
                    <a:gd name="connsiteX4" fmla="*/ 0 w 479813"/>
                    <a:gd name="connsiteY4" fmla="*/ 0 h 497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9813" h="497306">
                      <a:moveTo>
                        <a:pt x="0" y="0"/>
                      </a:moveTo>
                      <a:lnTo>
                        <a:pt x="353615" y="94954"/>
                      </a:lnTo>
                      <a:lnTo>
                        <a:pt x="479813" y="497307"/>
                      </a:lnTo>
                      <a:lnTo>
                        <a:pt x="143122" y="4002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2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3" name="Freeform: Shape 1032">
                  <a:extLst>
                    <a:ext uri="{FF2B5EF4-FFF2-40B4-BE49-F238E27FC236}">
                      <a16:creationId xmlns:a16="http://schemas.microsoft.com/office/drawing/2014/main" id="{177307C2-0964-799B-D3B8-42DC42F40358}"/>
                    </a:ext>
                  </a:extLst>
                </p:cNvPr>
                <p:cNvSpPr/>
                <p:nvPr/>
              </p:nvSpPr>
              <p:spPr>
                <a:xfrm>
                  <a:off x="6559061" y="2637300"/>
                  <a:ext cx="168831" cy="62678"/>
                </a:xfrm>
                <a:custGeom>
                  <a:avLst/>
                  <a:gdLst>
                    <a:gd name="connsiteX0" fmla="*/ 4066 w 168831"/>
                    <a:gd name="connsiteY0" fmla="*/ 17846 h 62678"/>
                    <a:gd name="connsiteX1" fmla="*/ 161 w 168831"/>
                    <a:gd name="connsiteY1" fmla="*/ 4340 h 62678"/>
                    <a:gd name="connsiteX2" fmla="*/ 45970 w 168831"/>
                    <a:gd name="connsiteY2" fmla="*/ 9791 h 62678"/>
                    <a:gd name="connsiteX3" fmla="*/ 109598 w 168831"/>
                    <a:gd name="connsiteY3" fmla="*/ 23786 h 62678"/>
                    <a:gd name="connsiteX4" fmla="*/ 164926 w 168831"/>
                    <a:gd name="connsiteY4" fmla="*/ 49172 h 62678"/>
                    <a:gd name="connsiteX5" fmla="*/ 168832 w 168831"/>
                    <a:gd name="connsiteY5" fmla="*/ 62679 h 62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831" h="62678">
                      <a:moveTo>
                        <a:pt x="4066" y="17846"/>
                      </a:moveTo>
                      <a:cubicBezTo>
                        <a:pt x="4066" y="17846"/>
                        <a:pt x="2357" y="11825"/>
                        <a:pt x="161" y="4340"/>
                      </a:cubicBezTo>
                      <a:cubicBezTo>
                        <a:pt x="-2036" y="-3146"/>
                        <a:pt x="18549" y="-705"/>
                        <a:pt x="45970" y="9791"/>
                      </a:cubicBezTo>
                      <a:lnTo>
                        <a:pt x="109598" y="23786"/>
                      </a:lnTo>
                      <a:cubicBezTo>
                        <a:pt x="137018" y="34282"/>
                        <a:pt x="162729" y="41687"/>
                        <a:pt x="164926" y="49172"/>
                      </a:cubicBezTo>
                      <a:lnTo>
                        <a:pt x="168832" y="626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4" name="Freeform: Shape 1033">
                  <a:extLst>
                    <a:ext uri="{FF2B5EF4-FFF2-40B4-BE49-F238E27FC236}">
                      <a16:creationId xmlns:a16="http://schemas.microsoft.com/office/drawing/2014/main" id="{5B616B00-E966-2FFA-DCE2-C083D66CB252}"/>
                    </a:ext>
                  </a:extLst>
                </p:cNvPr>
                <p:cNvSpPr/>
                <p:nvPr/>
              </p:nvSpPr>
              <p:spPr>
                <a:xfrm>
                  <a:off x="6537748" y="2584923"/>
                  <a:ext cx="182577" cy="65585"/>
                </a:xfrm>
                <a:custGeom>
                  <a:avLst/>
                  <a:gdLst>
                    <a:gd name="connsiteX0" fmla="*/ 156 w 182577"/>
                    <a:gd name="connsiteY0" fmla="*/ 9606 h 65585"/>
                    <a:gd name="connsiteX1" fmla="*/ 17975 w 182577"/>
                    <a:gd name="connsiteY1" fmla="*/ 7409 h 65585"/>
                    <a:gd name="connsiteX2" fmla="*/ 38316 w 182577"/>
                    <a:gd name="connsiteY2" fmla="*/ 12617 h 65585"/>
                    <a:gd name="connsiteX3" fmla="*/ 76558 w 182577"/>
                    <a:gd name="connsiteY3" fmla="*/ 2446 h 65585"/>
                    <a:gd name="connsiteX4" fmla="*/ 132375 w 182577"/>
                    <a:gd name="connsiteY4" fmla="*/ 38166 h 65585"/>
                    <a:gd name="connsiteX5" fmla="*/ 157843 w 182577"/>
                    <a:gd name="connsiteY5" fmla="*/ 45244 h 65585"/>
                    <a:gd name="connsiteX6" fmla="*/ 179323 w 182577"/>
                    <a:gd name="connsiteY6" fmla="*/ 57449 h 65585"/>
                    <a:gd name="connsiteX7" fmla="*/ 182578 w 182577"/>
                    <a:gd name="connsiteY7" fmla="*/ 65586 h 65585"/>
                    <a:gd name="connsiteX8" fmla="*/ 2353 w 182577"/>
                    <a:gd name="connsiteY8" fmla="*/ 17743 h 65585"/>
                    <a:gd name="connsiteX9" fmla="*/ 156 w 182577"/>
                    <a:gd name="connsiteY9" fmla="*/ 9606 h 65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2577" h="65585">
                      <a:moveTo>
                        <a:pt x="156" y="9606"/>
                      </a:moveTo>
                      <a:cubicBezTo>
                        <a:pt x="-1227" y="4968"/>
                        <a:pt x="6747" y="5294"/>
                        <a:pt x="17975" y="7409"/>
                      </a:cubicBezTo>
                      <a:lnTo>
                        <a:pt x="38316" y="12617"/>
                      </a:lnTo>
                      <a:cubicBezTo>
                        <a:pt x="38316" y="12617"/>
                        <a:pt x="28715" y="-6667"/>
                        <a:pt x="76558" y="2446"/>
                      </a:cubicBezTo>
                      <a:cubicBezTo>
                        <a:pt x="129283" y="12454"/>
                        <a:pt x="132375" y="38166"/>
                        <a:pt x="132375" y="38166"/>
                      </a:cubicBezTo>
                      <a:cubicBezTo>
                        <a:pt x="140715" y="41030"/>
                        <a:pt x="149218" y="43397"/>
                        <a:pt x="157843" y="45244"/>
                      </a:cubicBezTo>
                      <a:cubicBezTo>
                        <a:pt x="175418" y="49557"/>
                        <a:pt x="177533" y="52730"/>
                        <a:pt x="179323" y="57449"/>
                      </a:cubicBezTo>
                      <a:lnTo>
                        <a:pt x="182578" y="65586"/>
                      </a:lnTo>
                      <a:lnTo>
                        <a:pt x="2353" y="17743"/>
                      </a:lnTo>
                      <a:cubicBezTo>
                        <a:pt x="2353" y="17743"/>
                        <a:pt x="1539" y="14407"/>
                        <a:pt x="156" y="9606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5" name="Freeform: Shape 1034">
                  <a:extLst>
                    <a:ext uri="{FF2B5EF4-FFF2-40B4-BE49-F238E27FC236}">
                      <a16:creationId xmlns:a16="http://schemas.microsoft.com/office/drawing/2014/main" id="{E855AA9A-F19C-F323-D5A5-EF509C3DE4A4}"/>
                    </a:ext>
                  </a:extLst>
                </p:cNvPr>
                <p:cNvSpPr/>
                <p:nvPr/>
              </p:nvSpPr>
              <p:spPr>
                <a:xfrm>
                  <a:off x="6551980" y="2602666"/>
                  <a:ext cx="151502" cy="85271"/>
                </a:xfrm>
                <a:custGeom>
                  <a:avLst/>
                  <a:gdLst>
                    <a:gd name="connsiteX0" fmla="*/ 6753 w 151502"/>
                    <a:gd name="connsiteY0" fmla="*/ 16843 h 85271"/>
                    <a:gd name="connsiteX1" fmla="*/ 33848 w 151502"/>
                    <a:gd name="connsiteY1" fmla="*/ 37591 h 85271"/>
                    <a:gd name="connsiteX2" fmla="*/ 38730 w 151502"/>
                    <a:gd name="connsiteY2" fmla="*/ 56224 h 85271"/>
                    <a:gd name="connsiteX3" fmla="*/ 132870 w 151502"/>
                    <a:gd name="connsiteY3" fmla="*/ 85271 h 85271"/>
                    <a:gd name="connsiteX4" fmla="*/ 124733 w 151502"/>
                    <a:gd name="connsiteY4" fmla="*/ 59560 h 85271"/>
                    <a:gd name="connsiteX5" fmla="*/ 151503 w 151502"/>
                    <a:gd name="connsiteY5" fmla="*/ 58176 h 85271"/>
                    <a:gd name="connsiteX6" fmla="*/ 146458 w 151502"/>
                    <a:gd name="connsiteY6" fmla="*/ 41903 h 85271"/>
                    <a:gd name="connsiteX7" fmla="*/ 0 w 151502"/>
                    <a:gd name="connsiteY7" fmla="*/ 0 h 85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502" h="85271">
                      <a:moveTo>
                        <a:pt x="6753" y="16843"/>
                      </a:moveTo>
                      <a:cubicBezTo>
                        <a:pt x="23515" y="23026"/>
                        <a:pt x="30593" y="26118"/>
                        <a:pt x="33848" y="37591"/>
                      </a:cubicBezTo>
                      <a:cubicBezTo>
                        <a:pt x="37672" y="50691"/>
                        <a:pt x="38730" y="56224"/>
                        <a:pt x="38730" y="56224"/>
                      </a:cubicBezTo>
                      <a:lnTo>
                        <a:pt x="132870" y="85271"/>
                      </a:lnTo>
                      <a:cubicBezTo>
                        <a:pt x="132870" y="85271"/>
                        <a:pt x="126361" y="65988"/>
                        <a:pt x="124733" y="59560"/>
                      </a:cubicBezTo>
                      <a:cubicBezTo>
                        <a:pt x="123106" y="53132"/>
                        <a:pt x="135067" y="52074"/>
                        <a:pt x="151503" y="58176"/>
                      </a:cubicBezTo>
                      <a:lnTo>
                        <a:pt x="146458" y="419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6" name="Freeform: Shape 1035">
                  <a:extLst>
                    <a:ext uri="{FF2B5EF4-FFF2-40B4-BE49-F238E27FC236}">
                      <a16:creationId xmlns:a16="http://schemas.microsoft.com/office/drawing/2014/main" id="{05FD2D93-A1C0-4397-2162-A1B420399005}"/>
                    </a:ext>
                  </a:extLst>
                </p:cNvPr>
                <p:cNvSpPr/>
                <p:nvPr/>
              </p:nvSpPr>
              <p:spPr>
                <a:xfrm>
                  <a:off x="6554667" y="2637893"/>
                  <a:ext cx="168831" cy="62656"/>
                </a:xfrm>
                <a:custGeom>
                  <a:avLst/>
                  <a:gdLst>
                    <a:gd name="connsiteX0" fmla="*/ 4066 w 168831"/>
                    <a:gd name="connsiteY0" fmla="*/ 17905 h 62656"/>
                    <a:gd name="connsiteX1" fmla="*/ 161 w 168831"/>
                    <a:gd name="connsiteY1" fmla="*/ 4317 h 62656"/>
                    <a:gd name="connsiteX2" fmla="*/ 45970 w 168831"/>
                    <a:gd name="connsiteY2" fmla="*/ 9769 h 62656"/>
                    <a:gd name="connsiteX3" fmla="*/ 109598 w 168831"/>
                    <a:gd name="connsiteY3" fmla="*/ 23845 h 62656"/>
                    <a:gd name="connsiteX4" fmla="*/ 164926 w 168831"/>
                    <a:gd name="connsiteY4" fmla="*/ 49149 h 62656"/>
                    <a:gd name="connsiteX5" fmla="*/ 168832 w 168831"/>
                    <a:gd name="connsiteY5" fmla="*/ 62656 h 62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831" h="62656">
                      <a:moveTo>
                        <a:pt x="4066" y="17905"/>
                      </a:moveTo>
                      <a:cubicBezTo>
                        <a:pt x="4066" y="17905"/>
                        <a:pt x="2358" y="11803"/>
                        <a:pt x="161" y="4317"/>
                      </a:cubicBezTo>
                      <a:cubicBezTo>
                        <a:pt x="-2036" y="-3169"/>
                        <a:pt x="18549" y="-646"/>
                        <a:pt x="45970" y="9769"/>
                      </a:cubicBezTo>
                      <a:lnTo>
                        <a:pt x="109598" y="23845"/>
                      </a:lnTo>
                      <a:cubicBezTo>
                        <a:pt x="137018" y="34260"/>
                        <a:pt x="162811" y="41664"/>
                        <a:pt x="164926" y="49149"/>
                      </a:cubicBezTo>
                      <a:lnTo>
                        <a:pt x="168832" y="62656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7" name="Freeform: Shape 1036">
                  <a:extLst>
                    <a:ext uri="{FF2B5EF4-FFF2-40B4-BE49-F238E27FC236}">
                      <a16:creationId xmlns:a16="http://schemas.microsoft.com/office/drawing/2014/main" id="{EF9D12B5-ACD0-6EF7-96D9-CF8266457898}"/>
                    </a:ext>
                  </a:extLst>
                </p:cNvPr>
                <p:cNvSpPr/>
                <p:nvPr/>
              </p:nvSpPr>
              <p:spPr>
                <a:xfrm>
                  <a:off x="6750882" y="2372564"/>
                  <a:ext cx="558436" cy="619973"/>
                </a:xfrm>
                <a:custGeom>
                  <a:avLst/>
                  <a:gdLst>
                    <a:gd name="connsiteX0" fmla="*/ 510200 w 558436"/>
                    <a:gd name="connsiteY0" fmla="*/ 135799 h 619973"/>
                    <a:gd name="connsiteX1" fmla="*/ 402146 w 558436"/>
                    <a:gd name="connsiteY1" fmla="*/ 0 h 619973"/>
                    <a:gd name="connsiteX2" fmla="*/ 381154 w 558436"/>
                    <a:gd name="connsiteY2" fmla="*/ 209598 h 619973"/>
                    <a:gd name="connsiteX3" fmla="*/ 413700 w 558436"/>
                    <a:gd name="connsiteY3" fmla="*/ 383720 h 619973"/>
                    <a:gd name="connsiteX4" fmla="*/ 226559 w 558436"/>
                    <a:gd name="connsiteY4" fmla="*/ 488275 h 619973"/>
                    <a:gd name="connsiteX5" fmla="*/ 189700 w 558436"/>
                    <a:gd name="connsiteY5" fmla="*/ 484777 h 619973"/>
                    <a:gd name="connsiteX6" fmla="*/ 121679 w 558436"/>
                    <a:gd name="connsiteY6" fmla="*/ 480546 h 619973"/>
                    <a:gd name="connsiteX7" fmla="*/ 132663 w 558436"/>
                    <a:gd name="connsiteY7" fmla="*/ 515614 h 619973"/>
                    <a:gd name="connsiteX8" fmla="*/ 10615 w 558436"/>
                    <a:gd name="connsiteY8" fmla="*/ 529365 h 619973"/>
                    <a:gd name="connsiteX9" fmla="*/ 362 w 558436"/>
                    <a:gd name="connsiteY9" fmla="*/ 533677 h 619973"/>
                    <a:gd name="connsiteX10" fmla="*/ 3780 w 558436"/>
                    <a:gd name="connsiteY10" fmla="*/ 542953 h 619973"/>
                    <a:gd name="connsiteX11" fmla="*/ 11916 w 558436"/>
                    <a:gd name="connsiteY11" fmla="*/ 549950 h 619973"/>
                    <a:gd name="connsiteX12" fmla="*/ 14520 w 558436"/>
                    <a:gd name="connsiteY12" fmla="*/ 566224 h 619973"/>
                    <a:gd name="connsiteX13" fmla="*/ 26969 w 558436"/>
                    <a:gd name="connsiteY13" fmla="*/ 586891 h 619973"/>
                    <a:gd name="connsiteX14" fmla="*/ 47392 w 558436"/>
                    <a:gd name="connsiteY14" fmla="*/ 605523 h 619973"/>
                    <a:gd name="connsiteX15" fmla="*/ 139254 w 558436"/>
                    <a:gd name="connsiteY15" fmla="*/ 617484 h 619973"/>
                    <a:gd name="connsiteX16" fmla="*/ 195640 w 558436"/>
                    <a:gd name="connsiteY16" fmla="*/ 600072 h 619973"/>
                    <a:gd name="connsiteX17" fmla="*/ 330382 w 558436"/>
                    <a:gd name="connsiteY17" fmla="*/ 556704 h 619973"/>
                    <a:gd name="connsiteX18" fmla="*/ 557555 w 558436"/>
                    <a:gd name="connsiteY18" fmla="*/ 437585 h 619973"/>
                    <a:gd name="connsiteX19" fmla="*/ 510200 w 558436"/>
                    <a:gd name="connsiteY19" fmla="*/ 135799 h 619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58436" h="619973">
                      <a:moveTo>
                        <a:pt x="510200" y="135799"/>
                      </a:moveTo>
                      <a:cubicBezTo>
                        <a:pt x="493031" y="29536"/>
                        <a:pt x="461787" y="11717"/>
                        <a:pt x="402146" y="0"/>
                      </a:cubicBezTo>
                      <a:cubicBezTo>
                        <a:pt x="348038" y="84213"/>
                        <a:pt x="381154" y="209598"/>
                        <a:pt x="381154" y="209598"/>
                      </a:cubicBezTo>
                      <a:lnTo>
                        <a:pt x="413700" y="383720"/>
                      </a:lnTo>
                      <a:cubicBezTo>
                        <a:pt x="403773" y="391857"/>
                        <a:pt x="252515" y="479488"/>
                        <a:pt x="226559" y="488275"/>
                      </a:cubicBezTo>
                      <a:cubicBezTo>
                        <a:pt x="217120" y="491530"/>
                        <a:pt x="199220" y="488275"/>
                        <a:pt x="189700" y="484777"/>
                      </a:cubicBezTo>
                      <a:cubicBezTo>
                        <a:pt x="164152" y="476640"/>
                        <a:pt x="146332" y="479162"/>
                        <a:pt x="121679" y="480546"/>
                      </a:cubicBezTo>
                      <a:lnTo>
                        <a:pt x="132663" y="515614"/>
                      </a:lnTo>
                      <a:cubicBezTo>
                        <a:pt x="93445" y="529284"/>
                        <a:pt x="51867" y="528470"/>
                        <a:pt x="10615" y="529365"/>
                      </a:cubicBezTo>
                      <a:cubicBezTo>
                        <a:pt x="6709" y="529365"/>
                        <a:pt x="1908" y="530016"/>
                        <a:pt x="362" y="533677"/>
                      </a:cubicBezTo>
                      <a:cubicBezTo>
                        <a:pt x="-720" y="537184"/>
                        <a:pt x="680" y="540984"/>
                        <a:pt x="3780" y="542953"/>
                      </a:cubicBezTo>
                      <a:cubicBezTo>
                        <a:pt x="6823" y="544873"/>
                        <a:pt x="9565" y="547233"/>
                        <a:pt x="11916" y="549950"/>
                      </a:cubicBezTo>
                      <a:cubicBezTo>
                        <a:pt x="14927" y="554588"/>
                        <a:pt x="13706" y="560691"/>
                        <a:pt x="14520" y="566224"/>
                      </a:cubicBezTo>
                      <a:cubicBezTo>
                        <a:pt x="16579" y="574173"/>
                        <a:pt x="20907" y="581350"/>
                        <a:pt x="26969" y="586891"/>
                      </a:cubicBezTo>
                      <a:cubicBezTo>
                        <a:pt x="32868" y="594034"/>
                        <a:pt x="39743" y="600308"/>
                        <a:pt x="47392" y="605523"/>
                      </a:cubicBezTo>
                      <a:cubicBezTo>
                        <a:pt x="72534" y="620901"/>
                        <a:pt x="110938" y="622366"/>
                        <a:pt x="139254" y="617484"/>
                      </a:cubicBezTo>
                      <a:cubicBezTo>
                        <a:pt x="158570" y="613513"/>
                        <a:pt x="177455" y="607679"/>
                        <a:pt x="195640" y="600072"/>
                      </a:cubicBezTo>
                      <a:cubicBezTo>
                        <a:pt x="212808" y="593481"/>
                        <a:pt x="317689" y="561179"/>
                        <a:pt x="330382" y="556704"/>
                      </a:cubicBezTo>
                      <a:cubicBezTo>
                        <a:pt x="423057" y="523100"/>
                        <a:pt x="550557" y="481766"/>
                        <a:pt x="557555" y="437585"/>
                      </a:cubicBezTo>
                      <a:cubicBezTo>
                        <a:pt x="564552" y="393403"/>
                        <a:pt x="528181" y="247596"/>
                        <a:pt x="510200" y="135799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D8A6B0C0-5D42-230E-B4C6-A8E4D1B5EE5B}"/>
                    </a:ext>
                  </a:extLst>
                </p:cNvPr>
                <p:cNvSpPr/>
                <p:nvPr/>
              </p:nvSpPr>
              <p:spPr>
                <a:xfrm>
                  <a:off x="7113769" y="2365404"/>
                  <a:ext cx="195758" cy="437584"/>
                </a:xfrm>
                <a:custGeom>
                  <a:avLst/>
                  <a:gdLst>
                    <a:gd name="connsiteX0" fmla="*/ 40398 w 195758"/>
                    <a:gd name="connsiteY0" fmla="*/ 0 h 437584"/>
                    <a:gd name="connsiteX1" fmla="*/ 140152 w 195758"/>
                    <a:gd name="connsiteY1" fmla="*/ 85515 h 437584"/>
                    <a:gd name="connsiteX2" fmla="*/ 195644 w 195758"/>
                    <a:gd name="connsiteY2" fmla="*/ 437585 h 437584"/>
                    <a:gd name="connsiteX3" fmla="*/ 50976 w 195758"/>
                    <a:gd name="connsiteY3" fmla="*/ 390881 h 437584"/>
                    <a:gd name="connsiteX4" fmla="*/ 14524 w 195758"/>
                    <a:gd name="connsiteY4" fmla="*/ 218141 h 437584"/>
                    <a:gd name="connsiteX5" fmla="*/ 40398 w 195758"/>
                    <a:gd name="connsiteY5" fmla="*/ 0 h 437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5758" h="437584">
                      <a:moveTo>
                        <a:pt x="40398" y="0"/>
                      </a:moveTo>
                      <a:cubicBezTo>
                        <a:pt x="110454" y="28478"/>
                        <a:pt x="121275" y="31326"/>
                        <a:pt x="140152" y="85515"/>
                      </a:cubicBezTo>
                      <a:cubicBezTo>
                        <a:pt x="158460" y="137996"/>
                        <a:pt x="198166" y="375096"/>
                        <a:pt x="195644" y="437585"/>
                      </a:cubicBezTo>
                      <a:cubicBezTo>
                        <a:pt x="154391" y="402760"/>
                        <a:pt x="98005" y="391287"/>
                        <a:pt x="50976" y="390881"/>
                      </a:cubicBezTo>
                      <a:lnTo>
                        <a:pt x="14524" y="218141"/>
                      </a:lnTo>
                      <a:cubicBezTo>
                        <a:pt x="3702" y="171031"/>
                        <a:pt x="-22009" y="73229"/>
                        <a:pt x="40398" y="0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8314705C-BD9E-8A4C-9E8C-742843AA067F}"/>
                    </a:ext>
                  </a:extLst>
                </p:cNvPr>
                <p:cNvSpPr/>
                <p:nvPr/>
              </p:nvSpPr>
              <p:spPr>
                <a:xfrm>
                  <a:off x="7148923" y="2719775"/>
                  <a:ext cx="169778" cy="138377"/>
                </a:xfrm>
                <a:custGeom>
                  <a:avLst/>
                  <a:gdLst>
                    <a:gd name="connsiteX0" fmla="*/ 10452 w 169778"/>
                    <a:gd name="connsiteY0" fmla="*/ 13972 h 138377"/>
                    <a:gd name="connsiteX1" fmla="*/ 10452 w 169778"/>
                    <a:gd name="connsiteY1" fmla="*/ 30245 h 138377"/>
                    <a:gd name="connsiteX2" fmla="*/ 200 w 169778"/>
                    <a:gd name="connsiteY2" fmla="*/ 46518 h 138377"/>
                    <a:gd name="connsiteX3" fmla="*/ 93607 w 169778"/>
                    <a:gd name="connsiteY3" fmla="*/ 68324 h 138377"/>
                    <a:gd name="connsiteX4" fmla="*/ 129002 w 169778"/>
                    <a:gd name="connsiteY4" fmla="*/ 126419 h 138377"/>
                    <a:gd name="connsiteX5" fmla="*/ 120865 w 169778"/>
                    <a:gd name="connsiteY5" fmla="*/ 131870 h 138377"/>
                    <a:gd name="connsiteX6" fmla="*/ 148041 w 169778"/>
                    <a:gd name="connsiteY6" fmla="*/ 130324 h 138377"/>
                    <a:gd name="connsiteX7" fmla="*/ 168952 w 169778"/>
                    <a:gd name="connsiteY7" fmla="*/ 53352 h 138377"/>
                    <a:gd name="connsiteX8" fmla="*/ 155934 w 169778"/>
                    <a:gd name="connsiteY8" fmla="*/ 8927 h 138377"/>
                    <a:gd name="connsiteX9" fmla="*/ 10452 w 169778"/>
                    <a:gd name="connsiteY9" fmla="*/ 13972 h 13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778" h="138377">
                      <a:moveTo>
                        <a:pt x="10452" y="13972"/>
                      </a:moveTo>
                      <a:cubicBezTo>
                        <a:pt x="6383" y="16006"/>
                        <a:pt x="12648" y="22108"/>
                        <a:pt x="10452" y="30245"/>
                      </a:cubicBezTo>
                      <a:cubicBezTo>
                        <a:pt x="8255" y="38381"/>
                        <a:pt x="-1509" y="42205"/>
                        <a:pt x="200" y="46518"/>
                      </a:cubicBezTo>
                      <a:cubicBezTo>
                        <a:pt x="200" y="46518"/>
                        <a:pt x="56423" y="40090"/>
                        <a:pt x="93607" y="68324"/>
                      </a:cubicBezTo>
                      <a:cubicBezTo>
                        <a:pt x="130791" y="96558"/>
                        <a:pt x="129002" y="126419"/>
                        <a:pt x="129002" y="126419"/>
                      </a:cubicBezTo>
                      <a:lnTo>
                        <a:pt x="120865" y="131870"/>
                      </a:lnTo>
                      <a:cubicBezTo>
                        <a:pt x="120865" y="131870"/>
                        <a:pt x="131361" y="147493"/>
                        <a:pt x="148041" y="130324"/>
                      </a:cubicBezTo>
                      <a:cubicBezTo>
                        <a:pt x="164721" y="113156"/>
                        <a:pt x="172451" y="80610"/>
                        <a:pt x="168952" y="53352"/>
                      </a:cubicBezTo>
                      <a:cubicBezTo>
                        <a:pt x="165453" y="26095"/>
                        <a:pt x="168952" y="13239"/>
                        <a:pt x="155934" y="8927"/>
                      </a:cubicBezTo>
                      <a:cubicBezTo>
                        <a:pt x="142915" y="4615"/>
                        <a:pt x="63176" y="-11333"/>
                        <a:pt x="10452" y="13972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14D96CE3-41C5-97B1-8EDC-13CCE6414554}"/>
                    </a:ext>
                  </a:extLst>
                </p:cNvPr>
                <p:cNvSpPr/>
                <p:nvPr/>
              </p:nvSpPr>
              <p:spPr>
                <a:xfrm>
                  <a:off x="7158317" y="2736082"/>
                  <a:ext cx="113016" cy="26385"/>
                </a:xfrm>
                <a:custGeom>
                  <a:avLst/>
                  <a:gdLst>
                    <a:gd name="connsiteX0" fmla="*/ 0 w 113016"/>
                    <a:gd name="connsiteY0" fmla="*/ 16378 h 26385"/>
                    <a:gd name="connsiteX1" fmla="*/ 0 w 113016"/>
                    <a:gd name="connsiteY1" fmla="*/ 16378 h 26385"/>
                    <a:gd name="connsiteX2" fmla="*/ 113017 w 113016"/>
                    <a:gd name="connsiteY2" fmla="*/ 26386 h 26385"/>
                    <a:gd name="connsiteX3" fmla="*/ 1139 w 113016"/>
                    <a:gd name="connsiteY3" fmla="*/ 8079 h 26385"/>
                    <a:gd name="connsiteX4" fmla="*/ 1139 w 113016"/>
                    <a:gd name="connsiteY4" fmla="*/ 8079 h 26385"/>
                    <a:gd name="connsiteX5" fmla="*/ 1139 w 113016"/>
                    <a:gd name="connsiteY5" fmla="*/ 14262 h 26385"/>
                    <a:gd name="connsiteX6" fmla="*/ 0 w 113016"/>
                    <a:gd name="connsiteY6" fmla="*/ 16378 h 2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3016" h="26385">
                      <a:moveTo>
                        <a:pt x="0" y="16378"/>
                      </a:moveTo>
                      <a:lnTo>
                        <a:pt x="0" y="16378"/>
                      </a:lnTo>
                      <a:cubicBezTo>
                        <a:pt x="14727" y="6614"/>
                        <a:pt x="77704" y="-1116"/>
                        <a:pt x="113017" y="26386"/>
                      </a:cubicBezTo>
                      <a:cubicBezTo>
                        <a:pt x="96744" y="5475"/>
                        <a:pt x="53864" y="-10229"/>
                        <a:pt x="1139" y="8079"/>
                      </a:cubicBezTo>
                      <a:lnTo>
                        <a:pt x="1139" y="8079"/>
                      </a:lnTo>
                      <a:cubicBezTo>
                        <a:pt x="1578" y="10113"/>
                        <a:pt x="1578" y="12228"/>
                        <a:pt x="1139" y="14262"/>
                      </a:cubicBezTo>
                      <a:cubicBezTo>
                        <a:pt x="814" y="14995"/>
                        <a:pt x="431" y="15702"/>
                        <a:pt x="0" y="16378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38460104-CD1C-ADA0-8B9E-F03EFBFD8E32}"/>
                    </a:ext>
                  </a:extLst>
                </p:cNvPr>
                <p:cNvSpPr/>
                <p:nvPr/>
              </p:nvSpPr>
              <p:spPr>
                <a:xfrm>
                  <a:off x="7222758" y="2757830"/>
                  <a:ext cx="77378" cy="59722"/>
                </a:xfrm>
                <a:custGeom>
                  <a:avLst/>
                  <a:gdLst>
                    <a:gd name="connsiteX0" fmla="*/ 77379 w 77378"/>
                    <a:gd name="connsiteY0" fmla="*/ 59722 h 59722"/>
                    <a:gd name="connsiteX1" fmla="*/ 0 w 77378"/>
                    <a:gd name="connsiteY1" fmla="*/ 0 h 59722"/>
                    <a:gd name="connsiteX2" fmla="*/ 77379 w 77378"/>
                    <a:gd name="connsiteY2" fmla="*/ 59722 h 59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378" h="59722">
                      <a:moveTo>
                        <a:pt x="77379" y="59722"/>
                      </a:moveTo>
                      <a:cubicBezTo>
                        <a:pt x="67940" y="32709"/>
                        <a:pt x="33686" y="6509"/>
                        <a:pt x="0" y="0"/>
                      </a:cubicBezTo>
                      <a:cubicBezTo>
                        <a:pt x="40602" y="4801"/>
                        <a:pt x="70544" y="20748"/>
                        <a:pt x="77379" y="59722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614" name="Graphic 4">
              <a:extLst>
                <a:ext uri="{FF2B5EF4-FFF2-40B4-BE49-F238E27FC236}">
                  <a16:creationId xmlns:a16="http://schemas.microsoft.com/office/drawing/2014/main" id="{CBC29B8F-CBFB-5796-54DB-096773E31021}"/>
                </a:ext>
              </a:extLst>
            </p:cNvPr>
            <p:cNvGrpSpPr/>
            <p:nvPr/>
          </p:nvGrpSpPr>
          <p:grpSpPr>
            <a:xfrm>
              <a:off x="6376232" y="1999648"/>
              <a:ext cx="277476" cy="292740"/>
              <a:chOff x="6376232" y="1999648"/>
              <a:chExt cx="277476" cy="292740"/>
            </a:xfrm>
          </p:grpSpPr>
          <p:sp>
            <p:nvSpPr>
              <p:cNvPr id="1017" name="Freeform: Shape 1016">
                <a:extLst>
                  <a:ext uri="{FF2B5EF4-FFF2-40B4-BE49-F238E27FC236}">
                    <a16:creationId xmlns:a16="http://schemas.microsoft.com/office/drawing/2014/main" id="{5322A3D6-E11A-354F-BF2E-6E204926FA99}"/>
                  </a:ext>
                </a:extLst>
              </p:cNvPr>
              <p:cNvSpPr/>
              <p:nvPr/>
            </p:nvSpPr>
            <p:spPr>
              <a:xfrm>
                <a:off x="6376232" y="1999648"/>
                <a:ext cx="132755" cy="188374"/>
              </a:xfrm>
              <a:custGeom>
                <a:avLst/>
                <a:gdLst>
                  <a:gd name="connsiteX0" fmla="*/ 74692 w 132755"/>
                  <a:gd name="connsiteY0" fmla="*/ 912 h 188374"/>
                  <a:gd name="connsiteX1" fmla="*/ 98288 w 132755"/>
                  <a:gd name="connsiteY1" fmla="*/ 7584 h 188374"/>
                  <a:gd name="connsiteX2" fmla="*/ 117409 w 132755"/>
                  <a:gd name="connsiteY2" fmla="*/ 20114 h 188374"/>
                  <a:gd name="connsiteX3" fmla="*/ 129777 w 132755"/>
                  <a:gd name="connsiteY3" fmla="*/ 38584 h 188374"/>
                  <a:gd name="connsiteX4" fmla="*/ 132218 w 132755"/>
                  <a:gd name="connsiteY4" fmla="*/ 62018 h 188374"/>
                  <a:gd name="connsiteX5" fmla="*/ 126522 w 132755"/>
                  <a:gd name="connsiteY5" fmla="*/ 79837 h 188374"/>
                  <a:gd name="connsiteX6" fmla="*/ 116270 w 132755"/>
                  <a:gd name="connsiteY6" fmla="*/ 92611 h 188374"/>
                  <a:gd name="connsiteX7" fmla="*/ 103577 w 132755"/>
                  <a:gd name="connsiteY7" fmla="*/ 102375 h 188374"/>
                  <a:gd name="connsiteX8" fmla="*/ 90884 w 132755"/>
                  <a:gd name="connsiteY8" fmla="*/ 110511 h 188374"/>
                  <a:gd name="connsiteX9" fmla="*/ 80144 w 132755"/>
                  <a:gd name="connsiteY9" fmla="*/ 118648 h 188374"/>
                  <a:gd name="connsiteX10" fmla="*/ 73797 w 132755"/>
                  <a:gd name="connsiteY10" fmla="*/ 128737 h 188374"/>
                  <a:gd name="connsiteX11" fmla="*/ 70787 w 132755"/>
                  <a:gd name="connsiteY11" fmla="*/ 133457 h 188374"/>
                  <a:gd name="connsiteX12" fmla="*/ 65823 w 132755"/>
                  <a:gd name="connsiteY12" fmla="*/ 134921 h 188374"/>
                  <a:gd name="connsiteX13" fmla="*/ 45889 w 132755"/>
                  <a:gd name="connsiteY13" fmla="*/ 132236 h 188374"/>
                  <a:gd name="connsiteX14" fmla="*/ 41007 w 132755"/>
                  <a:gd name="connsiteY14" fmla="*/ 129470 h 188374"/>
                  <a:gd name="connsiteX15" fmla="*/ 39705 w 132755"/>
                  <a:gd name="connsiteY15" fmla="*/ 124181 h 188374"/>
                  <a:gd name="connsiteX16" fmla="*/ 46458 w 132755"/>
                  <a:gd name="connsiteY16" fmla="*/ 106769 h 188374"/>
                  <a:gd name="connsiteX17" fmla="*/ 57524 w 132755"/>
                  <a:gd name="connsiteY17" fmla="*/ 94157 h 188374"/>
                  <a:gd name="connsiteX18" fmla="*/ 70543 w 132755"/>
                  <a:gd name="connsiteY18" fmla="*/ 84556 h 188374"/>
                  <a:gd name="connsiteX19" fmla="*/ 83236 w 132755"/>
                  <a:gd name="connsiteY19" fmla="*/ 76419 h 188374"/>
                  <a:gd name="connsiteX20" fmla="*/ 93081 w 132755"/>
                  <a:gd name="connsiteY20" fmla="*/ 68283 h 188374"/>
                  <a:gd name="connsiteX21" fmla="*/ 97882 w 132755"/>
                  <a:gd name="connsiteY21" fmla="*/ 58600 h 188374"/>
                  <a:gd name="connsiteX22" fmla="*/ 91698 w 132755"/>
                  <a:gd name="connsiteY22" fmla="*/ 41107 h 188374"/>
                  <a:gd name="connsiteX23" fmla="*/ 70217 w 132755"/>
                  <a:gd name="connsiteY23" fmla="*/ 31668 h 188374"/>
                  <a:gd name="connsiteX24" fmla="*/ 34742 w 132755"/>
                  <a:gd name="connsiteY24" fmla="*/ 49731 h 188374"/>
                  <a:gd name="connsiteX25" fmla="*/ 31406 w 132755"/>
                  <a:gd name="connsiteY25" fmla="*/ 53637 h 188374"/>
                  <a:gd name="connsiteX26" fmla="*/ 26280 w 132755"/>
                  <a:gd name="connsiteY26" fmla="*/ 54451 h 188374"/>
                  <a:gd name="connsiteX27" fmla="*/ 5043 w 132755"/>
                  <a:gd name="connsiteY27" fmla="*/ 51603 h 188374"/>
                  <a:gd name="connsiteX28" fmla="*/ 1219 w 132755"/>
                  <a:gd name="connsiteY28" fmla="*/ 49487 h 188374"/>
                  <a:gd name="connsiteX29" fmla="*/ 80 w 132755"/>
                  <a:gd name="connsiteY29" fmla="*/ 45093 h 188374"/>
                  <a:gd name="connsiteX30" fmla="*/ 8216 w 132755"/>
                  <a:gd name="connsiteY30" fmla="*/ 27030 h 188374"/>
                  <a:gd name="connsiteX31" fmla="*/ 24978 w 132755"/>
                  <a:gd name="connsiteY31" fmla="*/ 11652 h 188374"/>
                  <a:gd name="connsiteX32" fmla="*/ 47923 w 132755"/>
                  <a:gd name="connsiteY32" fmla="*/ 1807 h 188374"/>
                  <a:gd name="connsiteX33" fmla="*/ 74692 w 132755"/>
                  <a:gd name="connsiteY33" fmla="*/ 912 h 188374"/>
                  <a:gd name="connsiteX34" fmla="*/ 65254 w 132755"/>
                  <a:gd name="connsiteY34" fmla="*/ 151357 h 188374"/>
                  <a:gd name="connsiteX35" fmla="*/ 69973 w 132755"/>
                  <a:gd name="connsiteY35" fmla="*/ 154123 h 188374"/>
                  <a:gd name="connsiteX36" fmla="*/ 71356 w 132755"/>
                  <a:gd name="connsiteY36" fmla="*/ 159412 h 188374"/>
                  <a:gd name="connsiteX37" fmla="*/ 68590 w 132755"/>
                  <a:gd name="connsiteY37" fmla="*/ 182195 h 188374"/>
                  <a:gd name="connsiteX38" fmla="*/ 60518 w 132755"/>
                  <a:gd name="connsiteY38" fmla="*/ 188306 h 188374"/>
                  <a:gd name="connsiteX39" fmla="*/ 60453 w 132755"/>
                  <a:gd name="connsiteY39" fmla="*/ 188297 h 188374"/>
                  <a:gd name="connsiteX40" fmla="*/ 37834 w 132755"/>
                  <a:gd name="connsiteY40" fmla="*/ 185287 h 188374"/>
                  <a:gd name="connsiteX41" fmla="*/ 31723 w 132755"/>
                  <a:gd name="connsiteY41" fmla="*/ 177213 h 188374"/>
                  <a:gd name="connsiteX42" fmla="*/ 31731 w 132755"/>
                  <a:gd name="connsiteY42" fmla="*/ 177150 h 188374"/>
                  <a:gd name="connsiteX43" fmla="*/ 34823 w 132755"/>
                  <a:gd name="connsiteY43" fmla="*/ 154123 h 188374"/>
                  <a:gd name="connsiteX44" fmla="*/ 37590 w 132755"/>
                  <a:gd name="connsiteY44" fmla="*/ 149404 h 188374"/>
                  <a:gd name="connsiteX45" fmla="*/ 42878 w 132755"/>
                  <a:gd name="connsiteY45" fmla="*/ 147940 h 18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32755" h="188374">
                    <a:moveTo>
                      <a:pt x="74692" y="912"/>
                    </a:moveTo>
                    <a:cubicBezTo>
                      <a:pt x="82837" y="2012"/>
                      <a:pt x="90778" y="4258"/>
                      <a:pt x="98288" y="7584"/>
                    </a:cubicBezTo>
                    <a:cubicBezTo>
                      <a:pt x="105335" y="10635"/>
                      <a:pt x="111803" y="14873"/>
                      <a:pt x="117409" y="20114"/>
                    </a:cubicBezTo>
                    <a:cubicBezTo>
                      <a:pt x="122779" y="25336"/>
                      <a:pt x="126994" y="31629"/>
                      <a:pt x="129777" y="38584"/>
                    </a:cubicBezTo>
                    <a:cubicBezTo>
                      <a:pt x="132584" y="46057"/>
                      <a:pt x="133430" y="54127"/>
                      <a:pt x="132218" y="62018"/>
                    </a:cubicBezTo>
                    <a:cubicBezTo>
                      <a:pt x="131502" y="68271"/>
                      <a:pt x="129565" y="74325"/>
                      <a:pt x="126522" y="79837"/>
                    </a:cubicBezTo>
                    <a:cubicBezTo>
                      <a:pt x="123715" y="84552"/>
                      <a:pt x="120265" y="88851"/>
                      <a:pt x="116270" y="92611"/>
                    </a:cubicBezTo>
                    <a:cubicBezTo>
                      <a:pt x="112332" y="96233"/>
                      <a:pt x="108085" y="99500"/>
                      <a:pt x="103577" y="102375"/>
                    </a:cubicBezTo>
                    <a:lnTo>
                      <a:pt x="90884" y="110511"/>
                    </a:lnTo>
                    <a:cubicBezTo>
                      <a:pt x="87060" y="112882"/>
                      <a:pt x="83464" y="115606"/>
                      <a:pt x="80144" y="118648"/>
                    </a:cubicBezTo>
                    <a:cubicBezTo>
                      <a:pt x="77141" y="121367"/>
                      <a:pt x="74953" y="124857"/>
                      <a:pt x="73797" y="128737"/>
                    </a:cubicBezTo>
                    <a:cubicBezTo>
                      <a:pt x="73252" y="130559"/>
                      <a:pt x="72211" y="132193"/>
                      <a:pt x="70787" y="133457"/>
                    </a:cubicBezTo>
                    <a:cubicBezTo>
                      <a:pt x="69428" y="134657"/>
                      <a:pt x="67614" y="135194"/>
                      <a:pt x="65823" y="134921"/>
                    </a:cubicBezTo>
                    <a:lnTo>
                      <a:pt x="45889" y="132236"/>
                    </a:lnTo>
                    <a:cubicBezTo>
                      <a:pt x="43960" y="131981"/>
                      <a:pt x="42211" y="130990"/>
                      <a:pt x="41007" y="129470"/>
                    </a:cubicBezTo>
                    <a:cubicBezTo>
                      <a:pt x="39754" y="128015"/>
                      <a:pt x="39274" y="126051"/>
                      <a:pt x="39705" y="124181"/>
                    </a:cubicBezTo>
                    <a:cubicBezTo>
                      <a:pt x="40771" y="117983"/>
                      <a:pt x="43066" y="112061"/>
                      <a:pt x="46458" y="106769"/>
                    </a:cubicBezTo>
                    <a:cubicBezTo>
                      <a:pt x="49575" y="102096"/>
                      <a:pt x="53293" y="97855"/>
                      <a:pt x="57524" y="94157"/>
                    </a:cubicBezTo>
                    <a:cubicBezTo>
                      <a:pt x="61568" y="90576"/>
                      <a:pt x="65929" y="87363"/>
                      <a:pt x="70543" y="84556"/>
                    </a:cubicBezTo>
                    <a:cubicBezTo>
                      <a:pt x="75099" y="81789"/>
                      <a:pt x="79330" y="79077"/>
                      <a:pt x="83236" y="76419"/>
                    </a:cubicBezTo>
                    <a:cubicBezTo>
                      <a:pt x="86816" y="74085"/>
                      <a:pt x="90111" y="71355"/>
                      <a:pt x="93081" y="68283"/>
                    </a:cubicBezTo>
                    <a:cubicBezTo>
                      <a:pt x="95733" y="65696"/>
                      <a:pt x="97434" y="62280"/>
                      <a:pt x="97882" y="58600"/>
                    </a:cubicBezTo>
                    <a:cubicBezTo>
                      <a:pt x="98825" y="52106"/>
                      <a:pt x="96515" y="45565"/>
                      <a:pt x="91698" y="41107"/>
                    </a:cubicBezTo>
                    <a:cubicBezTo>
                      <a:pt x="85766" y="35684"/>
                      <a:pt x="78224" y="32367"/>
                      <a:pt x="70217" y="31668"/>
                    </a:cubicBezTo>
                    <a:cubicBezTo>
                      <a:pt x="55775" y="29646"/>
                      <a:pt x="41601" y="36861"/>
                      <a:pt x="34742" y="49731"/>
                    </a:cubicBezTo>
                    <a:cubicBezTo>
                      <a:pt x="33855" y="51212"/>
                      <a:pt x="32732" y="52533"/>
                      <a:pt x="31406" y="53637"/>
                    </a:cubicBezTo>
                    <a:cubicBezTo>
                      <a:pt x="29876" y="54589"/>
                      <a:pt x="28029" y="54883"/>
                      <a:pt x="26280" y="54451"/>
                    </a:cubicBezTo>
                    <a:lnTo>
                      <a:pt x="5043" y="51603"/>
                    </a:lnTo>
                    <a:cubicBezTo>
                      <a:pt x="3546" y="51417"/>
                      <a:pt x="2171" y="50659"/>
                      <a:pt x="1219" y="49487"/>
                    </a:cubicBezTo>
                    <a:cubicBezTo>
                      <a:pt x="226" y="48253"/>
                      <a:pt x="-189" y="46653"/>
                      <a:pt x="80" y="45093"/>
                    </a:cubicBezTo>
                    <a:cubicBezTo>
                      <a:pt x="1301" y="38504"/>
                      <a:pt x="4091" y="32308"/>
                      <a:pt x="8216" y="27030"/>
                    </a:cubicBezTo>
                    <a:cubicBezTo>
                      <a:pt x="12879" y="20977"/>
                      <a:pt x="18550" y="15774"/>
                      <a:pt x="24978" y="11652"/>
                    </a:cubicBezTo>
                    <a:cubicBezTo>
                      <a:pt x="32057" y="7172"/>
                      <a:pt x="39803" y="3849"/>
                      <a:pt x="47923" y="1807"/>
                    </a:cubicBezTo>
                    <a:cubicBezTo>
                      <a:pt x="56702" y="-250"/>
                      <a:pt x="65799" y="-554"/>
                      <a:pt x="74692" y="912"/>
                    </a:cubicBezTo>
                    <a:close/>
                    <a:moveTo>
                      <a:pt x="65254" y="151357"/>
                    </a:moveTo>
                    <a:cubicBezTo>
                      <a:pt x="67125" y="151626"/>
                      <a:pt x="68826" y="152620"/>
                      <a:pt x="69973" y="154123"/>
                    </a:cubicBezTo>
                    <a:cubicBezTo>
                      <a:pt x="71145" y="155621"/>
                      <a:pt x="71641" y="157534"/>
                      <a:pt x="71356" y="159412"/>
                    </a:cubicBezTo>
                    <a:lnTo>
                      <a:pt x="68590" y="182195"/>
                    </a:lnTo>
                    <a:cubicBezTo>
                      <a:pt x="68045" y="186112"/>
                      <a:pt x="64432" y="188848"/>
                      <a:pt x="60518" y="188306"/>
                    </a:cubicBezTo>
                    <a:cubicBezTo>
                      <a:pt x="60494" y="188303"/>
                      <a:pt x="60478" y="188300"/>
                      <a:pt x="60453" y="188297"/>
                    </a:cubicBezTo>
                    <a:lnTo>
                      <a:pt x="37834" y="185287"/>
                    </a:lnTo>
                    <a:cubicBezTo>
                      <a:pt x="33920" y="184745"/>
                      <a:pt x="31178" y="181130"/>
                      <a:pt x="31723" y="177213"/>
                    </a:cubicBezTo>
                    <a:cubicBezTo>
                      <a:pt x="31723" y="177191"/>
                      <a:pt x="31731" y="177171"/>
                      <a:pt x="31731" y="177150"/>
                    </a:cubicBezTo>
                    <a:lnTo>
                      <a:pt x="34823" y="154123"/>
                    </a:lnTo>
                    <a:cubicBezTo>
                      <a:pt x="35027" y="152228"/>
                      <a:pt x="36035" y="150509"/>
                      <a:pt x="37590" y="149404"/>
                    </a:cubicBezTo>
                    <a:cubicBezTo>
                      <a:pt x="39078" y="148207"/>
                      <a:pt x="40991" y="147678"/>
                      <a:pt x="42878" y="14794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8" name="Freeform: Shape 1017">
                <a:extLst>
                  <a:ext uri="{FF2B5EF4-FFF2-40B4-BE49-F238E27FC236}">
                    <a16:creationId xmlns:a16="http://schemas.microsoft.com/office/drawing/2014/main" id="{52FFB66F-37F9-2FAC-444E-D052F00AE99F}"/>
                  </a:ext>
                </a:extLst>
              </p:cNvPr>
              <p:cNvSpPr/>
              <p:nvPr/>
            </p:nvSpPr>
            <p:spPr>
              <a:xfrm>
                <a:off x="6547454" y="2141805"/>
                <a:ext cx="106253" cy="150583"/>
              </a:xfrm>
              <a:custGeom>
                <a:avLst/>
                <a:gdLst>
                  <a:gd name="connsiteX0" fmla="*/ 32272 w 106253"/>
                  <a:gd name="connsiteY0" fmla="*/ 121648 h 150583"/>
                  <a:gd name="connsiteX1" fmla="*/ 35526 w 106253"/>
                  <a:gd name="connsiteY1" fmla="*/ 124740 h 150583"/>
                  <a:gd name="connsiteX2" fmla="*/ 35526 w 106253"/>
                  <a:gd name="connsiteY2" fmla="*/ 129215 h 150583"/>
                  <a:gd name="connsiteX3" fmla="*/ 28447 w 106253"/>
                  <a:gd name="connsiteY3" fmla="*/ 146953 h 150583"/>
                  <a:gd name="connsiteX4" fmla="*/ 25356 w 106253"/>
                  <a:gd name="connsiteY4" fmla="*/ 150126 h 150583"/>
                  <a:gd name="connsiteX5" fmla="*/ 20880 w 106253"/>
                  <a:gd name="connsiteY5" fmla="*/ 150126 h 150583"/>
                  <a:gd name="connsiteX6" fmla="*/ 3631 w 106253"/>
                  <a:gd name="connsiteY6" fmla="*/ 143535 h 150583"/>
                  <a:gd name="connsiteX7" fmla="*/ 458 w 106253"/>
                  <a:gd name="connsiteY7" fmla="*/ 140443 h 150583"/>
                  <a:gd name="connsiteX8" fmla="*/ 458 w 106253"/>
                  <a:gd name="connsiteY8" fmla="*/ 135968 h 150583"/>
                  <a:gd name="connsiteX9" fmla="*/ 7537 w 106253"/>
                  <a:gd name="connsiteY9" fmla="*/ 118231 h 150583"/>
                  <a:gd name="connsiteX10" fmla="*/ 10628 w 106253"/>
                  <a:gd name="connsiteY10" fmla="*/ 115057 h 150583"/>
                  <a:gd name="connsiteX11" fmla="*/ 15103 w 106253"/>
                  <a:gd name="connsiteY11" fmla="*/ 115057 h 150583"/>
                  <a:gd name="connsiteX12" fmla="*/ 69700 w 106253"/>
                  <a:gd name="connsiteY12" fmla="*/ 4156 h 150583"/>
                  <a:gd name="connsiteX13" fmla="*/ 87112 w 106253"/>
                  <a:gd name="connsiteY13" fmla="*/ 14082 h 150583"/>
                  <a:gd name="connsiteX14" fmla="*/ 99887 w 106253"/>
                  <a:gd name="connsiteY14" fmla="*/ 28159 h 150583"/>
                  <a:gd name="connsiteX15" fmla="*/ 105989 w 106253"/>
                  <a:gd name="connsiteY15" fmla="*/ 45245 h 150583"/>
                  <a:gd name="connsiteX16" fmla="*/ 103304 w 106253"/>
                  <a:gd name="connsiteY16" fmla="*/ 64366 h 150583"/>
                  <a:gd name="connsiteX17" fmla="*/ 95167 w 106253"/>
                  <a:gd name="connsiteY17" fmla="*/ 77304 h 150583"/>
                  <a:gd name="connsiteX18" fmla="*/ 84508 w 106253"/>
                  <a:gd name="connsiteY18" fmla="*/ 85440 h 150583"/>
                  <a:gd name="connsiteX19" fmla="*/ 72466 w 106253"/>
                  <a:gd name="connsiteY19" fmla="*/ 90729 h 150583"/>
                  <a:gd name="connsiteX20" fmla="*/ 60749 w 106253"/>
                  <a:gd name="connsiteY20" fmla="*/ 94634 h 150583"/>
                  <a:gd name="connsiteX21" fmla="*/ 50660 w 106253"/>
                  <a:gd name="connsiteY21" fmla="*/ 99110 h 150583"/>
                  <a:gd name="connsiteX22" fmla="*/ 43581 w 106253"/>
                  <a:gd name="connsiteY22" fmla="*/ 105863 h 150583"/>
                  <a:gd name="connsiteX23" fmla="*/ 40327 w 106253"/>
                  <a:gd name="connsiteY23" fmla="*/ 108955 h 150583"/>
                  <a:gd name="connsiteX24" fmla="*/ 36015 w 106253"/>
                  <a:gd name="connsiteY24" fmla="*/ 108955 h 150583"/>
                  <a:gd name="connsiteX25" fmla="*/ 20799 w 106253"/>
                  <a:gd name="connsiteY25" fmla="*/ 102852 h 150583"/>
                  <a:gd name="connsiteX26" fmla="*/ 17544 w 106253"/>
                  <a:gd name="connsiteY26" fmla="*/ 99679 h 150583"/>
                  <a:gd name="connsiteX27" fmla="*/ 17544 w 106253"/>
                  <a:gd name="connsiteY27" fmla="*/ 95204 h 150583"/>
                  <a:gd name="connsiteX28" fmla="*/ 26332 w 106253"/>
                  <a:gd name="connsiteY28" fmla="*/ 82755 h 150583"/>
                  <a:gd name="connsiteX29" fmla="*/ 37642 w 106253"/>
                  <a:gd name="connsiteY29" fmla="*/ 74619 h 150583"/>
                  <a:gd name="connsiteX30" fmla="*/ 49847 w 106253"/>
                  <a:gd name="connsiteY30" fmla="*/ 69574 h 150583"/>
                  <a:gd name="connsiteX31" fmla="*/ 61563 w 106253"/>
                  <a:gd name="connsiteY31" fmla="*/ 65668 h 150583"/>
                  <a:gd name="connsiteX32" fmla="*/ 71002 w 106253"/>
                  <a:gd name="connsiteY32" fmla="*/ 61275 h 150583"/>
                  <a:gd name="connsiteX33" fmla="*/ 76697 w 106253"/>
                  <a:gd name="connsiteY33" fmla="*/ 54603 h 150583"/>
                  <a:gd name="connsiteX34" fmla="*/ 75233 w 106253"/>
                  <a:gd name="connsiteY34" fmla="*/ 39469 h 150583"/>
                  <a:gd name="connsiteX35" fmla="*/ 60099 w 106253"/>
                  <a:gd name="connsiteY35" fmla="*/ 28321 h 150583"/>
                  <a:gd name="connsiteX36" fmla="*/ 28122 w 106253"/>
                  <a:gd name="connsiteY36" fmla="*/ 35400 h 150583"/>
                  <a:gd name="connsiteX37" fmla="*/ 24705 w 106253"/>
                  <a:gd name="connsiteY37" fmla="*/ 37841 h 150583"/>
                  <a:gd name="connsiteX38" fmla="*/ 20555 w 106253"/>
                  <a:gd name="connsiteY38" fmla="*/ 37841 h 150583"/>
                  <a:gd name="connsiteX39" fmla="*/ 4282 w 106253"/>
                  <a:gd name="connsiteY39" fmla="*/ 31332 h 150583"/>
                  <a:gd name="connsiteX40" fmla="*/ 1597 w 106253"/>
                  <a:gd name="connsiteY40" fmla="*/ 28891 h 150583"/>
                  <a:gd name="connsiteX41" fmla="*/ 1597 w 106253"/>
                  <a:gd name="connsiteY41" fmla="*/ 25148 h 150583"/>
                  <a:gd name="connsiteX42" fmla="*/ 11279 w 106253"/>
                  <a:gd name="connsiteY42" fmla="*/ 12130 h 150583"/>
                  <a:gd name="connsiteX43" fmla="*/ 27552 w 106253"/>
                  <a:gd name="connsiteY43" fmla="*/ 3261 h 150583"/>
                  <a:gd name="connsiteX44" fmla="*/ 47731 w 106253"/>
                  <a:gd name="connsiteY44" fmla="*/ 6 h 150583"/>
                  <a:gd name="connsiteX45" fmla="*/ 69700 w 106253"/>
                  <a:gd name="connsiteY45" fmla="*/ 4156 h 15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06253" h="150583">
                    <a:moveTo>
                      <a:pt x="32272" y="121648"/>
                    </a:moveTo>
                    <a:cubicBezTo>
                      <a:pt x="33744" y="122173"/>
                      <a:pt x="34924" y="123296"/>
                      <a:pt x="35526" y="124740"/>
                    </a:cubicBezTo>
                    <a:cubicBezTo>
                      <a:pt x="36136" y="126169"/>
                      <a:pt x="36136" y="127785"/>
                      <a:pt x="35526" y="129215"/>
                    </a:cubicBezTo>
                    <a:lnTo>
                      <a:pt x="28447" y="146953"/>
                    </a:lnTo>
                    <a:cubicBezTo>
                      <a:pt x="27894" y="148390"/>
                      <a:pt x="26779" y="149537"/>
                      <a:pt x="25356" y="150126"/>
                    </a:cubicBezTo>
                    <a:cubicBezTo>
                      <a:pt x="23923" y="150736"/>
                      <a:pt x="22312" y="150736"/>
                      <a:pt x="20880" y="150126"/>
                    </a:cubicBezTo>
                    <a:lnTo>
                      <a:pt x="3631" y="143535"/>
                    </a:lnTo>
                    <a:cubicBezTo>
                      <a:pt x="2191" y="142984"/>
                      <a:pt x="1044" y="141866"/>
                      <a:pt x="458" y="140443"/>
                    </a:cubicBezTo>
                    <a:cubicBezTo>
                      <a:pt x="-153" y="139015"/>
                      <a:pt x="-153" y="137398"/>
                      <a:pt x="458" y="135968"/>
                    </a:cubicBezTo>
                    <a:lnTo>
                      <a:pt x="7537" y="118231"/>
                    </a:lnTo>
                    <a:cubicBezTo>
                      <a:pt x="8090" y="116794"/>
                      <a:pt x="9204" y="115646"/>
                      <a:pt x="10628" y="115057"/>
                    </a:cubicBezTo>
                    <a:cubicBezTo>
                      <a:pt x="12060" y="114447"/>
                      <a:pt x="13671" y="114447"/>
                      <a:pt x="15103" y="115057"/>
                    </a:cubicBezTo>
                    <a:close/>
                    <a:moveTo>
                      <a:pt x="69700" y="4156"/>
                    </a:moveTo>
                    <a:cubicBezTo>
                      <a:pt x="75957" y="6606"/>
                      <a:pt x="81815" y="9950"/>
                      <a:pt x="87112" y="14082"/>
                    </a:cubicBezTo>
                    <a:cubicBezTo>
                      <a:pt x="92157" y="17995"/>
                      <a:pt x="96477" y="22759"/>
                      <a:pt x="99887" y="28159"/>
                    </a:cubicBezTo>
                    <a:cubicBezTo>
                      <a:pt x="103125" y="33351"/>
                      <a:pt x="105200" y="39179"/>
                      <a:pt x="105989" y="45245"/>
                    </a:cubicBezTo>
                    <a:cubicBezTo>
                      <a:pt x="106762" y="51744"/>
                      <a:pt x="105834" y="58332"/>
                      <a:pt x="103304" y="64366"/>
                    </a:cubicBezTo>
                    <a:cubicBezTo>
                      <a:pt x="101514" y="69192"/>
                      <a:pt x="98739" y="73597"/>
                      <a:pt x="95167" y="77304"/>
                    </a:cubicBezTo>
                    <a:cubicBezTo>
                      <a:pt x="92035" y="80524"/>
                      <a:pt x="88438" y="83265"/>
                      <a:pt x="84508" y="85440"/>
                    </a:cubicBezTo>
                    <a:cubicBezTo>
                      <a:pt x="80643" y="87518"/>
                      <a:pt x="76616" y="89286"/>
                      <a:pt x="72466" y="90729"/>
                    </a:cubicBezTo>
                    <a:lnTo>
                      <a:pt x="60749" y="94634"/>
                    </a:lnTo>
                    <a:cubicBezTo>
                      <a:pt x="57267" y="95833"/>
                      <a:pt x="53890" y="97330"/>
                      <a:pt x="50660" y="99110"/>
                    </a:cubicBezTo>
                    <a:cubicBezTo>
                      <a:pt x="47715" y="100652"/>
                      <a:pt x="45258" y="102993"/>
                      <a:pt x="43581" y="105863"/>
                    </a:cubicBezTo>
                    <a:cubicBezTo>
                      <a:pt x="42808" y="107179"/>
                      <a:pt x="41677" y="108250"/>
                      <a:pt x="40327" y="108955"/>
                    </a:cubicBezTo>
                    <a:cubicBezTo>
                      <a:pt x="38960" y="109600"/>
                      <a:pt x="37381" y="109600"/>
                      <a:pt x="36015" y="108955"/>
                    </a:cubicBezTo>
                    <a:lnTo>
                      <a:pt x="20799" y="102852"/>
                    </a:lnTo>
                    <a:cubicBezTo>
                      <a:pt x="19334" y="102268"/>
                      <a:pt x="18163" y="101127"/>
                      <a:pt x="17544" y="99679"/>
                    </a:cubicBezTo>
                    <a:cubicBezTo>
                      <a:pt x="16804" y="98279"/>
                      <a:pt x="16804" y="96604"/>
                      <a:pt x="17544" y="95204"/>
                    </a:cubicBezTo>
                    <a:cubicBezTo>
                      <a:pt x="19603" y="90503"/>
                      <a:pt x="22589" y="86268"/>
                      <a:pt x="26332" y="82755"/>
                    </a:cubicBezTo>
                    <a:cubicBezTo>
                      <a:pt x="29717" y="79548"/>
                      <a:pt x="33525" y="76812"/>
                      <a:pt x="37642" y="74619"/>
                    </a:cubicBezTo>
                    <a:cubicBezTo>
                      <a:pt x="41547" y="72564"/>
                      <a:pt x="45632" y="70876"/>
                      <a:pt x="49847" y="69574"/>
                    </a:cubicBezTo>
                    <a:cubicBezTo>
                      <a:pt x="54078" y="68272"/>
                      <a:pt x="57983" y="66970"/>
                      <a:pt x="61563" y="65668"/>
                    </a:cubicBezTo>
                    <a:cubicBezTo>
                      <a:pt x="64875" y="64581"/>
                      <a:pt x="68040" y="63107"/>
                      <a:pt x="71002" y="61275"/>
                    </a:cubicBezTo>
                    <a:cubicBezTo>
                      <a:pt x="73581" y="59732"/>
                      <a:pt x="75574" y="57389"/>
                      <a:pt x="76697" y="54603"/>
                    </a:cubicBezTo>
                    <a:cubicBezTo>
                      <a:pt x="78739" y="49626"/>
                      <a:pt x="78194" y="43961"/>
                      <a:pt x="75233" y="39469"/>
                    </a:cubicBezTo>
                    <a:cubicBezTo>
                      <a:pt x="71555" y="34182"/>
                      <a:pt x="66234" y="30263"/>
                      <a:pt x="60099" y="28321"/>
                    </a:cubicBezTo>
                    <a:cubicBezTo>
                      <a:pt x="49017" y="23678"/>
                      <a:pt x="36210" y="26513"/>
                      <a:pt x="28122" y="35400"/>
                    </a:cubicBezTo>
                    <a:cubicBezTo>
                      <a:pt x="27162" y="36439"/>
                      <a:pt x="25998" y="37270"/>
                      <a:pt x="24705" y="37841"/>
                    </a:cubicBezTo>
                    <a:cubicBezTo>
                      <a:pt x="23378" y="38388"/>
                      <a:pt x="21881" y="38388"/>
                      <a:pt x="20555" y="37841"/>
                    </a:cubicBezTo>
                    <a:lnTo>
                      <a:pt x="4282" y="31332"/>
                    </a:lnTo>
                    <a:cubicBezTo>
                      <a:pt x="3110" y="30886"/>
                      <a:pt x="2150" y="30015"/>
                      <a:pt x="1597" y="28891"/>
                    </a:cubicBezTo>
                    <a:cubicBezTo>
                      <a:pt x="1068" y="27699"/>
                      <a:pt x="1068" y="26340"/>
                      <a:pt x="1597" y="25148"/>
                    </a:cubicBezTo>
                    <a:cubicBezTo>
                      <a:pt x="3745" y="20102"/>
                      <a:pt x="7064" y="15640"/>
                      <a:pt x="11279" y="12130"/>
                    </a:cubicBezTo>
                    <a:cubicBezTo>
                      <a:pt x="16161" y="8267"/>
                      <a:pt x="21662" y="5268"/>
                      <a:pt x="27552" y="3261"/>
                    </a:cubicBezTo>
                    <a:cubicBezTo>
                      <a:pt x="34062" y="1120"/>
                      <a:pt x="40872" y="22"/>
                      <a:pt x="47731" y="6"/>
                    </a:cubicBezTo>
                    <a:cubicBezTo>
                      <a:pt x="55257" y="-106"/>
                      <a:pt x="62735" y="1306"/>
                      <a:pt x="69700" y="415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9" name="Freeform: Shape 1018">
                <a:extLst>
                  <a:ext uri="{FF2B5EF4-FFF2-40B4-BE49-F238E27FC236}">
                    <a16:creationId xmlns:a16="http://schemas.microsoft.com/office/drawing/2014/main" id="{E0AFF46E-2979-95D1-554E-3CEAF02C9531}"/>
                  </a:ext>
                </a:extLst>
              </p:cNvPr>
              <p:cNvSpPr/>
              <p:nvPr/>
            </p:nvSpPr>
            <p:spPr>
              <a:xfrm>
                <a:off x="6547454" y="2141805"/>
                <a:ext cx="106253" cy="150583"/>
              </a:xfrm>
              <a:custGeom>
                <a:avLst/>
                <a:gdLst>
                  <a:gd name="connsiteX0" fmla="*/ 32272 w 106253"/>
                  <a:gd name="connsiteY0" fmla="*/ 121648 h 150583"/>
                  <a:gd name="connsiteX1" fmla="*/ 35526 w 106253"/>
                  <a:gd name="connsiteY1" fmla="*/ 124740 h 150583"/>
                  <a:gd name="connsiteX2" fmla="*/ 35526 w 106253"/>
                  <a:gd name="connsiteY2" fmla="*/ 129215 h 150583"/>
                  <a:gd name="connsiteX3" fmla="*/ 28447 w 106253"/>
                  <a:gd name="connsiteY3" fmla="*/ 146953 h 150583"/>
                  <a:gd name="connsiteX4" fmla="*/ 25356 w 106253"/>
                  <a:gd name="connsiteY4" fmla="*/ 150126 h 150583"/>
                  <a:gd name="connsiteX5" fmla="*/ 20880 w 106253"/>
                  <a:gd name="connsiteY5" fmla="*/ 150126 h 150583"/>
                  <a:gd name="connsiteX6" fmla="*/ 3631 w 106253"/>
                  <a:gd name="connsiteY6" fmla="*/ 143535 h 150583"/>
                  <a:gd name="connsiteX7" fmla="*/ 458 w 106253"/>
                  <a:gd name="connsiteY7" fmla="*/ 140443 h 150583"/>
                  <a:gd name="connsiteX8" fmla="*/ 458 w 106253"/>
                  <a:gd name="connsiteY8" fmla="*/ 135968 h 150583"/>
                  <a:gd name="connsiteX9" fmla="*/ 7537 w 106253"/>
                  <a:gd name="connsiteY9" fmla="*/ 118231 h 150583"/>
                  <a:gd name="connsiteX10" fmla="*/ 10628 w 106253"/>
                  <a:gd name="connsiteY10" fmla="*/ 115057 h 150583"/>
                  <a:gd name="connsiteX11" fmla="*/ 15103 w 106253"/>
                  <a:gd name="connsiteY11" fmla="*/ 115057 h 150583"/>
                  <a:gd name="connsiteX12" fmla="*/ 69700 w 106253"/>
                  <a:gd name="connsiteY12" fmla="*/ 4156 h 150583"/>
                  <a:gd name="connsiteX13" fmla="*/ 87112 w 106253"/>
                  <a:gd name="connsiteY13" fmla="*/ 14082 h 150583"/>
                  <a:gd name="connsiteX14" fmla="*/ 99887 w 106253"/>
                  <a:gd name="connsiteY14" fmla="*/ 28159 h 150583"/>
                  <a:gd name="connsiteX15" fmla="*/ 105989 w 106253"/>
                  <a:gd name="connsiteY15" fmla="*/ 45245 h 150583"/>
                  <a:gd name="connsiteX16" fmla="*/ 103304 w 106253"/>
                  <a:gd name="connsiteY16" fmla="*/ 64366 h 150583"/>
                  <a:gd name="connsiteX17" fmla="*/ 95167 w 106253"/>
                  <a:gd name="connsiteY17" fmla="*/ 77304 h 150583"/>
                  <a:gd name="connsiteX18" fmla="*/ 84508 w 106253"/>
                  <a:gd name="connsiteY18" fmla="*/ 85440 h 150583"/>
                  <a:gd name="connsiteX19" fmla="*/ 72466 w 106253"/>
                  <a:gd name="connsiteY19" fmla="*/ 90729 h 150583"/>
                  <a:gd name="connsiteX20" fmla="*/ 60749 w 106253"/>
                  <a:gd name="connsiteY20" fmla="*/ 94634 h 150583"/>
                  <a:gd name="connsiteX21" fmla="*/ 50660 w 106253"/>
                  <a:gd name="connsiteY21" fmla="*/ 99110 h 150583"/>
                  <a:gd name="connsiteX22" fmla="*/ 43581 w 106253"/>
                  <a:gd name="connsiteY22" fmla="*/ 105863 h 150583"/>
                  <a:gd name="connsiteX23" fmla="*/ 40327 w 106253"/>
                  <a:gd name="connsiteY23" fmla="*/ 108955 h 150583"/>
                  <a:gd name="connsiteX24" fmla="*/ 36015 w 106253"/>
                  <a:gd name="connsiteY24" fmla="*/ 108955 h 150583"/>
                  <a:gd name="connsiteX25" fmla="*/ 20799 w 106253"/>
                  <a:gd name="connsiteY25" fmla="*/ 102852 h 150583"/>
                  <a:gd name="connsiteX26" fmla="*/ 17544 w 106253"/>
                  <a:gd name="connsiteY26" fmla="*/ 99679 h 150583"/>
                  <a:gd name="connsiteX27" fmla="*/ 17544 w 106253"/>
                  <a:gd name="connsiteY27" fmla="*/ 95204 h 150583"/>
                  <a:gd name="connsiteX28" fmla="*/ 26332 w 106253"/>
                  <a:gd name="connsiteY28" fmla="*/ 82755 h 150583"/>
                  <a:gd name="connsiteX29" fmla="*/ 37642 w 106253"/>
                  <a:gd name="connsiteY29" fmla="*/ 74619 h 150583"/>
                  <a:gd name="connsiteX30" fmla="*/ 49847 w 106253"/>
                  <a:gd name="connsiteY30" fmla="*/ 69574 h 150583"/>
                  <a:gd name="connsiteX31" fmla="*/ 61563 w 106253"/>
                  <a:gd name="connsiteY31" fmla="*/ 65668 h 150583"/>
                  <a:gd name="connsiteX32" fmla="*/ 71002 w 106253"/>
                  <a:gd name="connsiteY32" fmla="*/ 61275 h 150583"/>
                  <a:gd name="connsiteX33" fmla="*/ 76697 w 106253"/>
                  <a:gd name="connsiteY33" fmla="*/ 54603 h 150583"/>
                  <a:gd name="connsiteX34" fmla="*/ 75233 w 106253"/>
                  <a:gd name="connsiteY34" fmla="*/ 39469 h 150583"/>
                  <a:gd name="connsiteX35" fmla="*/ 60099 w 106253"/>
                  <a:gd name="connsiteY35" fmla="*/ 28321 h 150583"/>
                  <a:gd name="connsiteX36" fmla="*/ 28122 w 106253"/>
                  <a:gd name="connsiteY36" fmla="*/ 35400 h 150583"/>
                  <a:gd name="connsiteX37" fmla="*/ 24705 w 106253"/>
                  <a:gd name="connsiteY37" fmla="*/ 37841 h 150583"/>
                  <a:gd name="connsiteX38" fmla="*/ 20555 w 106253"/>
                  <a:gd name="connsiteY38" fmla="*/ 37841 h 150583"/>
                  <a:gd name="connsiteX39" fmla="*/ 4282 w 106253"/>
                  <a:gd name="connsiteY39" fmla="*/ 31332 h 150583"/>
                  <a:gd name="connsiteX40" fmla="*/ 1597 w 106253"/>
                  <a:gd name="connsiteY40" fmla="*/ 28891 h 150583"/>
                  <a:gd name="connsiteX41" fmla="*/ 1597 w 106253"/>
                  <a:gd name="connsiteY41" fmla="*/ 25148 h 150583"/>
                  <a:gd name="connsiteX42" fmla="*/ 11279 w 106253"/>
                  <a:gd name="connsiteY42" fmla="*/ 12130 h 150583"/>
                  <a:gd name="connsiteX43" fmla="*/ 27552 w 106253"/>
                  <a:gd name="connsiteY43" fmla="*/ 3261 h 150583"/>
                  <a:gd name="connsiteX44" fmla="*/ 47731 w 106253"/>
                  <a:gd name="connsiteY44" fmla="*/ 6 h 150583"/>
                  <a:gd name="connsiteX45" fmla="*/ 69700 w 106253"/>
                  <a:gd name="connsiteY45" fmla="*/ 4156 h 15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06253" h="150583">
                    <a:moveTo>
                      <a:pt x="32272" y="121648"/>
                    </a:moveTo>
                    <a:cubicBezTo>
                      <a:pt x="33744" y="122173"/>
                      <a:pt x="34924" y="123296"/>
                      <a:pt x="35526" y="124740"/>
                    </a:cubicBezTo>
                    <a:cubicBezTo>
                      <a:pt x="36136" y="126169"/>
                      <a:pt x="36136" y="127785"/>
                      <a:pt x="35526" y="129215"/>
                    </a:cubicBezTo>
                    <a:lnTo>
                      <a:pt x="28447" y="146953"/>
                    </a:lnTo>
                    <a:cubicBezTo>
                      <a:pt x="27894" y="148390"/>
                      <a:pt x="26779" y="149537"/>
                      <a:pt x="25356" y="150126"/>
                    </a:cubicBezTo>
                    <a:cubicBezTo>
                      <a:pt x="23923" y="150736"/>
                      <a:pt x="22312" y="150736"/>
                      <a:pt x="20880" y="150126"/>
                    </a:cubicBezTo>
                    <a:lnTo>
                      <a:pt x="3631" y="143535"/>
                    </a:lnTo>
                    <a:cubicBezTo>
                      <a:pt x="2191" y="142984"/>
                      <a:pt x="1044" y="141866"/>
                      <a:pt x="458" y="140443"/>
                    </a:cubicBezTo>
                    <a:cubicBezTo>
                      <a:pt x="-153" y="139015"/>
                      <a:pt x="-153" y="137398"/>
                      <a:pt x="458" y="135968"/>
                    </a:cubicBezTo>
                    <a:lnTo>
                      <a:pt x="7537" y="118231"/>
                    </a:lnTo>
                    <a:cubicBezTo>
                      <a:pt x="8090" y="116794"/>
                      <a:pt x="9204" y="115646"/>
                      <a:pt x="10628" y="115057"/>
                    </a:cubicBezTo>
                    <a:cubicBezTo>
                      <a:pt x="12060" y="114447"/>
                      <a:pt x="13671" y="114447"/>
                      <a:pt x="15103" y="115057"/>
                    </a:cubicBezTo>
                    <a:close/>
                    <a:moveTo>
                      <a:pt x="69700" y="4156"/>
                    </a:moveTo>
                    <a:cubicBezTo>
                      <a:pt x="75957" y="6606"/>
                      <a:pt x="81815" y="9950"/>
                      <a:pt x="87112" y="14082"/>
                    </a:cubicBezTo>
                    <a:cubicBezTo>
                      <a:pt x="92157" y="17995"/>
                      <a:pt x="96477" y="22759"/>
                      <a:pt x="99887" y="28159"/>
                    </a:cubicBezTo>
                    <a:cubicBezTo>
                      <a:pt x="103125" y="33351"/>
                      <a:pt x="105200" y="39179"/>
                      <a:pt x="105989" y="45245"/>
                    </a:cubicBezTo>
                    <a:cubicBezTo>
                      <a:pt x="106762" y="51744"/>
                      <a:pt x="105834" y="58332"/>
                      <a:pt x="103304" y="64366"/>
                    </a:cubicBezTo>
                    <a:cubicBezTo>
                      <a:pt x="101514" y="69192"/>
                      <a:pt x="98739" y="73597"/>
                      <a:pt x="95167" y="77304"/>
                    </a:cubicBezTo>
                    <a:cubicBezTo>
                      <a:pt x="92035" y="80524"/>
                      <a:pt x="88438" y="83265"/>
                      <a:pt x="84508" y="85440"/>
                    </a:cubicBezTo>
                    <a:cubicBezTo>
                      <a:pt x="80643" y="87518"/>
                      <a:pt x="76616" y="89286"/>
                      <a:pt x="72466" y="90729"/>
                    </a:cubicBezTo>
                    <a:lnTo>
                      <a:pt x="60749" y="94634"/>
                    </a:lnTo>
                    <a:cubicBezTo>
                      <a:pt x="57267" y="95833"/>
                      <a:pt x="53890" y="97330"/>
                      <a:pt x="50660" y="99110"/>
                    </a:cubicBezTo>
                    <a:cubicBezTo>
                      <a:pt x="47715" y="100652"/>
                      <a:pt x="45258" y="102993"/>
                      <a:pt x="43581" y="105863"/>
                    </a:cubicBezTo>
                    <a:cubicBezTo>
                      <a:pt x="42808" y="107179"/>
                      <a:pt x="41677" y="108250"/>
                      <a:pt x="40327" y="108955"/>
                    </a:cubicBezTo>
                    <a:cubicBezTo>
                      <a:pt x="38960" y="109600"/>
                      <a:pt x="37381" y="109600"/>
                      <a:pt x="36015" y="108955"/>
                    </a:cubicBezTo>
                    <a:lnTo>
                      <a:pt x="20799" y="102852"/>
                    </a:lnTo>
                    <a:cubicBezTo>
                      <a:pt x="19334" y="102268"/>
                      <a:pt x="18163" y="101127"/>
                      <a:pt x="17544" y="99679"/>
                    </a:cubicBezTo>
                    <a:cubicBezTo>
                      <a:pt x="16804" y="98279"/>
                      <a:pt x="16804" y="96604"/>
                      <a:pt x="17544" y="95204"/>
                    </a:cubicBezTo>
                    <a:cubicBezTo>
                      <a:pt x="19603" y="90503"/>
                      <a:pt x="22589" y="86268"/>
                      <a:pt x="26332" y="82755"/>
                    </a:cubicBezTo>
                    <a:cubicBezTo>
                      <a:pt x="29717" y="79548"/>
                      <a:pt x="33525" y="76812"/>
                      <a:pt x="37642" y="74619"/>
                    </a:cubicBezTo>
                    <a:cubicBezTo>
                      <a:pt x="41547" y="72564"/>
                      <a:pt x="45632" y="70876"/>
                      <a:pt x="49847" y="69574"/>
                    </a:cubicBezTo>
                    <a:cubicBezTo>
                      <a:pt x="54078" y="68272"/>
                      <a:pt x="57983" y="66970"/>
                      <a:pt x="61563" y="65668"/>
                    </a:cubicBezTo>
                    <a:cubicBezTo>
                      <a:pt x="64875" y="64581"/>
                      <a:pt x="68040" y="63107"/>
                      <a:pt x="71002" y="61275"/>
                    </a:cubicBezTo>
                    <a:cubicBezTo>
                      <a:pt x="73581" y="59732"/>
                      <a:pt x="75574" y="57389"/>
                      <a:pt x="76697" y="54603"/>
                    </a:cubicBezTo>
                    <a:cubicBezTo>
                      <a:pt x="78739" y="49626"/>
                      <a:pt x="78194" y="43961"/>
                      <a:pt x="75233" y="39469"/>
                    </a:cubicBezTo>
                    <a:cubicBezTo>
                      <a:pt x="71555" y="34182"/>
                      <a:pt x="66234" y="30263"/>
                      <a:pt x="60099" y="28321"/>
                    </a:cubicBezTo>
                    <a:cubicBezTo>
                      <a:pt x="49017" y="23678"/>
                      <a:pt x="36210" y="26513"/>
                      <a:pt x="28122" y="35400"/>
                    </a:cubicBezTo>
                    <a:cubicBezTo>
                      <a:pt x="27162" y="36439"/>
                      <a:pt x="25998" y="37270"/>
                      <a:pt x="24705" y="37841"/>
                    </a:cubicBezTo>
                    <a:cubicBezTo>
                      <a:pt x="23378" y="38388"/>
                      <a:pt x="21881" y="38388"/>
                      <a:pt x="20555" y="37841"/>
                    </a:cubicBezTo>
                    <a:lnTo>
                      <a:pt x="4282" y="31332"/>
                    </a:lnTo>
                    <a:cubicBezTo>
                      <a:pt x="3110" y="30886"/>
                      <a:pt x="2150" y="30015"/>
                      <a:pt x="1597" y="28891"/>
                    </a:cubicBezTo>
                    <a:cubicBezTo>
                      <a:pt x="1068" y="27699"/>
                      <a:pt x="1068" y="26340"/>
                      <a:pt x="1597" y="25148"/>
                    </a:cubicBezTo>
                    <a:cubicBezTo>
                      <a:pt x="3745" y="20102"/>
                      <a:pt x="7064" y="15640"/>
                      <a:pt x="11279" y="12130"/>
                    </a:cubicBezTo>
                    <a:cubicBezTo>
                      <a:pt x="16161" y="8267"/>
                      <a:pt x="21662" y="5268"/>
                      <a:pt x="27552" y="3261"/>
                    </a:cubicBezTo>
                    <a:cubicBezTo>
                      <a:pt x="34062" y="1120"/>
                      <a:pt x="40872" y="22"/>
                      <a:pt x="47731" y="6"/>
                    </a:cubicBezTo>
                    <a:cubicBezTo>
                      <a:pt x="55257" y="-106"/>
                      <a:pt x="62735" y="1306"/>
                      <a:pt x="69700" y="41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615" name="Graphic 4">
              <a:extLst>
                <a:ext uri="{FF2B5EF4-FFF2-40B4-BE49-F238E27FC236}">
                  <a16:creationId xmlns:a16="http://schemas.microsoft.com/office/drawing/2014/main" id="{CE99E0A6-3E04-E947-6B4B-F4335FC4479F}"/>
                </a:ext>
              </a:extLst>
            </p:cNvPr>
            <p:cNvGrpSpPr/>
            <p:nvPr/>
          </p:nvGrpSpPr>
          <p:grpSpPr>
            <a:xfrm>
              <a:off x="6960924" y="4003050"/>
              <a:ext cx="601210" cy="665001"/>
              <a:chOff x="6960924" y="4003050"/>
              <a:chExt cx="601210" cy="665001"/>
            </a:xfrm>
          </p:grpSpPr>
          <p:sp>
            <p:nvSpPr>
              <p:cNvPr id="842" name="Freeform: Shape 841">
                <a:extLst>
                  <a:ext uri="{FF2B5EF4-FFF2-40B4-BE49-F238E27FC236}">
                    <a16:creationId xmlns:a16="http://schemas.microsoft.com/office/drawing/2014/main" id="{979704D2-0763-37BC-B6B6-6864B58EA80B}"/>
                  </a:ext>
                </a:extLst>
              </p:cNvPr>
              <p:cNvSpPr/>
              <p:nvPr/>
            </p:nvSpPr>
            <p:spPr>
              <a:xfrm>
                <a:off x="6998108" y="4354408"/>
                <a:ext cx="543034" cy="313623"/>
              </a:xfrm>
              <a:custGeom>
                <a:avLst/>
                <a:gdLst>
                  <a:gd name="connsiteX0" fmla="*/ 528145 w 543034"/>
                  <a:gd name="connsiteY0" fmla="*/ 105918 h 313623"/>
                  <a:gd name="connsiteX1" fmla="*/ 463052 w 543034"/>
                  <a:gd name="connsiteY1" fmla="*/ 45951 h 313623"/>
                  <a:gd name="connsiteX2" fmla="*/ 78925 w 543034"/>
                  <a:gd name="connsiteY2" fmla="*/ 45951 h 313623"/>
                  <a:gd name="connsiteX3" fmla="*/ 13832 w 543034"/>
                  <a:gd name="connsiteY3" fmla="*/ 105918 h 313623"/>
                  <a:gd name="connsiteX4" fmla="*/ 0 w 543034"/>
                  <a:gd name="connsiteY4" fmla="*/ 105918 h 313623"/>
                  <a:gd name="connsiteX5" fmla="*/ 0 w 543034"/>
                  <a:gd name="connsiteY5" fmla="*/ 161409 h 313623"/>
                  <a:gd name="connsiteX6" fmla="*/ 0 w 543034"/>
                  <a:gd name="connsiteY6" fmla="*/ 161409 h 313623"/>
                  <a:gd name="connsiteX7" fmla="*/ 79413 w 543034"/>
                  <a:gd name="connsiteY7" fmla="*/ 267673 h 313623"/>
                  <a:gd name="connsiteX8" fmla="*/ 463459 w 543034"/>
                  <a:gd name="connsiteY8" fmla="*/ 267673 h 313623"/>
                  <a:gd name="connsiteX9" fmla="*/ 543034 w 543034"/>
                  <a:gd name="connsiteY9" fmla="*/ 161409 h 313623"/>
                  <a:gd name="connsiteX10" fmla="*/ 543034 w 543034"/>
                  <a:gd name="connsiteY10" fmla="*/ 161409 h 313623"/>
                  <a:gd name="connsiteX11" fmla="*/ 543034 w 543034"/>
                  <a:gd name="connsiteY11" fmla="*/ 105918 h 3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623">
                    <a:moveTo>
                      <a:pt x="528145" y="105918"/>
                    </a:moveTo>
                    <a:cubicBezTo>
                      <a:pt x="511904" y="80711"/>
                      <a:pt x="489504" y="60068"/>
                      <a:pt x="463052" y="45951"/>
                    </a:cubicBezTo>
                    <a:cubicBezTo>
                      <a:pt x="357277" y="-15317"/>
                      <a:pt x="185025" y="-15317"/>
                      <a:pt x="78925" y="45951"/>
                    </a:cubicBezTo>
                    <a:cubicBezTo>
                      <a:pt x="52465" y="60060"/>
                      <a:pt x="30056" y="80702"/>
                      <a:pt x="13832" y="105918"/>
                    </a:cubicBezTo>
                    <a:lnTo>
                      <a:pt x="0" y="105918"/>
                    </a:lnTo>
                    <a:lnTo>
                      <a:pt x="0" y="161409"/>
                    </a:lnTo>
                    <a:lnTo>
                      <a:pt x="0" y="161409"/>
                    </a:lnTo>
                    <a:cubicBezTo>
                      <a:pt x="1953" y="199976"/>
                      <a:pt x="28397" y="238218"/>
                      <a:pt x="79413" y="267673"/>
                    </a:cubicBezTo>
                    <a:cubicBezTo>
                      <a:pt x="185188" y="328941"/>
                      <a:pt x="357439" y="328941"/>
                      <a:pt x="463459" y="267673"/>
                    </a:cubicBezTo>
                    <a:cubicBezTo>
                      <a:pt x="514475" y="238218"/>
                      <a:pt x="541082" y="199976"/>
                      <a:pt x="543034" y="161409"/>
                    </a:cubicBezTo>
                    <a:lnTo>
                      <a:pt x="543034" y="161409"/>
                    </a:lnTo>
                    <a:lnTo>
                      <a:pt x="543034" y="10591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3" name="Freeform: Shape 842">
                <a:extLst>
                  <a:ext uri="{FF2B5EF4-FFF2-40B4-BE49-F238E27FC236}">
                    <a16:creationId xmlns:a16="http://schemas.microsoft.com/office/drawing/2014/main" id="{008DBEA6-5D9B-ECF5-CA7A-34AE96ACF4B3}"/>
                  </a:ext>
                </a:extLst>
              </p:cNvPr>
              <p:cNvSpPr/>
              <p:nvPr/>
            </p:nvSpPr>
            <p:spPr>
              <a:xfrm>
                <a:off x="6998108" y="4354408"/>
                <a:ext cx="543034" cy="313623"/>
              </a:xfrm>
              <a:custGeom>
                <a:avLst/>
                <a:gdLst>
                  <a:gd name="connsiteX0" fmla="*/ 528145 w 543034"/>
                  <a:gd name="connsiteY0" fmla="*/ 105918 h 313623"/>
                  <a:gd name="connsiteX1" fmla="*/ 463052 w 543034"/>
                  <a:gd name="connsiteY1" fmla="*/ 45951 h 313623"/>
                  <a:gd name="connsiteX2" fmla="*/ 78925 w 543034"/>
                  <a:gd name="connsiteY2" fmla="*/ 45951 h 313623"/>
                  <a:gd name="connsiteX3" fmla="*/ 13832 w 543034"/>
                  <a:gd name="connsiteY3" fmla="*/ 105918 h 313623"/>
                  <a:gd name="connsiteX4" fmla="*/ 0 w 543034"/>
                  <a:gd name="connsiteY4" fmla="*/ 105918 h 313623"/>
                  <a:gd name="connsiteX5" fmla="*/ 0 w 543034"/>
                  <a:gd name="connsiteY5" fmla="*/ 161409 h 313623"/>
                  <a:gd name="connsiteX6" fmla="*/ 0 w 543034"/>
                  <a:gd name="connsiteY6" fmla="*/ 161409 h 313623"/>
                  <a:gd name="connsiteX7" fmla="*/ 79413 w 543034"/>
                  <a:gd name="connsiteY7" fmla="*/ 267673 h 313623"/>
                  <a:gd name="connsiteX8" fmla="*/ 463459 w 543034"/>
                  <a:gd name="connsiteY8" fmla="*/ 267673 h 313623"/>
                  <a:gd name="connsiteX9" fmla="*/ 543034 w 543034"/>
                  <a:gd name="connsiteY9" fmla="*/ 161409 h 313623"/>
                  <a:gd name="connsiteX10" fmla="*/ 543034 w 543034"/>
                  <a:gd name="connsiteY10" fmla="*/ 161409 h 313623"/>
                  <a:gd name="connsiteX11" fmla="*/ 543034 w 543034"/>
                  <a:gd name="connsiteY11" fmla="*/ 105918 h 3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623">
                    <a:moveTo>
                      <a:pt x="528145" y="105918"/>
                    </a:moveTo>
                    <a:cubicBezTo>
                      <a:pt x="511904" y="80711"/>
                      <a:pt x="489504" y="60068"/>
                      <a:pt x="463052" y="45951"/>
                    </a:cubicBezTo>
                    <a:cubicBezTo>
                      <a:pt x="357277" y="-15317"/>
                      <a:pt x="185025" y="-15317"/>
                      <a:pt x="78925" y="45951"/>
                    </a:cubicBezTo>
                    <a:cubicBezTo>
                      <a:pt x="52465" y="60060"/>
                      <a:pt x="30056" y="80702"/>
                      <a:pt x="13832" y="105918"/>
                    </a:cubicBezTo>
                    <a:lnTo>
                      <a:pt x="0" y="105918"/>
                    </a:lnTo>
                    <a:lnTo>
                      <a:pt x="0" y="161409"/>
                    </a:lnTo>
                    <a:lnTo>
                      <a:pt x="0" y="161409"/>
                    </a:lnTo>
                    <a:cubicBezTo>
                      <a:pt x="1953" y="199976"/>
                      <a:pt x="28397" y="238218"/>
                      <a:pt x="79413" y="267673"/>
                    </a:cubicBezTo>
                    <a:cubicBezTo>
                      <a:pt x="185188" y="328941"/>
                      <a:pt x="357439" y="328941"/>
                      <a:pt x="463459" y="267673"/>
                    </a:cubicBezTo>
                    <a:cubicBezTo>
                      <a:pt x="514475" y="238218"/>
                      <a:pt x="541082" y="199976"/>
                      <a:pt x="543034" y="161409"/>
                    </a:cubicBezTo>
                    <a:lnTo>
                      <a:pt x="543034" y="161409"/>
                    </a:lnTo>
                    <a:lnTo>
                      <a:pt x="543034" y="105918"/>
                    </a:ln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4" name="Freeform: Shape 843">
                <a:extLst>
                  <a:ext uri="{FF2B5EF4-FFF2-40B4-BE49-F238E27FC236}">
                    <a16:creationId xmlns:a16="http://schemas.microsoft.com/office/drawing/2014/main" id="{D2C24628-888D-03CB-7885-B1711503227C}"/>
                  </a:ext>
                </a:extLst>
              </p:cNvPr>
              <p:cNvSpPr/>
              <p:nvPr/>
            </p:nvSpPr>
            <p:spPr>
              <a:xfrm>
                <a:off x="6998108" y="4354387"/>
                <a:ext cx="271435" cy="313664"/>
              </a:xfrm>
              <a:custGeom>
                <a:avLst/>
                <a:gdLst>
                  <a:gd name="connsiteX0" fmla="*/ 271192 w 271435"/>
                  <a:gd name="connsiteY0" fmla="*/ 0 h 313664"/>
                  <a:gd name="connsiteX1" fmla="*/ 79169 w 271435"/>
                  <a:gd name="connsiteY1" fmla="*/ 45972 h 313664"/>
                  <a:gd name="connsiteX2" fmla="*/ 14076 w 271435"/>
                  <a:gd name="connsiteY2" fmla="*/ 105938 h 313664"/>
                  <a:gd name="connsiteX3" fmla="*/ 0 w 271435"/>
                  <a:gd name="connsiteY3" fmla="*/ 105938 h 313664"/>
                  <a:gd name="connsiteX4" fmla="*/ 0 w 271435"/>
                  <a:gd name="connsiteY4" fmla="*/ 161429 h 313664"/>
                  <a:gd name="connsiteX5" fmla="*/ 0 w 271435"/>
                  <a:gd name="connsiteY5" fmla="*/ 161429 h 313664"/>
                  <a:gd name="connsiteX6" fmla="*/ 79413 w 271435"/>
                  <a:gd name="connsiteY6" fmla="*/ 267693 h 313664"/>
                  <a:gd name="connsiteX7" fmla="*/ 271436 w 271435"/>
                  <a:gd name="connsiteY7" fmla="*/ 313665 h 31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435" h="313664">
                    <a:moveTo>
                      <a:pt x="271192" y="0"/>
                    </a:moveTo>
                    <a:cubicBezTo>
                      <a:pt x="201706" y="0"/>
                      <a:pt x="132138" y="15297"/>
                      <a:pt x="79169" y="45972"/>
                    </a:cubicBezTo>
                    <a:cubicBezTo>
                      <a:pt x="52700" y="60072"/>
                      <a:pt x="30292" y="80715"/>
                      <a:pt x="14076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97" y="238239"/>
                      <a:pt x="79413" y="267693"/>
                    </a:cubicBezTo>
                    <a:cubicBezTo>
                      <a:pt x="132382" y="298368"/>
                      <a:pt x="201950" y="313665"/>
                      <a:pt x="271436" y="313665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5" name="Freeform: Shape 844">
                <a:extLst>
                  <a:ext uri="{FF2B5EF4-FFF2-40B4-BE49-F238E27FC236}">
                    <a16:creationId xmlns:a16="http://schemas.microsoft.com/office/drawing/2014/main" id="{431A742A-7C2A-4FAA-E78A-CA13D380C118}"/>
                  </a:ext>
                </a:extLst>
              </p:cNvPr>
              <p:cNvSpPr/>
              <p:nvPr/>
            </p:nvSpPr>
            <p:spPr>
              <a:xfrm>
                <a:off x="6998108" y="4379855"/>
                <a:ext cx="123106" cy="262729"/>
              </a:xfrm>
              <a:custGeom>
                <a:avLst/>
                <a:gdLst>
                  <a:gd name="connsiteX0" fmla="*/ 122862 w 123106"/>
                  <a:gd name="connsiteY0" fmla="*/ 0 h 262729"/>
                  <a:gd name="connsiteX1" fmla="*/ 79169 w 123106"/>
                  <a:gd name="connsiteY1" fmla="*/ 20504 h 262729"/>
                  <a:gd name="connsiteX2" fmla="*/ 14076 w 123106"/>
                  <a:gd name="connsiteY2" fmla="*/ 80471 h 262729"/>
                  <a:gd name="connsiteX3" fmla="*/ 0 w 123106"/>
                  <a:gd name="connsiteY3" fmla="*/ 80471 h 262729"/>
                  <a:gd name="connsiteX4" fmla="*/ 0 w 123106"/>
                  <a:gd name="connsiteY4" fmla="*/ 135962 h 262729"/>
                  <a:gd name="connsiteX5" fmla="*/ 0 w 123106"/>
                  <a:gd name="connsiteY5" fmla="*/ 135962 h 262729"/>
                  <a:gd name="connsiteX6" fmla="*/ 79413 w 123106"/>
                  <a:gd name="connsiteY6" fmla="*/ 242225 h 262729"/>
                  <a:gd name="connsiteX7" fmla="*/ 123106 w 123106"/>
                  <a:gd name="connsiteY7" fmla="*/ 262730 h 26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106" h="262729">
                    <a:moveTo>
                      <a:pt x="122862" y="0"/>
                    </a:moveTo>
                    <a:cubicBezTo>
                      <a:pt x="107753" y="5614"/>
                      <a:pt x="93139" y="12473"/>
                      <a:pt x="79169" y="20504"/>
                    </a:cubicBezTo>
                    <a:cubicBezTo>
                      <a:pt x="52700" y="34605"/>
                      <a:pt x="30292" y="55247"/>
                      <a:pt x="14076" y="80471"/>
                    </a:cubicBezTo>
                    <a:lnTo>
                      <a:pt x="0" y="80471"/>
                    </a:lnTo>
                    <a:lnTo>
                      <a:pt x="0" y="135962"/>
                    </a:lnTo>
                    <a:lnTo>
                      <a:pt x="0" y="135962"/>
                    </a:lnTo>
                    <a:cubicBezTo>
                      <a:pt x="1953" y="174529"/>
                      <a:pt x="28397" y="212771"/>
                      <a:pt x="79413" y="242225"/>
                    </a:cubicBezTo>
                    <a:cubicBezTo>
                      <a:pt x="93383" y="250256"/>
                      <a:pt x="107997" y="257115"/>
                      <a:pt x="123106" y="26273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6" name="Freeform: Shape 845">
                <a:extLst>
                  <a:ext uri="{FF2B5EF4-FFF2-40B4-BE49-F238E27FC236}">
                    <a16:creationId xmlns:a16="http://schemas.microsoft.com/office/drawing/2014/main" id="{5FD942A7-5D2F-2493-544E-EFF6DBFABB3A}"/>
                  </a:ext>
                </a:extLst>
              </p:cNvPr>
              <p:cNvSpPr/>
              <p:nvPr/>
            </p:nvSpPr>
            <p:spPr>
              <a:xfrm>
                <a:off x="7417629" y="4379855"/>
                <a:ext cx="123513" cy="262729"/>
              </a:xfrm>
              <a:custGeom>
                <a:avLst/>
                <a:gdLst>
                  <a:gd name="connsiteX0" fmla="*/ 0 w 123513"/>
                  <a:gd name="connsiteY0" fmla="*/ 0 h 262729"/>
                  <a:gd name="connsiteX1" fmla="*/ 43693 w 123513"/>
                  <a:gd name="connsiteY1" fmla="*/ 20504 h 262729"/>
                  <a:gd name="connsiteX2" fmla="*/ 108786 w 123513"/>
                  <a:gd name="connsiteY2" fmla="*/ 80471 h 262729"/>
                  <a:gd name="connsiteX3" fmla="*/ 123513 w 123513"/>
                  <a:gd name="connsiteY3" fmla="*/ 80471 h 262729"/>
                  <a:gd name="connsiteX4" fmla="*/ 123513 w 123513"/>
                  <a:gd name="connsiteY4" fmla="*/ 135962 h 262729"/>
                  <a:gd name="connsiteX5" fmla="*/ 123513 w 123513"/>
                  <a:gd name="connsiteY5" fmla="*/ 135962 h 262729"/>
                  <a:gd name="connsiteX6" fmla="*/ 43937 w 123513"/>
                  <a:gd name="connsiteY6" fmla="*/ 242225 h 262729"/>
                  <a:gd name="connsiteX7" fmla="*/ 244 w 123513"/>
                  <a:gd name="connsiteY7" fmla="*/ 262730 h 26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729">
                    <a:moveTo>
                      <a:pt x="0" y="0"/>
                    </a:moveTo>
                    <a:cubicBezTo>
                      <a:pt x="15085" y="5663"/>
                      <a:pt x="29698" y="12522"/>
                      <a:pt x="43693" y="20504"/>
                    </a:cubicBezTo>
                    <a:cubicBezTo>
                      <a:pt x="70170" y="34588"/>
                      <a:pt x="92578" y="55239"/>
                      <a:pt x="108786" y="80471"/>
                    </a:cubicBezTo>
                    <a:lnTo>
                      <a:pt x="123513" y="80471"/>
                    </a:lnTo>
                    <a:lnTo>
                      <a:pt x="123513" y="135962"/>
                    </a:lnTo>
                    <a:lnTo>
                      <a:pt x="123513" y="135962"/>
                    </a:lnTo>
                    <a:cubicBezTo>
                      <a:pt x="121560" y="174529"/>
                      <a:pt x="94954" y="212771"/>
                      <a:pt x="43937" y="242225"/>
                    </a:cubicBezTo>
                    <a:cubicBezTo>
                      <a:pt x="29959" y="250240"/>
                      <a:pt x="15346" y="257099"/>
                      <a:pt x="244" y="262730"/>
                    </a:cubicBezTo>
                    <a:close/>
                  </a:path>
                </a:pathLst>
              </a:custGeom>
              <a:solidFill>
                <a:srgbClr val="0574CE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7" name="Freeform: Shape 846">
                <a:extLst>
                  <a:ext uri="{FF2B5EF4-FFF2-40B4-BE49-F238E27FC236}">
                    <a16:creationId xmlns:a16="http://schemas.microsoft.com/office/drawing/2014/main" id="{EAB9D420-EC0F-5080-FD39-3C3619221B43}"/>
                  </a:ext>
                </a:extLst>
              </p:cNvPr>
              <p:cNvSpPr/>
              <p:nvPr/>
            </p:nvSpPr>
            <p:spPr>
              <a:xfrm>
                <a:off x="6997742" y="4303554"/>
                <a:ext cx="543177" cy="313593"/>
              </a:xfrm>
              <a:custGeom>
                <a:avLst/>
                <a:gdLst>
                  <a:gd name="connsiteX0" fmla="*/ 463581 w 543177"/>
                  <a:gd name="connsiteY0" fmla="*/ 45951 h 313593"/>
                  <a:gd name="connsiteX1" fmla="*/ 79454 w 543177"/>
                  <a:gd name="connsiteY1" fmla="*/ 45951 h 313593"/>
                  <a:gd name="connsiteX2" fmla="*/ 79454 w 543177"/>
                  <a:gd name="connsiteY2" fmla="*/ 267673 h 313593"/>
                  <a:gd name="connsiteX3" fmla="*/ 463500 w 543177"/>
                  <a:gd name="connsiteY3" fmla="*/ 267673 h 313593"/>
                  <a:gd name="connsiteX4" fmla="*/ 463581 w 543177"/>
                  <a:gd name="connsiteY4" fmla="*/ 45951 h 31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77" h="313593">
                    <a:moveTo>
                      <a:pt x="463581" y="45951"/>
                    </a:moveTo>
                    <a:cubicBezTo>
                      <a:pt x="357806" y="-15317"/>
                      <a:pt x="185555" y="-15317"/>
                      <a:pt x="79454" y="45951"/>
                    </a:cubicBezTo>
                    <a:cubicBezTo>
                      <a:pt x="-26647" y="107220"/>
                      <a:pt x="-26322" y="206486"/>
                      <a:pt x="79454" y="267673"/>
                    </a:cubicBezTo>
                    <a:cubicBezTo>
                      <a:pt x="185229" y="328860"/>
                      <a:pt x="357480" y="328941"/>
                      <a:pt x="463500" y="267673"/>
                    </a:cubicBezTo>
                    <a:cubicBezTo>
                      <a:pt x="569519" y="206404"/>
                      <a:pt x="569926" y="107138"/>
                      <a:pt x="463581" y="4595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8" name="Freeform: Shape 847">
                <a:extLst>
                  <a:ext uri="{FF2B5EF4-FFF2-40B4-BE49-F238E27FC236}">
                    <a16:creationId xmlns:a16="http://schemas.microsoft.com/office/drawing/2014/main" id="{BA099EB4-DF42-4A34-988B-9179867DAF5F}"/>
                  </a:ext>
                </a:extLst>
              </p:cNvPr>
              <p:cNvSpPr/>
              <p:nvPr/>
            </p:nvSpPr>
            <p:spPr>
              <a:xfrm>
                <a:off x="6997742" y="4303554"/>
                <a:ext cx="543177" cy="313593"/>
              </a:xfrm>
              <a:custGeom>
                <a:avLst/>
                <a:gdLst>
                  <a:gd name="connsiteX0" fmla="*/ 463581 w 543177"/>
                  <a:gd name="connsiteY0" fmla="*/ 45951 h 313593"/>
                  <a:gd name="connsiteX1" fmla="*/ 79454 w 543177"/>
                  <a:gd name="connsiteY1" fmla="*/ 45951 h 313593"/>
                  <a:gd name="connsiteX2" fmla="*/ 79454 w 543177"/>
                  <a:gd name="connsiteY2" fmla="*/ 267673 h 313593"/>
                  <a:gd name="connsiteX3" fmla="*/ 463500 w 543177"/>
                  <a:gd name="connsiteY3" fmla="*/ 267673 h 313593"/>
                  <a:gd name="connsiteX4" fmla="*/ 463581 w 543177"/>
                  <a:gd name="connsiteY4" fmla="*/ 45951 h 31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77" h="313593">
                    <a:moveTo>
                      <a:pt x="463581" y="45951"/>
                    </a:moveTo>
                    <a:cubicBezTo>
                      <a:pt x="357806" y="-15317"/>
                      <a:pt x="185555" y="-15317"/>
                      <a:pt x="79454" y="45951"/>
                    </a:cubicBezTo>
                    <a:cubicBezTo>
                      <a:pt x="-26647" y="107220"/>
                      <a:pt x="-26322" y="206486"/>
                      <a:pt x="79454" y="267673"/>
                    </a:cubicBezTo>
                    <a:cubicBezTo>
                      <a:pt x="185229" y="328860"/>
                      <a:pt x="357480" y="328941"/>
                      <a:pt x="463500" y="267673"/>
                    </a:cubicBezTo>
                    <a:cubicBezTo>
                      <a:pt x="569519" y="206404"/>
                      <a:pt x="569926" y="107138"/>
                      <a:pt x="463581" y="4595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9" name="Freeform: Shape 848">
                <a:extLst>
                  <a:ext uri="{FF2B5EF4-FFF2-40B4-BE49-F238E27FC236}">
                    <a16:creationId xmlns:a16="http://schemas.microsoft.com/office/drawing/2014/main" id="{1E63A824-848F-E5A8-088D-169D8518F04C}"/>
                  </a:ext>
                </a:extLst>
              </p:cNvPr>
              <p:cNvSpPr/>
              <p:nvPr/>
            </p:nvSpPr>
            <p:spPr>
              <a:xfrm>
                <a:off x="7089075" y="4363419"/>
                <a:ext cx="360368" cy="193971"/>
              </a:xfrm>
              <a:custGeom>
                <a:avLst/>
                <a:gdLst>
                  <a:gd name="connsiteX0" fmla="*/ 305284 w 360368"/>
                  <a:gd name="connsiteY0" fmla="*/ 26607 h 193971"/>
                  <a:gd name="connsiteX1" fmla="*/ 55166 w 360368"/>
                  <a:gd name="connsiteY1" fmla="*/ 26607 h 193971"/>
                  <a:gd name="connsiteX2" fmla="*/ 0 w 360368"/>
                  <a:gd name="connsiteY2" fmla="*/ 96988 h 193971"/>
                  <a:gd name="connsiteX3" fmla="*/ 55166 w 360368"/>
                  <a:gd name="connsiteY3" fmla="*/ 167207 h 193971"/>
                  <a:gd name="connsiteX4" fmla="*/ 305284 w 360368"/>
                  <a:gd name="connsiteY4" fmla="*/ 167207 h 193971"/>
                  <a:gd name="connsiteX5" fmla="*/ 360369 w 360368"/>
                  <a:gd name="connsiteY5" fmla="*/ 96988 h 193971"/>
                  <a:gd name="connsiteX6" fmla="*/ 305284 w 360368"/>
                  <a:gd name="connsiteY6" fmla="*/ 26607 h 193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71">
                    <a:moveTo>
                      <a:pt x="305284" y="26607"/>
                    </a:moveTo>
                    <a:cubicBezTo>
                      <a:pt x="225684" y="-8869"/>
                      <a:pt x="134766" y="-8869"/>
                      <a:pt x="55166" y="26607"/>
                    </a:cubicBezTo>
                    <a:cubicBezTo>
                      <a:pt x="19609" y="44832"/>
                      <a:pt x="0" y="69893"/>
                      <a:pt x="0" y="96988"/>
                    </a:cubicBezTo>
                    <a:cubicBezTo>
                      <a:pt x="0" y="124083"/>
                      <a:pt x="19609" y="148980"/>
                      <a:pt x="55166" y="167207"/>
                    </a:cubicBezTo>
                    <a:cubicBezTo>
                      <a:pt x="134717" y="202893"/>
                      <a:pt x="225733" y="202893"/>
                      <a:pt x="305284" y="167207"/>
                    </a:cubicBezTo>
                    <a:cubicBezTo>
                      <a:pt x="340759" y="148980"/>
                      <a:pt x="360369" y="124083"/>
                      <a:pt x="360369" y="96988"/>
                    </a:cubicBezTo>
                    <a:cubicBezTo>
                      <a:pt x="360369" y="69893"/>
                      <a:pt x="340759" y="44832"/>
                      <a:pt x="305284" y="2660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0" name="Freeform: Shape 849">
                <a:extLst>
                  <a:ext uri="{FF2B5EF4-FFF2-40B4-BE49-F238E27FC236}">
                    <a16:creationId xmlns:a16="http://schemas.microsoft.com/office/drawing/2014/main" id="{47347733-88E7-1AB4-67E8-04A705B4E183}"/>
                  </a:ext>
                </a:extLst>
              </p:cNvPr>
              <p:cNvSpPr/>
              <p:nvPr/>
            </p:nvSpPr>
            <p:spPr>
              <a:xfrm>
                <a:off x="7089075" y="4363419"/>
                <a:ext cx="360368" cy="193971"/>
              </a:xfrm>
              <a:custGeom>
                <a:avLst/>
                <a:gdLst>
                  <a:gd name="connsiteX0" fmla="*/ 305284 w 360368"/>
                  <a:gd name="connsiteY0" fmla="*/ 26607 h 193971"/>
                  <a:gd name="connsiteX1" fmla="*/ 55166 w 360368"/>
                  <a:gd name="connsiteY1" fmla="*/ 26607 h 193971"/>
                  <a:gd name="connsiteX2" fmla="*/ 0 w 360368"/>
                  <a:gd name="connsiteY2" fmla="*/ 96988 h 193971"/>
                  <a:gd name="connsiteX3" fmla="*/ 55166 w 360368"/>
                  <a:gd name="connsiteY3" fmla="*/ 167207 h 193971"/>
                  <a:gd name="connsiteX4" fmla="*/ 305284 w 360368"/>
                  <a:gd name="connsiteY4" fmla="*/ 167207 h 193971"/>
                  <a:gd name="connsiteX5" fmla="*/ 360369 w 360368"/>
                  <a:gd name="connsiteY5" fmla="*/ 96988 h 193971"/>
                  <a:gd name="connsiteX6" fmla="*/ 305284 w 360368"/>
                  <a:gd name="connsiteY6" fmla="*/ 26607 h 193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71">
                    <a:moveTo>
                      <a:pt x="305284" y="26607"/>
                    </a:moveTo>
                    <a:cubicBezTo>
                      <a:pt x="225684" y="-8869"/>
                      <a:pt x="134766" y="-8869"/>
                      <a:pt x="55166" y="26607"/>
                    </a:cubicBezTo>
                    <a:cubicBezTo>
                      <a:pt x="19609" y="44832"/>
                      <a:pt x="0" y="69893"/>
                      <a:pt x="0" y="96988"/>
                    </a:cubicBezTo>
                    <a:cubicBezTo>
                      <a:pt x="0" y="124083"/>
                      <a:pt x="19609" y="148980"/>
                      <a:pt x="55166" y="167207"/>
                    </a:cubicBezTo>
                    <a:cubicBezTo>
                      <a:pt x="134717" y="202893"/>
                      <a:pt x="225733" y="202893"/>
                      <a:pt x="305284" y="167207"/>
                    </a:cubicBezTo>
                    <a:cubicBezTo>
                      <a:pt x="340759" y="148980"/>
                      <a:pt x="360369" y="124083"/>
                      <a:pt x="360369" y="96988"/>
                    </a:cubicBezTo>
                    <a:cubicBezTo>
                      <a:pt x="360369" y="69893"/>
                      <a:pt x="340759" y="44832"/>
                      <a:pt x="305284" y="26607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1" name="Freeform: Shape 850">
                <a:extLst>
                  <a:ext uri="{FF2B5EF4-FFF2-40B4-BE49-F238E27FC236}">
                    <a16:creationId xmlns:a16="http://schemas.microsoft.com/office/drawing/2014/main" id="{3CBF0D4E-9D2D-6210-DF9D-63B54F9CBDE7}"/>
                  </a:ext>
                </a:extLst>
              </p:cNvPr>
              <p:cNvSpPr/>
              <p:nvPr/>
            </p:nvSpPr>
            <p:spPr>
              <a:xfrm>
                <a:off x="7009499" y="4315739"/>
                <a:ext cx="519601" cy="289987"/>
              </a:xfrm>
              <a:custGeom>
                <a:avLst/>
                <a:gdLst>
                  <a:gd name="connsiteX0" fmla="*/ 445965 w 519601"/>
                  <a:gd name="connsiteY0" fmla="*/ 44426 h 289987"/>
                  <a:gd name="connsiteX1" fmla="*/ 259801 w 519601"/>
                  <a:gd name="connsiteY1" fmla="*/ 0 h 289987"/>
                  <a:gd name="connsiteX2" fmla="*/ 73636 w 519601"/>
                  <a:gd name="connsiteY2" fmla="*/ 44426 h 289987"/>
                  <a:gd name="connsiteX3" fmla="*/ 0 w 519601"/>
                  <a:gd name="connsiteY3" fmla="*/ 145075 h 289987"/>
                  <a:gd name="connsiteX4" fmla="*/ 73636 w 519601"/>
                  <a:gd name="connsiteY4" fmla="*/ 245724 h 289987"/>
                  <a:gd name="connsiteX5" fmla="*/ 259801 w 519601"/>
                  <a:gd name="connsiteY5" fmla="*/ 289987 h 289987"/>
                  <a:gd name="connsiteX6" fmla="*/ 445965 w 519601"/>
                  <a:gd name="connsiteY6" fmla="*/ 245724 h 289987"/>
                  <a:gd name="connsiteX7" fmla="*/ 519601 w 519601"/>
                  <a:gd name="connsiteY7" fmla="*/ 145075 h 289987"/>
                  <a:gd name="connsiteX8" fmla="*/ 445965 w 519601"/>
                  <a:gd name="connsiteY8" fmla="*/ 44426 h 289987"/>
                  <a:gd name="connsiteX9" fmla="*/ 384860 w 519601"/>
                  <a:gd name="connsiteY9" fmla="*/ 215293 h 289987"/>
                  <a:gd name="connsiteX10" fmla="*/ 135067 w 519601"/>
                  <a:gd name="connsiteY10" fmla="*/ 215293 h 289987"/>
                  <a:gd name="connsiteX11" fmla="*/ 79901 w 519601"/>
                  <a:gd name="connsiteY11" fmla="*/ 145075 h 289987"/>
                  <a:gd name="connsiteX12" fmla="*/ 135067 w 519601"/>
                  <a:gd name="connsiteY12" fmla="*/ 74694 h 289987"/>
                  <a:gd name="connsiteX13" fmla="*/ 385185 w 519601"/>
                  <a:gd name="connsiteY13" fmla="*/ 74694 h 289987"/>
                  <a:gd name="connsiteX14" fmla="*/ 440270 w 519601"/>
                  <a:gd name="connsiteY14" fmla="*/ 145075 h 289987"/>
                  <a:gd name="connsiteX15" fmla="*/ 384860 w 519601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601" h="289987">
                    <a:moveTo>
                      <a:pt x="445965" y="44426"/>
                    </a:moveTo>
                    <a:cubicBezTo>
                      <a:pt x="396414" y="15785"/>
                      <a:pt x="330263" y="0"/>
                      <a:pt x="259801" y="0"/>
                    </a:cubicBezTo>
                    <a:cubicBezTo>
                      <a:pt x="189338" y="0"/>
                      <a:pt x="123188" y="15785"/>
                      <a:pt x="73636" y="44426"/>
                    </a:cubicBezTo>
                    <a:cubicBezTo>
                      <a:pt x="26118" y="71846"/>
                      <a:pt x="0" y="107565"/>
                      <a:pt x="0" y="145075"/>
                    </a:cubicBezTo>
                    <a:cubicBezTo>
                      <a:pt x="0" y="182585"/>
                      <a:pt x="26118" y="218304"/>
                      <a:pt x="73636" y="245724"/>
                    </a:cubicBezTo>
                    <a:cubicBezTo>
                      <a:pt x="123188" y="274202"/>
                      <a:pt x="189257" y="289987"/>
                      <a:pt x="259801" y="289987"/>
                    </a:cubicBezTo>
                    <a:cubicBezTo>
                      <a:pt x="330345" y="289987"/>
                      <a:pt x="396414" y="274202"/>
                      <a:pt x="445965" y="245724"/>
                    </a:cubicBezTo>
                    <a:cubicBezTo>
                      <a:pt x="493401" y="218304"/>
                      <a:pt x="519601" y="182503"/>
                      <a:pt x="519601" y="145075"/>
                    </a:cubicBezTo>
                    <a:cubicBezTo>
                      <a:pt x="519601" y="107647"/>
                      <a:pt x="493076" y="71439"/>
                      <a:pt x="445965" y="44426"/>
                    </a:cubicBezTo>
                    <a:close/>
                    <a:moveTo>
                      <a:pt x="384860" y="215293"/>
                    </a:moveTo>
                    <a:cubicBezTo>
                      <a:pt x="305398" y="250883"/>
                      <a:pt x="214529" y="250883"/>
                      <a:pt x="135067" y="215293"/>
                    </a:cubicBezTo>
                    <a:cubicBezTo>
                      <a:pt x="99510" y="197068"/>
                      <a:pt x="79901" y="172170"/>
                      <a:pt x="79901" y="145075"/>
                    </a:cubicBezTo>
                    <a:cubicBezTo>
                      <a:pt x="79901" y="117980"/>
                      <a:pt x="99510" y="92919"/>
                      <a:pt x="135067" y="74694"/>
                    </a:cubicBezTo>
                    <a:cubicBezTo>
                      <a:pt x="214667" y="39218"/>
                      <a:pt x="305585" y="39218"/>
                      <a:pt x="385185" y="74694"/>
                    </a:cubicBezTo>
                    <a:cubicBezTo>
                      <a:pt x="420661" y="92919"/>
                      <a:pt x="440270" y="117980"/>
                      <a:pt x="440270" y="145075"/>
                    </a:cubicBezTo>
                    <a:cubicBezTo>
                      <a:pt x="440270" y="172170"/>
                      <a:pt x="420335" y="196661"/>
                      <a:pt x="384860" y="21529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2" name="Freeform: Shape 851">
                <a:extLst>
                  <a:ext uri="{FF2B5EF4-FFF2-40B4-BE49-F238E27FC236}">
                    <a16:creationId xmlns:a16="http://schemas.microsoft.com/office/drawing/2014/main" id="{A0155011-67C0-436C-DB12-5C4936F0705B}"/>
                  </a:ext>
                </a:extLst>
              </p:cNvPr>
              <p:cNvSpPr/>
              <p:nvPr/>
            </p:nvSpPr>
            <p:spPr>
              <a:xfrm>
                <a:off x="7009499" y="4315739"/>
                <a:ext cx="519601" cy="289987"/>
              </a:xfrm>
              <a:custGeom>
                <a:avLst/>
                <a:gdLst>
                  <a:gd name="connsiteX0" fmla="*/ 445965 w 519601"/>
                  <a:gd name="connsiteY0" fmla="*/ 44426 h 289987"/>
                  <a:gd name="connsiteX1" fmla="*/ 259801 w 519601"/>
                  <a:gd name="connsiteY1" fmla="*/ 0 h 289987"/>
                  <a:gd name="connsiteX2" fmla="*/ 73636 w 519601"/>
                  <a:gd name="connsiteY2" fmla="*/ 44426 h 289987"/>
                  <a:gd name="connsiteX3" fmla="*/ 0 w 519601"/>
                  <a:gd name="connsiteY3" fmla="*/ 145075 h 289987"/>
                  <a:gd name="connsiteX4" fmla="*/ 73636 w 519601"/>
                  <a:gd name="connsiteY4" fmla="*/ 245724 h 289987"/>
                  <a:gd name="connsiteX5" fmla="*/ 259801 w 519601"/>
                  <a:gd name="connsiteY5" fmla="*/ 289987 h 289987"/>
                  <a:gd name="connsiteX6" fmla="*/ 445965 w 519601"/>
                  <a:gd name="connsiteY6" fmla="*/ 245724 h 289987"/>
                  <a:gd name="connsiteX7" fmla="*/ 519601 w 519601"/>
                  <a:gd name="connsiteY7" fmla="*/ 145075 h 289987"/>
                  <a:gd name="connsiteX8" fmla="*/ 445965 w 519601"/>
                  <a:gd name="connsiteY8" fmla="*/ 44426 h 289987"/>
                  <a:gd name="connsiteX9" fmla="*/ 384860 w 519601"/>
                  <a:gd name="connsiteY9" fmla="*/ 215293 h 289987"/>
                  <a:gd name="connsiteX10" fmla="*/ 135067 w 519601"/>
                  <a:gd name="connsiteY10" fmla="*/ 215293 h 289987"/>
                  <a:gd name="connsiteX11" fmla="*/ 79901 w 519601"/>
                  <a:gd name="connsiteY11" fmla="*/ 145075 h 289987"/>
                  <a:gd name="connsiteX12" fmla="*/ 135067 w 519601"/>
                  <a:gd name="connsiteY12" fmla="*/ 74694 h 289987"/>
                  <a:gd name="connsiteX13" fmla="*/ 385185 w 519601"/>
                  <a:gd name="connsiteY13" fmla="*/ 74694 h 289987"/>
                  <a:gd name="connsiteX14" fmla="*/ 440270 w 519601"/>
                  <a:gd name="connsiteY14" fmla="*/ 145075 h 289987"/>
                  <a:gd name="connsiteX15" fmla="*/ 384860 w 519601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601" h="289987">
                    <a:moveTo>
                      <a:pt x="445965" y="44426"/>
                    </a:moveTo>
                    <a:cubicBezTo>
                      <a:pt x="396414" y="15785"/>
                      <a:pt x="330263" y="0"/>
                      <a:pt x="259801" y="0"/>
                    </a:cubicBezTo>
                    <a:cubicBezTo>
                      <a:pt x="189338" y="0"/>
                      <a:pt x="123188" y="15785"/>
                      <a:pt x="73636" y="44426"/>
                    </a:cubicBezTo>
                    <a:cubicBezTo>
                      <a:pt x="26118" y="71846"/>
                      <a:pt x="0" y="107565"/>
                      <a:pt x="0" y="145075"/>
                    </a:cubicBezTo>
                    <a:cubicBezTo>
                      <a:pt x="0" y="182585"/>
                      <a:pt x="26118" y="218304"/>
                      <a:pt x="73636" y="245724"/>
                    </a:cubicBezTo>
                    <a:cubicBezTo>
                      <a:pt x="123188" y="274202"/>
                      <a:pt x="189257" y="289987"/>
                      <a:pt x="259801" y="289987"/>
                    </a:cubicBezTo>
                    <a:cubicBezTo>
                      <a:pt x="330345" y="289987"/>
                      <a:pt x="396414" y="274202"/>
                      <a:pt x="445965" y="245724"/>
                    </a:cubicBezTo>
                    <a:cubicBezTo>
                      <a:pt x="493401" y="218304"/>
                      <a:pt x="519601" y="182503"/>
                      <a:pt x="519601" y="145075"/>
                    </a:cubicBezTo>
                    <a:cubicBezTo>
                      <a:pt x="519601" y="107647"/>
                      <a:pt x="493076" y="71439"/>
                      <a:pt x="445965" y="44426"/>
                    </a:cubicBezTo>
                    <a:close/>
                    <a:moveTo>
                      <a:pt x="384860" y="215293"/>
                    </a:moveTo>
                    <a:cubicBezTo>
                      <a:pt x="305398" y="250883"/>
                      <a:pt x="214529" y="250883"/>
                      <a:pt x="135067" y="215293"/>
                    </a:cubicBezTo>
                    <a:cubicBezTo>
                      <a:pt x="99510" y="197068"/>
                      <a:pt x="79901" y="172170"/>
                      <a:pt x="79901" y="145075"/>
                    </a:cubicBezTo>
                    <a:cubicBezTo>
                      <a:pt x="79901" y="117980"/>
                      <a:pt x="99510" y="92919"/>
                      <a:pt x="135067" y="74694"/>
                    </a:cubicBezTo>
                    <a:cubicBezTo>
                      <a:pt x="214667" y="39218"/>
                      <a:pt x="305585" y="39218"/>
                      <a:pt x="385185" y="74694"/>
                    </a:cubicBezTo>
                    <a:cubicBezTo>
                      <a:pt x="420661" y="92919"/>
                      <a:pt x="440270" y="117980"/>
                      <a:pt x="440270" y="145075"/>
                    </a:cubicBezTo>
                    <a:cubicBezTo>
                      <a:pt x="440270" y="172170"/>
                      <a:pt x="420335" y="196661"/>
                      <a:pt x="384860" y="215293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3" name="Freeform: Shape 852">
                <a:extLst>
                  <a:ext uri="{FF2B5EF4-FFF2-40B4-BE49-F238E27FC236}">
                    <a16:creationId xmlns:a16="http://schemas.microsoft.com/office/drawing/2014/main" id="{A06BDF58-4759-BA10-31D0-2868D9FEB803}"/>
                  </a:ext>
                </a:extLst>
              </p:cNvPr>
              <p:cNvSpPr/>
              <p:nvPr/>
            </p:nvSpPr>
            <p:spPr>
              <a:xfrm>
                <a:off x="7098432" y="4372654"/>
                <a:ext cx="341654" cy="175424"/>
              </a:xfrm>
              <a:custGeom>
                <a:avLst/>
                <a:gdLst>
                  <a:gd name="connsiteX0" fmla="*/ 291615 w 341654"/>
                  <a:gd name="connsiteY0" fmla="*/ 149672 h 175424"/>
                  <a:gd name="connsiteX1" fmla="*/ 291615 w 341654"/>
                  <a:gd name="connsiteY1" fmla="*/ 25752 h 175424"/>
                  <a:gd name="connsiteX2" fmla="*/ 50040 w 341654"/>
                  <a:gd name="connsiteY2" fmla="*/ 25752 h 175424"/>
                  <a:gd name="connsiteX3" fmla="*/ 50040 w 341654"/>
                  <a:gd name="connsiteY3" fmla="*/ 149672 h 175424"/>
                  <a:gd name="connsiteX4" fmla="*/ 291615 w 341654"/>
                  <a:gd name="connsiteY4" fmla="*/ 149672 h 17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424">
                    <a:moveTo>
                      <a:pt x="291615" y="149672"/>
                    </a:moveTo>
                    <a:cubicBezTo>
                      <a:pt x="358334" y="115417"/>
                      <a:pt x="358334" y="60170"/>
                      <a:pt x="291615" y="25752"/>
                    </a:cubicBezTo>
                    <a:cubicBezTo>
                      <a:pt x="224895" y="-8665"/>
                      <a:pt x="116760" y="-8503"/>
                      <a:pt x="50040" y="25752"/>
                    </a:cubicBezTo>
                    <a:cubicBezTo>
                      <a:pt x="-16680" y="60007"/>
                      <a:pt x="-16680" y="115255"/>
                      <a:pt x="50040" y="149672"/>
                    </a:cubicBezTo>
                    <a:cubicBezTo>
                      <a:pt x="116760" y="184090"/>
                      <a:pt x="225139" y="183927"/>
                      <a:pt x="291615" y="149672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4" name="Freeform: Shape 853">
                <a:extLst>
                  <a:ext uri="{FF2B5EF4-FFF2-40B4-BE49-F238E27FC236}">
                    <a16:creationId xmlns:a16="http://schemas.microsoft.com/office/drawing/2014/main" id="{E7F3C0E2-EFE2-4B0E-5280-2BBF7F1C8527}"/>
                  </a:ext>
                </a:extLst>
              </p:cNvPr>
              <p:cNvSpPr/>
              <p:nvPr/>
            </p:nvSpPr>
            <p:spPr>
              <a:xfrm>
                <a:off x="7098432" y="4372654"/>
                <a:ext cx="341654" cy="175424"/>
              </a:xfrm>
              <a:custGeom>
                <a:avLst/>
                <a:gdLst>
                  <a:gd name="connsiteX0" fmla="*/ 291615 w 341654"/>
                  <a:gd name="connsiteY0" fmla="*/ 149672 h 175424"/>
                  <a:gd name="connsiteX1" fmla="*/ 291615 w 341654"/>
                  <a:gd name="connsiteY1" fmla="*/ 25752 h 175424"/>
                  <a:gd name="connsiteX2" fmla="*/ 50040 w 341654"/>
                  <a:gd name="connsiteY2" fmla="*/ 25752 h 175424"/>
                  <a:gd name="connsiteX3" fmla="*/ 50040 w 341654"/>
                  <a:gd name="connsiteY3" fmla="*/ 149672 h 175424"/>
                  <a:gd name="connsiteX4" fmla="*/ 291615 w 341654"/>
                  <a:gd name="connsiteY4" fmla="*/ 149672 h 17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424">
                    <a:moveTo>
                      <a:pt x="291615" y="149672"/>
                    </a:moveTo>
                    <a:cubicBezTo>
                      <a:pt x="358334" y="115417"/>
                      <a:pt x="358334" y="60170"/>
                      <a:pt x="291615" y="25752"/>
                    </a:cubicBezTo>
                    <a:cubicBezTo>
                      <a:pt x="224895" y="-8665"/>
                      <a:pt x="116760" y="-8503"/>
                      <a:pt x="50040" y="25752"/>
                    </a:cubicBezTo>
                    <a:cubicBezTo>
                      <a:pt x="-16680" y="60007"/>
                      <a:pt x="-16680" y="115255"/>
                      <a:pt x="50040" y="149672"/>
                    </a:cubicBezTo>
                    <a:cubicBezTo>
                      <a:pt x="116760" y="184090"/>
                      <a:pt x="225139" y="183927"/>
                      <a:pt x="291615" y="14967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5" name="Freeform: Shape 854">
                <a:extLst>
                  <a:ext uri="{FF2B5EF4-FFF2-40B4-BE49-F238E27FC236}">
                    <a16:creationId xmlns:a16="http://schemas.microsoft.com/office/drawing/2014/main" id="{D0149EEA-C608-2CE0-B028-5DAE9C2C0A50}"/>
                  </a:ext>
                </a:extLst>
              </p:cNvPr>
              <p:cNvSpPr/>
              <p:nvPr/>
            </p:nvSpPr>
            <p:spPr>
              <a:xfrm>
                <a:off x="7098432" y="4372654"/>
                <a:ext cx="341654" cy="175424"/>
              </a:xfrm>
              <a:custGeom>
                <a:avLst/>
                <a:gdLst>
                  <a:gd name="connsiteX0" fmla="*/ 291615 w 341654"/>
                  <a:gd name="connsiteY0" fmla="*/ 149672 h 175424"/>
                  <a:gd name="connsiteX1" fmla="*/ 291615 w 341654"/>
                  <a:gd name="connsiteY1" fmla="*/ 25752 h 175424"/>
                  <a:gd name="connsiteX2" fmla="*/ 50040 w 341654"/>
                  <a:gd name="connsiteY2" fmla="*/ 25752 h 175424"/>
                  <a:gd name="connsiteX3" fmla="*/ 50040 w 341654"/>
                  <a:gd name="connsiteY3" fmla="*/ 149672 h 175424"/>
                  <a:gd name="connsiteX4" fmla="*/ 291615 w 341654"/>
                  <a:gd name="connsiteY4" fmla="*/ 149672 h 17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424">
                    <a:moveTo>
                      <a:pt x="291615" y="149672"/>
                    </a:moveTo>
                    <a:cubicBezTo>
                      <a:pt x="358334" y="115417"/>
                      <a:pt x="358334" y="60170"/>
                      <a:pt x="291615" y="25752"/>
                    </a:cubicBezTo>
                    <a:cubicBezTo>
                      <a:pt x="224895" y="-8665"/>
                      <a:pt x="116760" y="-8503"/>
                      <a:pt x="50040" y="25752"/>
                    </a:cubicBezTo>
                    <a:cubicBezTo>
                      <a:pt x="-16680" y="60007"/>
                      <a:pt x="-16680" y="115255"/>
                      <a:pt x="50040" y="149672"/>
                    </a:cubicBezTo>
                    <a:cubicBezTo>
                      <a:pt x="116760" y="184090"/>
                      <a:pt x="225139" y="183927"/>
                      <a:pt x="291615" y="149672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6" name="Freeform: Shape 855">
                <a:extLst>
                  <a:ext uri="{FF2B5EF4-FFF2-40B4-BE49-F238E27FC236}">
                    <a16:creationId xmlns:a16="http://schemas.microsoft.com/office/drawing/2014/main" id="{6EEE7E80-AE65-B4D3-295E-C76EA164723C}"/>
                  </a:ext>
                </a:extLst>
              </p:cNvPr>
              <p:cNvSpPr/>
              <p:nvPr/>
            </p:nvSpPr>
            <p:spPr>
              <a:xfrm>
                <a:off x="7099652" y="4395904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126" y="57668"/>
                      <a:pt x="0" y="76057"/>
                    </a:cubicBezTo>
                    <a:cubicBezTo>
                      <a:pt x="4801" y="94527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169" y="94527"/>
                      <a:pt x="339213" y="76057"/>
                    </a:cubicBezTo>
                    <a:cubicBezTo>
                      <a:pt x="334169" y="57668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7" name="Freeform: Shape 856">
                <a:extLst>
                  <a:ext uri="{FF2B5EF4-FFF2-40B4-BE49-F238E27FC236}">
                    <a16:creationId xmlns:a16="http://schemas.microsoft.com/office/drawing/2014/main" id="{B9F87C40-BC15-8F79-77D5-0C9176DD9A13}"/>
                  </a:ext>
                </a:extLst>
              </p:cNvPr>
              <p:cNvSpPr/>
              <p:nvPr/>
            </p:nvSpPr>
            <p:spPr>
              <a:xfrm>
                <a:off x="7099652" y="4395904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126" y="57668"/>
                      <a:pt x="0" y="76057"/>
                    </a:cubicBezTo>
                    <a:cubicBezTo>
                      <a:pt x="4801" y="94527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169" y="94527"/>
                      <a:pt x="339213" y="76057"/>
                    </a:cubicBezTo>
                    <a:cubicBezTo>
                      <a:pt x="334169" y="57668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8" name="Freeform: Shape 857">
                <a:extLst>
                  <a:ext uri="{FF2B5EF4-FFF2-40B4-BE49-F238E27FC236}">
                    <a16:creationId xmlns:a16="http://schemas.microsoft.com/office/drawing/2014/main" id="{D6A994C8-B7EA-E492-79EB-26EFBE1F2309}"/>
                  </a:ext>
                </a:extLst>
              </p:cNvPr>
              <p:cNvSpPr/>
              <p:nvPr/>
            </p:nvSpPr>
            <p:spPr>
              <a:xfrm>
                <a:off x="7261082" y="4399708"/>
                <a:ext cx="24409" cy="50609"/>
              </a:xfrm>
              <a:custGeom>
                <a:avLst/>
                <a:gdLst>
                  <a:gd name="connsiteX0" fmla="*/ 24410 w 24409"/>
                  <a:gd name="connsiteY0" fmla="*/ 0 h 50609"/>
                  <a:gd name="connsiteX1" fmla="*/ 24410 w 24409"/>
                  <a:gd name="connsiteY1" fmla="*/ 25061 h 50609"/>
                  <a:gd name="connsiteX2" fmla="*/ 15785 w 24409"/>
                  <a:gd name="connsiteY2" fmla="*/ 34092 h 50609"/>
                  <a:gd name="connsiteX3" fmla="*/ 0 w 24409"/>
                  <a:gd name="connsiteY3" fmla="*/ 50609 h 50609"/>
                  <a:gd name="connsiteX4" fmla="*/ 0 w 24409"/>
                  <a:gd name="connsiteY4" fmla="*/ 24573 h 50609"/>
                  <a:gd name="connsiteX5" fmla="*/ 24410 w 24409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09" h="50609">
                    <a:moveTo>
                      <a:pt x="24410" y="0"/>
                    </a:moveTo>
                    <a:lnTo>
                      <a:pt x="24410" y="25061"/>
                    </a:lnTo>
                    <a:lnTo>
                      <a:pt x="15785" y="34092"/>
                    </a:lnTo>
                    <a:lnTo>
                      <a:pt x="0" y="50609"/>
                    </a:lnTo>
                    <a:lnTo>
                      <a:pt x="0" y="24573"/>
                    </a:lnTo>
                    <a:lnTo>
                      <a:pt x="2441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9" name="Freeform: Shape 858">
                <a:extLst>
                  <a:ext uri="{FF2B5EF4-FFF2-40B4-BE49-F238E27FC236}">
                    <a16:creationId xmlns:a16="http://schemas.microsoft.com/office/drawing/2014/main" id="{6260AFFA-88B5-6903-D0E9-5B15187AA663}"/>
                  </a:ext>
                </a:extLst>
              </p:cNvPr>
              <p:cNvSpPr/>
              <p:nvPr/>
            </p:nvSpPr>
            <p:spPr>
              <a:xfrm>
                <a:off x="7261082" y="4399708"/>
                <a:ext cx="24409" cy="50609"/>
              </a:xfrm>
              <a:custGeom>
                <a:avLst/>
                <a:gdLst>
                  <a:gd name="connsiteX0" fmla="*/ 24410 w 24409"/>
                  <a:gd name="connsiteY0" fmla="*/ 0 h 50609"/>
                  <a:gd name="connsiteX1" fmla="*/ 24410 w 24409"/>
                  <a:gd name="connsiteY1" fmla="*/ 25061 h 50609"/>
                  <a:gd name="connsiteX2" fmla="*/ 15785 w 24409"/>
                  <a:gd name="connsiteY2" fmla="*/ 34092 h 50609"/>
                  <a:gd name="connsiteX3" fmla="*/ 0 w 24409"/>
                  <a:gd name="connsiteY3" fmla="*/ 50609 h 50609"/>
                  <a:gd name="connsiteX4" fmla="*/ 0 w 24409"/>
                  <a:gd name="connsiteY4" fmla="*/ 24573 h 50609"/>
                  <a:gd name="connsiteX5" fmla="*/ 24410 w 24409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09" h="50609">
                    <a:moveTo>
                      <a:pt x="24410" y="0"/>
                    </a:moveTo>
                    <a:lnTo>
                      <a:pt x="24410" y="25061"/>
                    </a:lnTo>
                    <a:lnTo>
                      <a:pt x="15785" y="34092"/>
                    </a:lnTo>
                    <a:lnTo>
                      <a:pt x="0" y="50609"/>
                    </a:lnTo>
                    <a:lnTo>
                      <a:pt x="0" y="24573"/>
                    </a:lnTo>
                    <a:lnTo>
                      <a:pt x="24410" y="0"/>
                    </a:ln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0" name="Freeform: Shape 859">
                <a:extLst>
                  <a:ext uri="{FF2B5EF4-FFF2-40B4-BE49-F238E27FC236}">
                    <a16:creationId xmlns:a16="http://schemas.microsoft.com/office/drawing/2014/main" id="{16F56902-E73E-F581-CF38-58EECA8A3871}"/>
                  </a:ext>
                </a:extLst>
              </p:cNvPr>
              <p:cNvSpPr/>
              <p:nvPr/>
            </p:nvSpPr>
            <p:spPr>
              <a:xfrm>
                <a:off x="7216905" y="4421761"/>
                <a:ext cx="44176" cy="24507"/>
              </a:xfrm>
              <a:custGeom>
                <a:avLst/>
                <a:gdLst>
                  <a:gd name="connsiteX0" fmla="*/ 44177 w 44176"/>
                  <a:gd name="connsiteY0" fmla="*/ 2520 h 24507"/>
                  <a:gd name="connsiteX1" fmla="*/ 44177 w 44176"/>
                  <a:gd name="connsiteY1" fmla="*/ 17247 h 24507"/>
                  <a:gd name="connsiteX2" fmla="*/ 19767 w 44176"/>
                  <a:gd name="connsiteY2" fmla="*/ 24163 h 24507"/>
                  <a:gd name="connsiteX3" fmla="*/ 9352 w 44176"/>
                  <a:gd name="connsiteY3" fmla="*/ 23756 h 24507"/>
                  <a:gd name="connsiteX4" fmla="*/ 4389 w 44176"/>
                  <a:gd name="connsiteY4" fmla="*/ 21722 h 24507"/>
                  <a:gd name="connsiteX5" fmla="*/ 8864 w 44176"/>
                  <a:gd name="connsiteY5" fmla="*/ 6181 h 24507"/>
                  <a:gd name="connsiteX6" fmla="*/ 44177 w 44176"/>
                  <a:gd name="connsiteY6" fmla="*/ 2520 h 2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07">
                    <a:moveTo>
                      <a:pt x="44177" y="2520"/>
                    </a:moveTo>
                    <a:lnTo>
                      <a:pt x="44177" y="17247"/>
                    </a:lnTo>
                    <a:cubicBezTo>
                      <a:pt x="36276" y="20314"/>
                      <a:pt x="28099" y="22625"/>
                      <a:pt x="19767" y="24163"/>
                    </a:cubicBezTo>
                    <a:cubicBezTo>
                      <a:pt x="16301" y="24732"/>
                      <a:pt x="12762" y="24594"/>
                      <a:pt x="9352" y="23756"/>
                    </a:cubicBezTo>
                    <a:cubicBezTo>
                      <a:pt x="7627" y="23252"/>
                      <a:pt x="5968" y="22576"/>
                      <a:pt x="4389" y="21722"/>
                    </a:cubicBezTo>
                    <a:cubicBezTo>
                      <a:pt x="-1632" y="18142"/>
                      <a:pt x="-2608" y="12772"/>
                      <a:pt x="8864" y="6181"/>
                    </a:cubicBezTo>
                    <a:cubicBezTo>
                      <a:pt x="19417" y="-491"/>
                      <a:pt x="32485" y="-1842"/>
                      <a:pt x="44177" y="252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1" name="Freeform: Shape 860">
                <a:extLst>
                  <a:ext uri="{FF2B5EF4-FFF2-40B4-BE49-F238E27FC236}">
                    <a16:creationId xmlns:a16="http://schemas.microsoft.com/office/drawing/2014/main" id="{E8B4CC18-4F6E-E092-0F72-D07AC1B476A8}"/>
                  </a:ext>
                </a:extLst>
              </p:cNvPr>
              <p:cNvSpPr/>
              <p:nvPr/>
            </p:nvSpPr>
            <p:spPr>
              <a:xfrm>
                <a:off x="7216905" y="4421761"/>
                <a:ext cx="44176" cy="24507"/>
              </a:xfrm>
              <a:custGeom>
                <a:avLst/>
                <a:gdLst>
                  <a:gd name="connsiteX0" fmla="*/ 44177 w 44176"/>
                  <a:gd name="connsiteY0" fmla="*/ 2520 h 24507"/>
                  <a:gd name="connsiteX1" fmla="*/ 44177 w 44176"/>
                  <a:gd name="connsiteY1" fmla="*/ 17247 h 24507"/>
                  <a:gd name="connsiteX2" fmla="*/ 19767 w 44176"/>
                  <a:gd name="connsiteY2" fmla="*/ 24163 h 24507"/>
                  <a:gd name="connsiteX3" fmla="*/ 9352 w 44176"/>
                  <a:gd name="connsiteY3" fmla="*/ 23756 h 24507"/>
                  <a:gd name="connsiteX4" fmla="*/ 4389 w 44176"/>
                  <a:gd name="connsiteY4" fmla="*/ 21722 h 24507"/>
                  <a:gd name="connsiteX5" fmla="*/ 8864 w 44176"/>
                  <a:gd name="connsiteY5" fmla="*/ 6181 h 24507"/>
                  <a:gd name="connsiteX6" fmla="*/ 44177 w 44176"/>
                  <a:gd name="connsiteY6" fmla="*/ 2520 h 2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07">
                    <a:moveTo>
                      <a:pt x="44177" y="2520"/>
                    </a:moveTo>
                    <a:lnTo>
                      <a:pt x="44177" y="17247"/>
                    </a:lnTo>
                    <a:cubicBezTo>
                      <a:pt x="36276" y="20314"/>
                      <a:pt x="28099" y="22625"/>
                      <a:pt x="19767" y="24163"/>
                    </a:cubicBezTo>
                    <a:cubicBezTo>
                      <a:pt x="16301" y="24732"/>
                      <a:pt x="12762" y="24594"/>
                      <a:pt x="9352" y="23756"/>
                    </a:cubicBezTo>
                    <a:cubicBezTo>
                      <a:pt x="7627" y="23252"/>
                      <a:pt x="5968" y="22576"/>
                      <a:pt x="4389" y="21722"/>
                    </a:cubicBezTo>
                    <a:cubicBezTo>
                      <a:pt x="-1632" y="18142"/>
                      <a:pt x="-2608" y="12772"/>
                      <a:pt x="8864" y="6181"/>
                    </a:cubicBezTo>
                    <a:cubicBezTo>
                      <a:pt x="19417" y="-491"/>
                      <a:pt x="32485" y="-1842"/>
                      <a:pt x="44177" y="2520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2" name="Freeform: Shape 861">
                <a:extLst>
                  <a:ext uri="{FF2B5EF4-FFF2-40B4-BE49-F238E27FC236}">
                    <a16:creationId xmlns:a16="http://schemas.microsoft.com/office/drawing/2014/main" id="{F28AD451-2C56-4ADA-9D57-815EE22006D5}"/>
                  </a:ext>
                </a:extLst>
              </p:cNvPr>
              <p:cNvSpPr/>
              <p:nvPr/>
            </p:nvSpPr>
            <p:spPr>
              <a:xfrm>
                <a:off x="7164013" y="4408007"/>
                <a:ext cx="210492" cy="124814"/>
              </a:xfrm>
              <a:custGeom>
                <a:avLst/>
                <a:gdLst>
                  <a:gd name="connsiteX0" fmla="*/ 210493 w 210492"/>
                  <a:gd name="connsiteY0" fmla="*/ 87387 h 124814"/>
                  <a:gd name="connsiteX1" fmla="*/ 210493 w 210492"/>
                  <a:gd name="connsiteY1" fmla="*/ 109030 h 124814"/>
                  <a:gd name="connsiteX2" fmla="*/ 183073 w 210492"/>
                  <a:gd name="connsiteY2" fmla="*/ 124815 h 124814"/>
                  <a:gd name="connsiteX3" fmla="*/ 162813 w 210492"/>
                  <a:gd name="connsiteY3" fmla="*/ 113098 h 124814"/>
                  <a:gd name="connsiteX4" fmla="*/ 84376 w 210492"/>
                  <a:gd name="connsiteY4" fmla="*/ 116597 h 124814"/>
                  <a:gd name="connsiteX5" fmla="*/ 84376 w 210492"/>
                  <a:gd name="connsiteY5" fmla="*/ 94954 h 124814"/>
                  <a:gd name="connsiteX6" fmla="*/ 96825 w 210492"/>
                  <a:gd name="connsiteY6" fmla="*/ 82668 h 124814"/>
                  <a:gd name="connsiteX7" fmla="*/ 84376 w 210492"/>
                  <a:gd name="connsiteY7" fmla="*/ 86085 h 124814"/>
                  <a:gd name="connsiteX8" fmla="*/ 23270 w 210492"/>
                  <a:gd name="connsiteY8" fmla="*/ 79087 h 124814"/>
                  <a:gd name="connsiteX9" fmla="*/ 5289 w 210492"/>
                  <a:gd name="connsiteY9" fmla="*/ 56305 h 124814"/>
                  <a:gd name="connsiteX10" fmla="*/ 5289 w 210492"/>
                  <a:gd name="connsiteY10" fmla="*/ 35231 h 124814"/>
                  <a:gd name="connsiteX11" fmla="*/ 7486 w 210492"/>
                  <a:gd name="connsiteY11" fmla="*/ 26037 h 124814"/>
                  <a:gd name="connsiteX12" fmla="*/ 0 w 210492"/>
                  <a:gd name="connsiteY12" fmla="*/ 21643 h 124814"/>
                  <a:gd name="connsiteX13" fmla="*/ 0 w 210492"/>
                  <a:gd name="connsiteY13" fmla="*/ 0 h 124814"/>
                  <a:gd name="connsiteX14" fmla="*/ 20260 w 210492"/>
                  <a:gd name="connsiteY14" fmla="*/ 11717 h 124814"/>
                  <a:gd name="connsiteX15" fmla="*/ 5289 w 210492"/>
                  <a:gd name="connsiteY15" fmla="*/ 34987 h 124814"/>
                  <a:gd name="connsiteX16" fmla="*/ 5289 w 210492"/>
                  <a:gd name="connsiteY16" fmla="*/ 34987 h 124814"/>
                  <a:gd name="connsiteX17" fmla="*/ 23270 w 210492"/>
                  <a:gd name="connsiteY17" fmla="*/ 57200 h 124814"/>
                  <a:gd name="connsiteX18" fmla="*/ 100486 w 210492"/>
                  <a:gd name="connsiteY18" fmla="*/ 59804 h 124814"/>
                  <a:gd name="connsiteX19" fmla="*/ 152316 w 210492"/>
                  <a:gd name="connsiteY19" fmla="*/ 51260 h 124814"/>
                  <a:gd name="connsiteX20" fmla="*/ 148899 w 210492"/>
                  <a:gd name="connsiteY20" fmla="*/ 66801 h 124814"/>
                  <a:gd name="connsiteX21" fmla="*/ 110250 w 210492"/>
                  <a:gd name="connsiteY21" fmla="*/ 69079 h 124814"/>
                  <a:gd name="connsiteX22" fmla="*/ 84376 w 210492"/>
                  <a:gd name="connsiteY22" fmla="*/ 94710 h 124814"/>
                  <a:gd name="connsiteX23" fmla="*/ 98696 w 210492"/>
                  <a:gd name="connsiteY23" fmla="*/ 98941 h 124814"/>
                  <a:gd name="connsiteX24" fmla="*/ 162813 w 210492"/>
                  <a:gd name="connsiteY24" fmla="*/ 91211 h 124814"/>
                  <a:gd name="connsiteX25" fmla="*/ 183073 w 210492"/>
                  <a:gd name="connsiteY25" fmla="*/ 102928 h 12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0492" h="124814">
                    <a:moveTo>
                      <a:pt x="210493" y="87387"/>
                    </a:moveTo>
                    <a:lnTo>
                      <a:pt x="210493" y="109030"/>
                    </a:lnTo>
                    <a:lnTo>
                      <a:pt x="183073" y="124815"/>
                    </a:lnTo>
                    <a:lnTo>
                      <a:pt x="162813" y="113098"/>
                    </a:lnTo>
                    <a:cubicBezTo>
                      <a:pt x="138151" y="124563"/>
                      <a:pt x="109957" y="125824"/>
                      <a:pt x="84376" y="116597"/>
                    </a:cubicBezTo>
                    <a:lnTo>
                      <a:pt x="84376" y="94954"/>
                    </a:lnTo>
                    <a:lnTo>
                      <a:pt x="96825" y="82668"/>
                    </a:lnTo>
                    <a:lnTo>
                      <a:pt x="84376" y="86085"/>
                    </a:lnTo>
                    <a:cubicBezTo>
                      <a:pt x="63888" y="91984"/>
                      <a:pt x="41895" y="89462"/>
                      <a:pt x="23270" y="79087"/>
                    </a:cubicBezTo>
                    <a:cubicBezTo>
                      <a:pt x="10984" y="72009"/>
                      <a:pt x="5289" y="64279"/>
                      <a:pt x="5289" y="56305"/>
                    </a:cubicBezTo>
                    <a:lnTo>
                      <a:pt x="5289" y="35231"/>
                    </a:lnTo>
                    <a:lnTo>
                      <a:pt x="7486" y="26037"/>
                    </a:lnTo>
                    <a:lnTo>
                      <a:pt x="0" y="21643"/>
                    </a:lnTo>
                    <a:lnTo>
                      <a:pt x="0" y="0"/>
                    </a:lnTo>
                    <a:lnTo>
                      <a:pt x="20260" y="11717"/>
                    </a:lnTo>
                    <a:cubicBezTo>
                      <a:pt x="10415" y="19446"/>
                      <a:pt x="5126" y="27339"/>
                      <a:pt x="5289" y="34987"/>
                    </a:cubicBezTo>
                    <a:lnTo>
                      <a:pt x="5289" y="34987"/>
                    </a:lnTo>
                    <a:cubicBezTo>
                      <a:pt x="5289" y="43124"/>
                      <a:pt x="11228" y="50284"/>
                      <a:pt x="23270" y="57200"/>
                    </a:cubicBezTo>
                    <a:cubicBezTo>
                      <a:pt x="49877" y="72578"/>
                      <a:pt x="76321" y="67533"/>
                      <a:pt x="100486" y="59804"/>
                    </a:cubicBezTo>
                    <a:cubicBezTo>
                      <a:pt x="122943" y="52400"/>
                      <a:pt x="139298" y="43531"/>
                      <a:pt x="152316" y="51260"/>
                    </a:cubicBezTo>
                    <a:cubicBezTo>
                      <a:pt x="160453" y="55980"/>
                      <a:pt x="157931" y="61594"/>
                      <a:pt x="148899" y="66801"/>
                    </a:cubicBezTo>
                    <a:cubicBezTo>
                      <a:pt x="137012" y="73311"/>
                      <a:pt x="122821" y="74149"/>
                      <a:pt x="110250" y="69079"/>
                    </a:cubicBezTo>
                    <a:lnTo>
                      <a:pt x="84376" y="94710"/>
                    </a:lnTo>
                    <a:cubicBezTo>
                      <a:pt x="89022" y="96532"/>
                      <a:pt x="93806" y="97948"/>
                      <a:pt x="98696" y="98941"/>
                    </a:cubicBezTo>
                    <a:cubicBezTo>
                      <a:pt x="120356" y="103074"/>
                      <a:pt x="142764" y="100373"/>
                      <a:pt x="162813" y="91211"/>
                    </a:cubicBezTo>
                    <a:lnTo>
                      <a:pt x="183073" y="10292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3" name="Freeform: Shape 862">
                <a:extLst>
                  <a:ext uri="{FF2B5EF4-FFF2-40B4-BE49-F238E27FC236}">
                    <a16:creationId xmlns:a16="http://schemas.microsoft.com/office/drawing/2014/main" id="{403BABEB-B235-91AD-F9AE-F22BCEEF2861}"/>
                  </a:ext>
                </a:extLst>
              </p:cNvPr>
              <p:cNvSpPr/>
              <p:nvPr/>
            </p:nvSpPr>
            <p:spPr>
              <a:xfrm>
                <a:off x="7168976" y="4433800"/>
                <a:ext cx="205204" cy="98778"/>
              </a:xfrm>
              <a:custGeom>
                <a:avLst/>
                <a:gdLst>
                  <a:gd name="connsiteX0" fmla="*/ 0 w 205204"/>
                  <a:gd name="connsiteY0" fmla="*/ 9194 h 98778"/>
                  <a:gd name="connsiteX1" fmla="*/ 0 w 205204"/>
                  <a:gd name="connsiteY1" fmla="*/ 9194 h 98778"/>
                  <a:gd name="connsiteX2" fmla="*/ 17982 w 205204"/>
                  <a:gd name="connsiteY2" fmla="*/ 31407 h 98778"/>
                  <a:gd name="connsiteX3" fmla="*/ 95198 w 205204"/>
                  <a:gd name="connsiteY3" fmla="*/ 34011 h 98778"/>
                  <a:gd name="connsiteX4" fmla="*/ 147028 w 205204"/>
                  <a:gd name="connsiteY4" fmla="*/ 25467 h 98778"/>
                  <a:gd name="connsiteX5" fmla="*/ 143610 w 205204"/>
                  <a:gd name="connsiteY5" fmla="*/ 41008 h 98778"/>
                  <a:gd name="connsiteX6" fmla="*/ 104962 w 205204"/>
                  <a:gd name="connsiteY6" fmla="*/ 43287 h 98778"/>
                  <a:gd name="connsiteX7" fmla="*/ 79087 w 205204"/>
                  <a:gd name="connsiteY7" fmla="*/ 68917 h 98778"/>
                  <a:gd name="connsiteX8" fmla="*/ 93408 w 205204"/>
                  <a:gd name="connsiteY8" fmla="*/ 73148 h 98778"/>
                  <a:gd name="connsiteX9" fmla="*/ 157524 w 205204"/>
                  <a:gd name="connsiteY9" fmla="*/ 65418 h 98778"/>
                  <a:gd name="connsiteX10" fmla="*/ 177784 w 205204"/>
                  <a:gd name="connsiteY10" fmla="*/ 77135 h 98778"/>
                  <a:gd name="connsiteX11" fmla="*/ 205204 w 205204"/>
                  <a:gd name="connsiteY11" fmla="*/ 61350 h 98778"/>
                  <a:gd name="connsiteX12" fmla="*/ 205204 w 205204"/>
                  <a:gd name="connsiteY12" fmla="*/ 82993 h 98778"/>
                  <a:gd name="connsiteX13" fmla="*/ 177784 w 205204"/>
                  <a:gd name="connsiteY13" fmla="*/ 98778 h 98778"/>
                  <a:gd name="connsiteX14" fmla="*/ 157524 w 205204"/>
                  <a:gd name="connsiteY14" fmla="*/ 87061 h 98778"/>
                  <a:gd name="connsiteX15" fmla="*/ 79087 w 205204"/>
                  <a:gd name="connsiteY15" fmla="*/ 90560 h 98778"/>
                  <a:gd name="connsiteX16" fmla="*/ 79087 w 205204"/>
                  <a:gd name="connsiteY16" fmla="*/ 68917 h 98778"/>
                  <a:gd name="connsiteX17" fmla="*/ 91536 w 205204"/>
                  <a:gd name="connsiteY17" fmla="*/ 56631 h 98778"/>
                  <a:gd name="connsiteX18" fmla="*/ 79087 w 205204"/>
                  <a:gd name="connsiteY18" fmla="*/ 60048 h 98778"/>
                  <a:gd name="connsiteX19" fmla="*/ 17982 w 205204"/>
                  <a:gd name="connsiteY19" fmla="*/ 53051 h 98778"/>
                  <a:gd name="connsiteX20" fmla="*/ 0 w 205204"/>
                  <a:gd name="connsiteY20" fmla="*/ 30268 h 98778"/>
                  <a:gd name="connsiteX21" fmla="*/ 0 w 205204"/>
                  <a:gd name="connsiteY21" fmla="*/ 9194 h 98778"/>
                  <a:gd name="connsiteX22" fmla="*/ 2197 w 205204"/>
                  <a:gd name="connsiteY22" fmla="*/ 0 h 98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5204" h="98778">
                    <a:moveTo>
                      <a:pt x="0" y="9194"/>
                    </a:moveTo>
                    <a:lnTo>
                      <a:pt x="0" y="9194"/>
                    </a:lnTo>
                    <a:cubicBezTo>
                      <a:pt x="0" y="17331"/>
                      <a:pt x="5940" y="24491"/>
                      <a:pt x="17982" y="31407"/>
                    </a:cubicBezTo>
                    <a:cubicBezTo>
                      <a:pt x="44588" y="46785"/>
                      <a:pt x="71032" y="41741"/>
                      <a:pt x="95198" y="34011"/>
                    </a:cubicBezTo>
                    <a:cubicBezTo>
                      <a:pt x="117655" y="26607"/>
                      <a:pt x="134009" y="17738"/>
                      <a:pt x="147028" y="25467"/>
                    </a:cubicBezTo>
                    <a:cubicBezTo>
                      <a:pt x="155164" y="30187"/>
                      <a:pt x="152642" y="35801"/>
                      <a:pt x="143610" y="41008"/>
                    </a:cubicBezTo>
                    <a:cubicBezTo>
                      <a:pt x="131723" y="47518"/>
                      <a:pt x="117533" y="48356"/>
                      <a:pt x="104962" y="43287"/>
                    </a:cubicBezTo>
                    <a:lnTo>
                      <a:pt x="79087" y="68917"/>
                    </a:lnTo>
                    <a:cubicBezTo>
                      <a:pt x="83733" y="70739"/>
                      <a:pt x="88518" y="72155"/>
                      <a:pt x="93408" y="73148"/>
                    </a:cubicBezTo>
                    <a:cubicBezTo>
                      <a:pt x="115067" y="77281"/>
                      <a:pt x="137475" y="74580"/>
                      <a:pt x="157524" y="65418"/>
                    </a:cubicBezTo>
                    <a:lnTo>
                      <a:pt x="177784" y="77135"/>
                    </a:lnTo>
                    <a:lnTo>
                      <a:pt x="205204" y="61350"/>
                    </a:lnTo>
                    <a:lnTo>
                      <a:pt x="205204" y="82993"/>
                    </a:lnTo>
                    <a:lnTo>
                      <a:pt x="177784" y="98778"/>
                    </a:lnTo>
                    <a:lnTo>
                      <a:pt x="157524" y="87061"/>
                    </a:lnTo>
                    <a:cubicBezTo>
                      <a:pt x="132862" y="98526"/>
                      <a:pt x="104669" y="99787"/>
                      <a:pt x="79087" y="90560"/>
                    </a:cubicBezTo>
                    <a:lnTo>
                      <a:pt x="79087" y="68917"/>
                    </a:lnTo>
                    <a:lnTo>
                      <a:pt x="91536" y="56631"/>
                    </a:lnTo>
                    <a:lnTo>
                      <a:pt x="79087" y="60048"/>
                    </a:lnTo>
                    <a:cubicBezTo>
                      <a:pt x="58600" y="65947"/>
                      <a:pt x="36606" y="63425"/>
                      <a:pt x="17982" y="53051"/>
                    </a:cubicBezTo>
                    <a:cubicBezTo>
                      <a:pt x="5696" y="45972"/>
                      <a:pt x="0" y="38242"/>
                      <a:pt x="0" y="30268"/>
                    </a:cubicBezTo>
                    <a:lnTo>
                      <a:pt x="0" y="9194"/>
                    </a:lnTo>
                    <a:lnTo>
                      <a:pt x="2197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4" name="Freeform: Shape 863">
                <a:extLst>
                  <a:ext uri="{FF2B5EF4-FFF2-40B4-BE49-F238E27FC236}">
                    <a16:creationId xmlns:a16="http://schemas.microsoft.com/office/drawing/2014/main" id="{6B66C56E-E9A7-B796-E7C2-4A2A69EEFD22}"/>
                  </a:ext>
                </a:extLst>
              </p:cNvPr>
              <p:cNvSpPr/>
              <p:nvPr/>
            </p:nvSpPr>
            <p:spPr>
              <a:xfrm>
                <a:off x="7164013" y="4408007"/>
                <a:ext cx="20259" cy="26036"/>
              </a:xfrm>
              <a:custGeom>
                <a:avLst/>
                <a:gdLst>
                  <a:gd name="connsiteX0" fmla="*/ 0 w 20259"/>
                  <a:gd name="connsiteY0" fmla="*/ 0 h 26036"/>
                  <a:gd name="connsiteX1" fmla="*/ 0 w 20259"/>
                  <a:gd name="connsiteY1" fmla="*/ 21643 h 26036"/>
                  <a:gd name="connsiteX2" fmla="*/ 7486 w 20259"/>
                  <a:gd name="connsiteY2" fmla="*/ 26037 h 26036"/>
                  <a:gd name="connsiteX3" fmla="*/ 7486 w 20259"/>
                  <a:gd name="connsiteY3" fmla="*/ 26037 h 26036"/>
                  <a:gd name="connsiteX4" fmla="*/ 20260 w 20259"/>
                  <a:gd name="connsiteY4" fmla="*/ 11635 h 2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9" h="26036">
                    <a:moveTo>
                      <a:pt x="0" y="0"/>
                    </a:moveTo>
                    <a:lnTo>
                      <a:pt x="0" y="21643"/>
                    </a:lnTo>
                    <a:lnTo>
                      <a:pt x="7486" y="26037"/>
                    </a:lnTo>
                    <a:lnTo>
                      <a:pt x="7486" y="26037"/>
                    </a:lnTo>
                    <a:cubicBezTo>
                      <a:pt x="10610" y="20341"/>
                      <a:pt x="14979" y="15419"/>
                      <a:pt x="20260" y="1163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5" name="Freeform: Shape 864">
                <a:extLst>
                  <a:ext uri="{FF2B5EF4-FFF2-40B4-BE49-F238E27FC236}">
                    <a16:creationId xmlns:a16="http://schemas.microsoft.com/office/drawing/2014/main" id="{44227136-D260-E41E-0400-8602E4052CAF}"/>
                  </a:ext>
                </a:extLst>
              </p:cNvPr>
              <p:cNvSpPr/>
              <p:nvPr/>
            </p:nvSpPr>
            <p:spPr>
              <a:xfrm>
                <a:off x="7354164" y="4462604"/>
                <a:ext cx="15785" cy="28966"/>
              </a:xfrm>
              <a:custGeom>
                <a:avLst/>
                <a:gdLst>
                  <a:gd name="connsiteX0" fmla="*/ 15785 w 15785"/>
                  <a:gd name="connsiteY0" fmla="*/ 18633 h 28966"/>
                  <a:gd name="connsiteX1" fmla="*/ 13751 w 15785"/>
                  <a:gd name="connsiteY1" fmla="*/ 28966 h 28966"/>
                  <a:gd name="connsiteX2" fmla="*/ 0 w 15785"/>
                  <a:gd name="connsiteY2" fmla="*/ 20830 h 28966"/>
                  <a:gd name="connsiteX3" fmla="*/ 15541 w 15785"/>
                  <a:gd name="connsiteY3" fmla="*/ 0 h 28966"/>
                  <a:gd name="connsiteX4" fmla="*/ 15785 w 15785"/>
                  <a:gd name="connsiteY4" fmla="*/ 18633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5" h="28966">
                    <a:moveTo>
                      <a:pt x="15785" y="18633"/>
                    </a:moveTo>
                    <a:cubicBezTo>
                      <a:pt x="15809" y="22180"/>
                      <a:pt x="15118" y="25695"/>
                      <a:pt x="13751" y="28966"/>
                    </a:cubicBezTo>
                    <a:lnTo>
                      <a:pt x="0" y="20830"/>
                    </a:lnTo>
                    <a:cubicBezTo>
                      <a:pt x="8429" y="17038"/>
                      <a:pt x="14304" y="9162"/>
                      <a:pt x="15541" y="0"/>
                    </a:cubicBezTo>
                    <a:cubicBezTo>
                      <a:pt x="15704" y="6184"/>
                      <a:pt x="15785" y="18063"/>
                      <a:pt x="15785" y="1863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6" name="Freeform: Shape 865">
                <a:extLst>
                  <a:ext uri="{FF2B5EF4-FFF2-40B4-BE49-F238E27FC236}">
                    <a16:creationId xmlns:a16="http://schemas.microsoft.com/office/drawing/2014/main" id="{2E9DAF05-962A-AFF8-0205-8D5B679F7A61}"/>
                  </a:ext>
                </a:extLst>
              </p:cNvPr>
              <p:cNvSpPr/>
              <p:nvPr/>
            </p:nvSpPr>
            <p:spPr>
              <a:xfrm>
                <a:off x="7354164" y="4462604"/>
                <a:ext cx="15785" cy="28966"/>
              </a:xfrm>
              <a:custGeom>
                <a:avLst/>
                <a:gdLst>
                  <a:gd name="connsiteX0" fmla="*/ 15785 w 15785"/>
                  <a:gd name="connsiteY0" fmla="*/ 18633 h 28966"/>
                  <a:gd name="connsiteX1" fmla="*/ 13751 w 15785"/>
                  <a:gd name="connsiteY1" fmla="*/ 28966 h 28966"/>
                  <a:gd name="connsiteX2" fmla="*/ 0 w 15785"/>
                  <a:gd name="connsiteY2" fmla="*/ 20830 h 28966"/>
                  <a:gd name="connsiteX3" fmla="*/ 15541 w 15785"/>
                  <a:gd name="connsiteY3" fmla="*/ 0 h 28966"/>
                  <a:gd name="connsiteX4" fmla="*/ 15785 w 15785"/>
                  <a:gd name="connsiteY4" fmla="*/ 18633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5" h="28966">
                    <a:moveTo>
                      <a:pt x="15785" y="18633"/>
                    </a:moveTo>
                    <a:cubicBezTo>
                      <a:pt x="15809" y="22180"/>
                      <a:pt x="15118" y="25695"/>
                      <a:pt x="13751" y="28966"/>
                    </a:cubicBezTo>
                    <a:lnTo>
                      <a:pt x="0" y="20830"/>
                    </a:lnTo>
                    <a:cubicBezTo>
                      <a:pt x="8429" y="17038"/>
                      <a:pt x="14304" y="9162"/>
                      <a:pt x="15541" y="0"/>
                    </a:cubicBezTo>
                    <a:cubicBezTo>
                      <a:pt x="15704" y="6184"/>
                      <a:pt x="15785" y="18063"/>
                      <a:pt x="15785" y="186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7" name="Freeform: Shape 866">
                <a:extLst>
                  <a:ext uri="{FF2B5EF4-FFF2-40B4-BE49-F238E27FC236}">
                    <a16:creationId xmlns:a16="http://schemas.microsoft.com/office/drawing/2014/main" id="{47EA1300-8100-DF33-E51B-2B65BFE426A8}"/>
                  </a:ext>
                </a:extLst>
              </p:cNvPr>
              <p:cNvSpPr/>
              <p:nvPr/>
            </p:nvSpPr>
            <p:spPr>
              <a:xfrm>
                <a:off x="7164338" y="4391409"/>
                <a:ext cx="210411" cy="119526"/>
              </a:xfrm>
              <a:custGeom>
                <a:avLst/>
                <a:gdLst>
                  <a:gd name="connsiteX0" fmla="*/ 205530 w 210411"/>
                  <a:gd name="connsiteY0" fmla="*/ 101382 h 119526"/>
                  <a:gd name="connsiteX1" fmla="*/ 189907 w 210411"/>
                  <a:gd name="connsiteY1" fmla="*/ 92269 h 119526"/>
                  <a:gd name="connsiteX2" fmla="*/ 205530 w 210411"/>
                  <a:gd name="connsiteY2" fmla="*/ 68266 h 119526"/>
                  <a:gd name="connsiteX3" fmla="*/ 205530 w 210411"/>
                  <a:gd name="connsiteY3" fmla="*/ 66150 h 119526"/>
                  <a:gd name="connsiteX4" fmla="*/ 187955 w 210411"/>
                  <a:gd name="connsiteY4" fmla="*/ 44914 h 119526"/>
                  <a:gd name="connsiteX5" fmla="*/ 187955 w 210411"/>
                  <a:gd name="connsiteY5" fmla="*/ 44914 h 119526"/>
                  <a:gd name="connsiteX6" fmla="*/ 151584 w 210411"/>
                  <a:gd name="connsiteY6" fmla="*/ 35394 h 119526"/>
                  <a:gd name="connsiteX7" fmla="*/ 148086 w 210411"/>
                  <a:gd name="connsiteY7" fmla="*/ 35394 h 119526"/>
                  <a:gd name="connsiteX8" fmla="*/ 144831 w 210411"/>
                  <a:gd name="connsiteY8" fmla="*/ 35394 h 119526"/>
                  <a:gd name="connsiteX9" fmla="*/ 141983 w 210411"/>
                  <a:gd name="connsiteY9" fmla="*/ 35394 h 119526"/>
                  <a:gd name="connsiteX10" fmla="*/ 140844 w 210411"/>
                  <a:gd name="connsiteY10" fmla="*/ 35394 h 119526"/>
                  <a:gd name="connsiteX11" fmla="*/ 138647 w 210411"/>
                  <a:gd name="connsiteY11" fmla="*/ 35394 h 119526"/>
                  <a:gd name="connsiteX12" fmla="*/ 120910 w 210411"/>
                  <a:gd name="connsiteY12" fmla="*/ 39056 h 119526"/>
                  <a:gd name="connsiteX13" fmla="*/ 112773 w 210411"/>
                  <a:gd name="connsiteY13" fmla="*/ 41497 h 119526"/>
                  <a:gd name="connsiteX14" fmla="*/ 101300 w 210411"/>
                  <a:gd name="connsiteY14" fmla="*/ 45239 h 119526"/>
                  <a:gd name="connsiteX15" fmla="*/ 96907 w 210411"/>
                  <a:gd name="connsiteY15" fmla="*/ 46704 h 119526"/>
                  <a:gd name="connsiteX16" fmla="*/ 72497 w 210411"/>
                  <a:gd name="connsiteY16" fmla="*/ 53620 h 119526"/>
                  <a:gd name="connsiteX17" fmla="*/ 62001 w 210411"/>
                  <a:gd name="connsiteY17" fmla="*/ 53213 h 119526"/>
                  <a:gd name="connsiteX18" fmla="*/ 57119 w 210411"/>
                  <a:gd name="connsiteY18" fmla="*/ 51179 h 119526"/>
                  <a:gd name="connsiteX19" fmla="*/ 61512 w 210411"/>
                  <a:gd name="connsiteY19" fmla="*/ 35638 h 119526"/>
                  <a:gd name="connsiteX20" fmla="*/ 96744 w 210411"/>
                  <a:gd name="connsiteY20" fmla="*/ 31977 h 119526"/>
                  <a:gd name="connsiteX21" fmla="*/ 121154 w 210411"/>
                  <a:gd name="connsiteY21" fmla="*/ 7567 h 119526"/>
                  <a:gd name="connsiteX22" fmla="*/ 47924 w 210411"/>
                  <a:gd name="connsiteY22" fmla="*/ 11635 h 119526"/>
                  <a:gd name="connsiteX23" fmla="*/ 27664 w 210411"/>
                  <a:gd name="connsiteY23" fmla="*/ 0 h 119526"/>
                  <a:gd name="connsiteX24" fmla="*/ 0 w 210411"/>
                  <a:gd name="connsiteY24" fmla="*/ 16273 h 119526"/>
                  <a:gd name="connsiteX25" fmla="*/ 20341 w 210411"/>
                  <a:gd name="connsiteY25" fmla="*/ 27908 h 119526"/>
                  <a:gd name="connsiteX26" fmla="*/ 5289 w 210411"/>
                  <a:gd name="connsiteY26" fmla="*/ 51179 h 119526"/>
                  <a:gd name="connsiteX27" fmla="*/ 5289 w 210411"/>
                  <a:gd name="connsiteY27" fmla="*/ 51179 h 119526"/>
                  <a:gd name="connsiteX28" fmla="*/ 23271 w 210411"/>
                  <a:gd name="connsiteY28" fmla="*/ 73392 h 119526"/>
                  <a:gd name="connsiteX29" fmla="*/ 100487 w 210411"/>
                  <a:gd name="connsiteY29" fmla="*/ 75914 h 119526"/>
                  <a:gd name="connsiteX30" fmla="*/ 152235 w 210411"/>
                  <a:gd name="connsiteY30" fmla="*/ 67778 h 119526"/>
                  <a:gd name="connsiteX31" fmla="*/ 148899 w 210411"/>
                  <a:gd name="connsiteY31" fmla="*/ 83318 h 119526"/>
                  <a:gd name="connsiteX32" fmla="*/ 110251 w 210411"/>
                  <a:gd name="connsiteY32" fmla="*/ 85515 h 119526"/>
                  <a:gd name="connsiteX33" fmla="*/ 84295 w 210411"/>
                  <a:gd name="connsiteY33" fmla="*/ 111308 h 119526"/>
                  <a:gd name="connsiteX34" fmla="*/ 98615 w 210411"/>
                  <a:gd name="connsiteY34" fmla="*/ 115458 h 119526"/>
                  <a:gd name="connsiteX35" fmla="*/ 123676 w 210411"/>
                  <a:gd name="connsiteY35" fmla="*/ 117329 h 119526"/>
                  <a:gd name="connsiteX36" fmla="*/ 162813 w 210411"/>
                  <a:gd name="connsiteY36" fmla="*/ 107728 h 119526"/>
                  <a:gd name="connsiteX37" fmla="*/ 183073 w 210411"/>
                  <a:gd name="connsiteY37" fmla="*/ 119526 h 119526"/>
                  <a:gd name="connsiteX38" fmla="*/ 210412 w 210411"/>
                  <a:gd name="connsiteY38" fmla="*/ 103660 h 11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526">
                    <a:moveTo>
                      <a:pt x="205530" y="101382"/>
                    </a:moveTo>
                    <a:lnTo>
                      <a:pt x="189907" y="92269"/>
                    </a:lnTo>
                    <a:cubicBezTo>
                      <a:pt x="199330" y="87973"/>
                      <a:pt x="205416" y="78624"/>
                      <a:pt x="205530" y="68266"/>
                    </a:cubicBezTo>
                    <a:cubicBezTo>
                      <a:pt x="205570" y="67558"/>
                      <a:pt x="205570" y="66858"/>
                      <a:pt x="205530" y="66150"/>
                    </a:cubicBezTo>
                    <a:cubicBezTo>
                      <a:pt x="204797" y="58665"/>
                      <a:pt x="199346" y="51423"/>
                      <a:pt x="187955" y="44914"/>
                    </a:cubicBezTo>
                    <a:lnTo>
                      <a:pt x="187955" y="44914"/>
                    </a:lnTo>
                    <a:cubicBezTo>
                      <a:pt x="176889" y="38567"/>
                      <a:pt x="164342" y="35280"/>
                      <a:pt x="151584" y="35394"/>
                    </a:cubicBezTo>
                    <a:lnTo>
                      <a:pt x="148086" y="35394"/>
                    </a:lnTo>
                    <a:lnTo>
                      <a:pt x="144831" y="35394"/>
                    </a:lnTo>
                    <a:lnTo>
                      <a:pt x="141983" y="35394"/>
                    </a:lnTo>
                    <a:lnTo>
                      <a:pt x="140844" y="35394"/>
                    </a:lnTo>
                    <a:lnTo>
                      <a:pt x="138647" y="35394"/>
                    </a:lnTo>
                    <a:cubicBezTo>
                      <a:pt x="132659" y="36224"/>
                      <a:pt x="126735" y="37444"/>
                      <a:pt x="120910" y="39056"/>
                    </a:cubicBezTo>
                    <a:cubicBezTo>
                      <a:pt x="118143" y="39788"/>
                      <a:pt x="115376" y="40601"/>
                      <a:pt x="112773" y="41497"/>
                    </a:cubicBezTo>
                    <a:lnTo>
                      <a:pt x="101300" y="45239"/>
                    </a:lnTo>
                    <a:lnTo>
                      <a:pt x="96907" y="46704"/>
                    </a:lnTo>
                    <a:cubicBezTo>
                      <a:pt x="88998" y="49763"/>
                      <a:pt x="80829" y="52074"/>
                      <a:pt x="72497" y="53620"/>
                    </a:cubicBezTo>
                    <a:cubicBezTo>
                      <a:pt x="69006" y="54246"/>
                      <a:pt x="65426" y="54108"/>
                      <a:pt x="62001" y="53213"/>
                    </a:cubicBezTo>
                    <a:cubicBezTo>
                      <a:pt x="60292" y="52741"/>
                      <a:pt x="58657" y="52058"/>
                      <a:pt x="57119" y="51179"/>
                    </a:cubicBezTo>
                    <a:cubicBezTo>
                      <a:pt x="51016" y="47680"/>
                      <a:pt x="50040" y="42310"/>
                      <a:pt x="61512" y="35638"/>
                    </a:cubicBezTo>
                    <a:cubicBezTo>
                      <a:pt x="72041" y="28991"/>
                      <a:pt x="85068" y="27640"/>
                      <a:pt x="96744" y="31977"/>
                    </a:cubicBezTo>
                    <a:lnTo>
                      <a:pt x="121154" y="7567"/>
                    </a:lnTo>
                    <a:cubicBezTo>
                      <a:pt x="97053" y="33"/>
                      <a:pt x="71041" y="1473"/>
                      <a:pt x="47924" y="11635"/>
                    </a:cubicBezTo>
                    <a:lnTo>
                      <a:pt x="27664" y="0"/>
                    </a:lnTo>
                    <a:lnTo>
                      <a:pt x="0" y="16273"/>
                    </a:lnTo>
                    <a:lnTo>
                      <a:pt x="20341" y="27908"/>
                    </a:lnTo>
                    <a:cubicBezTo>
                      <a:pt x="10415" y="35557"/>
                      <a:pt x="5126" y="43531"/>
                      <a:pt x="5289" y="51179"/>
                    </a:cubicBezTo>
                    <a:lnTo>
                      <a:pt x="5289" y="51179"/>
                    </a:lnTo>
                    <a:cubicBezTo>
                      <a:pt x="5289" y="59316"/>
                      <a:pt x="11229" y="66476"/>
                      <a:pt x="23271" y="73392"/>
                    </a:cubicBezTo>
                    <a:cubicBezTo>
                      <a:pt x="49877" y="88851"/>
                      <a:pt x="76321" y="83725"/>
                      <a:pt x="100487" y="75914"/>
                    </a:cubicBezTo>
                    <a:cubicBezTo>
                      <a:pt x="122944" y="68591"/>
                      <a:pt x="139298" y="59641"/>
                      <a:pt x="152235" y="67778"/>
                    </a:cubicBezTo>
                    <a:cubicBezTo>
                      <a:pt x="160372" y="72415"/>
                      <a:pt x="157931" y="78111"/>
                      <a:pt x="148899" y="83318"/>
                    </a:cubicBezTo>
                    <a:cubicBezTo>
                      <a:pt x="137036" y="89934"/>
                      <a:pt x="122789" y="90739"/>
                      <a:pt x="110251" y="85515"/>
                    </a:cubicBezTo>
                    <a:lnTo>
                      <a:pt x="84295" y="111308"/>
                    </a:lnTo>
                    <a:cubicBezTo>
                      <a:pt x="88965" y="113033"/>
                      <a:pt x="93750" y="114416"/>
                      <a:pt x="98615" y="115458"/>
                    </a:cubicBezTo>
                    <a:cubicBezTo>
                      <a:pt x="106850" y="117159"/>
                      <a:pt x="115279" y="117785"/>
                      <a:pt x="123676" y="117329"/>
                    </a:cubicBezTo>
                    <a:cubicBezTo>
                      <a:pt x="137183" y="116442"/>
                      <a:pt x="150429" y="113196"/>
                      <a:pt x="162813" y="107728"/>
                    </a:cubicBezTo>
                    <a:lnTo>
                      <a:pt x="183073" y="119526"/>
                    </a:lnTo>
                    <a:lnTo>
                      <a:pt x="210412" y="10366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8" name="Freeform: Shape 867">
                <a:extLst>
                  <a:ext uri="{FF2B5EF4-FFF2-40B4-BE49-F238E27FC236}">
                    <a16:creationId xmlns:a16="http://schemas.microsoft.com/office/drawing/2014/main" id="{49B12403-9D71-ADB5-1B98-B0D3F4666F2B}"/>
                  </a:ext>
                </a:extLst>
              </p:cNvPr>
              <p:cNvSpPr/>
              <p:nvPr/>
            </p:nvSpPr>
            <p:spPr>
              <a:xfrm>
                <a:off x="7164338" y="4391409"/>
                <a:ext cx="210411" cy="119526"/>
              </a:xfrm>
              <a:custGeom>
                <a:avLst/>
                <a:gdLst>
                  <a:gd name="connsiteX0" fmla="*/ 205530 w 210411"/>
                  <a:gd name="connsiteY0" fmla="*/ 101382 h 119526"/>
                  <a:gd name="connsiteX1" fmla="*/ 189907 w 210411"/>
                  <a:gd name="connsiteY1" fmla="*/ 92269 h 119526"/>
                  <a:gd name="connsiteX2" fmla="*/ 205530 w 210411"/>
                  <a:gd name="connsiteY2" fmla="*/ 68266 h 119526"/>
                  <a:gd name="connsiteX3" fmla="*/ 205530 w 210411"/>
                  <a:gd name="connsiteY3" fmla="*/ 66150 h 119526"/>
                  <a:gd name="connsiteX4" fmla="*/ 187955 w 210411"/>
                  <a:gd name="connsiteY4" fmla="*/ 44914 h 119526"/>
                  <a:gd name="connsiteX5" fmla="*/ 187955 w 210411"/>
                  <a:gd name="connsiteY5" fmla="*/ 44914 h 119526"/>
                  <a:gd name="connsiteX6" fmla="*/ 151584 w 210411"/>
                  <a:gd name="connsiteY6" fmla="*/ 35394 h 119526"/>
                  <a:gd name="connsiteX7" fmla="*/ 148086 w 210411"/>
                  <a:gd name="connsiteY7" fmla="*/ 35394 h 119526"/>
                  <a:gd name="connsiteX8" fmla="*/ 144831 w 210411"/>
                  <a:gd name="connsiteY8" fmla="*/ 35394 h 119526"/>
                  <a:gd name="connsiteX9" fmla="*/ 141983 w 210411"/>
                  <a:gd name="connsiteY9" fmla="*/ 35394 h 119526"/>
                  <a:gd name="connsiteX10" fmla="*/ 140844 w 210411"/>
                  <a:gd name="connsiteY10" fmla="*/ 35394 h 119526"/>
                  <a:gd name="connsiteX11" fmla="*/ 138647 w 210411"/>
                  <a:gd name="connsiteY11" fmla="*/ 35394 h 119526"/>
                  <a:gd name="connsiteX12" fmla="*/ 120910 w 210411"/>
                  <a:gd name="connsiteY12" fmla="*/ 39056 h 119526"/>
                  <a:gd name="connsiteX13" fmla="*/ 112773 w 210411"/>
                  <a:gd name="connsiteY13" fmla="*/ 41497 h 119526"/>
                  <a:gd name="connsiteX14" fmla="*/ 101300 w 210411"/>
                  <a:gd name="connsiteY14" fmla="*/ 45239 h 119526"/>
                  <a:gd name="connsiteX15" fmla="*/ 96907 w 210411"/>
                  <a:gd name="connsiteY15" fmla="*/ 46704 h 119526"/>
                  <a:gd name="connsiteX16" fmla="*/ 72497 w 210411"/>
                  <a:gd name="connsiteY16" fmla="*/ 53620 h 119526"/>
                  <a:gd name="connsiteX17" fmla="*/ 62001 w 210411"/>
                  <a:gd name="connsiteY17" fmla="*/ 53213 h 119526"/>
                  <a:gd name="connsiteX18" fmla="*/ 57119 w 210411"/>
                  <a:gd name="connsiteY18" fmla="*/ 51179 h 119526"/>
                  <a:gd name="connsiteX19" fmla="*/ 61512 w 210411"/>
                  <a:gd name="connsiteY19" fmla="*/ 35638 h 119526"/>
                  <a:gd name="connsiteX20" fmla="*/ 96744 w 210411"/>
                  <a:gd name="connsiteY20" fmla="*/ 31977 h 119526"/>
                  <a:gd name="connsiteX21" fmla="*/ 121154 w 210411"/>
                  <a:gd name="connsiteY21" fmla="*/ 7567 h 119526"/>
                  <a:gd name="connsiteX22" fmla="*/ 47924 w 210411"/>
                  <a:gd name="connsiteY22" fmla="*/ 11635 h 119526"/>
                  <a:gd name="connsiteX23" fmla="*/ 27664 w 210411"/>
                  <a:gd name="connsiteY23" fmla="*/ 0 h 119526"/>
                  <a:gd name="connsiteX24" fmla="*/ 0 w 210411"/>
                  <a:gd name="connsiteY24" fmla="*/ 16273 h 119526"/>
                  <a:gd name="connsiteX25" fmla="*/ 20341 w 210411"/>
                  <a:gd name="connsiteY25" fmla="*/ 27908 h 119526"/>
                  <a:gd name="connsiteX26" fmla="*/ 5289 w 210411"/>
                  <a:gd name="connsiteY26" fmla="*/ 51179 h 119526"/>
                  <a:gd name="connsiteX27" fmla="*/ 5289 w 210411"/>
                  <a:gd name="connsiteY27" fmla="*/ 51179 h 119526"/>
                  <a:gd name="connsiteX28" fmla="*/ 23271 w 210411"/>
                  <a:gd name="connsiteY28" fmla="*/ 73392 h 119526"/>
                  <a:gd name="connsiteX29" fmla="*/ 100487 w 210411"/>
                  <a:gd name="connsiteY29" fmla="*/ 75914 h 119526"/>
                  <a:gd name="connsiteX30" fmla="*/ 152235 w 210411"/>
                  <a:gd name="connsiteY30" fmla="*/ 67778 h 119526"/>
                  <a:gd name="connsiteX31" fmla="*/ 148899 w 210411"/>
                  <a:gd name="connsiteY31" fmla="*/ 83318 h 119526"/>
                  <a:gd name="connsiteX32" fmla="*/ 110251 w 210411"/>
                  <a:gd name="connsiteY32" fmla="*/ 85515 h 119526"/>
                  <a:gd name="connsiteX33" fmla="*/ 84295 w 210411"/>
                  <a:gd name="connsiteY33" fmla="*/ 111308 h 119526"/>
                  <a:gd name="connsiteX34" fmla="*/ 98615 w 210411"/>
                  <a:gd name="connsiteY34" fmla="*/ 115458 h 119526"/>
                  <a:gd name="connsiteX35" fmla="*/ 123676 w 210411"/>
                  <a:gd name="connsiteY35" fmla="*/ 117329 h 119526"/>
                  <a:gd name="connsiteX36" fmla="*/ 162813 w 210411"/>
                  <a:gd name="connsiteY36" fmla="*/ 107728 h 119526"/>
                  <a:gd name="connsiteX37" fmla="*/ 183073 w 210411"/>
                  <a:gd name="connsiteY37" fmla="*/ 119526 h 119526"/>
                  <a:gd name="connsiteX38" fmla="*/ 210412 w 210411"/>
                  <a:gd name="connsiteY38" fmla="*/ 103660 h 11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526">
                    <a:moveTo>
                      <a:pt x="205530" y="101382"/>
                    </a:moveTo>
                    <a:lnTo>
                      <a:pt x="189907" y="92269"/>
                    </a:lnTo>
                    <a:cubicBezTo>
                      <a:pt x="199330" y="87973"/>
                      <a:pt x="205416" y="78624"/>
                      <a:pt x="205530" y="68266"/>
                    </a:cubicBezTo>
                    <a:cubicBezTo>
                      <a:pt x="205570" y="67558"/>
                      <a:pt x="205570" y="66858"/>
                      <a:pt x="205530" y="66150"/>
                    </a:cubicBezTo>
                    <a:cubicBezTo>
                      <a:pt x="204797" y="58665"/>
                      <a:pt x="199346" y="51423"/>
                      <a:pt x="187955" y="44914"/>
                    </a:cubicBezTo>
                    <a:lnTo>
                      <a:pt x="187955" y="44914"/>
                    </a:lnTo>
                    <a:cubicBezTo>
                      <a:pt x="176889" y="38567"/>
                      <a:pt x="164342" y="35280"/>
                      <a:pt x="151584" y="35394"/>
                    </a:cubicBezTo>
                    <a:lnTo>
                      <a:pt x="148086" y="35394"/>
                    </a:lnTo>
                    <a:lnTo>
                      <a:pt x="144831" y="35394"/>
                    </a:lnTo>
                    <a:lnTo>
                      <a:pt x="141983" y="35394"/>
                    </a:lnTo>
                    <a:lnTo>
                      <a:pt x="140844" y="35394"/>
                    </a:lnTo>
                    <a:lnTo>
                      <a:pt x="138647" y="35394"/>
                    </a:lnTo>
                    <a:cubicBezTo>
                      <a:pt x="132659" y="36224"/>
                      <a:pt x="126735" y="37444"/>
                      <a:pt x="120910" y="39056"/>
                    </a:cubicBezTo>
                    <a:cubicBezTo>
                      <a:pt x="118143" y="39788"/>
                      <a:pt x="115376" y="40601"/>
                      <a:pt x="112773" y="41497"/>
                    </a:cubicBezTo>
                    <a:lnTo>
                      <a:pt x="101300" y="45239"/>
                    </a:lnTo>
                    <a:lnTo>
                      <a:pt x="96907" y="46704"/>
                    </a:lnTo>
                    <a:cubicBezTo>
                      <a:pt x="88998" y="49763"/>
                      <a:pt x="80829" y="52074"/>
                      <a:pt x="72497" y="53620"/>
                    </a:cubicBezTo>
                    <a:cubicBezTo>
                      <a:pt x="69006" y="54246"/>
                      <a:pt x="65426" y="54108"/>
                      <a:pt x="62001" y="53213"/>
                    </a:cubicBezTo>
                    <a:cubicBezTo>
                      <a:pt x="60292" y="52741"/>
                      <a:pt x="58657" y="52058"/>
                      <a:pt x="57119" y="51179"/>
                    </a:cubicBezTo>
                    <a:cubicBezTo>
                      <a:pt x="51016" y="47680"/>
                      <a:pt x="50040" y="42310"/>
                      <a:pt x="61512" y="35638"/>
                    </a:cubicBezTo>
                    <a:cubicBezTo>
                      <a:pt x="72041" y="28991"/>
                      <a:pt x="85068" y="27640"/>
                      <a:pt x="96744" y="31977"/>
                    </a:cubicBezTo>
                    <a:lnTo>
                      <a:pt x="121154" y="7567"/>
                    </a:lnTo>
                    <a:cubicBezTo>
                      <a:pt x="97053" y="33"/>
                      <a:pt x="71041" y="1473"/>
                      <a:pt x="47924" y="11635"/>
                    </a:cubicBezTo>
                    <a:lnTo>
                      <a:pt x="27664" y="0"/>
                    </a:lnTo>
                    <a:lnTo>
                      <a:pt x="0" y="16273"/>
                    </a:lnTo>
                    <a:lnTo>
                      <a:pt x="20341" y="27908"/>
                    </a:lnTo>
                    <a:cubicBezTo>
                      <a:pt x="10415" y="35557"/>
                      <a:pt x="5126" y="43531"/>
                      <a:pt x="5289" y="51179"/>
                    </a:cubicBezTo>
                    <a:lnTo>
                      <a:pt x="5289" y="51179"/>
                    </a:lnTo>
                    <a:cubicBezTo>
                      <a:pt x="5289" y="59316"/>
                      <a:pt x="11229" y="66476"/>
                      <a:pt x="23271" y="73392"/>
                    </a:cubicBezTo>
                    <a:cubicBezTo>
                      <a:pt x="49877" y="88851"/>
                      <a:pt x="76321" y="83725"/>
                      <a:pt x="100487" y="75914"/>
                    </a:cubicBezTo>
                    <a:cubicBezTo>
                      <a:pt x="122944" y="68591"/>
                      <a:pt x="139298" y="59641"/>
                      <a:pt x="152235" y="67778"/>
                    </a:cubicBezTo>
                    <a:cubicBezTo>
                      <a:pt x="160372" y="72415"/>
                      <a:pt x="157931" y="78111"/>
                      <a:pt x="148899" y="83318"/>
                    </a:cubicBezTo>
                    <a:cubicBezTo>
                      <a:pt x="137036" y="89934"/>
                      <a:pt x="122789" y="90739"/>
                      <a:pt x="110251" y="85515"/>
                    </a:cubicBezTo>
                    <a:lnTo>
                      <a:pt x="84295" y="111308"/>
                    </a:lnTo>
                    <a:cubicBezTo>
                      <a:pt x="88965" y="113033"/>
                      <a:pt x="93750" y="114416"/>
                      <a:pt x="98615" y="115458"/>
                    </a:cubicBezTo>
                    <a:cubicBezTo>
                      <a:pt x="106850" y="117159"/>
                      <a:pt x="115279" y="117785"/>
                      <a:pt x="123676" y="117329"/>
                    </a:cubicBezTo>
                    <a:cubicBezTo>
                      <a:pt x="137183" y="116442"/>
                      <a:pt x="150429" y="113196"/>
                      <a:pt x="162813" y="107728"/>
                    </a:cubicBezTo>
                    <a:lnTo>
                      <a:pt x="183073" y="119526"/>
                    </a:lnTo>
                    <a:lnTo>
                      <a:pt x="210412" y="103660"/>
                    </a:ln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9" name="Freeform: Shape 868">
                <a:extLst>
                  <a:ext uri="{FF2B5EF4-FFF2-40B4-BE49-F238E27FC236}">
                    <a16:creationId xmlns:a16="http://schemas.microsoft.com/office/drawing/2014/main" id="{2DB8B8DB-9EFA-FEB4-CBC1-46BE961F08AD}"/>
                  </a:ext>
                </a:extLst>
              </p:cNvPr>
              <p:cNvSpPr/>
              <p:nvPr/>
            </p:nvSpPr>
            <p:spPr>
              <a:xfrm>
                <a:off x="7326825" y="4499462"/>
                <a:ext cx="20260" cy="33359"/>
              </a:xfrm>
              <a:custGeom>
                <a:avLst/>
                <a:gdLst>
                  <a:gd name="connsiteX0" fmla="*/ 0 w 20260"/>
                  <a:gd name="connsiteY0" fmla="*/ 0 h 33359"/>
                  <a:gd name="connsiteX1" fmla="*/ 0 w 20260"/>
                  <a:gd name="connsiteY1" fmla="*/ 21643 h 33359"/>
                  <a:gd name="connsiteX2" fmla="*/ 20260 w 20260"/>
                  <a:gd name="connsiteY2" fmla="*/ 33360 h 33359"/>
                  <a:gd name="connsiteX3" fmla="*/ 20260 w 20260"/>
                  <a:gd name="connsiteY3" fmla="*/ 11717 h 33359"/>
                  <a:gd name="connsiteX4" fmla="*/ 0 w 20260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0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260" y="33360"/>
                    </a:lnTo>
                    <a:lnTo>
                      <a:pt x="20260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0" name="Freeform: Shape 869">
                <a:extLst>
                  <a:ext uri="{FF2B5EF4-FFF2-40B4-BE49-F238E27FC236}">
                    <a16:creationId xmlns:a16="http://schemas.microsoft.com/office/drawing/2014/main" id="{B2EC0C24-C0E4-BDF0-1342-23F29D522049}"/>
                  </a:ext>
                </a:extLst>
              </p:cNvPr>
              <p:cNvSpPr/>
              <p:nvPr/>
            </p:nvSpPr>
            <p:spPr>
              <a:xfrm>
                <a:off x="7326825" y="4499462"/>
                <a:ext cx="20260" cy="33359"/>
              </a:xfrm>
              <a:custGeom>
                <a:avLst/>
                <a:gdLst>
                  <a:gd name="connsiteX0" fmla="*/ 0 w 20260"/>
                  <a:gd name="connsiteY0" fmla="*/ 0 h 33359"/>
                  <a:gd name="connsiteX1" fmla="*/ 0 w 20260"/>
                  <a:gd name="connsiteY1" fmla="*/ 21643 h 33359"/>
                  <a:gd name="connsiteX2" fmla="*/ 20260 w 20260"/>
                  <a:gd name="connsiteY2" fmla="*/ 33360 h 33359"/>
                  <a:gd name="connsiteX3" fmla="*/ 20260 w 20260"/>
                  <a:gd name="connsiteY3" fmla="*/ 11717 h 33359"/>
                  <a:gd name="connsiteX4" fmla="*/ 0 w 20260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0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260" y="33360"/>
                    </a:lnTo>
                    <a:lnTo>
                      <a:pt x="20260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1" name="Freeform: Shape 870">
                <a:extLst>
                  <a:ext uri="{FF2B5EF4-FFF2-40B4-BE49-F238E27FC236}">
                    <a16:creationId xmlns:a16="http://schemas.microsoft.com/office/drawing/2014/main" id="{7E3C19CD-F225-730C-48A8-00C489B128B3}"/>
                  </a:ext>
                </a:extLst>
              </p:cNvPr>
              <p:cNvSpPr/>
              <p:nvPr/>
            </p:nvSpPr>
            <p:spPr>
              <a:xfrm>
                <a:off x="7164013" y="4392141"/>
                <a:ext cx="47924" cy="15947"/>
              </a:xfrm>
              <a:custGeom>
                <a:avLst/>
                <a:gdLst>
                  <a:gd name="connsiteX0" fmla="*/ 0 w 47924"/>
                  <a:gd name="connsiteY0" fmla="*/ 15948 h 15947"/>
                  <a:gd name="connsiteX1" fmla="*/ 27664 w 47924"/>
                  <a:gd name="connsiteY1" fmla="*/ 0 h 15947"/>
                  <a:gd name="connsiteX2" fmla="*/ 47924 w 47924"/>
                  <a:gd name="connsiteY2" fmla="*/ 11635 h 15947"/>
                  <a:gd name="connsiteX3" fmla="*/ 27827 w 47924"/>
                  <a:gd name="connsiteY3" fmla="*/ 3255 h 15947"/>
                  <a:gd name="connsiteX4" fmla="*/ 0 w 47924"/>
                  <a:gd name="connsiteY4" fmla="*/ 15948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4" h="15947">
                    <a:moveTo>
                      <a:pt x="0" y="15948"/>
                    </a:moveTo>
                    <a:lnTo>
                      <a:pt x="27664" y="0"/>
                    </a:lnTo>
                    <a:lnTo>
                      <a:pt x="47924" y="11635"/>
                    </a:lnTo>
                    <a:lnTo>
                      <a:pt x="27827" y="3255"/>
                    </a:lnTo>
                    <a:lnTo>
                      <a:pt x="0" y="1594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2" name="Freeform: Shape 871">
                <a:extLst>
                  <a:ext uri="{FF2B5EF4-FFF2-40B4-BE49-F238E27FC236}">
                    <a16:creationId xmlns:a16="http://schemas.microsoft.com/office/drawing/2014/main" id="{7151CC4C-C176-AEA1-56FE-D2D801FD8A7C}"/>
                  </a:ext>
                </a:extLst>
              </p:cNvPr>
              <p:cNvSpPr/>
              <p:nvPr/>
            </p:nvSpPr>
            <p:spPr>
              <a:xfrm>
                <a:off x="7225932" y="4399871"/>
                <a:ext cx="59640" cy="28071"/>
              </a:xfrm>
              <a:custGeom>
                <a:avLst/>
                <a:gdLst>
                  <a:gd name="connsiteX0" fmla="*/ 0 w 59640"/>
                  <a:gd name="connsiteY0" fmla="*/ 28071 h 28071"/>
                  <a:gd name="connsiteX1" fmla="*/ 35231 w 59640"/>
                  <a:gd name="connsiteY1" fmla="*/ 24410 h 28071"/>
                  <a:gd name="connsiteX2" fmla="*/ 59641 w 59640"/>
                  <a:gd name="connsiteY2" fmla="*/ 0 h 28071"/>
                  <a:gd name="connsiteX3" fmla="*/ 35231 w 59640"/>
                  <a:gd name="connsiteY3" fmla="*/ 22050 h 28071"/>
                  <a:gd name="connsiteX4" fmla="*/ 0 w 59640"/>
                  <a:gd name="connsiteY4" fmla="*/ 28071 h 2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40" h="28071">
                    <a:moveTo>
                      <a:pt x="0" y="28071"/>
                    </a:moveTo>
                    <a:cubicBezTo>
                      <a:pt x="10529" y="21424"/>
                      <a:pt x="23555" y="20073"/>
                      <a:pt x="35231" y="24410"/>
                    </a:cubicBezTo>
                    <a:lnTo>
                      <a:pt x="59641" y="0"/>
                    </a:lnTo>
                    <a:lnTo>
                      <a:pt x="35231" y="22050"/>
                    </a:lnTo>
                    <a:cubicBezTo>
                      <a:pt x="23230" y="17876"/>
                      <a:pt x="9935" y="20154"/>
                      <a:pt x="0" y="28071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3" name="Freeform: Shape 872">
                <a:extLst>
                  <a:ext uri="{FF2B5EF4-FFF2-40B4-BE49-F238E27FC236}">
                    <a16:creationId xmlns:a16="http://schemas.microsoft.com/office/drawing/2014/main" id="{F287D17F-D77C-6705-7DFD-E1B60D2C3F7F}"/>
                  </a:ext>
                </a:extLst>
              </p:cNvPr>
              <p:cNvSpPr/>
              <p:nvPr/>
            </p:nvSpPr>
            <p:spPr>
              <a:xfrm>
                <a:off x="7248307" y="4477575"/>
                <a:ext cx="39380" cy="31632"/>
              </a:xfrm>
              <a:custGeom>
                <a:avLst/>
                <a:gdLst>
                  <a:gd name="connsiteX0" fmla="*/ 0 w 39380"/>
                  <a:gd name="connsiteY0" fmla="*/ 25467 h 31632"/>
                  <a:gd name="connsiteX1" fmla="*/ 14320 w 39380"/>
                  <a:gd name="connsiteY1" fmla="*/ 29617 h 31632"/>
                  <a:gd name="connsiteX2" fmla="*/ 39381 w 39380"/>
                  <a:gd name="connsiteY2" fmla="*/ 31488 h 31632"/>
                  <a:gd name="connsiteX3" fmla="*/ 4150 w 39380"/>
                  <a:gd name="connsiteY3" fmla="*/ 24410 h 31632"/>
                  <a:gd name="connsiteX4" fmla="*/ 25956 w 39380"/>
                  <a:gd name="connsiteY4" fmla="*/ 0 h 31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80" h="31632">
                    <a:moveTo>
                      <a:pt x="0" y="25467"/>
                    </a:moveTo>
                    <a:cubicBezTo>
                      <a:pt x="4670" y="27192"/>
                      <a:pt x="9455" y="28576"/>
                      <a:pt x="14320" y="29617"/>
                    </a:cubicBezTo>
                    <a:cubicBezTo>
                      <a:pt x="22555" y="31318"/>
                      <a:pt x="30984" y="31944"/>
                      <a:pt x="39381" y="31488"/>
                    </a:cubicBezTo>
                    <a:cubicBezTo>
                      <a:pt x="27274" y="31570"/>
                      <a:pt x="15280" y="29162"/>
                      <a:pt x="4150" y="24410"/>
                    </a:cubicBezTo>
                    <a:lnTo>
                      <a:pt x="25956" y="0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4" name="Freeform: Shape 873">
                <a:extLst>
                  <a:ext uri="{FF2B5EF4-FFF2-40B4-BE49-F238E27FC236}">
                    <a16:creationId xmlns:a16="http://schemas.microsoft.com/office/drawing/2014/main" id="{4ED1801D-F62A-E9E1-8D2B-130988F26DCD}"/>
                  </a:ext>
                </a:extLst>
              </p:cNvPr>
              <p:cNvSpPr/>
              <p:nvPr/>
            </p:nvSpPr>
            <p:spPr>
              <a:xfrm>
                <a:off x="7326825" y="4495394"/>
                <a:ext cx="47598" cy="15784"/>
              </a:xfrm>
              <a:custGeom>
                <a:avLst/>
                <a:gdLst>
                  <a:gd name="connsiteX0" fmla="*/ 0 w 47598"/>
                  <a:gd name="connsiteY0" fmla="*/ 4068 h 15784"/>
                  <a:gd name="connsiteX1" fmla="*/ 20260 w 47598"/>
                  <a:gd name="connsiteY1" fmla="*/ 13263 h 15784"/>
                  <a:gd name="connsiteX2" fmla="*/ 47599 w 47598"/>
                  <a:gd name="connsiteY2" fmla="*/ 0 h 15784"/>
                  <a:gd name="connsiteX3" fmla="*/ 20260 w 47598"/>
                  <a:gd name="connsiteY3" fmla="*/ 15785 h 15784"/>
                  <a:gd name="connsiteX4" fmla="*/ 0 w 47598"/>
                  <a:gd name="connsiteY4" fmla="*/ 4068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598" h="15784">
                    <a:moveTo>
                      <a:pt x="0" y="4068"/>
                    </a:moveTo>
                    <a:lnTo>
                      <a:pt x="20260" y="13263"/>
                    </a:lnTo>
                    <a:lnTo>
                      <a:pt x="47599" y="0"/>
                    </a:lnTo>
                    <a:lnTo>
                      <a:pt x="20260" y="15785"/>
                    </a:lnTo>
                    <a:lnTo>
                      <a:pt x="0" y="406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5" name="Freeform: Shape 874">
                <a:extLst>
                  <a:ext uri="{FF2B5EF4-FFF2-40B4-BE49-F238E27FC236}">
                    <a16:creationId xmlns:a16="http://schemas.microsoft.com/office/drawing/2014/main" id="{C3B9E66A-D57F-105A-95B1-E871B5117C16}"/>
                  </a:ext>
                </a:extLst>
              </p:cNvPr>
              <p:cNvSpPr/>
              <p:nvPr/>
            </p:nvSpPr>
            <p:spPr>
              <a:xfrm>
                <a:off x="7009499" y="4315332"/>
                <a:ext cx="259800" cy="145075"/>
              </a:xfrm>
              <a:custGeom>
                <a:avLst/>
                <a:gdLst>
                  <a:gd name="connsiteX0" fmla="*/ 75751 w 259800"/>
                  <a:gd name="connsiteY0" fmla="*/ 48087 h 145075"/>
                  <a:gd name="connsiteX1" fmla="*/ 259801 w 259800"/>
                  <a:gd name="connsiteY1" fmla="*/ 0 h 145075"/>
                  <a:gd name="connsiteX2" fmla="*/ 73636 w 259800"/>
                  <a:gd name="connsiteY2" fmla="*/ 44426 h 145075"/>
                  <a:gd name="connsiteX3" fmla="*/ 0 w 259800"/>
                  <a:gd name="connsiteY3" fmla="*/ 145075 h 145075"/>
                  <a:gd name="connsiteX4" fmla="*/ 75751 w 259800"/>
                  <a:gd name="connsiteY4" fmla="*/ 48087 h 145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800" h="145075">
                    <a:moveTo>
                      <a:pt x="75751" y="48087"/>
                    </a:moveTo>
                    <a:cubicBezTo>
                      <a:pt x="147679" y="4394"/>
                      <a:pt x="259801" y="0"/>
                      <a:pt x="259801" y="0"/>
                    </a:cubicBezTo>
                    <a:cubicBezTo>
                      <a:pt x="189257" y="0"/>
                      <a:pt x="123188" y="15785"/>
                      <a:pt x="73636" y="44426"/>
                    </a:cubicBezTo>
                    <a:cubicBezTo>
                      <a:pt x="26118" y="71846"/>
                      <a:pt x="0" y="107565"/>
                      <a:pt x="0" y="145075"/>
                    </a:cubicBezTo>
                    <a:cubicBezTo>
                      <a:pt x="0" y="145075"/>
                      <a:pt x="2604" y="92513"/>
                      <a:pt x="75751" y="48087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6" name="Freeform: Shape 875">
                <a:extLst>
                  <a:ext uri="{FF2B5EF4-FFF2-40B4-BE49-F238E27FC236}">
                    <a16:creationId xmlns:a16="http://schemas.microsoft.com/office/drawing/2014/main" id="{7A1FF98E-F310-72C0-BC2A-85D7F540BB4A}"/>
                  </a:ext>
                </a:extLst>
              </p:cNvPr>
              <p:cNvSpPr/>
              <p:nvPr/>
            </p:nvSpPr>
            <p:spPr>
              <a:xfrm>
                <a:off x="7248307" y="4442994"/>
                <a:ext cx="292549" cy="174185"/>
              </a:xfrm>
              <a:custGeom>
                <a:avLst/>
                <a:gdLst>
                  <a:gd name="connsiteX0" fmla="*/ 0 w 292549"/>
                  <a:gd name="connsiteY0" fmla="*/ 173716 h 174185"/>
                  <a:gd name="connsiteX1" fmla="*/ 213015 w 292549"/>
                  <a:gd name="connsiteY1" fmla="*/ 128232 h 174185"/>
                  <a:gd name="connsiteX2" fmla="*/ 290882 w 292549"/>
                  <a:gd name="connsiteY2" fmla="*/ 0 h 174185"/>
                  <a:gd name="connsiteX3" fmla="*/ 208459 w 292549"/>
                  <a:gd name="connsiteY3" fmla="*/ 125466 h 174185"/>
                  <a:gd name="connsiteX4" fmla="*/ 0 w 292549"/>
                  <a:gd name="connsiteY4" fmla="*/ 173716 h 17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9" h="174185">
                    <a:moveTo>
                      <a:pt x="0" y="173716"/>
                    </a:moveTo>
                    <a:cubicBezTo>
                      <a:pt x="76321" y="177133"/>
                      <a:pt x="154595" y="161918"/>
                      <a:pt x="213015" y="128232"/>
                    </a:cubicBezTo>
                    <a:cubicBezTo>
                      <a:pt x="273714" y="93245"/>
                      <a:pt x="299670" y="45727"/>
                      <a:pt x="290882" y="0"/>
                    </a:cubicBezTo>
                    <a:cubicBezTo>
                      <a:pt x="290882" y="0"/>
                      <a:pt x="302273" y="74450"/>
                      <a:pt x="208459" y="125466"/>
                    </a:cubicBezTo>
                    <a:cubicBezTo>
                      <a:pt x="114644" y="176482"/>
                      <a:pt x="0" y="173716"/>
                      <a:pt x="0" y="17371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7" name="Freeform: Shape 876">
                <a:extLst>
                  <a:ext uri="{FF2B5EF4-FFF2-40B4-BE49-F238E27FC236}">
                    <a16:creationId xmlns:a16="http://schemas.microsoft.com/office/drawing/2014/main" id="{DC65233F-7C1A-F58B-4B41-CFE80C41F7AA}"/>
                  </a:ext>
                </a:extLst>
              </p:cNvPr>
              <p:cNvSpPr/>
              <p:nvPr/>
            </p:nvSpPr>
            <p:spPr>
              <a:xfrm>
                <a:off x="6979394" y="4277497"/>
                <a:ext cx="543034" cy="313583"/>
              </a:xfrm>
              <a:custGeom>
                <a:avLst/>
                <a:gdLst>
                  <a:gd name="connsiteX0" fmla="*/ 528958 w 543034"/>
                  <a:gd name="connsiteY0" fmla="*/ 105938 h 313583"/>
                  <a:gd name="connsiteX1" fmla="*/ 463865 w 543034"/>
                  <a:gd name="connsiteY1" fmla="*/ 45890 h 313583"/>
                  <a:gd name="connsiteX2" fmla="*/ 79738 w 543034"/>
                  <a:gd name="connsiteY2" fmla="*/ 45890 h 313583"/>
                  <a:gd name="connsiteX3" fmla="*/ 14646 w 543034"/>
                  <a:gd name="connsiteY3" fmla="*/ 105938 h 313583"/>
                  <a:gd name="connsiteX4" fmla="*/ 0 w 543034"/>
                  <a:gd name="connsiteY4" fmla="*/ 105938 h 313583"/>
                  <a:gd name="connsiteX5" fmla="*/ 0 w 543034"/>
                  <a:gd name="connsiteY5" fmla="*/ 161429 h 313583"/>
                  <a:gd name="connsiteX6" fmla="*/ 0 w 543034"/>
                  <a:gd name="connsiteY6" fmla="*/ 161429 h 313583"/>
                  <a:gd name="connsiteX7" fmla="*/ 79332 w 543034"/>
                  <a:gd name="connsiteY7" fmla="*/ 267693 h 313583"/>
                  <a:gd name="connsiteX8" fmla="*/ 463459 w 543034"/>
                  <a:gd name="connsiteY8" fmla="*/ 267693 h 313583"/>
                  <a:gd name="connsiteX9" fmla="*/ 543034 w 543034"/>
                  <a:gd name="connsiteY9" fmla="*/ 161429 h 313583"/>
                  <a:gd name="connsiteX10" fmla="*/ 543034 w 543034"/>
                  <a:gd name="connsiteY10" fmla="*/ 161429 h 313583"/>
                  <a:gd name="connsiteX11" fmla="*/ 543034 w 543034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583">
                    <a:moveTo>
                      <a:pt x="528958" y="105938"/>
                    </a:moveTo>
                    <a:cubicBezTo>
                      <a:pt x="512782" y="80658"/>
                      <a:pt x="490366" y="59983"/>
                      <a:pt x="463865" y="45890"/>
                    </a:cubicBezTo>
                    <a:cubicBezTo>
                      <a:pt x="358090" y="-15297"/>
                      <a:pt x="185839" y="-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82" y="199997"/>
                      <a:pt x="543034" y="161429"/>
                    </a:cubicBezTo>
                    <a:lnTo>
                      <a:pt x="543034" y="161429"/>
                    </a:lnTo>
                    <a:lnTo>
                      <a:pt x="543034" y="10593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8" name="Freeform: Shape 877">
                <a:extLst>
                  <a:ext uri="{FF2B5EF4-FFF2-40B4-BE49-F238E27FC236}">
                    <a16:creationId xmlns:a16="http://schemas.microsoft.com/office/drawing/2014/main" id="{953E4743-4AE1-0B16-77A2-E781F9D8B3B7}"/>
                  </a:ext>
                </a:extLst>
              </p:cNvPr>
              <p:cNvSpPr/>
              <p:nvPr/>
            </p:nvSpPr>
            <p:spPr>
              <a:xfrm>
                <a:off x="6979394" y="4277497"/>
                <a:ext cx="543034" cy="313583"/>
              </a:xfrm>
              <a:custGeom>
                <a:avLst/>
                <a:gdLst>
                  <a:gd name="connsiteX0" fmla="*/ 528958 w 543034"/>
                  <a:gd name="connsiteY0" fmla="*/ 105938 h 313583"/>
                  <a:gd name="connsiteX1" fmla="*/ 463865 w 543034"/>
                  <a:gd name="connsiteY1" fmla="*/ 45890 h 313583"/>
                  <a:gd name="connsiteX2" fmla="*/ 79738 w 543034"/>
                  <a:gd name="connsiteY2" fmla="*/ 45890 h 313583"/>
                  <a:gd name="connsiteX3" fmla="*/ 14646 w 543034"/>
                  <a:gd name="connsiteY3" fmla="*/ 105938 h 313583"/>
                  <a:gd name="connsiteX4" fmla="*/ 0 w 543034"/>
                  <a:gd name="connsiteY4" fmla="*/ 105938 h 313583"/>
                  <a:gd name="connsiteX5" fmla="*/ 0 w 543034"/>
                  <a:gd name="connsiteY5" fmla="*/ 161429 h 313583"/>
                  <a:gd name="connsiteX6" fmla="*/ 0 w 543034"/>
                  <a:gd name="connsiteY6" fmla="*/ 161429 h 313583"/>
                  <a:gd name="connsiteX7" fmla="*/ 79332 w 543034"/>
                  <a:gd name="connsiteY7" fmla="*/ 267693 h 313583"/>
                  <a:gd name="connsiteX8" fmla="*/ 463459 w 543034"/>
                  <a:gd name="connsiteY8" fmla="*/ 267693 h 313583"/>
                  <a:gd name="connsiteX9" fmla="*/ 543034 w 543034"/>
                  <a:gd name="connsiteY9" fmla="*/ 161429 h 313583"/>
                  <a:gd name="connsiteX10" fmla="*/ 543034 w 543034"/>
                  <a:gd name="connsiteY10" fmla="*/ 161429 h 313583"/>
                  <a:gd name="connsiteX11" fmla="*/ 543034 w 543034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583">
                    <a:moveTo>
                      <a:pt x="528958" y="105938"/>
                    </a:moveTo>
                    <a:cubicBezTo>
                      <a:pt x="512782" y="80658"/>
                      <a:pt x="490366" y="59983"/>
                      <a:pt x="463865" y="45890"/>
                    </a:cubicBezTo>
                    <a:cubicBezTo>
                      <a:pt x="358090" y="-15297"/>
                      <a:pt x="185839" y="-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82" y="199997"/>
                      <a:pt x="543034" y="161429"/>
                    </a:cubicBezTo>
                    <a:lnTo>
                      <a:pt x="543034" y="161429"/>
                    </a:lnTo>
                    <a:lnTo>
                      <a:pt x="543034" y="105938"/>
                    </a:ln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9" name="Freeform: Shape 878">
                <a:extLst>
                  <a:ext uri="{FF2B5EF4-FFF2-40B4-BE49-F238E27FC236}">
                    <a16:creationId xmlns:a16="http://schemas.microsoft.com/office/drawing/2014/main" id="{01AC0928-90B5-7F7E-6CA4-D0BD9FCA15E0}"/>
                  </a:ext>
                </a:extLst>
              </p:cNvPr>
              <p:cNvSpPr/>
              <p:nvPr/>
            </p:nvSpPr>
            <p:spPr>
              <a:xfrm>
                <a:off x="6979638" y="4277497"/>
                <a:ext cx="271842" cy="313583"/>
              </a:xfrm>
              <a:custGeom>
                <a:avLst/>
                <a:gdLst>
                  <a:gd name="connsiteX0" fmla="*/ 271843 w 271842"/>
                  <a:gd name="connsiteY0" fmla="*/ 0 h 313583"/>
                  <a:gd name="connsiteX1" fmla="*/ 79738 w 271842"/>
                  <a:gd name="connsiteY1" fmla="*/ 45890 h 313583"/>
                  <a:gd name="connsiteX2" fmla="*/ 14646 w 271842"/>
                  <a:gd name="connsiteY2" fmla="*/ 105938 h 313583"/>
                  <a:gd name="connsiteX3" fmla="*/ 0 w 271842"/>
                  <a:gd name="connsiteY3" fmla="*/ 105938 h 313583"/>
                  <a:gd name="connsiteX4" fmla="*/ 0 w 271842"/>
                  <a:gd name="connsiteY4" fmla="*/ 161429 h 313583"/>
                  <a:gd name="connsiteX5" fmla="*/ 0 w 271842"/>
                  <a:gd name="connsiteY5" fmla="*/ 161429 h 313583"/>
                  <a:gd name="connsiteX6" fmla="*/ 79332 w 271842"/>
                  <a:gd name="connsiteY6" fmla="*/ 267693 h 313583"/>
                  <a:gd name="connsiteX7" fmla="*/ 271436 w 271842"/>
                  <a:gd name="connsiteY7" fmla="*/ 313583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842" h="313583">
                    <a:moveTo>
                      <a:pt x="271843" y="0"/>
                    </a:moveTo>
                    <a:cubicBezTo>
                      <a:pt x="202275" y="0"/>
                      <a:pt x="132789" y="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32382" y="298287"/>
                      <a:pt x="201868" y="313583"/>
                      <a:pt x="271436" y="31358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0" name="Freeform: Shape 879">
                <a:extLst>
                  <a:ext uri="{FF2B5EF4-FFF2-40B4-BE49-F238E27FC236}">
                    <a16:creationId xmlns:a16="http://schemas.microsoft.com/office/drawing/2014/main" id="{0C679F3F-8B59-8F3F-A56E-2F61A69FA674}"/>
                  </a:ext>
                </a:extLst>
              </p:cNvPr>
              <p:cNvSpPr/>
              <p:nvPr/>
            </p:nvSpPr>
            <p:spPr>
              <a:xfrm>
                <a:off x="6979638" y="4303208"/>
                <a:ext cx="123513" cy="262648"/>
              </a:xfrm>
              <a:custGeom>
                <a:avLst/>
                <a:gdLst>
                  <a:gd name="connsiteX0" fmla="*/ 123513 w 123513"/>
                  <a:gd name="connsiteY0" fmla="*/ 0 h 262648"/>
                  <a:gd name="connsiteX1" fmla="*/ 79738 w 123513"/>
                  <a:gd name="connsiteY1" fmla="*/ 20423 h 262648"/>
                  <a:gd name="connsiteX2" fmla="*/ 14646 w 123513"/>
                  <a:gd name="connsiteY2" fmla="*/ 80471 h 262648"/>
                  <a:gd name="connsiteX3" fmla="*/ 0 w 123513"/>
                  <a:gd name="connsiteY3" fmla="*/ 80471 h 262648"/>
                  <a:gd name="connsiteX4" fmla="*/ 0 w 123513"/>
                  <a:gd name="connsiteY4" fmla="*/ 135962 h 262648"/>
                  <a:gd name="connsiteX5" fmla="*/ 0 w 123513"/>
                  <a:gd name="connsiteY5" fmla="*/ 135962 h 262648"/>
                  <a:gd name="connsiteX6" fmla="*/ 79332 w 123513"/>
                  <a:gd name="connsiteY6" fmla="*/ 242225 h 262648"/>
                  <a:gd name="connsiteX7" fmla="*/ 123106 w 123513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648">
                    <a:moveTo>
                      <a:pt x="123513" y="0"/>
                    </a:moveTo>
                    <a:cubicBezTo>
                      <a:pt x="108387" y="5606"/>
                      <a:pt x="93750" y="12433"/>
                      <a:pt x="79738" y="20423"/>
                    </a:cubicBezTo>
                    <a:cubicBezTo>
                      <a:pt x="53262" y="34540"/>
                      <a:pt x="30846" y="55215"/>
                      <a:pt x="14646" y="80471"/>
                    </a:cubicBezTo>
                    <a:lnTo>
                      <a:pt x="0" y="80471"/>
                    </a:lnTo>
                    <a:lnTo>
                      <a:pt x="0" y="135962"/>
                    </a:lnTo>
                    <a:lnTo>
                      <a:pt x="0" y="135962"/>
                    </a:lnTo>
                    <a:cubicBezTo>
                      <a:pt x="1953" y="174529"/>
                      <a:pt x="28315" y="212771"/>
                      <a:pt x="79332" y="242225"/>
                    </a:cubicBezTo>
                    <a:cubicBezTo>
                      <a:pt x="93343" y="250216"/>
                      <a:pt x="107980" y="257042"/>
                      <a:pt x="123106" y="262648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1" name="Freeform: Shape 880">
                <a:extLst>
                  <a:ext uri="{FF2B5EF4-FFF2-40B4-BE49-F238E27FC236}">
                    <a16:creationId xmlns:a16="http://schemas.microsoft.com/office/drawing/2014/main" id="{A39A98CD-4C88-AC74-53F0-925BBF64C694}"/>
                  </a:ext>
                </a:extLst>
              </p:cNvPr>
              <p:cNvSpPr/>
              <p:nvPr/>
            </p:nvSpPr>
            <p:spPr>
              <a:xfrm>
                <a:off x="7399810" y="4303208"/>
                <a:ext cx="123513" cy="262648"/>
              </a:xfrm>
              <a:custGeom>
                <a:avLst/>
                <a:gdLst>
                  <a:gd name="connsiteX0" fmla="*/ 0 w 123513"/>
                  <a:gd name="connsiteY0" fmla="*/ 0 h 262648"/>
                  <a:gd name="connsiteX1" fmla="*/ 43693 w 123513"/>
                  <a:gd name="connsiteY1" fmla="*/ 20423 h 262648"/>
                  <a:gd name="connsiteX2" fmla="*/ 108786 w 123513"/>
                  <a:gd name="connsiteY2" fmla="*/ 80471 h 262648"/>
                  <a:gd name="connsiteX3" fmla="*/ 123513 w 123513"/>
                  <a:gd name="connsiteY3" fmla="*/ 80471 h 262648"/>
                  <a:gd name="connsiteX4" fmla="*/ 123513 w 123513"/>
                  <a:gd name="connsiteY4" fmla="*/ 135962 h 262648"/>
                  <a:gd name="connsiteX5" fmla="*/ 123513 w 123513"/>
                  <a:gd name="connsiteY5" fmla="*/ 135962 h 262648"/>
                  <a:gd name="connsiteX6" fmla="*/ 43937 w 123513"/>
                  <a:gd name="connsiteY6" fmla="*/ 242225 h 262648"/>
                  <a:gd name="connsiteX7" fmla="*/ 244 w 123513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648">
                    <a:moveTo>
                      <a:pt x="0" y="0"/>
                    </a:moveTo>
                    <a:cubicBezTo>
                      <a:pt x="15102" y="5606"/>
                      <a:pt x="29715" y="12433"/>
                      <a:pt x="43693" y="20423"/>
                    </a:cubicBezTo>
                    <a:cubicBezTo>
                      <a:pt x="70194" y="34515"/>
                      <a:pt x="92611" y="55190"/>
                      <a:pt x="108786" y="80471"/>
                    </a:cubicBezTo>
                    <a:lnTo>
                      <a:pt x="123513" y="80471"/>
                    </a:lnTo>
                    <a:lnTo>
                      <a:pt x="123513" y="135962"/>
                    </a:lnTo>
                    <a:lnTo>
                      <a:pt x="123513" y="135962"/>
                    </a:lnTo>
                    <a:cubicBezTo>
                      <a:pt x="121560" y="174529"/>
                      <a:pt x="94954" y="212771"/>
                      <a:pt x="43937" y="242225"/>
                    </a:cubicBezTo>
                    <a:cubicBezTo>
                      <a:pt x="29959" y="250216"/>
                      <a:pt x="15346" y="257042"/>
                      <a:pt x="244" y="262648"/>
                    </a:cubicBezTo>
                    <a:close/>
                  </a:path>
                </a:pathLst>
              </a:custGeom>
              <a:solidFill>
                <a:srgbClr val="0574CE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2" name="Freeform: Shape 881">
                <a:extLst>
                  <a:ext uri="{FF2B5EF4-FFF2-40B4-BE49-F238E27FC236}">
                    <a16:creationId xmlns:a16="http://schemas.microsoft.com/office/drawing/2014/main" id="{EBE9CFF0-D42E-3C91-3D27-DC9CA0A7FB6A}"/>
                  </a:ext>
                </a:extLst>
              </p:cNvPr>
              <p:cNvSpPr/>
              <p:nvPr/>
            </p:nvSpPr>
            <p:spPr>
              <a:xfrm>
                <a:off x="6979923" y="4226643"/>
                <a:ext cx="543156" cy="313613"/>
              </a:xfrm>
              <a:custGeom>
                <a:avLst/>
                <a:gdLst>
                  <a:gd name="connsiteX0" fmla="*/ 463581 w 543156"/>
                  <a:gd name="connsiteY0" fmla="*/ 45890 h 313613"/>
                  <a:gd name="connsiteX1" fmla="*/ 79454 w 543156"/>
                  <a:gd name="connsiteY1" fmla="*/ 45890 h 313613"/>
                  <a:gd name="connsiteX2" fmla="*/ 79454 w 543156"/>
                  <a:gd name="connsiteY2" fmla="*/ 267693 h 313613"/>
                  <a:gd name="connsiteX3" fmla="*/ 463581 w 543156"/>
                  <a:gd name="connsiteY3" fmla="*/ 267693 h 313613"/>
                  <a:gd name="connsiteX4" fmla="*/ 463581 w 543156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56" h="313613">
                    <a:moveTo>
                      <a:pt x="463581" y="45890"/>
                    </a:moveTo>
                    <a:cubicBezTo>
                      <a:pt x="357806" y="-15297"/>
                      <a:pt x="185555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82" y="107159"/>
                      <a:pt x="463581" y="4589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3" name="Freeform: Shape 882">
                <a:extLst>
                  <a:ext uri="{FF2B5EF4-FFF2-40B4-BE49-F238E27FC236}">
                    <a16:creationId xmlns:a16="http://schemas.microsoft.com/office/drawing/2014/main" id="{9566F7E9-0C74-D201-587C-4E85E48C7433}"/>
                  </a:ext>
                </a:extLst>
              </p:cNvPr>
              <p:cNvSpPr/>
              <p:nvPr/>
            </p:nvSpPr>
            <p:spPr>
              <a:xfrm>
                <a:off x="6979923" y="4226643"/>
                <a:ext cx="543156" cy="313613"/>
              </a:xfrm>
              <a:custGeom>
                <a:avLst/>
                <a:gdLst>
                  <a:gd name="connsiteX0" fmla="*/ 463581 w 543156"/>
                  <a:gd name="connsiteY0" fmla="*/ 45890 h 313613"/>
                  <a:gd name="connsiteX1" fmla="*/ 79454 w 543156"/>
                  <a:gd name="connsiteY1" fmla="*/ 45890 h 313613"/>
                  <a:gd name="connsiteX2" fmla="*/ 79454 w 543156"/>
                  <a:gd name="connsiteY2" fmla="*/ 267693 h 313613"/>
                  <a:gd name="connsiteX3" fmla="*/ 463581 w 543156"/>
                  <a:gd name="connsiteY3" fmla="*/ 267693 h 313613"/>
                  <a:gd name="connsiteX4" fmla="*/ 463581 w 543156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56" h="313613">
                    <a:moveTo>
                      <a:pt x="463581" y="45890"/>
                    </a:moveTo>
                    <a:cubicBezTo>
                      <a:pt x="357806" y="-15297"/>
                      <a:pt x="185555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82" y="107159"/>
                      <a:pt x="463581" y="4589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4" name="Freeform: Shape 883">
                <a:extLst>
                  <a:ext uri="{FF2B5EF4-FFF2-40B4-BE49-F238E27FC236}">
                    <a16:creationId xmlns:a16="http://schemas.microsoft.com/office/drawing/2014/main" id="{EA003AF0-DE35-7A47-380C-474144353BE3}"/>
                  </a:ext>
                </a:extLst>
              </p:cNvPr>
              <p:cNvSpPr/>
              <p:nvPr/>
            </p:nvSpPr>
            <p:spPr>
              <a:xfrm>
                <a:off x="7071256" y="4286443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9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9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4918"/>
                      <a:pt x="305284" y="2669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5" name="Freeform: Shape 884">
                <a:extLst>
                  <a:ext uri="{FF2B5EF4-FFF2-40B4-BE49-F238E27FC236}">
                    <a16:creationId xmlns:a16="http://schemas.microsoft.com/office/drawing/2014/main" id="{51509F79-05E5-0A42-4BE2-3E995314EE58}"/>
                  </a:ext>
                </a:extLst>
              </p:cNvPr>
              <p:cNvSpPr/>
              <p:nvPr/>
            </p:nvSpPr>
            <p:spPr>
              <a:xfrm>
                <a:off x="7071256" y="4286443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9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9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4918"/>
                      <a:pt x="305284" y="26692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6" name="Freeform: Shape 885">
                <a:extLst>
                  <a:ext uri="{FF2B5EF4-FFF2-40B4-BE49-F238E27FC236}">
                    <a16:creationId xmlns:a16="http://schemas.microsoft.com/office/drawing/2014/main" id="{52182224-19CB-112E-40D2-38ED04278A5C}"/>
                  </a:ext>
                </a:extLst>
              </p:cNvPr>
              <p:cNvSpPr/>
              <p:nvPr/>
            </p:nvSpPr>
            <p:spPr>
              <a:xfrm>
                <a:off x="6991680" y="4238116"/>
                <a:ext cx="519519" cy="289987"/>
              </a:xfrm>
              <a:custGeom>
                <a:avLst/>
                <a:gdLst>
                  <a:gd name="connsiteX0" fmla="*/ 445803 w 519519"/>
                  <a:gd name="connsiteY0" fmla="*/ 44670 h 289987"/>
                  <a:gd name="connsiteX1" fmla="*/ 259719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719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03 w 519519"/>
                  <a:gd name="connsiteY8" fmla="*/ 44670 h 289987"/>
                  <a:gd name="connsiteX9" fmla="*/ 384778 w 519519"/>
                  <a:gd name="connsiteY9" fmla="*/ 215538 h 289987"/>
                  <a:gd name="connsiteX10" fmla="*/ 134660 w 519519"/>
                  <a:gd name="connsiteY10" fmla="*/ 215538 h 289987"/>
                  <a:gd name="connsiteX11" fmla="*/ 79494 w 519519"/>
                  <a:gd name="connsiteY11" fmla="*/ 145238 h 289987"/>
                  <a:gd name="connsiteX12" fmla="*/ 134660 w 519519"/>
                  <a:gd name="connsiteY12" fmla="*/ 74938 h 289987"/>
                  <a:gd name="connsiteX13" fmla="*/ 384778 w 519519"/>
                  <a:gd name="connsiteY13" fmla="*/ 74938 h 289987"/>
                  <a:gd name="connsiteX14" fmla="*/ 439863 w 519519"/>
                  <a:gd name="connsiteY14" fmla="*/ 145238 h 289987"/>
                  <a:gd name="connsiteX15" fmla="*/ 384860 w 519519"/>
                  <a:gd name="connsiteY15" fmla="*/ 215619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03" y="44670"/>
                    </a:moveTo>
                    <a:cubicBezTo>
                      <a:pt x="396414" y="16273"/>
                      <a:pt x="330263" y="0"/>
                      <a:pt x="259719" y="0"/>
                    </a:cubicBezTo>
                    <a:cubicBezTo>
                      <a:pt x="189175" y="0"/>
                      <a:pt x="123188" y="15785"/>
                      <a:pt x="73636" y="44344"/>
                    </a:cubicBezTo>
                    <a:cubicBezTo>
                      <a:pt x="26119" y="71765"/>
                      <a:pt x="0" y="107484"/>
                      <a:pt x="0" y="144994"/>
                    </a:cubicBezTo>
                    <a:cubicBezTo>
                      <a:pt x="0" y="182503"/>
                      <a:pt x="26119" y="218223"/>
                      <a:pt x="73636" y="245643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2090"/>
                      <a:pt x="445803" y="44670"/>
                    </a:cubicBezTo>
                    <a:close/>
                    <a:moveTo>
                      <a:pt x="384778" y="215538"/>
                    </a:moveTo>
                    <a:cubicBezTo>
                      <a:pt x="305203" y="251127"/>
                      <a:pt x="214236" y="251127"/>
                      <a:pt x="134660" y="215538"/>
                    </a:cubicBezTo>
                    <a:cubicBezTo>
                      <a:pt x="99104" y="197312"/>
                      <a:pt x="79494" y="172332"/>
                      <a:pt x="79494" y="145238"/>
                    </a:cubicBezTo>
                    <a:cubicBezTo>
                      <a:pt x="79494" y="118143"/>
                      <a:pt x="99104" y="93164"/>
                      <a:pt x="134660" y="74938"/>
                    </a:cubicBezTo>
                    <a:cubicBezTo>
                      <a:pt x="214236" y="39348"/>
                      <a:pt x="305203" y="39348"/>
                      <a:pt x="384778" y="74938"/>
                    </a:cubicBezTo>
                    <a:cubicBezTo>
                      <a:pt x="420254" y="93164"/>
                      <a:pt x="439863" y="118143"/>
                      <a:pt x="439863" y="145238"/>
                    </a:cubicBezTo>
                    <a:cubicBezTo>
                      <a:pt x="439863" y="172332"/>
                      <a:pt x="420335" y="197393"/>
                      <a:pt x="384860" y="215619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7" name="Freeform: Shape 886">
                <a:extLst>
                  <a:ext uri="{FF2B5EF4-FFF2-40B4-BE49-F238E27FC236}">
                    <a16:creationId xmlns:a16="http://schemas.microsoft.com/office/drawing/2014/main" id="{A67065A4-DEA6-FF2B-FC4E-C5F935CD8D76}"/>
                  </a:ext>
                </a:extLst>
              </p:cNvPr>
              <p:cNvSpPr/>
              <p:nvPr/>
            </p:nvSpPr>
            <p:spPr>
              <a:xfrm>
                <a:off x="6991680" y="4238116"/>
                <a:ext cx="519519" cy="289987"/>
              </a:xfrm>
              <a:custGeom>
                <a:avLst/>
                <a:gdLst>
                  <a:gd name="connsiteX0" fmla="*/ 445803 w 519519"/>
                  <a:gd name="connsiteY0" fmla="*/ 44670 h 289987"/>
                  <a:gd name="connsiteX1" fmla="*/ 259719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719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03 w 519519"/>
                  <a:gd name="connsiteY8" fmla="*/ 44670 h 289987"/>
                  <a:gd name="connsiteX9" fmla="*/ 384778 w 519519"/>
                  <a:gd name="connsiteY9" fmla="*/ 215538 h 289987"/>
                  <a:gd name="connsiteX10" fmla="*/ 134660 w 519519"/>
                  <a:gd name="connsiteY10" fmla="*/ 215538 h 289987"/>
                  <a:gd name="connsiteX11" fmla="*/ 79494 w 519519"/>
                  <a:gd name="connsiteY11" fmla="*/ 145238 h 289987"/>
                  <a:gd name="connsiteX12" fmla="*/ 134660 w 519519"/>
                  <a:gd name="connsiteY12" fmla="*/ 74938 h 289987"/>
                  <a:gd name="connsiteX13" fmla="*/ 384778 w 519519"/>
                  <a:gd name="connsiteY13" fmla="*/ 74938 h 289987"/>
                  <a:gd name="connsiteX14" fmla="*/ 439863 w 519519"/>
                  <a:gd name="connsiteY14" fmla="*/ 145238 h 289987"/>
                  <a:gd name="connsiteX15" fmla="*/ 384860 w 519519"/>
                  <a:gd name="connsiteY15" fmla="*/ 215619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03" y="44670"/>
                    </a:moveTo>
                    <a:cubicBezTo>
                      <a:pt x="396414" y="16273"/>
                      <a:pt x="330263" y="0"/>
                      <a:pt x="259719" y="0"/>
                    </a:cubicBezTo>
                    <a:cubicBezTo>
                      <a:pt x="189175" y="0"/>
                      <a:pt x="123188" y="15785"/>
                      <a:pt x="73636" y="44344"/>
                    </a:cubicBezTo>
                    <a:cubicBezTo>
                      <a:pt x="26119" y="71765"/>
                      <a:pt x="0" y="107484"/>
                      <a:pt x="0" y="144994"/>
                    </a:cubicBezTo>
                    <a:cubicBezTo>
                      <a:pt x="0" y="182503"/>
                      <a:pt x="26119" y="218223"/>
                      <a:pt x="73636" y="245643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2090"/>
                      <a:pt x="445803" y="44670"/>
                    </a:cubicBezTo>
                    <a:close/>
                    <a:moveTo>
                      <a:pt x="384778" y="215538"/>
                    </a:moveTo>
                    <a:cubicBezTo>
                      <a:pt x="305203" y="251127"/>
                      <a:pt x="214236" y="251127"/>
                      <a:pt x="134660" y="215538"/>
                    </a:cubicBezTo>
                    <a:cubicBezTo>
                      <a:pt x="99104" y="197312"/>
                      <a:pt x="79494" y="172332"/>
                      <a:pt x="79494" y="145238"/>
                    </a:cubicBezTo>
                    <a:cubicBezTo>
                      <a:pt x="79494" y="118143"/>
                      <a:pt x="99104" y="93164"/>
                      <a:pt x="134660" y="74938"/>
                    </a:cubicBezTo>
                    <a:cubicBezTo>
                      <a:pt x="214236" y="39348"/>
                      <a:pt x="305203" y="39348"/>
                      <a:pt x="384778" y="74938"/>
                    </a:cubicBezTo>
                    <a:cubicBezTo>
                      <a:pt x="420254" y="93164"/>
                      <a:pt x="439863" y="118143"/>
                      <a:pt x="439863" y="145238"/>
                    </a:cubicBezTo>
                    <a:cubicBezTo>
                      <a:pt x="439863" y="172332"/>
                      <a:pt x="420335" y="197393"/>
                      <a:pt x="384860" y="215619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8" name="Freeform: Shape 887">
                <a:extLst>
                  <a:ext uri="{FF2B5EF4-FFF2-40B4-BE49-F238E27FC236}">
                    <a16:creationId xmlns:a16="http://schemas.microsoft.com/office/drawing/2014/main" id="{CD7802E7-2158-90A9-F3CE-7577B68EFBE2}"/>
                  </a:ext>
                </a:extLst>
              </p:cNvPr>
              <p:cNvSpPr/>
              <p:nvPr/>
            </p:nvSpPr>
            <p:spPr>
              <a:xfrm>
                <a:off x="7080775" y="4295651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84 h 175536"/>
                  <a:gd name="connsiteX1" fmla="*/ 291615 w 341654"/>
                  <a:gd name="connsiteY1" fmla="*/ 25783 h 175536"/>
                  <a:gd name="connsiteX2" fmla="*/ 50040 w 341654"/>
                  <a:gd name="connsiteY2" fmla="*/ 25783 h 175536"/>
                  <a:gd name="connsiteX3" fmla="*/ 50040 w 341654"/>
                  <a:gd name="connsiteY3" fmla="*/ 149784 h 175536"/>
                  <a:gd name="connsiteX4" fmla="*/ 291615 w 341654"/>
                  <a:gd name="connsiteY4" fmla="*/ 14978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84"/>
                    </a:moveTo>
                    <a:cubicBezTo>
                      <a:pt x="358335" y="115529"/>
                      <a:pt x="358335" y="60282"/>
                      <a:pt x="291615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732" y="183958"/>
                      <a:pt x="291615" y="14978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9" name="Freeform: Shape 888">
                <a:extLst>
                  <a:ext uri="{FF2B5EF4-FFF2-40B4-BE49-F238E27FC236}">
                    <a16:creationId xmlns:a16="http://schemas.microsoft.com/office/drawing/2014/main" id="{0D380A81-F22B-6A43-3FB2-1F805FACFD0C}"/>
                  </a:ext>
                </a:extLst>
              </p:cNvPr>
              <p:cNvSpPr/>
              <p:nvPr/>
            </p:nvSpPr>
            <p:spPr>
              <a:xfrm>
                <a:off x="7080775" y="4295651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84 h 175536"/>
                  <a:gd name="connsiteX1" fmla="*/ 291615 w 341654"/>
                  <a:gd name="connsiteY1" fmla="*/ 25783 h 175536"/>
                  <a:gd name="connsiteX2" fmla="*/ 50040 w 341654"/>
                  <a:gd name="connsiteY2" fmla="*/ 25783 h 175536"/>
                  <a:gd name="connsiteX3" fmla="*/ 50040 w 341654"/>
                  <a:gd name="connsiteY3" fmla="*/ 149784 h 175536"/>
                  <a:gd name="connsiteX4" fmla="*/ 291615 w 341654"/>
                  <a:gd name="connsiteY4" fmla="*/ 14978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84"/>
                    </a:moveTo>
                    <a:cubicBezTo>
                      <a:pt x="358335" y="115529"/>
                      <a:pt x="358335" y="60282"/>
                      <a:pt x="291615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732" y="183958"/>
                      <a:pt x="291615" y="14978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0" name="Freeform: Shape 889">
                <a:extLst>
                  <a:ext uri="{FF2B5EF4-FFF2-40B4-BE49-F238E27FC236}">
                    <a16:creationId xmlns:a16="http://schemas.microsoft.com/office/drawing/2014/main" id="{F4768EAF-A623-77BC-49D3-9A2077D7D92A}"/>
                  </a:ext>
                </a:extLst>
              </p:cNvPr>
              <p:cNvSpPr/>
              <p:nvPr/>
            </p:nvSpPr>
            <p:spPr>
              <a:xfrm>
                <a:off x="7080775" y="4295651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84 h 175536"/>
                  <a:gd name="connsiteX1" fmla="*/ 291615 w 341654"/>
                  <a:gd name="connsiteY1" fmla="*/ 25783 h 175536"/>
                  <a:gd name="connsiteX2" fmla="*/ 50040 w 341654"/>
                  <a:gd name="connsiteY2" fmla="*/ 25783 h 175536"/>
                  <a:gd name="connsiteX3" fmla="*/ 50040 w 341654"/>
                  <a:gd name="connsiteY3" fmla="*/ 149784 h 175536"/>
                  <a:gd name="connsiteX4" fmla="*/ 291615 w 341654"/>
                  <a:gd name="connsiteY4" fmla="*/ 14978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84"/>
                    </a:moveTo>
                    <a:cubicBezTo>
                      <a:pt x="358335" y="115529"/>
                      <a:pt x="358335" y="60282"/>
                      <a:pt x="291615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732" y="183958"/>
                      <a:pt x="291615" y="149784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1" name="Freeform: Shape 890">
                <a:extLst>
                  <a:ext uri="{FF2B5EF4-FFF2-40B4-BE49-F238E27FC236}">
                    <a16:creationId xmlns:a16="http://schemas.microsoft.com/office/drawing/2014/main" id="{92799443-CB28-540B-A938-F91E54242505}"/>
                  </a:ext>
                </a:extLst>
              </p:cNvPr>
              <p:cNvSpPr/>
              <p:nvPr/>
            </p:nvSpPr>
            <p:spPr>
              <a:xfrm>
                <a:off x="7081996" y="4318993"/>
                <a:ext cx="339213" cy="152072"/>
              </a:xfrm>
              <a:custGeom>
                <a:avLst/>
                <a:gdLst>
                  <a:gd name="connsiteX0" fmla="*/ 290394 w 339213"/>
                  <a:gd name="connsiteY0" fmla="*/ 25630 h 152072"/>
                  <a:gd name="connsiteX1" fmla="*/ 48819 w 339213"/>
                  <a:gd name="connsiteY1" fmla="*/ 25630 h 152072"/>
                  <a:gd name="connsiteX2" fmla="*/ 0 w 339213"/>
                  <a:gd name="connsiteY2" fmla="*/ 75995 h 152072"/>
                  <a:gd name="connsiteX3" fmla="*/ 48819 w 339213"/>
                  <a:gd name="connsiteY3" fmla="*/ 126442 h 152072"/>
                  <a:gd name="connsiteX4" fmla="*/ 290394 w 339213"/>
                  <a:gd name="connsiteY4" fmla="*/ 126442 h 152072"/>
                  <a:gd name="connsiteX5" fmla="*/ 339213 w 339213"/>
                  <a:gd name="connsiteY5" fmla="*/ 75995 h 152072"/>
                  <a:gd name="connsiteX6" fmla="*/ 290394 w 339213"/>
                  <a:gd name="connsiteY6" fmla="*/ 25630 h 152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072">
                    <a:moveTo>
                      <a:pt x="290394" y="25630"/>
                    </a:moveTo>
                    <a:cubicBezTo>
                      <a:pt x="223674" y="-8543"/>
                      <a:pt x="115539" y="-8543"/>
                      <a:pt x="48819" y="25630"/>
                    </a:cubicBezTo>
                    <a:cubicBezTo>
                      <a:pt x="21237" y="39788"/>
                      <a:pt x="5126" y="57607"/>
                      <a:pt x="0" y="75995"/>
                    </a:cubicBezTo>
                    <a:cubicBezTo>
                      <a:pt x="4801" y="94465"/>
                      <a:pt x="20911" y="112284"/>
                      <a:pt x="48819" y="126442"/>
                    </a:cubicBezTo>
                    <a:cubicBezTo>
                      <a:pt x="115539" y="160616"/>
                      <a:pt x="223674" y="160616"/>
                      <a:pt x="290394" y="126442"/>
                    </a:cubicBezTo>
                    <a:cubicBezTo>
                      <a:pt x="317977" y="112284"/>
                      <a:pt x="334169" y="94465"/>
                      <a:pt x="339213" y="75995"/>
                    </a:cubicBezTo>
                    <a:cubicBezTo>
                      <a:pt x="334006" y="57444"/>
                      <a:pt x="317814" y="39788"/>
                      <a:pt x="290394" y="2563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2" name="Freeform: Shape 891">
                <a:extLst>
                  <a:ext uri="{FF2B5EF4-FFF2-40B4-BE49-F238E27FC236}">
                    <a16:creationId xmlns:a16="http://schemas.microsoft.com/office/drawing/2014/main" id="{BB5749DE-07A1-0A9D-FE06-80AC9C4237C7}"/>
                  </a:ext>
                </a:extLst>
              </p:cNvPr>
              <p:cNvSpPr/>
              <p:nvPr/>
            </p:nvSpPr>
            <p:spPr>
              <a:xfrm>
                <a:off x="7081996" y="4318993"/>
                <a:ext cx="339213" cy="152072"/>
              </a:xfrm>
              <a:custGeom>
                <a:avLst/>
                <a:gdLst>
                  <a:gd name="connsiteX0" fmla="*/ 290394 w 339213"/>
                  <a:gd name="connsiteY0" fmla="*/ 25630 h 152072"/>
                  <a:gd name="connsiteX1" fmla="*/ 48819 w 339213"/>
                  <a:gd name="connsiteY1" fmla="*/ 25630 h 152072"/>
                  <a:gd name="connsiteX2" fmla="*/ 0 w 339213"/>
                  <a:gd name="connsiteY2" fmla="*/ 75995 h 152072"/>
                  <a:gd name="connsiteX3" fmla="*/ 48819 w 339213"/>
                  <a:gd name="connsiteY3" fmla="*/ 126442 h 152072"/>
                  <a:gd name="connsiteX4" fmla="*/ 290394 w 339213"/>
                  <a:gd name="connsiteY4" fmla="*/ 126442 h 152072"/>
                  <a:gd name="connsiteX5" fmla="*/ 339213 w 339213"/>
                  <a:gd name="connsiteY5" fmla="*/ 75995 h 152072"/>
                  <a:gd name="connsiteX6" fmla="*/ 290394 w 339213"/>
                  <a:gd name="connsiteY6" fmla="*/ 25630 h 152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072">
                    <a:moveTo>
                      <a:pt x="290394" y="25630"/>
                    </a:moveTo>
                    <a:cubicBezTo>
                      <a:pt x="223674" y="-8543"/>
                      <a:pt x="115539" y="-8543"/>
                      <a:pt x="48819" y="25630"/>
                    </a:cubicBezTo>
                    <a:cubicBezTo>
                      <a:pt x="21237" y="39788"/>
                      <a:pt x="5126" y="57607"/>
                      <a:pt x="0" y="75995"/>
                    </a:cubicBezTo>
                    <a:cubicBezTo>
                      <a:pt x="4801" y="94465"/>
                      <a:pt x="20911" y="112284"/>
                      <a:pt x="48819" y="126442"/>
                    </a:cubicBezTo>
                    <a:cubicBezTo>
                      <a:pt x="115539" y="160616"/>
                      <a:pt x="223674" y="160616"/>
                      <a:pt x="290394" y="126442"/>
                    </a:cubicBezTo>
                    <a:cubicBezTo>
                      <a:pt x="317977" y="112284"/>
                      <a:pt x="334169" y="94465"/>
                      <a:pt x="339213" y="75995"/>
                    </a:cubicBezTo>
                    <a:cubicBezTo>
                      <a:pt x="334006" y="57444"/>
                      <a:pt x="317814" y="39788"/>
                      <a:pt x="290394" y="25630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3" name="Freeform: Shape 892">
                <a:extLst>
                  <a:ext uri="{FF2B5EF4-FFF2-40B4-BE49-F238E27FC236}">
                    <a16:creationId xmlns:a16="http://schemas.microsoft.com/office/drawing/2014/main" id="{1A8326F4-D525-A47A-C913-3D596E72E062}"/>
                  </a:ext>
                </a:extLst>
              </p:cNvPr>
              <p:cNvSpPr/>
              <p:nvPr/>
            </p:nvSpPr>
            <p:spPr>
              <a:xfrm>
                <a:off x="7243263" y="4322736"/>
                <a:ext cx="24328" cy="50690"/>
              </a:xfrm>
              <a:custGeom>
                <a:avLst/>
                <a:gdLst>
                  <a:gd name="connsiteX0" fmla="*/ 24328 w 24328"/>
                  <a:gd name="connsiteY0" fmla="*/ 0 h 50690"/>
                  <a:gd name="connsiteX1" fmla="*/ 24328 w 24328"/>
                  <a:gd name="connsiteY1" fmla="*/ 25061 h 50690"/>
                  <a:gd name="connsiteX2" fmla="*/ 15785 w 24328"/>
                  <a:gd name="connsiteY2" fmla="*/ 34092 h 50690"/>
                  <a:gd name="connsiteX3" fmla="*/ 0 w 24328"/>
                  <a:gd name="connsiteY3" fmla="*/ 50691 h 50690"/>
                  <a:gd name="connsiteX4" fmla="*/ 0 w 24328"/>
                  <a:gd name="connsiteY4" fmla="*/ 24573 h 50690"/>
                  <a:gd name="connsiteX5" fmla="*/ 24328 w 24328"/>
                  <a:gd name="connsiteY5" fmla="*/ 0 h 5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90">
                    <a:moveTo>
                      <a:pt x="24328" y="0"/>
                    </a:moveTo>
                    <a:lnTo>
                      <a:pt x="24328" y="25061"/>
                    </a:lnTo>
                    <a:lnTo>
                      <a:pt x="15785" y="34092"/>
                    </a:lnTo>
                    <a:lnTo>
                      <a:pt x="0" y="50691"/>
                    </a:lnTo>
                    <a:lnTo>
                      <a:pt x="0" y="24573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4" name="Freeform: Shape 893">
                <a:extLst>
                  <a:ext uri="{FF2B5EF4-FFF2-40B4-BE49-F238E27FC236}">
                    <a16:creationId xmlns:a16="http://schemas.microsoft.com/office/drawing/2014/main" id="{8ABEC699-36C9-36DE-D86B-454C2C0D079C}"/>
                  </a:ext>
                </a:extLst>
              </p:cNvPr>
              <p:cNvSpPr/>
              <p:nvPr/>
            </p:nvSpPr>
            <p:spPr>
              <a:xfrm>
                <a:off x="7243263" y="4322736"/>
                <a:ext cx="24328" cy="50690"/>
              </a:xfrm>
              <a:custGeom>
                <a:avLst/>
                <a:gdLst>
                  <a:gd name="connsiteX0" fmla="*/ 24328 w 24328"/>
                  <a:gd name="connsiteY0" fmla="*/ 0 h 50690"/>
                  <a:gd name="connsiteX1" fmla="*/ 24328 w 24328"/>
                  <a:gd name="connsiteY1" fmla="*/ 25061 h 50690"/>
                  <a:gd name="connsiteX2" fmla="*/ 15785 w 24328"/>
                  <a:gd name="connsiteY2" fmla="*/ 34092 h 50690"/>
                  <a:gd name="connsiteX3" fmla="*/ 0 w 24328"/>
                  <a:gd name="connsiteY3" fmla="*/ 50691 h 50690"/>
                  <a:gd name="connsiteX4" fmla="*/ 0 w 24328"/>
                  <a:gd name="connsiteY4" fmla="*/ 24573 h 50690"/>
                  <a:gd name="connsiteX5" fmla="*/ 24328 w 24328"/>
                  <a:gd name="connsiteY5" fmla="*/ 0 h 5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90">
                    <a:moveTo>
                      <a:pt x="24328" y="0"/>
                    </a:moveTo>
                    <a:lnTo>
                      <a:pt x="24328" y="25061"/>
                    </a:lnTo>
                    <a:lnTo>
                      <a:pt x="15785" y="34092"/>
                    </a:lnTo>
                    <a:lnTo>
                      <a:pt x="0" y="50691"/>
                    </a:lnTo>
                    <a:lnTo>
                      <a:pt x="0" y="24573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5" name="Freeform: Shape 894">
                <a:extLst>
                  <a:ext uri="{FF2B5EF4-FFF2-40B4-BE49-F238E27FC236}">
                    <a16:creationId xmlns:a16="http://schemas.microsoft.com/office/drawing/2014/main" id="{F582DA60-4B99-DEEC-27E0-21A9F9D02580}"/>
                  </a:ext>
                </a:extLst>
              </p:cNvPr>
              <p:cNvSpPr/>
              <p:nvPr/>
            </p:nvSpPr>
            <p:spPr>
              <a:xfrm>
                <a:off x="7199086" y="4345013"/>
                <a:ext cx="44176" cy="24550"/>
              </a:xfrm>
              <a:custGeom>
                <a:avLst/>
                <a:gdLst>
                  <a:gd name="connsiteX0" fmla="*/ 44177 w 44176"/>
                  <a:gd name="connsiteY0" fmla="*/ 2295 h 24550"/>
                  <a:gd name="connsiteX1" fmla="*/ 44177 w 44176"/>
                  <a:gd name="connsiteY1" fmla="*/ 17104 h 24550"/>
                  <a:gd name="connsiteX2" fmla="*/ 19767 w 44176"/>
                  <a:gd name="connsiteY2" fmla="*/ 24020 h 24550"/>
                  <a:gd name="connsiteX3" fmla="*/ 9352 w 44176"/>
                  <a:gd name="connsiteY3" fmla="*/ 24020 h 24550"/>
                  <a:gd name="connsiteX4" fmla="*/ 4389 w 44176"/>
                  <a:gd name="connsiteY4" fmla="*/ 21985 h 24550"/>
                  <a:gd name="connsiteX5" fmla="*/ 8864 w 44176"/>
                  <a:gd name="connsiteY5" fmla="*/ 6363 h 24550"/>
                  <a:gd name="connsiteX6" fmla="*/ 44177 w 44176"/>
                  <a:gd name="connsiteY6" fmla="*/ 2295 h 2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0">
                    <a:moveTo>
                      <a:pt x="44177" y="2295"/>
                    </a:moveTo>
                    <a:lnTo>
                      <a:pt x="44177" y="17104"/>
                    </a:lnTo>
                    <a:cubicBezTo>
                      <a:pt x="36260" y="20130"/>
                      <a:pt x="28091" y="22441"/>
                      <a:pt x="19767" y="24020"/>
                    </a:cubicBezTo>
                    <a:cubicBezTo>
                      <a:pt x="16334" y="24728"/>
                      <a:pt x="12786" y="24728"/>
                      <a:pt x="9352" y="24020"/>
                    </a:cubicBezTo>
                    <a:cubicBezTo>
                      <a:pt x="7644" y="23483"/>
                      <a:pt x="5984" y="22799"/>
                      <a:pt x="4389" y="21985"/>
                    </a:cubicBezTo>
                    <a:cubicBezTo>
                      <a:pt x="-1632" y="18324"/>
                      <a:pt x="-2608" y="13035"/>
                      <a:pt x="8864" y="6363"/>
                    </a:cubicBezTo>
                    <a:cubicBezTo>
                      <a:pt x="19385" y="-333"/>
                      <a:pt x="32403" y="-1838"/>
                      <a:pt x="44177" y="2295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6" name="Freeform: Shape 895">
                <a:extLst>
                  <a:ext uri="{FF2B5EF4-FFF2-40B4-BE49-F238E27FC236}">
                    <a16:creationId xmlns:a16="http://schemas.microsoft.com/office/drawing/2014/main" id="{FFD7A9F1-A29B-7E22-3335-A89154AA2BC2}"/>
                  </a:ext>
                </a:extLst>
              </p:cNvPr>
              <p:cNvSpPr/>
              <p:nvPr/>
            </p:nvSpPr>
            <p:spPr>
              <a:xfrm>
                <a:off x="7199086" y="4345013"/>
                <a:ext cx="44176" cy="24550"/>
              </a:xfrm>
              <a:custGeom>
                <a:avLst/>
                <a:gdLst>
                  <a:gd name="connsiteX0" fmla="*/ 44177 w 44176"/>
                  <a:gd name="connsiteY0" fmla="*/ 2295 h 24550"/>
                  <a:gd name="connsiteX1" fmla="*/ 44177 w 44176"/>
                  <a:gd name="connsiteY1" fmla="*/ 17104 h 24550"/>
                  <a:gd name="connsiteX2" fmla="*/ 19767 w 44176"/>
                  <a:gd name="connsiteY2" fmla="*/ 24020 h 24550"/>
                  <a:gd name="connsiteX3" fmla="*/ 9352 w 44176"/>
                  <a:gd name="connsiteY3" fmla="*/ 24020 h 24550"/>
                  <a:gd name="connsiteX4" fmla="*/ 4389 w 44176"/>
                  <a:gd name="connsiteY4" fmla="*/ 21985 h 24550"/>
                  <a:gd name="connsiteX5" fmla="*/ 8864 w 44176"/>
                  <a:gd name="connsiteY5" fmla="*/ 6363 h 24550"/>
                  <a:gd name="connsiteX6" fmla="*/ 44177 w 44176"/>
                  <a:gd name="connsiteY6" fmla="*/ 2295 h 2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0">
                    <a:moveTo>
                      <a:pt x="44177" y="2295"/>
                    </a:moveTo>
                    <a:lnTo>
                      <a:pt x="44177" y="17104"/>
                    </a:lnTo>
                    <a:cubicBezTo>
                      <a:pt x="36260" y="20130"/>
                      <a:pt x="28091" y="22441"/>
                      <a:pt x="19767" y="24020"/>
                    </a:cubicBezTo>
                    <a:cubicBezTo>
                      <a:pt x="16334" y="24728"/>
                      <a:pt x="12786" y="24728"/>
                      <a:pt x="9352" y="24020"/>
                    </a:cubicBezTo>
                    <a:cubicBezTo>
                      <a:pt x="7644" y="23483"/>
                      <a:pt x="5984" y="22799"/>
                      <a:pt x="4389" y="21985"/>
                    </a:cubicBezTo>
                    <a:cubicBezTo>
                      <a:pt x="-1632" y="18324"/>
                      <a:pt x="-2608" y="13035"/>
                      <a:pt x="8864" y="6363"/>
                    </a:cubicBezTo>
                    <a:cubicBezTo>
                      <a:pt x="19385" y="-333"/>
                      <a:pt x="32403" y="-1838"/>
                      <a:pt x="44177" y="229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7" name="Freeform: Shape 896">
                <a:extLst>
                  <a:ext uri="{FF2B5EF4-FFF2-40B4-BE49-F238E27FC236}">
                    <a16:creationId xmlns:a16="http://schemas.microsoft.com/office/drawing/2014/main" id="{1767D18C-3F87-28D9-D192-49608F10292E}"/>
                  </a:ext>
                </a:extLst>
              </p:cNvPr>
              <p:cNvSpPr/>
              <p:nvPr/>
            </p:nvSpPr>
            <p:spPr>
              <a:xfrm>
                <a:off x="7146194" y="4331117"/>
                <a:ext cx="210411" cy="124733"/>
              </a:xfrm>
              <a:custGeom>
                <a:avLst/>
                <a:gdLst>
                  <a:gd name="connsiteX0" fmla="*/ 210411 w 210411"/>
                  <a:gd name="connsiteY0" fmla="*/ 87305 h 124733"/>
                  <a:gd name="connsiteX1" fmla="*/ 210411 w 210411"/>
                  <a:gd name="connsiteY1" fmla="*/ 108949 h 124733"/>
                  <a:gd name="connsiteX2" fmla="*/ 183073 w 210411"/>
                  <a:gd name="connsiteY2" fmla="*/ 124734 h 124733"/>
                  <a:gd name="connsiteX3" fmla="*/ 162813 w 210411"/>
                  <a:gd name="connsiteY3" fmla="*/ 113017 h 124733"/>
                  <a:gd name="connsiteX4" fmla="*/ 84295 w 210411"/>
                  <a:gd name="connsiteY4" fmla="*/ 116597 h 124733"/>
                  <a:gd name="connsiteX5" fmla="*/ 84295 w 210411"/>
                  <a:gd name="connsiteY5" fmla="*/ 94954 h 124733"/>
                  <a:gd name="connsiteX6" fmla="*/ 96744 w 210411"/>
                  <a:gd name="connsiteY6" fmla="*/ 82586 h 124733"/>
                  <a:gd name="connsiteX7" fmla="*/ 84295 w 210411"/>
                  <a:gd name="connsiteY7" fmla="*/ 86004 h 124733"/>
                  <a:gd name="connsiteX8" fmla="*/ 23189 w 210411"/>
                  <a:gd name="connsiteY8" fmla="*/ 79006 h 124733"/>
                  <a:gd name="connsiteX9" fmla="*/ 5289 w 210411"/>
                  <a:gd name="connsiteY9" fmla="*/ 56224 h 124733"/>
                  <a:gd name="connsiteX10" fmla="*/ 5289 w 210411"/>
                  <a:gd name="connsiteY10" fmla="*/ 35150 h 124733"/>
                  <a:gd name="connsiteX11" fmla="*/ 7486 w 210411"/>
                  <a:gd name="connsiteY11" fmla="*/ 25956 h 124733"/>
                  <a:gd name="connsiteX12" fmla="*/ 0 w 210411"/>
                  <a:gd name="connsiteY12" fmla="*/ 21643 h 124733"/>
                  <a:gd name="connsiteX13" fmla="*/ 0 w 210411"/>
                  <a:gd name="connsiteY13" fmla="*/ 0 h 124733"/>
                  <a:gd name="connsiteX14" fmla="*/ 20260 w 210411"/>
                  <a:gd name="connsiteY14" fmla="*/ 11717 h 124733"/>
                  <a:gd name="connsiteX15" fmla="*/ 5289 w 210411"/>
                  <a:gd name="connsiteY15" fmla="*/ 34906 h 124733"/>
                  <a:gd name="connsiteX16" fmla="*/ 5289 w 210411"/>
                  <a:gd name="connsiteY16" fmla="*/ 34906 h 124733"/>
                  <a:gd name="connsiteX17" fmla="*/ 23189 w 210411"/>
                  <a:gd name="connsiteY17" fmla="*/ 57200 h 124733"/>
                  <a:gd name="connsiteX18" fmla="*/ 100486 w 210411"/>
                  <a:gd name="connsiteY18" fmla="*/ 59722 h 124733"/>
                  <a:gd name="connsiteX19" fmla="*/ 152317 w 210411"/>
                  <a:gd name="connsiteY19" fmla="*/ 51586 h 124733"/>
                  <a:gd name="connsiteX20" fmla="*/ 148818 w 210411"/>
                  <a:gd name="connsiteY20" fmla="*/ 67127 h 124733"/>
                  <a:gd name="connsiteX21" fmla="*/ 110250 w 210411"/>
                  <a:gd name="connsiteY21" fmla="*/ 69324 h 124733"/>
                  <a:gd name="connsiteX22" fmla="*/ 84295 w 210411"/>
                  <a:gd name="connsiteY22" fmla="*/ 95035 h 124733"/>
                  <a:gd name="connsiteX23" fmla="*/ 98615 w 210411"/>
                  <a:gd name="connsiteY23" fmla="*/ 99185 h 124733"/>
                  <a:gd name="connsiteX24" fmla="*/ 162813 w 210411"/>
                  <a:gd name="connsiteY24" fmla="*/ 91536 h 124733"/>
                  <a:gd name="connsiteX25" fmla="*/ 183073 w 210411"/>
                  <a:gd name="connsiteY25" fmla="*/ 103253 h 12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0411" h="124733">
                    <a:moveTo>
                      <a:pt x="210411" y="87305"/>
                    </a:moveTo>
                    <a:lnTo>
                      <a:pt x="210411" y="108949"/>
                    </a:lnTo>
                    <a:lnTo>
                      <a:pt x="183073" y="124734"/>
                    </a:lnTo>
                    <a:lnTo>
                      <a:pt x="162813" y="113017"/>
                    </a:lnTo>
                    <a:cubicBezTo>
                      <a:pt x="138134" y="124514"/>
                      <a:pt x="109917" y="125799"/>
                      <a:pt x="84295" y="116597"/>
                    </a:cubicBezTo>
                    <a:lnTo>
                      <a:pt x="84295" y="94954"/>
                    </a:lnTo>
                    <a:lnTo>
                      <a:pt x="96744" y="82586"/>
                    </a:lnTo>
                    <a:lnTo>
                      <a:pt x="84295" y="86004"/>
                    </a:lnTo>
                    <a:cubicBezTo>
                      <a:pt x="63807" y="91935"/>
                      <a:pt x="41806" y="89413"/>
                      <a:pt x="23189" y="79006"/>
                    </a:cubicBezTo>
                    <a:cubicBezTo>
                      <a:pt x="10903" y="71927"/>
                      <a:pt x="5207" y="64198"/>
                      <a:pt x="5289" y="56224"/>
                    </a:cubicBezTo>
                    <a:lnTo>
                      <a:pt x="5289" y="35150"/>
                    </a:lnTo>
                    <a:lnTo>
                      <a:pt x="7486" y="25956"/>
                    </a:lnTo>
                    <a:lnTo>
                      <a:pt x="0" y="21643"/>
                    </a:lnTo>
                    <a:lnTo>
                      <a:pt x="0" y="0"/>
                    </a:lnTo>
                    <a:lnTo>
                      <a:pt x="20260" y="11717"/>
                    </a:lnTo>
                    <a:cubicBezTo>
                      <a:pt x="10415" y="19365"/>
                      <a:pt x="5126" y="27258"/>
                      <a:pt x="5289" y="34906"/>
                    </a:cubicBezTo>
                    <a:lnTo>
                      <a:pt x="5289" y="34906"/>
                    </a:lnTo>
                    <a:cubicBezTo>
                      <a:pt x="5289" y="43043"/>
                      <a:pt x="11228" y="50284"/>
                      <a:pt x="23189" y="57200"/>
                    </a:cubicBezTo>
                    <a:cubicBezTo>
                      <a:pt x="49877" y="72578"/>
                      <a:pt x="76240" y="67452"/>
                      <a:pt x="100486" y="59722"/>
                    </a:cubicBezTo>
                    <a:cubicBezTo>
                      <a:pt x="122943" y="52400"/>
                      <a:pt x="139298" y="43449"/>
                      <a:pt x="152317" y="51586"/>
                    </a:cubicBezTo>
                    <a:cubicBezTo>
                      <a:pt x="160453" y="56224"/>
                      <a:pt x="157849" y="61838"/>
                      <a:pt x="148818" y="67127"/>
                    </a:cubicBezTo>
                    <a:cubicBezTo>
                      <a:pt x="136963" y="73669"/>
                      <a:pt x="122773" y="74474"/>
                      <a:pt x="110250" y="69324"/>
                    </a:cubicBezTo>
                    <a:lnTo>
                      <a:pt x="84295" y="95035"/>
                    </a:lnTo>
                    <a:cubicBezTo>
                      <a:pt x="88957" y="96785"/>
                      <a:pt x="93741" y="98168"/>
                      <a:pt x="98615" y="99185"/>
                    </a:cubicBezTo>
                    <a:cubicBezTo>
                      <a:pt x="120291" y="103310"/>
                      <a:pt x="142715" y="100641"/>
                      <a:pt x="162813" y="91536"/>
                    </a:cubicBezTo>
                    <a:lnTo>
                      <a:pt x="183073" y="10325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8" name="Freeform: Shape 897">
                <a:extLst>
                  <a:ext uri="{FF2B5EF4-FFF2-40B4-BE49-F238E27FC236}">
                    <a16:creationId xmlns:a16="http://schemas.microsoft.com/office/drawing/2014/main" id="{21E03069-48D7-574A-888C-CCF8FF649797}"/>
                  </a:ext>
                </a:extLst>
              </p:cNvPr>
              <p:cNvSpPr/>
              <p:nvPr/>
            </p:nvSpPr>
            <p:spPr>
              <a:xfrm>
                <a:off x="7151481" y="4357072"/>
                <a:ext cx="205123" cy="98859"/>
              </a:xfrm>
              <a:custGeom>
                <a:avLst/>
                <a:gdLst>
                  <a:gd name="connsiteX0" fmla="*/ 1 w 205123"/>
                  <a:gd name="connsiteY0" fmla="*/ 8950 h 98859"/>
                  <a:gd name="connsiteX1" fmla="*/ 1 w 205123"/>
                  <a:gd name="connsiteY1" fmla="*/ 8950 h 98859"/>
                  <a:gd name="connsiteX2" fmla="*/ 17901 w 205123"/>
                  <a:gd name="connsiteY2" fmla="*/ 31244 h 98859"/>
                  <a:gd name="connsiteX3" fmla="*/ 95199 w 205123"/>
                  <a:gd name="connsiteY3" fmla="*/ 33767 h 98859"/>
                  <a:gd name="connsiteX4" fmla="*/ 147029 w 205123"/>
                  <a:gd name="connsiteY4" fmla="*/ 25630 h 98859"/>
                  <a:gd name="connsiteX5" fmla="*/ 143530 w 205123"/>
                  <a:gd name="connsiteY5" fmla="*/ 41171 h 98859"/>
                  <a:gd name="connsiteX6" fmla="*/ 104963 w 205123"/>
                  <a:gd name="connsiteY6" fmla="*/ 43368 h 98859"/>
                  <a:gd name="connsiteX7" fmla="*/ 79007 w 205123"/>
                  <a:gd name="connsiteY7" fmla="*/ 69079 h 98859"/>
                  <a:gd name="connsiteX8" fmla="*/ 93327 w 205123"/>
                  <a:gd name="connsiteY8" fmla="*/ 73229 h 98859"/>
                  <a:gd name="connsiteX9" fmla="*/ 157525 w 205123"/>
                  <a:gd name="connsiteY9" fmla="*/ 65581 h 98859"/>
                  <a:gd name="connsiteX10" fmla="*/ 177785 w 205123"/>
                  <a:gd name="connsiteY10" fmla="*/ 77297 h 98859"/>
                  <a:gd name="connsiteX11" fmla="*/ 205124 w 205123"/>
                  <a:gd name="connsiteY11" fmla="*/ 61431 h 98859"/>
                  <a:gd name="connsiteX12" fmla="*/ 205124 w 205123"/>
                  <a:gd name="connsiteY12" fmla="*/ 83074 h 98859"/>
                  <a:gd name="connsiteX13" fmla="*/ 177785 w 205123"/>
                  <a:gd name="connsiteY13" fmla="*/ 98859 h 98859"/>
                  <a:gd name="connsiteX14" fmla="*/ 157525 w 205123"/>
                  <a:gd name="connsiteY14" fmla="*/ 87143 h 98859"/>
                  <a:gd name="connsiteX15" fmla="*/ 79007 w 205123"/>
                  <a:gd name="connsiteY15" fmla="*/ 90723 h 98859"/>
                  <a:gd name="connsiteX16" fmla="*/ 79007 w 205123"/>
                  <a:gd name="connsiteY16" fmla="*/ 68998 h 98859"/>
                  <a:gd name="connsiteX17" fmla="*/ 91456 w 205123"/>
                  <a:gd name="connsiteY17" fmla="*/ 56630 h 98859"/>
                  <a:gd name="connsiteX18" fmla="*/ 79007 w 205123"/>
                  <a:gd name="connsiteY18" fmla="*/ 60048 h 98859"/>
                  <a:gd name="connsiteX19" fmla="*/ 17901 w 205123"/>
                  <a:gd name="connsiteY19" fmla="*/ 53051 h 98859"/>
                  <a:gd name="connsiteX20" fmla="*/ 1 w 205123"/>
                  <a:gd name="connsiteY20" fmla="*/ 30268 h 98859"/>
                  <a:gd name="connsiteX21" fmla="*/ 1 w 205123"/>
                  <a:gd name="connsiteY21" fmla="*/ 9194 h 98859"/>
                  <a:gd name="connsiteX22" fmla="*/ 2198 w 205123"/>
                  <a:gd name="connsiteY22" fmla="*/ 0 h 9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5123" h="98859">
                    <a:moveTo>
                      <a:pt x="1" y="8950"/>
                    </a:moveTo>
                    <a:lnTo>
                      <a:pt x="1" y="8950"/>
                    </a:lnTo>
                    <a:cubicBezTo>
                      <a:pt x="1" y="17087"/>
                      <a:pt x="5940" y="24328"/>
                      <a:pt x="17901" y="31244"/>
                    </a:cubicBezTo>
                    <a:cubicBezTo>
                      <a:pt x="44589" y="46623"/>
                      <a:pt x="70952" y="41497"/>
                      <a:pt x="95199" y="33767"/>
                    </a:cubicBezTo>
                    <a:cubicBezTo>
                      <a:pt x="117656" y="26444"/>
                      <a:pt x="134010" y="17494"/>
                      <a:pt x="147029" y="25630"/>
                    </a:cubicBezTo>
                    <a:cubicBezTo>
                      <a:pt x="155165" y="30268"/>
                      <a:pt x="152561" y="35882"/>
                      <a:pt x="143530" y="41171"/>
                    </a:cubicBezTo>
                    <a:cubicBezTo>
                      <a:pt x="131675" y="47713"/>
                      <a:pt x="117485" y="48518"/>
                      <a:pt x="104963" y="43368"/>
                    </a:cubicBezTo>
                    <a:lnTo>
                      <a:pt x="79007" y="69079"/>
                    </a:lnTo>
                    <a:cubicBezTo>
                      <a:pt x="83669" y="70829"/>
                      <a:pt x="88453" y="72212"/>
                      <a:pt x="93327" y="73229"/>
                    </a:cubicBezTo>
                    <a:cubicBezTo>
                      <a:pt x="115003" y="77354"/>
                      <a:pt x="137427" y="74686"/>
                      <a:pt x="157525" y="65581"/>
                    </a:cubicBezTo>
                    <a:lnTo>
                      <a:pt x="177785" y="77297"/>
                    </a:lnTo>
                    <a:lnTo>
                      <a:pt x="205124" y="61431"/>
                    </a:lnTo>
                    <a:lnTo>
                      <a:pt x="205124" y="83074"/>
                    </a:lnTo>
                    <a:lnTo>
                      <a:pt x="177785" y="98859"/>
                    </a:lnTo>
                    <a:lnTo>
                      <a:pt x="157525" y="87143"/>
                    </a:lnTo>
                    <a:cubicBezTo>
                      <a:pt x="132847" y="98640"/>
                      <a:pt x="104629" y="99925"/>
                      <a:pt x="79007" y="90723"/>
                    </a:cubicBezTo>
                    <a:lnTo>
                      <a:pt x="79007" y="68998"/>
                    </a:lnTo>
                    <a:lnTo>
                      <a:pt x="91456" y="56630"/>
                    </a:lnTo>
                    <a:lnTo>
                      <a:pt x="79007" y="60048"/>
                    </a:lnTo>
                    <a:cubicBezTo>
                      <a:pt x="58519" y="65979"/>
                      <a:pt x="36518" y="63457"/>
                      <a:pt x="17901" y="53051"/>
                    </a:cubicBezTo>
                    <a:cubicBezTo>
                      <a:pt x="5615" y="45972"/>
                      <a:pt x="-81" y="38242"/>
                      <a:pt x="1" y="30268"/>
                    </a:cubicBezTo>
                    <a:lnTo>
                      <a:pt x="1" y="9194"/>
                    </a:lnTo>
                    <a:lnTo>
                      <a:pt x="2198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9" name="Freeform: Shape 898">
                <a:extLst>
                  <a:ext uri="{FF2B5EF4-FFF2-40B4-BE49-F238E27FC236}">
                    <a16:creationId xmlns:a16="http://schemas.microsoft.com/office/drawing/2014/main" id="{FE8E6BF4-F86A-C1DD-8FC2-36B78E7948A0}"/>
                  </a:ext>
                </a:extLst>
              </p:cNvPr>
              <p:cNvSpPr/>
              <p:nvPr/>
            </p:nvSpPr>
            <p:spPr>
              <a:xfrm>
                <a:off x="7146194" y="4331117"/>
                <a:ext cx="20341" cy="25955"/>
              </a:xfrm>
              <a:custGeom>
                <a:avLst/>
                <a:gdLst>
                  <a:gd name="connsiteX0" fmla="*/ 0 w 20341"/>
                  <a:gd name="connsiteY0" fmla="*/ 0 h 25955"/>
                  <a:gd name="connsiteX1" fmla="*/ 0 w 20341"/>
                  <a:gd name="connsiteY1" fmla="*/ 21643 h 25955"/>
                  <a:gd name="connsiteX2" fmla="*/ 7486 w 20341"/>
                  <a:gd name="connsiteY2" fmla="*/ 25956 h 25955"/>
                  <a:gd name="connsiteX3" fmla="*/ 7486 w 20341"/>
                  <a:gd name="connsiteY3" fmla="*/ 25956 h 25955"/>
                  <a:gd name="connsiteX4" fmla="*/ 20341 w 20341"/>
                  <a:gd name="connsiteY4" fmla="*/ 11635 h 2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25955">
                    <a:moveTo>
                      <a:pt x="0" y="0"/>
                    </a:moveTo>
                    <a:lnTo>
                      <a:pt x="0" y="21643"/>
                    </a:lnTo>
                    <a:lnTo>
                      <a:pt x="7486" y="25956"/>
                    </a:lnTo>
                    <a:lnTo>
                      <a:pt x="7486" y="25956"/>
                    </a:lnTo>
                    <a:cubicBezTo>
                      <a:pt x="10675" y="20301"/>
                      <a:pt x="15061" y="15419"/>
                      <a:pt x="20341" y="1163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0" name="Freeform: Shape 899">
                <a:extLst>
                  <a:ext uri="{FF2B5EF4-FFF2-40B4-BE49-F238E27FC236}">
                    <a16:creationId xmlns:a16="http://schemas.microsoft.com/office/drawing/2014/main" id="{6E54E038-B5C9-DC8C-B7C9-135389BAD534}"/>
                  </a:ext>
                </a:extLst>
              </p:cNvPr>
              <p:cNvSpPr/>
              <p:nvPr/>
            </p:nvSpPr>
            <p:spPr>
              <a:xfrm>
                <a:off x="7336345" y="4385713"/>
                <a:ext cx="15786" cy="28884"/>
              </a:xfrm>
              <a:custGeom>
                <a:avLst/>
                <a:gdLst>
                  <a:gd name="connsiteX0" fmla="*/ 15785 w 15786"/>
                  <a:gd name="connsiteY0" fmla="*/ 18633 h 28884"/>
                  <a:gd name="connsiteX1" fmla="*/ 13751 w 15786"/>
                  <a:gd name="connsiteY1" fmla="*/ 28885 h 28884"/>
                  <a:gd name="connsiteX2" fmla="*/ 0 w 15786"/>
                  <a:gd name="connsiteY2" fmla="*/ 20748 h 28884"/>
                  <a:gd name="connsiteX3" fmla="*/ 15541 w 15786"/>
                  <a:gd name="connsiteY3" fmla="*/ 0 h 28884"/>
                  <a:gd name="connsiteX4" fmla="*/ 15785 w 15786"/>
                  <a:gd name="connsiteY4" fmla="*/ 18633 h 2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884">
                    <a:moveTo>
                      <a:pt x="15785" y="18633"/>
                    </a:moveTo>
                    <a:cubicBezTo>
                      <a:pt x="15817" y="22156"/>
                      <a:pt x="15126" y="25646"/>
                      <a:pt x="13751" y="28885"/>
                    </a:cubicBezTo>
                    <a:lnTo>
                      <a:pt x="0" y="20748"/>
                    </a:lnTo>
                    <a:cubicBezTo>
                      <a:pt x="8405" y="16973"/>
                      <a:pt x="14280" y="9129"/>
                      <a:pt x="15541" y="0"/>
                    </a:cubicBezTo>
                    <a:cubicBezTo>
                      <a:pt x="15622" y="6184"/>
                      <a:pt x="15785" y="17982"/>
                      <a:pt x="15785" y="1863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1" name="Freeform: Shape 900">
                <a:extLst>
                  <a:ext uri="{FF2B5EF4-FFF2-40B4-BE49-F238E27FC236}">
                    <a16:creationId xmlns:a16="http://schemas.microsoft.com/office/drawing/2014/main" id="{AAF0DB71-6EFC-F992-C934-310F9408DCC4}"/>
                  </a:ext>
                </a:extLst>
              </p:cNvPr>
              <p:cNvSpPr/>
              <p:nvPr/>
            </p:nvSpPr>
            <p:spPr>
              <a:xfrm>
                <a:off x="7336345" y="4385713"/>
                <a:ext cx="15786" cy="28884"/>
              </a:xfrm>
              <a:custGeom>
                <a:avLst/>
                <a:gdLst>
                  <a:gd name="connsiteX0" fmla="*/ 15785 w 15786"/>
                  <a:gd name="connsiteY0" fmla="*/ 18633 h 28884"/>
                  <a:gd name="connsiteX1" fmla="*/ 13751 w 15786"/>
                  <a:gd name="connsiteY1" fmla="*/ 28885 h 28884"/>
                  <a:gd name="connsiteX2" fmla="*/ 0 w 15786"/>
                  <a:gd name="connsiteY2" fmla="*/ 20748 h 28884"/>
                  <a:gd name="connsiteX3" fmla="*/ 15541 w 15786"/>
                  <a:gd name="connsiteY3" fmla="*/ 0 h 28884"/>
                  <a:gd name="connsiteX4" fmla="*/ 15785 w 15786"/>
                  <a:gd name="connsiteY4" fmla="*/ 18633 h 2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884">
                    <a:moveTo>
                      <a:pt x="15785" y="18633"/>
                    </a:moveTo>
                    <a:cubicBezTo>
                      <a:pt x="15817" y="22156"/>
                      <a:pt x="15126" y="25646"/>
                      <a:pt x="13751" y="28885"/>
                    </a:cubicBezTo>
                    <a:lnTo>
                      <a:pt x="0" y="20748"/>
                    </a:lnTo>
                    <a:cubicBezTo>
                      <a:pt x="8405" y="16973"/>
                      <a:pt x="14280" y="9129"/>
                      <a:pt x="15541" y="0"/>
                    </a:cubicBezTo>
                    <a:cubicBezTo>
                      <a:pt x="15622" y="6184"/>
                      <a:pt x="15785" y="17982"/>
                      <a:pt x="15785" y="186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2" name="Freeform: Shape 901">
                <a:extLst>
                  <a:ext uri="{FF2B5EF4-FFF2-40B4-BE49-F238E27FC236}">
                    <a16:creationId xmlns:a16="http://schemas.microsoft.com/office/drawing/2014/main" id="{8C08511A-4BF9-B2D2-155B-8B0BEE1A97F5}"/>
                  </a:ext>
                </a:extLst>
              </p:cNvPr>
              <p:cNvSpPr/>
              <p:nvPr/>
            </p:nvSpPr>
            <p:spPr>
              <a:xfrm>
                <a:off x="7146763" y="4314030"/>
                <a:ext cx="210411" cy="119282"/>
              </a:xfrm>
              <a:custGeom>
                <a:avLst/>
                <a:gdLst>
                  <a:gd name="connsiteX0" fmla="*/ 205286 w 210411"/>
                  <a:gd name="connsiteY0" fmla="*/ 101789 h 119282"/>
                  <a:gd name="connsiteX1" fmla="*/ 189582 w 210411"/>
                  <a:gd name="connsiteY1" fmla="*/ 92676 h 119282"/>
                  <a:gd name="connsiteX2" fmla="*/ 205286 w 210411"/>
                  <a:gd name="connsiteY2" fmla="*/ 68266 h 119282"/>
                  <a:gd name="connsiteX3" fmla="*/ 205286 w 210411"/>
                  <a:gd name="connsiteY3" fmla="*/ 66150 h 119282"/>
                  <a:gd name="connsiteX4" fmla="*/ 187792 w 210411"/>
                  <a:gd name="connsiteY4" fmla="*/ 44914 h 119282"/>
                  <a:gd name="connsiteX5" fmla="*/ 187792 w 210411"/>
                  <a:gd name="connsiteY5" fmla="*/ 44914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1 w 210411"/>
                  <a:gd name="connsiteY9" fmla="*/ 35394 h 119282"/>
                  <a:gd name="connsiteX10" fmla="*/ 140681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6 h 119282"/>
                  <a:gd name="connsiteX13" fmla="*/ 112610 w 210411"/>
                  <a:gd name="connsiteY13" fmla="*/ 41497 h 119282"/>
                  <a:gd name="connsiteX14" fmla="*/ 101138 w 210411"/>
                  <a:gd name="connsiteY14" fmla="*/ 45240 h 119282"/>
                  <a:gd name="connsiteX15" fmla="*/ 96825 w 210411"/>
                  <a:gd name="connsiteY15" fmla="*/ 46704 h 119282"/>
                  <a:gd name="connsiteX16" fmla="*/ 72416 w 210411"/>
                  <a:gd name="connsiteY16" fmla="*/ 53620 h 119282"/>
                  <a:gd name="connsiteX17" fmla="*/ 62001 w 210411"/>
                  <a:gd name="connsiteY17" fmla="*/ 53213 h 119282"/>
                  <a:gd name="connsiteX18" fmla="*/ 57119 w 210411"/>
                  <a:gd name="connsiteY18" fmla="*/ 51179 h 119282"/>
                  <a:gd name="connsiteX19" fmla="*/ 61512 w 210411"/>
                  <a:gd name="connsiteY19" fmla="*/ 35638 h 119282"/>
                  <a:gd name="connsiteX20" fmla="*/ 96744 w 210411"/>
                  <a:gd name="connsiteY20" fmla="*/ 31977 h 119282"/>
                  <a:gd name="connsiteX21" fmla="*/ 121154 w 210411"/>
                  <a:gd name="connsiteY21" fmla="*/ 7567 h 119282"/>
                  <a:gd name="connsiteX22" fmla="*/ 47924 w 210411"/>
                  <a:gd name="connsiteY22" fmla="*/ 11635 h 119282"/>
                  <a:gd name="connsiteX23" fmla="*/ 27665 w 210411"/>
                  <a:gd name="connsiteY23" fmla="*/ 0 h 119282"/>
                  <a:gd name="connsiteX24" fmla="*/ 0 w 210411"/>
                  <a:gd name="connsiteY24" fmla="*/ 16273 h 119282"/>
                  <a:gd name="connsiteX25" fmla="*/ 20341 w 210411"/>
                  <a:gd name="connsiteY25" fmla="*/ 27909 h 119282"/>
                  <a:gd name="connsiteX26" fmla="*/ 5208 w 210411"/>
                  <a:gd name="connsiteY26" fmla="*/ 51261 h 119282"/>
                  <a:gd name="connsiteX27" fmla="*/ 5208 w 210411"/>
                  <a:gd name="connsiteY27" fmla="*/ 51261 h 119282"/>
                  <a:gd name="connsiteX28" fmla="*/ 23189 w 210411"/>
                  <a:gd name="connsiteY28" fmla="*/ 73555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4 h 119282"/>
                  <a:gd name="connsiteX31" fmla="*/ 148818 w 210411"/>
                  <a:gd name="connsiteY31" fmla="*/ 83075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731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286" y="101789"/>
                    </a:moveTo>
                    <a:lnTo>
                      <a:pt x="189582" y="92676"/>
                    </a:lnTo>
                    <a:cubicBezTo>
                      <a:pt x="199167" y="88347"/>
                      <a:pt x="205318" y="78786"/>
                      <a:pt x="205286" y="68266"/>
                    </a:cubicBezTo>
                    <a:cubicBezTo>
                      <a:pt x="205326" y="67558"/>
                      <a:pt x="205326" y="66858"/>
                      <a:pt x="205286" y="66150"/>
                    </a:cubicBezTo>
                    <a:cubicBezTo>
                      <a:pt x="204635" y="58665"/>
                      <a:pt x="199183" y="51423"/>
                      <a:pt x="187792" y="44914"/>
                    </a:cubicBezTo>
                    <a:lnTo>
                      <a:pt x="187792" y="44914"/>
                    </a:lnTo>
                    <a:cubicBezTo>
                      <a:pt x="176702" y="38551"/>
                      <a:pt x="164123" y="35272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cubicBezTo>
                      <a:pt x="143692" y="35394"/>
                      <a:pt x="142715" y="35394"/>
                      <a:pt x="141821" y="35394"/>
                    </a:cubicBezTo>
                    <a:lnTo>
                      <a:pt x="140681" y="35394"/>
                    </a:lnTo>
                    <a:cubicBezTo>
                      <a:pt x="139949" y="35345"/>
                      <a:pt x="139217" y="35345"/>
                      <a:pt x="138485" y="35394"/>
                    </a:cubicBezTo>
                    <a:cubicBezTo>
                      <a:pt x="132504" y="36265"/>
                      <a:pt x="126581" y="37485"/>
                      <a:pt x="120747" y="39056"/>
                    </a:cubicBezTo>
                    <a:lnTo>
                      <a:pt x="112610" y="41497"/>
                    </a:lnTo>
                    <a:lnTo>
                      <a:pt x="101138" y="45240"/>
                    </a:lnTo>
                    <a:lnTo>
                      <a:pt x="96825" y="46704"/>
                    </a:lnTo>
                    <a:cubicBezTo>
                      <a:pt x="88933" y="49804"/>
                      <a:pt x="80764" y="52123"/>
                      <a:pt x="72416" y="53620"/>
                    </a:cubicBezTo>
                    <a:cubicBezTo>
                      <a:pt x="68957" y="54238"/>
                      <a:pt x="65402" y="54100"/>
                      <a:pt x="62001" y="53213"/>
                    </a:cubicBezTo>
                    <a:cubicBezTo>
                      <a:pt x="60284" y="52774"/>
                      <a:pt x="58640" y="52090"/>
                      <a:pt x="57119" y="51179"/>
                    </a:cubicBezTo>
                    <a:cubicBezTo>
                      <a:pt x="51016" y="47680"/>
                      <a:pt x="50040" y="42310"/>
                      <a:pt x="61512" y="35638"/>
                    </a:cubicBezTo>
                    <a:cubicBezTo>
                      <a:pt x="72082" y="29105"/>
                      <a:pt x="85060" y="27754"/>
                      <a:pt x="96744" y="31977"/>
                    </a:cubicBezTo>
                    <a:lnTo>
                      <a:pt x="121154" y="7567"/>
                    </a:lnTo>
                    <a:cubicBezTo>
                      <a:pt x="97053" y="49"/>
                      <a:pt x="71049" y="1497"/>
                      <a:pt x="47924" y="11635"/>
                    </a:cubicBezTo>
                    <a:lnTo>
                      <a:pt x="27665" y="0"/>
                    </a:lnTo>
                    <a:lnTo>
                      <a:pt x="0" y="16273"/>
                    </a:lnTo>
                    <a:lnTo>
                      <a:pt x="20341" y="27909"/>
                    </a:lnTo>
                    <a:cubicBezTo>
                      <a:pt x="10415" y="35638"/>
                      <a:pt x="5126" y="43531"/>
                      <a:pt x="5208" y="51261"/>
                    </a:cubicBezTo>
                    <a:lnTo>
                      <a:pt x="5208" y="51261"/>
                    </a:lnTo>
                    <a:cubicBezTo>
                      <a:pt x="5208" y="59397"/>
                      <a:pt x="11229" y="66638"/>
                      <a:pt x="23189" y="73555"/>
                    </a:cubicBezTo>
                    <a:cubicBezTo>
                      <a:pt x="49877" y="88933"/>
                      <a:pt x="76321" y="83807"/>
                      <a:pt x="100487" y="76077"/>
                    </a:cubicBezTo>
                    <a:cubicBezTo>
                      <a:pt x="122944" y="68673"/>
                      <a:pt x="139298" y="59804"/>
                      <a:pt x="152235" y="67534"/>
                    </a:cubicBezTo>
                    <a:cubicBezTo>
                      <a:pt x="160372" y="72253"/>
                      <a:pt x="157850" y="77867"/>
                      <a:pt x="148818" y="83075"/>
                    </a:cubicBezTo>
                    <a:cubicBezTo>
                      <a:pt x="136979" y="89673"/>
                      <a:pt x="122781" y="90519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22"/>
                      <a:pt x="93741" y="114237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093" y="116207"/>
                      <a:pt x="150340" y="112984"/>
                      <a:pt x="162731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3" name="Freeform: Shape 902">
                <a:extLst>
                  <a:ext uri="{FF2B5EF4-FFF2-40B4-BE49-F238E27FC236}">
                    <a16:creationId xmlns:a16="http://schemas.microsoft.com/office/drawing/2014/main" id="{F37248C9-0DCC-065D-55AD-06A758CBE6E4}"/>
                  </a:ext>
                </a:extLst>
              </p:cNvPr>
              <p:cNvSpPr/>
              <p:nvPr/>
            </p:nvSpPr>
            <p:spPr>
              <a:xfrm>
                <a:off x="7146763" y="4314030"/>
                <a:ext cx="210411" cy="119282"/>
              </a:xfrm>
              <a:custGeom>
                <a:avLst/>
                <a:gdLst>
                  <a:gd name="connsiteX0" fmla="*/ 205286 w 210411"/>
                  <a:gd name="connsiteY0" fmla="*/ 101789 h 119282"/>
                  <a:gd name="connsiteX1" fmla="*/ 189582 w 210411"/>
                  <a:gd name="connsiteY1" fmla="*/ 92676 h 119282"/>
                  <a:gd name="connsiteX2" fmla="*/ 205286 w 210411"/>
                  <a:gd name="connsiteY2" fmla="*/ 68266 h 119282"/>
                  <a:gd name="connsiteX3" fmla="*/ 205286 w 210411"/>
                  <a:gd name="connsiteY3" fmla="*/ 66150 h 119282"/>
                  <a:gd name="connsiteX4" fmla="*/ 187792 w 210411"/>
                  <a:gd name="connsiteY4" fmla="*/ 44914 h 119282"/>
                  <a:gd name="connsiteX5" fmla="*/ 187792 w 210411"/>
                  <a:gd name="connsiteY5" fmla="*/ 44914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1 w 210411"/>
                  <a:gd name="connsiteY9" fmla="*/ 35394 h 119282"/>
                  <a:gd name="connsiteX10" fmla="*/ 140681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6 h 119282"/>
                  <a:gd name="connsiteX13" fmla="*/ 112610 w 210411"/>
                  <a:gd name="connsiteY13" fmla="*/ 41497 h 119282"/>
                  <a:gd name="connsiteX14" fmla="*/ 101138 w 210411"/>
                  <a:gd name="connsiteY14" fmla="*/ 45240 h 119282"/>
                  <a:gd name="connsiteX15" fmla="*/ 96825 w 210411"/>
                  <a:gd name="connsiteY15" fmla="*/ 46704 h 119282"/>
                  <a:gd name="connsiteX16" fmla="*/ 72416 w 210411"/>
                  <a:gd name="connsiteY16" fmla="*/ 53620 h 119282"/>
                  <a:gd name="connsiteX17" fmla="*/ 62001 w 210411"/>
                  <a:gd name="connsiteY17" fmla="*/ 53213 h 119282"/>
                  <a:gd name="connsiteX18" fmla="*/ 57119 w 210411"/>
                  <a:gd name="connsiteY18" fmla="*/ 51179 h 119282"/>
                  <a:gd name="connsiteX19" fmla="*/ 61512 w 210411"/>
                  <a:gd name="connsiteY19" fmla="*/ 35638 h 119282"/>
                  <a:gd name="connsiteX20" fmla="*/ 96744 w 210411"/>
                  <a:gd name="connsiteY20" fmla="*/ 31977 h 119282"/>
                  <a:gd name="connsiteX21" fmla="*/ 121154 w 210411"/>
                  <a:gd name="connsiteY21" fmla="*/ 7567 h 119282"/>
                  <a:gd name="connsiteX22" fmla="*/ 47924 w 210411"/>
                  <a:gd name="connsiteY22" fmla="*/ 11635 h 119282"/>
                  <a:gd name="connsiteX23" fmla="*/ 27665 w 210411"/>
                  <a:gd name="connsiteY23" fmla="*/ 0 h 119282"/>
                  <a:gd name="connsiteX24" fmla="*/ 0 w 210411"/>
                  <a:gd name="connsiteY24" fmla="*/ 16273 h 119282"/>
                  <a:gd name="connsiteX25" fmla="*/ 20341 w 210411"/>
                  <a:gd name="connsiteY25" fmla="*/ 27909 h 119282"/>
                  <a:gd name="connsiteX26" fmla="*/ 5208 w 210411"/>
                  <a:gd name="connsiteY26" fmla="*/ 51261 h 119282"/>
                  <a:gd name="connsiteX27" fmla="*/ 5208 w 210411"/>
                  <a:gd name="connsiteY27" fmla="*/ 51261 h 119282"/>
                  <a:gd name="connsiteX28" fmla="*/ 23189 w 210411"/>
                  <a:gd name="connsiteY28" fmla="*/ 73555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4 h 119282"/>
                  <a:gd name="connsiteX31" fmla="*/ 148818 w 210411"/>
                  <a:gd name="connsiteY31" fmla="*/ 83075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731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286" y="101789"/>
                    </a:moveTo>
                    <a:lnTo>
                      <a:pt x="189582" y="92676"/>
                    </a:lnTo>
                    <a:cubicBezTo>
                      <a:pt x="199167" y="88347"/>
                      <a:pt x="205318" y="78786"/>
                      <a:pt x="205286" y="68266"/>
                    </a:cubicBezTo>
                    <a:cubicBezTo>
                      <a:pt x="205326" y="67558"/>
                      <a:pt x="205326" y="66858"/>
                      <a:pt x="205286" y="66150"/>
                    </a:cubicBezTo>
                    <a:cubicBezTo>
                      <a:pt x="204635" y="58665"/>
                      <a:pt x="199183" y="51423"/>
                      <a:pt x="187792" y="44914"/>
                    </a:cubicBezTo>
                    <a:lnTo>
                      <a:pt x="187792" y="44914"/>
                    </a:lnTo>
                    <a:cubicBezTo>
                      <a:pt x="176702" y="38551"/>
                      <a:pt x="164123" y="35272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cubicBezTo>
                      <a:pt x="143692" y="35394"/>
                      <a:pt x="142715" y="35394"/>
                      <a:pt x="141821" y="35394"/>
                    </a:cubicBezTo>
                    <a:lnTo>
                      <a:pt x="140681" y="35394"/>
                    </a:lnTo>
                    <a:cubicBezTo>
                      <a:pt x="139949" y="35345"/>
                      <a:pt x="139217" y="35345"/>
                      <a:pt x="138485" y="35394"/>
                    </a:cubicBezTo>
                    <a:cubicBezTo>
                      <a:pt x="132504" y="36265"/>
                      <a:pt x="126581" y="37485"/>
                      <a:pt x="120747" y="39056"/>
                    </a:cubicBezTo>
                    <a:lnTo>
                      <a:pt x="112610" y="41497"/>
                    </a:lnTo>
                    <a:lnTo>
                      <a:pt x="101138" y="45240"/>
                    </a:lnTo>
                    <a:lnTo>
                      <a:pt x="96825" y="46704"/>
                    </a:lnTo>
                    <a:cubicBezTo>
                      <a:pt x="88933" y="49804"/>
                      <a:pt x="80764" y="52123"/>
                      <a:pt x="72416" y="53620"/>
                    </a:cubicBezTo>
                    <a:cubicBezTo>
                      <a:pt x="68957" y="54238"/>
                      <a:pt x="65402" y="54100"/>
                      <a:pt x="62001" y="53213"/>
                    </a:cubicBezTo>
                    <a:cubicBezTo>
                      <a:pt x="60284" y="52774"/>
                      <a:pt x="58640" y="52090"/>
                      <a:pt x="57119" y="51179"/>
                    </a:cubicBezTo>
                    <a:cubicBezTo>
                      <a:pt x="51016" y="47680"/>
                      <a:pt x="50040" y="42310"/>
                      <a:pt x="61512" y="35638"/>
                    </a:cubicBezTo>
                    <a:cubicBezTo>
                      <a:pt x="72082" y="29105"/>
                      <a:pt x="85060" y="27754"/>
                      <a:pt x="96744" y="31977"/>
                    </a:cubicBezTo>
                    <a:lnTo>
                      <a:pt x="121154" y="7567"/>
                    </a:lnTo>
                    <a:cubicBezTo>
                      <a:pt x="97053" y="49"/>
                      <a:pt x="71049" y="1497"/>
                      <a:pt x="47924" y="11635"/>
                    </a:cubicBezTo>
                    <a:lnTo>
                      <a:pt x="27665" y="0"/>
                    </a:lnTo>
                    <a:lnTo>
                      <a:pt x="0" y="16273"/>
                    </a:lnTo>
                    <a:lnTo>
                      <a:pt x="20341" y="27909"/>
                    </a:lnTo>
                    <a:cubicBezTo>
                      <a:pt x="10415" y="35638"/>
                      <a:pt x="5126" y="43531"/>
                      <a:pt x="5208" y="51261"/>
                    </a:cubicBezTo>
                    <a:lnTo>
                      <a:pt x="5208" y="51261"/>
                    </a:lnTo>
                    <a:cubicBezTo>
                      <a:pt x="5208" y="59397"/>
                      <a:pt x="11229" y="66638"/>
                      <a:pt x="23189" y="73555"/>
                    </a:cubicBezTo>
                    <a:cubicBezTo>
                      <a:pt x="49877" y="88933"/>
                      <a:pt x="76321" y="83807"/>
                      <a:pt x="100487" y="76077"/>
                    </a:cubicBezTo>
                    <a:cubicBezTo>
                      <a:pt x="122944" y="68673"/>
                      <a:pt x="139298" y="59804"/>
                      <a:pt x="152235" y="67534"/>
                    </a:cubicBezTo>
                    <a:cubicBezTo>
                      <a:pt x="160372" y="72253"/>
                      <a:pt x="157850" y="77867"/>
                      <a:pt x="148818" y="83075"/>
                    </a:cubicBezTo>
                    <a:cubicBezTo>
                      <a:pt x="136979" y="89673"/>
                      <a:pt x="122781" y="90519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22"/>
                      <a:pt x="93741" y="114237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093" y="116207"/>
                      <a:pt x="150340" y="112984"/>
                      <a:pt x="162731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4" name="Freeform: Shape 903">
                <a:extLst>
                  <a:ext uri="{FF2B5EF4-FFF2-40B4-BE49-F238E27FC236}">
                    <a16:creationId xmlns:a16="http://schemas.microsoft.com/office/drawing/2014/main" id="{F0B744E0-FA0F-6A26-C821-D7C05B893DBE}"/>
                  </a:ext>
                </a:extLst>
              </p:cNvPr>
              <p:cNvSpPr/>
              <p:nvPr/>
            </p:nvSpPr>
            <p:spPr>
              <a:xfrm>
                <a:off x="7309006" y="4422572"/>
                <a:ext cx="20260" cy="33278"/>
              </a:xfrm>
              <a:custGeom>
                <a:avLst/>
                <a:gdLst>
                  <a:gd name="connsiteX0" fmla="*/ 0 w 20260"/>
                  <a:gd name="connsiteY0" fmla="*/ 0 h 33278"/>
                  <a:gd name="connsiteX1" fmla="*/ 0 w 20260"/>
                  <a:gd name="connsiteY1" fmla="*/ 21562 h 33278"/>
                  <a:gd name="connsiteX2" fmla="*/ 20260 w 20260"/>
                  <a:gd name="connsiteY2" fmla="*/ 33279 h 33278"/>
                  <a:gd name="connsiteX3" fmla="*/ 20260 w 20260"/>
                  <a:gd name="connsiteY3" fmla="*/ 11716 h 33278"/>
                  <a:gd name="connsiteX4" fmla="*/ 0 w 20260"/>
                  <a:gd name="connsiteY4" fmla="*/ 0 h 3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0" h="33278">
                    <a:moveTo>
                      <a:pt x="0" y="0"/>
                    </a:moveTo>
                    <a:lnTo>
                      <a:pt x="0" y="21562"/>
                    </a:lnTo>
                    <a:lnTo>
                      <a:pt x="20260" y="33279"/>
                    </a:lnTo>
                    <a:lnTo>
                      <a:pt x="20260" y="117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5" name="Freeform: Shape 904">
                <a:extLst>
                  <a:ext uri="{FF2B5EF4-FFF2-40B4-BE49-F238E27FC236}">
                    <a16:creationId xmlns:a16="http://schemas.microsoft.com/office/drawing/2014/main" id="{E81E4710-A068-96E4-140D-DB7C6EFF2648}"/>
                  </a:ext>
                </a:extLst>
              </p:cNvPr>
              <p:cNvSpPr/>
              <p:nvPr/>
            </p:nvSpPr>
            <p:spPr>
              <a:xfrm>
                <a:off x="7309006" y="4422572"/>
                <a:ext cx="20260" cy="33278"/>
              </a:xfrm>
              <a:custGeom>
                <a:avLst/>
                <a:gdLst>
                  <a:gd name="connsiteX0" fmla="*/ 0 w 20260"/>
                  <a:gd name="connsiteY0" fmla="*/ 0 h 33278"/>
                  <a:gd name="connsiteX1" fmla="*/ 0 w 20260"/>
                  <a:gd name="connsiteY1" fmla="*/ 21562 h 33278"/>
                  <a:gd name="connsiteX2" fmla="*/ 20260 w 20260"/>
                  <a:gd name="connsiteY2" fmla="*/ 33279 h 33278"/>
                  <a:gd name="connsiteX3" fmla="*/ 20260 w 20260"/>
                  <a:gd name="connsiteY3" fmla="*/ 11716 h 33278"/>
                  <a:gd name="connsiteX4" fmla="*/ 0 w 20260"/>
                  <a:gd name="connsiteY4" fmla="*/ 0 h 3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0" h="33278">
                    <a:moveTo>
                      <a:pt x="0" y="0"/>
                    </a:moveTo>
                    <a:lnTo>
                      <a:pt x="0" y="21562"/>
                    </a:lnTo>
                    <a:lnTo>
                      <a:pt x="20260" y="33279"/>
                    </a:lnTo>
                    <a:lnTo>
                      <a:pt x="20260" y="117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6" name="Freeform: Shape 905">
                <a:extLst>
                  <a:ext uri="{FF2B5EF4-FFF2-40B4-BE49-F238E27FC236}">
                    <a16:creationId xmlns:a16="http://schemas.microsoft.com/office/drawing/2014/main" id="{DAC4AB7A-A978-04EA-DC2E-2EBE14AD6BFF}"/>
                  </a:ext>
                </a:extLst>
              </p:cNvPr>
              <p:cNvSpPr/>
              <p:nvPr/>
            </p:nvSpPr>
            <p:spPr>
              <a:xfrm>
                <a:off x="7146194" y="4315169"/>
                <a:ext cx="47924" cy="15947"/>
              </a:xfrm>
              <a:custGeom>
                <a:avLst/>
                <a:gdLst>
                  <a:gd name="connsiteX0" fmla="*/ 0 w 47924"/>
                  <a:gd name="connsiteY0" fmla="*/ 15948 h 15947"/>
                  <a:gd name="connsiteX1" fmla="*/ 27664 w 47924"/>
                  <a:gd name="connsiteY1" fmla="*/ 0 h 15947"/>
                  <a:gd name="connsiteX2" fmla="*/ 47924 w 47924"/>
                  <a:gd name="connsiteY2" fmla="*/ 11635 h 15947"/>
                  <a:gd name="connsiteX3" fmla="*/ 27827 w 47924"/>
                  <a:gd name="connsiteY3" fmla="*/ 3255 h 15947"/>
                  <a:gd name="connsiteX4" fmla="*/ 0 w 47924"/>
                  <a:gd name="connsiteY4" fmla="*/ 15948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4" h="15947">
                    <a:moveTo>
                      <a:pt x="0" y="15948"/>
                    </a:moveTo>
                    <a:lnTo>
                      <a:pt x="27664" y="0"/>
                    </a:lnTo>
                    <a:lnTo>
                      <a:pt x="47924" y="11635"/>
                    </a:lnTo>
                    <a:lnTo>
                      <a:pt x="27827" y="3255"/>
                    </a:lnTo>
                    <a:lnTo>
                      <a:pt x="0" y="1594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7" name="Freeform: Shape 906">
                <a:extLst>
                  <a:ext uri="{FF2B5EF4-FFF2-40B4-BE49-F238E27FC236}">
                    <a16:creationId xmlns:a16="http://schemas.microsoft.com/office/drawing/2014/main" id="{D6B5377A-45CA-A616-7F14-C4491EA230D7}"/>
                  </a:ext>
                </a:extLst>
              </p:cNvPr>
              <p:cNvSpPr/>
              <p:nvPr/>
            </p:nvSpPr>
            <p:spPr>
              <a:xfrm>
                <a:off x="7208031" y="4322899"/>
                <a:ext cx="59641" cy="28071"/>
              </a:xfrm>
              <a:custGeom>
                <a:avLst/>
                <a:gdLst>
                  <a:gd name="connsiteX0" fmla="*/ 0 w 59641"/>
                  <a:gd name="connsiteY0" fmla="*/ 28071 h 28071"/>
                  <a:gd name="connsiteX1" fmla="*/ 35231 w 59641"/>
                  <a:gd name="connsiteY1" fmla="*/ 24410 h 28071"/>
                  <a:gd name="connsiteX2" fmla="*/ 59641 w 59641"/>
                  <a:gd name="connsiteY2" fmla="*/ 0 h 28071"/>
                  <a:gd name="connsiteX3" fmla="*/ 35231 w 59641"/>
                  <a:gd name="connsiteY3" fmla="*/ 22050 h 28071"/>
                  <a:gd name="connsiteX4" fmla="*/ 0 w 59641"/>
                  <a:gd name="connsiteY4" fmla="*/ 28071 h 2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41" h="28071">
                    <a:moveTo>
                      <a:pt x="0" y="28071"/>
                    </a:moveTo>
                    <a:cubicBezTo>
                      <a:pt x="10569" y="21537"/>
                      <a:pt x="23547" y="20187"/>
                      <a:pt x="35231" y="24410"/>
                    </a:cubicBezTo>
                    <a:lnTo>
                      <a:pt x="59641" y="0"/>
                    </a:lnTo>
                    <a:lnTo>
                      <a:pt x="35231" y="22050"/>
                    </a:lnTo>
                    <a:cubicBezTo>
                      <a:pt x="23230" y="17876"/>
                      <a:pt x="9935" y="20154"/>
                      <a:pt x="0" y="28071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8" name="Freeform: Shape 907">
                <a:extLst>
                  <a:ext uri="{FF2B5EF4-FFF2-40B4-BE49-F238E27FC236}">
                    <a16:creationId xmlns:a16="http://schemas.microsoft.com/office/drawing/2014/main" id="{AF7DB6F1-DC6E-841C-ADF9-70334FBD615F}"/>
                  </a:ext>
                </a:extLst>
              </p:cNvPr>
              <p:cNvSpPr/>
              <p:nvPr/>
            </p:nvSpPr>
            <p:spPr>
              <a:xfrm>
                <a:off x="7230488" y="4400684"/>
                <a:ext cx="39299" cy="31588"/>
              </a:xfrm>
              <a:custGeom>
                <a:avLst/>
                <a:gdLst>
                  <a:gd name="connsiteX0" fmla="*/ 0 w 39299"/>
                  <a:gd name="connsiteY0" fmla="*/ 25386 h 31588"/>
                  <a:gd name="connsiteX1" fmla="*/ 14320 w 39299"/>
                  <a:gd name="connsiteY1" fmla="*/ 29617 h 31588"/>
                  <a:gd name="connsiteX2" fmla="*/ 39300 w 39299"/>
                  <a:gd name="connsiteY2" fmla="*/ 31407 h 31588"/>
                  <a:gd name="connsiteX3" fmla="*/ 4068 w 39299"/>
                  <a:gd name="connsiteY3" fmla="*/ 24410 h 31588"/>
                  <a:gd name="connsiteX4" fmla="*/ 25956 w 39299"/>
                  <a:gd name="connsiteY4" fmla="*/ 0 h 3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9" h="31588">
                    <a:moveTo>
                      <a:pt x="0" y="25386"/>
                    </a:moveTo>
                    <a:cubicBezTo>
                      <a:pt x="4662" y="27144"/>
                      <a:pt x="9447" y="28559"/>
                      <a:pt x="14320" y="29617"/>
                    </a:cubicBezTo>
                    <a:cubicBezTo>
                      <a:pt x="22530" y="31326"/>
                      <a:pt x="30927" y="31928"/>
                      <a:pt x="39300" y="31407"/>
                    </a:cubicBezTo>
                    <a:cubicBezTo>
                      <a:pt x="27201" y="31480"/>
                      <a:pt x="15215" y="29096"/>
                      <a:pt x="4068" y="24410"/>
                    </a:cubicBezTo>
                    <a:lnTo>
                      <a:pt x="25956" y="0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9" name="Freeform: Shape 908">
                <a:extLst>
                  <a:ext uri="{FF2B5EF4-FFF2-40B4-BE49-F238E27FC236}">
                    <a16:creationId xmlns:a16="http://schemas.microsoft.com/office/drawing/2014/main" id="{1AE6EA53-1068-BC9B-DAD9-8FB277D01917}"/>
                  </a:ext>
                </a:extLst>
              </p:cNvPr>
              <p:cNvSpPr/>
              <p:nvPr/>
            </p:nvSpPr>
            <p:spPr>
              <a:xfrm>
                <a:off x="7309006" y="4418504"/>
                <a:ext cx="47598" cy="15784"/>
              </a:xfrm>
              <a:custGeom>
                <a:avLst/>
                <a:gdLst>
                  <a:gd name="connsiteX0" fmla="*/ 0 w 47598"/>
                  <a:gd name="connsiteY0" fmla="*/ 4068 h 15784"/>
                  <a:gd name="connsiteX1" fmla="*/ 20260 w 47598"/>
                  <a:gd name="connsiteY1" fmla="*/ 13181 h 15784"/>
                  <a:gd name="connsiteX2" fmla="*/ 47599 w 47598"/>
                  <a:gd name="connsiteY2" fmla="*/ 0 h 15784"/>
                  <a:gd name="connsiteX3" fmla="*/ 20260 w 47598"/>
                  <a:gd name="connsiteY3" fmla="*/ 15785 h 15784"/>
                  <a:gd name="connsiteX4" fmla="*/ 0 w 47598"/>
                  <a:gd name="connsiteY4" fmla="*/ 4068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598" h="15784">
                    <a:moveTo>
                      <a:pt x="0" y="4068"/>
                    </a:moveTo>
                    <a:lnTo>
                      <a:pt x="20260" y="13181"/>
                    </a:lnTo>
                    <a:lnTo>
                      <a:pt x="47599" y="0"/>
                    </a:lnTo>
                    <a:lnTo>
                      <a:pt x="20260" y="15785"/>
                    </a:lnTo>
                    <a:lnTo>
                      <a:pt x="0" y="406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0" name="Freeform: Shape 909">
                <a:extLst>
                  <a:ext uri="{FF2B5EF4-FFF2-40B4-BE49-F238E27FC236}">
                    <a16:creationId xmlns:a16="http://schemas.microsoft.com/office/drawing/2014/main" id="{63D865CD-FA51-C6A8-35A8-2EFFAF3784D9}"/>
                  </a:ext>
                </a:extLst>
              </p:cNvPr>
              <p:cNvSpPr/>
              <p:nvPr/>
            </p:nvSpPr>
            <p:spPr>
              <a:xfrm>
                <a:off x="6991680" y="4238441"/>
                <a:ext cx="259719" cy="144993"/>
              </a:xfrm>
              <a:custGeom>
                <a:avLst/>
                <a:gdLst>
                  <a:gd name="connsiteX0" fmla="*/ 75751 w 259719"/>
                  <a:gd name="connsiteY0" fmla="*/ 48006 h 144993"/>
                  <a:gd name="connsiteX1" fmla="*/ 259719 w 259719"/>
                  <a:gd name="connsiteY1" fmla="*/ 0 h 144993"/>
                  <a:gd name="connsiteX2" fmla="*/ 73636 w 259719"/>
                  <a:gd name="connsiteY2" fmla="*/ 44344 h 144993"/>
                  <a:gd name="connsiteX3" fmla="*/ 0 w 259719"/>
                  <a:gd name="connsiteY3" fmla="*/ 144993 h 144993"/>
                  <a:gd name="connsiteX4" fmla="*/ 75751 w 259719"/>
                  <a:gd name="connsiteY4" fmla="*/ 48006 h 14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719" h="144993">
                    <a:moveTo>
                      <a:pt x="75751" y="48006"/>
                    </a:moveTo>
                    <a:cubicBezTo>
                      <a:pt x="147597" y="4312"/>
                      <a:pt x="259719" y="0"/>
                      <a:pt x="259719" y="0"/>
                    </a:cubicBezTo>
                    <a:cubicBezTo>
                      <a:pt x="189257" y="0"/>
                      <a:pt x="123188" y="15785"/>
                      <a:pt x="73636" y="44344"/>
                    </a:cubicBezTo>
                    <a:cubicBezTo>
                      <a:pt x="26119" y="71764"/>
                      <a:pt x="0" y="107484"/>
                      <a:pt x="0" y="144993"/>
                    </a:cubicBezTo>
                    <a:cubicBezTo>
                      <a:pt x="0" y="144993"/>
                      <a:pt x="2604" y="92431"/>
                      <a:pt x="75751" y="4800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1" name="Freeform: Shape 910">
                <a:extLst>
                  <a:ext uri="{FF2B5EF4-FFF2-40B4-BE49-F238E27FC236}">
                    <a16:creationId xmlns:a16="http://schemas.microsoft.com/office/drawing/2014/main" id="{7B48AF37-F4E3-ACCB-E3E1-03F3766930A3}"/>
                  </a:ext>
                </a:extLst>
              </p:cNvPr>
              <p:cNvSpPr/>
              <p:nvPr/>
            </p:nvSpPr>
            <p:spPr>
              <a:xfrm>
                <a:off x="7230488" y="4366023"/>
                <a:ext cx="292549" cy="174187"/>
              </a:xfrm>
              <a:custGeom>
                <a:avLst/>
                <a:gdLst>
                  <a:gd name="connsiteX0" fmla="*/ 0 w 292549"/>
                  <a:gd name="connsiteY0" fmla="*/ 173716 h 174187"/>
                  <a:gd name="connsiteX1" fmla="*/ 213015 w 292549"/>
                  <a:gd name="connsiteY1" fmla="*/ 128314 h 174187"/>
                  <a:gd name="connsiteX2" fmla="*/ 290882 w 292549"/>
                  <a:gd name="connsiteY2" fmla="*/ 0 h 174187"/>
                  <a:gd name="connsiteX3" fmla="*/ 208459 w 292549"/>
                  <a:gd name="connsiteY3" fmla="*/ 125466 h 174187"/>
                  <a:gd name="connsiteX4" fmla="*/ 0 w 292549"/>
                  <a:gd name="connsiteY4" fmla="*/ 173716 h 17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9" h="174187">
                    <a:moveTo>
                      <a:pt x="0" y="173716"/>
                    </a:moveTo>
                    <a:cubicBezTo>
                      <a:pt x="76321" y="177133"/>
                      <a:pt x="154595" y="161999"/>
                      <a:pt x="213015" y="128314"/>
                    </a:cubicBezTo>
                    <a:cubicBezTo>
                      <a:pt x="273714" y="93245"/>
                      <a:pt x="299670" y="45727"/>
                      <a:pt x="290882" y="0"/>
                    </a:cubicBezTo>
                    <a:cubicBezTo>
                      <a:pt x="290882" y="0"/>
                      <a:pt x="302273" y="74531"/>
                      <a:pt x="208459" y="125466"/>
                    </a:cubicBezTo>
                    <a:cubicBezTo>
                      <a:pt x="114644" y="176401"/>
                      <a:pt x="0" y="173716"/>
                      <a:pt x="0" y="17371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2" name="Freeform: Shape 911">
                <a:extLst>
                  <a:ext uri="{FF2B5EF4-FFF2-40B4-BE49-F238E27FC236}">
                    <a16:creationId xmlns:a16="http://schemas.microsoft.com/office/drawing/2014/main" id="{D4CC481B-2D4A-3CEB-6098-8328861AC30B}"/>
                  </a:ext>
                </a:extLst>
              </p:cNvPr>
              <p:cNvSpPr/>
              <p:nvPr/>
            </p:nvSpPr>
            <p:spPr>
              <a:xfrm>
                <a:off x="7018205" y="4199731"/>
                <a:ext cx="542953" cy="313623"/>
              </a:xfrm>
              <a:custGeom>
                <a:avLst/>
                <a:gdLst>
                  <a:gd name="connsiteX0" fmla="*/ 529039 w 542953"/>
                  <a:gd name="connsiteY0" fmla="*/ 105918 h 313623"/>
                  <a:gd name="connsiteX1" fmla="*/ 463947 w 542953"/>
                  <a:gd name="connsiteY1" fmla="*/ 45951 h 313623"/>
                  <a:gd name="connsiteX2" fmla="*/ 79820 w 542953"/>
                  <a:gd name="connsiteY2" fmla="*/ 45951 h 313623"/>
                  <a:gd name="connsiteX3" fmla="*/ 14727 w 542953"/>
                  <a:gd name="connsiteY3" fmla="*/ 105918 h 313623"/>
                  <a:gd name="connsiteX4" fmla="*/ 0 w 542953"/>
                  <a:gd name="connsiteY4" fmla="*/ 105918 h 313623"/>
                  <a:gd name="connsiteX5" fmla="*/ 0 w 542953"/>
                  <a:gd name="connsiteY5" fmla="*/ 161409 h 313623"/>
                  <a:gd name="connsiteX6" fmla="*/ 0 w 542953"/>
                  <a:gd name="connsiteY6" fmla="*/ 161409 h 313623"/>
                  <a:gd name="connsiteX7" fmla="*/ 79332 w 542953"/>
                  <a:gd name="connsiteY7" fmla="*/ 267673 h 313623"/>
                  <a:gd name="connsiteX8" fmla="*/ 463459 w 542953"/>
                  <a:gd name="connsiteY8" fmla="*/ 267673 h 313623"/>
                  <a:gd name="connsiteX9" fmla="*/ 542953 w 542953"/>
                  <a:gd name="connsiteY9" fmla="*/ 161409 h 313623"/>
                  <a:gd name="connsiteX10" fmla="*/ 542953 w 542953"/>
                  <a:gd name="connsiteY10" fmla="*/ 161409 h 313623"/>
                  <a:gd name="connsiteX11" fmla="*/ 542953 w 542953"/>
                  <a:gd name="connsiteY11" fmla="*/ 105918 h 3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2953" h="313623">
                    <a:moveTo>
                      <a:pt x="529039" y="105918"/>
                    </a:moveTo>
                    <a:cubicBezTo>
                      <a:pt x="512815" y="80702"/>
                      <a:pt x="490407" y="60060"/>
                      <a:pt x="463947" y="45951"/>
                    </a:cubicBezTo>
                    <a:cubicBezTo>
                      <a:pt x="358172" y="-15317"/>
                      <a:pt x="185921" y="-15317"/>
                      <a:pt x="79820" y="45951"/>
                    </a:cubicBezTo>
                    <a:cubicBezTo>
                      <a:pt x="53343" y="60036"/>
                      <a:pt x="30935" y="80686"/>
                      <a:pt x="14727" y="105918"/>
                    </a:cubicBezTo>
                    <a:lnTo>
                      <a:pt x="0" y="105918"/>
                    </a:lnTo>
                    <a:lnTo>
                      <a:pt x="0" y="161409"/>
                    </a:lnTo>
                    <a:lnTo>
                      <a:pt x="0" y="161409"/>
                    </a:lnTo>
                    <a:cubicBezTo>
                      <a:pt x="1953" y="199976"/>
                      <a:pt x="28315" y="238218"/>
                      <a:pt x="79332" y="267673"/>
                    </a:cubicBezTo>
                    <a:cubicBezTo>
                      <a:pt x="185107" y="328941"/>
                      <a:pt x="357358" y="328941"/>
                      <a:pt x="463459" y="267673"/>
                    </a:cubicBezTo>
                    <a:cubicBezTo>
                      <a:pt x="514394" y="238218"/>
                      <a:pt x="541000" y="199976"/>
                      <a:pt x="542953" y="161409"/>
                    </a:cubicBezTo>
                    <a:lnTo>
                      <a:pt x="542953" y="161409"/>
                    </a:lnTo>
                    <a:lnTo>
                      <a:pt x="542953" y="10591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3" name="Freeform: Shape 912">
                <a:extLst>
                  <a:ext uri="{FF2B5EF4-FFF2-40B4-BE49-F238E27FC236}">
                    <a16:creationId xmlns:a16="http://schemas.microsoft.com/office/drawing/2014/main" id="{58BCEB96-6204-C725-854C-D121C439C3CA}"/>
                  </a:ext>
                </a:extLst>
              </p:cNvPr>
              <p:cNvSpPr/>
              <p:nvPr/>
            </p:nvSpPr>
            <p:spPr>
              <a:xfrm>
                <a:off x="7018205" y="4199731"/>
                <a:ext cx="542953" cy="313623"/>
              </a:xfrm>
              <a:custGeom>
                <a:avLst/>
                <a:gdLst>
                  <a:gd name="connsiteX0" fmla="*/ 529039 w 542953"/>
                  <a:gd name="connsiteY0" fmla="*/ 105918 h 313623"/>
                  <a:gd name="connsiteX1" fmla="*/ 463947 w 542953"/>
                  <a:gd name="connsiteY1" fmla="*/ 45951 h 313623"/>
                  <a:gd name="connsiteX2" fmla="*/ 79820 w 542953"/>
                  <a:gd name="connsiteY2" fmla="*/ 45951 h 313623"/>
                  <a:gd name="connsiteX3" fmla="*/ 14727 w 542953"/>
                  <a:gd name="connsiteY3" fmla="*/ 105918 h 313623"/>
                  <a:gd name="connsiteX4" fmla="*/ 0 w 542953"/>
                  <a:gd name="connsiteY4" fmla="*/ 105918 h 313623"/>
                  <a:gd name="connsiteX5" fmla="*/ 0 w 542953"/>
                  <a:gd name="connsiteY5" fmla="*/ 161409 h 313623"/>
                  <a:gd name="connsiteX6" fmla="*/ 0 w 542953"/>
                  <a:gd name="connsiteY6" fmla="*/ 161409 h 313623"/>
                  <a:gd name="connsiteX7" fmla="*/ 79332 w 542953"/>
                  <a:gd name="connsiteY7" fmla="*/ 267673 h 313623"/>
                  <a:gd name="connsiteX8" fmla="*/ 463459 w 542953"/>
                  <a:gd name="connsiteY8" fmla="*/ 267673 h 313623"/>
                  <a:gd name="connsiteX9" fmla="*/ 542953 w 542953"/>
                  <a:gd name="connsiteY9" fmla="*/ 161409 h 313623"/>
                  <a:gd name="connsiteX10" fmla="*/ 542953 w 542953"/>
                  <a:gd name="connsiteY10" fmla="*/ 161409 h 313623"/>
                  <a:gd name="connsiteX11" fmla="*/ 542953 w 542953"/>
                  <a:gd name="connsiteY11" fmla="*/ 105918 h 3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2953" h="313623">
                    <a:moveTo>
                      <a:pt x="529039" y="105918"/>
                    </a:moveTo>
                    <a:cubicBezTo>
                      <a:pt x="512815" y="80702"/>
                      <a:pt x="490407" y="60060"/>
                      <a:pt x="463947" y="45951"/>
                    </a:cubicBezTo>
                    <a:cubicBezTo>
                      <a:pt x="358172" y="-15317"/>
                      <a:pt x="185921" y="-15317"/>
                      <a:pt x="79820" y="45951"/>
                    </a:cubicBezTo>
                    <a:cubicBezTo>
                      <a:pt x="53343" y="60036"/>
                      <a:pt x="30935" y="80686"/>
                      <a:pt x="14727" y="105918"/>
                    </a:cubicBezTo>
                    <a:lnTo>
                      <a:pt x="0" y="105918"/>
                    </a:lnTo>
                    <a:lnTo>
                      <a:pt x="0" y="161409"/>
                    </a:lnTo>
                    <a:lnTo>
                      <a:pt x="0" y="161409"/>
                    </a:lnTo>
                    <a:cubicBezTo>
                      <a:pt x="1953" y="199976"/>
                      <a:pt x="28315" y="238218"/>
                      <a:pt x="79332" y="267673"/>
                    </a:cubicBezTo>
                    <a:cubicBezTo>
                      <a:pt x="185107" y="328941"/>
                      <a:pt x="357358" y="328941"/>
                      <a:pt x="463459" y="267673"/>
                    </a:cubicBezTo>
                    <a:cubicBezTo>
                      <a:pt x="514394" y="238218"/>
                      <a:pt x="541000" y="199976"/>
                      <a:pt x="542953" y="161409"/>
                    </a:cubicBezTo>
                    <a:lnTo>
                      <a:pt x="542953" y="161409"/>
                    </a:lnTo>
                    <a:lnTo>
                      <a:pt x="542953" y="105918"/>
                    </a:ln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4" name="Freeform: Shape 913">
                <a:extLst>
                  <a:ext uri="{FF2B5EF4-FFF2-40B4-BE49-F238E27FC236}">
                    <a16:creationId xmlns:a16="http://schemas.microsoft.com/office/drawing/2014/main" id="{3D27EE1B-3125-7E3D-12ED-031FB1125A78}"/>
                  </a:ext>
                </a:extLst>
              </p:cNvPr>
              <p:cNvSpPr/>
              <p:nvPr/>
            </p:nvSpPr>
            <p:spPr>
              <a:xfrm>
                <a:off x="7018449" y="4199711"/>
                <a:ext cx="271842" cy="313664"/>
              </a:xfrm>
              <a:custGeom>
                <a:avLst/>
                <a:gdLst>
                  <a:gd name="connsiteX0" fmla="*/ 271843 w 271842"/>
                  <a:gd name="connsiteY0" fmla="*/ 0 h 313664"/>
                  <a:gd name="connsiteX1" fmla="*/ 79820 w 271842"/>
                  <a:gd name="connsiteY1" fmla="*/ 45972 h 313664"/>
                  <a:gd name="connsiteX2" fmla="*/ 14727 w 271842"/>
                  <a:gd name="connsiteY2" fmla="*/ 105938 h 313664"/>
                  <a:gd name="connsiteX3" fmla="*/ 0 w 271842"/>
                  <a:gd name="connsiteY3" fmla="*/ 105938 h 313664"/>
                  <a:gd name="connsiteX4" fmla="*/ 0 w 271842"/>
                  <a:gd name="connsiteY4" fmla="*/ 161429 h 313664"/>
                  <a:gd name="connsiteX5" fmla="*/ 0 w 271842"/>
                  <a:gd name="connsiteY5" fmla="*/ 161429 h 313664"/>
                  <a:gd name="connsiteX6" fmla="*/ 79332 w 271842"/>
                  <a:gd name="connsiteY6" fmla="*/ 267693 h 313664"/>
                  <a:gd name="connsiteX7" fmla="*/ 271355 w 271842"/>
                  <a:gd name="connsiteY7" fmla="*/ 313665 h 31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842" h="313664">
                    <a:moveTo>
                      <a:pt x="271843" y="0"/>
                    </a:moveTo>
                    <a:cubicBezTo>
                      <a:pt x="202356" y="0"/>
                      <a:pt x="132870" y="15297"/>
                      <a:pt x="79820" y="45972"/>
                    </a:cubicBezTo>
                    <a:cubicBezTo>
                      <a:pt x="53343" y="60056"/>
                      <a:pt x="30935" y="80707"/>
                      <a:pt x="14727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32382" y="298368"/>
                      <a:pt x="201868" y="313665"/>
                      <a:pt x="271355" y="313665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5" name="Freeform: Shape 914">
                <a:extLst>
                  <a:ext uri="{FF2B5EF4-FFF2-40B4-BE49-F238E27FC236}">
                    <a16:creationId xmlns:a16="http://schemas.microsoft.com/office/drawing/2014/main" id="{8686B85F-F683-61D5-B7BC-D954267809D5}"/>
                  </a:ext>
                </a:extLst>
              </p:cNvPr>
              <p:cNvSpPr/>
              <p:nvPr/>
            </p:nvSpPr>
            <p:spPr>
              <a:xfrm>
                <a:off x="7018449" y="4225179"/>
                <a:ext cx="123513" cy="262729"/>
              </a:xfrm>
              <a:custGeom>
                <a:avLst/>
                <a:gdLst>
                  <a:gd name="connsiteX0" fmla="*/ 123513 w 123513"/>
                  <a:gd name="connsiteY0" fmla="*/ 0 h 262729"/>
                  <a:gd name="connsiteX1" fmla="*/ 79820 w 123513"/>
                  <a:gd name="connsiteY1" fmla="*/ 20504 h 262729"/>
                  <a:gd name="connsiteX2" fmla="*/ 14727 w 123513"/>
                  <a:gd name="connsiteY2" fmla="*/ 80471 h 262729"/>
                  <a:gd name="connsiteX3" fmla="*/ 0 w 123513"/>
                  <a:gd name="connsiteY3" fmla="*/ 80471 h 262729"/>
                  <a:gd name="connsiteX4" fmla="*/ 0 w 123513"/>
                  <a:gd name="connsiteY4" fmla="*/ 135962 h 262729"/>
                  <a:gd name="connsiteX5" fmla="*/ 0 w 123513"/>
                  <a:gd name="connsiteY5" fmla="*/ 135962 h 262729"/>
                  <a:gd name="connsiteX6" fmla="*/ 79332 w 123513"/>
                  <a:gd name="connsiteY6" fmla="*/ 242225 h 262729"/>
                  <a:gd name="connsiteX7" fmla="*/ 123025 w 123513"/>
                  <a:gd name="connsiteY7" fmla="*/ 262730 h 26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729">
                    <a:moveTo>
                      <a:pt x="123513" y="0"/>
                    </a:moveTo>
                    <a:cubicBezTo>
                      <a:pt x="108412" y="5630"/>
                      <a:pt x="93798" y="12490"/>
                      <a:pt x="79820" y="20504"/>
                    </a:cubicBezTo>
                    <a:cubicBezTo>
                      <a:pt x="53343" y="34589"/>
                      <a:pt x="30935" y="55239"/>
                      <a:pt x="14727" y="80471"/>
                    </a:cubicBezTo>
                    <a:lnTo>
                      <a:pt x="0" y="80471"/>
                    </a:lnTo>
                    <a:lnTo>
                      <a:pt x="0" y="135962"/>
                    </a:lnTo>
                    <a:lnTo>
                      <a:pt x="0" y="135962"/>
                    </a:lnTo>
                    <a:cubicBezTo>
                      <a:pt x="1953" y="174529"/>
                      <a:pt x="28315" y="212771"/>
                      <a:pt x="79332" y="242225"/>
                    </a:cubicBezTo>
                    <a:cubicBezTo>
                      <a:pt x="93310" y="250240"/>
                      <a:pt x="107923" y="257099"/>
                      <a:pt x="123025" y="26273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6" name="Freeform: Shape 915">
                <a:extLst>
                  <a:ext uri="{FF2B5EF4-FFF2-40B4-BE49-F238E27FC236}">
                    <a16:creationId xmlns:a16="http://schemas.microsoft.com/office/drawing/2014/main" id="{356F95E4-8268-F2BD-B1AE-4E2AA62484BF}"/>
                  </a:ext>
                </a:extLst>
              </p:cNvPr>
              <p:cNvSpPr/>
              <p:nvPr/>
            </p:nvSpPr>
            <p:spPr>
              <a:xfrm>
                <a:off x="7438622" y="4225179"/>
                <a:ext cx="123513" cy="262729"/>
              </a:xfrm>
              <a:custGeom>
                <a:avLst/>
                <a:gdLst>
                  <a:gd name="connsiteX0" fmla="*/ 0 w 123513"/>
                  <a:gd name="connsiteY0" fmla="*/ 0 h 262729"/>
                  <a:gd name="connsiteX1" fmla="*/ 43775 w 123513"/>
                  <a:gd name="connsiteY1" fmla="*/ 20504 h 262729"/>
                  <a:gd name="connsiteX2" fmla="*/ 108867 w 123513"/>
                  <a:gd name="connsiteY2" fmla="*/ 80471 h 262729"/>
                  <a:gd name="connsiteX3" fmla="*/ 123513 w 123513"/>
                  <a:gd name="connsiteY3" fmla="*/ 80471 h 262729"/>
                  <a:gd name="connsiteX4" fmla="*/ 123513 w 123513"/>
                  <a:gd name="connsiteY4" fmla="*/ 135962 h 262729"/>
                  <a:gd name="connsiteX5" fmla="*/ 123513 w 123513"/>
                  <a:gd name="connsiteY5" fmla="*/ 135962 h 262729"/>
                  <a:gd name="connsiteX6" fmla="*/ 44019 w 123513"/>
                  <a:gd name="connsiteY6" fmla="*/ 242225 h 262729"/>
                  <a:gd name="connsiteX7" fmla="*/ 244 w 123513"/>
                  <a:gd name="connsiteY7" fmla="*/ 262730 h 26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729">
                    <a:moveTo>
                      <a:pt x="0" y="0"/>
                    </a:moveTo>
                    <a:cubicBezTo>
                      <a:pt x="15126" y="5630"/>
                      <a:pt x="29763" y="12490"/>
                      <a:pt x="43775" y="20504"/>
                    </a:cubicBezTo>
                    <a:cubicBezTo>
                      <a:pt x="70235" y="34613"/>
                      <a:pt x="92643" y="55255"/>
                      <a:pt x="108867" y="80471"/>
                    </a:cubicBezTo>
                    <a:lnTo>
                      <a:pt x="123513" y="80471"/>
                    </a:lnTo>
                    <a:lnTo>
                      <a:pt x="123513" y="135962"/>
                    </a:lnTo>
                    <a:lnTo>
                      <a:pt x="123513" y="135962"/>
                    </a:lnTo>
                    <a:cubicBezTo>
                      <a:pt x="121560" y="174529"/>
                      <a:pt x="94954" y="212771"/>
                      <a:pt x="44019" y="242225"/>
                    </a:cubicBezTo>
                    <a:cubicBezTo>
                      <a:pt x="30008" y="250240"/>
                      <a:pt x="15370" y="257099"/>
                      <a:pt x="244" y="262730"/>
                    </a:cubicBezTo>
                    <a:close/>
                  </a:path>
                </a:pathLst>
              </a:custGeom>
              <a:solidFill>
                <a:srgbClr val="0574CE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7" name="Freeform: Shape 916">
                <a:extLst>
                  <a:ext uri="{FF2B5EF4-FFF2-40B4-BE49-F238E27FC236}">
                    <a16:creationId xmlns:a16="http://schemas.microsoft.com/office/drawing/2014/main" id="{E1E2384A-8D03-3D3F-676D-33A926CB0198}"/>
                  </a:ext>
                </a:extLst>
              </p:cNvPr>
              <p:cNvSpPr/>
              <p:nvPr/>
            </p:nvSpPr>
            <p:spPr>
              <a:xfrm>
                <a:off x="7018815" y="4148878"/>
                <a:ext cx="543125" cy="313593"/>
              </a:xfrm>
              <a:custGeom>
                <a:avLst/>
                <a:gdLst>
                  <a:gd name="connsiteX0" fmla="*/ 463581 w 543125"/>
                  <a:gd name="connsiteY0" fmla="*/ 45951 h 313593"/>
                  <a:gd name="connsiteX1" fmla="*/ 79454 w 543125"/>
                  <a:gd name="connsiteY1" fmla="*/ 45951 h 313593"/>
                  <a:gd name="connsiteX2" fmla="*/ 79454 w 543125"/>
                  <a:gd name="connsiteY2" fmla="*/ 267673 h 313593"/>
                  <a:gd name="connsiteX3" fmla="*/ 463581 w 543125"/>
                  <a:gd name="connsiteY3" fmla="*/ 267673 h 313593"/>
                  <a:gd name="connsiteX4" fmla="*/ 463581 w 543125"/>
                  <a:gd name="connsiteY4" fmla="*/ 45951 h 31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25" h="313593">
                    <a:moveTo>
                      <a:pt x="463581" y="45951"/>
                    </a:moveTo>
                    <a:cubicBezTo>
                      <a:pt x="357806" y="-15317"/>
                      <a:pt x="185555" y="-15317"/>
                      <a:pt x="79454" y="45951"/>
                    </a:cubicBezTo>
                    <a:cubicBezTo>
                      <a:pt x="-26647" y="107220"/>
                      <a:pt x="-26322" y="206486"/>
                      <a:pt x="79454" y="267673"/>
                    </a:cubicBezTo>
                    <a:cubicBezTo>
                      <a:pt x="185229" y="328860"/>
                      <a:pt x="357480" y="328941"/>
                      <a:pt x="463581" y="267673"/>
                    </a:cubicBezTo>
                    <a:cubicBezTo>
                      <a:pt x="569682" y="206404"/>
                      <a:pt x="569600" y="107138"/>
                      <a:pt x="463581" y="4595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8" name="Freeform: Shape 917">
                <a:extLst>
                  <a:ext uri="{FF2B5EF4-FFF2-40B4-BE49-F238E27FC236}">
                    <a16:creationId xmlns:a16="http://schemas.microsoft.com/office/drawing/2014/main" id="{8A35B501-BE7C-88EF-7305-3B7A21B3A730}"/>
                  </a:ext>
                </a:extLst>
              </p:cNvPr>
              <p:cNvSpPr/>
              <p:nvPr/>
            </p:nvSpPr>
            <p:spPr>
              <a:xfrm>
                <a:off x="7018815" y="4148878"/>
                <a:ext cx="543125" cy="313593"/>
              </a:xfrm>
              <a:custGeom>
                <a:avLst/>
                <a:gdLst>
                  <a:gd name="connsiteX0" fmla="*/ 463581 w 543125"/>
                  <a:gd name="connsiteY0" fmla="*/ 45951 h 313593"/>
                  <a:gd name="connsiteX1" fmla="*/ 79454 w 543125"/>
                  <a:gd name="connsiteY1" fmla="*/ 45951 h 313593"/>
                  <a:gd name="connsiteX2" fmla="*/ 79454 w 543125"/>
                  <a:gd name="connsiteY2" fmla="*/ 267673 h 313593"/>
                  <a:gd name="connsiteX3" fmla="*/ 463581 w 543125"/>
                  <a:gd name="connsiteY3" fmla="*/ 267673 h 313593"/>
                  <a:gd name="connsiteX4" fmla="*/ 463581 w 543125"/>
                  <a:gd name="connsiteY4" fmla="*/ 45951 h 31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25" h="313593">
                    <a:moveTo>
                      <a:pt x="463581" y="45951"/>
                    </a:moveTo>
                    <a:cubicBezTo>
                      <a:pt x="357806" y="-15317"/>
                      <a:pt x="185555" y="-15317"/>
                      <a:pt x="79454" y="45951"/>
                    </a:cubicBezTo>
                    <a:cubicBezTo>
                      <a:pt x="-26647" y="107220"/>
                      <a:pt x="-26322" y="206486"/>
                      <a:pt x="79454" y="267673"/>
                    </a:cubicBezTo>
                    <a:cubicBezTo>
                      <a:pt x="185229" y="328860"/>
                      <a:pt x="357480" y="328941"/>
                      <a:pt x="463581" y="267673"/>
                    </a:cubicBezTo>
                    <a:cubicBezTo>
                      <a:pt x="569682" y="206404"/>
                      <a:pt x="569600" y="107138"/>
                      <a:pt x="463581" y="4595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9" name="Freeform: Shape 918">
                <a:extLst>
                  <a:ext uri="{FF2B5EF4-FFF2-40B4-BE49-F238E27FC236}">
                    <a16:creationId xmlns:a16="http://schemas.microsoft.com/office/drawing/2014/main" id="{069FF4FA-6B22-8939-926E-BFBF83C362A5}"/>
                  </a:ext>
                </a:extLst>
              </p:cNvPr>
              <p:cNvSpPr/>
              <p:nvPr/>
            </p:nvSpPr>
            <p:spPr>
              <a:xfrm>
                <a:off x="7110148" y="4208657"/>
                <a:ext cx="360368" cy="194056"/>
              </a:xfrm>
              <a:custGeom>
                <a:avLst/>
                <a:gdLst>
                  <a:gd name="connsiteX0" fmla="*/ 305203 w 360368"/>
                  <a:gd name="connsiteY0" fmla="*/ 26692 h 194056"/>
                  <a:gd name="connsiteX1" fmla="*/ 55085 w 360368"/>
                  <a:gd name="connsiteY1" fmla="*/ 26692 h 194056"/>
                  <a:gd name="connsiteX2" fmla="*/ 0 w 360368"/>
                  <a:gd name="connsiteY2" fmla="*/ 97073 h 194056"/>
                  <a:gd name="connsiteX3" fmla="*/ 55085 w 360368"/>
                  <a:gd name="connsiteY3" fmla="*/ 167292 h 194056"/>
                  <a:gd name="connsiteX4" fmla="*/ 305203 w 360368"/>
                  <a:gd name="connsiteY4" fmla="*/ 167292 h 194056"/>
                  <a:gd name="connsiteX5" fmla="*/ 360369 w 360368"/>
                  <a:gd name="connsiteY5" fmla="*/ 97073 h 194056"/>
                  <a:gd name="connsiteX6" fmla="*/ 305203 w 360368"/>
                  <a:gd name="connsiteY6" fmla="*/ 26692 h 19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4056">
                    <a:moveTo>
                      <a:pt x="305203" y="26692"/>
                    </a:moveTo>
                    <a:cubicBezTo>
                      <a:pt x="225627" y="-8897"/>
                      <a:pt x="134660" y="-8897"/>
                      <a:pt x="55085" y="26692"/>
                    </a:cubicBezTo>
                    <a:cubicBezTo>
                      <a:pt x="19528" y="44918"/>
                      <a:pt x="0" y="69979"/>
                      <a:pt x="0" y="97073"/>
                    </a:cubicBezTo>
                    <a:cubicBezTo>
                      <a:pt x="0" y="124168"/>
                      <a:pt x="19528" y="149066"/>
                      <a:pt x="55085" y="167292"/>
                    </a:cubicBezTo>
                    <a:cubicBezTo>
                      <a:pt x="134636" y="202979"/>
                      <a:pt x="225651" y="202979"/>
                      <a:pt x="305203" y="167292"/>
                    </a:cubicBezTo>
                    <a:cubicBezTo>
                      <a:pt x="340759" y="149066"/>
                      <a:pt x="360369" y="124168"/>
                      <a:pt x="360369" y="97073"/>
                    </a:cubicBezTo>
                    <a:cubicBezTo>
                      <a:pt x="360369" y="69979"/>
                      <a:pt x="340759" y="44918"/>
                      <a:pt x="305203" y="2669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0" name="Freeform: Shape 919">
                <a:extLst>
                  <a:ext uri="{FF2B5EF4-FFF2-40B4-BE49-F238E27FC236}">
                    <a16:creationId xmlns:a16="http://schemas.microsoft.com/office/drawing/2014/main" id="{AEA9307C-8752-D41D-8938-73E7BE35CB26}"/>
                  </a:ext>
                </a:extLst>
              </p:cNvPr>
              <p:cNvSpPr/>
              <p:nvPr/>
            </p:nvSpPr>
            <p:spPr>
              <a:xfrm>
                <a:off x="7110148" y="4208657"/>
                <a:ext cx="360368" cy="194056"/>
              </a:xfrm>
              <a:custGeom>
                <a:avLst/>
                <a:gdLst>
                  <a:gd name="connsiteX0" fmla="*/ 305203 w 360368"/>
                  <a:gd name="connsiteY0" fmla="*/ 26692 h 194056"/>
                  <a:gd name="connsiteX1" fmla="*/ 55085 w 360368"/>
                  <a:gd name="connsiteY1" fmla="*/ 26692 h 194056"/>
                  <a:gd name="connsiteX2" fmla="*/ 0 w 360368"/>
                  <a:gd name="connsiteY2" fmla="*/ 97073 h 194056"/>
                  <a:gd name="connsiteX3" fmla="*/ 55085 w 360368"/>
                  <a:gd name="connsiteY3" fmla="*/ 167292 h 194056"/>
                  <a:gd name="connsiteX4" fmla="*/ 305203 w 360368"/>
                  <a:gd name="connsiteY4" fmla="*/ 167292 h 194056"/>
                  <a:gd name="connsiteX5" fmla="*/ 360369 w 360368"/>
                  <a:gd name="connsiteY5" fmla="*/ 97073 h 194056"/>
                  <a:gd name="connsiteX6" fmla="*/ 305203 w 360368"/>
                  <a:gd name="connsiteY6" fmla="*/ 26692 h 19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4056">
                    <a:moveTo>
                      <a:pt x="305203" y="26692"/>
                    </a:moveTo>
                    <a:cubicBezTo>
                      <a:pt x="225627" y="-8897"/>
                      <a:pt x="134660" y="-8897"/>
                      <a:pt x="55085" y="26692"/>
                    </a:cubicBezTo>
                    <a:cubicBezTo>
                      <a:pt x="19528" y="44918"/>
                      <a:pt x="0" y="69979"/>
                      <a:pt x="0" y="97073"/>
                    </a:cubicBezTo>
                    <a:cubicBezTo>
                      <a:pt x="0" y="124168"/>
                      <a:pt x="19528" y="149066"/>
                      <a:pt x="55085" y="167292"/>
                    </a:cubicBezTo>
                    <a:cubicBezTo>
                      <a:pt x="134636" y="202979"/>
                      <a:pt x="225651" y="202979"/>
                      <a:pt x="305203" y="167292"/>
                    </a:cubicBezTo>
                    <a:cubicBezTo>
                      <a:pt x="340759" y="149066"/>
                      <a:pt x="360369" y="124168"/>
                      <a:pt x="360369" y="97073"/>
                    </a:cubicBezTo>
                    <a:cubicBezTo>
                      <a:pt x="360369" y="69979"/>
                      <a:pt x="340759" y="44918"/>
                      <a:pt x="305203" y="26692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1" name="Freeform: Shape 920">
                <a:extLst>
                  <a:ext uri="{FF2B5EF4-FFF2-40B4-BE49-F238E27FC236}">
                    <a16:creationId xmlns:a16="http://schemas.microsoft.com/office/drawing/2014/main" id="{48AFEC83-E394-E9B8-E294-3FA96E4C658A}"/>
                  </a:ext>
                </a:extLst>
              </p:cNvPr>
              <p:cNvSpPr/>
              <p:nvPr/>
            </p:nvSpPr>
            <p:spPr>
              <a:xfrm>
                <a:off x="7030573" y="4160656"/>
                <a:ext cx="519113" cy="289987"/>
              </a:xfrm>
              <a:custGeom>
                <a:avLst/>
                <a:gdLst>
                  <a:gd name="connsiteX0" fmla="*/ 445884 w 519113"/>
                  <a:gd name="connsiteY0" fmla="*/ 44426 h 289987"/>
                  <a:gd name="connsiteX1" fmla="*/ 259719 w 519113"/>
                  <a:gd name="connsiteY1" fmla="*/ 0 h 289987"/>
                  <a:gd name="connsiteX2" fmla="*/ 73636 w 519113"/>
                  <a:gd name="connsiteY2" fmla="*/ 44426 h 289987"/>
                  <a:gd name="connsiteX3" fmla="*/ 0 w 519113"/>
                  <a:gd name="connsiteY3" fmla="*/ 145075 h 289987"/>
                  <a:gd name="connsiteX4" fmla="*/ 73636 w 519113"/>
                  <a:gd name="connsiteY4" fmla="*/ 245724 h 289987"/>
                  <a:gd name="connsiteX5" fmla="*/ 259719 w 519113"/>
                  <a:gd name="connsiteY5" fmla="*/ 289987 h 289987"/>
                  <a:gd name="connsiteX6" fmla="*/ 445884 w 519113"/>
                  <a:gd name="connsiteY6" fmla="*/ 245724 h 289987"/>
                  <a:gd name="connsiteX7" fmla="*/ 519113 w 519113"/>
                  <a:gd name="connsiteY7" fmla="*/ 145075 h 289987"/>
                  <a:gd name="connsiteX8" fmla="*/ 445884 w 519113"/>
                  <a:gd name="connsiteY8" fmla="*/ 44426 h 289987"/>
                  <a:gd name="connsiteX9" fmla="*/ 384778 w 519113"/>
                  <a:gd name="connsiteY9" fmla="*/ 215293 h 289987"/>
                  <a:gd name="connsiteX10" fmla="*/ 134660 w 519113"/>
                  <a:gd name="connsiteY10" fmla="*/ 215293 h 289987"/>
                  <a:gd name="connsiteX11" fmla="*/ 79576 w 519113"/>
                  <a:gd name="connsiteY11" fmla="*/ 145075 h 289987"/>
                  <a:gd name="connsiteX12" fmla="*/ 134660 w 519113"/>
                  <a:gd name="connsiteY12" fmla="*/ 74694 h 289987"/>
                  <a:gd name="connsiteX13" fmla="*/ 384778 w 519113"/>
                  <a:gd name="connsiteY13" fmla="*/ 74694 h 289987"/>
                  <a:gd name="connsiteX14" fmla="*/ 439944 w 519113"/>
                  <a:gd name="connsiteY14" fmla="*/ 145075 h 289987"/>
                  <a:gd name="connsiteX15" fmla="*/ 384778 w 519113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113" h="289987">
                    <a:moveTo>
                      <a:pt x="445884" y="44426"/>
                    </a:moveTo>
                    <a:cubicBezTo>
                      <a:pt x="396332" y="15785"/>
                      <a:pt x="330263" y="0"/>
                      <a:pt x="259719" y="0"/>
                    </a:cubicBezTo>
                    <a:cubicBezTo>
                      <a:pt x="189175" y="0"/>
                      <a:pt x="123188" y="15785"/>
                      <a:pt x="73636" y="44426"/>
                    </a:cubicBezTo>
                    <a:cubicBezTo>
                      <a:pt x="26119" y="71846"/>
                      <a:pt x="0" y="107484"/>
                      <a:pt x="0" y="145075"/>
                    </a:cubicBezTo>
                    <a:cubicBezTo>
                      <a:pt x="0" y="182666"/>
                      <a:pt x="26119" y="218304"/>
                      <a:pt x="73636" y="245724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332" y="274202"/>
                      <a:pt x="445884" y="245724"/>
                    </a:cubicBezTo>
                    <a:cubicBezTo>
                      <a:pt x="493320" y="218304"/>
                      <a:pt x="519113" y="182503"/>
                      <a:pt x="519113" y="145075"/>
                    </a:cubicBezTo>
                    <a:cubicBezTo>
                      <a:pt x="519113" y="107647"/>
                      <a:pt x="493320" y="71846"/>
                      <a:pt x="445884" y="44426"/>
                    </a:cubicBezTo>
                    <a:close/>
                    <a:moveTo>
                      <a:pt x="384778" y="215293"/>
                    </a:moveTo>
                    <a:cubicBezTo>
                      <a:pt x="305227" y="250980"/>
                      <a:pt x="214211" y="250980"/>
                      <a:pt x="134660" y="215293"/>
                    </a:cubicBezTo>
                    <a:cubicBezTo>
                      <a:pt x="99104" y="197068"/>
                      <a:pt x="79576" y="172170"/>
                      <a:pt x="79576" y="145075"/>
                    </a:cubicBezTo>
                    <a:cubicBezTo>
                      <a:pt x="79576" y="117980"/>
                      <a:pt x="99104" y="92919"/>
                      <a:pt x="134660" y="74694"/>
                    </a:cubicBezTo>
                    <a:cubicBezTo>
                      <a:pt x="214236" y="39104"/>
                      <a:pt x="305203" y="39104"/>
                      <a:pt x="384778" y="74694"/>
                    </a:cubicBezTo>
                    <a:cubicBezTo>
                      <a:pt x="420335" y="92919"/>
                      <a:pt x="439944" y="117980"/>
                      <a:pt x="439944" y="145075"/>
                    </a:cubicBezTo>
                    <a:cubicBezTo>
                      <a:pt x="439944" y="172170"/>
                      <a:pt x="420335" y="197068"/>
                      <a:pt x="384778" y="21529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2" name="Freeform: Shape 921">
                <a:extLst>
                  <a:ext uri="{FF2B5EF4-FFF2-40B4-BE49-F238E27FC236}">
                    <a16:creationId xmlns:a16="http://schemas.microsoft.com/office/drawing/2014/main" id="{01FF534E-9757-F825-C008-E7E74954A559}"/>
                  </a:ext>
                </a:extLst>
              </p:cNvPr>
              <p:cNvSpPr/>
              <p:nvPr/>
            </p:nvSpPr>
            <p:spPr>
              <a:xfrm>
                <a:off x="7030573" y="4160656"/>
                <a:ext cx="519113" cy="289987"/>
              </a:xfrm>
              <a:custGeom>
                <a:avLst/>
                <a:gdLst>
                  <a:gd name="connsiteX0" fmla="*/ 445884 w 519113"/>
                  <a:gd name="connsiteY0" fmla="*/ 44426 h 289987"/>
                  <a:gd name="connsiteX1" fmla="*/ 259719 w 519113"/>
                  <a:gd name="connsiteY1" fmla="*/ 0 h 289987"/>
                  <a:gd name="connsiteX2" fmla="*/ 73636 w 519113"/>
                  <a:gd name="connsiteY2" fmla="*/ 44426 h 289987"/>
                  <a:gd name="connsiteX3" fmla="*/ 0 w 519113"/>
                  <a:gd name="connsiteY3" fmla="*/ 145075 h 289987"/>
                  <a:gd name="connsiteX4" fmla="*/ 73636 w 519113"/>
                  <a:gd name="connsiteY4" fmla="*/ 245724 h 289987"/>
                  <a:gd name="connsiteX5" fmla="*/ 259719 w 519113"/>
                  <a:gd name="connsiteY5" fmla="*/ 289987 h 289987"/>
                  <a:gd name="connsiteX6" fmla="*/ 445884 w 519113"/>
                  <a:gd name="connsiteY6" fmla="*/ 245724 h 289987"/>
                  <a:gd name="connsiteX7" fmla="*/ 519113 w 519113"/>
                  <a:gd name="connsiteY7" fmla="*/ 145075 h 289987"/>
                  <a:gd name="connsiteX8" fmla="*/ 445884 w 519113"/>
                  <a:gd name="connsiteY8" fmla="*/ 44426 h 289987"/>
                  <a:gd name="connsiteX9" fmla="*/ 384778 w 519113"/>
                  <a:gd name="connsiteY9" fmla="*/ 215293 h 289987"/>
                  <a:gd name="connsiteX10" fmla="*/ 134660 w 519113"/>
                  <a:gd name="connsiteY10" fmla="*/ 215293 h 289987"/>
                  <a:gd name="connsiteX11" fmla="*/ 79576 w 519113"/>
                  <a:gd name="connsiteY11" fmla="*/ 145075 h 289987"/>
                  <a:gd name="connsiteX12" fmla="*/ 134660 w 519113"/>
                  <a:gd name="connsiteY12" fmla="*/ 74694 h 289987"/>
                  <a:gd name="connsiteX13" fmla="*/ 384778 w 519113"/>
                  <a:gd name="connsiteY13" fmla="*/ 74694 h 289987"/>
                  <a:gd name="connsiteX14" fmla="*/ 439944 w 519113"/>
                  <a:gd name="connsiteY14" fmla="*/ 145075 h 289987"/>
                  <a:gd name="connsiteX15" fmla="*/ 384778 w 519113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113" h="289987">
                    <a:moveTo>
                      <a:pt x="445884" y="44426"/>
                    </a:moveTo>
                    <a:cubicBezTo>
                      <a:pt x="396332" y="15785"/>
                      <a:pt x="330263" y="0"/>
                      <a:pt x="259719" y="0"/>
                    </a:cubicBezTo>
                    <a:cubicBezTo>
                      <a:pt x="189175" y="0"/>
                      <a:pt x="123188" y="15785"/>
                      <a:pt x="73636" y="44426"/>
                    </a:cubicBezTo>
                    <a:cubicBezTo>
                      <a:pt x="26119" y="71846"/>
                      <a:pt x="0" y="107484"/>
                      <a:pt x="0" y="145075"/>
                    </a:cubicBezTo>
                    <a:cubicBezTo>
                      <a:pt x="0" y="182666"/>
                      <a:pt x="26119" y="218304"/>
                      <a:pt x="73636" y="245724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332" y="274202"/>
                      <a:pt x="445884" y="245724"/>
                    </a:cubicBezTo>
                    <a:cubicBezTo>
                      <a:pt x="493320" y="218304"/>
                      <a:pt x="519113" y="182503"/>
                      <a:pt x="519113" y="145075"/>
                    </a:cubicBezTo>
                    <a:cubicBezTo>
                      <a:pt x="519113" y="107647"/>
                      <a:pt x="493320" y="71846"/>
                      <a:pt x="445884" y="44426"/>
                    </a:cubicBezTo>
                    <a:close/>
                    <a:moveTo>
                      <a:pt x="384778" y="215293"/>
                    </a:moveTo>
                    <a:cubicBezTo>
                      <a:pt x="305227" y="250980"/>
                      <a:pt x="214211" y="250980"/>
                      <a:pt x="134660" y="215293"/>
                    </a:cubicBezTo>
                    <a:cubicBezTo>
                      <a:pt x="99104" y="197068"/>
                      <a:pt x="79576" y="172170"/>
                      <a:pt x="79576" y="145075"/>
                    </a:cubicBezTo>
                    <a:cubicBezTo>
                      <a:pt x="79576" y="117980"/>
                      <a:pt x="99104" y="92919"/>
                      <a:pt x="134660" y="74694"/>
                    </a:cubicBezTo>
                    <a:cubicBezTo>
                      <a:pt x="214236" y="39104"/>
                      <a:pt x="305203" y="39104"/>
                      <a:pt x="384778" y="74694"/>
                    </a:cubicBezTo>
                    <a:cubicBezTo>
                      <a:pt x="420335" y="92919"/>
                      <a:pt x="439944" y="117980"/>
                      <a:pt x="439944" y="145075"/>
                    </a:cubicBezTo>
                    <a:cubicBezTo>
                      <a:pt x="439944" y="172170"/>
                      <a:pt x="420335" y="197068"/>
                      <a:pt x="384778" y="215293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3" name="Freeform: Shape 922">
                <a:extLst>
                  <a:ext uri="{FF2B5EF4-FFF2-40B4-BE49-F238E27FC236}">
                    <a16:creationId xmlns:a16="http://schemas.microsoft.com/office/drawing/2014/main" id="{B36A01F0-46B8-0BC8-4745-3177897A105F}"/>
                  </a:ext>
                </a:extLst>
              </p:cNvPr>
              <p:cNvSpPr/>
              <p:nvPr/>
            </p:nvSpPr>
            <p:spPr>
              <a:xfrm>
                <a:off x="7119506" y="4217896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54 h 175536"/>
                  <a:gd name="connsiteX1" fmla="*/ 291615 w 341654"/>
                  <a:gd name="connsiteY1" fmla="*/ 25752 h 175536"/>
                  <a:gd name="connsiteX2" fmla="*/ 50040 w 341654"/>
                  <a:gd name="connsiteY2" fmla="*/ 25752 h 175536"/>
                  <a:gd name="connsiteX3" fmla="*/ 50040 w 341654"/>
                  <a:gd name="connsiteY3" fmla="*/ 149754 h 175536"/>
                  <a:gd name="connsiteX4" fmla="*/ 291615 w 341654"/>
                  <a:gd name="connsiteY4" fmla="*/ 14975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54"/>
                    </a:moveTo>
                    <a:cubicBezTo>
                      <a:pt x="358334" y="115499"/>
                      <a:pt x="358334" y="60252"/>
                      <a:pt x="291615" y="25752"/>
                    </a:cubicBezTo>
                    <a:cubicBezTo>
                      <a:pt x="224895" y="-8747"/>
                      <a:pt x="116760" y="-8421"/>
                      <a:pt x="50040" y="25752"/>
                    </a:cubicBezTo>
                    <a:cubicBezTo>
                      <a:pt x="-16680" y="59926"/>
                      <a:pt x="-16680" y="115255"/>
                      <a:pt x="50040" y="149754"/>
                    </a:cubicBezTo>
                    <a:cubicBezTo>
                      <a:pt x="116760" y="184253"/>
                      <a:pt x="224895" y="184009"/>
                      <a:pt x="291615" y="14975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4" name="Freeform: Shape 923">
                <a:extLst>
                  <a:ext uri="{FF2B5EF4-FFF2-40B4-BE49-F238E27FC236}">
                    <a16:creationId xmlns:a16="http://schemas.microsoft.com/office/drawing/2014/main" id="{0368C2FA-69C9-18BF-0E2C-014EAC2DFA12}"/>
                  </a:ext>
                </a:extLst>
              </p:cNvPr>
              <p:cNvSpPr/>
              <p:nvPr/>
            </p:nvSpPr>
            <p:spPr>
              <a:xfrm>
                <a:off x="7119506" y="4217896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54 h 175536"/>
                  <a:gd name="connsiteX1" fmla="*/ 291615 w 341654"/>
                  <a:gd name="connsiteY1" fmla="*/ 25752 h 175536"/>
                  <a:gd name="connsiteX2" fmla="*/ 50040 w 341654"/>
                  <a:gd name="connsiteY2" fmla="*/ 25752 h 175536"/>
                  <a:gd name="connsiteX3" fmla="*/ 50040 w 341654"/>
                  <a:gd name="connsiteY3" fmla="*/ 149754 h 175536"/>
                  <a:gd name="connsiteX4" fmla="*/ 291615 w 341654"/>
                  <a:gd name="connsiteY4" fmla="*/ 14975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54"/>
                    </a:moveTo>
                    <a:cubicBezTo>
                      <a:pt x="358334" y="115499"/>
                      <a:pt x="358334" y="60252"/>
                      <a:pt x="291615" y="25752"/>
                    </a:cubicBezTo>
                    <a:cubicBezTo>
                      <a:pt x="224895" y="-8747"/>
                      <a:pt x="116760" y="-8421"/>
                      <a:pt x="50040" y="25752"/>
                    </a:cubicBezTo>
                    <a:cubicBezTo>
                      <a:pt x="-16680" y="59926"/>
                      <a:pt x="-16680" y="115255"/>
                      <a:pt x="50040" y="149754"/>
                    </a:cubicBezTo>
                    <a:cubicBezTo>
                      <a:pt x="116760" y="184253"/>
                      <a:pt x="224895" y="184009"/>
                      <a:pt x="291615" y="14975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5" name="Freeform: Shape 924">
                <a:extLst>
                  <a:ext uri="{FF2B5EF4-FFF2-40B4-BE49-F238E27FC236}">
                    <a16:creationId xmlns:a16="http://schemas.microsoft.com/office/drawing/2014/main" id="{A392122D-F639-ED4B-DC2C-FC4119CFEC17}"/>
                  </a:ext>
                </a:extLst>
              </p:cNvPr>
              <p:cNvSpPr/>
              <p:nvPr/>
            </p:nvSpPr>
            <p:spPr>
              <a:xfrm>
                <a:off x="7119506" y="4217896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54 h 175536"/>
                  <a:gd name="connsiteX1" fmla="*/ 291615 w 341654"/>
                  <a:gd name="connsiteY1" fmla="*/ 25752 h 175536"/>
                  <a:gd name="connsiteX2" fmla="*/ 50040 w 341654"/>
                  <a:gd name="connsiteY2" fmla="*/ 25752 h 175536"/>
                  <a:gd name="connsiteX3" fmla="*/ 50040 w 341654"/>
                  <a:gd name="connsiteY3" fmla="*/ 149754 h 175536"/>
                  <a:gd name="connsiteX4" fmla="*/ 291615 w 341654"/>
                  <a:gd name="connsiteY4" fmla="*/ 14975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54"/>
                    </a:moveTo>
                    <a:cubicBezTo>
                      <a:pt x="358334" y="115499"/>
                      <a:pt x="358334" y="60252"/>
                      <a:pt x="291615" y="25752"/>
                    </a:cubicBezTo>
                    <a:cubicBezTo>
                      <a:pt x="224895" y="-8747"/>
                      <a:pt x="116760" y="-8421"/>
                      <a:pt x="50040" y="25752"/>
                    </a:cubicBezTo>
                    <a:cubicBezTo>
                      <a:pt x="-16680" y="59926"/>
                      <a:pt x="-16680" y="115255"/>
                      <a:pt x="50040" y="149754"/>
                    </a:cubicBezTo>
                    <a:cubicBezTo>
                      <a:pt x="116760" y="184253"/>
                      <a:pt x="224895" y="184009"/>
                      <a:pt x="291615" y="149754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6" name="Freeform: Shape 925">
                <a:extLst>
                  <a:ext uri="{FF2B5EF4-FFF2-40B4-BE49-F238E27FC236}">
                    <a16:creationId xmlns:a16="http://schemas.microsoft.com/office/drawing/2014/main" id="{56035DBF-70C3-4240-F05C-B766D086FCE4}"/>
                  </a:ext>
                </a:extLst>
              </p:cNvPr>
              <p:cNvSpPr/>
              <p:nvPr/>
            </p:nvSpPr>
            <p:spPr>
              <a:xfrm>
                <a:off x="7120726" y="4241228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045" y="57668"/>
                      <a:pt x="0" y="76057"/>
                    </a:cubicBezTo>
                    <a:cubicBezTo>
                      <a:pt x="4719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087" y="94445"/>
                      <a:pt x="339213" y="76057"/>
                    </a:cubicBezTo>
                    <a:cubicBezTo>
                      <a:pt x="334087" y="57668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7" name="Freeform: Shape 926">
                <a:extLst>
                  <a:ext uri="{FF2B5EF4-FFF2-40B4-BE49-F238E27FC236}">
                    <a16:creationId xmlns:a16="http://schemas.microsoft.com/office/drawing/2014/main" id="{6CA5B4BD-D9D5-BCAC-9C98-79F67E14D4C9}"/>
                  </a:ext>
                </a:extLst>
              </p:cNvPr>
              <p:cNvSpPr/>
              <p:nvPr/>
            </p:nvSpPr>
            <p:spPr>
              <a:xfrm>
                <a:off x="7120726" y="4241228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045" y="57668"/>
                      <a:pt x="0" y="76057"/>
                    </a:cubicBezTo>
                    <a:cubicBezTo>
                      <a:pt x="4719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087" y="94445"/>
                      <a:pt x="339213" y="76057"/>
                    </a:cubicBezTo>
                    <a:cubicBezTo>
                      <a:pt x="334087" y="57668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8" name="Freeform: Shape 927">
                <a:extLst>
                  <a:ext uri="{FF2B5EF4-FFF2-40B4-BE49-F238E27FC236}">
                    <a16:creationId xmlns:a16="http://schemas.microsoft.com/office/drawing/2014/main" id="{B3D58C20-2B4D-A50A-62CD-EC055E00279B}"/>
                  </a:ext>
                </a:extLst>
              </p:cNvPr>
              <p:cNvSpPr/>
              <p:nvPr/>
            </p:nvSpPr>
            <p:spPr>
              <a:xfrm>
                <a:off x="7282156" y="4245032"/>
                <a:ext cx="24328" cy="50609"/>
              </a:xfrm>
              <a:custGeom>
                <a:avLst/>
                <a:gdLst>
                  <a:gd name="connsiteX0" fmla="*/ 24328 w 24328"/>
                  <a:gd name="connsiteY0" fmla="*/ 0 h 50609"/>
                  <a:gd name="connsiteX1" fmla="*/ 24328 w 24328"/>
                  <a:gd name="connsiteY1" fmla="*/ 25061 h 50609"/>
                  <a:gd name="connsiteX2" fmla="*/ 15785 w 24328"/>
                  <a:gd name="connsiteY2" fmla="*/ 34092 h 50609"/>
                  <a:gd name="connsiteX3" fmla="*/ 0 w 24328"/>
                  <a:gd name="connsiteY3" fmla="*/ 50609 h 50609"/>
                  <a:gd name="connsiteX4" fmla="*/ 0 w 24328"/>
                  <a:gd name="connsiteY4" fmla="*/ 24572 h 50609"/>
                  <a:gd name="connsiteX5" fmla="*/ 24328 w 24328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09">
                    <a:moveTo>
                      <a:pt x="24328" y="0"/>
                    </a:moveTo>
                    <a:lnTo>
                      <a:pt x="24328" y="25061"/>
                    </a:lnTo>
                    <a:lnTo>
                      <a:pt x="15785" y="34092"/>
                    </a:lnTo>
                    <a:lnTo>
                      <a:pt x="0" y="50609"/>
                    </a:lnTo>
                    <a:lnTo>
                      <a:pt x="0" y="24572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9" name="Freeform: Shape 928">
                <a:extLst>
                  <a:ext uri="{FF2B5EF4-FFF2-40B4-BE49-F238E27FC236}">
                    <a16:creationId xmlns:a16="http://schemas.microsoft.com/office/drawing/2014/main" id="{AC58B2A6-1265-1CCF-6B34-46D4A71D3250}"/>
                  </a:ext>
                </a:extLst>
              </p:cNvPr>
              <p:cNvSpPr/>
              <p:nvPr/>
            </p:nvSpPr>
            <p:spPr>
              <a:xfrm>
                <a:off x="7282156" y="4245032"/>
                <a:ext cx="24328" cy="50609"/>
              </a:xfrm>
              <a:custGeom>
                <a:avLst/>
                <a:gdLst>
                  <a:gd name="connsiteX0" fmla="*/ 24328 w 24328"/>
                  <a:gd name="connsiteY0" fmla="*/ 0 h 50609"/>
                  <a:gd name="connsiteX1" fmla="*/ 24328 w 24328"/>
                  <a:gd name="connsiteY1" fmla="*/ 25061 h 50609"/>
                  <a:gd name="connsiteX2" fmla="*/ 15785 w 24328"/>
                  <a:gd name="connsiteY2" fmla="*/ 34092 h 50609"/>
                  <a:gd name="connsiteX3" fmla="*/ 0 w 24328"/>
                  <a:gd name="connsiteY3" fmla="*/ 50609 h 50609"/>
                  <a:gd name="connsiteX4" fmla="*/ 0 w 24328"/>
                  <a:gd name="connsiteY4" fmla="*/ 24572 h 50609"/>
                  <a:gd name="connsiteX5" fmla="*/ 24328 w 24328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09">
                    <a:moveTo>
                      <a:pt x="24328" y="0"/>
                    </a:moveTo>
                    <a:lnTo>
                      <a:pt x="24328" y="25061"/>
                    </a:lnTo>
                    <a:lnTo>
                      <a:pt x="15785" y="34092"/>
                    </a:lnTo>
                    <a:lnTo>
                      <a:pt x="0" y="50609"/>
                    </a:lnTo>
                    <a:lnTo>
                      <a:pt x="0" y="24572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0" name="Freeform: Shape 929">
                <a:extLst>
                  <a:ext uri="{FF2B5EF4-FFF2-40B4-BE49-F238E27FC236}">
                    <a16:creationId xmlns:a16="http://schemas.microsoft.com/office/drawing/2014/main" id="{5463B9E0-6CB6-4E09-6952-C686EBADD037}"/>
                  </a:ext>
                </a:extLst>
              </p:cNvPr>
              <p:cNvSpPr/>
              <p:nvPr/>
            </p:nvSpPr>
            <p:spPr>
              <a:xfrm>
                <a:off x="7237979" y="4267229"/>
                <a:ext cx="44176" cy="24549"/>
              </a:xfrm>
              <a:custGeom>
                <a:avLst/>
                <a:gdLst>
                  <a:gd name="connsiteX0" fmla="*/ 44177 w 44176"/>
                  <a:gd name="connsiteY0" fmla="*/ 2375 h 24549"/>
                  <a:gd name="connsiteX1" fmla="*/ 44177 w 44176"/>
                  <a:gd name="connsiteY1" fmla="*/ 17102 h 24549"/>
                  <a:gd name="connsiteX2" fmla="*/ 19767 w 44176"/>
                  <a:gd name="connsiteY2" fmla="*/ 24018 h 24549"/>
                  <a:gd name="connsiteX3" fmla="*/ 9352 w 44176"/>
                  <a:gd name="connsiteY3" fmla="*/ 24018 h 24549"/>
                  <a:gd name="connsiteX4" fmla="*/ 4389 w 44176"/>
                  <a:gd name="connsiteY4" fmla="*/ 21984 h 24549"/>
                  <a:gd name="connsiteX5" fmla="*/ 8864 w 44176"/>
                  <a:gd name="connsiteY5" fmla="*/ 6443 h 24549"/>
                  <a:gd name="connsiteX6" fmla="*/ 44177 w 44176"/>
                  <a:gd name="connsiteY6" fmla="*/ 2375 h 24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49">
                    <a:moveTo>
                      <a:pt x="44177" y="2375"/>
                    </a:moveTo>
                    <a:lnTo>
                      <a:pt x="44177" y="17102"/>
                    </a:lnTo>
                    <a:cubicBezTo>
                      <a:pt x="36268" y="20153"/>
                      <a:pt x="28099" y="22472"/>
                      <a:pt x="19767" y="24018"/>
                    </a:cubicBezTo>
                    <a:cubicBezTo>
                      <a:pt x="16334" y="24726"/>
                      <a:pt x="12786" y="24726"/>
                      <a:pt x="9352" y="24018"/>
                    </a:cubicBezTo>
                    <a:cubicBezTo>
                      <a:pt x="7619" y="23546"/>
                      <a:pt x="5951" y="22863"/>
                      <a:pt x="4389" y="21984"/>
                    </a:cubicBezTo>
                    <a:cubicBezTo>
                      <a:pt x="-1632" y="18404"/>
                      <a:pt x="-2608" y="13034"/>
                      <a:pt x="8864" y="6443"/>
                    </a:cubicBezTo>
                    <a:cubicBezTo>
                      <a:pt x="19352" y="-367"/>
                      <a:pt x="32420" y="-1872"/>
                      <a:pt x="44177" y="2375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1" name="Freeform: Shape 930">
                <a:extLst>
                  <a:ext uri="{FF2B5EF4-FFF2-40B4-BE49-F238E27FC236}">
                    <a16:creationId xmlns:a16="http://schemas.microsoft.com/office/drawing/2014/main" id="{4D51D3DF-1452-E4AB-76B8-20C972FA88C9}"/>
                  </a:ext>
                </a:extLst>
              </p:cNvPr>
              <p:cNvSpPr/>
              <p:nvPr/>
            </p:nvSpPr>
            <p:spPr>
              <a:xfrm>
                <a:off x="7237979" y="4267229"/>
                <a:ext cx="44176" cy="24549"/>
              </a:xfrm>
              <a:custGeom>
                <a:avLst/>
                <a:gdLst>
                  <a:gd name="connsiteX0" fmla="*/ 44177 w 44176"/>
                  <a:gd name="connsiteY0" fmla="*/ 2375 h 24549"/>
                  <a:gd name="connsiteX1" fmla="*/ 44177 w 44176"/>
                  <a:gd name="connsiteY1" fmla="*/ 17102 h 24549"/>
                  <a:gd name="connsiteX2" fmla="*/ 19767 w 44176"/>
                  <a:gd name="connsiteY2" fmla="*/ 24018 h 24549"/>
                  <a:gd name="connsiteX3" fmla="*/ 9352 w 44176"/>
                  <a:gd name="connsiteY3" fmla="*/ 24018 h 24549"/>
                  <a:gd name="connsiteX4" fmla="*/ 4389 w 44176"/>
                  <a:gd name="connsiteY4" fmla="*/ 21984 h 24549"/>
                  <a:gd name="connsiteX5" fmla="*/ 8864 w 44176"/>
                  <a:gd name="connsiteY5" fmla="*/ 6443 h 24549"/>
                  <a:gd name="connsiteX6" fmla="*/ 44177 w 44176"/>
                  <a:gd name="connsiteY6" fmla="*/ 2375 h 24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49">
                    <a:moveTo>
                      <a:pt x="44177" y="2375"/>
                    </a:moveTo>
                    <a:lnTo>
                      <a:pt x="44177" y="17102"/>
                    </a:lnTo>
                    <a:cubicBezTo>
                      <a:pt x="36268" y="20153"/>
                      <a:pt x="28099" y="22472"/>
                      <a:pt x="19767" y="24018"/>
                    </a:cubicBezTo>
                    <a:cubicBezTo>
                      <a:pt x="16334" y="24726"/>
                      <a:pt x="12786" y="24726"/>
                      <a:pt x="9352" y="24018"/>
                    </a:cubicBezTo>
                    <a:cubicBezTo>
                      <a:pt x="7619" y="23546"/>
                      <a:pt x="5951" y="22863"/>
                      <a:pt x="4389" y="21984"/>
                    </a:cubicBezTo>
                    <a:cubicBezTo>
                      <a:pt x="-1632" y="18404"/>
                      <a:pt x="-2608" y="13034"/>
                      <a:pt x="8864" y="6443"/>
                    </a:cubicBezTo>
                    <a:cubicBezTo>
                      <a:pt x="19352" y="-367"/>
                      <a:pt x="32420" y="-1872"/>
                      <a:pt x="44177" y="237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2" name="Freeform: Shape 931">
                <a:extLst>
                  <a:ext uri="{FF2B5EF4-FFF2-40B4-BE49-F238E27FC236}">
                    <a16:creationId xmlns:a16="http://schemas.microsoft.com/office/drawing/2014/main" id="{048E3C03-CA7E-CA0A-EAF9-0E1F5117A6E7}"/>
                  </a:ext>
                </a:extLst>
              </p:cNvPr>
              <p:cNvSpPr/>
              <p:nvPr/>
            </p:nvSpPr>
            <p:spPr>
              <a:xfrm>
                <a:off x="7185249" y="4253331"/>
                <a:ext cx="210248" cy="124814"/>
              </a:xfrm>
              <a:custGeom>
                <a:avLst/>
                <a:gdLst>
                  <a:gd name="connsiteX0" fmla="*/ 210249 w 210248"/>
                  <a:gd name="connsiteY0" fmla="*/ 87387 h 124814"/>
                  <a:gd name="connsiteX1" fmla="*/ 210249 w 210248"/>
                  <a:gd name="connsiteY1" fmla="*/ 109030 h 124814"/>
                  <a:gd name="connsiteX2" fmla="*/ 182829 w 210248"/>
                  <a:gd name="connsiteY2" fmla="*/ 124815 h 124814"/>
                  <a:gd name="connsiteX3" fmla="*/ 162731 w 210248"/>
                  <a:gd name="connsiteY3" fmla="*/ 113098 h 124814"/>
                  <a:gd name="connsiteX4" fmla="*/ 84295 w 210248"/>
                  <a:gd name="connsiteY4" fmla="*/ 116597 h 124814"/>
                  <a:gd name="connsiteX5" fmla="*/ 84295 w 210248"/>
                  <a:gd name="connsiteY5" fmla="*/ 94954 h 124814"/>
                  <a:gd name="connsiteX6" fmla="*/ 96744 w 210248"/>
                  <a:gd name="connsiteY6" fmla="*/ 82668 h 124814"/>
                  <a:gd name="connsiteX7" fmla="*/ 84295 w 210248"/>
                  <a:gd name="connsiteY7" fmla="*/ 86085 h 124814"/>
                  <a:gd name="connsiteX8" fmla="*/ 23189 w 210248"/>
                  <a:gd name="connsiteY8" fmla="*/ 79087 h 124814"/>
                  <a:gd name="connsiteX9" fmla="*/ 5208 w 210248"/>
                  <a:gd name="connsiteY9" fmla="*/ 56224 h 124814"/>
                  <a:gd name="connsiteX10" fmla="*/ 5208 w 210248"/>
                  <a:gd name="connsiteY10" fmla="*/ 35231 h 124814"/>
                  <a:gd name="connsiteX11" fmla="*/ 7486 w 210248"/>
                  <a:gd name="connsiteY11" fmla="*/ 26037 h 124814"/>
                  <a:gd name="connsiteX12" fmla="*/ 0 w 210248"/>
                  <a:gd name="connsiteY12" fmla="*/ 21643 h 124814"/>
                  <a:gd name="connsiteX13" fmla="*/ 0 w 210248"/>
                  <a:gd name="connsiteY13" fmla="*/ 0 h 124814"/>
                  <a:gd name="connsiteX14" fmla="*/ 20260 w 210248"/>
                  <a:gd name="connsiteY14" fmla="*/ 11717 h 124814"/>
                  <a:gd name="connsiteX15" fmla="*/ 5208 w 210248"/>
                  <a:gd name="connsiteY15" fmla="*/ 34987 h 124814"/>
                  <a:gd name="connsiteX16" fmla="*/ 5208 w 210248"/>
                  <a:gd name="connsiteY16" fmla="*/ 34987 h 124814"/>
                  <a:gd name="connsiteX17" fmla="*/ 23189 w 210248"/>
                  <a:gd name="connsiteY17" fmla="*/ 57200 h 124814"/>
                  <a:gd name="connsiteX18" fmla="*/ 100405 w 210248"/>
                  <a:gd name="connsiteY18" fmla="*/ 59722 h 124814"/>
                  <a:gd name="connsiteX19" fmla="*/ 152235 w 210248"/>
                  <a:gd name="connsiteY19" fmla="*/ 51586 h 124814"/>
                  <a:gd name="connsiteX20" fmla="*/ 148818 w 210248"/>
                  <a:gd name="connsiteY20" fmla="*/ 67127 h 124814"/>
                  <a:gd name="connsiteX21" fmla="*/ 110169 w 210248"/>
                  <a:gd name="connsiteY21" fmla="*/ 69405 h 124814"/>
                  <a:gd name="connsiteX22" fmla="*/ 84295 w 210248"/>
                  <a:gd name="connsiteY22" fmla="*/ 95035 h 124814"/>
                  <a:gd name="connsiteX23" fmla="*/ 98615 w 210248"/>
                  <a:gd name="connsiteY23" fmla="*/ 99266 h 124814"/>
                  <a:gd name="connsiteX24" fmla="*/ 162731 w 210248"/>
                  <a:gd name="connsiteY24" fmla="*/ 91536 h 124814"/>
                  <a:gd name="connsiteX25" fmla="*/ 182991 w 210248"/>
                  <a:gd name="connsiteY25" fmla="*/ 103253 h 12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0248" h="124814">
                    <a:moveTo>
                      <a:pt x="210249" y="87387"/>
                    </a:moveTo>
                    <a:lnTo>
                      <a:pt x="210249" y="109030"/>
                    </a:lnTo>
                    <a:lnTo>
                      <a:pt x="182829" y="124815"/>
                    </a:lnTo>
                    <a:lnTo>
                      <a:pt x="162731" y="113098"/>
                    </a:lnTo>
                    <a:cubicBezTo>
                      <a:pt x="138061" y="124530"/>
                      <a:pt x="109884" y="125783"/>
                      <a:pt x="84295" y="116597"/>
                    </a:cubicBezTo>
                    <a:lnTo>
                      <a:pt x="84295" y="94954"/>
                    </a:lnTo>
                    <a:lnTo>
                      <a:pt x="96744" y="82668"/>
                    </a:lnTo>
                    <a:lnTo>
                      <a:pt x="84295" y="86085"/>
                    </a:lnTo>
                    <a:cubicBezTo>
                      <a:pt x="63807" y="91935"/>
                      <a:pt x="41830" y="89421"/>
                      <a:pt x="23189" y="79087"/>
                    </a:cubicBezTo>
                    <a:cubicBezTo>
                      <a:pt x="10903" y="72009"/>
                      <a:pt x="5208" y="64279"/>
                      <a:pt x="5208" y="56224"/>
                    </a:cubicBezTo>
                    <a:lnTo>
                      <a:pt x="5208" y="35231"/>
                    </a:lnTo>
                    <a:lnTo>
                      <a:pt x="7486" y="26037"/>
                    </a:lnTo>
                    <a:lnTo>
                      <a:pt x="0" y="21643"/>
                    </a:lnTo>
                    <a:lnTo>
                      <a:pt x="0" y="0"/>
                    </a:lnTo>
                    <a:lnTo>
                      <a:pt x="20260" y="11717"/>
                    </a:lnTo>
                    <a:cubicBezTo>
                      <a:pt x="11896" y="16713"/>
                      <a:pt x="6330" y="25313"/>
                      <a:pt x="5208" y="34987"/>
                    </a:cubicBezTo>
                    <a:lnTo>
                      <a:pt x="5208" y="34987"/>
                    </a:lnTo>
                    <a:cubicBezTo>
                      <a:pt x="5208" y="42717"/>
                      <a:pt x="11229" y="50284"/>
                      <a:pt x="23189" y="57200"/>
                    </a:cubicBezTo>
                    <a:cubicBezTo>
                      <a:pt x="49877" y="72578"/>
                      <a:pt x="76240" y="67534"/>
                      <a:pt x="100405" y="59722"/>
                    </a:cubicBezTo>
                    <a:cubicBezTo>
                      <a:pt x="122943" y="52400"/>
                      <a:pt x="139298" y="43449"/>
                      <a:pt x="152235" y="51586"/>
                    </a:cubicBezTo>
                    <a:cubicBezTo>
                      <a:pt x="160372" y="56224"/>
                      <a:pt x="157849" y="61919"/>
                      <a:pt x="148818" y="67127"/>
                    </a:cubicBezTo>
                    <a:cubicBezTo>
                      <a:pt x="136930" y="73636"/>
                      <a:pt x="122740" y="74474"/>
                      <a:pt x="110169" y="69405"/>
                    </a:cubicBezTo>
                    <a:lnTo>
                      <a:pt x="84295" y="95035"/>
                    </a:lnTo>
                    <a:cubicBezTo>
                      <a:pt x="88941" y="96841"/>
                      <a:pt x="93733" y="98257"/>
                      <a:pt x="98615" y="99266"/>
                    </a:cubicBezTo>
                    <a:cubicBezTo>
                      <a:pt x="120275" y="103408"/>
                      <a:pt x="142683" y="100706"/>
                      <a:pt x="162731" y="91536"/>
                    </a:cubicBezTo>
                    <a:lnTo>
                      <a:pt x="182991" y="10325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3" name="Freeform: Shape 932">
                <a:extLst>
                  <a:ext uri="{FF2B5EF4-FFF2-40B4-BE49-F238E27FC236}">
                    <a16:creationId xmlns:a16="http://schemas.microsoft.com/office/drawing/2014/main" id="{BB85F2F0-2986-9BAD-6BAB-20E80EF713F7}"/>
                  </a:ext>
                </a:extLst>
              </p:cNvPr>
              <p:cNvSpPr/>
              <p:nvPr/>
            </p:nvSpPr>
            <p:spPr>
              <a:xfrm>
                <a:off x="7190294" y="4279368"/>
                <a:ext cx="205204" cy="98859"/>
              </a:xfrm>
              <a:custGeom>
                <a:avLst/>
                <a:gdLst>
                  <a:gd name="connsiteX0" fmla="*/ 0 w 205204"/>
                  <a:gd name="connsiteY0" fmla="*/ 8950 h 98859"/>
                  <a:gd name="connsiteX1" fmla="*/ 0 w 205204"/>
                  <a:gd name="connsiteY1" fmla="*/ 8950 h 98859"/>
                  <a:gd name="connsiteX2" fmla="*/ 17982 w 205204"/>
                  <a:gd name="connsiteY2" fmla="*/ 31163 h 98859"/>
                  <a:gd name="connsiteX3" fmla="*/ 95198 w 205204"/>
                  <a:gd name="connsiteY3" fmla="*/ 33685 h 98859"/>
                  <a:gd name="connsiteX4" fmla="*/ 147028 w 205204"/>
                  <a:gd name="connsiteY4" fmla="*/ 25549 h 98859"/>
                  <a:gd name="connsiteX5" fmla="*/ 143610 w 205204"/>
                  <a:gd name="connsiteY5" fmla="*/ 41090 h 98859"/>
                  <a:gd name="connsiteX6" fmla="*/ 104962 w 205204"/>
                  <a:gd name="connsiteY6" fmla="*/ 43368 h 98859"/>
                  <a:gd name="connsiteX7" fmla="*/ 79087 w 205204"/>
                  <a:gd name="connsiteY7" fmla="*/ 68998 h 98859"/>
                  <a:gd name="connsiteX8" fmla="*/ 93408 w 205204"/>
                  <a:gd name="connsiteY8" fmla="*/ 73229 h 98859"/>
                  <a:gd name="connsiteX9" fmla="*/ 157524 w 205204"/>
                  <a:gd name="connsiteY9" fmla="*/ 65499 h 98859"/>
                  <a:gd name="connsiteX10" fmla="*/ 177784 w 205204"/>
                  <a:gd name="connsiteY10" fmla="*/ 77216 h 98859"/>
                  <a:gd name="connsiteX11" fmla="*/ 205204 w 205204"/>
                  <a:gd name="connsiteY11" fmla="*/ 61431 h 98859"/>
                  <a:gd name="connsiteX12" fmla="*/ 205204 w 205204"/>
                  <a:gd name="connsiteY12" fmla="*/ 83074 h 98859"/>
                  <a:gd name="connsiteX13" fmla="*/ 177784 w 205204"/>
                  <a:gd name="connsiteY13" fmla="*/ 98859 h 98859"/>
                  <a:gd name="connsiteX14" fmla="*/ 157687 w 205204"/>
                  <a:gd name="connsiteY14" fmla="*/ 87061 h 98859"/>
                  <a:gd name="connsiteX15" fmla="*/ 79250 w 205204"/>
                  <a:gd name="connsiteY15" fmla="*/ 90560 h 98859"/>
                  <a:gd name="connsiteX16" fmla="*/ 79250 w 205204"/>
                  <a:gd name="connsiteY16" fmla="*/ 68917 h 98859"/>
                  <a:gd name="connsiteX17" fmla="*/ 91699 w 205204"/>
                  <a:gd name="connsiteY17" fmla="*/ 56630 h 98859"/>
                  <a:gd name="connsiteX18" fmla="*/ 79250 w 205204"/>
                  <a:gd name="connsiteY18" fmla="*/ 60048 h 98859"/>
                  <a:gd name="connsiteX19" fmla="*/ 18145 w 205204"/>
                  <a:gd name="connsiteY19" fmla="*/ 53050 h 98859"/>
                  <a:gd name="connsiteX20" fmla="*/ 163 w 205204"/>
                  <a:gd name="connsiteY20" fmla="*/ 30187 h 98859"/>
                  <a:gd name="connsiteX21" fmla="*/ 163 w 205204"/>
                  <a:gd name="connsiteY21" fmla="*/ 9194 h 98859"/>
                  <a:gd name="connsiteX22" fmla="*/ 2441 w 205204"/>
                  <a:gd name="connsiteY22" fmla="*/ 0 h 9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5204" h="98859">
                    <a:moveTo>
                      <a:pt x="0" y="8950"/>
                    </a:moveTo>
                    <a:lnTo>
                      <a:pt x="0" y="8950"/>
                    </a:lnTo>
                    <a:cubicBezTo>
                      <a:pt x="0" y="16680"/>
                      <a:pt x="6021" y="24247"/>
                      <a:pt x="17982" y="31163"/>
                    </a:cubicBezTo>
                    <a:cubicBezTo>
                      <a:pt x="44670" y="46541"/>
                      <a:pt x="71032" y="41497"/>
                      <a:pt x="95198" y="33685"/>
                    </a:cubicBezTo>
                    <a:cubicBezTo>
                      <a:pt x="117736" y="26362"/>
                      <a:pt x="134091" y="17412"/>
                      <a:pt x="147028" y="25549"/>
                    </a:cubicBezTo>
                    <a:cubicBezTo>
                      <a:pt x="155164" y="30187"/>
                      <a:pt x="152642" y="35882"/>
                      <a:pt x="143610" y="41090"/>
                    </a:cubicBezTo>
                    <a:cubicBezTo>
                      <a:pt x="131723" y="47599"/>
                      <a:pt x="117533" y="48437"/>
                      <a:pt x="104962" y="43368"/>
                    </a:cubicBezTo>
                    <a:lnTo>
                      <a:pt x="79087" y="68998"/>
                    </a:lnTo>
                    <a:cubicBezTo>
                      <a:pt x="83734" y="70804"/>
                      <a:pt x="88526" y="72220"/>
                      <a:pt x="93408" y="73229"/>
                    </a:cubicBezTo>
                    <a:cubicBezTo>
                      <a:pt x="115067" y="77371"/>
                      <a:pt x="137475" y="74669"/>
                      <a:pt x="157524" y="65499"/>
                    </a:cubicBezTo>
                    <a:lnTo>
                      <a:pt x="177784" y="77216"/>
                    </a:lnTo>
                    <a:lnTo>
                      <a:pt x="205204" y="61431"/>
                    </a:lnTo>
                    <a:lnTo>
                      <a:pt x="205204" y="83074"/>
                    </a:lnTo>
                    <a:lnTo>
                      <a:pt x="177784" y="98859"/>
                    </a:lnTo>
                    <a:lnTo>
                      <a:pt x="157687" y="87061"/>
                    </a:lnTo>
                    <a:cubicBezTo>
                      <a:pt x="133017" y="98493"/>
                      <a:pt x="104840" y="99746"/>
                      <a:pt x="79250" y="90560"/>
                    </a:cubicBezTo>
                    <a:lnTo>
                      <a:pt x="79250" y="68917"/>
                    </a:lnTo>
                    <a:lnTo>
                      <a:pt x="91699" y="56630"/>
                    </a:lnTo>
                    <a:lnTo>
                      <a:pt x="79250" y="60048"/>
                    </a:lnTo>
                    <a:cubicBezTo>
                      <a:pt x="58762" y="65898"/>
                      <a:pt x="36785" y="63384"/>
                      <a:pt x="18145" y="53050"/>
                    </a:cubicBezTo>
                    <a:cubicBezTo>
                      <a:pt x="5858" y="45972"/>
                      <a:pt x="163" y="38242"/>
                      <a:pt x="163" y="30187"/>
                    </a:cubicBezTo>
                    <a:lnTo>
                      <a:pt x="163" y="9194"/>
                    </a:lnTo>
                    <a:lnTo>
                      <a:pt x="2441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4" name="Freeform: Shape 933">
                <a:extLst>
                  <a:ext uri="{FF2B5EF4-FFF2-40B4-BE49-F238E27FC236}">
                    <a16:creationId xmlns:a16="http://schemas.microsoft.com/office/drawing/2014/main" id="{AEE69508-7943-D2FB-7BA7-239A2B05963B}"/>
                  </a:ext>
                </a:extLst>
              </p:cNvPr>
              <p:cNvSpPr/>
              <p:nvPr/>
            </p:nvSpPr>
            <p:spPr>
              <a:xfrm>
                <a:off x="7185249" y="4253331"/>
                <a:ext cx="20341" cy="26037"/>
              </a:xfrm>
              <a:custGeom>
                <a:avLst/>
                <a:gdLst>
                  <a:gd name="connsiteX0" fmla="*/ 0 w 20341"/>
                  <a:gd name="connsiteY0" fmla="*/ 0 h 26037"/>
                  <a:gd name="connsiteX1" fmla="*/ 0 w 20341"/>
                  <a:gd name="connsiteY1" fmla="*/ 21643 h 26037"/>
                  <a:gd name="connsiteX2" fmla="*/ 7486 w 20341"/>
                  <a:gd name="connsiteY2" fmla="*/ 26037 h 26037"/>
                  <a:gd name="connsiteX3" fmla="*/ 7486 w 20341"/>
                  <a:gd name="connsiteY3" fmla="*/ 26037 h 26037"/>
                  <a:gd name="connsiteX4" fmla="*/ 20341 w 20341"/>
                  <a:gd name="connsiteY4" fmla="*/ 11717 h 26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26037">
                    <a:moveTo>
                      <a:pt x="0" y="0"/>
                    </a:moveTo>
                    <a:lnTo>
                      <a:pt x="0" y="21643"/>
                    </a:lnTo>
                    <a:lnTo>
                      <a:pt x="7486" y="26037"/>
                    </a:lnTo>
                    <a:lnTo>
                      <a:pt x="7486" y="26037"/>
                    </a:lnTo>
                    <a:cubicBezTo>
                      <a:pt x="10700" y="20399"/>
                      <a:pt x="15085" y="15517"/>
                      <a:pt x="20341" y="11717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5" name="Freeform: Shape 934">
                <a:extLst>
                  <a:ext uri="{FF2B5EF4-FFF2-40B4-BE49-F238E27FC236}">
                    <a16:creationId xmlns:a16="http://schemas.microsoft.com/office/drawing/2014/main" id="{FE735734-0B3A-926E-FE3A-ACA30E0C0EA1}"/>
                  </a:ext>
                </a:extLst>
              </p:cNvPr>
              <p:cNvSpPr/>
              <p:nvPr/>
            </p:nvSpPr>
            <p:spPr>
              <a:xfrm>
                <a:off x="7375238" y="4307927"/>
                <a:ext cx="15707" cy="28966"/>
              </a:xfrm>
              <a:custGeom>
                <a:avLst/>
                <a:gdLst>
                  <a:gd name="connsiteX0" fmla="*/ 15704 w 15707"/>
                  <a:gd name="connsiteY0" fmla="*/ 18633 h 28966"/>
                  <a:gd name="connsiteX1" fmla="*/ 13669 w 15707"/>
                  <a:gd name="connsiteY1" fmla="*/ 28966 h 28966"/>
                  <a:gd name="connsiteX2" fmla="*/ 0 w 15707"/>
                  <a:gd name="connsiteY2" fmla="*/ 20830 h 28966"/>
                  <a:gd name="connsiteX3" fmla="*/ 15541 w 15707"/>
                  <a:gd name="connsiteY3" fmla="*/ 0 h 28966"/>
                  <a:gd name="connsiteX4" fmla="*/ 15704 w 15707"/>
                  <a:gd name="connsiteY4" fmla="*/ 18633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07" h="28966">
                    <a:moveTo>
                      <a:pt x="15704" y="18633"/>
                    </a:moveTo>
                    <a:cubicBezTo>
                      <a:pt x="15769" y="22180"/>
                      <a:pt x="15077" y="25704"/>
                      <a:pt x="13669" y="28966"/>
                    </a:cubicBezTo>
                    <a:lnTo>
                      <a:pt x="0" y="20830"/>
                    </a:lnTo>
                    <a:cubicBezTo>
                      <a:pt x="8413" y="17014"/>
                      <a:pt x="14272" y="9146"/>
                      <a:pt x="15541" y="0"/>
                    </a:cubicBezTo>
                    <a:cubicBezTo>
                      <a:pt x="15622" y="6184"/>
                      <a:pt x="15704" y="18063"/>
                      <a:pt x="15704" y="1863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6" name="Freeform: Shape 935">
                <a:extLst>
                  <a:ext uri="{FF2B5EF4-FFF2-40B4-BE49-F238E27FC236}">
                    <a16:creationId xmlns:a16="http://schemas.microsoft.com/office/drawing/2014/main" id="{8A9873B9-5719-84AA-06A9-A76222936997}"/>
                  </a:ext>
                </a:extLst>
              </p:cNvPr>
              <p:cNvSpPr/>
              <p:nvPr/>
            </p:nvSpPr>
            <p:spPr>
              <a:xfrm>
                <a:off x="7375238" y="4307927"/>
                <a:ext cx="15707" cy="28966"/>
              </a:xfrm>
              <a:custGeom>
                <a:avLst/>
                <a:gdLst>
                  <a:gd name="connsiteX0" fmla="*/ 15704 w 15707"/>
                  <a:gd name="connsiteY0" fmla="*/ 18633 h 28966"/>
                  <a:gd name="connsiteX1" fmla="*/ 13669 w 15707"/>
                  <a:gd name="connsiteY1" fmla="*/ 28966 h 28966"/>
                  <a:gd name="connsiteX2" fmla="*/ 0 w 15707"/>
                  <a:gd name="connsiteY2" fmla="*/ 20830 h 28966"/>
                  <a:gd name="connsiteX3" fmla="*/ 15541 w 15707"/>
                  <a:gd name="connsiteY3" fmla="*/ 0 h 28966"/>
                  <a:gd name="connsiteX4" fmla="*/ 15704 w 15707"/>
                  <a:gd name="connsiteY4" fmla="*/ 18633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07" h="28966">
                    <a:moveTo>
                      <a:pt x="15704" y="18633"/>
                    </a:moveTo>
                    <a:cubicBezTo>
                      <a:pt x="15769" y="22180"/>
                      <a:pt x="15077" y="25704"/>
                      <a:pt x="13669" y="28966"/>
                    </a:cubicBezTo>
                    <a:lnTo>
                      <a:pt x="0" y="20830"/>
                    </a:lnTo>
                    <a:cubicBezTo>
                      <a:pt x="8413" y="17014"/>
                      <a:pt x="14272" y="9146"/>
                      <a:pt x="15541" y="0"/>
                    </a:cubicBezTo>
                    <a:cubicBezTo>
                      <a:pt x="15622" y="6184"/>
                      <a:pt x="15704" y="18063"/>
                      <a:pt x="15704" y="186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7" name="Freeform: Shape 936">
                <a:extLst>
                  <a:ext uri="{FF2B5EF4-FFF2-40B4-BE49-F238E27FC236}">
                    <a16:creationId xmlns:a16="http://schemas.microsoft.com/office/drawing/2014/main" id="{EA318C4E-19BF-D85E-7717-5A27CE97C922}"/>
                  </a:ext>
                </a:extLst>
              </p:cNvPr>
              <p:cNvSpPr/>
              <p:nvPr/>
            </p:nvSpPr>
            <p:spPr>
              <a:xfrm>
                <a:off x="7185656" y="4237058"/>
                <a:ext cx="210411" cy="119444"/>
              </a:xfrm>
              <a:custGeom>
                <a:avLst/>
                <a:gdLst>
                  <a:gd name="connsiteX0" fmla="*/ 205286 w 210411"/>
                  <a:gd name="connsiteY0" fmla="*/ 101056 h 119444"/>
                  <a:gd name="connsiteX1" fmla="*/ 189582 w 210411"/>
                  <a:gd name="connsiteY1" fmla="*/ 91943 h 119444"/>
                  <a:gd name="connsiteX2" fmla="*/ 205286 w 210411"/>
                  <a:gd name="connsiteY2" fmla="*/ 67940 h 119444"/>
                  <a:gd name="connsiteX3" fmla="*/ 205286 w 210411"/>
                  <a:gd name="connsiteY3" fmla="*/ 65825 h 119444"/>
                  <a:gd name="connsiteX4" fmla="*/ 187792 w 210411"/>
                  <a:gd name="connsiteY4" fmla="*/ 44588 h 119444"/>
                  <a:gd name="connsiteX5" fmla="*/ 187792 w 210411"/>
                  <a:gd name="connsiteY5" fmla="*/ 44588 h 119444"/>
                  <a:gd name="connsiteX6" fmla="*/ 151340 w 210411"/>
                  <a:gd name="connsiteY6" fmla="*/ 35069 h 119444"/>
                  <a:gd name="connsiteX7" fmla="*/ 147842 w 210411"/>
                  <a:gd name="connsiteY7" fmla="*/ 35069 h 119444"/>
                  <a:gd name="connsiteX8" fmla="*/ 144587 w 210411"/>
                  <a:gd name="connsiteY8" fmla="*/ 35069 h 119444"/>
                  <a:gd name="connsiteX9" fmla="*/ 141739 w 210411"/>
                  <a:gd name="connsiteY9" fmla="*/ 35069 h 119444"/>
                  <a:gd name="connsiteX10" fmla="*/ 140600 w 210411"/>
                  <a:gd name="connsiteY10" fmla="*/ 35069 h 119444"/>
                  <a:gd name="connsiteX11" fmla="*/ 138485 w 210411"/>
                  <a:gd name="connsiteY11" fmla="*/ 35069 h 119444"/>
                  <a:gd name="connsiteX12" fmla="*/ 120747 w 210411"/>
                  <a:gd name="connsiteY12" fmla="*/ 38730 h 119444"/>
                  <a:gd name="connsiteX13" fmla="*/ 112610 w 210411"/>
                  <a:gd name="connsiteY13" fmla="*/ 41171 h 119444"/>
                  <a:gd name="connsiteX14" fmla="*/ 101138 w 210411"/>
                  <a:gd name="connsiteY14" fmla="*/ 44914 h 119444"/>
                  <a:gd name="connsiteX15" fmla="*/ 96825 w 210411"/>
                  <a:gd name="connsiteY15" fmla="*/ 46379 h 119444"/>
                  <a:gd name="connsiteX16" fmla="*/ 72416 w 210411"/>
                  <a:gd name="connsiteY16" fmla="*/ 53295 h 119444"/>
                  <a:gd name="connsiteX17" fmla="*/ 62001 w 210411"/>
                  <a:gd name="connsiteY17" fmla="*/ 53295 h 119444"/>
                  <a:gd name="connsiteX18" fmla="*/ 57037 w 210411"/>
                  <a:gd name="connsiteY18" fmla="*/ 51261 h 119444"/>
                  <a:gd name="connsiteX19" fmla="*/ 61512 w 210411"/>
                  <a:gd name="connsiteY19" fmla="*/ 35720 h 119444"/>
                  <a:gd name="connsiteX20" fmla="*/ 96744 w 210411"/>
                  <a:gd name="connsiteY20" fmla="*/ 32058 h 119444"/>
                  <a:gd name="connsiteX21" fmla="*/ 121154 w 210411"/>
                  <a:gd name="connsiteY21" fmla="*/ 7648 h 119444"/>
                  <a:gd name="connsiteX22" fmla="*/ 47924 w 210411"/>
                  <a:gd name="connsiteY22" fmla="*/ 11717 h 119444"/>
                  <a:gd name="connsiteX23" fmla="*/ 27583 w 210411"/>
                  <a:gd name="connsiteY23" fmla="*/ 0 h 119444"/>
                  <a:gd name="connsiteX24" fmla="*/ 0 w 210411"/>
                  <a:gd name="connsiteY24" fmla="*/ 16273 h 119444"/>
                  <a:gd name="connsiteX25" fmla="*/ 20260 w 210411"/>
                  <a:gd name="connsiteY25" fmla="*/ 27908 h 119444"/>
                  <a:gd name="connsiteX26" fmla="*/ 5208 w 210411"/>
                  <a:gd name="connsiteY26" fmla="*/ 51179 h 119444"/>
                  <a:gd name="connsiteX27" fmla="*/ 5208 w 210411"/>
                  <a:gd name="connsiteY27" fmla="*/ 51179 h 119444"/>
                  <a:gd name="connsiteX28" fmla="*/ 23189 w 210411"/>
                  <a:gd name="connsiteY28" fmla="*/ 73392 h 119444"/>
                  <a:gd name="connsiteX29" fmla="*/ 100405 w 210411"/>
                  <a:gd name="connsiteY29" fmla="*/ 75914 h 119444"/>
                  <a:gd name="connsiteX30" fmla="*/ 152235 w 210411"/>
                  <a:gd name="connsiteY30" fmla="*/ 67778 h 119444"/>
                  <a:gd name="connsiteX31" fmla="*/ 148818 w 210411"/>
                  <a:gd name="connsiteY31" fmla="*/ 83318 h 119444"/>
                  <a:gd name="connsiteX32" fmla="*/ 110169 w 210411"/>
                  <a:gd name="connsiteY32" fmla="*/ 85515 h 119444"/>
                  <a:gd name="connsiteX33" fmla="*/ 84295 w 210411"/>
                  <a:gd name="connsiteY33" fmla="*/ 111308 h 119444"/>
                  <a:gd name="connsiteX34" fmla="*/ 123594 w 210411"/>
                  <a:gd name="connsiteY34" fmla="*/ 117329 h 119444"/>
                  <a:gd name="connsiteX35" fmla="*/ 162731 w 210411"/>
                  <a:gd name="connsiteY35" fmla="*/ 107728 h 119444"/>
                  <a:gd name="connsiteX36" fmla="*/ 183073 w 210411"/>
                  <a:gd name="connsiteY36" fmla="*/ 119445 h 119444"/>
                  <a:gd name="connsiteX37" fmla="*/ 210412 w 210411"/>
                  <a:gd name="connsiteY37" fmla="*/ 103660 h 119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10411" h="119444">
                    <a:moveTo>
                      <a:pt x="205286" y="101056"/>
                    </a:moveTo>
                    <a:lnTo>
                      <a:pt x="189582" y="91943"/>
                    </a:lnTo>
                    <a:cubicBezTo>
                      <a:pt x="199037" y="87671"/>
                      <a:pt x="205164" y="78314"/>
                      <a:pt x="205286" y="67940"/>
                    </a:cubicBezTo>
                    <a:cubicBezTo>
                      <a:pt x="205335" y="67232"/>
                      <a:pt x="205335" y="66533"/>
                      <a:pt x="205286" y="65825"/>
                    </a:cubicBezTo>
                    <a:cubicBezTo>
                      <a:pt x="204635" y="58339"/>
                      <a:pt x="199102" y="51098"/>
                      <a:pt x="187792" y="44588"/>
                    </a:cubicBezTo>
                    <a:lnTo>
                      <a:pt x="187792" y="44588"/>
                    </a:lnTo>
                    <a:cubicBezTo>
                      <a:pt x="176702" y="38242"/>
                      <a:pt x="164123" y="34955"/>
                      <a:pt x="151340" y="35069"/>
                    </a:cubicBezTo>
                    <a:lnTo>
                      <a:pt x="147842" y="35069"/>
                    </a:lnTo>
                    <a:lnTo>
                      <a:pt x="144587" y="35069"/>
                    </a:lnTo>
                    <a:lnTo>
                      <a:pt x="141739" y="35069"/>
                    </a:lnTo>
                    <a:lnTo>
                      <a:pt x="140600" y="35069"/>
                    </a:lnTo>
                    <a:lnTo>
                      <a:pt x="138485" y="35069"/>
                    </a:lnTo>
                    <a:cubicBezTo>
                      <a:pt x="132496" y="35890"/>
                      <a:pt x="126572" y="37111"/>
                      <a:pt x="120747" y="38730"/>
                    </a:cubicBezTo>
                    <a:cubicBezTo>
                      <a:pt x="117980" y="39462"/>
                      <a:pt x="115133" y="40276"/>
                      <a:pt x="112610" y="41171"/>
                    </a:cubicBezTo>
                    <a:lnTo>
                      <a:pt x="101138" y="44914"/>
                    </a:lnTo>
                    <a:lnTo>
                      <a:pt x="96825" y="46379"/>
                    </a:lnTo>
                    <a:cubicBezTo>
                      <a:pt x="88925" y="49446"/>
                      <a:pt x="80747" y="51757"/>
                      <a:pt x="72416" y="53295"/>
                    </a:cubicBezTo>
                    <a:cubicBezTo>
                      <a:pt x="68982" y="54043"/>
                      <a:pt x="65434" y="54043"/>
                      <a:pt x="62001" y="53295"/>
                    </a:cubicBezTo>
                    <a:cubicBezTo>
                      <a:pt x="60276" y="52806"/>
                      <a:pt x="58608" y="52123"/>
                      <a:pt x="57037" y="51261"/>
                    </a:cubicBezTo>
                    <a:cubicBezTo>
                      <a:pt x="50935" y="47762"/>
                      <a:pt x="50040" y="42391"/>
                      <a:pt x="61512" y="35720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49"/>
                      <a:pt x="71024" y="1497"/>
                      <a:pt x="47924" y="11717"/>
                    </a:cubicBezTo>
                    <a:lnTo>
                      <a:pt x="27583" y="0"/>
                    </a:lnTo>
                    <a:lnTo>
                      <a:pt x="0" y="16273"/>
                    </a:lnTo>
                    <a:lnTo>
                      <a:pt x="20260" y="27908"/>
                    </a:lnTo>
                    <a:cubicBezTo>
                      <a:pt x="10334" y="35557"/>
                      <a:pt x="5045" y="43531"/>
                      <a:pt x="5208" y="51179"/>
                    </a:cubicBezTo>
                    <a:lnTo>
                      <a:pt x="5208" y="51179"/>
                    </a:lnTo>
                    <a:cubicBezTo>
                      <a:pt x="5208" y="59316"/>
                      <a:pt x="11147" y="66476"/>
                      <a:pt x="23189" y="73392"/>
                    </a:cubicBezTo>
                    <a:cubicBezTo>
                      <a:pt x="49877" y="88851"/>
                      <a:pt x="76240" y="83725"/>
                      <a:pt x="100405" y="75914"/>
                    </a:cubicBezTo>
                    <a:cubicBezTo>
                      <a:pt x="122862" y="68591"/>
                      <a:pt x="139217" y="59641"/>
                      <a:pt x="152235" y="67778"/>
                    </a:cubicBezTo>
                    <a:cubicBezTo>
                      <a:pt x="160372" y="72415"/>
                      <a:pt x="157850" y="78111"/>
                      <a:pt x="148818" y="83318"/>
                    </a:cubicBezTo>
                    <a:cubicBezTo>
                      <a:pt x="136939" y="89893"/>
                      <a:pt x="122716" y="90707"/>
                      <a:pt x="110169" y="85515"/>
                    </a:cubicBezTo>
                    <a:lnTo>
                      <a:pt x="84295" y="111308"/>
                    </a:lnTo>
                    <a:cubicBezTo>
                      <a:pt x="96833" y="116019"/>
                      <a:pt x="110218" y="118070"/>
                      <a:pt x="123594" y="117329"/>
                    </a:cubicBezTo>
                    <a:cubicBezTo>
                      <a:pt x="137101" y="116442"/>
                      <a:pt x="150348" y="113196"/>
                      <a:pt x="162731" y="107728"/>
                    </a:cubicBezTo>
                    <a:lnTo>
                      <a:pt x="183073" y="119445"/>
                    </a:lnTo>
                    <a:lnTo>
                      <a:pt x="210412" y="10366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8" name="Freeform: Shape 937">
                <a:extLst>
                  <a:ext uri="{FF2B5EF4-FFF2-40B4-BE49-F238E27FC236}">
                    <a16:creationId xmlns:a16="http://schemas.microsoft.com/office/drawing/2014/main" id="{85B2AF2C-B325-3018-9A82-5D834A20DB49}"/>
                  </a:ext>
                </a:extLst>
              </p:cNvPr>
              <p:cNvSpPr/>
              <p:nvPr/>
            </p:nvSpPr>
            <p:spPr>
              <a:xfrm>
                <a:off x="7185656" y="4237058"/>
                <a:ext cx="210411" cy="119444"/>
              </a:xfrm>
              <a:custGeom>
                <a:avLst/>
                <a:gdLst>
                  <a:gd name="connsiteX0" fmla="*/ 205286 w 210411"/>
                  <a:gd name="connsiteY0" fmla="*/ 101056 h 119444"/>
                  <a:gd name="connsiteX1" fmla="*/ 189582 w 210411"/>
                  <a:gd name="connsiteY1" fmla="*/ 91943 h 119444"/>
                  <a:gd name="connsiteX2" fmla="*/ 205286 w 210411"/>
                  <a:gd name="connsiteY2" fmla="*/ 67940 h 119444"/>
                  <a:gd name="connsiteX3" fmla="*/ 205286 w 210411"/>
                  <a:gd name="connsiteY3" fmla="*/ 65825 h 119444"/>
                  <a:gd name="connsiteX4" fmla="*/ 187792 w 210411"/>
                  <a:gd name="connsiteY4" fmla="*/ 44588 h 119444"/>
                  <a:gd name="connsiteX5" fmla="*/ 187792 w 210411"/>
                  <a:gd name="connsiteY5" fmla="*/ 44588 h 119444"/>
                  <a:gd name="connsiteX6" fmla="*/ 151340 w 210411"/>
                  <a:gd name="connsiteY6" fmla="*/ 35069 h 119444"/>
                  <a:gd name="connsiteX7" fmla="*/ 147842 w 210411"/>
                  <a:gd name="connsiteY7" fmla="*/ 35069 h 119444"/>
                  <a:gd name="connsiteX8" fmla="*/ 144587 w 210411"/>
                  <a:gd name="connsiteY8" fmla="*/ 35069 h 119444"/>
                  <a:gd name="connsiteX9" fmla="*/ 141739 w 210411"/>
                  <a:gd name="connsiteY9" fmla="*/ 35069 h 119444"/>
                  <a:gd name="connsiteX10" fmla="*/ 140600 w 210411"/>
                  <a:gd name="connsiteY10" fmla="*/ 35069 h 119444"/>
                  <a:gd name="connsiteX11" fmla="*/ 138485 w 210411"/>
                  <a:gd name="connsiteY11" fmla="*/ 35069 h 119444"/>
                  <a:gd name="connsiteX12" fmla="*/ 120747 w 210411"/>
                  <a:gd name="connsiteY12" fmla="*/ 38730 h 119444"/>
                  <a:gd name="connsiteX13" fmla="*/ 112610 w 210411"/>
                  <a:gd name="connsiteY13" fmla="*/ 41171 h 119444"/>
                  <a:gd name="connsiteX14" fmla="*/ 101138 w 210411"/>
                  <a:gd name="connsiteY14" fmla="*/ 44914 h 119444"/>
                  <a:gd name="connsiteX15" fmla="*/ 96825 w 210411"/>
                  <a:gd name="connsiteY15" fmla="*/ 46379 h 119444"/>
                  <a:gd name="connsiteX16" fmla="*/ 72416 w 210411"/>
                  <a:gd name="connsiteY16" fmla="*/ 53295 h 119444"/>
                  <a:gd name="connsiteX17" fmla="*/ 62001 w 210411"/>
                  <a:gd name="connsiteY17" fmla="*/ 53295 h 119444"/>
                  <a:gd name="connsiteX18" fmla="*/ 57037 w 210411"/>
                  <a:gd name="connsiteY18" fmla="*/ 51261 h 119444"/>
                  <a:gd name="connsiteX19" fmla="*/ 61512 w 210411"/>
                  <a:gd name="connsiteY19" fmla="*/ 35720 h 119444"/>
                  <a:gd name="connsiteX20" fmla="*/ 96744 w 210411"/>
                  <a:gd name="connsiteY20" fmla="*/ 32058 h 119444"/>
                  <a:gd name="connsiteX21" fmla="*/ 121154 w 210411"/>
                  <a:gd name="connsiteY21" fmla="*/ 7648 h 119444"/>
                  <a:gd name="connsiteX22" fmla="*/ 47924 w 210411"/>
                  <a:gd name="connsiteY22" fmla="*/ 11717 h 119444"/>
                  <a:gd name="connsiteX23" fmla="*/ 27583 w 210411"/>
                  <a:gd name="connsiteY23" fmla="*/ 0 h 119444"/>
                  <a:gd name="connsiteX24" fmla="*/ 0 w 210411"/>
                  <a:gd name="connsiteY24" fmla="*/ 16273 h 119444"/>
                  <a:gd name="connsiteX25" fmla="*/ 20260 w 210411"/>
                  <a:gd name="connsiteY25" fmla="*/ 27908 h 119444"/>
                  <a:gd name="connsiteX26" fmla="*/ 5208 w 210411"/>
                  <a:gd name="connsiteY26" fmla="*/ 51179 h 119444"/>
                  <a:gd name="connsiteX27" fmla="*/ 5208 w 210411"/>
                  <a:gd name="connsiteY27" fmla="*/ 51179 h 119444"/>
                  <a:gd name="connsiteX28" fmla="*/ 23189 w 210411"/>
                  <a:gd name="connsiteY28" fmla="*/ 73392 h 119444"/>
                  <a:gd name="connsiteX29" fmla="*/ 100405 w 210411"/>
                  <a:gd name="connsiteY29" fmla="*/ 75914 h 119444"/>
                  <a:gd name="connsiteX30" fmla="*/ 152235 w 210411"/>
                  <a:gd name="connsiteY30" fmla="*/ 67778 h 119444"/>
                  <a:gd name="connsiteX31" fmla="*/ 148818 w 210411"/>
                  <a:gd name="connsiteY31" fmla="*/ 83318 h 119444"/>
                  <a:gd name="connsiteX32" fmla="*/ 110169 w 210411"/>
                  <a:gd name="connsiteY32" fmla="*/ 85515 h 119444"/>
                  <a:gd name="connsiteX33" fmla="*/ 84295 w 210411"/>
                  <a:gd name="connsiteY33" fmla="*/ 111308 h 119444"/>
                  <a:gd name="connsiteX34" fmla="*/ 123594 w 210411"/>
                  <a:gd name="connsiteY34" fmla="*/ 117329 h 119444"/>
                  <a:gd name="connsiteX35" fmla="*/ 162731 w 210411"/>
                  <a:gd name="connsiteY35" fmla="*/ 107728 h 119444"/>
                  <a:gd name="connsiteX36" fmla="*/ 183073 w 210411"/>
                  <a:gd name="connsiteY36" fmla="*/ 119445 h 119444"/>
                  <a:gd name="connsiteX37" fmla="*/ 210412 w 210411"/>
                  <a:gd name="connsiteY37" fmla="*/ 103660 h 119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10411" h="119444">
                    <a:moveTo>
                      <a:pt x="205286" y="101056"/>
                    </a:moveTo>
                    <a:lnTo>
                      <a:pt x="189582" y="91943"/>
                    </a:lnTo>
                    <a:cubicBezTo>
                      <a:pt x="199037" y="87671"/>
                      <a:pt x="205164" y="78314"/>
                      <a:pt x="205286" y="67940"/>
                    </a:cubicBezTo>
                    <a:cubicBezTo>
                      <a:pt x="205335" y="67232"/>
                      <a:pt x="205335" y="66533"/>
                      <a:pt x="205286" y="65825"/>
                    </a:cubicBezTo>
                    <a:cubicBezTo>
                      <a:pt x="204635" y="58339"/>
                      <a:pt x="199102" y="51098"/>
                      <a:pt x="187792" y="44588"/>
                    </a:cubicBezTo>
                    <a:lnTo>
                      <a:pt x="187792" y="44588"/>
                    </a:lnTo>
                    <a:cubicBezTo>
                      <a:pt x="176702" y="38242"/>
                      <a:pt x="164123" y="34955"/>
                      <a:pt x="151340" y="35069"/>
                    </a:cubicBezTo>
                    <a:lnTo>
                      <a:pt x="147842" y="35069"/>
                    </a:lnTo>
                    <a:lnTo>
                      <a:pt x="144587" y="35069"/>
                    </a:lnTo>
                    <a:lnTo>
                      <a:pt x="141739" y="35069"/>
                    </a:lnTo>
                    <a:lnTo>
                      <a:pt x="140600" y="35069"/>
                    </a:lnTo>
                    <a:lnTo>
                      <a:pt x="138485" y="35069"/>
                    </a:lnTo>
                    <a:cubicBezTo>
                      <a:pt x="132496" y="35890"/>
                      <a:pt x="126572" y="37111"/>
                      <a:pt x="120747" y="38730"/>
                    </a:cubicBezTo>
                    <a:cubicBezTo>
                      <a:pt x="117980" y="39462"/>
                      <a:pt x="115133" y="40276"/>
                      <a:pt x="112610" y="41171"/>
                    </a:cubicBezTo>
                    <a:lnTo>
                      <a:pt x="101138" y="44914"/>
                    </a:lnTo>
                    <a:lnTo>
                      <a:pt x="96825" y="46379"/>
                    </a:lnTo>
                    <a:cubicBezTo>
                      <a:pt x="88925" y="49446"/>
                      <a:pt x="80747" y="51757"/>
                      <a:pt x="72416" y="53295"/>
                    </a:cubicBezTo>
                    <a:cubicBezTo>
                      <a:pt x="68982" y="54043"/>
                      <a:pt x="65434" y="54043"/>
                      <a:pt x="62001" y="53295"/>
                    </a:cubicBezTo>
                    <a:cubicBezTo>
                      <a:pt x="60276" y="52806"/>
                      <a:pt x="58608" y="52123"/>
                      <a:pt x="57037" y="51261"/>
                    </a:cubicBezTo>
                    <a:cubicBezTo>
                      <a:pt x="50935" y="47762"/>
                      <a:pt x="50040" y="42391"/>
                      <a:pt x="61512" y="35720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49"/>
                      <a:pt x="71024" y="1497"/>
                      <a:pt x="47924" y="11717"/>
                    </a:cubicBezTo>
                    <a:lnTo>
                      <a:pt x="27583" y="0"/>
                    </a:lnTo>
                    <a:lnTo>
                      <a:pt x="0" y="16273"/>
                    </a:lnTo>
                    <a:lnTo>
                      <a:pt x="20260" y="27908"/>
                    </a:lnTo>
                    <a:cubicBezTo>
                      <a:pt x="10334" y="35557"/>
                      <a:pt x="5045" y="43531"/>
                      <a:pt x="5208" y="51179"/>
                    </a:cubicBezTo>
                    <a:lnTo>
                      <a:pt x="5208" y="51179"/>
                    </a:lnTo>
                    <a:cubicBezTo>
                      <a:pt x="5208" y="59316"/>
                      <a:pt x="11147" y="66476"/>
                      <a:pt x="23189" y="73392"/>
                    </a:cubicBezTo>
                    <a:cubicBezTo>
                      <a:pt x="49877" y="88851"/>
                      <a:pt x="76240" y="83725"/>
                      <a:pt x="100405" y="75914"/>
                    </a:cubicBezTo>
                    <a:cubicBezTo>
                      <a:pt x="122862" y="68591"/>
                      <a:pt x="139217" y="59641"/>
                      <a:pt x="152235" y="67778"/>
                    </a:cubicBezTo>
                    <a:cubicBezTo>
                      <a:pt x="160372" y="72415"/>
                      <a:pt x="157850" y="78111"/>
                      <a:pt x="148818" y="83318"/>
                    </a:cubicBezTo>
                    <a:cubicBezTo>
                      <a:pt x="136939" y="89893"/>
                      <a:pt x="122716" y="90707"/>
                      <a:pt x="110169" y="85515"/>
                    </a:cubicBezTo>
                    <a:lnTo>
                      <a:pt x="84295" y="111308"/>
                    </a:lnTo>
                    <a:cubicBezTo>
                      <a:pt x="96833" y="116019"/>
                      <a:pt x="110218" y="118070"/>
                      <a:pt x="123594" y="117329"/>
                    </a:cubicBezTo>
                    <a:cubicBezTo>
                      <a:pt x="137101" y="116442"/>
                      <a:pt x="150348" y="113196"/>
                      <a:pt x="162731" y="107728"/>
                    </a:cubicBezTo>
                    <a:lnTo>
                      <a:pt x="183073" y="119445"/>
                    </a:lnTo>
                    <a:lnTo>
                      <a:pt x="210412" y="103660"/>
                    </a:ln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9" name="Freeform: Shape 938">
                <a:extLst>
                  <a:ext uri="{FF2B5EF4-FFF2-40B4-BE49-F238E27FC236}">
                    <a16:creationId xmlns:a16="http://schemas.microsoft.com/office/drawing/2014/main" id="{4940AC00-D8BF-2522-687A-994CAFE1AE9C}"/>
                  </a:ext>
                </a:extLst>
              </p:cNvPr>
              <p:cNvSpPr/>
              <p:nvPr/>
            </p:nvSpPr>
            <p:spPr>
              <a:xfrm>
                <a:off x="7347818" y="4344786"/>
                <a:ext cx="20341" cy="33359"/>
              </a:xfrm>
              <a:custGeom>
                <a:avLst/>
                <a:gdLst>
                  <a:gd name="connsiteX0" fmla="*/ 0 w 20341"/>
                  <a:gd name="connsiteY0" fmla="*/ 0 h 33359"/>
                  <a:gd name="connsiteX1" fmla="*/ 0 w 20341"/>
                  <a:gd name="connsiteY1" fmla="*/ 21643 h 33359"/>
                  <a:gd name="connsiteX2" fmla="*/ 20341 w 20341"/>
                  <a:gd name="connsiteY2" fmla="*/ 33360 h 33359"/>
                  <a:gd name="connsiteX3" fmla="*/ 20341 w 20341"/>
                  <a:gd name="connsiteY3" fmla="*/ 11717 h 33359"/>
                  <a:gd name="connsiteX4" fmla="*/ 0 w 20341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341" y="33360"/>
                    </a:lnTo>
                    <a:lnTo>
                      <a:pt x="20341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0" name="Freeform: Shape 939">
                <a:extLst>
                  <a:ext uri="{FF2B5EF4-FFF2-40B4-BE49-F238E27FC236}">
                    <a16:creationId xmlns:a16="http://schemas.microsoft.com/office/drawing/2014/main" id="{E8FF0F92-3475-3D57-4EF0-EA1AB6D5BFD5}"/>
                  </a:ext>
                </a:extLst>
              </p:cNvPr>
              <p:cNvSpPr/>
              <p:nvPr/>
            </p:nvSpPr>
            <p:spPr>
              <a:xfrm>
                <a:off x="7347818" y="4344786"/>
                <a:ext cx="20341" cy="33359"/>
              </a:xfrm>
              <a:custGeom>
                <a:avLst/>
                <a:gdLst>
                  <a:gd name="connsiteX0" fmla="*/ 0 w 20341"/>
                  <a:gd name="connsiteY0" fmla="*/ 0 h 33359"/>
                  <a:gd name="connsiteX1" fmla="*/ 0 w 20341"/>
                  <a:gd name="connsiteY1" fmla="*/ 21643 h 33359"/>
                  <a:gd name="connsiteX2" fmla="*/ 20341 w 20341"/>
                  <a:gd name="connsiteY2" fmla="*/ 33360 h 33359"/>
                  <a:gd name="connsiteX3" fmla="*/ 20341 w 20341"/>
                  <a:gd name="connsiteY3" fmla="*/ 11717 h 33359"/>
                  <a:gd name="connsiteX4" fmla="*/ 0 w 20341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341" y="33360"/>
                    </a:lnTo>
                    <a:lnTo>
                      <a:pt x="20341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1" name="Freeform: Shape 940">
                <a:extLst>
                  <a:ext uri="{FF2B5EF4-FFF2-40B4-BE49-F238E27FC236}">
                    <a16:creationId xmlns:a16="http://schemas.microsoft.com/office/drawing/2014/main" id="{D0582713-A211-4EA9-DF84-299DE3E231DA}"/>
                  </a:ext>
                </a:extLst>
              </p:cNvPr>
              <p:cNvSpPr/>
              <p:nvPr/>
            </p:nvSpPr>
            <p:spPr>
              <a:xfrm>
                <a:off x="7185086" y="4237465"/>
                <a:ext cx="47924" cy="15947"/>
              </a:xfrm>
              <a:custGeom>
                <a:avLst/>
                <a:gdLst>
                  <a:gd name="connsiteX0" fmla="*/ 0 w 47924"/>
                  <a:gd name="connsiteY0" fmla="*/ 15948 h 15947"/>
                  <a:gd name="connsiteX1" fmla="*/ 27583 w 47924"/>
                  <a:gd name="connsiteY1" fmla="*/ 0 h 15947"/>
                  <a:gd name="connsiteX2" fmla="*/ 47924 w 47924"/>
                  <a:gd name="connsiteY2" fmla="*/ 11635 h 15947"/>
                  <a:gd name="connsiteX3" fmla="*/ 27746 w 47924"/>
                  <a:gd name="connsiteY3" fmla="*/ 3173 h 15947"/>
                  <a:gd name="connsiteX4" fmla="*/ 0 w 47924"/>
                  <a:gd name="connsiteY4" fmla="*/ 15948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4" h="15947">
                    <a:moveTo>
                      <a:pt x="0" y="15948"/>
                    </a:moveTo>
                    <a:lnTo>
                      <a:pt x="27583" y="0"/>
                    </a:lnTo>
                    <a:lnTo>
                      <a:pt x="47924" y="11635"/>
                    </a:lnTo>
                    <a:lnTo>
                      <a:pt x="27746" y="3173"/>
                    </a:lnTo>
                    <a:lnTo>
                      <a:pt x="0" y="1594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2" name="Freeform: Shape 941">
                <a:extLst>
                  <a:ext uri="{FF2B5EF4-FFF2-40B4-BE49-F238E27FC236}">
                    <a16:creationId xmlns:a16="http://schemas.microsoft.com/office/drawing/2014/main" id="{F03E1600-30B9-742F-B779-736FDE04FD6D}"/>
                  </a:ext>
                </a:extLst>
              </p:cNvPr>
              <p:cNvSpPr/>
              <p:nvPr/>
            </p:nvSpPr>
            <p:spPr>
              <a:xfrm>
                <a:off x="7246924" y="4245195"/>
                <a:ext cx="59641" cy="28071"/>
              </a:xfrm>
              <a:custGeom>
                <a:avLst/>
                <a:gdLst>
                  <a:gd name="connsiteX0" fmla="*/ 0 w 59641"/>
                  <a:gd name="connsiteY0" fmla="*/ 28071 h 28071"/>
                  <a:gd name="connsiteX1" fmla="*/ 35231 w 59641"/>
                  <a:gd name="connsiteY1" fmla="*/ 24410 h 28071"/>
                  <a:gd name="connsiteX2" fmla="*/ 59641 w 59641"/>
                  <a:gd name="connsiteY2" fmla="*/ 0 h 28071"/>
                  <a:gd name="connsiteX3" fmla="*/ 35231 w 59641"/>
                  <a:gd name="connsiteY3" fmla="*/ 22050 h 28071"/>
                  <a:gd name="connsiteX4" fmla="*/ 0 w 59641"/>
                  <a:gd name="connsiteY4" fmla="*/ 28071 h 2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41" h="28071">
                    <a:moveTo>
                      <a:pt x="0" y="28071"/>
                    </a:moveTo>
                    <a:cubicBezTo>
                      <a:pt x="10529" y="21424"/>
                      <a:pt x="23556" y="20073"/>
                      <a:pt x="35231" y="24410"/>
                    </a:cubicBezTo>
                    <a:lnTo>
                      <a:pt x="59641" y="0"/>
                    </a:lnTo>
                    <a:lnTo>
                      <a:pt x="35231" y="22050"/>
                    </a:lnTo>
                    <a:cubicBezTo>
                      <a:pt x="23230" y="17876"/>
                      <a:pt x="9935" y="20154"/>
                      <a:pt x="0" y="28071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3" name="Freeform: Shape 942">
                <a:extLst>
                  <a:ext uri="{FF2B5EF4-FFF2-40B4-BE49-F238E27FC236}">
                    <a16:creationId xmlns:a16="http://schemas.microsoft.com/office/drawing/2014/main" id="{4302D221-215A-BF45-C937-AD2B78DD69A7}"/>
                  </a:ext>
                </a:extLst>
              </p:cNvPr>
              <p:cNvSpPr/>
              <p:nvPr/>
            </p:nvSpPr>
            <p:spPr>
              <a:xfrm>
                <a:off x="7269381" y="4322899"/>
                <a:ext cx="39299" cy="31636"/>
              </a:xfrm>
              <a:custGeom>
                <a:avLst/>
                <a:gdLst>
                  <a:gd name="connsiteX0" fmla="*/ 0 w 39299"/>
                  <a:gd name="connsiteY0" fmla="*/ 25467 h 31636"/>
                  <a:gd name="connsiteX1" fmla="*/ 39300 w 39299"/>
                  <a:gd name="connsiteY1" fmla="*/ 31488 h 31636"/>
                  <a:gd name="connsiteX2" fmla="*/ 4068 w 39299"/>
                  <a:gd name="connsiteY2" fmla="*/ 24410 h 31636"/>
                  <a:gd name="connsiteX3" fmla="*/ 25874 w 39299"/>
                  <a:gd name="connsiteY3" fmla="*/ 0 h 3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9" h="31636">
                    <a:moveTo>
                      <a:pt x="0" y="25467"/>
                    </a:moveTo>
                    <a:cubicBezTo>
                      <a:pt x="12539" y="30178"/>
                      <a:pt x="25923" y="32229"/>
                      <a:pt x="39300" y="31488"/>
                    </a:cubicBezTo>
                    <a:cubicBezTo>
                      <a:pt x="27192" y="31570"/>
                      <a:pt x="15199" y="29161"/>
                      <a:pt x="4068" y="24410"/>
                    </a:cubicBezTo>
                    <a:lnTo>
                      <a:pt x="25874" y="0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4" name="Freeform: Shape 943">
                <a:extLst>
                  <a:ext uri="{FF2B5EF4-FFF2-40B4-BE49-F238E27FC236}">
                    <a16:creationId xmlns:a16="http://schemas.microsoft.com/office/drawing/2014/main" id="{D77C8B90-B482-6EC8-420E-0DA4E8DC1091}"/>
                  </a:ext>
                </a:extLst>
              </p:cNvPr>
              <p:cNvSpPr/>
              <p:nvPr/>
            </p:nvSpPr>
            <p:spPr>
              <a:xfrm>
                <a:off x="7347818" y="4340718"/>
                <a:ext cx="47680" cy="15784"/>
              </a:xfrm>
              <a:custGeom>
                <a:avLst/>
                <a:gdLst>
                  <a:gd name="connsiteX0" fmla="*/ 0 w 47680"/>
                  <a:gd name="connsiteY0" fmla="*/ 4068 h 15784"/>
                  <a:gd name="connsiteX1" fmla="*/ 20341 w 47680"/>
                  <a:gd name="connsiteY1" fmla="*/ 13263 h 15784"/>
                  <a:gd name="connsiteX2" fmla="*/ 47680 w 47680"/>
                  <a:gd name="connsiteY2" fmla="*/ 0 h 15784"/>
                  <a:gd name="connsiteX3" fmla="*/ 20341 w 47680"/>
                  <a:gd name="connsiteY3" fmla="*/ 15785 h 15784"/>
                  <a:gd name="connsiteX4" fmla="*/ 0 w 47680"/>
                  <a:gd name="connsiteY4" fmla="*/ 4068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80" h="15784">
                    <a:moveTo>
                      <a:pt x="0" y="4068"/>
                    </a:moveTo>
                    <a:lnTo>
                      <a:pt x="20341" y="13263"/>
                    </a:lnTo>
                    <a:lnTo>
                      <a:pt x="47680" y="0"/>
                    </a:lnTo>
                    <a:lnTo>
                      <a:pt x="20341" y="15785"/>
                    </a:lnTo>
                    <a:lnTo>
                      <a:pt x="0" y="406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5" name="Freeform: Shape 944">
                <a:extLst>
                  <a:ext uri="{FF2B5EF4-FFF2-40B4-BE49-F238E27FC236}">
                    <a16:creationId xmlns:a16="http://schemas.microsoft.com/office/drawing/2014/main" id="{2B3AFFB9-DFE8-F7D3-A195-FB14D1E3DA0B}"/>
                  </a:ext>
                </a:extLst>
              </p:cNvPr>
              <p:cNvSpPr/>
              <p:nvPr/>
            </p:nvSpPr>
            <p:spPr>
              <a:xfrm>
                <a:off x="7030573" y="4160656"/>
                <a:ext cx="259719" cy="145074"/>
              </a:xfrm>
              <a:custGeom>
                <a:avLst/>
                <a:gdLst>
                  <a:gd name="connsiteX0" fmla="*/ 75670 w 259719"/>
                  <a:gd name="connsiteY0" fmla="*/ 48006 h 145074"/>
                  <a:gd name="connsiteX1" fmla="*/ 259719 w 259719"/>
                  <a:gd name="connsiteY1" fmla="*/ 0 h 145074"/>
                  <a:gd name="connsiteX2" fmla="*/ 73636 w 259719"/>
                  <a:gd name="connsiteY2" fmla="*/ 44426 h 145074"/>
                  <a:gd name="connsiteX3" fmla="*/ 0 w 259719"/>
                  <a:gd name="connsiteY3" fmla="*/ 145075 h 145074"/>
                  <a:gd name="connsiteX4" fmla="*/ 75670 w 259719"/>
                  <a:gd name="connsiteY4" fmla="*/ 48006 h 14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719" h="145074">
                    <a:moveTo>
                      <a:pt x="75670" y="48006"/>
                    </a:moveTo>
                    <a:cubicBezTo>
                      <a:pt x="147597" y="4394"/>
                      <a:pt x="259719" y="0"/>
                      <a:pt x="259719" y="0"/>
                    </a:cubicBezTo>
                    <a:cubicBezTo>
                      <a:pt x="189257" y="0"/>
                      <a:pt x="123188" y="15785"/>
                      <a:pt x="73636" y="44426"/>
                    </a:cubicBezTo>
                    <a:cubicBezTo>
                      <a:pt x="26119" y="71846"/>
                      <a:pt x="0" y="107484"/>
                      <a:pt x="0" y="145075"/>
                    </a:cubicBezTo>
                    <a:cubicBezTo>
                      <a:pt x="81" y="145075"/>
                      <a:pt x="2604" y="92513"/>
                      <a:pt x="75670" y="4800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6" name="Freeform: Shape 945">
                <a:extLst>
                  <a:ext uri="{FF2B5EF4-FFF2-40B4-BE49-F238E27FC236}">
                    <a16:creationId xmlns:a16="http://schemas.microsoft.com/office/drawing/2014/main" id="{4A235DE1-CF99-A12A-2A4B-571F7A8C3F43}"/>
                  </a:ext>
                </a:extLst>
              </p:cNvPr>
              <p:cNvSpPr/>
              <p:nvPr/>
            </p:nvSpPr>
            <p:spPr>
              <a:xfrm>
                <a:off x="7269381" y="4288318"/>
                <a:ext cx="292549" cy="174185"/>
              </a:xfrm>
              <a:custGeom>
                <a:avLst/>
                <a:gdLst>
                  <a:gd name="connsiteX0" fmla="*/ 0 w 292549"/>
                  <a:gd name="connsiteY0" fmla="*/ 173715 h 174185"/>
                  <a:gd name="connsiteX1" fmla="*/ 213015 w 292549"/>
                  <a:gd name="connsiteY1" fmla="*/ 128232 h 174185"/>
                  <a:gd name="connsiteX2" fmla="*/ 290882 w 292549"/>
                  <a:gd name="connsiteY2" fmla="*/ 0 h 174185"/>
                  <a:gd name="connsiteX3" fmla="*/ 208378 w 292549"/>
                  <a:gd name="connsiteY3" fmla="*/ 125466 h 174185"/>
                  <a:gd name="connsiteX4" fmla="*/ 0 w 292549"/>
                  <a:gd name="connsiteY4" fmla="*/ 173715 h 17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9" h="174185">
                    <a:moveTo>
                      <a:pt x="0" y="173715"/>
                    </a:moveTo>
                    <a:cubicBezTo>
                      <a:pt x="76321" y="177133"/>
                      <a:pt x="154595" y="161918"/>
                      <a:pt x="213015" y="128232"/>
                    </a:cubicBezTo>
                    <a:cubicBezTo>
                      <a:pt x="273714" y="93164"/>
                      <a:pt x="299670" y="45727"/>
                      <a:pt x="290882" y="0"/>
                    </a:cubicBezTo>
                    <a:cubicBezTo>
                      <a:pt x="290882" y="0"/>
                      <a:pt x="302192" y="74450"/>
                      <a:pt x="208378" y="125466"/>
                    </a:cubicBezTo>
                    <a:cubicBezTo>
                      <a:pt x="114563" y="176482"/>
                      <a:pt x="0" y="173715"/>
                      <a:pt x="0" y="173715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7" name="Freeform: Shape 946">
                <a:extLst>
                  <a:ext uri="{FF2B5EF4-FFF2-40B4-BE49-F238E27FC236}">
                    <a16:creationId xmlns:a16="http://schemas.microsoft.com/office/drawing/2014/main" id="{941D74B5-AC95-6609-4B42-67183C8F2662}"/>
                  </a:ext>
                </a:extLst>
              </p:cNvPr>
              <p:cNvSpPr/>
              <p:nvPr/>
            </p:nvSpPr>
            <p:spPr>
              <a:xfrm>
                <a:off x="6960924" y="4132178"/>
                <a:ext cx="543034" cy="313583"/>
              </a:xfrm>
              <a:custGeom>
                <a:avLst/>
                <a:gdLst>
                  <a:gd name="connsiteX0" fmla="*/ 528958 w 543034"/>
                  <a:gd name="connsiteY0" fmla="*/ 105938 h 313583"/>
                  <a:gd name="connsiteX1" fmla="*/ 463866 w 543034"/>
                  <a:gd name="connsiteY1" fmla="*/ 45890 h 313583"/>
                  <a:gd name="connsiteX2" fmla="*/ 79738 w 543034"/>
                  <a:gd name="connsiteY2" fmla="*/ 45890 h 313583"/>
                  <a:gd name="connsiteX3" fmla="*/ 14646 w 543034"/>
                  <a:gd name="connsiteY3" fmla="*/ 105938 h 313583"/>
                  <a:gd name="connsiteX4" fmla="*/ 0 w 543034"/>
                  <a:gd name="connsiteY4" fmla="*/ 105938 h 313583"/>
                  <a:gd name="connsiteX5" fmla="*/ 0 w 543034"/>
                  <a:gd name="connsiteY5" fmla="*/ 161430 h 313583"/>
                  <a:gd name="connsiteX6" fmla="*/ 0 w 543034"/>
                  <a:gd name="connsiteY6" fmla="*/ 161430 h 313583"/>
                  <a:gd name="connsiteX7" fmla="*/ 79332 w 543034"/>
                  <a:gd name="connsiteY7" fmla="*/ 267693 h 313583"/>
                  <a:gd name="connsiteX8" fmla="*/ 463459 w 543034"/>
                  <a:gd name="connsiteY8" fmla="*/ 267693 h 313583"/>
                  <a:gd name="connsiteX9" fmla="*/ 543035 w 543034"/>
                  <a:gd name="connsiteY9" fmla="*/ 161430 h 313583"/>
                  <a:gd name="connsiteX10" fmla="*/ 543035 w 543034"/>
                  <a:gd name="connsiteY10" fmla="*/ 161430 h 313583"/>
                  <a:gd name="connsiteX11" fmla="*/ 543035 w 543034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583">
                    <a:moveTo>
                      <a:pt x="528958" y="105938"/>
                    </a:moveTo>
                    <a:cubicBezTo>
                      <a:pt x="512783" y="80658"/>
                      <a:pt x="490366" y="59983"/>
                      <a:pt x="463866" y="45890"/>
                    </a:cubicBezTo>
                    <a:cubicBezTo>
                      <a:pt x="358090" y="-15297"/>
                      <a:pt x="185839" y="-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30"/>
                    </a:lnTo>
                    <a:lnTo>
                      <a:pt x="0" y="161430"/>
                    </a:lnTo>
                    <a:cubicBezTo>
                      <a:pt x="1953" y="199997"/>
                      <a:pt x="28397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82" y="199997"/>
                      <a:pt x="543035" y="161430"/>
                    </a:cubicBezTo>
                    <a:lnTo>
                      <a:pt x="543035" y="161430"/>
                    </a:lnTo>
                    <a:lnTo>
                      <a:pt x="543035" y="10593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8" name="Freeform: Shape 947">
                <a:extLst>
                  <a:ext uri="{FF2B5EF4-FFF2-40B4-BE49-F238E27FC236}">
                    <a16:creationId xmlns:a16="http://schemas.microsoft.com/office/drawing/2014/main" id="{4EC1CDB3-D2E2-52EB-923B-620E135FC8B2}"/>
                  </a:ext>
                </a:extLst>
              </p:cNvPr>
              <p:cNvSpPr/>
              <p:nvPr/>
            </p:nvSpPr>
            <p:spPr>
              <a:xfrm>
                <a:off x="6960924" y="4132178"/>
                <a:ext cx="543034" cy="313583"/>
              </a:xfrm>
              <a:custGeom>
                <a:avLst/>
                <a:gdLst>
                  <a:gd name="connsiteX0" fmla="*/ 528958 w 543034"/>
                  <a:gd name="connsiteY0" fmla="*/ 105938 h 313583"/>
                  <a:gd name="connsiteX1" fmla="*/ 463866 w 543034"/>
                  <a:gd name="connsiteY1" fmla="*/ 45890 h 313583"/>
                  <a:gd name="connsiteX2" fmla="*/ 79738 w 543034"/>
                  <a:gd name="connsiteY2" fmla="*/ 45890 h 313583"/>
                  <a:gd name="connsiteX3" fmla="*/ 14646 w 543034"/>
                  <a:gd name="connsiteY3" fmla="*/ 105938 h 313583"/>
                  <a:gd name="connsiteX4" fmla="*/ 0 w 543034"/>
                  <a:gd name="connsiteY4" fmla="*/ 105938 h 313583"/>
                  <a:gd name="connsiteX5" fmla="*/ 0 w 543034"/>
                  <a:gd name="connsiteY5" fmla="*/ 161430 h 313583"/>
                  <a:gd name="connsiteX6" fmla="*/ 0 w 543034"/>
                  <a:gd name="connsiteY6" fmla="*/ 161430 h 313583"/>
                  <a:gd name="connsiteX7" fmla="*/ 79332 w 543034"/>
                  <a:gd name="connsiteY7" fmla="*/ 267693 h 313583"/>
                  <a:gd name="connsiteX8" fmla="*/ 463459 w 543034"/>
                  <a:gd name="connsiteY8" fmla="*/ 267693 h 313583"/>
                  <a:gd name="connsiteX9" fmla="*/ 543035 w 543034"/>
                  <a:gd name="connsiteY9" fmla="*/ 161430 h 313583"/>
                  <a:gd name="connsiteX10" fmla="*/ 543035 w 543034"/>
                  <a:gd name="connsiteY10" fmla="*/ 161430 h 313583"/>
                  <a:gd name="connsiteX11" fmla="*/ 543035 w 543034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583">
                    <a:moveTo>
                      <a:pt x="528958" y="105938"/>
                    </a:moveTo>
                    <a:cubicBezTo>
                      <a:pt x="512783" y="80658"/>
                      <a:pt x="490366" y="59983"/>
                      <a:pt x="463866" y="45890"/>
                    </a:cubicBezTo>
                    <a:cubicBezTo>
                      <a:pt x="358090" y="-15297"/>
                      <a:pt x="185839" y="-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30"/>
                    </a:lnTo>
                    <a:lnTo>
                      <a:pt x="0" y="161430"/>
                    </a:lnTo>
                    <a:cubicBezTo>
                      <a:pt x="1953" y="199997"/>
                      <a:pt x="28397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82" y="199997"/>
                      <a:pt x="543035" y="161430"/>
                    </a:cubicBezTo>
                    <a:lnTo>
                      <a:pt x="543035" y="161430"/>
                    </a:lnTo>
                    <a:lnTo>
                      <a:pt x="543035" y="105938"/>
                    </a:ln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9" name="Freeform: Shape 948">
                <a:extLst>
                  <a:ext uri="{FF2B5EF4-FFF2-40B4-BE49-F238E27FC236}">
                    <a16:creationId xmlns:a16="http://schemas.microsoft.com/office/drawing/2014/main" id="{8D6DD368-46FA-4FCF-6CB1-41372109194E}"/>
                  </a:ext>
                </a:extLst>
              </p:cNvPr>
              <p:cNvSpPr/>
              <p:nvPr/>
            </p:nvSpPr>
            <p:spPr>
              <a:xfrm>
                <a:off x="6961168" y="4131771"/>
                <a:ext cx="271842" cy="313583"/>
              </a:xfrm>
              <a:custGeom>
                <a:avLst/>
                <a:gdLst>
                  <a:gd name="connsiteX0" fmla="*/ 271843 w 271842"/>
                  <a:gd name="connsiteY0" fmla="*/ 0 h 313583"/>
                  <a:gd name="connsiteX1" fmla="*/ 79738 w 271842"/>
                  <a:gd name="connsiteY1" fmla="*/ 45890 h 313583"/>
                  <a:gd name="connsiteX2" fmla="*/ 14646 w 271842"/>
                  <a:gd name="connsiteY2" fmla="*/ 105938 h 313583"/>
                  <a:gd name="connsiteX3" fmla="*/ 0 w 271842"/>
                  <a:gd name="connsiteY3" fmla="*/ 105938 h 313583"/>
                  <a:gd name="connsiteX4" fmla="*/ 0 w 271842"/>
                  <a:gd name="connsiteY4" fmla="*/ 161429 h 313583"/>
                  <a:gd name="connsiteX5" fmla="*/ 0 w 271842"/>
                  <a:gd name="connsiteY5" fmla="*/ 161429 h 313583"/>
                  <a:gd name="connsiteX6" fmla="*/ 79332 w 271842"/>
                  <a:gd name="connsiteY6" fmla="*/ 267693 h 313583"/>
                  <a:gd name="connsiteX7" fmla="*/ 271436 w 271842"/>
                  <a:gd name="connsiteY7" fmla="*/ 313583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842" h="313583">
                    <a:moveTo>
                      <a:pt x="271843" y="0"/>
                    </a:moveTo>
                    <a:cubicBezTo>
                      <a:pt x="202356" y="0"/>
                      <a:pt x="132789" y="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97" y="238239"/>
                      <a:pt x="79332" y="267693"/>
                    </a:cubicBezTo>
                    <a:cubicBezTo>
                      <a:pt x="132382" y="298287"/>
                      <a:pt x="201950" y="313583"/>
                      <a:pt x="271436" y="31358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0" name="Freeform: Shape 949">
                <a:extLst>
                  <a:ext uri="{FF2B5EF4-FFF2-40B4-BE49-F238E27FC236}">
                    <a16:creationId xmlns:a16="http://schemas.microsoft.com/office/drawing/2014/main" id="{CFE16FAB-992C-3FD0-439E-448FA3810EDA}"/>
                  </a:ext>
                </a:extLst>
              </p:cNvPr>
              <p:cNvSpPr/>
              <p:nvPr/>
            </p:nvSpPr>
            <p:spPr>
              <a:xfrm>
                <a:off x="6961168" y="4157238"/>
                <a:ext cx="123513" cy="262648"/>
              </a:xfrm>
              <a:custGeom>
                <a:avLst/>
                <a:gdLst>
                  <a:gd name="connsiteX0" fmla="*/ 123513 w 123513"/>
                  <a:gd name="connsiteY0" fmla="*/ 0 h 262648"/>
                  <a:gd name="connsiteX1" fmla="*/ 79738 w 123513"/>
                  <a:gd name="connsiteY1" fmla="*/ 20423 h 262648"/>
                  <a:gd name="connsiteX2" fmla="*/ 14646 w 123513"/>
                  <a:gd name="connsiteY2" fmla="*/ 80471 h 262648"/>
                  <a:gd name="connsiteX3" fmla="*/ 0 w 123513"/>
                  <a:gd name="connsiteY3" fmla="*/ 80471 h 262648"/>
                  <a:gd name="connsiteX4" fmla="*/ 0 w 123513"/>
                  <a:gd name="connsiteY4" fmla="*/ 135962 h 262648"/>
                  <a:gd name="connsiteX5" fmla="*/ 0 w 123513"/>
                  <a:gd name="connsiteY5" fmla="*/ 135962 h 262648"/>
                  <a:gd name="connsiteX6" fmla="*/ 79332 w 123513"/>
                  <a:gd name="connsiteY6" fmla="*/ 242225 h 262648"/>
                  <a:gd name="connsiteX7" fmla="*/ 123106 w 123513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648">
                    <a:moveTo>
                      <a:pt x="123513" y="0"/>
                    </a:moveTo>
                    <a:cubicBezTo>
                      <a:pt x="108387" y="5606"/>
                      <a:pt x="93750" y="12433"/>
                      <a:pt x="79738" y="20423"/>
                    </a:cubicBezTo>
                    <a:cubicBezTo>
                      <a:pt x="53262" y="34540"/>
                      <a:pt x="30846" y="55215"/>
                      <a:pt x="14646" y="80471"/>
                    </a:cubicBezTo>
                    <a:lnTo>
                      <a:pt x="0" y="80471"/>
                    </a:lnTo>
                    <a:lnTo>
                      <a:pt x="0" y="135962"/>
                    </a:lnTo>
                    <a:lnTo>
                      <a:pt x="0" y="135962"/>
                    </a:lnTo>
                    <a:cubicBezTo>
                      <a:pt x="1953" y="174529"/>
                      <a:pt x="28397" y="212771"/>
                      <a:pt x="79332" y="242225"/>
                    </a:cubicBezTo>
                    <a:cubicBezTo>
                      <a:pt x="93343" y="250216"/>
                      <a:pt x="107980" y="257042"/>
                      <a:pt x="123106" y="262648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1" name="Freeform: Shape 950">
                <a:extLst>
                  <a:ext uri="{FF2B5EF4-FFF2-40B4-BE49-F238E27FC236}">
                    <a16:creationId xmlns:a16="http://schemas.microsoft.com/office/drawing/2014/main" id="{661CDD89-2503-8443-E173-916F54F9759D}"/>
                  </a:ext>
                </a:extLst>
              </p:cNvPr>
              <p:cNvSpPr/>
              <p:nvPr/>
            </p:nvSpPr>
            <p:spPr>
              <a:xfrm>
                <a:off x="7381340" y="4157238"/>
                <a:ext cx="123513" cy="262648"/>
              </a:xfrm>
              <a:custGeom>
                <a:avLst/>
                <a:gdLst>
                  <a:gd name="connsiteX0" fmla="*/ 0 w 123513"/>
                  <a:gd name="connsiteY0" fmla="*/ 0 h 262648"/>
                  <a:gd name="connsiteX1" fmla="*/ 43693 w 123513"/>
                  <a:gd name="connsiteY1" fmla="*/ 20423 h 262648"/>
                  <a:gd name="connsiteX2" fmla="*/ 108786 w 123513"/>
                  <a:gd name="connsiteY2" fmla="*/ 80471 h 262648"/>
                  <a:gd name="connsiteX3" fmla="*/ 123513 w 123513"/>
                  <a:gd name="connsiteY3" fmla="*/ 80471 h 262648"/>
                  <a:gd name="connsiteX4" fmla="*/ 123513 w 123513"/>
                  <a:gd name="connsiteY4" fmla="*/ 135962 h 262648"/>
                  <a:gd name="connsiteX5" fmla="*/ 123513 w 123513"/>
                  <a:gd name="connsiteY5" fmla="*/ 135962 h 262648"/>
                  <a:gd name="connsiteX6" fmla="*/ 43937 w 123513"/>
                  <a:gd name="connsiteY6" fmla="*/ 242225 h 262648"/>
                  <a:gd name="connsiteX7" fmla="*/ 244 w 123513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648">
                    <a:moveTo>
                      <a:pt x="0" y="0"/>
                    </a:moveTo>
                    <a:cubicBezTo>
                      <a:pt x="15101" y="5606"/>
                      <a:pt x="29715" y="12433"/>
                      <a:pt x="43693" y="20423"/>
                    </a:cubicBezTo>
                    <a:cubicBezTo>
                      <a:pt x="70194" y="34515"/>
                      <a:pt x="92610" y="55190"/>
                      <a:pt x="108786" y="80471"/>
                    </a:cubicBezTo>
                    <a:lnTo>
                      <a:pt x="123513" y="80471"/>
                    </a:lnTo>
                    <a:lnTo>
                      <a:pt x="123513" y="135962"/>
                    </a:lnTo>
                    <a:lnTo>
                      <a:pt x="123513" y="135962"/>
                    </a:lnTo>
                    <a:cubicBezTo>
                      <a:pt x="121560" y="174529"/>
                      <a:pt x="94954" y="212771"/>
                      <a:pt x="43937" y="242225"/>
                    </a:cubicBezTo>
                    <a:cubicBezTo>
                      <a:pt x="29959" y="250216"/>
                      <a:pt x="15345" y="257042"/>
                      <a:pt x="244" y="262648"/>
                    </a:cubicBezTo>
                    <a:close/>
                  </a:path>
                </a:pathLst>
              </a:custGeom>
              <a:solidFill>
                <a:srgbClr val="0574CE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2" name="Freeform: Shape 951">
                <a:extLst>
                  <a:ext uri="{FF2B5EF4-FFF2-40B4-BE49-F238E27FC236}">
                    <a16:creationId xmlns:a16="http://schemas.microsoft.com/office/drawing/2014/main" id="{E64F0375-C387-1D21-8104-BF6E49C79F6C}"/>
                  </a:ext>
                </a:extLst>
              </p:cNvPr>
              <p:cNvSpPr/>
              <p:nvPr/>
            </p:nvSpPr>
            <p:spPr>
              <a:xfrm>
                <a:off x="6961453" y="4080917"/>
                <a:ext cx="543156" cy="313613"/>
              </a:xfrm>
              <a:custGeom>
                <a:avLst/>
                <a:gdLst>
                  <a:gd name="connsiteX0" fmla="*/ 463581 w 543156"/>
                  <a:gd name="connsiteY0" fmla="*/ 45890 h 313613"/>
                  <a:gd name="connsiteX1" fmla="*/ 79454 w 543156"/>
                  <a:gd name="connsiteY1" fmla="*/ 45890 h 313613"/>
                  <a:gd name="connsiteX2" fmla="*/ 79454 w 543156"/>
                  <a:gd name="connsiteY2" fmla="*/ 267693 h 313613"/>
                  <a:gd name="connsiteX3" fmla="*/ 463581 w 543156"/>
                  <a:gd name="connsiteY3" fmla="*/ 267693 h 313613"/>
                  <a:gd name="connsiteX4" fmla="*/ 463581 w 543156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56" h="313613">
                    <a:moveTo>
                      <a:pt x="463581" y="45890"/>
                    </a:moveTo>
                    <a:cubicBezTo>
                      <a:pt x="357806" y="-15297"/>
                      <a:pt x="185554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82" y="107159"/>
                      <a:pt x="463581" y="4589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3" name="Freeform: Shape 952">
                <a:extLst>
                  <a:ext uri="{FF2B5EF4-FFF2-40B4-BE49-F238E27FC236}">
                    <a16:creationId xmlns:a16="http://schemas.microsoft.com/office/drawing/2014/main" id="{9D219A30-A606-22B6-7CF9-A3A7A55B3F64}"/>
                  </a:ext>
                </a:extLst>
              </p:cNvPr>
              <p:cNvSpPr/>
              <p:nvPr/>
            </p:nvSpPr>
            <p:spPr>
              <a:xfrm>
                <a:off x="6961453" y="4080917"/>
                <a:ext cx="543156" cy="313613"/>
              </a:xfrm>
              <a:custGeom>
                <a:avLst/>
                <a:gdLst>
                  <a:gd name="connsiteX0" fmla="*/ 463581 w 543156"/>
                  <a:gd name="connsiteY0" fmla="*/ 45890 h 313613"/>
                  <a:gd name="connsiteX1" fmla="*/ 79454 w 543156"/>
                  <a:gd name="connsiteY1" fmla="*/ 45890 h 313613"/>
                  <a:gd name="connsiteX2" fmla="*/ 79454 w 543156"/>
                  <a:gd name="connsiteY2" fmla="*/ 267693 h 313613"/>
                  <a:gd name="connsiteX3" fmla="*/ 463581 w 543156"/>
                  <a:gd name="connsiteY3" fmla="*/ 267693 h 313613"/>
                  <a:gd name="connsiteX4" fmla="*/ 463581 w 543156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56" h="313613">
                    <a:moveTo>
                      <a:pt x="463581" y="45890"/>
                    </a:moveTo>
                    <a:cubicBezTo>
                      <a:pt x="357806" y="-15297"/>
                      <a:pt x="185554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82" y="107159"/>
                      <a:pt x="463581" y="4589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4" name="Freeform: Shape 953">
                <a:extLst>
                  <a:ext uri="{FF2B5EF4-FFF2-40B4-BE49-F238E27FC236}">
                    <a16:creationId xmlns:a16="http://schemas.microsoft.com/office/drawing/2014/main" id="{FA393A2E-A91E-9480-23E5-B2E79AD3C04C}"/>
                  </a:ext>
                </a:extLst>
              </p:cNvPr>
              <p:cNvSpPr/>
              <p:nvPr/>
            </p:nvSpPr>
            <p:spPr>
              <a:xfrm>
                <a:off x="7052786" y="4140717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8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8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4918"/>
                      <a:pt x="305284" y="2669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5" name="Freeform: Shape 954">
                <a:extLst>
                  <a:ext uri="{FF2B5EF4-FFF2-40B4-BE49-F238E27FC236}">
                    <a16:creationId xmlns:a16="http://schemas.microsoft.com/office/drawing/2014/main" id="{C888D74C-4F86-0228-6151-E0CC646C45CE}"/>
                  </a:ext>
                </a:extLst>
              </p:cNvPr>
              <p:cNvSpPr/>
              <p:nvPr/>
            </p:nvSpPr>
            <p:spPr>
              <a:xfrm>
                <a:off x="7052786" y="4140717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8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8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4918"/>
                      <a:pt x="305284" y="26692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6" name="Freeform: Shape 955">
                <a:extLst>
                  <a:ext uri="{FF2B5EF4-FFF2-40B4-BE49-F238E27FC236}">
                    <a16:creationId xmlns:a16="http://schemas.microsoft.com/office/drawing/2014/main" id="{987270BC-82CB-37D2-1D0B-91D87EAB6A0D}"/>
                  </a:ext>
                </a:extLst>
              </p:cNvPr>
              <p:cNvSpPr/>
              <p:nvPr/>
            </p:nvSpPr>
            <p:spPr>
              <a:xfrm>
                <a:off x="6973210" y="4092715"/>
                <a:ext cx="519519" cy="289987"/>
              </a:xfrm>
              <a:custGeom>
                <a:avLst/>
                <a:gdLst>
                  <a:gd name="connsiteX0" fmla="*/ 445884 w 519519"/>
                  <a:gd name="connsiteY0" fmla="*/ 44344 h 289987"/>
                  <a:gd name="connsiteX1" fmla="*/ 259801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801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84 w 519519"/>
                  <a:gd name="connsiteY8" fmla="*/ 44344 h 289987"/>
                  <a:gd name="connsiteX9" fmla="*/ 384859 w 519519"/>
                  <a:gd name="connsiteY9" fmla="*/ 215212 h 289987"/>
                  <a:gd name="connsiteX10" fmla="*/ 134742 w 519519"/>
                  <a:gd name="connsiteY10" fmla="*/ 215212 h 289987"/>
                  <a:gd name="connsiteX11" fmla="*/ 79576 w 519519"/>
                  <a:gd name="connsiteY11" fmla="*/ 144912 h 289987"/>
                  <a:gd name="connsiteX12" fmla="*/ 134742 w 519519"/>
                  <a:gd name="connsiteY12" fmla="*/ 74612 h 289987"/>
                  <a:gd name="connsiteX13" fmla="*/ 384859 w 519519"/>
                  <a:gd name="connsiteY13" fmla="*/ 74612 h 289987"/>
                  <a:gd name="connsiteX14" fmla="*/ 439944 w 519519"/>
                  <a:gd name="connsiteY14" fmla="*/ 144912 h 289987"/>
                  <a:gd name="connsiteX15" fmla="*/ 384859 w 519519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84" y="44344"/>
                    </a:moveTo>
                    <a:cubicBezTo>
                      <a:pt x="396414" y="15785"/>
                      <a:pt x="330263" y="0"/>
                      <a:pt x="259801" y="0"/>
                    </a:cubicBezTo>
                    <a:cubicBezTo>
                      <a:pt x="189338" y="0"/>
                      <a:pt x="123187" y="15785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82503"/>
                      <a:pt x="26118" y="218223"/>
                      <a:pt x="73636" y="245643"/>
                    </a:cubicBezTo>
                    <a:cubicBezTo>
                      <a:pt x="123187" y="274202"/>
                      <a:pt x="189257" y="289987"/>
                      <a:pt x="259801" y="289987"/>
                    </a:cubicBezTo>
                    <a:cubicBezTo>
                      <a:pt x="330345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2171"/>
                      <a:pt x="445884" y="44344"/>
                    </a:cubicBezTo>
                    <a:close/>
                    <a:moveTo>
                      <a:pt x="384859" y="215212"/>
                    </a:moveTo>
                    <a:cubicBezTo>
                      <a:pt x="305284" y="250802"/>
                      <a:pt x="214317" y="250802"/>
                      <a:pt x="134742" y="215212"/>
                    </a:cubicBezTo>
                    <a:cubicBezTo>
                      <a:pt x="99185" y="196986"/>
                      <a:pt x="79576" y="172007"/>
                      <a:pt x="79576" y="144912"/>
                    </a:cubicBezTo>
                    <a:cubicBezTo>
                      <a:pt x="79576" y="117817"/>
                      <a:pt x="99185" y="92838"/>
                      <a:pt x="134742" y="74612"/>
                    </a:cubicBezTo>
                    <a:cubicBezTo>
                      <a:pt x="214317" y="39023"/>
                      <a:pt x="305284" y="39023"/>
                      <a:pt x="384859" y="74612"/>
                    </a:cubicBezTo>
                    <a:cubicBezTo>
                      <a:pt x="420335" y="92838"/>
                      <a:pt x="439944" y="117817"/>
                      <a:pt x="439944" y="144912"/>
                    </a:cubicBezTo>
                    <a:cubicBezTo>
                      <a:pt x="439944" y="172007"/>
                      <a:pt x="420335" y="197068"/>
                      <a:pt x="384859" y="21529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7" name="Freeform: Shape 956">
                <a:extLst>
                  <a:ext uri="{FF2B5EF4-FFF2-40B4-BE49-F238E27FC236}">
                    <a16:creationId xmlns:a16="http://schemas.microsoft.com/office/drawing/2014/main" id="{6480EC0E-2017-78F9-B56C-BB9A40B1AA16}"/>
                  </a:ext>
                </a:extLst>
              </p:cNvPr>
              <p:cNvSpPr/>
              <p:nvPr/>
            </p:nvSpPr>
            <p:spPr>
              <a:xfrm>
                <a:off x="6973210" y="4092715"/>
                <a:ext cx="519519" cy="289987"/>
              </a:xfrm>
              <a:custGeom>
                <a:avLst/>
                <a:gdLst>
                  <a:gd name="connsiteX0" fmla="*/ 445884 w 519519"/>
                  <a:gd name="connsiteY0" fmla="*/ 44344 h 289987"/>
                  <a:gd name="connsiteX1" fmla="*/ 259801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801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84 w 519519"/>
                  <a:gd name="connsiteY8" fmla="*/ 44344 h 289987"/>
                  <a:gd name="connsiteX9" fmla="*/ 384859 w 519519"/>
                  <a:gd name="connsiteY9" fmla="*/ 215212 h 289987"/>
                  <a:gd name="connsiteX10" fmla="*/ 134742 w 519519"/>
                  <a:gd name="connsiteY10" fmla="*/ 215212 h 289987"/>
                  <a:gd name="connsiteX11" fmla="*/ 79576 w 519519"/>
                  <a:gd name="connsiteY11" fmla="*/ 144912 h 289987"/>
                  <a:gd name="connsiteX12" fmla="*/ 134742 w 519519"/>
                  <a:gd name="connsiteY12" fmla="*/ 74612 h 289987"/>
                  <a:gd name="connsiteX13" fmla="*/ 384859 w 519519"/>
                  <a:gd name="connsiteY13" fmla="*/ 74612 h 289987"/>
                  <a:gd name="connsiteX14" fmla="*/ 439944 w 519519"/>
                  <a:gd name="connsiteY14" fmla="*/ 144912 h 289987"/>
                  <a:gd name="connsiteX15" fmla="*/ 384859 w 519519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84" y="44344"/>
                    </a:moveTo>
                    <a:cubicBezTo>
                      <a:pt x="396414" y="15785"/>
                      <a:pt x="330263" y="0"/>
                      <a:pt x="259801" y="0"/>
                    </a:cubicBezTo>
                    <a:cubicBezTo>
                      <a:pt x="189338" y="0"/>
                      <a:pt x="123187" y="15785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82503"/>
                      <a:pt x="26118" y="218223"/>
                      <a:pt x="73636" y="245643"/>
                    </a:cubicBezTo>
                    <a:cubicBezTo>
                      <a:pt x="123187" y="274202"/>
                      <a:pt x="189257" y="289987"/>
                      <a:pt x="259801" y="289987"/>
                    </a:cubicBezTo>
                    <a:cubicBezTo>
                      <a:pt x="330345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2171"/>
                      <a:pt x="445884" y="44344"/>
                    </a:cubicBezTo>
                    <a:close/>
                    <a:moveTo>
                      <a:pt x="384859" y="215212"/>
                    </a:moveTo>
                    <a:cubicBezTo>
                      <a:pt x="305284" y="250802"/>
                      <a:pt x="214317" y="250802"/>
                      <a:pt x="134742" y="215212"/>
                    </a:cubicBezTo>
                    <a:cubicBezTo>
                      <a:pt x="99185" y="196986"/>
                      <a:pt x="79576" y="172007"/>
                      <a:pt x="79576" y="144912"/>
                    </a:cubicBezTo>
                    <a:cubicBezTo>
                      <a:pt x="79576" y="117817"/>
                      <a:pt x="99185" y="92838"/>
                      <a:pt x="134742" y="74612"/>
                    </a:cubicBezTo>
                    <a:cubicBezTo>
                      <a:pt x="214317" y="39023"/>
                      <a:pt x="305284" y="39023"/>
                      <a:pt x="384859" y="74612"/>
                    </a:cubicBezTo>
                    <a:cubicBezTo>
                      <a:pt x="420335" y="92838"/>
                      <a:pt x="439944" y="117817"/>
                      <a:pt x="439944" y="144912"/>
                    </a:cubicBezTo>
                    <a:cubicBezTo>
                      <a:pt x="439944" y="172007"/>
                      <a:pt x="420335" y="197068"/>
                      <a:pt x="384859" y="215293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8" name="Freeform: Shape 957">
                <a:extLst>
                  <a:ext uri="{FF2B5EF4-FFF2-40B4-BE49-F238E27FC236}">
                    <a16:creationId xmlns:a16="http://schemas.microsoft.com/office/drawing/2014/main" id="{AAD0230A-DD1D-CF99-9B2C-CCC5C2EBC7B9}"/>
                  </a:ext>
                </a:extLst>
              </p:cNvPr>
              <p:cNvSpPr/>
              <p:nvPr/>
            </p:nvSpPr>
            <p:spPr>
              <a:xfrm>
                <a:off x="7062143" y="4149925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9" name="Freeform: Shape 958">
                <a:extLst>
                  <a:ext uri="{FF2B5EF4-FFF2-40B4-BE49-F238E27FC236}">
                    <a16:creationId xmlns:a16="http://schemas.microsoft.com/office/drawing/2014/main" id="{364AB647-9F49-BE21-FFE6-F7D4D93975D9}"/>
                  </a:ext>
                </a:extLst>
              </p:cNvPr>
              <p:cNvSpPr/>
              <p:nvPr/>
            </p:nvSpPr>
            <p:spPr>
              <a:xfrm>
                <a:off x="7062143" y="4149925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0" name="Freeform: Shape 959">
                <a:extLst>
                  <a:ext uri="{FF2B5EF4-FFF2-40B4-BE49-F238E27FC236}">
                    <a16:creationId xmlns:a16="http://schemas.microsoft.com/office/drawing/2014/main" id="{C5D007FD-C048-74C9-D92C-9FCF9B01E4CF}"/>
                  </a:ext>
                </a:extLst>
              </p:cNvPr>
              <p:cNvSpPr/>
              <p:nvPr/>
            </p:nvSpPr>
            <p:spPr>
              <a:xfrm>
                <a:off x="7062143" y="4149925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1" name="Freeform: Shape 960">
                <a:extLst>
                  <a:ext uri="{FF2B5EF4-FFF2-40B4-BE49-F238E27FC236}">
                    <a16:creationId xmlns:a16="http://schemas.microsoft.com/office/drawing/2014/main" id="{A3319119-2460-F4D6-E35B-911DD26D513B}"/>
                  </a:ext>
                </a:extLst>
              </p:cNvPr>
              <p:cNvSpPr/>
              <p:nvPr/>
            </p:nvSpPr>
            <p:spPr>
              <a:xfrm>
                <a:off x="7063363" y="4173288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7" y="39849"/>
                      <a:pt x="5126" y="57586"/>
                      <a:pt x="0" y="76057"/>
                    </a:cubicBezTo>
                    <a:cubicBezTo>
                      <a:pt x="4801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169" y="94445"/>
                      <a:pt x="339213" y="76057"/>
                    </a:cubicBezTo>
                    <a:cubicBezTo>
                      <a:pt x="334169" y="57586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2" name="Freeform: Shape 961">
                <a:extLst>
                  <a:ext uri="{FF2B5EF4-FFF2-40B4-BE49-F238E27FC236}">
                    <a16:creationId xmlns:a16="http://schemas.microsoft.com/office/drawing/2014/main" id="{CC322FB1-599A-B504-2BA3-DB25D42D9B29}"/>
                  </a:ext>
                </a:extLst>
              </p:cNvPr>
              <p:cNvSpPr/>
              <p:nvPr/>
            </p:nvSpPr>
            <p:spPr>
              <a:xfrm>
                <a:off x="7063363" y="4173288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7" y="39849"/>
                      <a:pt x="5126" y="57586"/>
                      <a:pt x="0" y="76057"/>
                    </a:cubicBezTo>
                    <a:cubicBezTo>
                      <a:pt x="4801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169" y="94445"/>
                      <a:pt x="339213" y="76057"/>
                    </a:cubicBezTo>
                    <a:cubicBezTo>
                      <a:pt x="334169" y="57586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3" name="Freeform: Shape 962">
                <a:extLst>
                  <a:ext uri="{FF2B5EF4-FFF2-40B4-BE49-F238E27FC236}">
                    <a16:creationId xmlns:a16="http://schemas.microsoft.com/office/drawing/2014/main" id="{B90A6F94-C9C6-CA27-F00F-E877CFEB261E}"/>
                  </a:ext>
                </a:extLst>
              </p:cNvPr>
              <p:cNvSpPr/>
              <p:nvPr/>
            </p:nvSpPr>
            <p:spPr>
              <a:xfrm>
                <a:off x="7224793" y="4177092"/>
                <a:ext cx="24409" cy="50609"/>
              </a:xfrm>
              <a:custGeom>
                <a:avLst/>
                <a:gdLst>
                  <a:gd name="connsiteX0" fmla="*/ 24410 w 24409"/>
                  <a:gd name="connsiteY0" fmla="*/ 0 h 50609"/>
                  <a:gd name="connsiteX1" fmla="*/ 24410 w 24409"/>
                  <a:gd name="connsiteY1" fmla="*/ 24979 h 50609"/>
                  <a:gd name="connsiteX2" fmla="*/ 15785 w 24409"/>
                  <a:gd name="connsiteY2" fmla="*/ 34011 h 50609"/>
                  <a:gd name="connsiteX3" fmla="*/ 0 w 24409"/>
                  <a:gd name="connsiteY3" fmla="*/ 50609 h 50609"/>
                  <a:gd name="connsiteX4" fmla="*/ 0 w 24409"/>
                  <a:gd name="connsiteY4" fmla="*/ 24491 h 50609"/>
                  <a:gd name="connsiteX5" fmla="*/ 24410 w 24409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09" h="50609">
                    <a:moveTo>
                      <a:pt x="24410" y="0"/>
                    </a:moveTo>
                    <a:lnTo>
                      <a:pt x="24410" y="24979"/>
                    </a:lnTo>
                    <a:lnTo>
                      <a:pt x="15785" y="34011"/>
                    </a:lnTo>
                    <a:lnTo>
                      <a:pt x="0" y="50609"/>
                    </a:lnTo>
                    <a:lnTo>
                      <a:pt x="0" y="24491"/>
                    </a:lnTo>
                    <a:lnTo>
                      <a:pt x="2441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4" name="Freeform: Shape 963">
                <a:extLst>
                  <a:ext uri="{FF2B5EF4-FFF2-40B4-BE49-F238E27FC236}">
                    <a16:creationId xmlns:a16="http://schemas.microsoft.com/office/drawing/2014/main" id="{223A8E87-70E7-6902-2D65-7216CCA7CC1C}"/>
                  </a:ext>
                </a:extLst>
              </p:cNvPr>
              <p:cNvSpPr/>
              <p:nvPr/>
            </p:nvSpPr>
            <p:spPr>
              <a:xfrm>
                <a:off x="7224793" y="4177092"/>
                <a:ext cx="24409" cy="50609"/>
              </a:xfrm>
              <a:custGeom>
                <a:avLst/>
                <a:gdLst>
                  <a:gd name="connsiteX0" fmla="*/ 24410 w 24409"/>
                  <a:gd name="connsiteY0" fmla="*/ 0 h 50609"/>
                  <a:gd name="connsiteX1" fmla="*/ 24410 w 24409"/>
                  <a:gd name="connsiteY1" fmla="*/ 24979 h 50609"/>
                  <a:gd name="connsiteX2" fmla="*/ 15785 w 24409"/>
                  <a:gd name="connsiteY2" fmla="*/ 34011 h 50609"/>
                  <a:gd name="connsiteX3" fmla="*/ 0 w 24409"/>
                  <a:gd name="connsiteY3" fmla="*/ 50609 h 50609"/>
                  <a:gd name="connsiteX4" fmla="*/ 0 w 24409"/>
                  <a:gd name="connsiteY4" fmla="*/ 24491 h 50609"/>
                  <a:gd name="connsiteX5" fmla="*/ 24410 w 24409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09" h="50609">
                    <a:moveTo>
                      <a:pt x="24410" y="0"/>
                    </a:moveTo>
                    <a:lnTo>
                      <a:pt x="24410" y="24979"/>
                    </a:lnTo>
                    <a:lnTo>
                      <a:pt x="15785" y="34011"/>
                    </a:lnTo>
                    <a:lnTo>
                      <a:pt x="0" y="50609"/>
                    </a:lnTo>
                    <a:lnTo>
                      <a:pt x="0" y="24491"/>
                    </a:lnTo>
                    <a:lnTo>
                      <a:pt x="24410" y="0"/>
                    </a:ln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5" name="Freeform: Shape 964">
                <a:extLst>
                  <a:ext uri="{FF2B5EF4-FFF2-40B4-BE49-F238E27FC236}">
                    <a16:creationId xmlns:a16="http://schemas.microsoft.com/office/drawing/2014/main" id="{0CC00818-98B2-B740-841B-8B60B5A8B8E7}"/>
                  </a:ext>
                </a:extLst>
              </p:cNvPr>
              <p:cNvSpPr/>
              <p:nvPr/>
            </p:nvSpPr>
            <p:spPr>
              <a:xfrm>
                <a:off x="7180616" y="4199100"/>
                <a:ext cx="44176" cy="24551"/>
              </a:xfrm>
              <a:custGeom>
                <a:avLst/>
                <a:gdLst>
                  <a:gd name="connsiteX0" fmla="*/ 44177 w 44176"/>
                  <a:gd name="connsiteY0" fmla="*/ 2483 h 24551"/>
                  <a:gd name="connsiteX1" fmla="*/ 44177 w 44176"/>
                  <a:gd name="connsiteY1" fmla="*/ 17291 h 24551"/>
                  <a:gd name="connsiteX2" fmla="*/ 19767 w 44176"/>
                  <a:gd name="connsiteY2" fmla="*/ 24207 h 24551"/>
                  <a:gd name="connsiteX3" fmla="*/ 9352 w 44176"/>
                  <a:gd name="connsiteY3" fmla="*/ 23801 h 24551"/>
                  <a:gd name="connsiteX4" fmla="*/ 4389 w 44176"/>
                  <a:gd name="connsiteY4" fmla="*/ 21767 h 24551"/>
                  <a:gd name="connsiteX5" fmla="*/ 8864 w 44176"/>
                  <a:gd name="connsiteY5" fmla="*/ 6226 h 24551"/>
                  <a:gd name="connsiteX6" fmla="*/ 44177 w 44176"/>
                  <a:gd name="connsiteY6" fmla="*/ 2483 h 2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1">
                    <a:moveTo>
                      <a:pt x="44177" y="2483"/>
                    </a:moveTo>
                    <a:lnTo>
                      <a:pt x="44177" y="17291"/>
                    </a:lnTo>
                    <a:cubicBezTo>
                      <a:pt x="36260" y="20318"/>
                      <a:pt x="28091" y="22629"/>
                      <a:pt x="19767" y="24207"/>
                    </a:cubicBezTo>
                    <a:cubicBezTo>
                      <a:pt x="16301" y="24777"/>
                      <a:pt x="12762" y="24639"/>
                      <a:pt x="9352" y="23801"/>
                    </a:cubicBezTo>
                    <a:cubicBezTo>
                      <a:pt x="7628" y="23296"/>
                      <a:pt x="5968" y="22613"/>
                      <a:pt x="4389" y="21767"/>
                    </a:cubicBezTo>
                    <a:cubicBezTo>
                      <a:pt x="-1632" y="18186"/>
                      <a:pt x="-2608" y="12816"/>
                      <a:pt x="8864" y="6226"/>
                    </a:cubicBezTo>
                    <a:cubicBezTo>
                      <a:pt x="19409" y="-462"/>
                      <a:pt x="32468" y="-1846"/>
                      <a:pt x="44177" y="248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6" name="Freeform: Shape 965">
                <a:extLst>
                  <a:ext uri="{FF2B5EF4-FFF2-40B4-BE49-F238E27FC236}">
                    <a16:creationId xmlns:a16="http://schemas.microsoft.com/office/drawing/2014/main" id="{EABC2343-9670-FEE6-A255-A990EB22080E}"/>
                  </a:ext>
                </a:extLst>
              </p:cNvPr>
              <p:cNvSpPr/>
              <p:nvPr/>
            </p:nvSpPr>
            <p:spPr>
              <a:xfrm>
                <a:off x="7180616" y="4199100"/>
                <a:ext cx="44176" cy="24551"/>
              </a:xfrm>
              <a:custGeom>
                <a:avLst/>
                <a:gdLst>
                  <a:gd name="connsiteX0" fmla="*/ 44177 w 44176"/>
                  <a:gd name="connsiteY0" fmla="*/ 2483 h 24551"/>
                  <a:gd name="connsiteX1" fmla="*/ 44177 w 44176"/>
                  <a:gd name="connsiteY1" fmla="*/ 17291 h 24551"/>
                  <a:gd name="connsiteX2" fmla="*/ 19767 w 44176"/>
                  <a:gd name="connsiteY2" fmla="*/ 24207 h 24551"/>
                  <a:gd name="connsiteX3" fmla="*/ 9352 w 44176"/>
                  <a:gd name="connsiteY3" fmla="*/ 23801 h 24551"/>
                  <a:gd name="connsiteX4" fmla="*/ 4389 w 44176"/>
                  <a:gd name="connsiteY4" fmla="*/ 21767 h 24551"/>
                  <a:gd name="connsiteX5" fmla="*/ 8864 w 44176"/>
                  <a:gd name="connsiteY5" fmla="*/ 6226 h 24551"/>
                  <a:gd name="connsiteX6" fmla="*/ 44177 w 44176"/>
                  <a:gd name="connsiteY6" fmla="*/ 2483 h 2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1">
                    <a:moveTo>
                      <a:pt x="44177" y="2483"/>
                    </a:moveTo>
                    <a:lnTo>
                      <a:pt x="44177" y="17291"/>
                    </a:lnTo>
                    <a:cubicBezTo>
                      <a:pt x="36260" y="20318"/>
                      <a:pt x="28091" y="22629"/>
                      <a:pt x="19767" y="24207"/>
                    </a:cubicBezTo>
                    <a:cubicBezTo>
                      <a:pt x="16301" y="24777"/>
                      <a:pt x="12762" y="24639"/>
                      <a:pt x="9352" y="23801"/>
                    </a:cubicBezTo>
                    <a:cubicBezTo>
                      <a:pt x="7628" y="23296"/>
                      <a:pt x="5968" y="22613"/>
                      <a:pt x="4389" y="21767"/>
                    </a:cubicBezTo>
                    <a:cubicBezTo>
                      <a:pt x="-1632" y="18186"/>
                      <a:pt x="-2608" y="12816"/>
                      <a:pt x="8864" y="6226"/>
                    </a:cubicBezTo>
                    <a:cubicBezTo>
                      <a:pt x="19409" y="-462"/>
                      <a:pt x="32468" y="-1846"/>
                      <a:pt x="44177" y="2483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7" name="Freeform: Shape 966">
                <a:extLst>
                  <a:ext uri="{FF2B5EF4-FFF2-40B4-BE49-F238E27FC236}">
                    <a16:creationId xmlns:a16="http://schemas.microsoft.com/office/drawing/2014/main" id="{E97C70A5-548F-A220-AAE3-A3CE64B33F09}"/>
                  </a:ext>
                </a:extLst>
              </p:cNvPr>
              <p:cNvSpPr/>
              <p:nvPr/>
            </p:nvSpPr>
            <p:spPr>
              <a:xfrm>
                <a:off x="7127723" y="4185391"/>
                <a:ext cx="210492" cy="124733"/>
              </a:xfrm>
              <a:custGeom>
                <a:avLst/>
                <a:gdLst>
                  <a:gd name="connsiteX0" fmla="*/ 210493 w 210492"/>
                  <a:gd name="connsiteY0" fmla="*/ 87387 h 124733"/>
                  <a:gd name="connsiteX1" fmla="*/ 210493 w 210492"/>
                  <a:gd name="connsiteY1" fmla="*/ 108949 h 124733"/>
                  <a:gd name="connsiteX2" fmla="*/ 183073 w 210492"/>
                  <a:gd name="connsiteY2" fmla="*/ 124734 h 124733"/>
                  <a:gd name="connsiteX3" fmla="*/ 162813 w 210492"/>
                  <a:gd name="connsiteY3" fmla="*/ 113017 h 124733"/>
                  <a:gd name="connsiteX4" fmla="*/ 84376 w 210492"/>
                  <a:gd name="connsiteY4" fmla="*/ 116597 h 124733"/>
                  <a:gd name="connsiteX5" fmla="*/ 84376 w 210492"/>
                  <a:gd name="connsiteY5" fmla="*/ 94954 h 124733"/>
                  <a:gd name="connsiteX6" fmla="*/ 96825 w 210492"/>
                  <a:gd name="connsiteY6" fmla="*/ 82586 h 124733"/>
                  <a:gd name="connsiteX7" fmla="*/ 84376 w 210492"/>
                  <a:gd name="connsiteY7" fmla="*/ 86004 h 124733"/>
                  <a:gd name="connsiteX8" fmla="*/ 23189 w 210492"/>
                  <a:gd name="connsiteY8" fmla="*/ 79006 h 124733"/>
                  <a:gd name="connsiteX9" fmla="*/ 5289 w 210492"/>
                  <a:gd name="connsiteY9" fmla="*/ 56224 h 124733"/>
                  <a:gd name="connsiteX10" fmla="*/ 5289 w 210492"/>
                  <a:gd name="connsiteY10" fmla="*/ 35150 h 124733"/>
                  <a:gd name="connsiteX11" fmla="*/ 7486 w 210492"/>
                  <a:gd name="connsiteY11" fmla="*/ 25956 h 124733"/>
                  <a:gd name="connsiteX12" fmla="*/ 0 w 210492"/>
                  <a:gd name="connsiteY12" fmla="*/ 21643 h 124733"/>
                  <a:gd name="connsiteX13" fmla="*/ 0 w 210492"/>
                  <a:gd name="connsiteY13" fmla="*/ 0 h 124733"/>
                  <a:gd name="connsiteX14" fmla="*/ 20260 w 210492"/>
                  <a:gd name="connsiteY14" fmla="*/ 11717 h 124733"/>
                  <a:gd name="connsiteX15" fmla="*/ 5289 w 210492"/>
                  <a:gd name="connsiteY15" fmla="*/ 34906 h 124733"/>
                  <a:gd name="connsiteX16" fmla="*/ 5289 w 210492"/>
                  <a:gd name="connsiteY16" fmla="*/ 34906 h 124733"/>
                  <a:gd name="connsiteX17" fmla="*/ 23189 w 210492"/>
                  <a:gd name="connsiteY17" fmla="*/ 57200 h 124733"/>
                  <a:gd name="connsiteX18" fmla="*/ 100487 w 210492"/>
                  <a:gd name="connsiteY18" fmla="*/ 59722 h 124733"/>
                  <a:gd name="connsiteX19" fmla="*/ 152317 w 210492"/>
                  <a:gd name="connsiteY19" fmla="*/ 51586 h 124733"/>
                  <a:gd name="connsiteX20" fmla="*/ 148818 w 210492"/>
                  <a:gd name="connsiteY20" fmla="*/ 67127 h 124733"/>
                  <a:gd name="connsiteX21" fmla="*/ 110251 w 210492"/>
                  <a:gd name="connsiteY21" fmla="*/ 69324 h 124733"/>
                  <a:gd name="connsiteX22" fmla="*/ 84376 w 210492"/>
                  <a:gd name="connsiteY22" fmla="*/ 95035 h 124733"/>
                  <a:gd name="connsiteX23" fmla="*/ 98615 w 210492"/>
                  <a:gd name="connsiteY23" fmla="*/ 99266 h 124733"/>
                  <a:gd name="connsiteX24" fmla="*/ 162813 w 210492"/>
                  <a:gd name="connsiteY24" fmla="*/ 91536 h 124733"/>
                  <a:gd name="connsiteX25" fmla="*/ 183073 w 210492"/>
                  <a:gd name="connsiteY25" fmla="*/ 103253 h 12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0492" h="124733">
                    <a:moveTo>
                      <a:pt x="210493" y="87387"/>
                    </a:moveTo>
                    <a:lnTo>
                      <a:pt x="210493" y="108949"/>
                    </a:lnTo>
                    <a:lnTo>
                      <a:pt x="183073" y="124734"/>
                    </a:lnTo>
                    <a:lnTo>
                      <a:pt x="162813" y="113017"/>
                    </a:lnTo>
                    <a:cubicBezTo>
                      <a:pt x="138167" y="124514"/>
                      <a:pt x="109974" y="125799"/>
                      <a:pt x="84376" y="116597"/>
                    </a:cubicBezTo>
                    <a:lnTo>
                      <a:pt x="84376" y="94954"/>
                    </a:lnTo>
                    <a:lnTo>
                      <a:pt x="96825" y="82586"/>
                    </a:lnTo>
                    <a:lnTo>
                      <a:pt x="84376" y="86004"/>
                    </a:lnTo>
                    <a:cubicBezTo>
                      <a:pt x="63864" y="91943"/>
                      <a:pt x="41830" y="89421"/>
                      <a:pt x="23189" y="79006"/>
                    </a:cubicBezTo>
                    <a:cubicBezTo>
                      <a:pt x="10903" y="72009"/>
                      <a:pt x="5208" y="64198"/>
                      <a:pt x="5289" y="56224"/>
                    </a:cubicBezTo>
                    <a:lnTo>
                      <a:pt x="5289" y="35150"/>
                    </a:lnTo>
                    <a:lnTo>
                      <a:pt x="7486" y="25956"/>
                    </a:lnTo>
                    <a:lnTo>
                      <a:pt x="0" y="21643"/>
                    </a:lnTo>
                    <a:lnTo>
                      <a:pt x="0" y="0"/>
                    </a:lnTo>
                    <a:lnTo>
                      <a:pt x="20260" y="11717"/>
                    </a:lnTo>
                    <a:cubicBezTo>
                      <a:pt x="10415" y="19365"/>
                      <a:pt x="5126" y="27258"/>
                      <a:pt x="5289" y="34906"/>
                    </a:cubicBezTo>
                    <a:lnTo>
                      <a:pt x="5289" y="34906"/>
                    </a:lnTo>
                    <a:cubicBezTo>
                      <a:pt x="5289" y="43043"/>
                      <a:pt x="11229" y="50284"/>
                      <a:pt x="23189" y="57200"/>
                    </a:cubicBezTo>
                    <a:cubicBezTo>
                      <a:pt x="49877" y="72578"/>
                      <a:pt x="76240" y="67534"/>
                      <a:pt x="100487" y="59722"/>
                    </a:cubicBezTo>
                    <a:cubicBezTo>
                      <a:pt x="122944" y="52400"/>
                      <a:pt x="139298" y="43449"/>
                      <a:pt x="152317" y="51586"/>
                    </a:cubicBezTo>
                    <a:cubicBezTo>
                      <a:pt x="160453" y="56224"/>
                      <a:pt x="157931" y="61919"/>
                      <a:pt x="148818" y="67127"/>
                    </a:cubicBezTo>
                    <a:cubicBezTo>
                      <a:pt x="136963" y="73669"/>
                      <a:pt x="122773" y="74474"/>
                      <a:pt x="110251" y="69324"/>
                    </a:cubicBezTo>
                    <a:lnTo>
                      <a:pt x="84376" y="95035"/>
                    </a:lnTo>
                    <a:cubicBezTo>
                      <a:pt x="89006" y="96817"/>
                      <a:pt x="93766" y="98233"/>
                      <a:pt x="98615" y="99266"/>
                    </a:cubicBezTo>
                    <a:cubicBezTo>
                      <a:pt x="120299" y="103367"/>
                      <a:pt x="142724" y="100666"/>
                      <a:pt x="162813" y="91536"/>
                    </a:cubicBezTo>
                    <a:lnTo>
                      <a:pt x="183073" y="10325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8" name="Freeform: Shape 967">
                <a:extLst>
                  <a:ext uri="{FF2B5EF4-FFF2-40B4-BE49-F238E27FC236}">
                    <a16:creationId xmlns:a16="http://schemas.microsoft.com/office/drawing/2014/main" id="{1903C568-D44B-4158-A482-09043EB92D76}"/>
                  </a:ext>
                </a:extLst>
              </p:cNvPr>
              <p:cNvSpPr/>
              <p:nvPr/>
            </p:nvSpPr>
            <p:spPr>
              <a:xfrm>
                <a:off x="7133011" y="4211428"/>
                <a:ext cx="205205" cy="98777"/>
              </a:xfrm>
              <a:custGeom>
                <a:avLst/>
                <a:gdLst>
                  <a:gd name="connsiteX0" fmla="*/ 1 w 205205"/>
                  <a:gd name="connsiteY0" fmla="*/ 8869 h 98777"/>
                  <a:gd name="connsiteX1" fmla="*/ 1 w 205205"/>
                  <a:gd name="connsiteY1" fmla="*/ 8869 h 98777"/>
                  <a:gd name="connsiteX2" fmla="*/ 17901 w 205205"/>
                  <a:gd name="connsiteY2" fmla="*/ 31163 h 98777"/>
                  <a:gd name="connsiteX3" fmla="*/ 95199 w 205205"/>
                  <a:gd name="connsiteY3" fmla="*/ 33685 h 98777"/>
                  <a:gd name="connsiteX4" fmla="*/ 147029 w 205205"/>
                  <a:gd name="connsiteY4" fmla="*/ 25549 h 98777"/>
                  <a:gd name="connsiteX5" fmla="*/ 143530 w 205205"/>
                  <a:gd name="connsiteY5" fmla="*/ 41090 h 98777"/>
                  <a:gd name="connsiteX6" fmla="*/ 104963 w 205205"/>
                  <a:gd name="connsiteY6" fmla="*/ 43287 h 98777"/>
                  <a:gd name="connsiteX7" fmla="*/ 79088 w 205205"/>
                  <a:gd name="connsiteY7" fmla="*/ 68998 h 98777"/>
                  <a:gd name="connsiteX8" fmla="*/ 93327 w 205205"/>
                  <a:gd name="connsiteY8" fmla="*/ 73229 h 98777"/>
                  <a:gd name="connsiteX9" fmla="*/ 157525 w 205205"/>
                  <a:gd name="connsiteY9" fmla="*/ 65499 h 98777"/>
                  <a:gd name="connsiteX10" fmla="*/ 177785 w 205205"/>
                  <a:gd name="connsiteY10" fmla="*/ 77216 h 98777"/>
                  <a:gd name="connsiteX11" fmla="*/ 205205 w 205205"/>
                  <a:gd name="connsiteY11" fmla="*/ 61431 h 98777"/>
                  <a:gd name="connsiteX12" fmla="*/ 205205 w 205205"/>
                  <a:gd name="connsiteY12" fmla="*/ 82993 h 98777"/>
                  <a:gd name="connsiteX13" fmla="*/ 177785 w 205205"/>
                  <a:gd name="connsiteY13" fmla="*/ 98778 h 98777"/>
                  <a:gd name="connsiteX14" fmla="*/ 157525 w 205205"/>
                  <a:gd name="connsiteY14" fmla="*/ 87061 h 98777"/>
                  <a:gd name="connsiteX15" fmla="*/ 79088 w 205205"/>
                  <a:gd name="connsiteY15" fmla="*/ 90641 h 98777"/>
                  <a:gd name="connsiteX16" fmla="*/ 79088 w 205205"/>
                  <a:gd name="connsiteY16" fmla="*/ 68998 h 98777"/>
                  <a:gd name="connsiteX17" fmla="*/ 91537 w 205205"/>
                  <a:gd name="connsiteY17" fmla="*/ 56630 h 98777"/>
                  <a:gd name="connsiteX18" fmla="*/ 79088 w 205205"/>
                  <a:gd name="connsiteY18" fmla="*/ 60048 h 98777"/>
                  <a:gd name="connsiteX19" fmla="*/ 17901 w 205205"/>
                  <a:gd name="connsiteY19" fmla="*/ 53050 h 98777"/>
                  <a:gd name="connsiteX20" fmla="*/ 1 w 205205"/>
                  <a:gd name="connsiteY20" fmla="*/ 30268 h 98777"/>
                  <a:gd name="connsiteX21" fmla="*/ 1 w 205205"/>
                  <a:gd name="connsiteY21" fmla="*/ 9194 h 98777"/>
                  <a:gd name="connsiteX22" fmla="*/ 2198 w 205205"/>
                  <a:gd name="connsiteY22" fmla="*/ 0 h 98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5205" h="98777">
                    <a:moveTo>
                      <a:pt x="1" y="8869"/>
                    </a:moveTo>
                    <a:lnTo>
                      <a:pt x="1" y="8869"/>
                    </a:lnTo>
                    <a:cubicBezTo>
                      <a:pt x="1" y="17005"/>
                      <a:pt x="5941" y="24247"/>
                      <a:pt x="17901" y="31163"/>
                    </a:cubicBezTo>
                    <a:cubicBezTo>
                      <a:pt x="44589" y="46541"/>
                      <a:pt x="70952" y="41497"/>
                      <a:pt x="95199" y="33685"/>
                    </a:cubicBezTo>
                    <a:cubicBezTo>
                      <a:pt x="117656" y="26362"/>
                      <a:pt x="134010" y="17412"/>
                      <a:pt x="147029" y="25549"/>
                    </a:cubicBezTo>
                    <a:cubicBezTo>
                      <a:pt x="155165" y="30187"/>
                      <a:pt x="152643" y="35882"/>
                      <a:pt x="143530" y="41090"/>
                    </a:cubicBezTo>
                    <a:cubicBezTo>
                      <a:pt x="131675" y="47631"/>
                      <a:pt x="117485" y="48437"/>
                      <a:pt x="104963" y="43287"/>
                    </a:cubicBezTo>
                    <a:lnTo>
                      <a:pt x="79088" y="68998"/>
                    </a:lnTo>
                    <a:cubicBezTo>
                      <a:pt x="83718" y="70780"/>
                      <a:pt x="88478" y="72196"/>
                      <a:pt x="93327" y="73229"/>
                    </a:cubicBezTo>
                    <a:cubicBezTo>
                      <a:pt x="115011" y="77330"/>
                      <a:pt x="137436" y="74629"/>
                      <a:pt x="157525" y="65499"/>
                    </a:cubicBezTo>
                    <a:lnTo>
                      <a:pt x="177785" y="77216"/>
                    </a:lnTo>
                    <a:lnTo>
                      <a:pt x="205205" y="61431"/>
                    </a:lnTo>
                    <a:lnTo>
                      <a:pt x="205205" y="82993"/>
                    </a:lnTo>
                    <a:lnTo>
                      <a:pt x="177785" y="98778"/>
                    </a:lnTo>
                    <a:lnTo>
                      <a:pt x="157525" y="87061"/>
                    </a:lnTo>
                    <a:cubicBezTo>
                      <a:pt x="132879" y="98558"/>
                      <a:pt x="104686" y="99844"/>
                      <a:pt x="79088" y="90641"/>
                    </a:cubicBezTo>
                    <a:lnTo>
                      <a:pt x="79088" y="68998"/>
                    </a:lnTo>
                    <a:lnTo>
                      <a:pt x="91537" y="56630"/>
                    </a:lnTo>
                    <a:lnTo>
                      <a:pt x="79088" y="60048"/>
                    </a:lnTo>
                    <a:cubicBezTo>
                      <a:pt x="58576" y="65987"/>
                      <a:pt x="36542" y="63465"/>
                      <a:pt x="17901" y="53050"/>
                    </a:cubicBezTo>
                    <a:cubicBezTo>
                      <a:pt x="5615" y="46053"/>
                      <a:pt x="-80" y="38242"/>
                      <a:pt x="1" y="30268"/>
                    </a:cubicBezTo>
                    <a:lnTo>
                      <a:pt x="1" y="9194"/>
                    </a:lnTo>
                    <a:lnTo>
                      <a:pt x="2198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9" name="Freeform: Shape 968">
                <a:extLst>
                  <a:ext uri="{FF2B5EF4-FFF2-40B4-BE49-F238E27FC236}">
                    <a16:creationId xmlns:a16="http://schemas.microsoft.com/office/drawing/2014/main" id="{BADC0D41-EDE9-FB49-58CB-6335EF74AE7C}"/>
                  </a:ext>
                </a:extLst>
              </p:cNvPr>
              <p:cNvSpPr/>
              <p:nvPr/>
            </p:nvSpPr>
            <p:spPr>
              <a:xfrm>
                <a:off x="7127723" y="4185391"/>
                <a:ext cx="20341" cy="25955"/>
              </a:xfrm>
              <a:custGeom>
                <a:avLst/>
                <a:gdLst>
                  <a:gd name="connsiteX0" fmla="*/ 0 w 20341"/>
                  <a:gd name="connsiteY0" fmla="*/ 0 h 25955"/>
                  <a:gd name="connsiteX1" fmla="*/ 0 w 20341"/>
                  <a:gd name="connsiteY1" fmla="*/ 21643 h 25955"/>
                  <a:gd name="connsiteX2" fmla="*/ 7486 w 20341"/>
                  <a:gd name="connsiteY2" fmla="*/ 25956 h 25955"/>
                  <a:gd name="connsiteX3" fmla="*/ 7486 w 20341"/>
                  <a:gd name="connsiteY3" fmla="*/ 25956 h 25955"/>
                  <a:gd name="connsiteX4" fmla="*/ 20341 w 20341"/>
                  <a:gd name="connsiteY4" fmla="*/ 11635 h 2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25955">
                    <a:moveTo>
                      <a:pt x="0" y="0"/>
                    </a:moveTo>
                    <a:lnTo>
                      <a:pt x="0" y="21643"/>
                    </a:lnTo>
                    <a:lnTo>
                      <a:pt x="7486" y="25956"/>
                    </a:lnTo>
                    <a:lnTo>
                      <a:pt x="7486" y="25956"/>
                    </a:lnTo>
                    <a:cubicBezTo>
                      <a:pt x="10675" y="20301"/>
                      <a:pt x="15061" y="15419"/>
                      <a:pt x="20341" y="1163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0" name="Freeform: Shape 969">
                <a:extLst>
                  <a:ext uri="{FF2B5EF4-FFF2-40B4-BE49-F238E27FC236}">
                    <a16:creationId xmlns:a16="http://schemas.microsoft.com/office/drawing/2014/main" id="{FB342D07-76FC-5DDB-02B0-BFD69584F2B2}"/>
                  </a:ext>
                </a:extLst>
              </p:cNvPr>
              <p:cNvSpPr/>
              <p:nvPr/>
            </p:nvSpPr>
            <p:spPr>
              <a:xfrm>
                <a:off x="7317875" y="4239906"/>
                <a:ext cx="15786" cy="28966"/>
              </a:xfrm>
              <a:custGeom>
                <a:avLst/>
                <a:gdLst>
                  <a:gd name="connsiteX0" fmla="*/ 15785 w 15786"/>
                  <a:gd name="connsiteY0" fmla="*/ 18714 h 28966"/>
                  <a:gd name="connsiteX1" fmla="*/ 13751 w 15786"/>
                  <a:gd name="connsiteY1" fmla="*/ 28966 h 28966"/>
                  <a:gd name="connsiteX2" fmla="*/ 0 w 15786"/>
                  <a:gd name="connsiteY2" fmla="*/ 20830 h 28966"/>
                  <a:gd name="connsiteX3" fmla="*/ 15541 w 15786"/>
                  <a:gd name="connsiteY3" fmla="*/ 0 h 28966"/>
                  <a:gd name="connsiteX4" fmla="*/ 15785 w 15786"/>
                  <a:gd name="connsiteY4" fmla="*/ 18714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966">
                    <a:moveTo>
                      <a:pt x="15785" y="18714"/>
                    </a:moveTo>
                    <a:cubicBezTo>
                      <a:pt x="15817" y="22237"/>
                      <a:pt x="15126" y="25728"/>
                      <a:pt x="13751" y="28966"/>
                    </a:cubicBezTo>
                    <a:lnTo>
                      <a:pt x="0" y="20830"/>
                    </a:lnTo>
                    <a:cubicBezTo>
                      <a:pt x="8397" y="16997"/>
                      <a:pt x="14264" y="9145"/>
                      <a:pt x="15541" y="0"/>
                    </a:cubicBezTo>
                    <a:cubicBezTo>
                      <a:pt x="15704" y="6347"/>
                      <a:pt x="15785" y="18145"/>
                      <a:pt x="15785" y="1871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1" name="Freeform: Shape 970">
                <a:extLst>
                  <a:ext uri="{FF2B5EF4-FFF2-40B4-BE49-F238E27FC236}">
                    <a16:creationId xmlns:a16="http://schemas.microsoft.com/office/drawing/2014/main" id="{B5B75625-A158-328E-08F4-AB9687963AF3}"/>
                  </a:ext>
                </a:extLst>
              </p:cNvPr>
              <p:cNvSpPr/>
              <p:nvPr/>
            </p:nvSpPr>
            <p:spPr>
              <a:xfrm>
                <a:off x="7317875" y="4239906"/>
                <a:ext cx="15786" cy="28966"/>
              </a:xfrm>
              <a:custGeom>
                <a:avLst/>
                <a:gdLst>
                  <a:gd name="connsiteX0" fmla="*/ 15785 w 15786"/>
                  <a:gd name="connsiteY0" fmla="*/ 18714 h 28966"/>
                  <a:gd name="connsiteX1" fmla="*/ 13751 w 15786"/>
                  <a:gd name="connsiteY1" fmla="*/ 28966 h 28966"/>
                  <a:gd name="connsiteX2" fmla="*/ 0 w 15786"/>
                  <a:gd name="connsiteY2" fmla="*/ 20830 h 28966"/>
                  <a:gd name="connsiteX3" fmla="*/ 15541 w 15786"/>
                  <a:gd name="connsiteY3" fmla="*/ 0 h 28966"/>
                  <a:gd name="connsiteX4" fmla="*/ 15785 w 15786"/>
                  <a:gd name="connsiteY4" fmla="*/ 18714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966">
                    <a:moveTo>
                      <a:pt x="15785" y="18714"/>
                    </a:moveTo>
                    <a:cubicBezTo>
                      <a:pt x="15817" y="22237"/>
                      <a:pt x="15126" y="25728"/>
                      <a:pt x="13751" y="28966"/>
                    </a:cubicBezTo>
                    <a:lnTo>
                      <a:pt x="0" y="20830"/>
                    </a:lnTo>
                    <a:cubicBezTo>
                      <a:pt x="8397" y="16997"/>
                      <a:pt x="14264" y="9145"/>
                      <a:pt x="15541" y="0"/>
                    </a:cubicBezTo>
                    <a:cubicBezTo>
                      <a:pt x="15704" y="6347"/>
                      <a:pt x="15785" y="18145"/>
                      <a:pt x="15785" y="187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2" name="Freeform: Shape 971">
                <a:extLst>
                  <a:ext uri="{FF2B5EF4-FFF2-40B4-BE49-F238E27FC236}">
                    <a16:creationId xmlns:a16="http://schemas.microsoft.com/office/drawing/2014/main" id="{39F0371E-D721-6CD9-7545-EB835BA00FAC}"/>
                  </a:ext>
                </a:extLst>
              </p:cNvPr>
              <p:cNvSpPr/>
              <p:nvPr/>
            </p:nvSpPr>
            <p:spPr>
              <a:xfrm>
                <a:off x="7128212" y="4168792"/>
                <a:ext cx="210411" cy="119282"/>
              </a:xfrm>
              <a:custGeom>
                <a:avLst/>
                <a:gdLst>
                  <a:gd name="connsiteX0" fmla="*/ 205367 w 210411"/>
                  <a:gd name="connsiteY0" fmla="*/ 101300 h 119282"/>
                  <a:gd name="connsiteX1" fmla="*/ 189745 w 210411"/>
                  <a:gd name="connsiteY1" fmla="*/ 92187 h 119282"/>
                  <a:gd name="connsiteX2" fmla="*/ 205367 w 210411"/>
                  <a:gd name="connsiteY2" fmla="*/ 68184 h 119282"/>
                  <a:gd name="connsiteX3" fmla="*/ 205367 w 210411"/>
                  <a:gd name="connsiteY3" fmla="*/ 66069 h 119282"/>
                  <a:gd name="connsiteX4" fmla="*/ 187792 w 210411"/>
                  <a:gd name="connsiteY4" fmla="*/ 44832 h 119282"/>
                  <a:gd name="connsiteX5" fmla="*/ 187792 w 210411"/>
                  <a:gd name="connsiteY5" fmla="*/ 44832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1 w 210411"/>
                  <a:gd name="connsiteY9" fmla="*/ 35394 h 119282"/>
                  <a:gd name="connsiteX10" fmla="*/ 140681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5 h 119282"/>
                  <a:gd name="connsiteX13" fmla="*/ 112610 w 210411"/>
                  <a:gd name="connsiteY13" fmla="*/ 41496 h 119282"/>
                  <a:gd name="connsiteX14" fmla="*/ 101138 w 210411"/>
                  <a:gd name="connsiteY14" fmla="*/ 45239 h 119282"/>
                  <a:gd name="connsiteX15" fmla="*/ 96825 w 210411"/>
                  <a:gd name="connsiteY15" fmla="*/ 46785 h 119282"/>
                  <a:gd name="connsiteX16" fmla="*/ 72416 w 210411"/>
                  <a:gd name="connsiteY16" fmla="*/ 53701 h 119282"/>
                  <a:gd name="connsiteX17" fmla="*/ 62001 w 210411"/>
                  <a:gd name="connsiteY17" fmla="*/ 53294 h 119282"/>
                  <a:gd name="connsiteX18" fmla="*/ 57119 w 210411"/>
                  <a:gd name="connsiteY18" fmla="*/ 51260 h 119282"/>
                  <a:gd name="connsiteX19" fmla="*/ 61512 w 210411"/>
                  <a:gd name="connsiteY19" fmla="*/ 35719 h 119282"/>
                  <a:gd name="connsiteX20" fmla="*/ 96744 w 210411"/>
                  <a:gd name="connsiteY20" fmla="*/ 32058 h 119282"/>
                  <a:gd name="connsiteX21" fmla="*/ 121154 w 210411"/>
                  <a:gd name="connsiteY21" fmla="*/ 7648 h 119282"/>
                  <a:gd name="connsiteX22" fmla="*/ 47924 w 210411"/>
                  <a:gd name="connsiteY22" fmla="*/ 11717 h 119282"/>
                  <a:gd name="connsiteX23" fmla="*/ 27665 w 210411"/>
                  <a:gd name="connsiteY23" fmla="*/ 0 h 119282"/>
                  <a:gd name="connsiteX24" fmla="*/ 0 w 210411"/>
                  <a:gd name="connsiteY24" fmla="*/ 16273 h 119282"/>
                  <a:gd name="connsiteX25" fmla="*/ 20341 w 210411"/>
                  <a:gd name="connsiteY25" fmla="*/ 27990 h 119282"/>
                  <a:gd name="connsiteX26" fmla="*/ 5208 w 210411"/>
                  <a:gd name="connsiteY26" fmla="*/ 51260 h 119282"/>
                  <a:gd name="connsiteX27" fmla="*/ 5208 w 210411"/>
                  <a:gd name="connsiteY27" fmla="*/ 51260 h 119282"/>
                  <a:gd name="connsiteX28" fmla="*/ 23189 w 210411"/>
                  <a:gd name="connsiteY28" fmla="*/ 73554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3 h 119282"/>
                  <a:gd name="connsiteX31" fmla="*/ 148899 w 210411"/>
                  <a:gd name="connsiteY31" fmla="*/ 83074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813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367" y="101300"/>
                    </a:moveTo>
                    <a:lnTo>
                      <a:pt x="189745" y="92187"/>
                    </a:lnTo>
                    <a:cubicBezTo>
                      <a:pt x="199167" y="87891"/>
                      <a:pt x="205253" y="78542"/>
                      <a:pt x="205367" y="68184"/>
                    </a:cubicBezTo>
                    <a:cubicBezTo>
                      <a:pt x="205367" y="67452"/>
                      <a:pt x="205367" y="66801"/>
                      <a:pt x="205367" y="66069"/>
                    </a:cubicBezTo>
                    <a:cubicBezTo>
                      <a:pt x="204635" y="58583"/>
                      <a:pt x="199183" y="51342"/>
                      <a:pt x="187792" y="44832"/>
                    </a:cubicBezTo>
                    <a:lnTo>
                      <a:pt x="187792" y="44832"/>
                    </a:lnTo>
                    <a:cubicBezTo>
                      <a:pt x="176702" y="38494"/>
                      <a:pt x="164115" y="35239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lnTo>
                      <a:pt x="141821" y="35394"/>
                    </a:lnTo>
                    <a:lnTo>
                      <a:pt x="140681" y="35394"/>
                    </a:lnTo>
                    <a:lnTo>
                      <a:pt x="138485" y="35394"/>
                    </a:lnTo>
                    <a:cubicBezTo>
                      <a:pt x="132504" y="36265"/>
                      <a:pt x="126581" y="37485"/>
                      <a:pt x="120747" y="39055"/>
                    </a:cubicBezTo>
                    <a:lnTo>
                      <a:pt x="112610" y="41496"/>
                    </a:lnTo>
                    <a:lnTo>
                      <a:pt x="101138" y="45239"/>
                    </a:lnTo>
                    <a:lnTo>
                      <a:pt x="96825" y="46785"/>
                    </a:lnTo>
                    <a:cubicBezTo>
                      <a:pt x="88925" y="49853"/>
                      <a:pt x="80747" y="52163"/>
                      <a:pt x="72416" y="53701"/>
                    </a:cubicBezTo>
                    <a:cubicBezTo>
                      <a:pt x="68949" y="54238"/>
                      <a:pt x="65418" y="54100"/>
                      <a:pt x="62001" y="53294"/>
                    </a:cubicBezTo>
                    <a:cubicBezTo>
                      <a:pt x="60308" y="52790"/>
                      <a:pt x="58673" y="52107"/>
                      <a:pt x="57119" y="51260"/>
                    </a:cubicBezTo>
                    <a:cubicBezTo>
                      <a:pt x="51016" y="47680"/>
                      <a:pt x="50040" y="42310"/>
                      <a:pt x="61512" y="35719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73"/>
                      <a:pt x="71032" y="1521"/>
                      <a:pt x="47924" y="11717"/>
                    </a:cubicBezTo>
                    <a:lnTo>
                      <a:pt x="27665" y="0"/>
                    </a:lnTo>
                    <a:lnTo>
                      <a:pt x="0" y="16273"/>
                    </a:lnTo>
                    <a:lnTo>
                      <a:pt x="20341" y="27990"/>
                    </a:lnTo>
                    <a:cubicBezTo>
                      <a:pt x="11969" y="32986"/>
                      <a:pt x="6379" y="41578"/>
                      <a:pt x="5208" y="51260"/>
                    </a:cubicBezTo>
                    <a:lnTo>
                      <a:pt x="5208" y="51260"/>
                    </a:lnTo>
                    <a:cubicBezTo>
                      <a:pt x="5208" y="59397"/>
                      <a:pt x="11229" y="66638"/>
                      <a:pt x="23189" y="73554"/>
                    </a:cubicBezTo>
                    <a:cubicBezTo>
                      <a:pt x="49877" y="88933"/>
                      <a:pt x="76321" y="83888"/>
                      <a:pt x="100487" y="76077"/>
                    </a:cubicBezTo>
                    <a:cubicBezTo>
                      <a:pt x="122944" y="68754"/>
                      <a:pt x="139298" y="59804"/>
                      <a:pt x="152235" y="67533"/>
                    </a:cubicBezTo>
                    <a:cubicBezTo>
                      <a:pt x="160372" y="72253"/>
                      <a:pt x="157850" y="77867"/>
                      <a:pt x="148899" y="83074"/>
                    </a:cubicBezTo>
                    <a:cubicBezTo>
                      <a:pt x="137028" y="89665"/>
                      <a:pt x="122814" y="90503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22"/>
                      <a:pt x="93741" y="114237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126" y="116231"/>
                      <a:pt x="150396" y="113009"/>
                      <a:pt x="162813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3" name="Freeform: Shape 972">
                <a:extLst>
                  <a:ext uri="{FF2B5EF4-FFF2-40B4-BE49-F238E27FC236}">
                    <a16:creationId xmlns:a16="http://schemas.microsoft.com/office/drawing/2014/main" id="{10A2BBE1-804F-25C9-15B4-82DF5F1931B9}"/>
                  </a:ext>
                </a:extLst>
              </p:cNvPr>
              <p:cNvSpPr/>
              <p:nvPr/>
            </p:nvSpPr>
            <p:spPr>
              <a:xfrm>
                <a:off x="7128212" y="4168792"/>
                <a:ext cx="210411" cy="119282"/>
              </a:xfrm>
              <a:custGeom>
                <a:avLst/>
                <a:gdLst>
                  <a:gd name="connsiteX0" fmla="*/ 205367 w 210411"/>
                  <a:gd name="connsiteY0" fmla="*/ 101300 h 119282"/>
                  <a:gd name="connsiteX1" fmla="*/ 189745 w 210411"/>
                  <a:gd name="connsiteY1" fmla="*/ 92187 h 119282"/>
                  <a:gd name="connsiteX2" fmla="*/ 205367 w 210411"/>
                  <a:gd name="connsiteY2" fmla="*/ 68184 h 119282"/>
                  <a:gd name="connsiteX3" fmla="*/ 205367 w 210411"/>
                  <a:gd name="connsiteY3" fmla="*/ 66069 h 119282"/>
                  <a:gd name="connsiteX4" fmla="*/ 187792 w 210411"/>
                  <a:gd name="connsiteY4" fmla="*/ 44832 h 119282"/>
                  <a:gd name="connsiteX5" fmla="*/ 187792 w 210411"/>
                  <a:gd name="connsiteY5" fmla="*/ 44832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1 w 210411"/>
                  <a:gd name="connsiteY9" fmla="*/ 35394 h 119282"/>
                  <a:gd name="connsiteX10" fmla="*/ 140681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5 h 119282"/>
                  <a:gd name="connsiteX13" fmla="*/ 112610 w 210411"/>
                  <a:gd name="connsiteY13" fmla="*/ 41496 h 119282"/>
                  <a:gd name="connsiteX14" fmla="*/ 101138 w 210411"/>
                  <a:gd name="connsiteY14" fmla="*/ 45239 h 119282"/>
                  <a:gd name="connsiteX15" fmla="*/ 96825 w 210411"/>
                  <a:gd name="connsiteY15" fmla="*/ 46785 h 119282"/>
                  <a:gd name="connsiteX16" fmla="*/ 72416 w 210411"/>
                  <a:gd name="connsiteY16" fmla="*/ 53701 h 119282"/>
                  <a:gd name="connsiteX17" fmla="*/ 62001 w 210411"/>
                  <a:gd name="connsiteY17" fmla="*/ 53294 h 119282"/>
                  <a:gd name="connsiteX18" fmla="*/ 57119 w 210411"/>
                  <a:gd name="connsiteY18" fmla="*/ 51260 h 119282"/>
                  <a:gd name="connsiteX19" fmla="*/ 61512 w 210411"/>
                  <a:gd name="connsiteY19" fmla="*/ 35719 h 119282"/>
                  <a:gd name="connsiteX20" fmla="*/ 96744 w 210411"/>
                  <a:gd name="connsiteY20" fmla="*/ 32058 h 119282"/>
                  <a:gd name="connsiteX21" fmla="*/ 121154 w 210411"/>
                  <a:gd name="connsiteY21" fmla="*/ 7648 h 119282"/>
                  <a:gd name="connsiteX22" fmla="*/ 47924 w 210411"/>
                  <a:gd name="connsiteY22" fmla="*/ 11717 h 119282"/>
                  <a:gd name="connsiteX23" fmla="*/ 27665 w 210411"/>
                  <a:gd name="connsiteY23" fmla="*/ 0 h 119282"/>
                  <a:gd name="connsiteX24" fmla="*/ 0 w 210411"/>
                  <a:gd name="connsiteY24" fmla="*/ 16273 h 119282"/>
                  <a:gd name="connsiteX25" fmla="*/ 20341 w 210411"/>
                  <a:gd name="connsiteY25" fmla="*/ 27990 h 119282"/>
                  <a:gd name="connsiteX26" fmla="*/ 5208 w 210411"/>
                  <a:gd name="connsiteY26" fmla="*/ 51260 h 119282"/>
                  <a:gd name="connsiteX27" fmla="*/ 5208 w 210411"/>
                  <a:gd name="connsiteY27" fmla="*/ 51260 h 119282"/>
                  <a:gd name="connsiteX28" fmla="*/ 23189 w 210411"/>
                  <a:gd name="connsiteY28" fmla="*/ 73554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3 h 119282"/>
                  <a:gd name="connsiteX31" fmla="*/ 148899 w 210411"/>
                  <a:gd name="connsiteY31" fmla="*/ 83074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813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367" y="101300"/>
                    </a:moveTo>
                    <a:lnTo>
                      <a:pt x="189745" y="92187"/>
                    </a:lnTo>
                    <a:cubicBezTo>
                      <a:pt x="199167" y="87891"/>
                      <a:pt x="205253" y="78542"/>
                      <a:pt x="205367" y="68184"/>
                    </a:cubicBezTo>
                    <a:cubicBezTo>
                      <a:pt x="205367" y="67452"/>
                      <a:pt x="205367" y="66801"/>
                      <a:pt x="205367" y="66069"/>
                    </a:cubicBezTo>
                    <a:cubicBezTo>
                      <a:pt x="204635" y="58583"/>
                      <a:pt x="199183" y="51342"/>
                      <a:pt x="187792" y="44832"/>
                    </a:cubicBezTo>
                    <a:lnTo>
                      <a:pt x="187792" y="44832"/>
                    </a:lnTo>
                    <a:cubicBezTo>
                      <a:pt x="176702" y="38494"/>
                      <a:pt x="164115" y="35239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lnTo>
                      <a:pt x="141821" y="35394"/>
                    </a:lnTo>
                    <a:lnTo>
                      <a:pt x="140681" y="35394"/>
                    </a:lnTo>
                    <a:lnTo>
                      <a:pt x="138485" y="35394"/>
                    </a:lnTo>
                    <a:cubicBezTo>
                      <a:pt x="132504" y="36265"/>
                      <a:pt x="126581" y="37485"/>
                      <a:pt x="120747" y="39055"/>
                    </a:cubicBezTo>
                    <a:lnTo>
                      <a:pt x="112610" y="41496"/>
                    </a:lnTo>
                    <a:lnTo>
                      <a:pt x="101138" y="45239"/>
                    </a:lnTo>
                    <a:lnTo>
                      <a:pt x="96825" y="46785"/>
                    </a:lnTo>
                    <a:cubicBezTo>
                      <a:pt x="88925" y="49853"/>
                      <a:pt x="80747" y="52163"/>
                      <a:pt x="72416" y="53701"/>
                    </a:cubicBezTo>
                    <a:cubicBezTo>
                      <a:pt x="68949" y="54238"/>
                      <a:pt x="65418" y="54100"/>
                      <a:pt x="62001" y="53294"/>
                    </a:cubicBezTo>
                    <a:cubicBezTo>
                      <a:pt x="60308" y="52790"/>
                      <a:pt x="58673" y="52107"/>
                      <a:pt x="57119" y="51260"/>
                    </a:cubicBezTo>
                    <a:cubicBezTo>
                      <a:pt x="51016" y="47680"/>
                      <a:pt x="50040" y="42310"/>
                      <a:pt x="61512" y="35719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73"/>
                      <a:pt x="71032" y="1521"/>
                      <a:pt x="47924" y="11717"/>
                    </a:cubicBezTo>
                    <a:lnTo>
                      <a:pt x="27665" y="0"/>
                    </a:lnTo>
                    <a:lnTo>
                      <a:pt x="0" y="16273"/>
                    </a:lnTo>
                    <a:lnTo>
                      <a:pt x="20341" y="27990"/>
                    </a:lnTo>
                    <a:cubicBezTo>
                      <a:pt x="11969" y="32986"/>
                      <a:pt x="6379" y="41578"/>
                      <a:pt x="5208" y="51260"/>
                    </a:cubicBezTo>
                    <a:lnTo>
                      <a:pt x="5208" y="51260"/>
                    </a:lnTo>
                    <a:cubicBezTo>
                      <a:pt x="5208" y="59397"/>
                      <a:pt x="11229" y="66638"/>
                      <a:pt x="23189" y="73554"/>
                    </a:cubicBezTo>
                    <a:cubicBezTo>
                      <a:pt x="49877" y="88933"/>
                      <a:pt x="76321" y="83888"/>
                      <a:pt x="100487" y="76077"/>
                    </a:cubicBezTo>
                    <a:cubicBezTo>
                      <a:pt x="122944" y="68754"/>
                      <a:pt x="139298" y="59804"/>
                      <a:pt x="152235" y="67533"/>
                    </a:cubicBezTo>
                    <a:cubicBezTo>
                      <a:pt x="160372" y="72253"/>
                      <a:pt x="157850" y="77867"/>
                      <a:pt x="148899" y="83074"/>
                    </a:cubicBezTo>
                    <a:cubicBezTo>
                      <a:pt x="137028" y="89665"/>
                      <a:pt x="122814" y="90503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22"/>
                      <a:pt x="93741" y="114237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126" y="116231"/>
                      <a:pt x="150396" y="113009"/>
                      <a:pt x="162813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4" name="Freeform: Shape 973">
                <a:extLst>
                  <a:ext uri="{FF2B5EF4-FFF2-40B4-BE49-F238E27FC236}">
                    <a16:creationId xmlns:a16="http://schemas.microsoft.com/office/drawing/2014/main" id="{FABEBF1F-E789-1141-EF9C-35FAE2BE6189}"/>
                  </a:ext>
                </a:extLst>
              </p:cNvPr>
              <p:cNvSpPr/>
              <p:nvPr/>
            </p:nvSpPr>
            <p:spPr>
              <a:xfrm>
                <a:off x="7290536" y="4276846"/>
                <a:ext cx="20259" cy="33359"/>
              </a:xfrm>
              <a:custGeom>
                <a:avLst/>
                <a:gdLst>
                  <a:gd name="connsiteX0" fmla="*/ 0 w 20259"/>
                  <a:gd name="connsiteY0" fmla="*/ 0 h 33359"/>
                  <a:gd name="connsiteX1" fmla="*/ 0 w 20259"/>
                  <a:gd name="connsiteY1" fmla="*/ 21643 h 33359"/>
                  <a:gd name="connsiteX2" fmla="*/ 20260 w 20259"/>
                  <a:gd name="connsiteY2" fmla="*/ 33360 h 33359"/>
                  <a:gd name="connsiteX3" fmla="*/ 20260 w 20259"/>
                  <a:gd name="connsiteY3" fmla="*/ 11717 h 33359"/>
                  <a:gd name="connsiteX4" fmla="*/ 0 w 20259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9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260" y="33360"/>
                    </a:lnTo>
                    <a:lnTo>
                      <a:pt x="20260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5" name="Freeform: Shape 974">
                <a:extLst>
                  <a:ext uri="{FF2B5EF4-FFF2-40B4-BE49-F238E27FC236}">
                    <a16:creationId xmlns:a16="http://schemas.microsoft.com/office/drawing/2014/main" id="{F5D1F1FA-1385-26AE-B7BE-31F324123495}"/>
                  </a:ext>
                </a:extLst>
              </p:cNvPr>
              <p:cNvSpPr/>
              <p:nvPr/>
            </p:nvSpPr>
            <p:spPr>
              <a:xfrm>
                <a:off x="7290536" y="4276846"/>
                <a:ext cx="20259" cy="33359"/>
              </a:xfrm>
              <a:custGeom>
                <a:avLst/>
                <a:gdLst>
                  <a:gd name="connsiteX0" fmla="*/ 0 w 20259"/>
                  <a:gd name="connsiteY0" fmla="*/ 0 h 33359"/>
                  <a:gd name="connsiteX1" fmla="*/ 0 w 20259"/>
                  <a:gd name="connsiteY1" fmla="*/ 21643 h 33359"/>
                  <a:gd name="connsiteX2" fmla="*/ 20260 w 20259"/>
                  <a:gd name="connsiteY2" fmla="*/ 33360 h 33359"/>
                  <a:gd name="connsiteX3" fmla="*/ 20260 w 20259"/>
                  <a:gd name="connsiteY3" fmla="*/ 11717 h 33359"/>
                  <a:gd name="connsiteX4" fmla="*/ 0 w 20259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9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260" y="33360"/>
                    </a:lnTo>
                    <a:lnTo>
                      <a:pt x="20260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6" name="Freeform: Shape 975">
                <a:extLst>
                  <a:ext uri="{FF2B5EF4-FFF2-40B4-BE49-F238E27FC236}">
                    <a16:creationId xmlns:a16="http://schemas.microsoft.com/office/drawing/2014/main" id="{ACC55A8B-AB01-A708-2F7D-4EF27A671A8C}"/>
                  </a:ext>
                </a:extLst>
              </p:cNvPr>
              <p:cNvSpPr/>
              <p:nvPr/>
            </p:nvSpPr>
            <p:spPr>
              <a:xfrm>
                <a:off x="7127723" y="4169443"/>
                <a:ext cx="47924" cy="15947"/>
              </a:xfrm>
              <a:custGeom>
                <a:avLst/>
                <a:gdLst>
                  <a:gd name="connsiteX0" fmla="*/ 0 w 47924"/>
                  <a:gd name="connsiteY0" fmla="*/ 15948 h 15947"/>
                  <a:gd name="connsiteX1" fmla="*/ 27664 w 47924"/>
                  <a:gd name="connsiteY1" fmla="*/ 0 h 15947"/>
                  <a:gd name="connsiteX2" fmla="*/ 47924 w 47924"/>
                  <a:gd name="connsiteY2" fmla="*/ 11717 h 15947"/>
                  <a:gd name="connsiteX3" fmla="*/ 27827 w 47924"/>
                  <a:gd name="connsiteY3" fmla="*/ 3255 h 15947"/>
                  <a:gd name="connsiteX4" fmla="*/ 0 w 47924"/>
                  <a:gd name="connsiteY4" fmla="*/ 15948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4" h="15947">
                    <a:moveTo>
                      <a:pt x="0" y="15948"/>
                    </a:moveTo>
                    <a:lnTo>
                      <a:pt x="27664" y="0"/>
                    </a:lnTo>
                    <a:lnTo>
                      <a:pt x="47924" y="11717"/>
                    </a:lnTo>
                    <a:lnTo>
                      <a:pt x="27827" y="3255"/>
                    </a:lnTo>
                    <a:lnTo>
                      <a:pt x="0" y="1594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7" name="Freeform: Shape 976">
                <a:extLst>
                  <a:ext uri="{FF2B5EF4-FFF2-40B4-BE49-F238E27FC236}">
                    <a16:creationId xmlns:a16="http://schemas.microsoft.com/office/drawing/2014/main" id="{E82B0A6C-C425-2A51-6130-1A56514CFDC1}"/>
                  </a:ext>
                </a:extLst>
              </p:cNvPr>
              <p:cNvSpPr/>
              <p:nvPr/>
            </p:nvSpPr>
            <p:spPr>
              <a:xfrm>
                <a:off x="7189561" y="4177498"/>
                <a:ext cx="59640" cy="28071"/>
              </a:xfrm>
              <a:custGeom>
                <a:avLst/>
                <a:gdLst>
                  <a:gd name="connsiteX0" fmla="*/ 0 w 59640"/>
                  <a:gd name="connsiteY0" fmla="*/ 28071 h 28071"/>
                  <a:gd name="connsiteX1" fmla="*/ 35231 w 59640"/>
                  <a:gd name="connsiteY1" fmla="*/ 24410 h 28071"/>
                  <a:gd name="connsiteX2" fmla="*/ 59641 w 59640"/>
                  <a:gd name="connsiteY2" fmla="*/ 0 h 28071"/>
                  <a:gd name="connsiteX3" fmla="*/ 35231 w 59640"/>
                  <a:gd name="connsiteY3" fmla="*/ 21969 h 28071"/>
                  <a:gd name="connsiteX4" fmla="*/ 0 w 59640"/>
                  <a:gd name="connsiteY4" fmla="*/ 28071 h 2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40" h="28071">
                    <a:moveTo>
                      <a:pt x="0" y="28071"/>
                    </a:moveTo>
                    <a:cubicBezTo>
                      <a:pt x="10529" y="21424"/>
                      <a:pt x="23555" y="20073"/>
                      <a:pt x="35231" y="24410"/>
                    </a:cubicBezTo>
                    <a:lnTo>
                      <a:pt x="59641" y="0"/>
                    </a:lnTo>
                    <a:lnTo>
                      <a:pt x="35231" y="21969"/>
                    </a:lnTo>
                    <a:cubicBezTo>
                      <a:pt x="23222" y="17787"/>
                      <a:pt x="9902" y="20097"/>
                      <a:pt x="0" y="28071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8" name="Freeform: Shape 977">
                <a:extLst>
                  <a:ext uri="{FF2B5EF4-FFF2-40B4-BE49-F238E27FC236}">
                    <a16:creationId xmlns:a16="http://schemas.microsoft.com/office/drawing/2014/main" id="{6273964E-7856-8815-5063-155631338D0D}"/>
                  </a:ext>
                </a:extLst>
              </p:cNvPr>
              <p:cNvSpPr/>
              <p:nvPr/>
            </p:nvSpPr>
            <p:spPr>
              <a:xfrm>
                <a:off x="7212018" y="4254959"/>
                <a:ext cx="39299" cy="31588"/>
              </a:xfrm>
              <a:custGeom>
                <a:avLst/>
                <a:gdLst>
                  <a:gd name="connsiteX0" fmla="*/ 0 w 39299"/>
                  <a:gd name="connsiteY0" fmla="*/ 25386 h 31588"/>
                  <a:gd name="connsiteX1" fmla="*/ 14320 w 39299"/>
                  <a:gd name="connsiteY1" fmla="*/ 29617 h 31588"/>
                  <a:gd name="connsiteX2" fmla="*/ 39300 w 39299"/>
                  <a:gd name="connsiteY2" fmla="*/ 31407 h 31588"/>
                  <a:gd name="connsiteX3" fmla="*/ 4149 w 39299"/>
                  <a:gd name="connsiteY3" fmla="*/ 24410 h 31588"/>
                  <a:gd name="connsiteX4" fmla="*/ 25956 w 39299"/>
                  <a:gd name="connsiteY4" fmla="*/ 0 h 3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9" h="31588">
                    <a:moveTo>
                      <a:pt x="0" y="25386"/>
                    </a:moveTo>
                    <a:cubicBezTo>
                      <a:pt x="4662" y="27144"/>
                      <a:pt x="9446" y="28559"/>
                      <a:pt x="14320" y="29617"/>
                    </a:cubicBezTo>
                    <a:cubicBezTo>
                      <a:pt x="22530" y="31326"/>
                      <a:pt x="30927" y="31928"/>
                      <a:pt x="39300" y="31407"/>
                    </a:cubicBezTo>
                    <a:cubicBezTo>
                      <a:pt x="27225" y="31537"/>
                      <a:pt x="15256" y="29153"/>
                      <a:pt x="4149" y="24410"/>
                    </a:cubicBezTo>
                    <a:lnTo>
                      <a:pt x="25956" y="0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9" name="Freeform: Shape 978">
                <a:extLst>
                  <a:ext uri="{FF2B5EF4-FFF2-40B4-BE49-F238E27FC236}">
                    <a16:creationId xmlns:a16="http://schemas.microsoft.com/office/drawing/2014/main" id="{21EF32CE-288F-873F-E0A6-9CE64CCF7300}"/>
                  </a:ext>
                </a:extLst>
              </p:cNvPr>
              <p:cNvSpPr/>
              <p:nvPr/>
            </p:nvSpPr>
            <p:spPr>
              <a:xfrm>
                <a:off x="7290536" y="4272778"/>
                <a:ext cx="47598" cy="15784"/>
              </a:xfrm>
              <a:custGeom>
                <a:avLst/>
                <a:gdLst>
                  <a:gd name="connsiteX0" fmla="*/ 0 w 47598"/>
                  <a:gd name="connsiteY0" fmla="*/ 4068 h 15784"/>
                  <a:gd name="connsiteX1" fmla="*/ 20260 w 47598"/>
                  <a:gd name="connsiteY1" fmla="*/ 13181 h 15784"/>
                  <a:gd name="connsiteX2" fmla="*/ 47599 w 47598"/>
                  <a:gd name="connsiteY2" fmla="*/ 0 h 15784"/>
                  <a:gd name="connsiteX3" fmla="*/ 20260 w 47598"/>
                  <a:gd name="connsiteY3" fmla="*/ 15785 h 15784"/>
                  <a:gd name="connsiteX4" fmla="*/ 0 w 47598"/>
                  <a:gd name="connsiteY4" fmla="*/ 4068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598" h="15784">
                    <a:moveTo>
                      <a:pt x="0" y="4068"/>
                    </a:moveTo>
                    <a:lnTo>
                      <a:pt x="20260" y="13181"/>
                    </a:lnTo>
                    <a:lnTo>
                      <a:pt x="47599" y="0"/>
                    </a:lnTo>
                    <a:lnTo>
                      <a:pt x="20260" y="15785"/>
                    </a:lnTo>
                    <a:lnTo>
                      <a:pt x="0" y="406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0" name="Freeform: Shape 979">
                <a:extLst>
                  <a:ext uri="{FF2B5EF4-FFF2-40B4-BE49-F238E27FC236}">
                    <a16:creationId xmlns:a16="http://schemas.microsoft.com/office/drawing/2014/main" id="{82D0D4F0-228B-425B-1D97-7407420C9B84}"/>
                  </a:ext>
                </a:extLst>
              </p:cNvPr>
              <p:cNvSpPr/>
              <p:nvPr/>
            </p:nvSpPr>
            <p:spPr>
              <a:xfrm>
                <a:off x="6973210" y="4092471"/>
                <a:ext cx="259800" cy="144999"/>
              </a:xfrm>
              <a:custGeom>
                <a:avLst/>
                <a:gdLst>
                  <a:gd name="connsiteX0" fmla="*/ 75751 w 259800"/>
                  <a:gd name="connsiteY0" fmla="*/ 48006 h 144999"/>
                  <a:gd name="connsiteX1" fmla="*/ 259801 w 259800"/>
                  <a:gd name="connsiteY1" fmla="*/ 0 h 144999"/>
                  <a:gd name="connsiteX2" fmla="*/ 73636 w 259800"/>
                  <a:gd name="connsiteY2" fmla="*/ 44344 h 144999"/>
                  <a:gd name="connsiteX3" fmla="*/ 0 w 259800"/>
                  <a:gd name="connsiteY3" fmla="*/ 144994 h 144999"/>
                  <a:gd name="connsiteX4" fmla="*/ 75751 w 259800"/>
                  <a:gd name="connsiteY4" fmla="*/ 48006 h 144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800" h="144999">
                    <a:moveTo>
                      <a:pt x="75751" y="48006"/>
                    </a:moveTo>
                    <a:cubicBezTo>
                      <a:pt x="147679" y="4312"/>
                      <a:pt x="259801" y="0"/>
                      <a:pt x="259801" y="0"/>
                    </a:cubicBezTo>
                    <a:cubicBezTo>
                      <a:pt x="189257" y="0"/>
                      <a:pt x="123187" y="15785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45644"/>
                      <a:pt x="2604" y="92675"/>
                      <a:pt x="75751" y="4800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1" name="Freeform: Shape 980">
                <a:extLst>
                  <a:ext uri="{FF2B5EF4-FFF2-40B4-BE49-F238E27FC236}">
                    <a16:creationId xmlns:a16="http://schemas.microsoft.com/office/drawing/2014/main" id="{E991223E-86A4-9A0E-8DD7-DC36EC3D82F3}"/>
                  </a:ext>
                </a:extLst>
              </p:cNvPr>
              <p:cNvSpPr/>
              <p:nvPr/>
            </p:nvSpPr>
            <p:spPr>
              <a:xfrm>
                <a:off x="7212018" y="4220378"/>
                <a:ext cx="292549" cy="174167"/>
              </a:xfrm>
              <a:custGeom>
                <a:avLst/>
                <a:gdLst>
                  <a:gd name="connsiteX0" fmla="*/ 0 w 292549"/>
                  <a:gd name="connsiteY0" fmla="*/ 173716 h 174167"/>
                  <a:gd name="connsiteX1" fmla="*/ 213015 w 292549"/>
                  <a:gd name="connsiteY1" fmla="*/ 128232 h 174167"/>
                  <a:gd name="connsiteX2" fmla="*/ 290882 w 292549"/>
                  <a:gd name="connsiteY2" fmla="*/ 0 h 174167"/>
                  <a:gd name="connsiteX3" fmla="*/ 208459 w 292549"/>
                  <a:gd name="connsiteY3" fmla="*/ 125385 h 174167"/>
                  <a:gd name="connsiteX4" fmla="*/ 0 w 292549"/>
                  <a:gd name="connsiteY4" fmla="*/ 173716 h 174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9" h="174167">
                    <a:moveTo>
                      <a:pt x="0" y="173716"/>
                    </a:moveTo>
                    <a:cubicBezTo>
                      <a:pt x="76321" y="177052"/>
                      <a:pt x="154595" y="161918"/>
                      <a:pt x="213015" y="128232"/>
                    </a:cubicBezTo>
                    <a:cubicBezTo>
                      <a:pt x="273714" y="93164"/>
                      <a:pt x="299670" y="45646"/>
                      <a:pt x="290882" y="0"/>
                    </a:cubicBezTo>
                    <a:cubicBezTo>
                      <a:pt x="290882" y="0"/>
                      <a:pt x="302273" y="74450"/>
                      <a:pt x="208459" y="125385"/>
                    </a:cubicBezTo>
                    <a:cubicBezTo>
                      <a:pt x="114644" y="176319"/>
                      <a:pt x="0" y="173716"/>
                      <a:pt x="0" y="17371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2" name="Freeform: Shape 981">
                <a:extLst>
                  <a:ext uri="{FF2B5EF4-FFF2-40B4-BE49-F238E27FC236}">
                    <a16:creationId xmlns:a16="http://schemas.microsoft.com/office/drawing/2014/main" id="{6B280A72-10CF-26B8-740F-FF7D8877895C}"/>
                  </a:ext>
                </a:extLst>
              </p:cNvPr>
              <p:cNvSpPr/>
              <p:nvPr/>
            </p:nvSpPr>
            <p:spPr>
              <a:xfrm>
                <a:off x="7008848" y="4053904"/>
                <a:ext cx="542952" cy="313583"/>
              </a:xfrm>
              <a:custGeom>
                <a:avLst/>
                <a:gdLst>
                  <a:gd name="connsiteX0" fmla="*/ 529039 w 542952"/>
                  <a:gd name="connsiteY0" fmla="*/ 105938 h 313583"/>
                  <a:gd name="connsiteX1" fmla="*/ 463947 w 542952"/>
                  <a:gd name="connsiteY1" fmla="*/ 45890 h 313583"/>
                  <a:gd name="connsiteX2" fmla="*/ 79820 w 542952"/>
                  <a:gd name="connsiteY2" fmla="*/ 45890 h 313583"/>
                  <a:gd name="connsiteX3" fmla="*/ 14727 w 542952"/>
                  <a:gd name="connsiteY3" fmla="*/ 105938 h 313583"/>
                  <a:gd name="connsiteX4" fmla="*/ 0 w 542952"/>
                  <a:gd name="connsiteY4" fmla="*/ 105938 h 313583"/>
                  <a:gd name="connsiteX5" fmla="*/ 0 w 542952"/>
                  <a:gd name="connsiteY5" fmla="*/ 161430 h 313583"/>
                  <a:gd name="connsiteX6" fmla="*/ 0 w 542952"/>
                  <a:gd name="connsiteY6" fmla="*/ 161430 h 313583"/>
                  <a:gd name="connsiteX7" fmla="*/ 79332 w 542952"/>
                  <a:gd name="connsiteY7" fmla="*/ 267693 h 313583"/>
                  <a:gd name="connsiteX8" fmla="*/ 463459 w 542952"/>
                  <a:gd name="connsiteY8" fmla="*/ 267693 h 313583"/>
                  <a:gd name="connsiteX9" fmla="*/ 542953 w 542952"/>
                  <a:gd name="connsiteY9" fmla="*/ 161430 h 313583"/>
                  <a:gd name="connsiteX10" fmla="*/ 542953 w 542952"/>
                  <a:gd name="connsiteY10" fmla="*/ 161430 h 313583"/>
                  <a:gd name="connsiteX11" fmla="*/ 542953 w 542952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2952" h="313583">
                    <a:moveTo>
                      <a:pt x="529039" y="105938"/>
                    </a:moveTo>
                    <a:cubicBezTo>
                      <a:pt x="512840" y="80682"/>
                      <a:pt x="490423" y="60007"/>
                      <a:pt x="463947" y="45890"/>
                    </a:cubicBezTo>
                    <a:cubicBezTo>
                      <a:pt x="358172" y="-15297"/>
                      <a:pt x="185921" y="-15297"/>
                      <a:pt x="79820" y="45890"/>
                    </a:cubicBezTo>
                    <a:cubicBezTo>
                      <a:pt x="53319" y="59983"/>
                      <a:pt x="30903" y="80658"/>
                      <a:pt x="14727" y="105938"/>
                    </a:cubicBezTo>
                    <a:lnTo>
                      <a:pt x="0" y="105938"/>
                    </a:lnTo>
                    <a:lnTo>
                      <a:pt x="0" y="161430"/>
                    </a:lnTo>
                    <a:lnTo>
                      <a:pt x="0" y="161430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00" y="199997"/>
                      <a:pt x="542953" y="161430"/>
                    </a:cubicBezTo>
                    <a:lnTo>
                      <a:pt x="542953" y="161430"/>
                    </a:lnTo>
                    <a:lnTo>
                      <a:pt x="542953" y="10593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3" name="Freeform: Shape 982">
                <a:extLst>
                  <a:ext uri="{FF2B5EF4-FFF2-40B4-BE49-F238E27FC236}">
                    <a16:creationId xmlns:a16="http://schemas.microsoft.com/office/drawing/2014/main" id="{CA212DBA-3F2D-2285-E0D4-289109EF037A}"/>
                  </a:ext>
                </a:extLst>
              </p:cNvPr>
              <p:cNvSpPr/>
              <p:nvPr/>
            </p:nvSpPr>
            <p:spPr>
              <a:xfrm>
                <a:off x="7008848" y="4053904"/>
                <a:ext cx="542952" cy="313583"/>
              </a:xfrm>
              <a:custGeom>
                <a:avLst/>
                <a:gdLst>
                  <a:gd name="connsiteX0" fmla="*/ 529039 w 542952"/>
                  <a:gd name="connsiteY0" fmla="*/ 105938 h 313583"/>
                  <a:gd name="connsiteX1" fmla="*/ 463947 w 542952"/>
                  <a:gd name="connsiteY1" fmla="*/ 45890 h 313583"/>
                  <a:gd name="connsiteX2" fmla="*/ 79820 w 542952"/>
                  <a:gd name="connsiteY2" fmla="*/ 45890 h 313583"/>
                  <a:gd name="connsiteX3" fmla="*/ 14727 w 542952"/>
                  <a:gd name="connsiteY3" fmla="*/ 105938 h 313583"/>
                  <a:gd name="connsiteX4" fmla="*/ 0 w 542952"/>
                  <a:gd name="connsiteY4" fmla="*/ 105938 h 313583"/>
                  <a:gd name="connsiteX5" fmla="*/ 0 w 542952"/>
                  <a:gd name="connsiteY5" fmla="*/ 161430 h 313583"/>
                  <a:gd name="connsiteX6" fmla="*/ 0 w 542952"/>
                  <a:gd name="connsiteY6" fmla="*/ 161430 h 313583"/>
                  <a:gd name="connsiteX7" fmla="*/ 79332 w 542952"/>
                  <a:gd name="connsiteY7" fmla="*/ 267693 h 313583"/>
                  <a:gd name="connsiteX8" fmla="*/ 463459 w 542952"/>
                  <a:gd name="connsiteY8" fmla="*/ 267693 h 313583"/>
                  <a:gd name="connsiteX9" fmla="*/ 542953 w 542952"/>
                  <a:gd name="connsiteY9" fmla="*/ 161430 h 313583"/>
                  <a:gd name="connsiteX10" fmla="*/ 542953 w 542952"/>
                  <a:gd name="connsiteY10" fmla="*/ 161430 h 313583"/>
                  <a:gd name="connsiteX11" fmla="*/ 542953 w 542952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2952" h="313583">
                    <a:moveTo>
                      <a:pt x="529039" y="105938"/>
                    </a:moveTo>
                    <a:cubicBezTo>
                      <a:pt x="512840" y="80682"/>
                      <a:pt x="490423" y="60007"/>
                      <a:pt x="463947" y="45890"/>
                    </a:cubicBezTo>
                    <a:cubicBezTo>
                      <a:pt x="358172" y="-15297"/>
                      <a:pt x="185921" y="-15297"/>
                      <a:pt x="79820" y="45890"/>
                    </a:cubicBezTo>
                    <a:cubicBezTo>
                      <a:pt x="53319" y="59983"/>
                      <a:pt x="30903" y="80658"/>
                      <a:pt x="14727" y="105938"/>
                    </a:cubicBezTo>
                    <a:lnTo>
                      <a:pt x="0" y="105938"/>
                    </a:lnTo>
                    <a:lnTo>
                      <a:pt x="0" y="161430"/>
                    </a:lnTo>
                    <a:lnTo>
                      <a:pt x="0" y="161430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00" y="199997"/>
                      <a:pt x="542953" y="161430"/>
                    </a:cubicBezTo>
                    <a:lnTo>
                      <a:pt x="542953" y="161430"/>
                    </a:lnTo>
                    <a:lnTo>
                      <a:pt x="542953" y="105938"/>
                    </a:ln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4" name="Freeform: Shape 983">
                <a:extLst>
                  <a:ext uri="{FF2B5EF4-FFF2-40B4-BE49-F238E27FC236}">
                    <a16:creationId xmlns:a16="http://schemas.microsoft.com/office/drawing/2014/main" id="{FD73275B-194F-9EA5-EFA9-D3F5041A2B8B}"/>
                  </a:ext>
                </a:extLst>
              </p:cNvPr>
              <p:cNvSpPr/>
              <p:nvPr/>
            </p:nvSpPr>
            <p:spPr>
              <a:xfrm>
                <a:off x="7009092" y="4053904"/>
                <a:ext cx="271923" cy="313583"/>
              </a:xfrm>
              <a:custGeom>
                <a:avLst/>
                <a:gdLst>
                  <a:gd name="connsiteX0" fmla="*/ 271924 w 271923"/>
                  <a:gd name="connsiteY0" fmla="*/ 0 h 313583"/>
                  <a:gd name="connsiteX1" fmla="*/ 79820 w 271923"/>
                  <a:gd name="connsiteY1" fmla="*/ 45890 h 313583"/>
                  <a:gd name="connsiteX2" fmla="*/ 14727 w 271923"/>
                  <a:gd name="connsiteY2" fmla="*/ 105938 h 313583"/>
                  <a:gd name="connsiteX3" fmla="*/ 0 w 271923"/>
                  <a:gd name="connsiteY3" fmla="*/ 105938 h 313583"/>
                  <a:gd name="connsiteX4" fmla="*/ 0 w 271923"/>
                  <a:gd name="connsiteY4" fmla="*/ 161430 h 313583"/>
                  <a:gd name="connsiteX5" fmla="*/ 0 w 271923"/>
                  <a:gd name="connsiteY5" fmla="*/ 161430 h 313583"/>
                  <a:gd name="connsiteX6" fmla="*/ 79332 w 271923"/>
                  <a:gd name="connsiteY6" fmla="*/ 267693 h 313583"/>
                  <a:gd name="connsiteX7" fmla="*/ 271436 w 271923"/>
                  <a:gd name="connsiteY7" fmla="*/ 313583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923" h="313583">
                    <a:moveTo>
                      <a:pt x="271924" y="0"/>
                    </a:moveTo>
                    <a:cubicBezTo>
                      <a:pt x="202356" y="0"/>
                      <a:pt x="132870" y="15297"/>
                      <a:pt x="79820" y="45890"/>
                    </a:cubicBezTo>
                    <a:cubicBezTo>
                      <a:pt x="53319" y="59983"/>
                      <a:pt x="30903" y="80658"/>
                      <a:pt x="14727" y="105938"/>
                    </a:cubicBezTo>
                    <a:lnTo>
                      <a:pt x="0" y="105938"/>
                    </a:lnTo>
                    <a:lnTo>
                      <a:pt x="0" y="161430"/>
                    </a:lnTo>
                    <a:lnTo>
                      <a:pt x="0" y="161430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32382" y="298287"/>
                      <a:pt x="201868" y="313583"/>
                      <a:pt x="271436" y="31358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5" name="Freeform: Shape 984">
                <a:extLst>
                  <a:ext uri="{FF2B5EF4-FFF2-40B4-BE49-F238E27FC236}">
                    <a16:creationId xmlns:a16="http://schemas.microsoft.com/office/drawing/2014/main" id="{CEFAFE4C-834C-2CE9-4C7D-A96556E8CEF3}"/>
                  </a:ext>
                </a:extLst>
              </p:cNvPr>
              <p:cNvSpPr/>
              <p:nvPr/>
            </p:nvSpPr>
            <p:spPr>
              <a:xfrm>
                <a:off x="7009092" y="4079371"/>
                <a:ext cx="123513" cy="262648"/>
              </a:xfrm>
              <a:custGeom>
                <a:avLst/>
                <a:gdLst>
                  <a:gd name="connsiteX0" fmla="*/ 123513 w 123513"/>
                  <a:gd name="connsiteY0" fmla="*/ 0 h 262648"/>
                  <a:gd name="connsiteX1" fmla="*/ 79820 w 123513"/>
                  <a:gd name="connsiteY1" fmla="*/ 20423 h 262648"/>
                  <a:gd name="connsiteX2" fmla="*/ 14727 w 123513"/>
                  <a:gd name="connsiteY2" fmla="*/ 80471 h 262648"/>
                  <a:gd name="connsiteX3" fmla="*/ 0 w 123513"/>
                  <a:gd name="connsiteY3" fmla="*/ 80471 h 262648"/>
                  <a:gd name="connsiteX4" fmla="*/ 0 w 123513"/>
                  <a:gd name="connsiteY4" fmla="*/ 135962 h 262648"/>
                  <a:gd name="connsiteX5" fmla="*/ 0 w 123513"/>
                  <a:gd name="connsiteY5" fmla="*/ 135962 h 262648"/>
                  <a:gd name="connsiteX6" fmla="*/ 79332 w 123513"/>
                  <a:gd name="connsiteY6" fmla="*/ 242226 h 262648"/>
                  <a:gd name="connsiteX7" fmla="*/ 123025 w 123513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648">
                    <a:moveTo>
                      <a:pt x="123513" y="0"/>
                    </a:moveTo>
                    <a:cubicBezTo>
                      <a:pt x="108412" y="5606"/>
                      <a:pt x="93798" y="12433"/>
                      <a:pt x="79820" y="20423"/>
                    </a:cubicBezTo>
                    <a:cubicBezTo>
                      <a:pt x="53319" y="34515"/>
                      <a:pt x="30903" y="55190"/>
                      <a:pt x="14727" y="80471"/>
                    </a:cubicBezTo>
                    <a:lnTo>
                      <a:pt x="0" y="80471"/>
                    </a:lnTo>
                    <a:lnTo>
                      <a:pt x="0" y="135962"/>
                    </a:lnTo>
                    <a:lnTo>
                      <a:pt x="0" y="135962"/>
                    </a:lnTo>
                    <a:cubicBezTo>
                      <a:pt x="1953" y="174529"/>
                      <a:pt x="28315" y="212771"/>
                      <a:pt x="79332" y="242226"/>
                    </a:cubicBezTo>
                    <a:cubicBezTo>
                      <a:pt x="93310" y="250216"/>
                      <a:pt x="107923" y="257042"/>
                      <a:pt x="123025" y="262648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6" name="Freeform: Shape 985">
                <a:extLst>
                  <a:ext uri="{FF2B5EF4-FFF2-40B4-BE49-F238E27FC236}">
                    <a16:creationId xmlns:a16="http://schemas.microsoft.com/office/drawing/2014/main" id="{D79E79C2-470C-3029-2905-2B5B9E9ABE64}"/>
                  </a:ext>
                </a:extLst>
              </p:cNvPr>
              <p:cNvSpPr/>
              <p:nvPr/>
            </p:nvSpPr>
            <p:spPr>
              <a:xfrm>
                <a:off x="7429346" y="4079371"/>
                <a:ext cx="123431" cy="262648"/>
              </a:xfrm>
              <a:custGeom>
                <a:avLst/>
                <a:gdLst>
                  <a:gd name="connsiteX0" fmla="*/ 0 w 123431"/>
                  <a:gd name="connsiteY0" fmla="*/ 0 h 262648"/>
                  <a:gd name="connsiteX1" fmla="*/ 43693 w 123431"/>
                  <a:gd name="connsiteY1" fmla="*/ 20423 h 262648"/>
                  <a:gd name="connsiteX2" fmla="*/ 108786 w 123431"/>
                  <a:gd name="connsiteY2" fmla="*/ 80471 h 262648"/>
                  <a:gd name="connsiteX3" fmla="*/ 123432 w 123431"/>
                  <a:gd name="connsiteY3" fmla="*/ 80471 h 262648"/>
                  <a:gd name="connsiteX4" fmla="*/ 123432 w 123431"/>
                  <a:gd name="connsiteY4" fmla="*/ 135962 h 262648"/>
                  <a:gd name="connsiteX5" fmla="*/ 123432 w 123431"/>
                  <a:gd name="connsiteY5" fmla="*/ 135962 h 262648"/>
                  <a:gd name="connsiteX6" fmla="*/ 43937 w 123431"/>
                  <a:gd name="connsiteY6" fmla="*/ 242226 h 262648"/>
                  <a:gd name="connsiteX7" fmla="*/ 244 w 123431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431" h="262648">
                    <a:moveTo>
                      <a:pt x="0" y="0"/>
                    </a:moveTo>
                    <a:cubicBezTo>
                      <a:pt x="15093" y="5614"/>
                      <a:pt x="29707" y="12449"/>
                      <a:pt x="43693" y="20423"/>
                    </a:cubicBezTo>
                    <a:cubicBezTo>
                      <a:pt x="70170" y="34540"/>
                      <a:pt x="92586" y="55215"/>
                      <a:pt x="108786" y="80471"/>
                    </a:cubicBezTo>
                    <a:lnTo>
                      <a:pt x="123432" y="80471"/>
                    </a:lnTo>
                    <a:lnTo>
                      <a:pt x="123432" y="135962"/>
                    </a:lnTo>
                    <a:lnTo>
                      <a:pt x="123432" y="135962"/>
                    </a:lnTo>
                    <a:cubicBezTo>
                      <a:pt x="121479" y="174529"/>
                      <a:pt x="94954" y="212771"/>
                      <a:pt x="43937" y="242226"/>
                    </a:cubicBezTo>
                    <a:cubicBezTo>
                      <a:pt x="29951" y="250199"/>
                      <a:pt x="15338" y="257026"/>
                      <a:pt x="244" y="262648"/>
                    </a:cubicBezTo>
                    <a:close/>
                  </a:path>
                </a:pathLst>
              </a:custGeom>
              <a:solidFill>
                <a:srgbClr val="0574CE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7" name="Freeform: Shape 986">
                <a:extLst>
                  <a:ext uri="{FF2B5EF4-FFF2-40B4-BE49-F238E27FC236}">
                    <a16:creationId xmlns:a16="http://schemas.microsoft.com/office/drawing/2014/main" id="{A1F0AA59-CC3B-9114-8009-A093F09FAC0D}"/>
                  </a:ext>
                </a:extLst>
              </p:cNvPr>
              <p:cNvSpPr/>
              <p:nvPr/>
            </p:nvSpPr>
            <p:spPr>
              <a:xfrm>
                <a:off x="7009458" y="4003050"/>
                <a:ext cx="543125" cy="313613"/>
              </a:xfrm>
              <a:custGeom>
                <a:avLst/>
                <a:gdLst>
                  <a:gd name="connsiteX0" fmla="*/ 463581 w 543125"/>
                  <a:gd name="connsiteY0" fmla="*/ 45890 h 313613"/>
                  <a:gd name="connsiteX1" fmla="*/ 79454 w 543125"/>
                  <a:gd name="connsiteY1" fmla="*/ 45890 h 313613"/>
                  <a:gd name="connsiteX2" fmla="*/ 79454 w 543125"/>
                  <a:gd name="connsiteY2" fmla="*/ 267693 h 313613"/>
                  <a:gd name="connsiteX3" fmla="*/ 463581 w 543125"/>
                  <a:gd name="connsiteY3" fmla="*/ 267693 h 313613"/>
                  <a:gd name="connsiteX4" fmla="*/ 463581 w 543125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25" h="313613">
                    <a:moveTo>
                      <a:pt x="463581" y="45890"/>
                    </a:moveTo>
                    <a:cubicBezTo>
                      <a:pt x="357806" y="-15297"/>
                      <a:pt x="185555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00" y="107159"/>
                      <a:pt x="463581" y="4589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8" name="Freeform: Shape 987">
                <a:extLst>
                  <a:ext uri="{FF2B5EF4-FFF2-40B4-BE49-F238E27FC236}">
                    <a16:creationId xmlns:a16="http://schemas.microsoft.com/office/drawing/2014/main" id="{7892C627-D45D-BD79-17E9-64977F3011EE}"/>
                  </a:ext>
                </a:extLst>
              </p:cNvPr>
              <p:cNvSpPr/>
              <p:nvPr/>
            </p:nvSpPr>
            <p:spPr>
              <a:xfrm>
                <a:off x="7009458" y="4003050"/>
                <a:ext cx="543125" cy="313613"/>
              </a:xfrm>
              <a:custGeom>
                <a:avLst/>
                <a:gdLst>
                  <a:gd name="connsiteX0" fmla="*/ 463581 w 543125"/>
                  <a:gd name="connsiteY0" fmla="*/ 45890 h 313613"/>
                  <a:gd name="connsiteX1" fmla="*/ 79454 w 543125"/>
                  <a:gd name="connsiteY1" fmla="*/ 45890 h 313613"/>
                  <a:gd name="connsiteX2" fmla="*/ 79454 w 543125"/>
                  <a:gd name="connsiteY2" fmla="*/ 267693 h 313613"/>
                  <a:gd name="connsiteX3" fmla="*/ 463581 w 543125"/>
                  <a:gd name="connsiteY3" fmla="*/ 267693 h 313613"/>
                  <a:gd name="connsiteX4" fmla="*/ 463581 w 543125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25" h="313613">
                    <a:moveTo>
                      <a:pt x="463581" y="45890"/>
                    </a:moveTo>
                    <a:cubicBezTo>
                      <a:pt x="357806" y="-15297"/>
                      <a:pt x="185555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00" y="107159"/>
                      <a:pt x="463581" y="4589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9" name="Freeform: Shape 988">
                <a:extLst>
                  <a:ext uri="{FF2B5EF4-FFF2-40B4-BE49-F238E27FC236}">
                    <a16:creationId xmlns:a16="http://schemas.microsoft.com/office/drawing/2014/main" id="{2D0D3641-2197-5866-FD4F-B3B0ECE6B868}"/>
                  </a:ext>
                </a:extLst>
              </p:cNvPr>
              <p:cNvSpPr/>
              <p:nvPr/>
            </p:nvSpPr>
            <p:spPr>
              <a:xfrm>
                <a:off x="7100791" y="4062850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8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8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5081"/>
                      <a:pt x="305284" y="2669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0" name="Freeform: Shape 989">
                <a:extLst>
                  <a:ext uri="{FF2B5EF4-FFF2-40B4-BE49-F238E27FC236}">
                    <a16:creationId xmlns:a16="http://schemas.microsoft.com/office/drawing/2014/main" id="{F5BDB617-CE1B-E6B7-0817-B741D39E581F}"/>
                  </a:ext>
                </a:extLst>
              </p:cNvPr>
              <p:cNvSpPr/>
              <p:nvPr/>
            </p:nvSpPr>
            <p:spPr>
              <a:xfrm>
                <a:off x="7100791" y="4062850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8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8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5081"/>
                      <a:pt x="305284" y="26692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1" name="Freeform: Shape 990">
                <a:extLst>
                  <a:ext uri="{FF2B5EF4-FFF2-40B4-BE49-F238E27FC236}">
                    <a16:creationId xmlns:a16="http://schemas.microsoft.com/office/drawing/2014/main" id="{D2771892-1F5F-76CE-D5C6-12E11F4C9B9D}"/>
                  </a:ext>
                </a:extLst>
              </p:cNvPr>
              <p:cNvSpPr/>
              <p:nvPr/>
            </p:nvSpPr>
            <p:spPr>
              <a:xfrm>
                <a:off x="7021216" y="4014767"/>
                <a:ext cx="519519" cy="289987"/>
              </a:xfrm>
              <a:custGeom>
                <a:avLst/>
                <a:gdLst>
                  <a:gd name="connsiteX0" fmla="*/ 445884 w 519519"/>
                  <a:gd name="connsiteY0" fmla="*/ 44344 h 289987"/>
                  <a:gd name="connsiteX1" fmla="*/ 259719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719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84 w 519519"/>
                  <a:gd name="connsiteY8" fmla="*/ 44344 h 289987"/>
                  <a:gd name="connsiteX9" fmla="*/ 384860 w 519519"/>
                  <a:gd name="connsiteY9" fmla="*/ 215212 h 289987"/>
                  <a:gd name="connsiteX10" fmla="*/ 134742 w 519519"/>
                  <a:gd name="connsiteY10" fmla="*/ 215212 h 289987"/>
                  <a:gd name="connsiteX11" fmla="*/ 79576 w 519519"/>
                  <a:gd name="connsiteY11" fmla="*/ 144912 h 289987"/>
                  <a:gd name="connsiteX12" fmla="*/ 134742 w 519519"/>
                  <a:gd name="connsiteY12" fmla="*/ 74612 h 289987"/>
                  <a:gd name="connsiteX13" fmla="*/ 384860 w 519519"/>
                  <a:gd name="connsiteY13" fmla="*/ 74612 h 289987"/>
                  <a:gd name="connsiteX14" fmla="*/ 439944 w 519519"/>
                  <a:gd name="connsiteY14" fmla="*/ 144912 h 289987"/>
                  <a:gd name="connsiteX15" fmla="*/ 384860 w 519519"/>
                  <a:gd name="connsiteY15" fmla="*/ 215212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84" y="44344"/>
                    </a:moveTo>
                    <a:cubicBezTo>
                      <a:pt x="396414" y="15785"/>
                      <a:pt x="330263" y="0"/>
                      <a:pt x="259719" y="0"/>
                    </a:cubicBezTo>
                    <a:cubicBezTo>
                      <a:pt x="189175" y="0"/>
                      <a:pt x="123350" y="15866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82503"/>
                      <a:pt x="26118" y="218223"/>
                      <a:pt x="73636" y="245643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1846"/>
                      <a:pt x="445884" y="44344"/>
                    </a:cubicBezTo>
                    <a:close/>
                    <a:moveTo>
                      <a:pt x="384860" y="215212"/>
                    </a:moveTo>
                    <a:cubicBezTo>
                      <a:pt x="305284" y="250802"/>
                      <a:pt x="214317" y="250802"/>
                      <a:pt x="134742" y="215212"/>
                    </a:cubicBezTo>
                    <a:cubicBezTo>
                      <a:pt x="99185" y="196986"/>
                      <a:pt x="79576" y="172007"/>
                      <a:pt x="79576" y="144912"/>
                    </a:cubicBezTo>
                    <a:cubicBezTo>
                      <a:pt x="79576" y="117818"/>
                      <a:pt x="99185" y="92838"/>
                      <a:pt x="134742" y="74612"/>
                    </a:cubicBezTo>
                    <a:cubicBezTo>
                      <a:pt x="214317" y="39023"/>
                      <a:pt x="305284" y="39023"/>
                      <a:pt x="384860" y="74612"/>
                    </a:cubicBezTo>
                    <a:cubicBezTo>
                      <a:pt x="420335" y="92838"/>
                      <a:pt x="439944" y="117818"/>
                      <a:pt x="439944" y="144912"/>
                    </a:cubicBezTo>
                    <a:cubicBezTo>
                      <a:pt x="439944" y="172007"/>
                      <a:pt x="420335" y="197149"/>
                      <a:pt x="384860" y="21521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2" name="Freeform: Shape 991">
                <a:extLst>
                  <a:ext uri="{FF2B5EF4-FFF2-40B4-BE49-F238E27FC236}">
                    <a16:creationId xmlns:a16="http://schemas.microsoft.com/office/drawing/2014/main" id="{92D3B1DF-B337-E302-0368-A64ABDDEEE36}"/>
                  </a:ext>
                </a:extLst>
              </p:cNvPr>
              <p:cNvSpPr/>
              <p:nvPr/>
            </p:nvSpPr>
            <p:spPr>
              <a:xfrm>
                <a:off x="7021216" y="4014767"/>
                <a:ext cx="519519" cy="289987"/>
              </a:xfrm>
              <a:custGeom>
                <a:avLst/>
                <a:gdLst>
                  <a:gd name="connsiteX0" fmla="*/ 445884 w 519519"/>
                  <a:gd name="connsiteY0" fmla="*/ 44344 h 289987"/>
                  <a:gd name="connsiteX1" fmla="*/ 259719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719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84 w 519519"/>
                  <a:gd name="connsiteY8" fmla="*/ 44344 h 289987"/>
                  <a:gd name="connsiteX9" fmla="*/ 384860 w 519519"/>
                  <a:gd name="connsiteY9" fmla="*/ 215212 h 289987"/>
                  <a:gd name="connsiteX10" fmla="*/ 134742 w 519519"/>
                  <a:gd name="connsiteY10" fmla="*/ 215212 h 289987"/>
                  <a:gd name="connsiteX11" fmla="*/ 79576 w 519519"/>
                  <a:gd name="connsiteY11" fmla="*/ 144912 h 289987"/>
                  <a:gd name="connsiteX12" fmla="*/ 134742 w 519519"/>
                  <a:gd name="connsiteY12" fmla="*/ 74612 h 289987"/>
                  <a:gd name="connsiteX13" fmla="*/ 384860 w 519519"/>
                  <a:gd name="connsiteY13" fmla="*/ 74612 h 289987"/>
                  <a:gd name="connsiteX14" fmla="*/ 439944 w 519519"/>
                  <a:gd name="connsiteY14" fmla="*/ 144912 h 289987"/>
                  <a:gd name="connsiteX15" fmla="*/ 384860 w 519519"/>
                  <a:gd name="connsiteY15" fmla="*/ 215212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84" y="44344"/>
                    </a:moveTo>
                    <a:cubicBezTo>
                      <a:pt x="396414" y="15785"/>
                      <a:pt x="330263" y="0"/>
                      <a:pt x="259719" y="0"/>
                    </a:cubicBezTo>
                    <a:cubicBezTo>
                      <a:pt x="189175" y="0"/>
                      <a:pt x="123350" y="15866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82503"/>
                      <a:pt x="26118" y="218223"/>
                      <a:pt x="73636" y="245643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1846"/>
                      <a:pt x="445884" y="44344"/>
                    </a:cubicBezTo>
                    <a:close/>
                    <a:moveTo>
                      <a:pt x="384860" y="215212"/>
                    </a:moveTo>
                    <a:cubicBezTo>
                      <a:pt x="305284" y="250802"/>
                      <a:pt x="214317" y="250802"/>
                      <a:pt x="134742" y="215212"/>
                    </a:cubicBezTo>
                    <a:cubicBezTo>
                      <a:pt x="99185" y="196986"/>
                      <a:pt x="79576" y="172007"/>
                      <a:pt x="79576" y="144912"/>
                    </a:cubicBezTo>
                    <a:cubicBezTo>
                      <a:pt x="79576" y="117818"/>
                      <a:pt x="99185" y="92838"/>
                      <a:pt x="134742" y="74612"/>
                    </a:cubicBezTo>
                    <a:cubicBezTo>
                      <a:pt x="214317" y="39023"/>
                      <a:pt x="305284" y="39023"/>
                      <a:pt x="384860" y="74612"/>
                    </a:cubicBezTo>
                    <a:cubicBezTo>
                      <a:pt x="420335" y="92838"/>
                      <a:pt x="439944" y="117818"/>
                      <a:pt x="439944" y="144912"/>
                    </a:cubicBezTo>
                    <a:cubicBezTo>
                      <a:pt x="439944" y="172007"/>
                      <a:pt x="420335" y="197149"/>
                      <a:pt x="384860" y="215212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3" name="Freeform: Shape 992">
                <a:extLst>
                  <a:ext uri="{FF2B5EF4-FFF2-40B4-BE49-F238E27FC236}">
                    <a16:creationId xmlns:a16="http://schemas.microsoft.com/office/drawing/2014/main" id="{33DABD04-0194-F9DD-147F-605003F9D0F0}"/>
                  </a:ext>
                </a:extLst>
              </p:cNvPr>
              <p:cNvSpPr/>
              <p:nvPr/>
            </p:nvSpPr>
            <p:spPr>
              <a:xfrm>
                <a:off x="7110149" y="4072058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4" name="Freeform: Shape 993">
                <a:extLst>
                  <a:ext uri="{FF2B5EF4-FFF2-40B4-BE49-F238E27FC236}">
                    <a16:creationId xmlns:a16="http://schemas.microsoft.com/office/drawing/2014/main" id="{5C7369C1-15D2-2465-7F68-C1165A877B2F}"/>
                  </a:ext>
                </a:extLst>
              </p:cNvPr>
              <p:cNvSpPr/>
              <p:nvPr/>
            </p:nvSpPr>
            <p:spPr>
              <a:xfrm>
                <a:off x="7110149" y="4072058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5" name="Freeform: Shape 994">
                <a:extLst>
                  <a:ext uri="{FF2B5EF4-FFF2-40B4-BE49-F238E27FC236}">
                    <a16:creationId xmlns:a16="http://schemas.microsoft.com/office/drawing/2014/main" id="{CE3E1351-3E6C-BA24-5A4A-1BBE7ED6ECF0}"/>
                  </a:ext>
                </a:extLst>
              </p:cNvPr>
              <p:cNvSpPr/>
              <p:nvPr/>
            </p:nvSpPr>
            <p:spPr>
              <a:xfrm>
                <a:off x="7110149" y="4072058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6" name="Freeform: Shape 995">
                <a:extLst>
                  <a:ext uri="{FF2B5EF4-FFF2-40B4-BE49-F238E27FC236}">
                    <a16:creationId xmlns:a16="http://schemas.microsoft.com/office/drawing/2014/main" id="{D3DB3375-D119-1B3B-5455-D8AB969F9272}"/>
                  </a:ext>
                </a:extLst>
              </p:cNvPr>
              <p:cNvSpPr/>
              <p:nvPr/>
            </p:nvSpPr>
            <p:spPr>
              <a:xfrm>
                <a:off x="7111369" y="4095421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126" y="57587"/>
                      <a:pt x="0" y="76057"/>
                    </a:cubicBezTo>
                    <a:cubicBezTo>
                      <a:pt x="4801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087" y="94445"/>
                      <a:pt x="339213" y="76057"/>
                    </a:cubicBezTo>
                    <a:cubicBezTo>
                      <a:pt x="334250" y="57587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7" name="Freeform: Shape 996">
                <a:extLst>
                  <a:ext uri="{FF2B5EF4-FFF2-40B4-BE49-F238E27FC236}">
                    <a16:creationId xmlns:a16="http://schemas.microsoft.com/office/drawing/2014/main" id="{B43CEBBC-0E68-223C-E71A-A20BB09B2F38}"/>
                  </a:ext>
                </a:extLst>
              </p:cNvPr>
              <p:cNvSpPr/>
              <p:nvPr/>
            </p:nvSpPr>
            <p:spPr>
              <a:xfrm>
                <a:off x="7111369" y="4095421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126" y="57587"/>
                      <a:pt x="0" y="76057"/>
                    </a:cubicBezTo>
                    <a:cubicBezTo>
                      <a:pt x="4801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087" y="94445"/>
                      <a:pt x="339213" y="76057"/>
                    </a:cubicBezTo>
                    <a:cubicBezTo>
                      <a:pt x="334250" y="57587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8" name="Freeform: Shape 997">
                <a:extLst>
                  <a:ext uri="{FF2B5EF4-FFF2-40B4-BE49-F238E27FC236}">
                    <a16:creationId xmlns:a16="http://schemas.microsoft.com/office/drawing/2014/main" id="{7A2A3446-04FC-517F-389E-267BE9E8B28A}"/>
                  </a:ext>
                </a:extLst>
              </p:cNvPr>
              <p:cNvSpPr/>
              <p:nvPr/>
            </p:nvSpPr>
            <p:spPr>
              <a:xfrm>
                <a:off x="7272799" y="4099225"/>
                <a:ext cx="24328" cy="50609"/>
              </a:xfrm>
              <a:custGeom>
                <a:avLst/>
                <a:gdLst>
                  <a:gd name="connsiteX0" fmla="*/ 24328 w 24328"/>
                  <a:gd name="connsiteY0" fmla="*/ 0 h 50609"/>
                  <a:gd name="connsiteX1" fmla="*/ 24328 w 24328"/>
                  <a:gd name="connsiteY1" fmla="*/ 24979 h 50609"/>
                  <a:gd name="connsiteX2" fmla="*/ 15785 w 24328"/>
                  <a:gd name="connsiteY2" fmla="*/ 34011 h 50609"/>
                  <a:gd name="connsiteX3" fmla="*/ 0 w 24328"/>
                  <a:gd name="connsiteY3" fmla="*/ 50609 h 50609"/>
                  <a:gd name="connsiteX4" fmla="*/ 0 w 24328"/>
                  <a:gd name="connsiteY4" fmla="*/ 24491 h 50609"/>
                  <a:gd name="connsiteX5" fmla="*/ 24328 w 24328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09">
                    <a:moveTo>
                      <a:pt x="24328" y="0"/>
                    </a:moveTo>
                    <a:lnTo>
                      <a:pt x="24328" y="24979"/>
                    </a:lnTo>
                    <a:lnTo>
                      <a:pt x="15785" y="34011"/>
                    </a:lnTo>
                    <a:lnTo>
                      <a:pt x="0" y="50609"/>
                    </a:lnTo>
                    <a:lnTo>
                      <a:pt x="0" y="24491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9" name="Freeform: Shape 998">
                <a:extLst>
                  <a:ext uri="{FF2B5EF4-FFF2-40B4-BE49-F238E27FC236}">
                    <a16:creationId xmlns:a16="http://schemas.microsoft.com/office/drawing/2014/main" id="{835B1C2F-9E3C-1DD4-FF51-787470F167E0}"/>
                  </a:ext>
                </a:extLst>
              </p:cNvPr>
              <p:cNvSpPr/>
              <p:nvPr/>
            </p:nvSpPr>
            <p:spPr>
              <a:xfrm>
                <a:off x="7272799" y="4099225"/>
                <a:ext cx="24328" cy="50609"/>
              </a:xfrm>
              <a:custGeom>
                <a:avLst/>
                <a:gdLst>
                  <a:gd name="connsiteX0" fmla="*/ 24328 w 24328"/>
                  <a:gd name="connsiteY0" fmla="*/ 0 h 50609"/>
                  <a:gd name="connsiteX1" fmla="*/ 24328 w 24328"/>
                  <a:gd name="connsiteY1" fmla="*/ 24979 h 50609"/>
                  <a:gd name="connsiteX2" fmla="*/ 15785 w 24328"/>
                  <a:gd name="connsiteY2" fmla="*/ 34011 h 50609"/>
                  <a:gd name="connsiteX3" fmla="*/ 0 w 24328"/>
                  <a:gd name="connsiteY3" fmla="*/ 50609 h 50609"/>
                  <a:gd name="connsiteX4" fmla="*/ 0 w 24328"/>
                  <a:gd name="connsiteY4" fmla="*/ 24491 h 50609"/>
                  <a:gd name="connsiteX5" fmla="*/ 24328 w 24328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09">
                    <a:moveTo>
                      <a:pt x="24328" y="0"/>
                    </a:moveTo>
                    <a:lnTo>
                      <a:pt x="24328" y="24979"/>
                    </a:lnTo>
                    <a:lnTo>
                      <a:pt x="15785" y="34011"/>
                    </a:lnTo>
                    <a:lnTo>
                      <a:pt x="0" y="50609"/>
                    </a:lnTo>
                    <a:lnTo>
                      <a:pt x="0" y="24491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0" name="Freeform: Shape 999">
                <a:extLst>
                  <a:ext uri="{FF2B5EF4-FFF2-40B4-BE49-F238E27FC236}">
                    <a16:creationId xmlns:a16="http://schemas.microsoft.com/office/drawing/2014/main" id="{EB77EF0C-BD34-36F5-0CF6-EBCB31D40E9D}"/>
                  </a:ext>
                </a:extLst>
              </p:cNvPr>
              <p:cNvSpPr/>
              <p:nvPr/>
            </p:nvSpPr>
            <p:spPr>
              <a:xfrm>
                <a:off x="7228622" y="4121233"/>
                <a:ext cx="44176" cy="24557"/>
              </a:xfrm>
              <a:custGeom>
                <a:avLst/>
                <a:gdLst>
                  <a:gd name="connsiteX0" fmla="*/ 44177 w 44176"/>
                  <a:gd name="connsiteY0" fmla="*/ 2483 h 24557"/>
                  <a:gd name="connsiteX1" fmla="*/ 44177 w 44176"/>
                  <a:gd name="connsiteY1" fmla="*/ 17292 h 24557"/>
                  <a:gd name="connsiteX2" fmla="*/ 19767 w 44176"/>
                  <a:gd name="connsiteY2" fmla="*/ 24207 h 24557"/>
                  <a:gd name="connsiteX3" fmla="*/ 9352 w 44176"/>
                  <a:gd name="connsiteY3" fmla="*/ 23801 h 24557"/>
                  <a:gd name="connsiteX4" fmla="*/ 4389 w 44176"/>
                  <a:gd name="connsiteY4" fmla="*/ 21767 h 24557"/>
                  <a:gd name="connsiteX5" fmla="*/ 8864 w 44176"/>
                  <a:gd name="connsiteY5" fmla="*/ 6226 h 24557"/>
                  <a:gd name="connsiteX6" fmla="*/ 44177 w 44176"/>
                  <a:gd name="connsiteY6" fmla="*/ 2483 h 2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7">
                    <a:moveTo>
                      <a:pt x="44177" y="2483"/>
                    </a:moveTo>
                    <a:lnTo>
                      <a:pt x="44177" y="17292"/>
                    </a:lnTo>
                    <a:cubicBezTo>
                      <a:pt x="36260" y="20310"/>
                      <a:pt x="28091" y="22621"/>
                      <a:pt x="19767" y="24207"/>
                    </a:cubicBezTo>
                    <a:cubicBezTo>
                      <a:pt x="16301" y="24785"/>
                      <a:pt x="12761" y="24647"/>
                      <a:pt x="9352" y="23801"/>
                    </a:cubicBezTo>
                    <a:cubicBezTo>
                      <a:pt x="7627" y="23313"/>
                      <a:pt x="5959" y="22629"/>
                      <a:pt x="4389" y="21767"/>
                    </a:cubicBezTo>
                    <a:cubicBezTo>
                      <a:pt x="-1632" y="18186"/>
                      <a:pt x="-2608" y="12816"/>
                      <a:pt x="8864" y="6226"/>
                    </a:cubicBezTo>
                    <a:cubicBezTo>
                      <a:pt x="19409" y="-462"/>
                      <a:pt x="32468" y="-1846"/>
                      <a:pt x="44177" y="248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1" name="Freeform: Shape 1000">
                <a:extLst>
                  <a:ext uri="{FF2B5EF4-FFF2-40B4-BE49-F238E27FC236}">
                    <a16:creationId xmlns:a16="http://schemas.microsoft.com/office/drawing/2014/main" id="{5CD8318C-99E3-8B4C-1775-EEFB4E55342A}"/>
                  </a:ext>
                </a:extLst>
              </p:cNvPr>
              <p:cNvSpPr/>
              <p:nvPr/>
            </p:nvSpPr>
            <p:spPr>
              <a:xfrm>
                <a:off x="7228622" y="4121233"/>
                <a:ext cx="44176" cy="24557"/>
              </a:xfrm>
              <a:custGeom>
                <a:avLst/>
                <a:gdLst>
                  <a:gd name="connsiteX0" fmla="*/ 44177 w 44176"/>
                  <a:gd name="connsiteY0" fmla="*/ 2483 h 24557"/>
                  <a:gd name="connsiteX1" fmla="*/ 44177 w 44176"/>
                  <a:gd name="connsiteY1" fmla="*/ 17292 h 24557"/>
                  <a:gd name="connsiteX2" fmla="*/ 19767 w 44176"/>
                  <a:gd name="connsiteY2" fmla="*/ 24207 h 24557"/>
                  <a:gd name="connsiteX3" fmla="*/ 9352 w 44176"/>
                  <a:gd name="connsiteY3" fmla="*/ 23801 h 24557"/>
                  <a:gd name="connsiteX4" fmla="*/ 4389 w 44176"/>
                  <a:gd name="connsiteY4" fmla="*/ 21767 h 24557"/>
                  <a:gd name="connsiteX5" fmla="*/ 8864 w 44176"/>
                  <a:gd name="connsiteY5" fmla="*/ 6226 h 24557"/>
                  <a:gd name="connsiteX6" fmla="*/ 44177 w 44176"/>
                  <a:gd name="connsiteY6" fmla="*/ 2483 h 2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7">
                    <a:moveTo>
                      <a:pt x="44177" y="2483"/>
                    </a:moveTo>
                    <a:lnTo>
                      <a:pt x="44177" y="17292"/>
                    </a:lnTo>
                    <a:cubicBezTo>
                      <a:pt x="36260" y="20310"/>
                      <a:pt x="28091" y="22621"/>
                      <a:pt x="19767" y="24207"/>
                    </a:cubicBezTo>
                    <a:cubicBezTo>
                      <a:pt x="16301" y="24785"/>
                      <a:pt x="12761" y="24647"/>
                      <a:pt x="9352" y="23801"/>
                    </a:cubicBezTo>
                    <a:cubicBezTo>
                      <a:pt x="7627" y="23313"/>
                      <a:pt x="5959" y="22629"/>
                      <a:pt x="4389" y="21767"/>
                    </a:cubicBezTo>
                    <a:cubicBezTo>
                      <a:pt x="-1632" y="18186"/>
                      <a:pt x="-2608" y="12816"/>
                      <a:pt x="8864" y="6226"/>
                    </a:cubicBezTo>
                    <a:cubicBezTo>
                      <a:pt x="19409" y="-462"/>
                      <a:pt x="32468" y="-1846"/>
                      <a:pt x="44177" y="2483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2" name="Freeform: Shape 1001">
                <a:extLst>
                  <a:ext uri="{FF2B5EF4-FFF2-40B4-BE49-F238E27FC236}">
                    <a16:creationId xmlns:a16="http://schemas.microsoft.com/office/drawing/2014/main" id="{FD73427E-60D6-88CC-793C-E5B51FB7E22F}"/>
                  </a:ext>
                </a:extLst>
              </p:cNvPr>
              <p:cNvSpPr/>
              <p:nvPr/>
            </p:nvSpPr>
            <p:spPr>
              <a:xfrm>
                <a:off x="7175729" y="4107931"/>
                <a:ext cx="210411" cy="124326"/>
              </a:xfrm>
              <a:custGeom>
                <a:avLst/>
                <a:gdLst>
                  <a:gd name="connsiteX0" fmla="*/ 210412 w 210411"/>
                  <a:gd name="connsiteY0" fmla="*/ 86980 h 124326"/>
                  <a:gd name="connsiteX1" fmla="*/ 210412 w 210411"/>
                  <a:gd name="connsiteY1" fmla="*/ 108542 h 124326"/>
                  <a:gd name="connsiteX2" fmla="*/ 183073 w 210411"/>
                  <a:gd name="connsiteY2" fmla="*/ 124327 h 124326"/>
                  <a:gd name="connsiteX3" fmla="*/ 162813 w 210411"/>
                  <a:gd name="connsiteY3" fmla="*/ 112691 h 124326"/>
                  <a:gd name="connsiteX4" fmla="*/ 84295 w 210411"/>
                  <a:gd name="connsiteY4" fmla="*/ 116190 h 124326"/>
                  <a:gd name="connsiteX5" fmla="*/ 84295 w 210411"/>
                  <a:gd name="connsiteY5" fmla="*/ 94547 h 124326"/>
                  <a:gd name="connsiteX6" fmla="*/ 96744 w 210411"/>
                  <a:gd name="connsiteY6" fmla="*/ 82179 h 124326"/>
                  <a:gd name="connsiteX7" fmla="*/ 84295 w 210411"/>
                  <a:gd name="connsiteY7" fmla="*/ 85597 h 124326"/>
                  <a:gd name="connsiteX8" fmla="*/ 23189 w 210411"/>
                  <a:gd name="connsiteY8" fmla="*/ 78681 h 124326"/>
                  <a:gd name="connsiteX9" fmla="*/ 5208 w 210411"/>
                  <a:gd name="connsiteY9" fmla="*/ 55817 h 124326"/>
                  <a:gd name="connsiteX10" fmla="*/ 5208 w 210411"/>
                  <a:gd name="connsiteY10" fmla="*/ 34743 h 124326"/>
                  <a:gd name="connsiteX11" fmla="*/ 7486 w 210411"/>
                  <a:gd name="connsiteY11" fmla="*/ 25549 h 124326"/>
                  <a:gd name="connsiteX12" fmla="*/ 0 w 210411"/>
                  <a:gd name="connsiteY12" fmla="*/ 21236 h 124326"/>
                  <a:gd name="connsiteX13" fmla="*/ 0 w 210411"/>
                  <a:gd name="connsiteY13" fmla="*/ 0 h 124326"/>
                  <a:gd name="connsiteX14" fmla="*/ 20260 w 210411"/>
                  <a:gd name="connsiteY14" fmla="*/ 11717 h 124326"/>
                  <a:gd name="connsiteX15" fmla="*/ 5208 w 210411"/>
                  <a:gd name="connsiteY15" fmla="*/ 34906 h 124326"/>
                  <a:gd name="connsiteX16" fmla="*/ 5208 w 210411"/>
                  <a:gd name="connsiteY16" fmla="*/ 34906 h 124326"/>
                  <a:gd name="connsiteX17" fmla="*/ 23189 w 210411"/>
                  <a:gd name="connsiteY17" fmla="*/ 57200 h 124326"/>
                  <a:gd name="connsiteX18" fmla="*/ 100405 w 210411"/>
                  <a:gd name="connsiteY18" fmla="*/ 59722 h 124326"/>
                  <a:gd name="connsiteX19" fmla="*/ 152235 w 210411"/>
                  <a:gd name="connsiteY19" fmla="*/ 51586 h 124326"/>
                  <a:gd name="connsiteX20" fmla="*/ 148818 w 210411"/>
                  <a:gd name="connsiteY20" fmla="*/ 67127 h 124326"/>
                  <a:gd name="connsiteX21" fmla="*/ 110251 w 210411"/>
                  <a:gd name="connsiteY21" fmla="*/ 69323 h 124326"/>
                  <a:gd name="connsiteX22" fmla="*/ 84295 w 210411"/>
                  <a:gd name="connsiteY22" fmla="*/ 95035 h 124326"/>
                  <a:gd name="connsiteX23" fmla="*/ 98615 w 210411"/>
                  <a:gd name="connsiteY23" fmla="*/ 99266 h 124326"/>
                  <a:gd name="connsiteX24" fmla="*/ 162813 w 210411"/>
                  <a:gd name="connsiteY24" fmla="*/ 91536 h 124326"/>
                  <a:gd name="connsiteX25" fmla="*/ 183073 w 210411"/>
                  <a:gd name="connsiteY25" fmla="*/ 103253 h 12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0411" h="124326">
                    <a:moveTo>
                      <a:pt x="210412" y="86980"/>
                    </a:moveTo>
                    <a:lnTo>
                      <a:pt x="210412" y="108542"/>
                    </a:lnTo>
                    <a:lnTo>
                      <a:pt x="183073" y="124327"/>
                    </a:lnTo>
                    <a:lnTo>
                      <a:pt x="162813" y="112691"/>
                    </a:lnTo>
                    <a:cubicBezTo>
                      <a:pt x="138110" y="124123"/>
                      <a:pt x="109909" y="125376"/>
                      <a:pt x="84295" y="116190"/>
                    </a:cubicBezTo>
                    <a:lnTo>
                      <a:pt x="84295" y="94547"/>
                    </a:lnTo>
                    <a:lnTo>
                      <a:pt x="96744" y="82179"/>
                    </a:lnTo>
                    <a:lnTo>
                      <a:pt x="84295" y="85597"/>
                    </a:lnTo>
                    <a:cubicBezTo>
                      <a:pt x="63815" y="91520"/>
                      <a:pt x="41822" y="89030"/>
                      <a:pt x="23189" y="78681"/>
                    </a:cubicBezTo>
                    <a:cubicBezTo>
                      <a:pt x="10903" y="71602"/>
                      <a:pt x="5208" y="63791"/>
                      <a:pt x="5208" y="55817"/>
                    </a:cubicBezTo>
                    <a:lnTo>
                      <a:pt x="5208" y="34743"/>
                    </a:lnTo>
                    <a:lnTo>
                      <a:pt x="7486" y="25549"/>
                    </a:lnTo>
                    <a:lnTo>
                      <a:pt x="0" y="21236"/>
                    </a:lnTo>
                    <a:lnTo>
                      <a:pt x="0" y="0"/>
                    </a:lnTo>
                    <a:lnTo>
                      <a:pt x="20260" y="11717"/>
                    </a:lnTo>
                    <a:cubicBezTo>
                      <a:pt x="11920" y="16696"/>
                      <a:pt x="6355" y="25264"/>
                      <a:pt x="5208" y="34906"/>
                    </a:cubicBezTo>
                    <a:lnTo>
                      <a:pt x="5208" y="34906"/>
                    </a:lnTo>
                    <a:cubicBezTo>
                      <a:pt x="5208" y="43043"/>
                      <a:pt x="11229" y="50284"/>
                      <a:pt x="23189" y="57200"/>
                    </a:cubicBezTo>
                    <a:cubicBezTo>
                      <a:pt x="49877" y="72578"/>
                      <a:pt x="76240" y="67533"/>
                      <a:pt x="100405" y="59722"/>
                    </a:cubicBezTo>
                    <a:cubicBezTo>
                      <a:pt x="122944" y="52400"/>
                      <a:pt x="139298" y="43449"/>
                      <a:pt x="152235" y="51586"/>
                    </a:cubicBezTo>
                    <a:cubicBezTo>
                      <a:pt x="160372" y="56224"/>
                      <a:pt x="157850" y="61919"/>
                      <a:pt x="148818" y="67127"/>
                    </a:cubicBezTo>
                    <a:cubicBezTo>
                      <a:pt x="136963" y="73668"/>
                      <a:pt x="122773" y="74474"/>
                      <a:pt x="110251" y="69323"/>
                    </a:cubicBezTo>
                    <a:lnTo>
                      <a:pt x="84295" y="95035"/>
                    </a:lnTo>
                    <a:cubicBezTo>
                      <a:pt x="88957" y="96809"/>
                      <a:pt x="93742" y="98225"/>
                      <a:pt x="98615" y="99266"/>
                    </a:cubicBezTo>
                    <a:cubicBezTo>
                      <a:pt x="120299" y="103359"/>
                      <a:pt x="142724" y="100666"/>
                      <a:pt x="162813" y="91536"/>
                    </a:cubicBezTo>
                    <a:lnTo>
                      <a:pt x="183073" y="10325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3" name="Freeform: Shape 1002">
                <a:extLst>
                  <a:ext uri="{FF2B5EF4-FFF2-40B4-BE49-F238E27FC236}">
                    <a16:creationId xmlns:a16="http://schemas.microsoft.com/office/drawing/2014/main" id="{BA5B0F91-68C3-B341-298F-FF6B0A2CD5D6}"/>
                  </a:ext>
                </a:extLst>
              </p:cNvPr>
              <p:cNvSpPr/>
              <p:nvPr/>
            </p:nvSpPr>
            <p:spPr>
              <a:xfrm>
                <a:off x="7180937" y="4133561"/>
                <a:ext cx="205204" cy="98778"/>
              </a:xfrm>
              <a:custGeom>
                <a:avLst/>
                <a:gdLst>
                  <a:gd name="connsiteX0" fmla="*/ 0 w 205204"/>
                  <a:gd name="connsiteY0" fmla="*/ 8869 h 98778"/>
                  <a:gd name="connsiteX1" fmla="*/ 0 w 205204"/>
                  <a:gd name="connsiteY1" fmla="*/ 8869 h 98778"/>
                  <a:gd name="connsiteX2" fmla="*/ 17982 w 205204"/>
                  <a:gd name="connsiteY2" fmla="*/ 31163 h 98778"/>
                  <a:gd name="connsiteX3" fmla="*/ 95198 w 205204"/>
                  <a:gd name="connsiteY3" fmla="*/ 33686 h 98778"/>
                  <a:gd name="connsiteX4" fmla="*/ 147028 w 205204"/>
                  <a:gd name="connsiteY4" fmla="*/ 25549 h 98778"/>
                  <a:gd name="connsiteX5" fmla="*/ 143610 w 205204"/>
                  <a:gd name="connsiteY5" fmla="*/ 41090 h 98778"/>
                  <a:gd name="connsiteX6" fmla="*/ 105043 w 205204"/>
                  <a:gd name="connsiteY6" fmla="*/ 43287 h 98778"/>
                  <a:gd name="connsiteX7" fmla="*/ 79087 w 205204"/>
                  <a:gd name="connsiteY7" fmla="*/ 68998 h 98778"/>
                  <a:gd name="connsiteX8" fmla="*/ 93408 w 205204"/>
                  <a:gd name="connsiteY8" fmla="*/ 73229 h 98778"/>
                  <a:gd name="connsiteX9" fmla="*/ 157605 w 205204"/>
                  <a:gd name="connsiteY9" fmla="*/ 65500 h 98778"/>
                  <a:gd name="connsiteX10" fmla="*/ 177865 w 205204"/>
                  <a:gd name="connsiteY10" fmla="*/ 77216 h 98778"/>
                  <a:gd name="connsiteX11" fmla="*/ 205204 w 205204"/>
                  <a:gd name="connsiteY11" fmla="*/ 61431 h 98778"/>
                  <a:gd name="connsiteX12" fmla="*/ 205204 w 205204"/>
                  <a:gd name="connsiteY12" fmla="*/ 82993 h 98778"/>
                  <a:gd name="connsiteX13" fmla="*/ 177865 w 205204"/>
                  <a:gd name="connsiteY13" fmla="*/ 98778 h 98778"/>
                  <a:gd name="connsiteX14" fmla="*/ 157605 w 205204"/>
                  <a:gd name="connsiteY14" fmla="*/ 87143 h 98778"/>
                  <a:gd name="connsiteX15" fmla="*/ 79087 w 205204"/>
                  <a:gd name="connsiteY15" fmla="*/ 90641 h 98778"/>
                  <a:gd name="connsiteX16" fmla="*/ 79087 w 205204"/>
                  <a:gd name="connsiteY16" fmla="*/ 68998 h 98778"/>
                  <a:gd name="connsiteX17" fmla="*/ 91536 w 205204"/>
                  <a:gd name="connsiteY17" fmla="*/ 56630 h 98778"/>
                  <a:gd name="connsiteX18" fmla="*/ 79087 w 205204"/>
                  <a:gd name="connsiteY18" fmla="*/ 60048 h 98778"/>
                  <a:gd name="connsiteX19" fmla="*/ 17982 w 205204"/>
                  <a:gd name="connsiteY19" fmla="*/ 53132 h 98778"/>
                  <a:gd name="connsiteX20" fmla="*/ 0 w 205204"/>
                  <a:gd name="connsiteY20" fmla="*/ 30268 h 98778"/>
                  <a:gd name="connsiteX21" fmla="*/ 0 w 205204"/>
                  <a:gd name="connsiteY21" fmla="*/ 9194 h 98778"/>
                  <a:gd name="connsiteX22" fmla="*/ 2278 w 205204"/>
                  <a:gd name="connsiteY22" fmla="*/ 0 h 98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5204" h="98778">
                    <a:moveTo>
                      <a:pt x="0" y="8869"/>
                    </a:moveTo>
                    <a:lnTo>
                      <a:pt x="0" y="8869"/>
                    </a:lnTo>
                    <a:cubicBezTo>
                      <a:pt x="0" y="17005"/>
                      <a:pt x="6021" y="24247"/>
                      <a:pt x="17982" y="31163"/>
                    </a:cubicBezTo>
                    <a:cubicBezTo>
                      <a:pt x="44670" y="46541"/>
                      <a:pt x="71032" y="41497"/>
                      <a:pt x="95198" y="33686"/>
                    </a:cubicBezTo>
                    <a:cubicBezTo>
                      <a:pt x="117736" y="26363"/>
                      <a:pt x="134091" y="17412"/>
                      <a:pt x="147028" y="25549"/>
                    </a:cubicBezTo>
                    <a:cubicBezTo>
                      <a:pt x="155164" y="30187"/>
                      <a:pt x="152642" y="35882"/>
                      <a:pt x="143610" y="41090"/>
                    </a:cubicBezTo>
                    <a:cubicBezTo>
                      <a:pt x="131755" y="47631"/>
                      <a:pt x="117565" y="48437"/>
                      <a:pt x="105043" y="43287"/>
                    </a:cubicBezTo>
                    <a:lnTo>
                      <a:pt x="79087" y="68998"/>
                    </a:lnTo>
                    <a:cubicBezTo>
                      <a:pt x="83750" y="70772"/>
                      <a:pt x="88534" y="72188"/>
                      <a:pt x="93408" y="73229"/>
                    </a:cubicBezTo>
                    <a:cubicBezTo>
                      <a:pt x="115092" y="77322"/>
                      <a:pt x="137516" y="74629"/>
                      <a:pt x="157605" y="65500"/>
                    </a:cubicBezTo>
                    <a:lnTo>
                      <a:pt x="177865" y="77216"/>
                    </a:lnTo>
                    <a:lnTo>
                      <a:pt x="205204" y="61431"/>
                    </a:lnTo>
                    <a:lnTo>
                      <a:pt x="205204" y="82993"/>
                    </a:lnTo>
                    <a:lnTo>
                      <a:pt x="177865" y="98778"/>
                    </a:lnTo>
                    <a:lnTo>
                      <a:pt x="157605" y="87143"/>
                    </a:lnTo>
                    <a:cubicBezTo>
                      <a:pt x="132903" y="98566"/>
                      <a:pt x="104701" y="99828"/>
                      <a:pt x="79087" y="90641"/>
                    </a:cubicBezTo>
                    <a:lnTo>
                      <a:pt x="79087" y="68998"/>
                    </a:lnTo>
                    <a:lnTo>
                      <a:pt x="91536" y="56630"/>
                    </a:lnTo>
                    <a:lnTo>
                      <a:pt x="79087" y="60048"/>
                    </a:lnTo>
                    <a:cubicBezTo>
                      <a:pt x="58608" y="65971"/>
                      <a:pt x="36615" y="63482"/>
                      <a:pt x="17982" y="53132"/>
                    </a:cubicBezTo>
                    <a:cubicBezTo>
                      <a:pt x="5696" y="46053"/>
                      <a:pt x="0" y="38242"/>
                      <a:pt x="0" y="30268"/>
                    </a:cubicBezTo>
                    <a:lnTo>
                      <a:pt x="0" y="9194"/>
                    </a:lnTo>
                    <a:lnTo>
                      <a:pt x="2278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4" name="Freeform: Shape 1003">
                <a:extLst>
                  <a:ext uri="{FF2B5EF4-FFF2-40B4-BE49-F238E27FC236}">
                    <a16:creationId xmlns:a16="http://schemas.microsoft.com/office/drawing/2014/main" id="{10C8C0D1-9A1A-D68E-C7AB-845B8A719E59}"/>
                  </a:ext>
                </a:extLst>
              </p:cNvPr>
              <p:cNvSpPr/>
              <p:nvPr/>
            </p:nvSpPr>
            <p:spPr>
              <a:xfrm>
                <a:off x="7175729" y="4107931"/>
                <a:ext cx="20341" cy="25955"/>
              </a:xfrm>
              <a:custGeom>
                <a:avLst/>
                <a:gdLst>
                  <a:gd name="connsiteX0" fmla="*/ 0 w 20341"/>
                  <a:gd name="connsiteY0" fmla="*/ 0 h 25955"/>
                  <a:gd name="connsiteX1" fmla="*/ 0 w 20341"/>
                  <a:gd name="connsiteY1" fmla="*/ 21643 h 25955"/>
                  <a:gd name="connsiteX2" fmla="*/ 7486 w 20341"/>
                  <a:gd name="connsiteY2" fmla="*/ 25956 h 25955"/>
                  <a:gd name="connsiteX3" fmla="*/ 7486 w 20341"/>
                  <a:gd name="connsiteY3" fmla="*/ 25956 h 25955"/>
                  <a:gd name="connsiteX4" fmla="*/ 20341 w 20341"/>
                  <a:gd name="connsiteY4" fmla="*/ 11635 h 2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25955">
                    <a:moveTo>
                      <a:pt x="0" y="0"/>
                    </a:moveTo>
                    <a:lnTo>
                      <a:pt x="0" y="21643"/>
                    </a:lnTo>
                    <a:lnTo>
                      <a:pt x="7486" y="25956"/>
                    </a:lnTo>
                    <a:lnTo>
                      <a:pt x="7486" y="25956"/>
                    </a:lnTo>
                    <a:cubicBezTo>
                      <a:pt x="10675" y="20301"/>
                      <a:pt x="15061" y="15419"/>
                      <a:pt x="20341" y="1163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5" name="Freeform: Shape 1004">
                <a:extLst>
                  <a:ext uri="{FF2B5EF4-FFF2-40B4-BE49-F238E27FC236}">
                    <a16:creationId xmlns:a16="http://schemas.microsoft.com/office/drawing/2014/main" id="{DF750F4B-FD6C-9ED8-544D-EB59831601A7}"/>
                  </a:ext>
                </a:extLst>
              </p:cNvPr>
              <p:cNvSpPr/>
              <p:nvPr/>
            </p:nvSpPr>
            <p:spPr>
              <a:xfrm>
                <a:off x="7365881" y="4162446"/>
                <a:ext cx="15786" cy="28966"/>
              </a:xfrm>
              <a:custGeom>
                <a:avLst/>
                <a:gdLst>
                  <a:gd name="connsiteX0" fmla="*/ 15785 w 15786"/>
                  <a:gd name="connsiteY0" fmla="*/ 18714 h 28966"/>
                  <a:gd name="connsiteX1" fmla="*/ 13669 w 15786"/>
                  <a:gd name="connsiteY1" fmla="*/ 28966 h 28966"/>
                  <a:gd name="connsiteX2" fmla="*/ 0 w 15786"/>
                  <a:gd name="connsiteY2" fmla="*/ 20830 h 28966"/>
                  <a:gd name="connsiteX3" fmla="*/ 15541 w 15786"/>
                  <a:gd name="connsiteY3" fmla="*/ 0 h 28966"/>
                  <a:gd name="connsiteX4" fmla="*/ 15785 w 15786"/>
                  <a:gd name="connsiteY4" fmla="*/ 18714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966">
                    <a:moveTo>
                      <a:pt x="15785" y="18714"/>
                    </a:moveTo>
                    <a:cubicBezTo>
                      <a:pt x="15825" y="22245"/>
                      <a:pt x="15110" y="25744"/>
                      <a:pt x="13669" y="28966"/>
                    </a:cubicBezTo>
                    <a:lnTo>
                      <a:pt x="0" y="20830"/>
                    </a:lnTo>
                    <a:cubicBezTo>
                      <a:pt x="8397" y="16997"/>
                      <a:pt x="14263" y="9145"/>
                      <a:pt x="15541" y="0"/>
                    </a:cubicBezTo>
                    <a:cubicBezTo>
                      <a:pt x="15622" y="5858"/>
                      <a:pt x="15785" y="17738"/>
                      <a:pt x="15785" y="1871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6" name="Freeform: Shape 1005">
                <a:extLst>
                  <a:ext uri="{FF2B5EF4-FFF2-40B4-BE49-F238E27FC236}">
                    <a16:creationId xmlns:a16="http://schemas.microsoft.com/office/drawing/2014/main" id="{66BA523C-5A1C-C0B9-12FB-C1F5EC217FA4}"/>
                  </a:ext>
                </a:extLst>
              </p:cNvPr>
              <p:cNvSpPr/>
              <p:nvPr/>
            </p:nvSpPr>
            <p:spPr>
              <a:xfrm>
                <a:off x="7365881" y="4162446"/>
                <a:ext cx="15786" cy="28966"/>
              </a:xfrm>
              <a:custGeom>
                <a:avLst/>
                <a:gdLst>
                  <a:gd name="connsiteX0" fmla="*/ 15785 w 15786"/>
                  <a:gd name="connsiteY0" fmla="*/ 18714 h 28966"/>
                  <a:gd name="connsiteX1" fmla="*/ 13669 w 15786"/>
                  <a:gd name="connsiteY1" fmla="*/ 28966 h 28966"/>
                  <a:gd name="connsiteX2" fmla="*/ 0 w 15786"/>
                  <a:gd name="connsiteY2" fmla="*/ 20830 h 28966"/>
                  <a:gd name="connsiteX3" fmla="*/ 15541 w 15786"/>
                  <a:gd name="connsiteY3" fmla="*/ 0 h 28966"/>
                  <a:gd name="connsiteX4" fmla="*/ 15785 w 15786"/>
                  <a:gd name="connsiteY4" fmla="*/ 18714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966">
                    <a:moveTo>
                      <a:pt x="15785" y="18714"/>
                    </a:moveTo>
                    <a:cubicBezTo>
                      <a:pt x="15825" y="22245"/>
                      <a:pt x="15110" y="25744"/>
                      <a:pt x="13669" y="28966"/>
                    </a:cubicBezTo>
                    <a:lnTo>
                      <a:pt x="0" y="20830"/>
                    </a:lnTo>
                    <a:cubicBezTo>
                      <a:pt x="8397" y="16997"/>
                      <a:pt x="14263" y="9145"/>
                      <a:pt x="15541" y="0"/>
                    </a:cubicBezTo>
                    <a:cubicBezTo>
                      <a:pt x="15622" y="5858"/>
                      <a:pt x="15785" y="17738"/>
                      <a:pt x="15785" y="187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7" name="Freeform: Shape 1006">
                <a:extLst>
                  <a:ext uri="{FF2B5EF4-FFF2-40B4-BE49-F238E27FC236}">
                    <a16:creationId xmlns:a16="http://schemas.microsoft.com/office/drawing/2014/main" id="{AD9DFEB0-A583-F8D8-11AE-B3D80D27B53A}"/>
                  </a:ext>
                </a:extLst>
              </p:cNvPr>
              <p:cNvSpPr/>
              <p:nvPr/>
            </p:nvSpPr>
            <p:spPr>
              <a:xfrm>
                <a:off x="7176299" y="4090925"/>
                <a:ext cx="210411" cy="119282"/>
              </a:xfrm>
              <a:custGeom>
                <a:avLst/>
                <a:gdLst>
                  <a:gd name="connsiteX0" fmla="*/ 205286 w 210411"/>
                  <a:gd name="connsiteY0" fmla="*/ 101300 h 119282"/>
                  <a:gd name="connsiteX1" fmla="*/ 189582 w 210411"/>
                  <a:gd name="connsiteY1" fmla="*/ 92187 h 119282"/>
                  <a:gd name="connsiteX2" fmla="*/ 205286 w 210411"/>
                  <a:gd name="connsiteY2" fmla="*/ 68184 h 119282"/>
                  <a:gd name="connsiteX3" fmla="*/ 205286 w 210411"/>
                  <a:gd name="connsiteY3" fmla="*/ 66069 h 119282"/>
                  <a:gd name="connsiteX4" fmla="*/ 187792 w 210411"/>
                  <a:gd name="connsiteY4" fmla="*/ 44833 h 119282"/>
                  <a:gd name="connsiteX5" fmla="*/ 187792 w 210411"/>
                  <a:gd name="connsiteY5" fmla="*/ 44833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0 w 210411"/>
                  <a:gd name="connsiteY9" fmla="*/ 35394 h 119282"/>
                  <a:gd name="connsiteX10" fmla="*/ 140600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5 h 119282"/>
                  <a:gd name="connsiteX13" fmla="*/ 112610 w 210411"/>
                  <a:gd name="connsiteY13" fmla="*/ 41497 h 119282"/>
                  <a:gd name="connsiteX14" fmla="*/ 101137 w 210411"/>
                  <a:gd name="connsiteY14" fmla="*/ 45239 h 119282"/>
                  <a:gd name="connsiteX15" fmla="*/ 96825 w 210411"/>
                  <a:gd name="connsiteY15" fmla="*/ 46785 h 119282"/>
                  <a:gd name="connsiteX16" fmla="*/ 72415 w 210411"/>
                  <a:gd name="connsiteY16" fmla="*/ 53701 h 119282"/>
                  <a:gd name="connsiteX17" fmla="*/ 62001 w 210411"/>
                  <a:gd name="connsiteY17" fmla="*/ 53294 h 119282"/>
                  <a:gd name="connsiteX18" fmla="*/ 57119 w 210411"/>
                  <a:gd name="connsiteY18" fmla="*/ 51260 h 119282"/>
                  <a:gd name="connsiteX19" fmla="*/ 61512 w 210411"/>
                  <a:gd name="connsiteY19" fmla="*/ 35719 h 119282"/>
                  <a:gd name="connsiteX20" fmla="*/ 96744 w 210411"/>
                  <a:gd name="connsiteY20" fmla="*/ 32058 h 119282"/>
                  <a:gd name="connsiteX21" fmla="*/ 121154 w 210411"/>
                  <a:gd name="connsiteY21" fmla="*/ 7648 h 119282"/>
                  <a:gd name="connsiteX22" fmla="*/ 47924 w 210411"/>
                  <a:gd name="connsiteY22" fmla="*/ 11717 h 119282"/>
                  <a:gd name="connsiteX23" fmla="*/ 27583 w 210411"/>
                  <a:gd name="connsiteY23" fmla="*/ 0 h 119282"/>
                  <a:gd name="connsiteX24" fmla="*/ 0 w 210411"/>
                  <a:gd name="connsiteY24" fmla="*/ 16273 h 119282"/>
                  <a:gd name="connsiteX25" fmla="*/ 20260 w 210411"/>
                  <a:gd name="connsiteY25" fmla="*/ 27990 h 119282"/>
                  <a:gd name="connsiteX26" fmla="*/ 5208 w 210411"/>
                  <a:gd name="connsiteY26" fmla="*/ 51260 h 119282"/>
                  <a:gd name="connsiteX27" fmla="*/ 5208 w 210411"/>
                  <a:gd name="connsiteY27" fmla="*/ 51260 h 119282"/>
                  <a:gd name="connsiteX28" fmla="*/ 23189 w 210411"/>
                  <a:gd name="connsiteY28" fmla="*/ 73555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3 h 119282"/>
                  <a:gd name="connsiteX31" fmla="*/ 148818 w 210411"/>
                  <a:gd name="connsiteY31" fmla="*/ 83156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731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286" y="101300"/>
                    </a:moveTo>
                    <a:lnTo>
                      <a:pt x="189582" y="92187"/>
                    </a:lnTo>
                    <a:cubicBezTo>
                      <a:pt x="199037" y="87916"/>
                      <a:pt x="205163" y="78559"/>
                      <a:pt x="205286" y="68184"/>
                    </a:cubicBezTo>
                    <a:cubicBezTo>
                      <a:pt x="205326" y="67477"/>
                      <a:pt x="205326" y="66777"/>
                      <a:pt x="205286" y="66069"/>
                    </a:cubicBezTo>
                    <a:cubicBezTo>
                      <a:pt x="204635" y="58665"/>
                      <a:pt x="199102" y="51342"/>
                      <a:pt x="187792" y="44833"/>
                    </a:cubicBezTo>
                    <a:lnTo>
                      <a:pt x="187792" y="44833"/>
                    </a:lnTo>
                    <a:cubicBezTo>
                      <a:pt x="176702" y="38494"/>
                      <a:pt x="164115" y="35239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lnTo>
                      <a:pt x="141820" y="35394"/>
                    </a:lnTo>
                    <a:lnTo>
                      <a:pt x="140600" y="35394"/>
                    </a:lnTo>
                    <a:lnTo>
                      <a:pt x="138485" y="35394"/>
                    </a:lnTo>
                    <a:cubicBezTo>
                      <a:pt x="132504" y="36265"/>
                      <a:pt x="126581" y="37485"/>
                      <a:pt x="120747" y="39055"/>
                    </a:cubicBezTo>
                    <a:cubicBezTo>
                      <a:pt x="117980" y="39763"/>
                      <a:pt x="115271" y="40577"/>
                      <a:pt x="112610" y="41497"/>
                    </a:cubicBezTo>
                    <a:lnTo>
                      <a:pt x="101137" y="45239"/>
                    </a:lnTo>
                    <a:lnTo>
                      <a:pt x="96825" y="46785"/>
                    </a:lnTo>
                    <a:cubicBezTo>
                      <a:pt x="88925" y="49853"/>
                      <a:pt x="80747" y="52164"/>
                      <a:pt x="72415" y="53701"/>
                    </a:cubicBezTo>
                    <a:cubicBezTo>
                      <a:pt x="68949" y="54238"/>
                      <a:pt x="65418" y="54100"/>
                      <a:pt x="62001" y="53294"/>
                    </a:cubicBezTo>
                    <a:cubicBezTo>
                      <a:pt x="60308" y="52790"/>
                      <a:pt x="58673" y="52107"/>
                      <a:pt x="57119" y="51260"/>
                    </a:cubicBezTo>
                    <a:cubicBezTo>
                      <a:pt x="51016" y="47680"/>
                      <a:pt x="50040" y="42310"/>
                      <a:pt x="61512" y="35719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49"/>
                      <a:pt x="71024" y="1497"/>
                      <a:pt x="47924" y="11717"/>
                    </a:cubicBezTo>
                    <a:lnTo>
                      <a:pt x="27583" y="0"/>
                    </a:lnTo>
                    <a:lnTo>
                      <a:pt x="0" y="16273"/>
                    </a:lnTo>
                    <a:lnTo>
                      <a:pt x="20260" y="27990"/>
                    </a:lnTo>
                    <a:cubicBezTo>
                      <a:pt x="10415" y="35638"/>
                      <a:pt x="5045" y="43612"/>
                      <a:pt x="5208" y="51260"/>
                    </a:cubicBezTo>
                    <a:lnTo>
                      <a:pt x="5208" y="51260"/>
                    </a:lnTo>
                    <a:cubicBezTo>
                      <a:pt x="5208" y="59397"/>
                      <a:pt x="11229" y="66638"/>
                      <a:pt x="23189" y="73555"/>
                    </a:cubicBezTo>
                    <a:cubicBezTo>
                      <a:pt x="49877" y="88933"/>
                      <a:pt x="76321" y="83888"/>
                      <a:pt x="100487" y="76077"/>
                    </a:cubicBezTo>
                    <a:cubicBezTo>
                      <a:pt x="122944" y="68754"/>
                      <a:pt x="139298" y="59804"/>
                      <a:pt x="152235" y="67533"/>
                    </a:cubicBezTo>
                    <a:cubicBezTo>
                      <a:pt x="160372" y="72253"/>
                      <a:pt x="157849" y="77867"/>
                      <a:pt x="148818" y="83156"/>
                    </a:cubicBezTo>
                    <a:cubicBezTo>
                      <a:pt x="136963" y="89697"/>
                      <a:pt x="122773" y="90503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38"/>
                      <a:pt x="93741" y="114254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093" y="116223"/>
                      <a:pt x="150340" y="113001"/>
                      <a:pt x="162731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8" name="Freeform: Shape 1007">
                <a:extLst>
                  <a:ext uri="{FF2B5EF4-FFF2-40B4-BE49-F238E27FC236}">
                    <a16:creationId xmlns:a16="http://schemas.microsoft.com/office/drawing/2014/main" id="{3FC65663-9BB5-7C7F-0759-33570A070489}"/>
                  </a:ext>
                </a:extLst>
              </p:cNvPr>
              <p:cNvSpPr/>
              <p:nvPr/>
            </p:nvSpPr>
            <p:spPr>
              <a:xfrm>
                <a:off x="7176299" y="4090925"/>
                <a:ext cx="210411" cy="119282"/>
              </a:xfrm>
              <a:custGeom>
                <a:avLst/>
                <a:gdLst>
                  <a:gd name="connsiteX0" fmla="*/ 205286 w 210411"/>
                  <a:gd name="connsiteY0" fmla="*/ 101300 h 119282"/>
                  <a:gd name="connsiteX1" fmla="*/ 189582 w 210411"/>
                  <a:gd name="connsiteY1" fmla="*/ 92187 h 119282"/>
                  <a:gd name="connsiteX2" fmla="*/ 205286 w 210411"/>
                  <a:gd name="connsiteY2" fmla="*/ 68184 h 119282"/>
                  <a:gd name="connsiteX3" fmla="*/ 205286 w 210411"/>
                  <a:gd name="connsiteY3" fmla="*/ 66069 h 119282"/>
                  <a:gd name="connsiteX4" fmla="*/ 187792 w 210411"/>
                  <a:gd name="connsiteY4" fmla="*/ 44833 h 119282"/>
                  <a:gd name="connsiteX5" fmla="*/ 187792 w 210411"/>
                  <a:gd name="connsiteY5" fmla="*/ 44833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0 w 210411"/>
                  <a:gd name="connsiteY9" fmla="*/ 35394 h 119282"/>
                  <a:gd name="connsiteX10" fmla="*/ 140600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5 h 119282"/>
                  <a:gd name="connsiteX13" fmla="*/ 112610 w 210411"/>
                  <a:gd name="connsiteY13" fmla="*/ 41497 h 119282"/>
                  <a:gd name="connsiteX14" fmla="*/ 101137 w 210411"/>
                  <a:gd name="connsiteY14" fmla="*/ 45239 h 119282"/>
                  <a:gd name="connsiteX15" fmla="*/ 96825 w 210411"/>
                  <a:gd name="connsiteY15" fmla="*/ 46785 h 119282"/>
                  <a:gd name="connsiteX16" fmla="*/ 72415 w 210411"/>
                  <a:gd name="connsiteY16" fmla="*/ 53701 h 119282"/>
                  <a:gd name="connsiteX17" fmla="*/ 62001 w 210411"/>
                  <a:gd name="connsiteY17" fmla="*/ 53294 h 119282"/>
                  <a:gd name="connsiteX18" fmla="*/ 57119 w 210411"/>
                  <a:gd name="connsiteY18" fmla="*/ 51260 h 119282"/>
                  <a:gd name="connsiteX19" fmla="*/ 61512 w 210411"/>
                  <a:gd name="connsiteY19" fmla="*/ 35719 h 119282"/>
                  <a:gd name="connsiteX20" fmla="*/ 96744 w 210411"/>
                  <a:gd name="connsiteY20" fmla="*/ 32058 h 119282"/>
                  <a:gd name="connsiteX21" fmla="*/ 121154 w 210411"/>
                  <a:gd name="connsiteY21" fmla="*/ 7648 h 119282"/>
                  <a:gd name="connsiteX22" fmla="*/ 47924 w 210411"/>
                  <a:gd name="connsiteY22" fmla="*/ 11717 h 119282"/>
                  <a:gd name="connsiteX23" fmla="*/ 27583 w 210411"/>
                  <a:gd name="connsiteY23" fmla="*/ 0 h 119282"/>
                  <a:gd name="connsiteX24" fmla="*/ 0 w 210411"/>
                  <a:gd name="connsiteY24" fmla="*/ 16273 h 119282"/>
                  <a:gd name="connsiteX25" fmla="*/ 20260 w 210411"/>
                  <a:gd name="connsiteY25" fmla="*/ 27990 h 119282"/>
                  <a:gd name="connsiteX26" fmla="*/ 5208 w 210411"/>
                  <a:gd name="connsiteY26" fmla="*/ 51260 h 119282"/>
                  <a:gd name="connsiteX27" fmla="*/ 5208 w 210411"/>
                  <a:gd name="connsiteY27" fmla="*/ 51260 h 119282"/>
                  <a:gd name="connsiteX28" fmla="*/ 23189 w 210411"/>
                  <a:gd name="connsiteY28" fmla="*/ 73555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3 h 119282"/>
                  <a:gd name="connsiteX31" fmla="*/ 148818 w 210411"/>
                  <a:gd name="connsiteY31" fmla="*/ 83156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731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286" y="101300"/>
                    </a:moveTo>
                    <a:lnTo>
                      <a:pt x="189582" y="92187"/>
                    </a:lnTo>
                    <a:cubicBezTo>
                      <a:pt x="199037" y="87916"/>
                      <a:pt x="205163" y="78559"/>
                      <a:pt x="205286" y="68184"/>
                    </a:cubicBezTo>
                    <a:cubicBezTo>
                      <a:pt x="205326" y="67477"/>
                      <a:pt x="205326" y="66777"/>
                      <a:pt x="205286" y="66069"/>
                    </a:cubicBezTo>
                    <a:cubicBezTo>
                      <a:pt x="204635" y="58665"/>
                      <a:pt x="199102" y="51342"/>
                      <a:pt x="187792" y="44833"/>
                    </a:cubicBezTo>
                    <a:lnTo>
                      <a:pt x="187792" y="44833"/>
                    </a:lnTo>
                    <a:cubicBezTo>
                      <a:pt x="176702" y="38494"/>
                      <a:pt x="164115" y="35239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lnTo>
                      <a:pt x="141820" y="35394"/>
                    </a:lnTo>
                    <a:lnTo>
                      <a:pt x="140600" y="35394"/>
                    </a:lnTo>
                    <a:lnTo>
                      <a:pt x="138485" y="35394"/>
                    </a:lnTo>
                    <a:cubicBezTo>
                      <a:pt x="132504" y="36265"/>
                      <a:pt x="126581" y="37485"/>
                      <a:pt x="120747" y="39055"/>
                    </a:cubicBezTo>
                    <a:cubicBezTo>
                      <a:pt x="117980" y="39763"/>
                      <a:pt x="115271" y="40577"/>
                      <a:pt x="112610" y="41497"/>
                    </a:cubicBezTo>
                    <a:lnTo>
                      <a:pt x="101137" y="45239"/>
                    </a:lnTo>
                    <a:lnTo>
                      <a:pt x="96825" y="46785"/>
                    </a:lnTo>
                    <a:cubicBezTo>
                      <a:pt x="88925" y="49853"/>
                      <a:pt x="80747" y="52164"/>
                      <a:pt x="72415" y="53701"/>
                    </a:cubicBezTo>
                    <a:cubicBezTo>
                      <a:pt x="68949" y="54238"/>
                      <a:pt x="65418" y="54100"/>
                      <a:pt x="62001" y="53294"/>
                    </a:cubicBezTo>
                    <a:cubicBezTo>
                      <a:pt x="60308" y="52790"/>
                      <a:pt x="58673" y="52107"/>
                      <a:pt x="57119" y="51260"/>
                    </a:cubicBezTo>
                    <a:cubicBezTo>
                      <a:pt x="51016" y="47680"/>
                      <a:pt x="50040" y="42310"/>
                      <a:pt x="61512" y="35719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49"/>
                      <a:pt x="71024" y="1497"/>
                      <a:pt x="47924" y="11717"/>
                    </a:cubicBezTo>
                    <a:lnTo>
                      <a:pt x="27583" y="0"/>
                    </a:lnTo>
                    <a:lnTo>
                      <a:pt x="0" y="16273"/>
                    </a:lnTo>
                    <a:lnTo>
                      <a:pt x="20260" y="27990"/>
                    </a:lnTo>
                    <a:cubicBezTo>
                      <a:pt x="10415" y="35638"/>
                      <a:pt x="5045" y="43612"/>
                      <a:pt x="5208" y="51260"/>
                    </a:cubicBezTo>
                    <a:lnTo>
                      <a:pt x="5208" y="51260"/>
                    </a:lnTo>
                    <a:cubicBezTo>
                      <a:pt x="5208" y="59397"/>
                      <a:pt x="11229" y="66638"/>
                      <a:pt x="23189" y="73555"/>
                    </a:cubicBezTo>
                    <a:cubicBezTo>
                      <a:pt x="49877" y="88933"/>
                      <a:pt x="76321" y="83888"/>
                      <a:pt x="100487" y="76077"/>
                    </a:cubicBezTo>
                    <a:cubicBezTo>
                      <a:pt x="122944" y="68754"/>
                      <a:pt x="139298" y="59804"/>
                      <a:pt x="152235" y="67533"/>
                    </a:cubicBezTo>
                    <a:cubicBezTo>
                      <a:pt x="160372" y="72253"/>
                      <a:pt x="157849" y="77867"/>
                      <a:pt x="148818" y="83156"/>
                    </a:cubicBezTo>
                    <a:cubicBezTo>
                      <a:pt x="136963" y="89697"/>
                      <a:pt x="122773" y="90503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38"/>
                      <a:pt x="93741" y="114254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093" y="116223"/>
                      <a:pt x="150340" y="113001"/>
                      <a:pt x="162731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9" name="Freeform: Shape 1008">
                <a:extLst>
                  <a:ext uri="{FF2B5EF4-FFF2-40B4-BE49-F238E27FC236}">
                    <a16:creationId xmlns:a16="http://schemas.microsoft.com/office/drawing/2014/main" id="{7017D71C-442B-BDA4-75A5-098B2D8B4914}"/>
                  </a:ext>
                </a:extLst>
              </p:cNvPr>
              <p:cNvSpPr/>
              <p:nvPr/>
            </p:nvSpPr>
            <p:spPr>
              <a:xfrm>
                <a:off x="7338460" y="4198979"/>
                <a:ext cx="20341" cy="33359"/>
              </a:xfrm>
              <a:custGeom>
                <a:avLst/>
                <a:gdLst>
                  <a:gd name="connsiteX0" fmla="*/ 0 w 20341"/>
                  <a:gd name="connsiteY0" fmla="*/ 0 h 33359"/>
                  <a:gd name="connsiteX1" fmla="*/ 0 w 20341"/>
                  <a:gd name="connsiteY1" fmla="*/ 21643 h 33359"/>
                  <a:gd name="connsiteX2" fmla="*/ 20341 w 20341"/>
                  <a:gd name="connsiteY2" fmla="*/ 33360 h 33359"/>
                  <a:gd name="connsiteX3" fmla="*/ 20341 w 20341"/>
                  <a:gd name="connsiteY3" fmla="*/ 11717 h 33359"/>
                  <a:gd name="connsiteX4" fmla="*/ 0 w 20341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341" y="33360"/>
                    </a:lnTo>
                    <a:lnTo>
                      <a:pt x="20341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0" name="Freeform: Shape 1009">
                <a:extLst>
                  <a:ext uri="{FF2B5EF4-FFF2-40B4-BE49-F238E27FC236}">
                    <a16:creationId xmlns:a16="http://schemas.microsoft.com/office/drawing/2014/main" id="{52F7239C-D59B-113C-E6F2-B128F8E6F4C3}"/>
                  </a:ext>
                </a:extLst>
              </p:cNvPr>
              <p:cNvSpPr/>
              <p:nvPr/>
            </p:nvSpPr>
            <p:spPr>
              <a:xfrm>
                <a:off x="7338460" y="4198979"/>
                <a:ext cx="20341" cy="33359"/>
              </a:xfrm>
              <a:custGeom>
                <a:avLst/>
                <a:gdLst>
                  <a:gd name="connsiteX0" fmla="*/ 0 w 20341"/>
                  <a:gd name="connsiteY0" fmla="*/ 0 h 33359"/>
                  <a:gd name="connsiteX1" fmla="*/ 0 w 20341"/>
                  <a:gd name="connsiteY1" fmla="*/ 21643 h 33359"/>
                  <a:gd name="connsiteX2" fmla="*/ 20341 w 20341"/>
                  <a:gd name="connsiteY2" fmla="*/ 33360 h 33359"/>
                  <a:gd name="connsiteX3" fmla="*/ 20341 w 20341"/>
                  <a:gd name="connsiteY3" fmla="*/ 11717 h 33359"/>
                  <a:gd name="connsiteX4" fmla="*/ 0 w 20341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341" y="33360"/>
                    </a:lnTo>
                    <a:lnTo>
                      <a:pt x="20341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1" name="Freeform: Shape 1010">
                <a:extLst>
                  <a:ext uri="{FF2B5EF4-FFF2-40B4-BE49-F238E27FC236}">
                    <a16:creationId xmlns:a16="http://schemas.microsoft.com/office/drawing/2014/main" id="{DA7FCE9A-4DDE-7AE6-9166-1E198D658C3D}"/>
                  </a:ext>
                </a:extLst>
              </p:cNvPr>
              <p:cNvSpPr/>
              <p:nvPr/>
            </p:nvSpPr>
            <p:spPr>
              <a:xfrm>
                <a:off x="7175729" y="4091576"/>
                <a:ext cx="47924" cy="15947"/>
              </a:xfrm>
              <a:custGeom>
                <a:avLst/>
                <a:gdLst>
                  <a:gd name="connsiteX0" fmla="*/ 0 w 47924"/>
                  <a:gd name="connsiteY0" fmla="*/ 15948 h 15947"/>
                  <a:gd name="connsiteX1" fmla="*/ 27583 w 47924"/>
                  <a:gd name="connsiteY1" fmla="*/ 0 h 15947"/>
                  <a:gd name="connsiteX2" fmla="*/ 47924 w 47924"/>
                  <a:gd name="connsiteY2" fmla="*/ 11717 h 15947"/>
                  <a:gd name="connsiteX3" fmla="*/ 27827 w 47924"/>
                  <a:gd name="connsiteY3" fmla="*/ 3255 h 15947"/>
                  <a:gd name="connsiteX4" fmla="*/ 0 w 47924"/>
                  <a:gd name="connsiteY4" fmla="*/ 15948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4" h="15947">
                    <a:moveTo>
                      <a:pt x="0" y="15948"/>
                    </a:moveTo>
                    <a:lnTo>
                      <a:pt x="27583" y="0"/>
                    </a:lnTo>
                    <a:lnTo>
                      <a:pt x="47924" y="11717"/>
                    </a:lnTo>
                    <a:lnTo>
                      <a:pt x="27827" y="3255"/>
                    </a:lnTo>
                    <a:lnTo>
                      <a:pt x="0" y="1594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2" name="Freeform: Shape 1011">
                <a:extLst>
                  <a:ext uri="{FF2B5EF4-FFF2-40B4-BE49-F238E27FC236}">
                    <a16:creationId xmlns:a16="http://schemas.microsoft.com/office/drawing/2014/main" id="{8838186D-BA7C-4888-B47C-401C7E8B0184}"/>
                  </a:ext>
                </a:extLst>
              </p:cNvPr>
              <p:cNvSpPr/>
              <p:nvPr/>
            </p:nvSpPr>
            <p:spPr>
              <a:xfrm>
                <a:off x="7237567" y="4099387"/>
                <a:ext cx="59641" cy="28071"/>
              </a:xfrm>
              <a:custGeom>
                <a:avLst/>
                <a:gdLst>
                  <a:gd name="connsiteX0" fmla="*/ 0 w 59641"/>
                  <a:gd name="connsiteY0" fmla="*/ 28071 h 28071"/>
                  <a:gd name="connsiteX1" fmla="*/ 35231 w 59641"/>
                  <a:gd name="connsiteY1" fmla="*/ 24410 h 28071"/>
                  <a:gd name="connsiteX2" fmla="*/ 59641 w 59641"/>
                  <a:gd name="connsiteY2" fmla="*/ 0 h 28071"/>
                  <a:gd name="connsiteX3" fmla="*/ 35231 w 59641"/>
                  <a:gd name="connsiteY3" fmla="*/ 21969 h 28071"/>
                  <a:gd name="connsiteX4" fmla="*/ 0 w 59641"/>
                  <a:gd name="connsiteY4" fmla="*/ 28071 h 2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41" h="28071">
                    <a:moveTo>
                      <a:pt x="0" y="28071"/>
                    </a:moveTo>
                    <a:cubicBezTo>
                      <a:pt x="10529" y="21424"/>
                      <a:pt x="23556" y="20073"/>
                      <a:pt x="35231" y="24410"/>
                    </a:cubicBezTo>
                    <a:lnTo>
                      <a:pt x="59641" y="0"/>
                    </a:lnTo>
                    <a:lnTo>
                      <a:pt x="35231" y="21969"/>
                    </a:lnTo>
                    <a:cubicBezTo>
                      <a:pt x="23222" y="17786"/>
                      <a:pt x="9902" y="20097"/>
                      <a:pt x="0" y="28071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3" name="Freeform: Shape 1012">
                <a:extLst>
                  <a:ext uri="{FF2B5EF4-FFF2-40B4-BE49-F238E27FC236}">
                    <a16:creationId xmlns:a16="http://schemas.microsoft.com/office/drawing/2014/main" id="{1E515455-BF09-004D-81E8-9AE91B61A514}"/>
                  </a:ext>
                </a:extLst>
              </p:cNvPr>
              <p:cNvSpPr/>
              <p:nvPr/>
            </p:nvSpPr>
            <p:spPr>
              <a:xfrm>
                <a:off x="7260024" y="4177092"/>
                <a:ext cx="39299" cy="31588"/>
              </a:xfrm>
              <a:custGeom>
                <a:avLst/>
                <a:gdLst>
                  <a:gd name="connsiteX0" fmla="*/ 0 w 39299"/>
                  <a:gd name="connsiteY0" fmla="*/ 25386 h 31588"/>
                  <a:gd name="connsiteX1" fmla="*/ 14320 w 39299"/>
                  <a:gd name="connsiteY1" fmla="*/ 29617 h 31588"/>
                  <a:gd name="connsiteX2" fmla="*/ 39300 w 39299"/>
                  <a:gd name="connsiteY2" fmla="*/ 31407 h 31588"/>
                  <a:gd name="connsiteX3" fmla="*/ 4068 w 39299"/>
                  <a:gd name="connsiteY3" fmla="*/ 24410 h 31588"/>
                  <a:gd name="connsiteX4" fmla="*/ 25956 w 39299"/>
                  <a:gd name="connsiteY4" fmla="*/ 0 h 3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9" h="31588">
                    <a:moveTo>
                      <a:pt x="0" y="25386"/>
                    </a:moveTo>
                    <a:cubicBezTo>
                      <a:pt x="4662" y="27160"/>
                      <a:pt x="9447" y="28576"/>
                      <a:pt x="14320" y="29617"/>
                    </a:cubicBezTo>
                    <a:cubicBezTo>
                      <a:pt x="22530" y="31326"/>
                      <a:pt x="30927" y="31928"/>
                      <a:pt x="39300" y="31407"/>
                    </a:cubicBezTo>
                    <a:cubicBezTo>
                      <a:pt x="27200" y="31537"/>
                      <a:pt x="15199" y="29153"/>
                      <a:pt x="4068" y="24410"/>
                    </a:cubicBezTo>
                    <a:lnTo>
                      <a:pt x="25956" y="0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4" name="Freeform: Shape 1013">
                <a:extLst>
                  <a:ext uri="{FF2B5EF4-FFF2-40B4-BE49-F238E27FC236}">
                    <a16:creationId xmlns:a16="http://schemas.microsoft.com/office/drawing/2014/main" id="{027BA35E-A51A-D221-9D7A-8C0213746838}"/>
                  </a:ext>
                </a:extLst>
              </p:cNvPr>
              <p:cNvSpPr/>
              <p:nvPr/>
            </p:nvSpPr>
            <p:spPr>
              <a:xfrm>
                <a:off x="7338460" y="4194911"/>
                <a:ext cx="47680" cy="15784"/>
              </a:xfrm>
              <a:custGeom>
                <a:avLst/>
                <a:gdLst>
                  <a:gd name="connsiteX0" fmla="*/ 0 w 47680"/>
                  <a:gd name="connsiteY0" fmla="*/ 4068 h 15784"/>
                  <a:gd name="connsiteX1" fmla="*/ 20341 w 47680"/>
                  <a:gd name="connsiteY1" fmla="*/ 13181 h 15784"/>
                  <a:gd name="connsiteX2" fmla="*/ 47680 w 47680"/>
                  <a:gd name="connsiteY2" fmla="*/ 0 h 15784"/>
                  <a:gd name="connsiteX3" fmla="*/ 20341 w 47680"/>
                  <a:gd name="connsiteY3" fmla="*/ 15785 h 15784"/>
                  <a:gd name="connsiteX4" fmla="*/ 0 w 47680"/>
                  <a:gd name="connsiteY4" fmla="*/ 4068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80" h="15784">
                    <a:moveTo>
                      <a:pt x="0" y="4068"/>
                    </a:moveTo>
                    <a:lnTo>
                      <a:pt x="20341" y="13181"/>
                    </a:lnTo>
                    <a:lnTo>
                      <a:pt x="47680" y="0"/>
                    </a:lnTo>
                    <a:lnTo>
                      <a:pt x="20341" y="15785"/>
                    </a:lnTo>
                    <a:lnTo>
                      <a:pt x="0" y="406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5" name="Freeform: Shape 1014">
                <a:extLst>
                  <a:ext uri="{FF2B5EF4-FFF2-40B4-BE49-F238E27FC236}">
                    <a16:creationId xmlns:a16="http://schemas.microsoft.com/office/drawing/2014/main" id="{5FF29E30-678B-E835-FBA7-88C4E6B47627}"/>
                  </a:ext>
                </a:extLst>
              </p:cNvPr>
              <p:cNvSpPr/>
              <p:nvPr/>
            </p:nvSpPr>
            <p:spPr>
              <a:xfrm>
                <a:off x="7021216" y="4014848"/>
                <a:ext cx="259719" cy="144993"/>
              </a:xfrm>
              <a:custGeom>
                <a:avLst/>
                <a:gdLst>
                  <a:gd name="connsiteX0" fmla="*/ 75751 w 259719"/>
                  <a:gd name="connsiteY0" fmla="*/ 48006 h 144993"/>
                  <a:gd name="connsiteX1" fmla="*/ 259719 w 259719"/>
                  <a:gd name="connsiteY1" fmla="*/ 0 h 144993"/>
                  <a:gd name="connsiteX2" fmla="*/ 73636 w 259719"/>
                  <a:gd name="connsiteY2" fmla="*/ 44344 h 144993"/>
                  <a:gd name="connsiteX3" fmla="*/ 0 w 259719"/>
                  <a:gd name="connsiteY3" fmla="*/ 144994 h 144993"/>
                  <a:gd name="connsiteX4" fmla="*/ 75751 w 259719"/>
                  <a:gd name="connsiteY4" fmla="*/ 48006 h 14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719" h="144993">
                    <a:moveTo>
                      <a:pt x="75751" y="48006"/>
                    </a:moveTo>
                    <a:cubicBezTo>
                      <a:pt x="147597" y="4312"/>
                      <a:pt x="259719" y="0"/>
                      <a:pt x="259719" y="0"/>
                    </a:cubicBezTo>
                    <a:cubicBezTo>
                      <a:pt x="189257" y="0"/>
                      <a:pt x="123188" y="15785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44994"/>
                      <a:pt x="2604" y="92432"/>
                      <a:pt x="75751" y="4800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6" name="Freeform: Shape 1015">
                <a:extLst>
                  <a:ext uri="{FF2B5EF4-FFF2-40B4-BE49-F238E27FC236}">
                    <a16:creationId xmlns:a16="http://schemas.microsoft.com/office/drawing/2014/main" id="{2568FAAF-4737-7EF3-B04E-3E0AE560BEFB}"/>
                  </a:ext>
                </a:extLst>
              </p:cNvPr>
              <p:cNvSpPr/>
              <p:nvPr/>
            </p:nvSpPr>
            <p:spPr>
              <a:xfrm>
                <a:off x="7260024" y="4142511"/>
                <a:ext cx="292549" cy="174167"/>
              </a:xfrm>
              <a:custGeom>
                <a:avLst/>
                <a:gdLst>
                  <a:gd name="connsiteX0" fmla="*/ 0 w 292549"/>
                  <a:gd name="connsiteY0" fmla="*/ 173716 h 174167"/>
                  <a:gd name="connsiteX1" fmla="*/ 213015 w 292549"/>
                  <a:gd name="connsiteY1" fmla="*/ 128232 h 174167"/>
                  <a:gd name="connsiteX2" fmla="*/ 290882 w 292549"/>
                  <a:gd name="connsiteY2" fmla="*/ 0 h 174167"/>
                  <a:gd name="connsiteX3" fmla="*/ 208377 w 292549"/>
                  <a:gd name="connsiteY3" fmla="*/ 125385 h 174167"/>
                  <a:gd name="connsiteX4" fmla="*/ 0 w 292549"/>
                  <a:gd name="connsiteY4" fmla="*/ 173716 h 174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9" h="174167">
                    <a:moveTo>
                      <a:pt x="0" y="173716"/>
                    </a:moveTo>
                    <a:cubicBezTo>
                      <a:pt x="76321" y="177052"/>
                      <a:pt x="154595" y="161918"/>
                      <a:pt x="213015" y="128232"/>
                    </a:cubicBezTo>
                    <a:cubicBezTo>
                      <a:pt x="273714" y="93164"/>
                      <a:pt x="299670" y="45646"/>
                      <a:pt x="290882" y="0"/>
                    </a:cubicBezTo>
                    <a:cubicBezTo>
                      <a:pt x="290882" y="0"/>
                      <a:pt x="302192" y="74450"/>
                      <a:pt x="208377" y="125385"/>
                    </a:cubicBezTo>
                    <a:cubicBezTo>
                      <a:pt x="114563" y="176320"/>
                      <a:pt x="0" y="173716"/>
                      <a:pt x="0" y="17371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616" name="Graphic 4">
              <a:extLst>
                <a:ext uri="{FF2B5EF4-FFF2-40B4-BE49-F238E27FC236}">
                  <a16:creationId xmlns:a16="http://schemas.microsoft.com/office/drawing/2014/main" id="{82ECEE19-F869-B096-7829-C4D1B7A94B53}"/>
                </a:ext>
              </a:extLst>
            </p:cNvPr>
            <p:cNvGrpSpPr/>
            <p:nvPr/>
          </p:nvGrpSpPr>
          <p:grpSpPr>
            <a:xfrm>
              <a:off x="4689439" y="1918971"/>
              <a:ext cx="403655" cy="671130"/>
              <a:chOff x="4689439" y="1918971"/>
              <a:chExt cx="403655" cy="671130"/>
            </a:xfrm>
          </p:grpSpPr>
          <p:grpSp>
            <p:nvGrpSpPr>
              <p:cNvPr id="833" name="Graphic 4">
                <a:extLst>
                  <a:ext uri="{FF2B5EF4-FFF2-40B4-BE49-F238E27FC236}">
                    <a16:creationId xmlns:a16="http://schemas.microsoft.com/office/drawing/2014/main" id="{E9028F4C-B793-8DF7-FD16-A0D173A1824F}"/>
                  </a:ext>
                </a:extLst>
              </p:cNvPr>
              <p:cNvGrpSpPr/>
              <p:nvPr/>
            </p:nvGrpSpPr>
            <p:grpSpPr>
              <a:xfrm>
                <a:off x="4689439" y="1918971"/>
                <a:ext cx="403655" cy="671130"/>
                <a:chOff x="4689439" y="1918971"/>
                <a:chExt cx="403655" cy="671130"/>
              </a:xfrm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id="{76B7F0A3-ED1B-988D-2881-AEF83723E079}"/>
                    </a:ext>
                  </a:extLst>
                </p:cNvPr>
                <p:cNvSpPr/>
                <p:nvPr/>
              </p:nvSpPr>
              <p:spPr>
                <a:xfrm>
                  <a:off x="4840453" y="2432693"/>
                  <a:ext cx="111633" cy="142971"/>
                </a:xfrm>
                <a:custGeom>
                  <a:avLst/>
                  <a:gdLst>
                    <a:gd name="connsiteX0" fmla="*/ 82830 w 111633"/>
                    <a:gd name="connsiteY0" fmla="*/ 0 h 142971"/>
                    <a:gd name="connsiteX1" fmla="*/ 0 w 111633"/>
                    <a:gd name="connsiteY1" fmla="*/ 47924 h 142971"/>
                    <a:gd name="connsiteX2" fmla="*/ 33034 w 111633"/>
                    <a:gd name="connsiteY2" fmla="*/ 122048 h 142971"/>
                    <a:gd name="connsiteX3" fmla="*/ 36208 w 111633"/>
                    <a:gd name="connsiteY3" fmla="*/ 125629 h 142971"/>
                    <a:gd name="connsiteX4" fmla="*/ 64686 w 111633"/>
                    <a:gd name="connsiteY4" fmla="*/ 141902 h 142971"/>
                    <a:gd name="connsiteX5" fmla="*/ 75060 w 111633"/>
                    <a:gd name="connsiteY5" fmla="*/ 139282 h 142971"/>
                    <a:gd name="connsiteX6" fmla="*/ 75833 w 111633"/>
                    <a:gd name="connsiteY6" fmla="*/ 137508 h 142971"/>
                    <a:gd name="connsiteX7" fmla="*/ 111634 w 111633"/>
                    <a:gd name="connsiteY7" fmla="*/ 16192 h 142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1633" h="142971">
                      <a:moveTo>
                        <a:pt x="82830" y="0"/>
                      </a:moveTo>
                      <a:lnTo>
                        <a:pt x="0" y="47924"/>
                      </a:lnTo>
                      <a:lnTo>
                        <a:pt x="33034" y="122048"/>
                      </a:lnTo>
                      <a:cubicBezTo>
                        <a:pt x="33653" y="123570"/>
                        <a:pt x="34776" y="124831"/>
                        <a:pt x="36208" y="125629"/>
                      </a:cubicBezTo>
                      <a:lnTo>
                        <a:pt x="64686" y="141902"/>
                      </a:lnTo>
                      <a:cubicBezTo>
                        <a:pt x="68274" y="144042"/>
                        <a:pt x="72920" y="142870"/>
                        <a:pt x="75060" y="139282"/>
                      </a:cubicBezTo>
                      <a:cubicBezTo>
                        <a:pt x="75393" y="138728"/>
                        <a:pt x="75654" y="138126"/>
                        <a:pt x="75833" y="137508"/>
                      </a:cubicBezTo>
                      <a:lnTo>
                        <a:pt x="111634" y="16192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id="{691E106A-EF24-FED8-E9A8-1B35116631E2}"/>
                    </a:ext>
                  </a:extLst>
                </p:cNvPr>
                <p:cNvSpPr/>
                <p:nvPr/>
              </p:nvSpPr>
              <p:spPr>
                <a:xfrm>
                  <a:off x="4840453" y="2432693"/>
                  <a:ext cx="111633" cy="142971"/>
                </a:xfrm>
                <a:custGeom>
                  <a:avLst/>
                  <a:gdLst>
                    <a:gd name="connsiteX0" fmla="*/ 82830 w 111633"/>
                    <a:gd name="connsiteY0" fmla="*/ 0 h 142971"/>
                    <a:gd name="connsiteX1" fmla="*/ 0 w 111633"/>
                    <a:gd name="connsiteY1" fmla="*/ 47924 h 142971"/>
                    <a:gd name="connsiteX2" fmla="*/ 33034 w 111633"/>
                    <a:gd name="connsiteY2" fmla="*/ 122048 h 142971"/>
                    <a:gd name="connsiteX3" fmla="*/ 36208 w 111633"/>
                    <a:gd name="connsiteY3" fmla="*/ 125629 h 142971"/>
                    <a:gd name="connsiteX4" fmla="*/ 64686 w 111633"/>
                    <a:gd name="connsiteY4" fmla="*/ 141902 h 142971"/>
                    <a:gd name="connsiteX5" fmla="*/ 75060 w 111633"/>
                    <a:gd name="connsiteY5" fmla="*/ 139282 h 142971"/>
                    <a:gd name="connsiteX6" fmla="*/ 75833 w 111633"/>
                    <a:gd name="connsiteY6" fmla="*/ 137508 h 142971"/>
                    <a:gd name="connsiteX7" fmla="*/ 111634 w 111633"/>
                    <a:gd name="connsiteY7" fmla="*/ 16192 h 142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1633" h="142971">
                      <a:moveTo>
                        <a:pt x="82830" y="0"/>
                      </a:moveTo>
                      <a:lnTo>
                        <a:pt x="0" y="47924"/>
                      </a:lnTo>
                      <a:lnTo>
                        <a:pt x="33034" y="122048"/>
                      </a:lnTo>
                      <a:cubicBezTo>
                        <a:pt x="33653" y="123570"/>
                        <a:pt x="34776" y="124831"/>
                        <a:pt x="36208" y="125629"/>
                      </a:cubicBezTo>
                      <a:lnTo>
                        <a:pt x="64686" y="141902"/>
                      </a:lnTo>
                      <a:cubicBezTo>
                        <a:pt x="68274" y="144042"/>
                        <a:pt x="72920" y="142870"/>
                        <a:pt x="75060" y="139282"/>
                      </a:cubicBezTo>
                      <a:cubicBezTo>
                        <a:pt x="75393" y="138728"/>
                        <a:pt x="75654" y="138126"/>
                        <a:pt x="75833" y="137508"/>
                      </a:cubicBezTo>
                      <a:lnTo>
                        <a:pt x="111634" y="16192"/>
                      </a:ln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id="{F7DD11FC-14BB-A46A-E037-D5AD75C382E8}"/>
                    </a:ext>
                  </a:extLst>
                </p:cNvPr>
                <p:cNvSpPr/>
                <p:nvPr/>
              </p:nvSpPr>
              <p:spPr>
                <a:xfrm>
                  <a:off x="4869094" y="2449210"/>
                  <a:ext cx="82586" cy="126813"/>
                </a:xfrm>
                <a:custGeom>
                  <a:avLst/>
                  <a:gdLst>
                    <a:gd name="connsiteX0" fmla="*/ 0 w 82586"/>
                    <a:gd name="connsiteY0" fmla="*/ 48087 h 126813"/>
                    <a:gd name="connsiteX1" fmla="*/ 32546 w 82586"/>
                    <a:gd name="connsiteY1" fmla="*/ 122211 h 126813"/>
                    <a:gd name="connsiteX2" fmla="*/ 42473 w 82586"/>
                    <a:gd name="connsiteY2" fmla="*/ 126206 h 126813"/>
                    <a:gd name="connsiteX3" fmla="*/ 46785 w 82586"/>
                    <a:gd name="connsiteY3" fmla="*/ 121316 h 126813"/>
                    <a:gd name="connsiteX4" fmla="*/ 82586 w 82586"/>
                    <a:gd name="connsiteY4" fmla="*/ 0 h 12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586" h="126813">
                      <a:moveTo>
                        <a:pt x="0" y="48087"/>
                      </a:moveTo>
                      <a:lnTo>
                        <a:pt x="32546" y="122211"/>
                      </a:lnTo>
                      <a:cubicBezTo>
                        <a:pt x="34182" y="126060"/>
                        <a:pt x="38632" y="127842"/>
                        <a:pt x="42473" y="126206"/>
                      </a:cubicBezTo>
                      <a:cubicBezTo>
                        <a:pt x="44572" y="125311"/>
                        <a:pt x="46159" y="123513"/>
                        <a:pt x="46785" y="121316"/>
                      </a:cubicBezTo>
                      <a:lnTo>
                        <a:pt x="82586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id="{75E9F837-962E-BFE2-2095-E6582F7DBA0F}"/>
                    </a:ext>
                  </a:extLst>
                </p:cNvPr>
                <p:cNvSpPr/>
                <p:nvPr/>
              </p:nvSpPr>
              <p:spPr>
                <a:xfrm>
                  <a:off x="4689439" y="1918971"/>
                  <a:ext cx="403410" cy="671130"/>
                </a:xfrm>
                <a:custGeom>
                  <a:avLst/>
                  <a:gdLst>
                    <a:gd name="connsiteX0" fmla="*/ 351256 w 403410"/>
                    <a:gd name="connsiteY0" fmla="*/ 1932 h 671130"/>
                    <a:gd name="connsiteX1" fmla="*/ 8137 w 403410"/>
                    <a:gd name="connsiteY1" fmla="*/ 199976 h 671130"/>
                    <a:gd name="connsiteX2" fmla="*/ 0 w 403410"/>
                    <a:gd name="connsiteY2" fmla="*/ 213646 h 671130"/>
                    <a:gd name="connsiteX3" fmla="*/ 0 w 403410"/>
                    <a:gd name="connsiteY3" fmla="*/ 639432 h 671130"/>
                    <a:gd name="connsiteX4" fmla="*/ 8137 w 403410"/>
                    <a:gd name="connsiteY4" fmla="*/ 653020 h 671130"/>
                    <a:gd name="connsiteX5" fmla="*/ 36370 w 403410"/>
                    <a:gd name="connsiteY5" fmla="*/ 669294 h 671130"/>
                    <a:gd name="connsiteX6" fmla="*/ 52155 w 403410"/>
                    <a:gd name="connsiteY6" fmla="*/ 669294 h 671130"/>
                    <a:gd name="connsiteX7" fmla="*/ 395274 w 403410"/>
                    <a:gd name="connsiteY7" fmla="*/ 471168 h 671130"/>
                    <a:gd name="connsiteX8" fmla="*/ 403411 w 403410"/>
                    <a:gd name="connsiteY8" fmla="*/ 457499 h 671130"/>
                    <a:gd name="connsiteX9" fmla="*/ 403411 w 403410"/>
                    <a:gd name="connsiteY9" fmla="*/ 31224 h 671130"/>
                    <a:gd name="connsiteX10" fmla="*/ 395274 w 403410"/>
                    <a:gd name="connsiteY10" fmla="*/ 17636 h 671130"/>
                    <a:gd name="connsiteX11" fmla="*/ 367041 w 403410"/>
                    <a:gd name="connsiteY11" fmla="*/ 1851 h 671130"/>
                    <a:gd name="connsiteX12" fmla="*/ 351256 w 403410"/>
                    <a:gd name="connsiteY12" fmla="*/ 1932 h 671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3410" h="671130">
                      <a:moveTo>
                        <a:pt x="351256" y="1932"/>
                      </a:moveTo>
                      <a:lnTo>
                        <a:pt x="8137" y="199976"/>
                      </a:lnTo>
                      <a:cubicBezTo>
                        <a:pt x="3369" y="202945"/>
                        <a:pt x="334" y="208041"/>
                        <a:pt x="0" y="213646"/>
                      </a:cubicBezTo>
                      <a:lnTo>
                        <a:pt x="0" y="639432"/>
                      </a:lnTo>
                      <a:cubicBezTo>
                        <a:pt x="326" y="645022"/>
                        <a:pt x="3360" y="650099"/>
                        <a:pt x="8137" y="653020"/>
                      </a:cubicBezTo>
                      <a:lnTo>
                        <a:pt x="36370" y="669294"/>
                      </a:lnTo>
                      <a:cubicBezTo>
                        <a:pt x="41350" y="671743"/>
                        <a:pt x="47176" y="671743"/>
                        <a:pt x="52155" y="669294"/>
                      </a:cubicBezTo>
                      <a:lnTo>
                        <a:pt x="395274" y="471168"/>
                      </a:lnTo>
                      <a:cubicBezTo>
                        <a:pt x="400042" y="468199"/>
                        <a:pt x="403077" y="463104"/>
                        <a:pt x="403411" y="457499"/>
                      </a:cubicBezTo>
                      <a:lnTo>
                        <a:pt x="403411" y="31224"/>
                      </a:lnTo>
                      <a:cubicBezTo>
                        <a:pt x="403086" y="25635"/>
                        <a:pt x="400051" y="20559"/>
                        <a:pt x="395274" y="17636"/>
                      </a:cubicBezTo>
                      <a:lnTo>
                        <a:pt x="367041" y="1851"/>
                      </a:lnTo>
                      <a:cubicBezTo>
                        <a:pt x="362069" y="-645"/>
                        <a:pt x="356203" y="-615"/>
                        <a:pt x="351256" y="1932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id="{3E4AA091-18ED-A5B6-DD7E-3670D093D66D}"/>
                    </a:ext>
                  </a:extLst>
                </p:cNvPr>
                <p:cNvSpPr/>
                <p:nvPr/>
              </p:nvSpPr>
              <p:spPr>
                <a:xfrm>
                  <a:off x="4692124" y="1919012"/>
                  <a:ext cx="400400" cy="230610"/>
                </a:xfrm>
                <a:custGeom>
                  <a:avLst/>
                  <a:gdLst>
                    <a:gd name="connsiteX0" fmla="*/ 400400 w 400400"/>
                    <a:gd name="connsiteY0" fmla="*/ 29718 h 230610"/>
                    <a:gd name="connsiteX1" fmla="*/ 392264 w 400400"/>
                    <a:gd name="connsiteY1" fmla="*/ 26626 h 230610"/>
                    <a:gd name="connsiteX2" fmla="*/ 49470 w 400400"/>
                    <a:gd name="connsiteY2" fmla="*/ 224752 h 230610"/>
                    <a:gd name="connsiteX3" fmla="*/ 43938 w 400400"/>
                    <a:gd name="connsiteY3" fmla="*/ 230610 h 230610"/>
                    <a:gd name="connsiteX4" fmla="*/ 0 w 400400"/>
                    <a:gd name="connsiteY4" fmla="*/ 205549 h 230610"/>
                    <a:gd name="connsiteX5" fmla="*/ 5451 w 400400"/>
                    <a:gd name="connsiteY5" fmla="*/ 199935 h 230610"/>
                    <a:gd name="connsiteX6" fmla="*/ 348570 w 400400"/>
                    <a:gd name="connsiteY6" fmla="*/ 1891 h 230610"/>
                    <a:gd name="connsiteX7" fmla="*/ 364355 w 400400"/>
                    <a:gd name="connsiteY7" fmla="*/ 1891 h 230610"/>
                    <a:gd name="connsiteX8" fmla="*/ 392589 w 400400"/>
                    <a:gd name="connsiteY8" fmla="*/ 17676 h 230610"/>
                    <a:gd name="connsiteX9" fmla="*/ 400400 w 400400"/>
                    <a:gd name="connsiteY9" fmla="*/ 29718 h 230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0400" h="230610">
                      <a:moveTo>
                        <a:pt x="400400" y="29718"/>
                      </a:moveTo>
                      <a:cubicBezTo>
                        <a:pt x="399750" y="25813"/>
                        <a:pt x="396576" y="24348"/>
                        <a:pt x="392264" y="26626"/>
                      </a:cubicBezTo>
                      <a:lnTo>
                        <a:pt x="49470" y="224752"/>
                      </a:lnTo>
                      <a:cubicBezTo>
                        <a:pt x="47168" y="226210"/>
                        <a:pt x="45264" y="228224"/>
                        <a:pt x="43938" y="230610"/>
                      </a:cubicBezTo>
                      <a:lnTo>
                        <a:pt x="0" y="205549"/>
                      </a:lnTo>
                      <a:cubicBezTo>
                        <a:pt x="1334" y="203262"/>
                        <a:pt x="3206" y="201335"/>
                        <a:pt x="5451" y="199935"/>
                      </a:cubicBezTo>
                      <a:lnTo>
                        <a:pt x="348570" y="1891"/>
                      </a:lnTo>
                      <a:cubicBezTo>
                        <a:pt x="353534" y="-630"/>
                        <a:pt x="359392" y="-630"/>
                        <a:pt x="364355" y="1891"/>
                      </a:cubicBezTo>
                      <a:lnTo>
                        <a:pt x="392589" y="17676"/>
                      </a:lnTo>
                      <a:cubicBezTo>
                        <a:pt x="396796" y="20388"/>
                        <a:pt x="399636" y="24772"/>
                        <a:pt x="400400" y="29718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id="{BEB51924-22CC-01BE-0C31-1A9B890706B6}"/>
                    </a:ext>
                  </a:extLst>
                </p:cNvPr>
                <p:cNvSpPr/>
                <p:nvPr/>
              </p:nvSpPr>
              <p:spPr>
                <a:xfrm>
                  <a:off x="4733702" y="1944556"/>
                  <a:ext cx="359392" cy="644252"/>
                </a:xfrm>
                <a:custGeom>
                  <a:avLst/>
                  <a:gdLst>
                    <a:gd name="connsiteX0" fmla="*/ 0 w 359392"/>
                    <a:gd name="connsiteY0" fmla="*/ 638664 h 644252"/>
                    <a:gd name="connsiteX1" fmla="*/ 0 w 359392"/>
                    <a:gd name="connsiteY1" fmla="*/ 212796 h 644252"/>
                    <a:gd name="connsiteX2" fmla="*/ 8137 w 359392"/>
                    <a:gd name="connsiteY2" fmla="*/ 199208 h 644252"/>
                    <a:gd name="connsiteX3" fmla="*/ 351256 w 359392"/>
                    <a:gd name="connsiteY3" fmla="*/ 1083 h 644252"/>
                    <a:gd name="connsiteX4" fmla="*/ 359392 w 359392"/>
                    <a:gd name="connsiteY4" fmla="*/ 5639 h 644252"/>
                    <a:gd name="connsiteX5" fmla="*/ 359392 w 359392"/>
                    <a:gd name="connsiteY5" fmla="*/ 431426 h 644252"/>
                    <a:gd name="connsiteX6" fmla="*/ 351256 w 359392"/>
                    <a:gd name="connsiteY6" fmla="*/ 445095 h 644252"/>
                    <a:gd name="connsiteX7" fmla="*/ 8137 w 359392"/>
                    <a:gd name="connsiteY7" fmla="*/ 643220 h 644252"/>
                    <a:gd name="connsiteX8" fmla="*/ 0 w 359392"/>
                    <a:gd name="connsiteY8" fmla="*/ 638664 h 644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9392" h="644252">
                      <a:moveTo>
                        <a:pt x="0" y="638664"/>
                      </a:moveTo>
                      <a:lnTo>
                        <a:pt x="0" y="212796"/>
                      </a:lnTo>
                      <a:cubicBezTo>
                        <a:pt x="399" y="207232"/>
                        <a:pt x="3426" y="202189"/>
                        <a:pt x="8137" y="199208"/>
                      </a:cubicBezTo>
                      <a:lnTo>
                        <a:pt x="351256" y="1083"/>
                      </a:lnTo>
                      <a:cubicBezTo>
                        <a:pt x="355649" y="-1440"/>
                        <a:pt x="359392" y="594"/>
                        <a:pt x="359392" y="5639"/>
                      </a:cubicBezTo>
                      <a:lnTo>
                        <a:pt x="359392" y="431426"/>
                      </a:lnTo>
                      <a:cubicBezTo>
                        <a:pt x="359059" y="437031"/>
                        <a:pt x="356024" y="442126"/>
                        <a:pt x="351256" y="445095"/>
                      </a:cubicBezTo>
                      <a:lnTo>
                        <a:pt x="8137" y="643220"/>
                      </a:lnTo>
                      <a:cubicBezTo>
                        <a:pt x="3580" y="645661"/>
                        <a:pt x="0" y="643627"/>
                        <a:pt x="0" y="638664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id="{FC1A7746-3BA0-A06A-7EC2-A642653BF3FE}"/>
                    </a:ext>
                  </a:extLst>
                </p:cNvPr>
                <p:cNvSpPr/>
                <p:nvPr/>
              </p:nvSpPr>
              <p:spPr>
                <a:xfrm>
                  <a:off x="4689439" y="2124480"/>
                  <a:ext cx="52155" cy="465096"/>
                </a:xfrm>
                <a:custGeom>
                  <a:avLst/>
                  <a:gdLst>
                    <a:gd name="connsiteX0" fmla="*/ 52155 w 52155"/>
                    <a:gd name="connsiteY0" fmla="*/ 463296 h 465096"/>
                    <a:gd name="connsiteX1" fmla="*/ 36370 w 52155"/>
                    <a:gd name="connsiteY1" fmla="*/ 463296 h 465096"/>
                    <a:gd name="connsiteX2" fmla="*/ 8137 w 52155"/>
                    <a:gd name="connsiteY2" fmla="*/ 447023 h 465096"/>
                    <a:gd name="connsiteX3" fmla="*/ 0 w 52155"/>
                    <a:gd name="connsiteY3" fmla="*/ 433516 h 465096"/>
                    <a:gd name="connsiteX4" fmla="*/ 0 w 52155"/>
                    <a:gd name="connsiteY4" fmla="*/ 8137 h 465096"/>
                    <a:gd name="connsiteX5" fmla="*/ 2522 w 52155"/>
                    <a:gd name="connsiteY5" fmla="*/ 0 h 465096"/>
                    <a:gd name="connsiteX6" fmla="*/ 46704 w 52155"/>
                    <a:gd name="connsiteY6" fmla="*/ 25142 h 465096"/>
                    <a:gd name="connsiteX7" fmla="*/ 44344 w 52155"/>
                    <a:gd name="connsiteY7" fmla="*/ 33279 h 465096"/>
                    <a:gd name="connsiteX8" fmla="*/ 44344 w 52155"/>
                    <a:gd name="connsiteY8" fmla="*/ 458658 h 465096"/>
                    <a:gd name="connsiteX9" fmla="*/ 52155 w 52155"/>
                    <a:gd name="connsiteY9" fmla="*/ 463296 h 465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155" h="465096">
                      <a:moveTo>
                        <a:pt x="52155" y="463296"/>
                      </a:moveTo>
                      <a:cubicBezTo>
                        <a:pt x="47168" y="465696"/>
                        <a:pt x="41358" y="465696"/>
                        <a:pt x="36370" y="463296"/>
                      </a:cubicBezTo>
                      <a:lnTo>
                        <a:pt x="8137" y="447023"/>
                      </a:lnTo>
                      <a:cubicBezTo>
                        <a:pt x="3401" y="444094"/>
                        <a:pt x="374" y="439065"/>
                        <a:pt x="0" y="433516"/>
                      </a:cubicBezTo>
                      <a:lnTo>
                        <a:pt x="0" y="8137"/>
                      </a:lnTo>
                      <a:cubicBezTo>
                        <a:pt x="106" y="5249"/>
                        <a:pt x="976" y="2440"/>
                        <a:pt x="2522" y="0"/>
                      </a:cubicBezTo>
                      <a:lnTo>
                        <a:pt x="46704" y="25142"/>
                      </a:lnTo>
                      <a:cubicBezTo>
                        <a:pt x="45182" y="27583"/>
                        <a:pt x="44361" y="30400"/>
                        <a:pt x="44344" y="33279"/>
                      </a:cubicBezTo>
                      <a:lnTo>
                        <a:pt x="44344" y="458658"/>
                      </a:lnTo>
                      <a:cubicBezTo>
                        <a:pt x="44263" y="463296"/>
                        <a:pt x="47518" y="465981"/>
                        <a:pt x="52155" y="463296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834" name="Freeform: Shape 833">
                <a:extLst>
                  <a:ext uri="{FF2B5EF4-FFF2-40B4-BE49-F238E27FC236}">
                    <a16:creationId xmlns:a16="http://schemas.microsoft.com/office/drawing/2014/main" id="{94950699-4915-6AEA-B607-786E6444ADF1}"/>
                  </a:ext>
                </a:extLst>
              </p:cNvPr>
              <p:cNvSpPr/>
              <p:nvPr/>
            </p:nvSpPr>
            <p:spPr>
              <a:xfrm>
                <a:off x="4782358" y="2051348"/>
                <a:ext cx="262973" cy="421353"/>
              </a:xfrm>
              <a:custGeom>
                <a:avLst/>
                <a:gdLst>
                  <a:gd name="connsiteX0" fmla="*/ 95442 w 262973"/>
                  <a:gd name="connsiteY0" fmla="*/ 128623 h 421353"/>
                  <a:gd name="connsiteX1" fmla="*/ 96012 w 262973"/>
                  <a:gd name="connsiteY1" fmla="*/ 150592 h 421353"/>
                  <a:gd name="connsiteX2" fmla="*/ 95442 w 262973"/>
                  <a:gd name="connsiteY2" fmla="*/ 172316 h 421353"/>
                  <a:gd name="connsiteX3" fmla="*/ 81284 w 262973"/>
                  <a:gd name="connsiteY3" fmla="*/ 223577 h 421353"/>
                  <a:gd name="connsiteX4" fmla="*/ 48006 w 262973"/>
                  <a:gd name="connsiteY4" fmla="*/ 258401 h 421353"/>
                  <a:gd name="connsiteX5" fmla="*/ 14809 w 262973"/>
                  <a:gd name="connsiteY5" fmla="*/ 261574 h 421353"/>
                  <a:gd name="connsiteX6" fmla="*/ 570 w 262973"/>
                  <a:gd name="connsiteY6" fmla="*/ 226750 h 421353"/>
                  <a:gd name="connsiteX7" fmla="*/ 0 w 262973"/>
                  <a:gd name="connsiteY7" fmla="*/ 205676 h 421353"/>
                  <a:gd name="connsiteX8" fmla="*/ 570 w 262973"/>
                  <a:gd name="connsiteY8" fmla="*/ 183057 h 421353"/>
                  <a:gd name="connsiteX9" fmla="*/ 14076 w 262973"/>
                  <a:gd name="connsiteY9" fmla="*/ 131796 h 421353"/>
                  <a:gd name="connsiteX10" fmla="*/ 48006 w 262973"/>
                  <a:gd name="connsiteY10" fmla="*/ 96158 h 421353"/>
                  <a:gd name="connsiteX11" fmla="*/ 82017 w 262973"/>
                  <a:gd name="connsiteY11" fmla="*/ 92578 h 421353"/>
                  <a:gd name="connsiteX12" fmla="*/ 95442 w 262973"/>
                  <a:gd name="connsiteY12" fmla="*/ 128623 h 421353"/>
                  <a:gd name="connsiteX13" fmla="*/ 178598 w 262973"/>
                  <a:gd name="connsiteY13" fmla="*/ 33262 h 421353"/>
                  <a:gd name="connsiteX14" fmla="*/ 182910 w 262973"/>
                  <a:gd name="connsiteY14" fmla="*/ 24475 h 421353"/>
                  <a:gd name="connsiteX15" fmla="*/ 189175 w 262973"/>
                  <a:gd name="connsiteY15" fmla="*/ 18617 h 421353"/>
                  <a:gd name="connsiteX16" fmla="*/ 219606 w 262973"/>
                  <a:gd name="connsiteY16" fmla="*/ 1042 h 421353"/>
                  <a:gd name="connsiteX17" fmla="*/ 224732 w 262973"/>
                  <a:gd name="connsiteY17" fmla="*/ 553 h 421353"/>
                  <a:gd name="connsiteX18" fmla="*/ 226603 w 262973"/>
                  <a:gd name="connsiteY18" fmla="*/ 6005 h 421353"/>
                  <a:gd name="connsiteX19" fmla="*/ 226603 w 262973"/>
                  <a:gd name="connsiteY19" fmla="*/ 8364 h 421353"/>
                  <a:gd name="connsiteX20" fmla="*/ 225708 w 262973"/>
                  <a:gd name="connsiteY20" fmla="*/ 11619 h 421353"/>
                  <a:gd name="connsiteX21" fmla="*/ 81122 w 262973"/>
                  <a:gd name="connsiteY21" fmla="*/ 388017 h 421353"/>
                  <a:gd name="connsiteX22" fmla="*/ 76891 w 262973"/>
                  <a:gd name="connsiteY22" fmla="*/ 396804 h 421353"/>
                  <a:gd name="connsiteX23" fmla="*/ 70544 w 262973"/>
                  <a:gd name="connsiteY23" fmla="*/ 402663 h 421353"/>
                  <a:gd name="connsiteX24" fmla="*/ 40113 w 262973"/>
                  <a:gd name="connsiteY24" fmla="*/ 420237 h 421353"/>
                  <a:gd name="connsiteX25" fmla="*/ 34987 w 262973"/>
                  <a:gd name="connsiteY25" fmla="*/ 420726 h 421353"/>
                  <a:gd name="connsiteX26" fmla="*/ 33116 w 262973"/>
                  <a:gd name="connsiteY26" fmla="*/ 415274 h 421353"/>
                  <a:gd name="connsiteX27" fmla="*/ 33116 w 262973"/>
                  <a:gd name="connsiteY27" fmla="*/ 412915 h 421353"/>
                  <a:gd name="connsiteX28" fmla="*/ 34011 w 262973"/>
                  <a:gd name="connsiteY28" fmla="*/ 409660 h 421353"/>
                  <a:gd name="connsiteX29" fmla="*/ 38486 w 262973"/>
                  <a:gd name="connsiteY29" fmla="*/ 207629 h 421353"/>
                  <a:gd name="connsiteX30" fmla="*/ 41008 w 262973"/>
                  <a:gd name="connsiteY30" fmla="*/ 218857 h 421353"/>
                  <a:gd name="connsiteX31" fmla="*/ 48006 w 262973"/>
                  <a:gd name="connsiteY31" fmla="*/ 219752 h 421353"/>
                  <a:gd name="connsiteX32" fmla="*/ 55085 w 262973"/>
                  <a:gd name="connsiteY32" fmla="*/ 210721 h 421353"/>
                  <a:gd name="connsiteX33" fmla="*/ 57526 w 262973"/>
                  <a:gd name="connsiteY33" fmla="*/ 196645 h 421353"/>
                  <a:gd name="connsiteX34" fmla="*/ 57526 w 262973"/>
                  <a:gd name="connsiteY34" fmla="*/ 147825 h 421353"/>
                  <a:gd name="connsiteX35" fmla="*/ 55085 w 262973"/>
                  <a:gd name="connsiteY35" fmla="*/ 136597 h 421353"/>
                  <a:gd name="connsiteX36" fmla="*/ 48006 w 262973"/>
                  <a:gd name="connsiteY36" fmla="*/ 135702 h 421353"/>
                  <a:gd name="connsiteX37" fmla="*/ 41008 w 262973"/>
                  <a:gd name="connsiteY37" fmla="*/ 144733 h 421353"/>
                  <a:gd name="connsiteX38" fmla="*/ 38486 w 262973"/>
                  <a:gd name="connsiteY38" fmla="*/ 158810 h 421353"/>
                  <a:gd name="connsiteX39" fmla="*/ 38486 w 262973"/>
                  <a:gd name="connsiteY39" fmla="*/ 207629 h 421353"/>
                  <a:gd name="connsiteX40" fmla="*/ 262404 w 262973"/>
                  <a:gd name="connsiteY40" fmla="*/ 191925 h 421353"/>
                  <a:gd name="connsiteX41" fmla="*/ 262974 w 262973"/>
                  <a:gd name="connsiteY41" fmla="*/ 213894 h 421353"/>
                  <a:gd name="connsiteX42" fmla="*/ 262404 w 262973"/>
                  <a:gd name="connsiteY42" fmla="*/ 235619 h 421353"/>
                  <a:gd name="connsiteX43" fmla="*/ 248247 w 262973"/>
                  <a:gd name="connsiteY43" fmla="*/ 286879 h 421353"/>
                  <a:gd name="connsiteX44" fmla="*/ 214968 w 262973"/>
                  <a:gd name="connsiteY44" fmla="*/ 322029 h 421353"/>
                  <a:gd name="connsiteX45" fmla="*/ 181771 w 262973"/>
                  <a:gd name="connsiteY45" fmla="*/ 325202 h 421353"/>
                  <a:gd name="connsiteX46" fmla="*/ 167532 w 262973"/>
                  <a:gd name="connsiteY46" fmla="*/ 290378 h 421353"/>
                  <a:gd name="connsiteX47" fmla="*/ 166962 w 262973"/>
                  <a:gd name="connsiteY47" fmla="*/ 269304 h 421353"/>
                  <a:gd name="connsiteX48" fmla="*/ 167532 w 262973"/>
                  <a:gd name="connsiteY48" fmla="*/ 246684 h 421353"/>
                  <a:gd name="connsiteX49" fmla="*/ 181039 w 262973"/>
                  <a:gd name="connsiteY49" fmla="*/ 195424 h 421353"/>
                  <a:gd name="connsiteX50" fmla="*/ 214968 w 262973"/>
                  <a:gd name="connsiteY50" fmla="*/ 159786 h 421353"/>
                  <a:gd name="connsiteX51" fmla="*/ 248979 w 262973"/>
                  <a:gd name="connsiteY51" fmla="*/ 156206 h 421353"/>
                  <a:gd name="connsiteX52" fmla="*/ 262404 w 262973"/>
                  <a:gd name="connsiteY52" fmla="*/ 191925 h 421353"/>
                  <a:gd name="connsiteX53" fmla="*/ 205448 w 262973"/>
                  <a:gd name="connsiteY53" fmla="*/ 270931 h 421353"/>
                  <a:gd name="connsiteX54" fmla="*/ 207971 w 262973"/>
                  <a:gd name="connsiteY54" fmla="*/ 282160 h 421353"/>
                  <a:gd name="connsiteX55" fmla="*/ 214968 w 262973"/>
                  <a:gd name="connsiteY55" fmla="*/ 283055 h 421353"/>
                  <a:gd name="connsiteX56" fmla="*/ 222047 w 262973"/>
                  <a:gd name="connsiteY56" fmla="*/ 274023 h 421353"/>
                  <a:gd name="connsiteX57" fmla="*/ 224488 w 262973"/>
                  <a:gd name="connsiteY57" fmla="*/ 259947 h 421353"/>
                  <a:gd name="connsiteX58" fmla="*/ 224488 w 262973"/>
                  <a:gd name="connsiteY58" fmla="*/ 211128 h 421353"/>
                  <a:gd name="connsiteX59" fmla="*/ 222047 w 262973"/>
                  <a:gd name="connsiteY59" fmla="*/ 199899 h 421353"/>
                  <a:gd name="connsiteX60" fmla="*/ 214968 w 262973"/>
                  <a:gd name="connsiteY60" fmla="*/ 199004 h 421353"/>
                  <a:gd name="connsiteX61" fmla="*/ 207971 w 262973"/>
                  <a:gd name="connsiteY61" fmla="*/ 208036 h 421353"/>
                  <a:gd name="connsiteX62" fmla="*/ 205448 w 262973"/>
                  <a:gd name="connsiteY62" fmla="*/ 222112 h 421353"/>
                  <a:gd name="connsiteX63" fmla="*/ 205448 w 262973"/>
                  <a:gd name="connsiteY63" fmla="*/ 270931 h 421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62973" h="421353">
                    <a:moveTo>
                      <a:pt x="95442" y="128623"/>
                    </a:moveTo>
                    <a:cubicBezTo>
                      <a:pt x="95849" y="136760"/>
                      <a:pt x="96012" y="144164"/>
                      <a:pt x="96012" y="150592"/>
                    </a:cubicBezTo>
                    <a:cubicBezTo>
                      <a:pt x="96012" y="157020"/>
                      <a:pt x="96012" y="164261"/>
                      <a:pt x="95442" y="172316"/>
                    </a:cubicBezTo>
                    <a:cubicBezTo>
                      <a:pt x="94661" y="190253"/>
                      <a:pt x="89820" y="207780"/>
                      <a:pt x="81284" y="223577"/>
                    </a:cubicBezTo>
                    <a:cubicBezTo>
                      <a:pt x="73620" y="238038"/>
                      <a:pt x="62106" y="250092"/>
                      <a:pt x="48006" y="258401"/>
                    </a:cubicBezTo>
                    <a:cubicBezTo>
                      <a:pt x="34336" y="266267"/>
                      <a:pt x="23271" y="267325"/>
                      <a:pt x="14809" y="261574"/>
                    </a:cubicBezTo>
                    <a:cubicBezTo>
                      <a:pt x="6672" y="255879"/>
                      <a:pt x="1546" y="244244"/>
                      <a:pt x="570" y="226750"/>
                    </a:cubicBezTo>
                    <a:cubicBezTo>
                      <a:pt x="570" y="219183"/>
                      <a:pt x="0" y="212185"/>
                      <a:pt x="0" y="205676"/>
                    </a:cubicBezTo>
                    <a:cubicBezTo>
                      <a:pt x="0" y="199167"/>
                      <a:pt x="0" y="191681"/>
                      <a:pt x="570" y="183057"/>
                    </a:cubicBezTo>
                    <a:cubicBezTo>
                      <a:pt x="1131" y="165167"/>
                      <a:pt x="5744" y="147638"/>
                      <a:pt x="14076" y="131796"/>
                    </a:cubicBezTo>
                    <a:cubicBezTo>
                      <a:pt x="21790" y="116946"/>
                      <a:pt x="33555" y="104589"/>
                      <a:pt x="48006" y="96158"/>
                    </a:cubicBezTo>
                    <a:cubicBezTo>
                      <a:pt x="62489" y="87859"/>
                      <a:pt x="73823" y="86665"/>
                      <a:pt x="82017" y="92578"/>
                    </a:cubicBezTo>
                    <a:cubicBezTo>
                      <a:pt x="90210" y="98491"/>
                      <a:pt x="94685" y="110505"/>
                      <a:pt x="95442" y="128623"/>
                    </a:cubicBezTo>
                    <a:close/>
                    <a:moveTo>
                      <a:pt x="178598" y="33262"/>
                    </a:moveTo>
                    <a:cubicBezTo>
                      <a:pt x="179769" y="30212"/>
                      <a:pt x="181218" y="27271"/>
                      <a:pt x="182910" y="24475"/>
                    </a:cubicBezTo>
                    <a:cubicBezTo>
                      <a:pt x="184440" y="21997"/>
                      <a:pt x="186604" y="19974"/>
                      <a:pt x="189175" y="18617"/>
                    </a:cubicBezTo>
                    <a:lnTo>
                      <a:pt x="219606" y="1042"/>
                    </a:lnTo>
                    <a:cubicBezTo>
                      <a:pt x="221062" y="-141"/>
                      <a:pt x="223080" y="-334"/>
                      <a:pt x="224732" y="553"/>
                    </a:cubicBezTo>
                    <a:cubicBezTo>
                      <a:pt x="226034" y="1448"/>
                      <a:pt x="226603" y="3238"/>
                      <a:pt x="226603" y="6005"/>
                    </a:cubicBezTo>
                    <a:cubicBezTo>
                      <a:pt x="226660" y="6790"/>
                      <a:pt x="226660" y="7579"/>
                      <a:pt x="226603" y="8364"/>
                    </a:cubicBezTo>
                    <a:cubicBezTo>
                      <a:pt x="226368" y="9466"/>
                      <a:pt x="226075" y="10553"/>
                      <a:pt x="225708" y="11619"/>
                    </a:cubicBezTo>
                    <a:lnTo>
                      <a:pt x="81122" y="388017"/>
                    </a:lnTo>
                    <a:cubicBezTo>
                      <a:pt x="79974" y="391068"/>
                      <a:pt x="78559" y="394005"/>
                      <a:pt x="76891" y="396804"/>
                    </a:cubicBezTo>
                    <a:cubicBezTo>
                      <a:pt x="75312" y="399270"/>
                      <a:pt x="73123" y="401287"/>
                      <a:pt x="70544" y="402663"/>
                    </a:cubicBezTo>
                    <a:lnTo>
                      <a:pt x="40113" y="420237"/>
                    </a:lnTo>
                    <a:cubicBezTo>
                      <a:pt x="37998" y="421539"/>
                      <a:pt x="36289" y="421702"/>
                      <a:pt x="34987" y="420726"/>
                    </a:cubicBezTo>
                    <a:cubicBezTo>
                      <a:pt x="33539" y="419302"/>
                      <a:pt x="32847" y="417284"/>
                      <a:pt x="33116" y="415274"/>
                    </a:cubicBezTo>
                    <a:cubicBezTo>
                      <a:pt x="33059" y="414485"/>
                      <a:pt x="33059" y="413704"/>
                      <a:pt x="33116" y="412915"/>
                    </a:cubicBezTo>
                    <a:cubicBezTo>
                      <a:pt x="33352" y="411816"/>
                      <a:pt x="33645" y="410726"/>
                      <a:pt x="34011" y="409660"/>
                    </a:cubicBezTo>
                    <a:close/>
                    <a:moveTo>
                      <a:pt x="38486" y="207629"/>
                    </a:moveTo>
                    <a:cubicBezTo>
                      <a:pt x="38494" y="211511"/>
                      <a:pt x="39357" y="215343"/>
                      <a:pt x="41008" y="218857"/>
                    </a:cubicBezTo>
                    <a:cubicBezTo>
                      <a:pt x="42392" y="221380"/>
                      <a:pt x="44751" y="221624"/>
                      <a:pt x="48006" y="219752"/>
                    </a:cubicBezTo>
                    <a:cubicBezTo>
                      <a:pt x="51439" y="217761"/>
                      <a:pt x="53970" y="214528"/>
                      <a:pt x="55085" y="210721"/>
                    </a:cubicBezTo>
                    <a:cubicBezTo>
                      <a:pt x="56549" y="206164"/>
                      <a:pt x="57363" y="201427"/>
                      <a:pt x="57526" y="196645"/>
                    </a:cubicBezTo>
                    <a:cubicBezTo>
                      <a:pt x="58258" y="179476"/>
                      <a:pt x="58258" y="163203"/>
                      <a:pt x="57526" y="147825"/>
                    </a:cubicBezTo>
                    <a:cubicBezTo>
                      <a:pt x="57526" y="143951"/>
                      <a:pt x="56696" y="140122"/>
                      <a:pt x="55085" y="136597"/>
                    </a:cubicBezTo>
                    <a:cubicBezTo>
                      <a:pt x="53701" y="134156"/>
                      <a:pt x="51342" y="133830"/>
                      <a:pt x="48006" y="135702"/>
                    </a:cubicBezTo>
                    <a:cubicBezTo>
                      <a:pt x="44662" y="137768"/>
                      <a:pt x="42172" y="140976"/>
                      <a:pt x="41008" y="144733"/>
                    </a:cubicBezTo>
                    <a:cubicBezTo>
                      <a:pt x="39527" y="149287"/>
                      <a:pt x="38681" y="154024"/>
                      <a:pt x="38486" y="158810"/>
                    </a:cubicBezTo>
                    <a:cubicBezTo>
                      <a:pt x="37754" y="175083"/>
                      <a:pt x="37754" y="191356"/>
                      <a:pt x="38486" y="207629"/>
                    </a:cubicBezTo>
                    <a:close/>
                    <a:moveTo>
                      <a:pt x="262404" y="191925"/>
                    </a:moveTo>
                    <a:cubicBezTo>
                      <a:pt x="262404" y="200062"/>
                      <a:pt x="262974" y="207385"/>
                      <a:pt x="262974" y="213894"/>
                    </a:cubicBezTo>
                    <a:cubicBezTo>
                      <a:pt x="262974" y="220403"/>
                      <a:pt x="262974" y="227564"/>
                      <a:pt x="262404" y="235619"/>
                    </a:cubicBezTo>
                    <a:cubicBezTo>
                      <a:pt x="261615" y="253554"/>
                      <a:pt x="256774" y="271079"/>
                      <a:pt x="248247" y="286879"/>
                    </a:cubicBezTo>
                    <a:cubicBezTo>
                      <a:pt x="240631" y="301460"/>
                      <a:pt x="229109" y="313631"/>
                      <a:pt x="214968" y="322029"/>
                    </a:cubicBezTo>
                    <a:cubicBezTo>
                      <a:pt x="201299" y="329948"/>
                      <a:pt x="190233" y="331006"/>
                      <a:pt x="181771" y="325202"/>
                    </a:cubicBezTo>
                    <a:cubicBezTo>
                      <a:pt x="173634" y="319425"/>
                      <a:pt x="168508" y="307872"/>
                      <a:pt x="167532" y="290378"/>
                    </a:cubicBezTo>
                    <a:cubicBezTo>
                      <a:pt x="167532" y="282811"/>
                      <a:pt x="166962" y="275813"/>
                      <a:pt x="166962" y="269304"/>
                    </a:cubicBezTo>
                    <a:cubicBezTo>
                      <a:pt x="166962" y="262795"/>
                      <a:pt x="166962" y="255309"/>
                      <a:pt x="167532" y="246684"/>
                    </a:cubicBezTo>
                    <a:cubicBezTo>
                      <a:pt x="168093" y="228795"/>
                      <a:pt x="172707" y="211266"/>
                      <a:pt x="181039" y="195424"/>
                    </a:cubicBezTo>
                    <a:cubicBezTo>
                      <a:pt x="188752" y="180574"/>
                      <a:pt x="200518" y="168217"/>
                      <a:pt x="214968" y="159786"/>
                    </a:cubicBezTo>
                    <a:cubicBezTo>
                      <a:pt x="229451" y="151487"/>
                      <a:pt x="240785" y="150293"/>
                      <a:pt x="248979" y="156206"/>
                    </a:cubicBezTo>
                    <a:cubicBezTo>
                      <a:pt x="257173" y="162119"/>
                      <a:pt x="261648" y="174025"/>
                      <a:pt x="262404" y="191925"/>
                    </a:cubicBezTo>
                    <a:close/>
                    <a:moveTo>
                      <a:pt x="205448" y="270931"/>
                    </a:moveTo>
                    <a:cubicBezTo>
                      <a:pt x="205456" y="274813"/>
                      <a:pt x="206319" y="278646"/>
                      <a:pt x="207971" y="282160"/>
                    </a:cubicBezTo>
                    <a:cubicBezTo>
                      <a:pt x="209354" y="284682"/>
                      <a:pt x="211713" y="284926"/>
                      <a:pt x="214968" y="283055"/>
                    </a:cubicBezTo>
                    <a:cubicBezTo>
                      <a:pt x="218345" y="281004"/>
                      <a:pt x="220859" y="277794"/>
                      <a:pt x="222047" y="274023"/>
                    </a:cubicBezTo>
                    <a:cubicBezTo>
                      <a:pt x="223511" y="269467"/>
                      <a:pt x="224325" y="264730"/>
                      <a:pt x="224488" y="259947"/>
                    </a:cubicBezTo>
                    <a:cubicBezTo>
                      <a:pt x="225310" y="243685"/>
                      <a:pt x="225310" y="227390"/>
                      <a:pt x="224488" y="211128"/>
                    </a:cubicBezTo>
                    <a:cubicBezTo>
                      <a:pt x="224496" y="207252"/>
                      <a:pt x="223666" y="203422"/>
                      <a:pt x="222047" y="199899"/>
                    </a:cubicBezTo>
                    <a:cubicBezTo>
                      <a:pt x="220664" y="197458"/>
                      <a:pt x="218304" y="197133"/>
                      <a:pt x="214968" y="199004"/>
                    </a:cubicBezTo>
                    <a:cubicBezTo>
                      <a:pt x="211624" y="201070"/>
                      <a:pt x="209134" y="204278"/>
                      <a:pt x="207971" y="208036"/>
                    </a:cubicBezTo>
                    <a:cubicBezTo>
                      <a:pt x="206490" y="212590"/>
                      <a:pt x="205644" y="217326"/>
                      <a:pt x="205448" y="222112"/>
                    </a:cubicBezTo>
                    <a:cubicBezTo>
                      <a:pt x="204740" y="238331"/>
                      <a:pt x="204740" y="254604"/>
                      <a:pt x="205448" y="270931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617" name="Graphic 4">
              <a:extLst>
                <a:ext uri="{FF2B5EF4-FFF2-40B4-BE49-F238E27FC236}">
                  <a16:creationId xmlns:a16="http://schemas.microsoft.com/office/drawing/2014/main" id="{40340643-0026-54AC-7364-78D1C5C461EC}"/>
                </a:ext>
              </a:extLst>
            </p:cNvPr>
            <p:cNvGrpSpPr/>
            <p:nvPr/>
          </p:nvGrpSpPr>
          <p:grpSpPr>
            <a:xfrm>
              <a:off x="4489849" y="3117060"/>
              <a:ext cx="2338530" cy="1934875"/>
              <a:chOff x="4489849" y="3117060"/>
              <a:chExt cx="2338530" cy="1934875"/>
            </a:xfrm>
          </p:grpSpPr>
          <p:sp>
            <p:nvSpPr>
              <p:cNvPr id="743" name="Freeform: Shape 742">
                <a:extLst>
                  <a:ext uri="{FF2B5EF4-FFF2-40B4-BE49-F238E27FC236}">
                    <a16:creationId xmlns:a16="http://schemas.microsoft.com/office/drawing/2014/main" id="{3283EF9D-BB48-EE04-0BD0-2856D19F6CD4}"/>
                  </a:ext>
                </a:extLst>
              </p:cNvPr>
              <p:cNvSpPr/>
              <p:nvPr/>
            </p:nvSpPr>
            <p:spPr>
              <a:xfrm>
                <a:off x="4489849" y="3716977"/>
                <a:ext cx="2312981" cy="1334795"/>
              </a:xfrm>
              <a:custGeom>
                <a:avLst/>
                <a:gdLst>
                  <a:gd name="connsiteX0" fmla="*/ 2302079 w 2312981"/>
                  <a:gd name="connsiteY0" fmla="*/ 760517 h 1334795"/>
                  <a:gd name="connsiteX1" fmla="*/ 2312982 w 2312981"/>
                  <a:gd name="connsiteY1" fmla="*/ 745708 h 1334795"/>
                  <a:gd name="connsiteX2" fmla="*/ 2312982 w 2312981"/>
                  <a:gd name="connsiteY2" fmla="*/ 722763 h 1334795"/>
                  <a:gd name="connsiteX3" fmla="*/ 1046932 w 2312981"/>
                  <a:gd name="connsiteY3" fmla="*/ 6176 h 1334795"/>
                  <a:gd name="connsiteX4" fmla="*/ 995346 w 2312981"/>
                  <a:gd name="connsiteY4" fmla="*/ 6176 h 1334795"/>
                  <a:gd name="connsiteX5" fmla="*/ 0 w 2312981"/>
                  <a:gd name="connsiteY5" fmla="*/ 580861 h 1334795"/>
                  <a:gd name="connsiteX6" fmla="*/ 1307221 w 2312981"/>
                  <a:gd name="connsiteY6" fmla="*/ 1334796 h 13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2981" h="1334795">
                    <a:moveTo>
                      <a:pt x="2302079" y="760517"/>
                    </a:moveTo>
                    <a:cubicBezTo>
                      <a:pt x="2308165" y="757970"/>
                      <a:pt x="2312355" y="752275"/>
                      <a:pt x="2312982" y="745708"/>
                    </a:cubicBezTo>
                    <a:cubicBezTo>
                      <a:pt x="2312982" y="740338"/>
                      <a:pt x="2312982" y="722763"/>
                      <a:pt x="2312982" y="722763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580861"/>
                    </a:lnTo>
                    <a:lnTo>
                      <a:pt x="1307221" y="1334796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4" name="Freeform: Shape 743">
                <a:extLst>
                  <a:ext uri="{FF2B5EF4-FFF2-40B4-BE49-F238E27FC236}">
                    <a16:creationId xmlns:a16="http://schemas.microsoft.com/office/drawing/2014/main" id="{AC65EDF3-A86B-5B00-6094-835553CDE161}"/>
                  </a:ext>
                </a:extLst>
              </p:cNvPr>
              <p:cNvSpPr/>
              <p:nvPr/>
            </p:nvSpPr>
            <p:spPr>
              <a:xfrm>
                <a:off x="4489849" y="3716977"/>
                <a:ext cx="2312981" cy="1334795"/>
              </a:xfrm>
              <a:custGeom>
                <a:avLst/>
                <a:gdLst>
                  <a:gd name="connsiteX0" fmla="*/ 2302079 w 2312981"/>
                  <a:gd name="connsiteY0" fmla="*/ 760517 h 1334795"/>
                  <a:gd name="connsiteX1" fmla="*/ 2312982 w 2312981"/>
                  <a:gd name="connsiteY1" fmla="*/ 745708 h 1334795"/>
                  <a:gd name="connsiteX2" fmla="*/ 2312982 w 2312981"/>
                  <a:gd name="connsiteY2" fmla="*/ 722763 h 1334795"/>
                  <a:gd name="connsiteX3" fmla="*/ 1046932 w 2312981"/>
                  <a:gd name="connsiteY3" fmla="*/ 6176 h 1334795"/>
                  <a:gd name="connsiteX4" fmla="*/ 995346 w 2312981"/>
                  <a:gd name="connsiteY4" fmla="*/ 6176 h 1334795"/>
                  <a:gd name="connsiteX5" fmla="*/ 0 w 2312981"/>
                  <a:gd name="connsiteY5" fmla="*/ 580861 h 1334795"/>
                  <a:gd name="connsiteX6" fmla="*/ 1307221 w 2312981"/>
                  <a:gd name="connsiteY6" fmla="*/ 1334796 h 13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2981" h="1334795">
                    <a:moveTo>
                      <a:pt x="2302079" y="760517"/>
                    </a:moveTo>
                    <a:cubicBezTo>
                      <a:pt x="2308165" y="757970"/>
                      <a:pt x="2312355" y="752275"/>
                      <a:pt x="2312982" y="745708"/>
                    </a:cubicBezTo>
                    <a:cubicBezTo>
                      <a:pt x="2312982" y="740338"/>
                      <a:pt x="2312982" y="722763"/>
                      <a:pt x="2312982" y="722763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580861"/>
                    </a:lnTo>
                    <a:lnTo>
                      <a:pt x="1307221" y="1334796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5" name="Freeform: Shape 744">
                <a:extLst>
                  <a:ext uri="{FF2B5EF4-FFF2-40B4-BE49-F238E27FC236}">
                    <a16:creationId xmlns:a16="http://schemas.microsoft.com/office/drawing/2014/main" id="{9244848D-93B1-EB8D-24BF-613C81E1C95A}"/>
                  </a:ext>
                </a:extLst>
              </p:cNvPr>
              <p:cNvSpPr/>
              <p:nvPr/>
            </p:nvSpPr>
            <p:spPr>
              <a:xfrm>
                <a:off x="4489849" y="3694927"/>
                <a:ext cx="2312757" cy="1334714"/>
              </a:xfrm>
              <a:custGeom>
                <a:avLst/>
                <a:gdLst>
                  <a:gd name="connsiteX0" fmla="*/ 2302079 w 2312757"/>
                  <a:gd name="connsiteY0" fmla="*/ 760273 h 1334714"/>
                  <a:gd name="connsiteX1" fmla="*/ 2302079 w 2312757"/>
                  <a:gd name="connsiteY1" fmla="*/ 730493 h 1334714"/>
                  <a:gd name="connsiteX2" fmla="*/ 1046932 w 2312757"/>
                  <a:gd name="connsiteY2" fmla="*/ 6176 h 1334714"/>
                  <a:gd name="connsiteX3" fmla="*/ 995346 w 2312757"/>
                  <a:gd name="connsiteY3" fmla="*/ 6176 h 1334714"/>
                  <a:gd name="connsiteX4" fmla="*/ 0 w 2312757"/>
                  <a:gd name="connsiteY4" fmla="*/ 580536 h 1334714"/>
                  <a:gd name="connsiteX5" fmla="*/ 1307139 w 2312757"/>
                  <a:gd name="connsiteY5" fmla="*/ 1334714 h 1334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2757" h="1334714">
                    <a:moveTo>
                      <a:pt x="2302079" y="760273"/>
                    </a:moveTo>
                    <a:cubicBezTo>
                      <a:pt x="2316318" y="752136"/>
                      <a:pt x="2316318" y="738711"/>
                      <a:pt x="2302079" y="730493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580536"/>
                    </a:lnTo>
                    <a:lnTo>
                      <a:pt x="1307139" y="1334714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6" name="Freeform: Shape 745">
                <a:extLst>
                  <a:ext uri="{FF2B5EF4-FFF2-40B4-BE49-F238E27FC236}">
                    <a16:creationId xmlns:a16="http://schemas.microsoft.com/office/drawing/2014/main" id="{DB06558D-69F0-7997-9083-EF7D849F110F}"/>
                  </a:ext>
                </a:extLst>
              </p:cNvPr>
              <p:cNvSpPr/>
              <p:nvPr/>
            </p:nvSpPr>
            <p:spPr>
              <a:xfrm>
                <a:off x="4489849" y="3694927"/>
                <a:ext cx="2312757" cy="1334714"/>
              </a:xfrm>
              <a:custGeom>
                <a:avLst/>
                <a:gdLst>
                  <a:gd name="connsiteX0" fmla="*/ 2302079 w 2312757"/>
                  <a:gd name="connsiteY0" fmla="*/ 760273 h 1334714"/>
                  <a:gd name="connsiteX1" fmla="*/ 2302079 w 2312757"/>
                  <a:gd name="connsiteY1" fmla="*/ 730493 h 1334714"/>
                  <a:gd name="connsiteX2" fmla="*/ 1046932 w 2312757"/>
                  <a:gd name="connsiteY2" fmla="*/ 6176 h 1334714"/>
                  <a:gd name="connsiteX3" fmla="*/ 995346 w 2312757"/>
                  <a:gd name="connsiteY3" fmla="*/ 6176 h 1334714"/>
                  <a:gd name="connsiteX4" fmla="*/ 0 w 2312757"/>
                  <a:gd name="connsiteY4" fmla="*/ 580536 h 1334714"/>
                  <a:gd name="connsiteX5" fmla="*/ 1307139 w 2312757"/>
                  <a:gd name="connsiteY5" fmla="*/ 1334714 h 1334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2757" h="1334714">
                    <a:moveTo>
                      <a:pt x="2302079" y="760273"/>
                    </a:moveTo>
                    <a:cubicBezTo>
                      <a:pt x="2316318" y="752136"/>
                      <a:pt x="2316318" y="738711"/>
                      <a:pt x="2302079" y="730493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580536"/>
                    </a:lnTo>
                    <a:lnTo>
                      <a:pt x="1307139" y="1334714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7" name="Freeform: Shape 746">
                <a:extLst>
                  <a:ext uri="{FF2B5EF4-FFF2-40B4-BE49-F238E27FC236}">
                    <a16:creationId xmlns:a16="http://schemas.microsoft.com/office/drawing/2014/main" id="{F4818C51-F89B-1638-704C-7B0AB985B52D}"/>
                  </a:ext>
                </a:extLst>
              </p:cNvPr>
              <p:cNvSpPr/>
              <p:nvPr/>
            </p:nvSpPr>
            <p:spPr>
              <a:xfrm>
                <a:off x="4611490" y="3693887"/>
                <a:ext cx="2161804" cy="1247634"/>
              </a:xfrm>
              <a:custGeom>
                <a:avLst/>
                <a:gdLst>
                  <a:gd name="connsiteX0" fmla="*/ 107484 w 2161804"/>
                  <a:gd name="connsiteY0" fmla="*/ 431374 h 1247634"/>
                  <a:gd name="connsiteX1" fmla="*/ 844413 w 2161804"/>
                  <a:gd name="connsiteY1" fmla="*/ 6157 h 1247634"/>
                  <a:gd name="connsiteX2" fmla="*/ 895917 w 2161804"/>
                  <a:gd name="connsiteY2" fmla="*/ 6157 h 1247634"/>
                  <a:gd name="connsiteX3" fmla="*/ 2065956 w 2161804"/>
                  <a:gd name="connsiteY3" fmla="*/ 681492 h 1247634"/>
                  <a:gd name="connsiteX4" fmla="*/ 2161804 w 2161804"/>
                  <a:gd name="connsiteY4" fmla="*/ 625594 h 1247634"/>
                  <a:gd name="connsiteX5" fmla="*/ 2161804 w 2161804"/>
                  <a:gd name="connsiteY5" fmla="*/ 739506 h 1247634"/>
                  <a:gd name="connsiteX6" fmla="*/ 2160014 w 2161804"/>
                  <a:gd name="connsiteY6" fmla="*/ 740564 h 1247634"/>
                  <a:gd name="connsiteX7" fmla="*/ 2151145 w 2161804"/>
                  <a:gd name="connsiteY7" fmla="*/ 760742 h 1247634"/>
                  <a:gd name="connsiteX8" fmla="*/ 1307221 w 2161804"/>
                  <a:gd name="connsiteY8" fmla="*/ 1247635 h 1247634"/>
                  <a:gd name="connsiteX9" fmla="*/ 0 w 2161804"/>
                  <a:gd name="connsiteY9" fmla="*/ 493456 h 1247634"/>
                  <a:gd name="connsiteX10" fmla="*/ 0 w 2161804"/>
                  <a:gd name="connsiteY10" fmla="*/ 369455 h 124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1804" h="1247634">
                    <a:moveTo>
                      <a:pt x="107484" y="431374"/>
                    </a:moveTo>
                    <a:lnTo>
                      <a:pt x="844413" y="6157"/>
                    </a:lnTo>
                    <a:cubicBezTo>
                      <a:pt x="860597" y="-2052"/>
                      <a:pt x="879734" y="-2052"/>
                      <a:pt x="895917" y="6157"/>
                    </a:cubicBezTo>
                    <a:lnTo>
                      <a:pt x="2065956" y="681492"/>
                    </a:lnTo>
                    <a:lnTo>
                      <a:pt x="2161804" y="625594"/>
                    </a:lnTo>
                    <a:lnTo>
                      <a:pt x="2161804" y="739506"/>
                    </a:lnTo>
                    <a:lnTo>
                      <a:pt x="2160014" y="740564"/>
                    </a:lnTo>
                    <a:cubicBezTo>
                      <a:pt x="2163188" y="747561"/>
                      <a:pt x="2160665" y="755210"/>
                      <a:pt x="2151145" y="760742"/>
                    </a:cubicBezTo>
                    <a:lnTo>
                      <a:pt x="1307221" y="1247635"/>
                    </a:lnTo>
                    <a:lnTo>
                      <a:pt x="0" y="493456"/>
                    </a:lnTo>
                    <a:lnTo>
                      <a:pt x="0" y="369455"/>
                    </a:lnTo>
                    <a:close/>
                  </a:path>
                </a:pathLst>
              </a:custGeom>
              <a:solidFill>
                <a:srgbClr val="EBEBEB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8" name="Freeform: Shape 747">
                <a:extLst>
                  <a:ext uri="{FF2B5EF4-FFF2-40B4-BE49-F238E27FC236}">
                    <a16:creationId xmlns:a16="http://schemas.microsoft.com/office/drawing/2014/main" id="{65AE8B9C-6D8D-8268-254F-C2CAA6A33481}"/>
                  </a:ext>
                </a:extLst>
              </p:cNvPr>
              <p:cNvSpPr/>
              <p:nvPr/>
            </p:nvSpPr>
            <p:spPr>
              <a:xfrm>
                <a:off x="4611490" y="3569886"/>
                <a:ext cx="2161824" cy="1247634"/>
              </a:xfrm>
              <a:custGeom>
                <a:avLst/>
                <a:gdLst>
                  <a:gd name="connsiteX0" fmla="*/ 2151145 w 2161824"/>
                  <a:gd name="connsiteY0" fmla="*/ 760580 h 1247634"/>
                  <a:gd name="connsiteX1" fmla="*/ 2151145 w 2161824"/>
                  <a:gd name="connsiteY1" fmla="*/ 730800 h 1247634"/>
                  <a:gd name="connsiteX2" fmla="*/ 895917 w 2161824"/>
                  <a:gd name="connsiteY2" fmla="*/ 6157 h 1247634"/>
                  <a:gd name="connsiteX3" fmla="*/ 844413 w 2161824"/>
                  <a:gd name="connsiteY3" fmla="*/ 6157 h 1247634"/>
                  <a:gd name="connsiteX4" fmla="*/ 0 w 2161824"/>
                  <a:gd name="connsiteY4" fmla="*/ 493456 h 1247634"/>
                  <a:gd name="connsiteX5" fmla="*/ 1307221 w 2161824"/>
                  <a:gd name="connsiteY5" fmla="*/ 1247635 h 124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1824" h="1247634">
                    <a:moveTo>
                      <a:pt x="2151145" y="760580"/>
                    </a:moveTo>
                    <a:cubicBezTo>
                      <a:pt x="2165384" y="752443"/>
                      <a:pt x="2165384" y="739018"/>
                      <a:pt x="2151145" y="730800"/>
                    </a:cubicBezTo>
                    <a:lnTo>
                      <a:pt x="895917" y="6157"/>
                    </a:lnTo>
                    <a:cubicBezTo>
                      <a:pt x="879734" y="-2052"/>
                      <a:pt x="860597" y="-2052"/>
                      <a:pt x="844413" y="6157"/>
                    </a:cubicBezTo>
                    <a:lnTo>
                      <a:pt x="0" y="493456"/>
                    </a:lnTo>
                    <a:lnTo>
                      <a:pt x="1307221" y="1247635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9" name="Freeform: Shape 748">
                <a:extLst>
                  <a:ext uri="{FF2B5EF4-FFF2-40B4-BE49-F238E27FC236}">
                    <a16:creationId xmlns:a16="http://schemas.microsoft.com/office/drawing/2014/main" id="{BFD7AEF6-8385-78C5-FD3D-E2C3D4309E52}"/>
                  </a:ext>
                </a:extLst>
              </p:cNvPr>
              <p:cNvSpPr/>
              <p:nvPr/>
            </p:nvSpPr>
            <p:spPr>
              <a:xfrm>
                <a:off x="4611490" y="4063342"/>
                <a:ext cx="1307220" cy="878098"/>
              </a:xfrm>
              <a:custGeom>
                <a:avLst/>
                <a:gdLst>
                  <a:gd name="connsiteX0" fmla="*/ 1307221 w 1307220"/>
                  <a:gd name="connsiteY0" fmla="*/ 754178 h 878098"/>
                  <a:gd name="connsiteX1" fmla="*/ 1307221 w 1307220"/>
                  <a:gd name="connsiteY1" fmla="*/ 878098 h 878098"/>
                  <a:gd name="connsiteX2" fmla="*/ 0 w 1307220"/>
                  <a:gd name="connsiteY2" fmla="*/ 123920 h 878098"/>
                  <a:gd name="connsiteX3" fmla="*/ 0 w 1307220"/>
                  <a:gd name="connsiteY3" fmla="*/ 0 h 878098"/>
                  <a:gd name="connsiteX4" fmla="*/ 1307221 w 1307220"/>
                  <a:gd name="connsiteY4" fmla="*/ 754178 h 878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220" h="878098">
                    <a:moveTo>
                      <a:pt x="1307221" y="754178"/>
                    </a:moveTo>
                    <a:lnTo>
                      <a:pt x="1307221" y="878098"/>
                    </a:lnTo>
                    <a:lnTo>
                      <a:pt x="0" y="123920"/>
                    </a:lnTo>
                    <a:lnTo>
                      <a:pt x="0" y="0"/>
                    </a:lnTo>
                    <a:lnTo>
                      <a:pt x="1307221" y="754178"/>
                    </a:lnTo>
                    <a:close/>
                  </a:path>
                </a:pathLst>
              </a:custGeom>
              <a:solidFill>
                <a:srgbClr val="E6E6E6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0" name="Freeform: Shape 749">
                <a:extLst>
                  <a:ext uri="{FF2B5EF4-FFF2-40B4-BE49-F238E27FC236}">
                    <a16:creationId xmlns:a16="http://schemas.microsoft.com/office/drawing/2014/main" id="{CE803575-DE74-393B-8487-116132581144}"/>
                  </a:ext>
                </a:extLst>
              </p:cNvPr>
              <p:cNvSpPr/>
              <p:nvPr/>
            </p:nvSpPr>
            <p:spPr>
              <a:xfrm>
                <a:off x="5897728" y="4749505"/>
                <a:ext cx="42182" cy="23840"/>
              </a:xfrm>
              <a:custGeom>
                <a:avLst/>
                <a:gdLst>
                  <a:gd name="connsiteX0" fmla="*/ 7314 w 42182"/>
                  <a:gd name="connsiteY0" fmla="*/ 19603 h 23840"/>
                  <a:gd name="connsiteX1" fmla="*/ 16834 w 42182"/>
                  <a:gd name="connsiteY1" fmla="*/ 22858 h 23840"/>
                  <a:gd name="connsiteX2" fmla="*/ 32049 w 42182"/>
                  <a:gd name="connsiteY2" fmla="*/ 22858 h 23840"/>
                  <a:gd name="connsiteX3" fmla="*/ 36768 w 42182"/>
                  <a:gd name="connsiteY3" fmla="*/ 21068 h 23840"/>
                  <a:gd name="connsiteX4" fmla="*/ 34653 w 42182"/>
                  <a:gd name="connsiteY4" fmla="*/ 4144 h 23840"/>
                  <a:gd name="connsiteX5" fmla="*/ 21309 w 42182"/>
                  <a:gd name="connsiteY5" fmla="*/ 238 h 23840"/>
                  <a:gd name="connsiteX6" fmla="*/ 5036 w 42182"/>
                  <a:gd name="connsiteY6" fmla="*/ 2923 h 23840"/>
                  <a:gd name="connsiteX7" fmla="*/ 3571 w 42182"/>
                  <a:gd name="connsiteY7" fmla="*/ 4144 h 23840"/>
                  <a:gd name="connsiteX8" fmla="*/ 7314 w 42182"/>
                  <a:gd name="connsiteY8" fmla="*/ 1960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182" h="23840">
                    <a:moveTo>
                      <a:pt x="7314" y="19603"/>
                    </a:moveTo>
                    <a:cubicBezTo>
                      <a:pt x="10316" y="21133"/>
                      <a:pt x="13522" y="22231"/>
                      <a:pt x="16834" y="22858"/>
                    </a:cubicBezTo>
                    <a:cubicBezTo>
                      <a:pt x="21822" y="24168"/>
                      <a:pt x="27062" y="24168"/>
                      <a:pt x="32049" y="22858"/>
                    </a:cubicBezTo>
                    <a:cubicBezTo>
                      <a:pt x="33717" y="22557"/>
                      <a:pt x="35320" y="21947"/>
                      <a:pt x="36768" y="21068"/>
                    </a:cubicBezTo>
                    <a:cubicBezTo>
                      <a:pt x="44905" y="16918"/>
                      <a:pt x="43603" y="9189"/>
                      <a:pt x="34653" y="4144"/>
                    </a:cubicBezTo>
                    <a:cubicBezTo>
                      <a:pt x="30528" y="1914"/>
                      <a:pt x="25979" y="580"/>
                      <a:pt x="21309" y="238"/>
                    </a:cubicBezTo>
                    <a:cubicBezTo>
                      <a:pt x="15736" y="-486"/>
                      <a:pt x="10081" y="450"/>
                      <a:pt x="5036" y="2923"/>
                    </a:cubicBezTo>
                    <a:cubicBezTo>
                      <a:pt x="4434" y="3167"/>
                      <a:pt x="3921" y="3590"/>
                      <a:pt x="3571" y="4144"/>
                    </a:cubicBezTo>
                    <a:cubicBezTo>
                      <a:pt x="-2206" y="8293"/>
                      <a:pt x="-985" y="14803"/>
                      <a:pt x="7314" y="196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1" name="Freeform: Shape 750">
                <a:extLst>
                  <a:ext uri="{FF2B5EF4-FFF2-40B4-BE49-F238E27FC236}">
                    <a16:creationId xmlns:a16="http://schemas.microsoft.com/office/drawing/2014/main" id="{1FDEF0C9-D91B-9F76-7396-91BECA868CCF}"/>
                  </a:ext>
                </a:extLst>
              </p:cNvPr>
              <p:cNvSpPr/>
              <p:nvPr/>
            </p:nvSpPr>
            <p:spPr>
              <a:xfrm>
                <a:off x="5774953" y="4732648"/>
                <a:ext cx="154498" cy="193830"/>
              </a:xfrm>
              <a:custGeom>
                <a:avLst/>
                <a:gdLst>
                  <a:gd name="connsiteX0" fmla="*/ 66 w 154498"/>
                  <a:gd name="connsiteY0" fmla="*/ 133448 h 193830"/>
                  <a:gd name="connsiteX1" fmla="*/ 13166 w 154498"/>
                  <a:gd name="connsiteY1" fmla="*/ 176328 h 193830"/>
                  <a:gd name="connsiteX2" fmla="*/ 50025 w 154498"/>
                  <a:gd name="connsiteY2" fmla="*/ 193822 h 193830"/>
                  <a:gd name="connsiteX3" fmla="*/ 50025 w 154498"/>
                  <a:gd name="connsiteY3" fmla="*/ 193822 h 193830"/>
                  <a:gd name="connsiteX4" fmla="*/ 85744 w 154498"/>
                  <a:gd name="connsiteY4" fmla="*/ 183163 h 193830"/>
                  <a:gd name="connsiteX5" fmla="*/ 92254 w 154498"/>
                  <a:gd name="connsiteY5" fmla="*/ 179257 h 193830"/>
                  <a:gd name="connsiteX6" fmla="*/ 77689 w 154498"/>
                  <a:gd name="connsiteY6" fmla="*/ 171121 h 193830"/>
                  <a:gd name="connsiteX7" fmla="*/ 14549 w 154498"/>
                  <a:gd name="connsiteY7" fmla="*/ 133611 h 193830"/>
                  <a:gd name="connsiteX8" fmla="*/ 78259 w 154498"/>
                  <a:gd name="connsiteY8" fmla="*/ 23198 h 193830"/>
                  <a:gd name="connsiteX9" fmla="*/ 126183 w 154498"/>
                  <a:gd name="connsiteY9" fmla="*/ 20838 h 193830"/>
                  <a:gd name="connsiteX10" fmla="*/ 139283 w 154498"/>
                  <a:gd name="connsiteY10" fmla="*/ 39878 h 193830"/>
                  <a:gd name="connsiteX11" fmla="*/ 154498 w 154498"/>
                  <a:gd name="connsiteY11" fmla="*/ 39878 h 193830"/>
                  <a:gd name="connsiteX12" fmla="*/ 143758 w 154498"/>
                  <a:gd name="connsiteY12" fmla="*/ 17258 h 193830"/>
                  <a:gd name="connsiteX13" fmla="*/ 106818 w 154498"/>
                  <a:gd name="connsiteY13" fmla="*/ 9 h 193830"/>
                  <a:gd name="connsiteX14" fmla="*/ 70854 w 154498"/>
                  <a:gd name="connsiteY14" fmla="*/ 10749 h 193830"/>
                  <a:gd name="connsiteX15" fmla="*/ 66 w 154498"/>
                  <a:gd name="connsiteY15" fmla="*/ 133448 h 1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4498" h="193830">
                    <a:moveTo>
                      <a:pt x="66" y="133448"/>
                    </a:moveTo>
                    <a:cubicBezTo>
                      <a:pt x="-617" y="148818"/>
                      <a:pt x="4004" y="163960"/>
                      <a:pt x="13166" y="176328"/>
                    </a:cubicBezTo>
                    <a:cubicBezTo>
                      <a:pt x="22027" y="187622"/>
                      <a:pt x="35672" y="194098"/>
                      <a:pt x="50025" y="193822"/>
                    </a:cubicBezTo>
                    <a:lnTo>
                      <a:pt x="50025" y="193822"/>
                    </a:lnTo>
                    <a:cubicBezTo>
                      <a:pt x="62661" y="193472"/>
                      <a:pt x="74980" y="189794"/>
                      <a:pt x="85744" y="183163"/>
                    </a:cubicBezTo>
                    <a:cubicBezTo>
                      <a:pt x="87778" y="181942"/>
                      <a:pt x="90138" y="180722"/>
                      <a:pt x="92254" y="179257"/>
                    </a:cubicBezTo>
                    <a:lnTo>
                      <a:pt x="77689" y="171121"/>
                    </a:lnTo>
                    <a:cubicBezTo>
                      <a:pt x="42539" y="190730"/>
                      <a:pt x="14631" y="174050"/>
                      <a:pt x="14549" y="133611"/>
                    </a:cubicBezTo>
                    <a:cubicBezTo>
                      <a:pt x="17039" y="88779"/>
                      <a:pt x="40684" y="47795"/>
                      <a:pt x="78259" y="23198"/>
                    </a:cubicBezTo>
                    <a:cubicBezTo>
                      <a:pt x="97298" y="12213"/>
                      <a:pt x="114548" y="11888"/>
                      <a:pt x="126183" y="20838"/>
                    </a:cubicBezTo>
                    <a:cubicBezTo>
                      <a:pt x="132652" y="25452"/>
                      <a:pt x="137281" y="32189"/>
                      <a:pt x="139283" y="39878"/>
                    </a:cubicBezTo>
                    <a:cubicBezTo>
                      <a:pt x="144271" y="41188"/>
                      <a:pt x="149511" y="41188"/>
                      <a:pt x="154498" y="39878"/>
                    </a:cubicBezTo>
                    <a:cubicBezTo>
                      <a:pt x="152749" y="31595"/>
                      <a:pt x="149071" y="23849"/>
                      <a:pt x="143758" y="17258"/>
                    </a:cubicBezTo>
                    <a:cubicBezTo>
                      <a:pt x="134775" y="6103"/>
                      <a:pt x="121138" y="-268"/>
                      <a:pt x="106818" y="9"/>
                    </a:cubicBezTo>
                    <a:cubicBezTo>
                      <a:pt x="94092" y="350"/>
                      <a:pt x="81684" y="4053"/>
                      <a:pt x="70854" y="10749"/>
                    </a:cubicBezTo>
                    <a:cubicBezTo>
                      <a:pt x="31311" y="33125"/>
                      <a:pt x="66" y="87314"/>
                      <a:pt x="66" y="133448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2" name="Freeform: Shape 751">
                <a:extLst>
                  <a:ext uri="{FF2B5EF4-FFF2-40B4-BE49-F238E27FC236}">
                    <a16:creationId xmlns:a16="http://schemas.microsoft.com/office/drawing/2014/main" id="{7654508B-877A-7997-BFEB-6D80443CB4D6}"/>
                  </a:ext>
                </a:extLst>
              </p:cNvPr>
              <p:cNvSpPr/>
              <p:nvPr/>
            </p:nvSpPr>
            <p:spPr>
              <a:xfrm>
                <a:off x="5811959" y="4264804"/>
                <a:ext cx="990870" cy="506582"/>
              </a:xfrm>
              <a:custGeom>
                <a:avLst/>
                <a:gdLst>
                  <a:gd name="connsiteX0" fmla="*/ 0 w 990870"/>
                  <a:gd name="connsiteY0" fmla="*/ 484126 h 506582"/>
                  <a:gd name="connsiteX1" fmla="*/ 990871 w 990870"/>
                  <a:gd name="connsiteY1" fmla="*/ 0 h 506582"/>
                  <a:gd name="connsiteX2" fmla="*/ 990871 w 990870"/>
                  <a:gd name="connsiteY2" fmla="*/ 16273 h 506582"/>
                  <a:gd name="connsiteX3" fmla="*/ 978015 w 990870"/>
                  <a:gd name="connsiteY3" fmla="*/ 38649 h 506582"/>
                  <a:gd name="connsiteX4" fmla="*/ 0 w 990870"/>
                  <a:gd name="connsiteY4" fmla="*/ 506583 h 506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0870" h="506582">
                    <a:moveTo>
                      <a:pt x="0" y="484126"/>
                    </a:moveTo>
                    <a:lnTo>
                      <a:pt x="990871" y="0"/>
                    </a:lnTo>
                    <a:lnTo>
                      <a:pt x="990871" y="16273"/>
                    </a:lnTo>
                    <a:cubicBezTo>
                      <a:pt x="990407" y="25354"/>
                      <a:pt x="985631" y="33669"/>
                      <a:pt x="978015" y="38649"/>
                    </a:cubicBezTo>
                    <a:lnTo>
                      <a:pt x="0" y="50658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3" name="Freeform: Shape 752">
                <a:extLst>
                  <a:ext uri="{FF2B5EF4-FFF2-40B4-BE49-F238E27FC236}">
                    <a16:creationId xmlns:a16="http://schemas.microsoft.com/office/drawing/2014/main" id="{19F919CB-A571-5F27-B3FE-4752A9AAA5DF}"/>
                  </a:ext>
                </a:extLst>
              </p:cNvPr>
              <p:cNvSpPr/>
              <p:nvPr/>
            </p:nvSpPr>
            <p:spPr>
              <a:xfrm>
                <a:off x="5811959" y="4264804"/>
                <a:ext cx="990870" cy="506582"/>
              </a:xfrm>
              <a:custGeom>
                <a:avLst/>
                <a:gdLst>
                  <a:gd name="connsiteX0" fmla="*/ 0 w 990870"/>
                  <a:gd name="connsiteY0" fmla="*/ 484126 h 506582"/>
                  <a:gd name="connsiteX1" fmla="*/ 990871 w 990870"/>
                  <a:gd name="connsiteY1" fmla="*/ 0 h 506582"/>
                  <a:gd name="connsiteX2" fmla="*/ 990871 w 990870"/>
                  <a:gd name="connsiteY2" fmla="*/ 16273 h 506582"/>
                  <a:gd name="connsiteX3" fmla="*/ 978015 w 990870"/>
                  <a:gd name="connsiteY3" fmla="*/ 38649 h 506582"/>
                  <a:gd name="connsiteX4" fmla="*/ 0 w 990870"/>
                  <a:gd name="connsiteY4" fmla="*/ 506583 h 506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0870" h="506582">
                    <a:moveTo>
                      <a:pt x="0" y="484126"/>
                    </a:moveTo>
                    <a:lnTo>
                      <a:pt x="990871" y="0"/>
                    </a:lnTo>
                    <a:lnTo>
                      <a:pt x="990871" y="16273"/>
                    </a:lnTo>
                    <a:cubicBezTo>
                      <a:pt x="990407" y="25354"/>
                      <a:pt x="985631" y="33669"/>
                      <a:pt x="978015" y="38649"/>
                    </a:cubicBezTo>
                    <a:lnTo>
                      <a:pt x="0" y="506583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4" name="Freeform: Shape 753">
                <a:extLst>
                  <a:ext uri="{FF2B5EF4-FFF2-40B4-BE49-F238E27FC236}">
                    <a16:creationId xmlns:a16="http://schemas.microsoft.com/office/drawing/2014/main" id="{F8E93A2A-3D03-ADFE-AD98-F8D566B692DB}"/>
                  </a:ext>
                </a:extLst>
              </p:cNvPr>
              <p:cNvSpPr/>
              <p:nvPr/>
            </p:nvSpPr>
            <p:spPr>
              <a:xfrm>
                <a:off x="4489849" y="3518933"/>
                <a:ext cx="2312757" cy="1238295"/>
              </a:xfrm>
              <a:custGeom>
                <a:avLst/>
                <a:gdLst>
                  <a:gd name="connsiteX0" fmla="*/ 2302079 w 2312757"/>
                  <a:gd name="connsiteY0" fmla="*/ 760598 h 1238295"/>
                  <a:gd name="connsiteX1" fmla="*/ 2302079 w 2312757"/>
                  <a:gd name="connsiteY1" fmla="*/ 730818 h 1238295"/>
                  <a:gd name="connsiteX2" fmla="*/ 1046932 w 2312757"/>
                  <a:gd name="connsiteY2" fmla="*/ 6176 h 1238295"/>
                  <a:gd name="connsiteX3" fmla="*/ 995346 w 2312757"/>
                  <a:gd name="connsiteY3" fmla="*/ 6176 h 1238295"/>
                  <a:gd name="connsiteX4" fmla="*/ 0 w 2312757"/>
                  <a:gd name="connsiteY4" fmla="*/ 484117 h 1238295"/>
                  <a:gd name="connsiteX5" fmla="*/ 1307139 w 2312757"/>
                  <a:gd name="connsiteY5" fmla="*/ 1238296 h 123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2757" h="1238295">
                    <a:moveTo>
                      <a:pt x="2302079" y="760598"/>
                    </a:moveTo>
                    <a:cubicBezTo>
                      <a:pt x="2316318" y="752461"/>
                      <a:pt x="2316318" y="739036"/>
                      <a:pt x="2302079" y="730818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484117"/>
                    </a:lnTo>
                    <a:lnTo>
                      <a:pt x="1307139" y="1238296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5" name="Freeform: Shape 754">
                <a:extLst>
                  <a:ext uri="{FF2B5EF4-FFF2-40B4-BE49-F238E27FC236}">
                    <a16:creationId xmlns:a16="http://schemas.microsoft.com/office/drawing/2014/main" id="{96DC147D-50B8-952B-3DD4-62C04D444055}"/>
                  </a:ext>
                </a:extLst>
              </p:cNvPr>
              <p:cNvSpPr/>
              <p:nvPr/>
            </p:nvSpPr>
            <p:spPr>
              <a:xfrm>
                <a:off x="4489849" y="3518933"/>
                <a:ext cx="2312757" cy="1238295"/>
              </a:xfrm>
              <a:custGeom>
                <a:avLst/>
                <a:gdLst>
                  <a:gd name="connsiteX0" fmla="*/ 2302079 w 2312757"/>
                  <a:gd name="connsiteY0" fmla="*/ 760598 h 1238295"/>
                  <a:gd name="connsiteX1" fmla="*/ 2302079 w 2312757"/>
                  <a:gd name="connsiteY1" fmla="*/ 730818 h 1238295"/>
                  <a:gd name="connsiteX2" fmla="*/ 1046932 w 2312757"/>
                  <a:gd name="connsiteY2" fmla="*/ 6176 h 1238295"/>
                  <a:gd name="connsiteX3" fmla="*/ 995346 w 2312757"/>
                  <a:gd name="connsiteY3" fmla="*/ 6176 h 1238295"/>
                  <a:gd name="connsiteX4" fmla="*/ 0 w 2312757"/>
                  <a:gd name="connsiteY4" fmla="*/ 484117 h 1238295"/>
                  <a:gd name="connsiteX5" fmla="*/ 1307139 w 2312757"/>
                  <a:gd name="connsiteY5" fmla="*/ 1238296 h 123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2757" h="1238295">
                    <a:moveTo>
                      <a:pt x="2302079" y="760598"/>
                    </a:moveTo>
                    <a:cubicBezTo>
                      <a:pt x="2316318" y="752461"/>
                      <a:pt x="2316318" y="739036"/>
                      <a:pt x="2302079" y="730818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484117"/>
                    </a:lnTo>
                    <a:lnTo>
                      <a:pt x="1307139" y="1238296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6" name="Freeform: Shape 755">
                <a:extLst>
                  <a:ext uri="{FF2B5EF4-FFF2-40B4-BE49-F238E27FC236}">
                    <a16:creationId xmlns:a16="http://schemas.microsoft.com/office/drawing/2014/main" id="{E41D791E-E683-02C7-24EA-30C2AD0E1D6E}"/>
                  </a:ext>
                </a:extLst>
              </p:cNvPr>
              <p:cNvSpPr/>
              <p:nvPr/>
            </p:nvSpPr>
            <p:spPr>
              <a:xfrm>
                <a:off x="4489849" y="4002644"/>
                <a:ext cx="1307139" cy="1049291"/>
              </a:xfrm>
              <a:custGeom>
                <a:avLst/>
                <a:gdLst>
                  <a:gd name="connsiteX0" fmla="*/ 1307139 w 1307139"/>
                  <a:gd name="connsiteY0" fmla="*/ 1049292 h 1049291"/>
                  <a:gd name="connsiteX1" fmla="*/ 0 w 1307139"/>
                  <a:gd name="connsiteY1" fmla="*/ 295113 h 1049291"/>
                  <a:gd name="connsiteX2" fmla="*/ 0 w 1307139"/>
                  <a:gd name="connsiteY2" fmla="*/ 0 h 1049291"/>
                  <a:gd name="connsiteX3" fmla="*/ 1307139 w 1307139"/>
                  <a:gd name="connsiteY3" fmla="*/ 754667 h 1049291"/>
                  <a:gd name="connsiteX4" fmla="*/ 1307139 w 1307139"/>
                  <a:gd name="connsiteY4" fmla="*/ 1049292 h 1049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139" h="1049291">
                    <a:moveTo>
                      <a:pt x="1307139" y="1049292"/>
                    </a:moveTo>
                    <a:lnTo>
                      <a:pt x="0" y="295113"/>
                    </a:lnTo>
                    <a:lnTo>
                      <a:pt x="0" y="0"/>
                    </a:lnTo>
                    <a:lnTo>
                      <a:pt x="1307139" y="754667"/>
                    </a:lnTo>
                    <a:lnTo>
                      <a:pt x="1307139" y="1049292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7" name="Freeform: Shape 756">
                <a:extLst>
                  <a:ext uri="{FF2B5EF4-FFF2-40B4-BE49-F238E27FC236}">
                    <a16:creationId xmlns:a16="http://schemas.microsoft.com/office/drawing/2014/main" id="{F3356B8C-F2A4-2159-87D8-E71353B1CCD3}"/>
                  </a:ext>
                </a:extLst>
              </p:cNvPr>
              <p:cNvSpPr/>
              <p:nvPr/>
            </p:nvSpPr>
            <p:spPr>
              <a:xfrm>
                <a:off x="5463145" y="4668133"/>
                <a:ext cx="157497" cy="194551"/>
              </a:xfrm>
              <a:custGeom>
                <a:avLst/>
                <a:gdLst>
                  <a:gd name="connsiteX0" fmla="*/ 107240 w 157497"/>
                  <a:gd name="connsiteY0" fmla="*/ 194545 h 194551"/>
                  <a:gd name="connsiteX1" fmla="*/ 144343 w 157497"/>
                  <a:gd name="connsiteY1" fmla="*/ 176970 h 194551"/>
                  <a:gd name="connsiteX2" fmla="*/ 157442 w 157497"/>
                  <a:gd name="connsiteY2" fmla="*/ 134090 h 194551"/>
                  <a:gd name="connsiteX3" fmla="*/ 86166 w 157497"/>
                  <a:gd name="connsiteY3" fmla="*/ 10740 h 194551"/>
                  <a:gd name="connsiteX4" fmla="*/ 50203 w 157497"/>
                  <a:gd name="connsiteY4" fmla="*/ 0 h 194551"/>
                  <a:gd name="connsiteX5" fmla="*/ 0 w 157497"/>
                  <a:gd name="connsiteY5" fmla="*/ 60455 h 194551"/>
                  <a:gd name="connsiteX6" fmla="*/ 71276 w 157497"/>
                  <a:gd name="connsiteY6" fmla="*/ 183805 h 194551"/>
                  <a:gd name="connsiteX7" fmla="*/ 107240 w 157497"/>
                  <a:gd name="connsiteY7" fmla="*/ 194545 h 19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497" h="194551">
                    <a:moveTo>
                      <a:pt x="107240" y="194545"/>
                    </a:moveTo>
                    <a:cubicBezTo>
                      <a:pt x="121666" y="194781"/>
                      <a:pt x="135384" y="188280"/>
                      <a:pt x="144343" y="176970"/>
                    </a:cubicBezTo>
                    <a:cubicBezTo>
                      <a:pt x="153439" y="164578"/>
                      <a:pt x="158061" y="149452"/>
                      <a:pt x="157442" y="134090"/>
                    </a:cubicBezTo>
                    <a:cubicBezTo>
                      <a:pt x="155026" y="83872"/>
                      <a:pt x="128468" y="37916"/>
                      <a:pt x="86166" y="10740"/>
                    </a:cubicBezTo>
                    <a:cubicBezTo>
                      <a:pt x="75345" y="4036"/>
                      <a:pt x="62928" y="333"/>
                      <a:pt x="50203" y="0"/>
                    </a:cubicBezTo>
                    <a:cubicBezTo>
                      <a:pt x="20179" y="0"/>
                      <a:pt x="0" y="24410"/>
                      <a:pt x="0" y="60455"/>
                    </a:cubicBezTo>
                    <a:cubicBezTo>
                      <a:pt x="2376" y="110690"/>
                      <a:pt x="28942" y="156661"/>
                      <a:pt x="71276" y="183805"/>
                    </a:cubicBezTo>
                    <a:cubicBezTo>
                      <a:pt x="82114" y="190469"/>
                      <a:pt x="94522" y="194171"/>
                      <a:pt x="107240" y="194545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8" name="Freeform: Shape 757">
                <a:extLst>
                  <a:ext uri="{FF2B5EF4-FFF2-40B4-BE49-F238E27FC236}">
                    <a16:creationId xmlns:a16="http://schemas.microsoft.com/office/drawing/2014/main" id="{735CC29D-685A-7E56-D897-75E7D0ADF5A9}"/>
                  </a:ext>
                </a:extLst>
              </p:cNvPr>
              <p:cNvSpPr/>
              <p:nvPr/>
            </p:nvSpPr>
            <p:spPr>
              <a:xfrm>
                <a:off x="5478035" y="4683129"/>
                <a:ext cx="127662" cy="164553"/>
              </a:xfrm>
              <a:custGeom>
                <a:avLst/>
                <a:gdLst>
                  <a:gd name="connsiteX0" fmla="*/ 127663 w 127662"/>
                  <a:gd name="connsiteY0" fmla="*/ 119095 h 164553"/>
                  <a:gd name="connsiteX1" fmla="*/ 63872 w 127662"/>
                  <a:gd name="connsiteY1" fmla="*/ 155953 h 164553"/>
                  <a:gd name="connsiteX2" fmla="*/ 0 w 127662"/>
                  <a:gd name="connsiteY2" fmla="*/ 45459 h 164553"/>
                  <a:gd name="connsiteX3" fmla="*/ 63791 w 127662"/>
                  <a:gd name="connsiteY3" fmla="*/ 8600 h 164553"/>
                  <a:gd name="connsiteX4" fmla="*/ 127663 w 127662"/>
                  <a:gd name="connsiteY4" fmla="*/ 119095 h 164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662" h="164553">
                    <a:moveTo>
                      <a:pt x="127663" y="119095"/>
                    </a:moveTo>
                    <a:cubicBezTo>
                      <a:pt x="127663" y="159777"/>
                      <a:pt x="99103" y="176051"/>
                      <a:pt x="63872" y="155953"/>
                    </a:cubicBezTo>
                    <a:cubicBezTo>
                      <a:pt x="26159" y="131438"/>
                      <a:pt x="2425" y="90381"/>
                      <a:pt x="0" y="45459"/>
                    </a:cubicBezTo>
                    <a:cubicBezTo>
                      <a:pt x="0" y="4776"/>
                      <a:pt x="28559" y="-11497"/>
                      <a:pt x="63791" y="8600"/>
                    </a:cubicBezTo>
                    <a:cubicBezTo>
                      <a:pt x="101447" y="33172"/>
                      <a:pt x="125165" y="74197"/>
                      <a:pt x="127663" y="119095"/>
                    </a:cubicBezTo>
                    <a:close/>
                  </a:path>
                </a:pathLst>
              </a:custGeom>
              <a:solidFill>
                <a:srgbClr val="F5F5F5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9" name="Freeform: Shape 758">
                <a:extLst>
                  <a:ext uri="{FF2B5EF4-FFF2-40B4-BE49-F238E27FC236}">
                    <a16:creationId xmlns:a16="http://schemas.microsoft.com/office/drawing/2014/main" id="{AA6BBC98-259A-4705-9815-B4A8146E5004}"/>
                  </a:ext>
                </a:extLst>
              </p:cNvPr>
              <p:cNvSpPr/>
              <p:nvPr/>
            </p:nvSpPr>
            <p:spPr>
              <a:xfrm>
                <a:off x="4577561" y="4143940"/>
                <a:ext cx="796325" cy="582129"/>
              </a:xfrm>
              <a:custGeom>
                <a:avLst/>
                <a:gdLst>
                  <a:gd name="connsiteX0" fmla="*/ 796326 w 796325"/>
                  <a:gd name="connsiteY0" fmla="*/ 509710 h 582129"/>
                  <a:gd name="connsiteX1" fmla="*/ 796326 w 796325"/>
                  <a:gd name="connsiteY1" fmla="*/ 532004 h 582129"/>
                  <a:gd name="connsiteX2" fmla="*/ 726270 w 796325"/>
                  <a:gd name="connsiteY2" fmla="*/ 572687 h 582129"/>
                  <a:gd name="connsiteX3" fmla="*/ 70056 w 796325"/>
                  <a:gd name="connsiteY3" fmla="*/ 193767 h 582129"/>
                  <a:gd name="connsiteX4" fmla="*/ 0 w 796325"/>
                  <a:gd name="connsiteY4" fmla="*/ 72451 h 582129"/>
                  <a:gd name="connsiteX5" fmla="*/ 0 w 796325"/>
                  <a:gd name="connsiteY5" fmla="*/ 50075 h 582129"/>
                  <a:gd name="connsiteX6" fmla="*/ 70056 w 796325"/>
                  <a:gd name="connsiteY6" fmla="*/ 9393 h 582129"/>
                  <a:gd name="connsiteX7" fmla="*/ 726270 w 796325"/>
                  <a:gd name="connsiteY7" fmla="*/ 388231 h 582129"/>
                  <a:gd name="connsiteX8" fmla="*/ 796326 w 796325"/>
                  <a:gd name="connsiteY8" fmla="*/ 509710 h 582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6325" h="582129">
                    <a:moveTo>
                      <a:pt x="796326" y="509710"/>
                    </a:moveTo>
                    <a:lnTo>
                      <a:pt x="796326" y="532004"/>
                    </a:lnTo>
                    <a:cubicBezTo>
                      <a:pt x="796326" y="576755"/>
                      <a:pt x="765000" y="594819"/>
                      <a:pt x="726270" y="572687"/>
                    </a:cubicBezTo>
                    <a:lnTo>
                      <a:pt x="70056" y="193767"/>
                    </a:lnTo>
                    <a:cubicBezTo>
                      <a:pt x="31407" y="171473"/>
                      <a:pt x="0" y="117121"/>
                      <a:pt x="0" y="72451"/>
                    </a:cubicBezTo>
                    <a:lnTo>
                      <a:pt x="0" y="50075"/>
                    </a:lnTo>
                    <a:cubicBezTo>
                      <a:pt x="0" y="5406"/>
                      <a:pt x="31407" y="-12658"/>
                      <a:pt x="70056" y="9393"/>
                    </a:cubicBezTo>
                    <a:lnTo>
                      <a:pt x="726270" y="388231"/>
                    </a:lnTo>
                    <a:cubicBezTo>
                      <a:pt x="765000" y="410688"/>
                      <a:pt x="796326" y="465040"/>
                      <a:pt x="796326" y="509710"/>
                    </a:cubicBezTo>
                    <a:close/>
                  </a:path>
                </a:pathLst>
              </a:custGeom>
              <a:solidFill>
                <a:srgbClr val="F5F5F5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0" name="Freeform: Shape 759">
                <a:extLst>
                  <a:ext uri="{FF2B5EF4-FFF2-40B4-BE49-F238E27FC236}">
                    <a16:creationId xmlns:a16="http://schemas.microsoft.com/office/drawing/2014/main" id="{16A4E83E-B1E8-7C2B-1895-468757276EA8}"/>
                  </a:ext>
                </a:extLst>
              </p:cNvPr>
              <p:cNvSpPr/>
              <p:nvPr/>
            </p:nvSpPr>
            <p:spPr>
              <a:xfrm>
                <a:off x="5796988" y="4749825"/>
                <a:ext cx="15377" cy="302110"/>
              </a:xfrm>
              <a:custGeom>
                <a:avLst/>
                <a:gdLst>
                  <a:gd name="connsiteX0" fmla="*/ 15378 w 15377"/>
                  <a:gd name="connsiteY0" fmla="*/ 293323 h 302110"/>
                  <a:gd name="connsiteX1" fmla="*/ 15378 w 15377"/>
                  <a:gd name="connsiteY1" fmla="*/ 0 h 302110"/>
                  <a:gd name="connsiteX2" fmla="*/ 0 w 15377"/>
                  <a:gd name="connsiteY2" fmla="*/ 7486 h 302110"/>
                  <a:gd name="connsiteX3" fmla="*/ 0 w 15377"/>
                  <a:gd name="connsiteY3" fmla="*/ 302111 h 302110"/>
                  <a:gd name="connsiteX4" fmla="*/ 15378 w 15377"/>
                  <a:gd name="connsiteY4" fmla="*/ 293323 h 30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7" h="302110">
                    <a:moveTo>
                      <a:pt x="15378" y="293323"/>
                    </a:moveTo>
                    <a:lnTo>
                      <a:pt x="15378" y="0"/>
                    </a:lnTo>
                    <a:lnTo>
                      <a:pt x="0" y="7486"/>
                    </a:lnTo>
                    <a:lnTo>
                      <a:pt x="0" y="302111"/>
                    </a:lnTo>
                    <a:lnTo>
                      <a:pt x="15378" y="29332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1" name="Freeform: Shape 760">
                <a:extLst>
                  <a:ext uri="{FF2B5EF4-FFF2-40B4-BE49-F238E27FC236}">
                    <a16:creationId xmlns:a16="http://schemas.microsoft.com/office/drawing/2014/main" id="{33E1397B-6286-F108-83DA-B8231CC21074}"/>
                  </a:ext>
                </a:extLst>
              </p:cNvPr>
              <p:cNvSpPr/>
              <p:nvPr/>
            </p:nvSpPr>
            <p:spPr>
              <a:xfrm>
                <a:off x="5796988" y="4749825"/>
                <a:ext cx="15377" cy="302110"/>
              </a:xfrm>
              <a:custGeom>
                <a:avLst/>
                <a:gdLst>
                  <a:gd name="connsiteX0" fmla="*/ 15378 w 15377"/>
                  <a:gd name="connsiteY0" fmla="*/ 293323 h 302110"/>
                  <a:gd name="connsiteX1" fmla="*/ 15378 w 15377"/>
                  <a:gd name="connsiteY1" fmla="*/ 0 h 302110"/>
                  <a:gd name="connsiteX2" fmla="*/ 0 w 15377"/>
                  <a:gd name="connsiteY2" fmla="*/ 7486 h 302110"/>
                  <a:gd name="connsiteX3" fmla="*/ 0 w 15377"/>
                  <a:gd name="connsiteY3" fmla="*/ 302111 h 302110"/>
                  <a:gd name="connsiteX4" fmla="*/ 15378 w 15377"/>
                  <a:gd name="connsiteY4" fmla="*/ 293323 h 30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7" h="302110">
                    <a:moveTo>
                      <a:pt x="15378" y="293323"/>
                    </a:moveTo>
                    <a:lnTo>
                      <a:pt x="15378" y="0"/>
                    </a:lnTo>
                    <a:lnTo>
                      <a:pt x="0" y="7486"/>
                    </a:lnTo>
                    <a:lnTo>
                      <a:pt x="0" y="302111"/>
                    </a:lnTo>
                    <a:lnTo>
                      <a:pt x="15378" y="293323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2" name="Freeform: Shape 761">
                <a:extLst>
                  <a:ext uri="{FF2B5EF4-FFF2-40B4-BE49-F238E27FC236}">
                    <a16:creationId xmlns:a16="http://schemas.microsoft.com/office/drawing/2014/main" id="{7B687BD6-4CC7-2652-7DE2-AB8EE0C25B47}"/>
                  </a:ext>
                </a:extLst>
              </p:cNvPr>
              <p:cNvSpPr/>
              <p:nvPr/>
            </p:nvSpPr>
            <p:spPr>
              <a:xfrm>
                <a:off x="4500182" y="3410464"/>
                <a:ext cx="2327871" cy="1290378"/>
              </a:xfrm>
              <a:custGeom>
                <a:avLst/>
                <a:gdLst>
                  <a:gd name="connsiteX0" fmla="*/ 0 w 2327871"/>
                  <a:gd name="connsiteY0" fmla="*/ 528795 h 1290378"/>
                  <a:gd name="connsiteX1" fmla="*/ 11228 w 2327871"/>
                  <a:gd name="connsiteY1" fmla="*/ 546452 h 1290378"/>
                  <a:gd name="connsiteX2" fmla="*/ 1295992 w 2327871"/>
                  <a:gd name="connsiteY2" fmla="*/ 1287693 h 1290378"/>
                  <a:gd name="connsiteX3" fmla="*/ 1318449 w 2327871"/>
                  <a:gd name="connsiteY3" fmla="*/ 1287693 h 1290378"/>
                  <a:gd name="connsiteX4" fmla="*/ 2327872 w 2327871"/>
                  <a:gd name="connsiteY4" fmla="*/ 777124 h 1290378"/>
                  <a:gd name="connsiteX5" fmla="*/ 2327872 w 2327871"/>
                  <a:gd name="connsiteY5" fmla="*/ 754422 h 1290378"/>
                  <a:gd name="connsiteX6" fmla="*/ 1021139 w 2327871"/>
                  <a:gd name="connsiteY6" fmla="*/ 0 h 1290378"/>
                  <a:gd name="connsiteX7" fmla="*/ 11554 w 2327871"/>
                  <a:gd name="connsiteY7" fmla="*/ 511058 h 1290378"/>
                  <a:gd name="connsiteX8" fmla="*/ 0 w 2327871"/>
                  <a:gd name="connsiteY8" fmla="*/ 528795 h 1290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7871" h="1290378">
                    <a:moveTo>
                      <a:pt x="0" y="528795"/>
                    </a:moveTo>
                    <a:cubicBezTo>
                      <a:pt x="708" y="536135"/>
                      <a:pt x="4882" y="542693"/>
                      <a:pt x="11228" y="546452"/>
                    </a:cubicBezTo>
                    <a:lnTo>
                      <a:pt x="1295992" y="1287693"/>
                    </a:lnTo>
                    <a:cubicBezTo>
                      <a:pt x="1303047" y="1291273"/>
                      <a:pt x="1311395" y="1291273"/>
                      <a:pt x="1318449" y="1287693"/>
                    </a:cubicBezTo>
                    <a:lnTo>
                      <a:pt x="2327872" y="777124"/>
                    </a:lnTo>
                    <a:lnTo>
                      <a:pt x="2327872" y="754422"/>
                    </a:lnTo>
                    <a:lnTo>
                      <a:pt x="1021139" y="0"/>
                    </a:lnTo>
                    <a:lnTo>
                      <a:pt x="11554" y="511058"/>
                    </a:lnTo>
                    <a:cubicBezTo>
                      <a:pt x="5077" y="514776"/>
                      <a:pt x="781" y="521375"/>
                      <a:pt x="0" y="528795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3" name="Freeform: Shape 762">
                <a:extLst>
                  <a:ext uri="{FF2B5EF4-FFF2-40B4-BE49-F238E27FC236}">
                    <a16:creationId xmlns:a16="http://schemas.microsoft.com/office/drawing/2014/main" id="{C44C4F03-1D12-CC78-2D0A-454EEE75A3D9}"/>
                  </a:ext>
                </a:extLst>
              </p:cNvPr>
              <p:cNvSpPr/>
              <p:nvPr/>
            </p:nvSpPr>
            <p:spPr>
              <a:xfrm>
                <a:off x="4507186" y="3410790"/>
                <a:ext cx="2321193" cy="1267355"/>
              </a:xfrm>
              <a:custGeom>
                <a:avLst/>
                <a:gdLst>
                  <a:gd name="connsiteX0" fmla="*/ 2321194 w 2321193"/>
                  <a:gd name="connsiteY0" fmla="*/ 754097 h 1267355"/>
                  <a:gd name="connsiteX1" fmla="*/ 1312260 w 2321193"/>
                  <a:gd name="connsiteY1" fmla="*/ 1264829 h 1267355"/>
                  <a:gd name="connsiteX2" fmla="*/ 1289640 w 2321193"/>
                  <a:gd name="connsiteY2" fmla="*/ 1264829 h 1267355"/>
                  <a:gd name="connsiteX3" fmla="*/ 4632 w 2321193"/>
                  <a:gd name="connsiteY3" fmla="*/ 523588 h 1267355"/>
                  <a:gd name="connsiteX4" fmla="*/ 368 w 2321193"/>
                  <a:gd name="connsiteY4" fmla="*/ 514914 h 1267355"/>
                  <a:gd name="connsiteX5" fmla="*/ 4632 w 2321193"/>
                  <a:gd name="connsiteY5" fmla="*/ 510651 h 1267355"/>
                  <a:gd name="connsiteX6" fmla="*/ 1014543 w 2321193"/>
                  <a:gd name="connsiteY6" fmla="*/ 0 h 126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1193" h="1267355">
                    <a:moveTo>
                      <a:pt x="2321194" y="754097"/>
                    </a:moveTo>
                    <a:lnTo>
                      <a:pt x="1312260" y="1264829"/>
                    </a:lnTo>
                    <a:cubicBezTo>
                      <a:pt x="1305091" y="1268198"/>
                      <a:pt x="1296808" y="1268198"/>
                      <a:pt x="1289640" y="1264829"/>
                    </a:cubicBezTo>
                    <a:lnTo>
                      <a:pt x="4632" y="523588"/>
                    </a:lnTo>
                    <a:cubicBezTo>
                      <a:pt x="1060" y="522367"/>
                      <a:pt x="-852" y="518486"/>
                      <a:pt x="368" y="514914"/>
                    </a:cubicBezTo>
                    <a:cubicBezTo>
                      <a:pt x="1052" y="512905"/>
                      <a:pt x="2630" y="511334"/>
                      <a:pt x="4632" y="510651"/>
                    </a:cubicBezTo>
                    <a:lnTo>
                      <a:pt x="1014543" y="0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4" name="Freeform: Shape 763">
                <a:extLst>
                  <a:ext uri="{FF2B5EF4-FFF2-40B4-BE49-F238E27FC236}">
                    <a16:creationId xmlns:a16="http://schemas.microsoft.com/office/drawing/2014/main" id="{EF0A8C34-E62F-E627-06EB-9CEF09191F0B}"/>
                  </a:ext>
                </a:extLst>
              </p:cNvPr>
              <p:cNvSpPr/>
              <p:nvPr/>
            </p:nvSpPr>
            <p:spPr>
              <a:xfrm>
                <a:off x="5808135" y="4164887"/>
                <a:ext cx="1020244" cy="535645"/>
              </a:xfrm>
              <a:custGeom>
                <a:avLst/>
                <a:gdLst>
                  <a:gd name="connsiteX0" fmla="*/ 1020244 w 1020244"/>
                  <a:gd name="connsiteY0" fmla="*/ 0 h 535645"/>
                  <a:gd name="connsiteX1" fmla="*/ 1020244 w 1020244"/>
                  <a:gd name="connsiteY1" fmla="*/ 22457 h 535645"/>
                  <a:gd name="connsiteX2" fmla="*/ 11310 w 1020244"/>
                  <a:gd name="connsiteY2" fmla="*/ 533027 h 535645"/>
                  <a:gd name="connsiteX3" fmla="*/ 0 w 1020244"/>
                  <a:gd name="connsiteY3" fmla="*/ 535630 h 535645"/>
                  <a:gd name="connsiteX4" fmla="*/ 0 w 1020244"/>
                  <a:gd name="connsiteY4" fmla="*/ 513254 h 535645"/>
                  <a:gd name="connsiteX5" fmla="*/ 11310 w 1020244"/>
                  <a:gd name="connsiteY5" fmla="*/ 510732 h 535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0244" h="535645">
                    <a:moveTo>
                      <a:pt x="1020244" y="0"/>
                    </a:moveTo>
                    <a:lnTo>
                      <a:pt x="1020244" y="22457"/>
                    </a:lnTo>
                    <a:lnTo>
                      <a:pt x="11310" y="533027"/>
                    </a:lnTo>
                    <a:cubicBezTo>
                      <a:pt x="7836" y="534882"/>
                      <a:pt x="3930" y="535777"/>
                      <a:pt x="0" y="535630"/>
                    </a:cubicBezTo>
                    <a:lnTo>
                      <a:pt x="0" y="513254"/>
                    </a:lnTo>
                    <a:cubicBezTo>
                      <a:pt x="3930" y="513426"/>
                      <a:pt x="7827" y="512555"/>
                      <a:pt x="11310" y="51073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5" name="Freeform: Shape 764">
                <a:extLst>
                  <a:ext uri="{FF2B5EF4-FFF2-40B4-BE49-F238E27FC236}">
                    <a16:creationId xmlns:a16="http://schemas.microsoft.com/office/drawing/2014/main" id="{D0976549-753F-95DC-0846-92F48D62AFD7}"/>
                  </a:ext>
                </a:extLst>
              </p:cNvPr>
              <p:cNvSpPr/>
              <p:nvPr/>
            </p:nvSpPr>
            <p:spPr>
              <a:xfrm>
                <a:off x="5505862" y="3124708"/>
                <a:ext cx="1307139" cy="1049372"/>
              </a:xfrm>
              <a:custGeom>
                <a:avLst/>
                <a:gdLst>
                  <a:gd name="connsiteX0" fmla="*/ 1307139 w 1307139"/>
                  <a:gd name="connsiteY0" fmla="*/ 1049373 h 1049372"/>
                  <a:gd name="connsiteX1" fmla="*/ 0 w 1307139"/>
                  <a:gd name="connsiteY1" fmla="*/ 295195 h 1049372"/>
                  <a:gd name="connsiteX2" fmla="*/ 0 w 1307139"/>
                  <a:gd name="connsiteY2" fmla="*/ 0 h 1049372"/>
                  <a:gd name="connsiteX3" fmla="*/ 1307139 w 1307139"/>
                  <a:gd name="connsiteY3" fmla="*/ 757677 h 1049372"/>
                  <a:gd name="connsiteX4" fmla="*/ 1307139 w 1307139"/>
                  <a:gd name="connsiteY4" fmla="*/ 1049373 h 104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139" h="1049372">
                    <a:moveTo>
                      <a:pt x="1307139" y="1049373"/>
                    </a:moveTo>
                    <a:lnTo>
                      <a:pt x="0" y="295195"/>
                    </a:lnTo>
                    <a:lnTo>
                      <a:pt x="0" y="0"/>
                    </a:lnTo>
                    <a:lnTo>
                      <a:pt x="1307139" y="757677"/>
                    </a:lnTo>
                    <a:lnTo>
                      <a:pt x="1307139" y="104937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6" name="Freeform: Shape 765">
                <a:extLst>
                  <a:ext uri="{FF2B5EF4-FFF2-40B4-BE49-F238E27FC236}">
                    <a16:creationId xmlns:a16="http://schemas.microsoft.com/office/drawing/2014/main" id="{5B6DAF4F-86B4-636E-9462-95E9DF76EA1F}"/>
                  </a:ext>
                </a:extLst>
              </p:cNvPr>
              <p:cNvSpPr/>
              <p:nvPr/>
            </p:nvSpPr>
            <p:spPr>
              <a:xfrm>
                <a:off x="5505862" y="3124708"/>
                <a:ext cx="1307139" cy="1049372"/>
              </a:xfrm>
              <a:custGeom>
                <a:avLst/>
                <a:gdLst>
                  <a:gd name="connsiteX0" fmla="*/ 1307139 w 1307139"/>
                  <a:gd name="connsiteY0" fmla="*/ 1049373 h 1049372"/>
                  <a:gd name="connsiteX1" fmla="*/ 0 w 1307139"/>
                  <a:gd name="connsiteY1" fmla="*/ 295195 h 1049372"/>
                  <a:gd name="connsiteX2" fmla="*/ 0 w 1307139"/>
                  <a:gd name="connsiteY2" fmla="*/ 0 h 1049372"/>
                  <a:gd name="connsiteX3" fmla="*/ 1307139 w 1307139"/>
                  <a:gd name="connsiteY3" fmla="*/ 757677 h 1049372"/>
                  <a:gd name="connsiteX4" fmla="*/ 1307139 w 1307139"/>
                  <a:gd name="connsiteY4" fmla="*/ 1049373 h 104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139" h="1049372">
                    <a:moveTo>
                      <a:pt x="1307139" y="1049373"/>
                    </a:moveTo>
                    <a:lnTo>
                      <a:pt x="0" y="295195"/>
                    </a:lnTo>
                    <a:lnTo>
                      <a:pt x="0" y="0"/>
                    </a:lnTo>
                    <a:lnTo>
                      <a:pt x="1307139" y="757677"/>
                    </a:lnTo>
                    <a:lnTo>
                      <a:pt x="1307139" y="1049373"/>
                    </a:ln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7" name="Freeform: Shape 766">
                <a:extLst>
                  <a:ext uri="{FF2B5EF4-FFF2-40B4-BE49-F238E27FC236}">
                    <a16:creationId xmlns:a16="http://schemas.microsoft.com/office/drawing/2014/main" id="{209DCEDE-BF78-0A1F-4849-FF8082D70B39}"/>
                  </a:ext>
                </a:extLst>
              </p:cNvPr>
              <p:cNvSpPr/>
              <p:nvPr/>
            </p:nvSpPr>
            <p:spPr>
              <a:xfrm>
                <a:off x="4500426" y="3317382"/>
                <a:ext cx="2177263" cy="1312698"/>
              </a:xfrm>
              <a:custGeom>
                <a:avLst/>
                <a:gdLst>
                  <a:gd name="connsiteX0" fmla="*/ 13995 w 2177263"/>
                  <a:gd name="connsiteY0" fmla="*/ 463052 h 1312698"/>
                  <a:gd name="connsiteX1" fmla="*/ 0 w 2177263"/>
                  <a:gd name="connsiteY1" fmla="*/ 487462 h 1312698"/>
                  <a:gd name="connsiteX2" fmla="*/ 0 w 2177263"/>
                  <a:gd name="connsiteY2" fmla="*/ 547184 h 1312698"/>
                  <a:gd name="connsiteX3" fmla="*/ 13995 w 2177263"/>
                  <a:gd name="connsiteY3" fmla="*/ 571594 h 1312698"/>
                  <a:gd name="connsiteX4" fmla="*/ 1293470 w 2177263"/>
                  <a:gd name="connsiteY4" fmla="*/ 1309336 h 1312698"/>
                  <a:gd name="connsiteX5" fmla="*/ 1321541 w 2177263"/>
                  <a:gd name="connsiteY5" fmla="*/ 1309336 h 1312698"/>
                  <a:gd name="connsiteX6" fmla="*/ 2177264 w 2177263"/>
                  <a:gd name="connsiteY6" fmla="*/ 846528 h 1312698"/>
                  <a:gd name="connsiteX7" fmla="*/ 2177264 w 2177263"/>
                  <a:gd name="connsiteY7" fmla="*/ 754422 h 1312698"/>
                  <a:gd name="connsiteX8" fmla="*/ 870369 w 2177263"/>
                  <a:gd name="connsiteY8" fmla="*/ 0 h 131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77263" h="1312698">
                    <a:moveTo>
                      <a:pt x="13995" y="463052"/>
                    </a:moveTo>
                    <a:cubicBezTo>
                      <a:pt x="5704" y="468487"/>
                      <a:pt x="505" y="477559"/>
                      <a:pt x="0" y="487462"/>
                    </a:cubicBezTo>
                    <a:lnTo>
                      <a:pt x="0" y="547184"/>
                    </a:lnTo>
                    <a:cubicBezTo>
                      <a:pt x="480" y="557095"/>
                      <a:pt x="5687" y="566175"/>
                      <a:pt x="13995" y="571594"/>
                    </a:cubicBezTo>
                    <a:lnTo>
                      <a:pt x="1293470" y="1309336"/>
                    </a:lnTo>
                    <a:cubicBezTo>
                      <a:pt x="1302290" y="1313820"/>
                      <a:pt x="1312721" y="1313820"/>
                      <a:pt x="1321541" y="1309336"/>
                    </a:cubicBezTo>
                    <a:lnTo>
                      <a:pt x="2177264" y="846528"/>
                    </a:lnTo>
                    <a:lnTo>
                      <a:pt x="2177264" y="754422"/>
                    </a:lnTo>
                    <a:lnTo>
                      <a:pt x="870369" y="0"/>
                    </a:lnTo>
                    <a:close/>
                  </a:path>
                </a:pathLst>
              </a:custGeom>
              <a:solidFill>
                <a:srgbClr val="EBEBEB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8" name="Freeform: Shape 767">
                <a:extLst>
                  <a:ext uri="{FF2B5EF4-FFF2-40B4-BE49-F238E27FC236}">
                    <a16:creationId xmlns:a16="http://schemas.microsoft.com/office/drawing/2014/main" id="{F9E6D7B8-618B-911B-17AD-002571D4E923}"/>
                  </a:ext>
                </a:extLst>
              </p:cNvPr>
              <p:cNvSpPr/>
              <p:nvPr/>
            </p:nvSpPr>
            <p:spPr>
              <a:xfrm>
                <a:off x="4508479" y="3317382"/>
                <a:ext cx="2169210" cy="1220592"/>
              </a:xfrm>
              <a:custGeom>
                <a:avLst/>
                <a:gdLst>
                  <a:gd name="connsiteX0" fmla="*/ 862316 w 2169210"/>
                  <a:gd name="connsiteY0" fmla="*/ 0 h 1220592"/>
                  <a:gd name="connsiteX1" fmla="*/ 5942 w 2169210"/>
                  <a:gd name="connsiteY1" fmla="*/ 463052 h 1220592"/>
                  <a:gd name="connsiteX2" fmla="*/ 409 w 2169210"/>
                  <a:gd name="connsiteY2" fmla="*/ 473792 h 1220592"/>
                  <a:gd name="connsiteX3" fmla="*/ 5942 w 2169210"/>
                  <a:gd name="connsiteY3" fmla="*/ 479325 h 1220592"/>
                  <a:gd name="connsiteX4" fmla="*/ 1285417 w 2169210"/>
                  <a:gd name="connsiteY4" fmla="*/ 1217230 h 1220592"/>
                  <a:gd name="connsiteX5" fmla="*/ 1313489 w 2169210"/>
                  <a:gd name="connsiteY5" fmla="*/ 1217230 h 1220592"/>
                  <a:gd name="connsiteX6" fmla="*/ 2169211 w 2169210"/>
                  <a:gd name="connsiteY6" fmla="*/ 754422 h 122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9210" h="1220592">
                    <a:moveTo>
                      <a:pt x="862316" y="0"/>
                    </a:moveTo>
                    <a:lnTo>
                      <a:pt x="5942" y="463052"/>
                    </a:lnTo>
                    <a:cubicBezTo>
                      <a:pt x="1451" y="464492"/>
                      <a:pt x="-1031" y="469301"/>
                      <a:pt x="409" y="473792"/>
                    </a:cubicBezTo>
                    <a:cubicBezTo>
                      <a:pt x="1256" y="476420"/>
                      <a:pt x="3314" y="478487"/>
                      <a:pt x="5942" y="479325"/>
                    </a:cubicBezTo>
                    <a:lnTo>
                      <a:pt x="1285417" y="1217230"/>
                    </a:lnTo>
                    <a:cubicBezTo>
                      <a:pt x="1294237" y="1221714"/>
                      <a:pt x="1304668" y="1221714"/>
                      <a:pt x="1313489" y="1217230"/>
                    </a:cubicBezTo>
                    <a:lnTo>
                      <a:pt x="2169211" y="754422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9" name="Freeform: Shape 768">
                <a:extLst>
                  <a:ext uri="{FF2B5EF4-FFF2-40B4-BE49-F238E27FC236}">
                    <a16:creationId xmlns:a16="http://schemas.microsoft.com/office/drawing/2014/main" id="{92FAC219-3143-6626-A3D7-50B74F889DCC}"/>
                  </a:ext>
                </a:extLst>
              </p:cNvPr>
              <p:cNvSpPr/>
              <p:nvPr/>
            </p:nvSpPr>
            <p:spPr>
              <a:xfrm>
                <a:off x="6560945" y="4059674"/>
                <a:ext cx="42092" cy="23883"/>
              </a:xfrm>
              <a:custGeom>
                <a:avLst/>
                <a:gdLst>
                  <a:gd name="connsiteX0" fmla="*/ 7390 w 42092"/>
                  <a:gd name="connsiteY0" fmla="*/ 19616 h 23883"/>
                  <a:gd name="connsiteX1" fmla="*/ 16910 w 42092"/>
                  <a:gd name="connsiteY1" fmla="*/ 22871 h 23883"/>
                  <a:gd name="connsiteX2" fmla="*/ 32044 w 42092"/>
                  <a:gd name="connsiteY2" fmla="*/ 22871 h 23883"/>
                  <a:gd name="connsiteX3" fmla="*/ 36844 w 42092"/>
                  <a:gd name="connsiteY3" fmla="*/ 21081 h 23883"/>
                  <a:gd name="connsiteX4" fmla="*/ 34729 w 42092"/>
                  <a:gd name="connsiteY4" fmla="*/ 4156 h 23883"/>
                  <a:gd name="connsiteX5" fmla="*/ 21304 w 42092"/>
                  <a:gd name="connsiteY5" fmla="*/ 251 h 23883"/>
                  <a:gd name="connsiteX6" fmla="*/ 5030 w 42092"/>
                  <a:gd name="connsiteY6" fmla="*/ 2936 h 23883"/>
                  <a:gd name="connsiteX7" fmla="*/ 3566 w 42092"/>
                  <a:gd name="connsiteY7" fmla="*/ 4156 h 23883"/>
                  <a:gd name="connsiteX8" fmla="*/ 7390 w 42092"/>
                  <a:gd name="connsiteY8" fmla="*/ 19616 h 23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092" h="23883">
                    <a:moveTo>
                      <a:pt x="7390" y="19616"/>
                    </a:moveTo>
                    <a:cubicBezTo>
                      <a:pt x="10376" y="21194"/>
                      <a:pt x="13582" y="22293"/>
                      <a:pt x="16910" y="22871"/>
                    </a:cubicBezTo>
                    <a:cubicBezTo>
                      <a:pt x="21865" y="24221"/>
                      <a:pt x="27089" y="24221"/>
                      <a:pt x="32044" y="22871"/>
                    </a:cubicBezTo>
                    <a:cubicBezTo>
                      <a:pt x="33752" y="22610"/>
                      <a:pt x="35380" y="22000"/>
                      <a:pt x="36844" y="21081"/>
                    </a:cubicBezTo>
                    <a:cubicBezTo>
                      <a:pt x="44574" y="16931"/>
                      <a:pt x="43679" y="9201"/>
                      <a:pt x="34729" y="4156"/>
                    </a:cubicBezTo>
                    <a:cubicBezTo>
                      <a:pt x="30579" y="1927"/>
                      <a:pt x="26006" y="593"/>
                      <a:pt x="21304" y="251"/>
                    </a:cubicBezTo>
                    <a:cubicBezTo>
                      <a:pt x="15730" y="-498"/>
                      <a:pt x="10067" y="438"/>
                      <a:pt x="5030" y="2936"/>
                    </a:cubicBezTo>
                    <a:cubicBezTo>
                      <a:pt x="4428" y="3180"/>
                      <a:pt x="3915" y="3603"/>
                      <a:pt x="3566" y="4156"/>
                    </a:cubicBezTo>
                    <a:cubicBezTo>
                      <a:pt x="-2211" y="8306"/>
                      <a:pt x="-991" y="14815"/>
                      <a:pt x="7390" y="19616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0" name="Freeform: Shape 769">
                <a:extLst>
                  <a:ext uri="{FF2B5EF4-FFF2-40B4-BE49-F238E27FC236}">
                    <a16:creationId xmlns:a16="http://schemas.microsoft.com/office/drawing/2014/main" id="{9ECD0BCF-E3B7-314A-9446-F9C6FE60467D}"/>
                  </a:ext>
                </a:extLst>
              </p:cNvPr>
              <p:cNvSpPr/>
              <p:nvPr/>
            </p:nvSpPr>
            <p:spPr>
              <a:xfrm>
                <a:off x="4500426" y="3782956"/>
                <a:ext cx="1307302" cy="847030"/>
              </a:xfrm>
              <a:custGeom>
                <a:avLst/>
                <a:gdLst>
                  <a:gd name="connsiteX0" fmla="*/ 1307302 w 1307302"/>
                  <a:gd name="connsiteY0" fmla="*/ 754829 h 847030"/>
                  <a:gd name="connsiteX1" fmla="*/ 1307302 w 1307302"/>
                  <a:gd name="connsiteY1" fmla="*/ 847017 h 847030"/>
                  <a:gd name="connsiteX2" fmla="*/ 1293063 w 1307302"/>
                  <a:gd name="connsiteY2" fmla="*/ 843843 h 847030"/>
                  <a:gd name="connsiteX3" fmla="*/ 13914 w 1307302"/>
                  <a:gd name="connsiteY3" fmla="*/ 105938 h 847030"/>
                  <a:gd name="connsiteX4" fmla="*/ 0 w 1307302"/>
                  <a:gd name="connsiteY4" fmla="*/ 81528 h 847030"/>
                  <a:gd name="connsiteX5" fmla="*/ 0 w 1307302"/>
                  <a:gd name="connsiteY5" fmla="*/ 21643 h 847030"/>
                  <a:gd name="connsiteX6" fmla="*/ 10740 w 1307302"/>
                  <a:gd name="connsiteY6" fmla="*/ 0 h 847030"/>
                  <a:gd name="connsiteX7" fmla="*/ 13914 w 1307302"/>
                  <a:gd name="connsiteY7" fmla="*/ 13588 h 847030"/>
                  <a:gd name="connsiteX8" fmla="*/ 1293470 w 1307302"/>
                  <a:gd name="connsiteY8" fmla="*/ 751575 h 847030"/>
                  <a:gd name="connsiteX9" fmla="*/ 1307302 w 1307302"/>
                  <a:gd name="connsiteY9" fmla="*/ 754829 h 847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7302" h="847030">
                    <a:moveTo>
                      <a:pt x="1307302" y="754829"/>
                    </a:moveTo>
                    <a:lnTo>
                      <a:pt x="1307302" y="847017"/>
                    </a:lnTo>
                    <a:cubicBezTo>
                      <a:pt x="1302363" y="847171"/>
                      <a:pt x="1297465" y="846081"/>
                      <a:pt x="1293063" y="843843"/>
                    </a:cubicBezTo>
                    <a:lnTo>
                      <a:pt x="13914" y="105938"/>
                    </a:lnTo>
                    <a:cubicBezTo>
                      <a:pt x="5696" y="100446"/>
                      <a:pt x="537" y="91398"/>
                      <a:pt x="0" y="81528"/>
                    </a:cubicBezTo>
                    <a:lnTo>
                      <a:pt x="0" y="21643"/>
                    </a:lnTo>
                    <a:cubicBezTo>
                      <a:pt x="496" y="13271"/>
                      <a:pt x="4369" y="5460"/>
                      <a:pt x="10740" y="0"/>
                    </a:cubicBezTo>
                    <a:cubicBezTo>
                      <a:pt x="6509" y="4150"/>
                      <a:pt x="7486" y="9683"/>
                      <a:pt x="13914" y="13588"/>
                    </a:cubicBezTo>
                    <a:lnTo>
                      <a:pt x="1293470" y="751575"/>
                    </a:lnTo>
                    <a:cubicBezTo>
                      <a:pt x="1297677" y="753950"/>
                      <a:pt x="1302477" y="755081"/>
                      <a:pt x="1307302" y="754829"/>
                    </a:cubicBezTo>
                    <a:close/>
                  </a:path>
                </a:pathLst>
              </a:custGeom>
              <a:solidFill>
                <a:srgbClr val="E6E6E6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1" name="Freeform: Shape 770">
                <a:extLst>
                  <a:ext uri="{FF2B5EF4-FFF2-40B4-BE49-F238E27FC236}">
                    <a16:creationId xmlns:a16="http://schemas.microsoft.com/office/drawing/2014/main" id="{41CE6F87-2DD1-EEB4-B735-0B353F467D70}"/>
                  </a:ext>
                </a:extLst>
              </p:cNvPr>
              <p:cNvSpPr/>
              <p:nvPr/>
            </p:nvSpPr>
            <p:spPr>
              <a:xfrm>
                <a:off x="6580865" y="3944920"/>
                <a:ext cx="169849" cy="268545"/>
              </a:xfrm>
              <a:custGeom>
                <a:avLst/>
                <a:gdLst>
                  <a:gd name="connsiteX0" fmla="*/ 137264 w 169849"/>
                  <a:gd name="connsiteY0" fmla="*/ 6626 h 268545"/>
                  <a:gd name="connsiteX1" fmla="*/ 79250 w 169849"/>
                  <a:gd name="connsiteY1" fmla="*/ 9962 h 268545"/>
                  <a:gd name="connsiteX2" fmla="*/ 0 w 169849"/>
                  <a:gd name="connsiteY2" fmla="*/ 127372 h 268545"/>
                  <a:gd name="connsiteX3" fmla="*/ 19121 w 169849"/>
                  <a:gd name="connsiteY3" fmla="*/ 130139 h 268545"/>
                  <a:gd name="connsiteX4" fmla="*/ 88770 w 169849"/>
                  <a:gd name="connsiteY4" fmla="*/ 26479 h 268545"/>
                  <a:gd name="connsiteX5" fmla="*/ 113180 w 169849"/>
                  <a:gd name="connsiteY5" fmla="*/ 18993 h 268545"/>
                  <a:gd name="connsiteX6" fmla="*/ 127744 w 169849"/>
                  <a:gd name="connsiteY6" fmla="*/ 22980 h 268545"/>
                  <a:gd name="connsiteX7" fmla="*/ 150689 w 169849"/>
                  <a:gd name="connsiteY7" fmla="*/ 88073 h 268545"/>
                  <a:gd name="connsiteX8" fmla="*/ 72659 w 169849"/>
                  <a:gd name="connsiteY8" fmla="*/ 242098 h 268545"/>
                  <a:gd name="connsiteX9" fmla="*/ 43775 w 169849"/>
                  <a:gd name="connsiteY9" fmla="*/ 249258 h 268545"/>
                  <a:gd name="connsiteX10" fmla="*/ 22864 w 169849"/>
                  <a:gd name="connsiteY10" fmla="*/ 261219 h 268545"/>
                  <a:gd name="connsiteX11" fmla="*/ 24166 w 169849"/>
                  <a:gd name="connsiteY11" fmla="*/ 261951 h 268545"/>
                  <a:gd name="connsiteX12" fmla="*/ 48575 w 169849"/>
                  <a:gd name="connsiteY12" fmla="*/ 268542 h 268545"/>
                  <a:gd name="connsiteX13" fmla="*/ 82179 w 169849"/>
                  <a:gd name="connsiteY13" fmla="*/ 258534 h 268545"/>
                  <a:gd name="connsiteX14" fmla="*/ 169810 w 169849"/>
                  <a:gd name="connsiteY14" fmla="*/ 88642 h 268545"/>
                  <a:gd name="connsiteX15" fmla="*/ 137264 w 169849"/>
                  <a:gd name="connsiteY15" fmla="*/ 6626 h 26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9849" h="268545">
                    <a:moveTo>
                      <a:pt x="137264" y="6626"/>
                    </a:moveTo>
                    <a:cubicBezTo>
                      <a:pt x="120991" y="-3220"/>
                      <a:pt x="100161" y="-2081"/>
                      <a:pt x="79250" y="9962"/>
                    </a:cubicBezTo>
                    <a:cubicBezTo>
                      <a:pt x="44263" y="30222"/>
                      <a:pt x="14158" y="76763"/>
                      <a:pt x="0" y="127372"/>
                    </a:cubicBezTo>
                    <a:lnTo>
                      <a:pt x="19121" y="130139"/>
                    </a:lnTo>
                    <a:cubicBezTo>
                      <a:pt x="32140" y="85306"/>
                      <a:pt x="58746" y="43810"/>
                      <a:pt x="88770" y="26479"/>
                    </a:cubicBezTo>
                    <a:cubicBezTo>
                      <a:pt x="96125" y="21931"/>
                      <a:pt x="104539" y="19351"/>
                      <a:pt x="113180" y="18993"/>
                    </a:cubicBezTo>
                    <a:cubicBezTo>
                      <a:pt x="118306" y="18953"/>
                      <a:pt x="123350" y="20327"/>
                      <a:pt x="127744" y="22980"/>
                    </a:cubicBezTo>
                    <a:cubicBezTo>
                      <a:pt x="143041" y="32093"/>
                      <a:pt x="151665" y="56584"/>
                      <a:pt x="150689" y="88073"/>
                    </a:cubicBezTo>
                    <a:cubicBezTo>
                      <a:pt x="148899" y="149178"/>
                      <a:pt x="113912" y="218258"/>
                      <a:pt x="72659" y="242098"/>
                    </a:cubicBezTo>
                    <a:cubicBezTo>
                      <a:pt x="64092" y="247631"/>
                      <a:pt x="53929" y="250145"/>
                      <a:pt x="43775" y="249258"/>
                    </a:cubicBezTo>
                    <a:lnTo>
                      <a:pt x="22864" y="261219"/>
                    </a:lnTo>
                    <a:lnTo>
                      <a:pt x="24166" y="261951"/>
                    </a:lnTo>
                    <a:cubicBezTo>
                      <a:pt x="31529" y="266369"/>
                      <a:pt x="39983" y="268656"/>
                      <a:pt x="48575" y="268542"/>
                    </a:cubicBezTo>
                    <a:cubicBezTo>
                      <a:pt x="60471" y="268265"/>
                      <a:pt x="72074" y="264807"/>
                      <a:pt x="82179" y="258534"/>
                    </a:cubicBezTo>
                    <a:cubicBezTo>
                      <a:pt x="129290" y="231357"/>
                      <a:pt x="167776" y="156745"/>
                      <a:pt x="169810" y="88642"/>
                    </a:cubicBezTo>
                    <a:cubicBezTo>
                      <a:pt x="170624" y="49505"/>
                      <a:pt x="158907" y="19563"/>
                      <a:pt x="137264" y="6626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2" name="Freeform: Shape 771">
                <a:extLst>
                  <a:ext uri="{FF2B5EF4-FFF2-40B4-BE49-F238E27FC236}">
                    <a16:creationId xmlns:a16="http://schemas.microsoft.com/office/drawing/2014/main" id="{B437F1F4-1BB4-1802-69C8-37301C4D857C}"/>
                  </a:ext>
                </a:extLst>
              </p:cNvPr>
              <p:cNvSpPr/>
              <p:nvPr/>
            </p:nvSpPr>
            <p:spPr>
              <a:xfrm>
                <a:off x="4500182" y="3117060"/>
                <a:ext cx="2327871" cy="1396397"/>
              </a:xfrm>
              <a:custGeom>
                <a:avLst/>
                <a:gdLst>
                  <a:gd name="connsiteX0" fmla="*/ 0 w 2327871"/>
                  <a:gd name="connsiteY0" fmla="*/ 634734 h 1396397"/>
                  <a:gd name="connsiteX1" fmla="*/ 11228 w 2327871"/>
                  <a:gd name="connsiteY1" fmla="*/ 652471 h 1396397"/>
                  <a:gd name="connsiteX2" fmla="*/ 1295992 w 2327871"/>
                  <a:gd name="connsiteY2" fmla="*/ 1393713 h 1396397"/>
                  <a:gd name="connsiteX3" fmla="*/ 1318449 w 2327871"/>
                  <a:gd name="connsiteY3" fmla="*/ 1393713 h 1396397"/>
                  <a:gd name="connsiteX4" fmla="*/ 2327872 w 2327871"/>
                  <a:gd name="connsiteY4" fmla="*/ 776798 h 1396397"/>
                  <a:gd name="connsiteX5" fmla="*/ 2327872 w 2327871"/>
                  <a:gd name="connsiteY5" fmla="*/ 754341 h 1396397"/>
                  <a:gd name="connsiteX6" fmla="*/ 1021139 w 2327871"/>
                  <a:gd name="connsiteY6" fmla="*/ 0 h 1396397"/>
                  <a:gd name="connsiteX7" fmla="*/ 11554 w 2327871"/>
                  <a:gd name="connsiteY7" fmla="*/ 616996 h 1396397"/>
                  <a:gd name="connsiteX8" fmla="*/ 0 w 2327871"/>
                  <a:gd name="connsiteY8" fmla="*/ 634734 h 1396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7871" h="1396397">
                    <a:moveTo>
                      <a:pt x="0" y="634734"/>
                    </a:moveTo>
                    <a:cubicBezTo>
                      <a:pt x="708" y="642097"/>
                      <a:pt x="4882" y="648680"/>
                      <a:pt x="11228" y="652471"/>
                    </a:cubicBezTo>
                    <a:lnTo>
                      <a:pt x="1295992" y="1393713"/>
                    </a:lnTo>
                    <a:cubicBezTo>
                      <a:pt x="1303047" y="1397293"/>
                      <a:pt x="1311395" y="1397293"/>
                      <a:pt x="1318449" y="1393713"/>
                    </a:cubicBezTo>
                    <a:lnTo>
                      <a:pt x="2327872" y="776798"/>
                    </a:lnTo>
                    <a:lnTo>
                      <a:pt x="2327872" y="754341"/>
                    </a:lnTo>
                    <a:lnTo>
                      <a:pt x="1021139" y="0"/>
                    </a:lnTo>
                    <a:lnTo>
                      <a:pt x="11554" y="616996"/>
                    </a:lnTo>
                    <a:cubicBezTo>
                      <a:pt x="5102" y="620731"/>
                      <a:pt x="806" y="627321"/>
                      <a:pt x="0" y="63473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3" name="Freeform: Shape 772">
                <a:extLst>
                  <a:ext uri="{FF2B5EF4-FFF2-40B4-BE49-F238E27FC236}">
                    <a16:creationId xmlns:a16="http://schemas.microsoft.com/office/drawing/2014/main" id="{AFE4FCB1-F2C6-2876-8282-E5292DC4675B}"/>
                  </a:ext>
                </a:extLst>
              </p:cNvPr>
              <p:cNvSpPr/>
              <p:nvPr/>
            </p:nvSpPr>
            <p:spPr>
              <a:xfrm>
                <a:off x="4507237" y="3117060"/>
                <a:ext cx="2321142" cy="1373966"/>
              </a:xfrm>
              <a:custGeom>
                <a:avLst/>
                <a:gdLst>
                  <a:gd name="connsiteX0" fmla="*/ 2321143 w 2321142"/>
                  <a:gd name="connsiteY0" fmla="*/ 754341 h 1373966"/>
                  <a:gd name="connsiteX1" fmla="*/ 1312208 w 2321142"/>
                  <a:gd name="connsiteY1" fmla="*/ 1371337 h 1373966"/>
                  <a:gd name="connsiteX2" fmla="*/ 1300898 w 2321142"/>
                  <a:gd name="connsiteY2" fmla="*/ 1373940 h 1373966"/>
                  <a:gd name="connsiteX3" fmla="*/ 1289588 w 2321142"/>
                  <a:gd name="connsiteY3" fmla="*/ 1371337 h 1373966"/>
                  <a:gd name="connsiteX4" fmla="*/ 4581 w 2321142"/>
                  <a:gd name="connsiteY4" fmla="*/ 629933 h 1373966"/>
                  <a:gd name="connsiteX5" fmla="*/ 407 w 2321142"/>
                  <a:gd name="connsiteY5" fmla="*/ 621089 h 1373966"/>
                  <a:gd name="connsiteX6" fmla="*/ 4581 w 2321142"/>
                  <a:gd name="connsiteY6" fmla="*/ 616915 h 1373966"/>
                  <a:gd name="connsiteX7" fmla="*/ 1014491 w 2321142"/>
                  <a:gd name="connsiteY7" fmla="*/ 0 h 13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1142" h="1373966">
                    <a:moveTo>
                      <a:pt x="2321143" y="754341"/>
                    </a:moveTo>
                    <a:lnTo>
                      <a:pt x="1312208" y="1371337"/>
                    </a:lnTo>
                    <a:cubicBezTo>
                      <a:pt x="1308734" y="1373192"/>
                      <a:pt x="1304828" y="1374087"/>
                      <a:pt x="1300898" y="1373940"/>
                    </a:cubicBezTo>
                    <a:cubicBezTo>
                      <a:pt x="1296960" y="1374136"/>
                      <a:pt x="1293047" y="1373233"/>
                      <a:pt x="1289588" y="1371337"/>
                    </a:cubicBezTo>
                    <a:lnTo>
                      <a:pt x="4581" y="629933"/>
                    </a:lnTo>
                    <a:cubicBezTo>
                      <a:pt x="984" y="628639"/>
                      <a:pt x="-879" y="624685"/>
                      <a:pt x="407" y="621089"/>
                    </a:cubicBezTo>
                    <a:cubicBezTo>
                      <a:pt x="1106" y="619144"/>
                      <a:pt x="2636" y="617614"/>
                      <a:pt x="4581" y="616915"/>
                    </a:cubicBezTo>
                    <a:lnTo>
                      <a:pt x="1014491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4" name="Freeform: Shape 773">
                <a:extLst>
                  <a:ext uri="{FF2B5EF4-FFF2-40B4-BE49-F238E27FC236}">
                    <a16:creationId xmlns:a16="http://schemas.microsoft.com/office/drawing/2014/main" id="{CC1E614F-9C63-83A5-1CD7-0FBA861FD92C}"/>
                  </a:ext>
                </a:extLst>
              </p:cNvPr>
              <p:cNvSpPr/>
              <p:nvPr/>
            </p:nvSpPr>
            <p:spPr>
              <a:xfrm>
                <a:off x="4507237" y="3117060"/>
                <a:ext cx="2321142" cy="1373966"/>
              </a:xfrm>
              <a:custGeom>
                <a:avLst/>
                <a:gdLst>
                  <a:gd name="connsiteX0" fmla="*/ 2321143 w 2321142"/>
                  <a:gd name="connsiteY0" fmla="*/ 754341 h 1373966"/>
                  <a:gd name="connsiteX1" fmla="*/ 1312208 w 2321142"/>
                  <a:gd name="connsiteY1" fmla="*/ 1371337 h 1373966"/>
                  <a:gd name="connsiteX2" fmla="*/ 1300898 w 2321142"/>
                  <a:gd name="connsiteY2" fmla="*/ 1373940 h 1373966"/>
                  <a:gd name="connsiteX3" fmla="*/ 1289588 w 2321142"/>
                  <a:gd name="connsiteY3" fmla="*/ 1371337 h 1373966"/>
                  <a:gd name="connsiteX4" fmla="*/ 4581 w 2321142"/>
                  <a:gd name="connsiteY4" fmla="*/ 629933 h 1373966"/>
                  <a:gd name="connsiteX5" fmla="*/ 407 w 2321142"/>
                  <a:gd name="connsiteY5" fmla="*/ 621089 h 1373966"/>
                  <a:gd name="connsiteX6" fmla="*/ 4581 w 2321142"/>
                  <a:gd name="connsiteY6" fmla="*/ 616915 h 1373966"/>
                  <a:gd name="connsiteX7" fmla="*/ 1014491 w 2321142"/>
                  <a:gd name="connsiteY7" fmla="*/ 0 h 13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1142" h="1373966">
                    <a:moveTo>
                      <a:pt x="2321143" y="754341"/>
                    </a:moveTo>
                    <a:lnTo>
                      <a:pt x="1312208" y="1371337"/>
                    </a:lnTo>
                    <a:cubicBezTo>
                      <a:pt x="1308734" y="1373192"/>
                      <a:pt x="1304828" y="1374087"/>
                      <a:pt x="1300898" y="1373940"/>
                    </a:cubicBezTo>
                    <a:cubicBezTo>
                      <a:pt x="1296960" y="1374136"/>
                      <a:pt x="1293047" y="1373233"/>
                      <a:pt x="1289588" y="1371337"/>
                    </a:cubicBezTo>
                    <a:lnTo>
                      <a:pt x="4581" y="629933"/>
                    </a:lnTo>
                    <a:cubicBezTo>
                      <a:pt x="984" y="628639"/>
                      <a:pt x="-879" y="624685"/>
                      <a:pt x="407" y="621089"/>
                    </a:cubicBezTo>
                    <a:cubicBezTo>
                      <a:pt x="1106" y="619144"/>
                      <a:pt x="2636" y="617614"/>
                      <a:pt x="4581" y="616915"/>
                    </a:cubicBezTo>
                    <a:lnTo>
                      <a:pt x="1014491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5" name="Freeform: Shape 774">
                <a:extLst>
                  <a:ext uri="{FF2B5EF4-FFF2-40B4-BE49-F238E27FC236}">
                    <a16:creationId xmlns:a16="http://schemas.microsoft.com/office/drawing/2014/main" id="{1450682F-5073-CADE-DCF1-4B83AD4B6FB1}"/>
                  </a:ext>
                </a:extLst>
              </p:cNvPr>
              <p:cNvSpPr/>
              <p:nvPr/>
            </p:nvSpPr>
            <p:spPr>
              <a:xfrm>
                <a:off x="5808135" y="3871401"/>
                <a:ext cx="1020244" cy="641988"/>
              </a:xfrm>
              <a:custGeom>
                <a:avLst/>
                <a:gdLst>
                  <a:gd name="connsiteX0" fmla="*/ 1020244 w 1020244"/>
                  <a:gd name="connsiteY0" fmla="*/ 0 h 641988"/>
                  <a:gd name="connsiteX1" fmla="*/ 1020244 w 1020244"/>
                  <a:gd name="connsiteY1" fmla="*/ 22457 h 641988"/>
                  <a:gd name="connsiteX2" fmla="*/ 11310 w 1020244"/>
                  <a:gd name="connsiteY2" fmla="*/ 639372 h 641988"/>
                  <a:gd name="connsiteX3" fmla="*/ 0 w 1020244"/>
                  <a:gd name="connsiteY3" fmla="*/ 641975 h 641988"/>
                  <a:gd name="connsiteX4" fmla="*/ 0 w 1020244"/>
                  <a:gd name="connsiteY4" fmla="*/ 619599 h 641988"/>
                  <a:gd name="connsiteX5" fmla="*/ 11310 w 1020244"/>
                  <a:gd name="connsiteY5" fmla="*/ 616996 h 64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0244" h="641988">
                    <a:moveTo>
                      <a:pt x="1020244" y="0"/>
                    </a:moveTo>
                    <a:lnTo>
                      <a:pt x="1020244" y="22457"/>
                    </a:lnTo>
                    <a:lnTo>
                      <a:pt x="11310" y="639372"/>
                    </a:lnTo>
                    <a:cubicBezTo>
                      <a:pt x="7836" y="641218"/>
                      <a:pt x="3930" y="642113"/>
                      <a:pt x="0" y="641975"/>
                    </a:cubicBezTo>
                    <a:lnTo>
                      <a:pt x="0" y="619599"/>
                    </a:lnTo>
                    <a:cubicBezTo>
                      <a:pt x="3930" y="619746"/>
                      <a:pt x="7836" y="618843"/>
                      <a:pt x="11310" y="61699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6" name="Freeform: Shape 775">
                <a:extLst>
                  <a:ext uri="{FF2B5EF4-FFF2-40B4-BE49-F238E27FC236}">
                    <a16:creationId xmlns:a16="http://schemas.microsoft.com/office/drawing/2014/main" id="{47BCD7CD-29C9-9F4E-F141-75EC985241D1}"/>
                  </a:ext>
                </a:extLst>
              </p:cNvPr>
              <p:cNvSpPr/>
              <p:nvPr/>
            </p:nvSpPr>
            <p:spPr>
              <a:xfrm>
                <a:off x="6813001" y="3871970"/>
                <a:ext cx="15378" cy="302110"/>
              </a:xfrm>
              <a:custGeom>
                <a:avLst/>
                <a:gdLst>
                  <a:gd name="connsiteX0" fmla="*/ 15378 w 15378"/>
                  <a:gd name="connsiteY0" fmla="*/ 293160 h 302110"/>
                  <a:gd name="connsiteX1" fmla="*/ 15378 w 15378"/>
                  <a:gd name="connsiteY1" fmla="*/ 0 h 302110"/>
                  <a:gd name="connsiteX2" fmla="*/ 0 w 15378"/>
                  <a:gd name="connsiteY2" fmla="*/ 10415 h 302110"/>
                  <a:gd name="connsiteX3" fmla="*/ 0 w 15378"/>
                  <a:gd name="connsiteY3" fmla="*/ 302111 h 302110"/>
                  <a:gd name="connsiteX4" fmla="*/ 15378 w 15378"/>
                  <a:gd name="connsiteY4" fmla="*/ 293160 h 30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8" h="302110">
                    <a:moveTo>
                      <a:pt x="15378" y="293160"/>
                    </a:moveTo>
                    <a:lnTo>
                      <a:pt x="15378" y="0"/>
                    </a:lnTo>
                    <a:lnTo>
                      <a:pt x="0" y="10415"/>
                    </a:lnTo>
                    <a:lnTo>
                      <a:pt x="0" y="302111"/>
                    </a:lnTo>
                    <a:lnTo>
                      <a:pt x="15378" y="29316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7" name="Freeform: Shape 776">
                <a:extLst>
                  <a:ext uri="{FF2B5EF4-FFF2-40B4-BE49-F238E27FC236}">
                    <a16:creationId xmlns:a16="http://schemas.microsoft.com/office/drawing/2014/main" id="{CAD2569A-3CCD-1879-9D5F-5DBA7E0342C4}"/>
                  </a:ext>
                </a:extLst>
              </p:cNvPr>
              <p:cNvSpPr/>
              <p:nvPr/>
            </p:nvSpPr>
            <p:spPr>
              <a:xfrm>
                <a:off x="6813001" y="3871970"/>
                <a:ext cx="15378" cy="302110"/>
              </a:xfrm>
              <a:custGeom>
                <a:avLst/>
                <a:gdLst>
                  <a:gd name="connsiteX0" fmla="*/ 15378 w 15378"/>
                  <a:gd name="connsiteY0" fmla="*/ 293160 h 302110"/>
                  <a:gd name="connsiteX1" fmla="*/ 15378 w 15378"/>
                  <a:gd name="connsiteY1" fmla="*/ 0 h 302110"/>
                  <a:gd name="connsiteX2" fmla="*/ 0 w 15378"/>
                  <a:gd name="connsiteY2" fmla="*/ 10415 h 302110"/>
                  <a:gd name="connsiteX3" fmla="*/ 0 w 15378"/>
                  <a:gd name="connsiteY3" fmla="*/ 302111 h 302110"/>
                  <a:gd name="connsiteX4" fmla="*/ 15378 w 15378"/>
                  <a:gd name="connsiteY4" fmla="*/ 293160 h 30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8" h="302110">
                    <a:moveTo>
                      <a:pt x="15378" y="293160"/>
                    </a:moveTo>
                    <a:lnTo>
                      <a:pt x="15378" y="0"/>
                    </a:lnTo>
                    <a:lnTo>
                      <a:pt x="0" y="10415"/>
                    </a:lnTo>
                    <a:lnTo>
                      <a:pt x="0" y="302111"/>
                    </a:lnTo>
                    <a:lnTo>
                      <a:pt x="15378" y="29316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778" name="Graphic 4">
                <a:extLst>
                  <a:ext uri="{FF2B5EF4-FFF2-40B4-BE49-F238E27FC236}">
                    <a16:creationId xmlns:a16="http://schemas.microsoft.com/office/drawing/2014/main" id="{3060649F-C900-3D20-5CA4-770CF4768FED}"/>
                  </a:ext>
                </a:extLst>
              </p:cNvPr>
              <p:cNvGrpSpPr/>
              <p:nvPr/>
            </p:nvGrpSpPr>
            <p:grpSpPr>
              <a:xfrm>
                <a:off x="4577480" y="3166142"/>
                <a:ext cx="2168964" cy="1275964"/>
                <a:chOff x="4577480" y="3166142"/>
                <a:chExt cx="2168964" cy="1275964"/>
              </a:xfrm>
            </p:grpSpPr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id="{DA22F63B-6335-DB16-1151-A44EFBF3BD66}"/>
                    </a:ext>
                  </a:extLst>
                </p:cNvPr>
                <p:cNvSpPr/>
                <p:nvPr/>
              </p:nvSpPr>
              <p:spPr>
                <a:xfrm>
                  <a:off x="4577480" y="3166142"/>
                  <a:ext cx="2168964" cy="1275964"/>
                </a:xfrm>
                <a:custGeom>
                  <a:avLst/>
                  <a:gdLst>
                    <a:gd name="connsiteX0" fmla="*/ 1205188 w 2168964"/>
                    <a:gd name="connsiteY0" fmla="*/ 1274005 h 1275964"/>
                    <a:gd name="connsiteX1" fmla="*/ 2160828 w 2168964"/>
                    <a:gd name="connsiteY1" fmla="*/ 722102 h 1275964"/>
                    <a:gd name="connsiteX2" fmla="*/ 2168965 w 2168964"/>
                    <a:gd name="connsiteY2" fmla="*/ 707944 h 1275964"/>
                    <a:gd name="connsiteX3" fmla="*/ 2168965 w 2168964"/>
                    <a:gd name="connsiteY3" fmla="*/ 697692 h 1275964"/>
                    <a:gd name="connsiteX4" fmla="*/ 2160828 w 2168964"/>
                    <a:gd name="connsiteY4" fmla="*/ 683535 h 1275964"/>
                    <a:gd name="connsiteX5" fmla="*/ 980456 w 2168964"/>
                    <a:gd name="connsiteY5" fmla="*/ 1934 h 1275964"/>
                    <a:gd name="connsiteX6" fmla="*/ 964183 w 2168964"/>
                    <a:gd name="connsiteY6" fmla="*/ 1934 h 1275964"/>
                    <a:gd name="connsiteX7" fmla="*/ 8137 w 2168964"/>
                    <a:gd name="connsiteY7" fmla="*/ 553675 h 1275964"/>
                    <a:gd name="connsiteX8" fmla="*/ 0 w 2168964"/>
                    <a:gd name="connsiteY8" fmla="*/ 567914 h 1275964"/>
                    <a:gd name="connsiteX9" fmla="*/ 0 w 2168964"/>
                    <a:gd name="connsiteY9" fmla="*/ 578573 h 1275964"/>
                    <a:gd name="connsiteX10" fmla="*/ 8137 w 2168964"/>
                    <a:gd name="connsiteY10" fmla="*/ 592731 h 1275964"/>
                    <a:gd name="connsiteX11" fmla="*/ 1188834 w 2168964"/>
                    <a:gd name="connsiteY11" fmla="*/ 1274005 h 1275964"/>
                    <a:gd name="connsiteX12" fmla="*/ 1205188 w 2168964"/>
                    <a:gd name="connsiteY12" fmla="*/ 1274005 h 1275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68964" h="1275964">
                      <a:moveTo>
                        <a:pt x="1205188" y="1274005"/>
                      </a:moveTo>
                      <a:lnTo>
                        <a:pt x="2160828" y="722102"/>
                      </a:lnTo>
                      <a:cubicBezTo>
                        <a:pt x="2165653" y="718961"/>
                        <a:pt x="2168672" y="713697"/>
                        <a:pt x="2168965" y="707944"/>
                      </a:cubicBezTo>
                      <a:lnTo>
                        <a:pt x="2168965" y="697692"/>
                      </a:lnTo>
                      <a:cubicBezTo>
                        <a:pt x="2168672" y="691940"/>
                        <a:pt x="2165653" y="686675"/>
                        <a:pt x="2160828" y="683535"/>
                      </a:cubicBezTo>
                      <a:lnTo>
                        <a:pt x="980456" y="1934"/>
                      </a:lnTo>
                      <a:cubicBezTo>
                        <a:pt x="975338" y="-645"/>
                        <a:pt x="969301" y="-645"/>
                        <a:pt x="964183" y="1934"/>
                      </a:cubicBezTo>
                      <a:lnTo>
                        <a:pt x="8137" y="553675"/>
                      </a:lnTo>
                      <a:cubicBezTo>
                        <a:pt x="3344" y="556881"/>
                        <a:pt x="325" y="562153"/>
                        <a:pt x="0" y="567914"/>
                      </a:cubicBezTo>
                      <a:lnTo>
                        <a:pt x="0" y="578573"/>
                      </a:lnTo>
                      <a:cubicBezTo>
                        <a:pt x="317" y="584317"/>
                        <a:pt x="3336" y="589565"/>
                        <a:pt x="8137" y="592731"/>
                      </a:cubicBezTo>
                      <a:lnTo>
                        <a:pt x="1188834" y="1274005"/>
                      </a:lnTo>
                      <a:cubicBezTo>
                        <a:pt x="1193976" y="1276617"/>
                        <a:pt x="1200046" y="1276617"/>
                        <a:pt x="1205188" y="1274005"/>
                      </a:cubicBezTo>
                      <a:close/>
                    </a:path>
                  </a:pathLst>
                </a:custGeom>
                <a:solidFill>
                  <a:srgbClr val="F5F5F5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id="{BF0EFCA2-DE23-4E74-A789-144745E6572E}"/>
                    </a:ext>
                  </a:extLst>
                </p:cNvPr>
                <p:cNvSpPr/>
                <p:nvPr/>
              </p:nvSpPr>
              <p:spPr>
                <a:xfrm>
                  <a:off x="4577581" y="3721118"/>
                  <a:ext cx="1196949" cy="720986"/>
                </a:xfrm>
                <a:custGeom>
                  <a:avLst/>
                  <a:gdLst>
                    <a:gd name="connsiteX0" fmla="*/ 6326 w 1196949"/>
                    <a:gd name="connsiteY0" fmla="*/ 0 h 720986"/>
                    <a:gd name="connsiteX1" fmla="*/ 4129 w 1196949"/>
                    <a:gd name="connsiteY1" fmla="*/ 2197 h 720986"/>
                    <a:gd name="connsiteX2" fmla="*/ 3153 w 1196949"/>
                    <a:gd name="connsiteY2" fmla="*/ 3499 h 720986"/>
                    <a:gd name="connsiteX3" fmla="*/ 793 w 1196949"/>
                    <a:gd name="connsiteY3" fmla="*/ 7892 h 720986"/>
                    <a:gd name="connsiteX4" fmla="*/ 61 w 1196949"/>
                    <a:gd name="connsiteY4" fmla="*/ 10903 h 720986"/>
                    <a:gd name="connsiteX5" fmla="*/ 61 w 1196949"/>
                    <a:gd name="connsiteY5" fmla="*/ 12937 h 720986"/>
                    <a:gd name="connsiteX6" fmla="*/ 61 w 1196949"/>
                    <a:gd name="connsiteY6" fmla="*/ 23515 h 720986"/>
                    <a:gd name="connsiteX7" fmla="*/ 8198 w 1196949"/>
                    <a:gd name="connsiteY7" fmla="*/ 37672 h 720986"/>
                    <a:gd name="connsiteX8" fmla="*/ 1188813 w 1196949"/>
                    <a:gd name="connsiteY8" fmla="*/ 719028 h 720986"/>
                    <a:gd name="connsiteX9" fmla="*/ 1196950 w 1196949"/>
                    <a:gd name="connsiteY9" fmla="*/ 720981 h 720986"/>
                    <a:gd name="connsiteX10" fmla="*/ 1196950 w 1196949"/>
                    <a:gd name="connsiteY10" fmla="*/ 691445 h 720986"/>
                    <a:gd name="connsiteX11" fmla="*/ 1188813 w 1196949"/>
                    <a:gd name="connsiteY11" fmla="*/ 689493 h 720986"/>
                    <a:gd name="connsiteX12" fmla="*/ 8035 w 1196949"/>
                    <a:gd name="connsiteY12" fmla="*/ 8218 h 720986"/>
                    <a:gd name="connsiteX13" fmla="*/ 6326 w 1196949"/>
                    <a:gd name="connsiteY13" fmla="*/ 0 h 720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6949" h="720986">
                      <a:moveTo>
                        <a:pt x="6326" y="0"/>
                      </a:moveTo>
                      <a:cubicBezTo>
                        <a:pt x="5513" y="651"/>
                        <a:pt x="4780" y="1383"/>
                        <a:pt x="4129" y="2197"/>
                      </a:cubicBezTo>
                      <a:lnTo>
                        <a:pt x="3153" y="3499"/>
                      </a:lnTo>
                      <a:cubicBezTo>
                        <a:pt x="2225" y="4882"/>
                        <a:pt x="1436" y="6355"/>
                        <a:pt x="793" y="7892"/>
                      </a:cubicBezTo>
                      <a:cubicBezTo>
                        <a:pt x="435" y="8861"/>
                        <a:pt x="191" y="9878"/>
                        <a:pt x="61" y="10903"/>
                      </a:cubicBezTo>
                      <a:cubicBezTo>
                        <a:pt x="-20" y="11578"/>
                        <a:pt x="-20" y="12262"/>
                        <a:pt x="61" y="12937"/>
                      </a:cubicBezTo>
                      <a:lnTo>
                        <a:pt x="61" y="23515"/>
                      </a:lnTo>
                      <a:cubicBezTo>
                        <a:pt x="321" y="29276"/>
                        <a:pt x="3356" y="34548"/>
                        <a:pt x="8198" y="37672"/>
                      </a:cubicBezTo>
                      <a:lnTo>
                        <a:pt x="1188813" y="719028"/>
                      </a:lnTo>
                      <a:cubicBezTo>
                        <a:pt x="1191311" y="720379"/>
                        <a:pt x="1194110" y="721055"/>
                        <a:pt x="1196950" y="720981"/>
                      </a:cubicBezTo>
                      <a:lnTo>
                        <a:pt x="1196950" y="691445"/>
                      </a:lnTo>
                      <a:cubicBezTo>
                        <a:pt x="1194118" y="691486"/>
                        <a:pt x="1191320" y="690819"/>
                        <a:pt x="1188813" y="689493"/>
                      </a:cubicBezTo>
                      <a:lnTo>
                        <a:pt x="8035" y="8218"/>
                      </a:lnTo>
                      <a:cubicBezTo>
                        <a:pt x="3967" y="5940"/>
                        <a:pt x="3967" y="2522"/>
                        <a:pt x="6326" y="0"/>
                      </a:cubicBezTo>
                      <a:close/>
                    </a:path>
                  </a:pathLst>
                </a:custGeom>
                <a:solidFill>
                  <a:srgbClr val="F0F0F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id="{29866AB2-D73D-DFB9-9661-8503BF4A1C1A}"/>
                    </a:ext>
                  </a:extLst>
                </p:cNvPr>
                <p:cNvSpPr/>
                <p:nvPr/>
              </p:nvSpPr>
              <p:spPr>
                <a:xfrm>
                  <a:off x="5774531" y="3850897"/>
                  <a:ext cx="971912" cy="591208"/>
                </a:xfrm>
                <a:custGeom>
                  <a:avLst/>
                  <a:gdLst>
                    <a:gd name="connsiteX0" fmla="*/ 965811 w 971912"/>
                    <a:gd name="connsiteY0" fmla="*/ 0 h 591208"/>
                    <a:gd name="connsiteX1" fmla="*/ 963776 w 971912"/>
                    <a:gd name="connsiteY1" fmla="*/ 8137 h 591208"/>
                    <a:gd name="connsiteX2" fmla="*/ 8137 w 971912"/>
                    <a:gd name="connsiteY2" fmla="*/ 559714 h 591208"/>
                    <a:gd name="connsiteX3" fmla="*/ 0 w 971912"/>
                    <a:gd name="connsiteY3" fmla="*/ 561667 h 591208"/>
                    <a:gd name="connsiteX4" fmla="*/ 0 w 971912"/>
                    <a:gd name="connsiteY4" fmla="*/ 591203 h 591208"/>
                    <a:gd name="connsiteX5" fmla="*/ 8137 w 971912"/>
                    <a:gd name="connsiteY5" fmla="*/ 589250 h 591208"/>
                    <a:gd name="connsiteX6" fmla="*/ 963776 w 971912"/>
                    <a:gd name="connsiteY6" fmla="*/ 37347 h 591208"/>
                    <a:gd name="connsiteX7" fmla="*/ 971913 w 971912"/>
                    <a:gd name="connsiteY7" fmla="*/ 23189 h 591208"/>
                    <a:gd name="connsiteX8" fmla="*/ 971913 w 971912"/>
                    <a:gd name="connsiteY8" fmla="*/ 12937 h 591208"/>
                    <a:gd name="connsiteX9" fmla="*/ 965811 w 971912"/>
                    <a:gd name="connsiteY9" fmla="*/ 0 h 59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71912" h="591208">
                      <a:moveTo>
                        <a:pt x="965811" y="0"/>
                      </a:moveTo>
                      <a:cubicBezTo>
                        <a:pt x="968170" y="2604"/>
                        <a:pt x="967519" y="5858"/>
                        <a:pt x="963776" y="8137"/>
                      </a:cubicBezTo>
                      <a:lnTo>
                        <a:pt x="8137" y="559714"/>
                      </a:lnTo>
                      <a:cubicBezTo>
                        <a:pt x="5639" y="561065"/>
                        <a:pt x="2840" y="561740"/>
                        <a:pt x="0" y="561667"/>
                      </a:cubicBezTo>
                      <a:lnTo>
                        <a:pt x="0" y="591203"/>
                      </a:lnTo>
                      <a:cubicBezTo>
                        <a:pt x="2840" y="591276"/>
                        <a:pt x="5639" y="590601"/>
                        <a:pt x="8137" y="589250"/>
                      </a:cubicBezTo>
                      <a:lnTo>
                        <a:pt x="963776" y="37347"/>
                      </a:lnTo>
                      <a:cubicBezTo>
                        <a:pt x="968626" y="34231"/>
                        <a:pt x="971661" y="28950"/>
                        <a:pt x="971913" y="23189"/>
                      </a:cubicBezTo>
                      <a:lnTo>
                        <a:pt x="971913" y="12937"/>
                      </a:lnTo>
                      <a:cubicBezTo>
                        <a:pt x="971726" y="7974"/>
                        <a:pt x="969521" y="3303"/>
                        <a:pt x="965811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779" name="Graphic 4">
                <a:extLst>
                  <a:ext uri="{FF2B5EF4-FFF2-40B4-BE49-F238E27FC236}">
                    <a16:creationId xmlns:a16="http://schemas.microsoft.com/office/drawing/2014/main" id="{44367DB4-92D4-14FA-3385-C0073F7B0C8B}"/>
                  </a:ext>
                </a:extLst>
              </p:cNvPr>
              <p:cNvGrpSpPr/>
              <p:nvPr/>
            </p:nvGrpSpPr>
            <p:grpSpPr>
              <a:xfrm>
                <a:off x="4770479" y="3239271"/>
                <a:ext cx="1799320" cy="1070934"/>
                <a:chOff x="4770479" y="3239271"/>
                <a:chExt cx="1799320" cy="1070934"/>
              </a:xfrm>
            </p:grpSpPr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id="{E7D9417B-0F1F-7AA8-98B2-857270F626AB}"/>
                    </a:ext>
                  </a:extLst>
                </p:cNvPr>
                <p:cNvSpPr/>
                <p:nvPr/>
              </p:nvSpPr>
              <p:spPr>
                <a:xfrm>
                  <a:off x="5387475" y="3239271"/>
                  <a:ext cx="218873" cy="126360"/>
                </a:xfrm>
                <a:custGeom>
                  <a:avLst/>
                  <a:gdLst>
                    <a:gd name="connsiteX0" fmla="*/ 204146 w 218873"/>
                    <a:gd name="connsiteY0" fmla="*/ 0 h 126360"/>
                    <a:gd name="connsiteX1" fmla="*/ 0 w 218873"/>
                    <a:gd name="connsiteY1" fmla="*/ 117899 h 126360"/>
                    <a:gd name="connsiteX2" fmla="*/ 14727 w 218873"/>
                    <a:gd name="connsiteY2" fmla="*/ 126361 h 126360"/>
                    <a:gd name="connsiteX3" fmla="*/ 218874 w 218873"/>
                    <a:gd name="connsiteY3" fmla="*/ 8462 h 126360"/>
                    <a:gd name="connsiteX4" fmla="*/ 204146 w 218873"/>
                    <a:gd name="connsiteY4" fmla="*/ 0 h 126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873" h="126360">
                      <a:moveTo>
                        <a:pt x="204146" y="0"/>
                      </a:moveTo>
                      <a:lnTo>
                        <a:pt x="0" y="117899"/>
                      </a:lnTo>
                      <a:lnTo>
                        <a:pt x="14727" y="126361"/>
                      </a:lnTo>
                      <a:lnTo>
                        <a:pt x="218874" y="8462"/>
                      </a:lnTo>
                      <a:lnTo>
                        <a:pt x="204146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1" name="Freeform: Shape 780">
                  <a:extLst>
                    <a:ext uri="{FF2B5EF4-FFF2-40B4-BE49-F238E27FC236}">
                      <a16:creationId xmlns:a16="http://schemas.microsoft.com/office/drawing/2014/main" id="{B6E3C88D-C17C-0831-EA3C-A655EDD6D290}"/>
                    </a:ext>
                  </a:extLst>
                </p:cNvPr>
                <p:cNvSpPr/>
                <p:nvPr/>
              </p:nvSpPr>
              <p:spPr>
                <a:xfrm>
                  <a:off x="5314815" y="3256276"/>
                  <a:ext cx="320987" cy="185350"/>
                </a:xfrm>
                <a:custGeom>
                  <a:avLst/>
                  <a:gdLst>
                    <a:gd name="connsiteX0" fmla="*/ 306260 w 320987"/>
                    <a:gd name="connsiteY0" fmla="*/ 0 h 185350"/>
                    <a:gd name="connsiteX1" fmla="*/ 0 w 320987"/>
                    <a:gd name="connsiteY1" fmla="*/ 176808 h 185350"/>
                    <a:gd name="connsiteX2" fmla="*/ 14727 w 320987"/>
                    <a:gd name="connsiteY2" fmla="*/ 185351 h 185350"/>
                    <a:gd name="connsiteX3" fmla="*/ 320988 w 320987"/>
                    <a:gd name="connsiteY3" fmla="*/ 8543 h 185350"/>
                    <a:gd name="connsiteX4" fmla="*/ 306260 w 320987"/>
                    <a:gd name="connsiteY4" fmla="*/ 0 h 185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987" h="185350">
                      <a:moveTo>
                        <a:pt x="306260" y="0"/>
                      </a:moveTo>
                      <a:lnTo>
                        <a:pt x="0" y="176808"/>
                      </a:lnTo>
                      <a:lnTo>
                        <a:pt x="14727" y="185351"/>
                      </a:lnTo>
                      <a:lnTo>
                        <a:pt x="320988" y="8543"/>
                      </a:lnTo>
                      <a:lnTo>
                        <a:pt x="306260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2" name="Freeform: Shape 781">
                  <a:extLst>
                    <a:ext uri="{FF2B5EF4-FFF2-40B4-BE49-F238E27FC236}">
                      <a16:creationId xmlns:a16="http://schemas.microsoft.com/office/drawing/2014/main" id="{0B91913A-90B9-E00C-3C2F-907B15A20B17}"/>
                    </a:ext>
                  </a:extLst>
                </p:cNvPr>
                <p:cNvSpPr/>
                <p:nvPr/>
              </p:nvSpPr>
              <p:spPr>
                <a:xfrm>
                  <a:off x="5378362" y="3273282"/>
                  <a:ext cx="286976" cy="165660"/>
                </a:xfrm>
                <a:custGeom>
                  <a:avLst/>
                  <a:gdLst>
                    <a:gd name="connsiteX0" fmla="*/ 272168 w 286976"/>
                    <a:gd name="connsiteY0" fmla="*/ 0 h 165660"/>
                    <a:gd name="connsiteX1" fmla="*/ 0 w 286976"/>
                    <a:gd name="connsiteY1" fmla="*/ 157199 h 165660"/>
                    <a:gd name="connsiteX2" fmla="*/ 14727 w 286976"/>
                    <a:gd name="connsiteY2" fmla="*/ 165660 h 165660"/>
                    <a:gd name="connsiteX3" fmla="*/ 286977 w 286976"/>
                    <a:gd name="connsiteY3" fmla="*/ 8543 h 165660"/>
                    <a:gd name="connsiteX4" fmla="*/ 272168 w 286976"/>
                    <a:gd name="connsiteY4" fmla="*/ 0 h 165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976" h="165660">
                      <a:moveTo>
                        <a:pt x="272168" y="0"/>
                      </a:moveTo>
                      <a:lnTo>
                        <a:pt x="0" y="157199"/>
                      </a:lnTo>
                      <a:lnTo>
                        <a:pt x="14727" y="165660"/>
                      </a:lnTo>
                      <a:lnTo>
                        <a:pt x="286977" y="8543"/>
                      </a:lnTo>
                      <a:lnTo>
                        <a:pt x="272168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3" name="Freeform: Shape 782">
                  <a:extLst>
                    <a:ext uri="{FF2B5EF4-FFF2-40B4-BE49-F238E27FC236}">
                      <a16:creationId xmlns:a16="http://schemas.microsoft.com/office/drawing/2014/main" id="{C337B536-AB2E-775C-338C-ABDB2CA107AC}"/>
                    </a:ext>
                  </a:extLst>
                </p:cNvPr>
                <p:cNvSpPr/>
                <p:nvPr/>
              </p:nvSpPr>
              <p:spPr>
                <a:xfrm>
                  <a:off x="5326613" y="3591422"/>
                  <a:ext cx="912922" cy="527168"/>
                </a:xfrm>
                <a:custGeom>
                  <a:avLst/>
                  <a:gdLst>
                    <a:gd name="connsiteX0" fmla="*/ 875006 w 912922"/>
                    <a:gd name="connsiteY0" fmla="*/ 0 h 527168"/>
                    <a:gd name="connsiteX1" fmla="*/ 0 w 912922"/>
                    <a:gd name="connsiteY1" fmla="*/ 505281 h 527168"/>
                    <a:gd name="connsiteX2" fmla="*/ 37835 w 912922"/>
                    <a:gd name="connsiteY2" fmla="*/ 527168 h 527168"/>
                    <a:gd name="connsiteX3" fmla="*/ 912923 w 912922"/>
                    <a:gd name="connsiteY3" fmla="*/ 21887 h 527168"/>
                    <a:gd name="connsiteX4" fmla="*/ 875006 w 912922"/>
                    <a:gd name="connsiteY4" fmla="*/ 0 h 527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2922" h="527168">
                      <a:moveTo>
                        <a:pt x="875006" y="0"/>
                      </a:moveTo>
                      <a:lnTo>
                        <a:pt x="0" y="505281"/>
                      </a:lnTo>
                      <a:lnTo>
                        <a:pt x="37835" y="527168"/>
                      </a:lnTo>
                      <a:lnTo>
                        <a:pt x="912923" y="21887"/>
                      </a:lnTo>
                      <a:lnTo>
                        <a:pt x="875006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4" name="Freeform: Shape 783">
                  <a:extLst>
                    <a:ext uri="{FF2B5EF4-FFF2-40B4-BE49-F238E27FC236}">
                      <a16:creationId xmlns:a16="http://schemas.microsoft.com/office/drawing/2014/main" id="{145A7195-FAAB-9AF1-24B2-ADF9244C1364}"/>
                    </a:ext>
                  </a:extLst>
                </p:cNvPr>
                <p:cNvSpPr/>
                <p:nvPr/>
              </p:nvSpPr>
              <p:spPr>
                <a:xfrm>
                  <a:off x="5326613" y="3591422"/>
                  <a:ext cx="912922" cy="527168"/>
                </a:xfrm>
                <a:custGeom>
                  <a:avLst/>
                  <a:gdLst>
                    <a:gd name="connsiteX0" fmla="*/ 875006 w 912922"/>
                    <a:gd name="connsiteY0" fmla="*/ 0 h 527168"/>
                    <a:gd name="connsiteX1" fmla="*/ 0 w 912922"/>
                    <a:gd name="connsiteY1" fmla="*/ 505281 h 527168"/>
                    <a:gd name="connsiteX2" fmla="*/ 37835 w 912922"/>
                    <a:gd name="connsiteY2" fmla="*/ 527168 h 527168"/>
                    <a:gd name="connsiteX3" fmla="*/ 912923 w 912922"/>
                    <a:gd name="connsiteY3" fmla="*/ 21887 h 527168"/>
                    <a:gd name="connsiteX4" fmla="*/ 875006 w 912922"/>
                    <a:gd name="connsiteY4" fmla="*/ 0 h 527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2922" h="527168">
                      <a:moveTo>
                        <a:pt x="875006" y="0"/>
                      </a:moveTo>
                      <a:lnTo>
                        <a:pt x="0" y="505281"/>
                      </a:lnTo>
                      <a:lnTo>
                        <a:pt x="37835" y="527168"/>
                      </a:lnTo>
                      <a:lnTo>
                        <a:pt x="912923" y="21887"/>
                      </a:lnTo>
                      <a:lnTo>
                        <a:pt x="875006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5" name="Freeform: Shape 784">
                  <a:extLst>
                    <a:ext uri="{FF2B5EF4-FFF2-40B4-BE49-F238E27FC236}">
                      <a16:creationId xmlns:a16="http://schemas.microsoft.com/office/drawing/2014/main" id="{EF69202F-7794-D506-B29A-F0E2DEFF00CC}"/>
                    </a:ext>
                  </a:extLst>
                </p:cNvPr>
                <p:cNvSpPr/>
                <p:nvPr/>
              </p:nvSpPr>
              <p:spPr>
                <a:xfrm>
                  <a:off x="5364448" y="3613309"/>
                  <a:ext cx="931962" cy="538233"/>
                </a:xfrm>
                <a:custGeom>
                  <a:avLst/>
                  <a:gdLst>
                    <a:gd name="connsiteX0" fmla="*/ 8950 w 931962"/>
                    <a:gd name="connsiteY0" fmla="*/ 504142 h 538233"/>
                    <a:gd name="connsiteX1" fmla="*/ 873216 w 931962"/>
                    <a:gd name="connsiteY1" fmla="*/ 5126 h 538233"/>
                    <a:gd name="connsiteX2" fmla="*/ 923338 w 931962"/>
                    <a:gd name="connsiteY2" fmla="*/ 34092 h 538233"/>
                    <a:gd name="connsiteX3" fmla="*/ 59071 w 931962"/>
                    <a:gd name="connsiteY3" fmla="*/ 533108 h 538233"/>
                    <a:gd name="connsiteX4" fmla="*/ 8950 w 931962"/>
                    <a:gd name="connsiteY4" fmla="*/ 504142 h 538233"/>
                    <a:gd name="connsiteX5" fmla="*/ 0 w 931962"/>
                    <a:gd name="connsiteY5" fmla="*/ 505199 h 538233"/>
                    <a:gd name="connsiteX6" fmla="*/ 56956 w 931962"/>
                    <a:gd name="connsiteY6" fmla="*/ 538234 h 538233"/>
                    <a:gd name="connsiteX7" fmla="*/ 931962 w 931962"/>
                    <a:gd name="connsiteY7" fmla="*/ 33034 h 538233"/>
                    <a:gd name="connsiteX8" fmla="*/ 875006 w 931962"/>
                    <a:gd name="connsiteY8" fmla="*/ 0 h 538233"/>
                    <a:gd name="connsiteX9" fmla="*/ 0 w 931962"/>
                    <a:gd name="connsiteY9" fmla="*/ 505199 h 538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1962" h="538233">
                      <a:moveTo>
                        <a:pt x="8950" y="504142"/>
                      </a:moveTo>
                      <a:lnTo>
                        <a:pt x="873216" y="5126"/>
                      </a:lnTo>
                      <a:lnTo>
                        <a:pt x="923338" y="34092"/>
                      </a:lnTo>
                      <a:lnTo>
                        <a:pt x="59071" y="533108"/>
                      </a:lnTo>
                      <a:lnTo>
                        <a:pt x="8950" y="504142"/>
                      </a:lnTo>
                      <a:moveTo>
                        <a:pt x="0" y="505199"/>
                      </a:moveTo>
                      <a:lnTo>
                        <a:pt x="56956" y="538234"/>
                      </a:lnTo>
                      <a:lnTo>
                        <a:pt x="931962" y="33034"/>
                      </a:lnTo>
                      <a:lnTo>
                        <a:pt x="875006" y="0"/>
                      </a:lnTo>
                      <a:lnTo>
                        <a:pt x="0" y="505199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6" name="Freeform: Shape 785">
                  <a:extLst>
                    <a:ext uri="{FF2B5EF4-FFF2-40B4-BE49-F238E27FC236}">
                      <a16:creationId xmlns:a16="http://schemas.microsoft.com/office/drawing/2014/main" id="{EB53583C-B5D1-0B41-3DCE-6222BA78D19E}"/>
                    </a:ext>
                  </a:extLst>
                </p:cNvPr>
                <p:cNvSpPr/>
                <p:nvPr/>
              </p:nvSpPr>
              <p:spPr>
                <a:xfrm>
                  <a:off x="5948816" y="3780597"/>
                  <a:ext cx="56793" cy="34905"/>
                </a:xfrm>
                <a:custGeom>
                  <a:avLst/>
                  <a:gdLst>
                    <a:gd name="connsiteX0" fmla="*/ 53213 w 56793"/>
                    <a:gd name="connsiteY0" fmla="*/ 34906 h 34905"/>
                    <a:gd name="connsiteX1" fmla="*/ 56793 w 56793"/>
                    <a:gd name="connsiteY1" fmla="*/ 30756 h 34905"/>
                    <a:gd name="connsiteX2" fmla="*/ 3580 w 56793"/>
                    <a:gd name="connsiteY2" fmla="*/ 0 h 34905"/>
                    <a:gd name="connsiteX3" fmla="*/ 0 w 56793"/>
                    <a:gd name="connsiteY3" fmla="*/ 4150 h 34905"/>
                    <a:gd name="connsiteX4" fmla="*/ 53213 w 56793"/>
                    <a:gd name="connsiteY4" fmla="*/ 34906 h 34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793" h="34905">
                      <a:moveTo>
                        <a:pt x="53213" y="34906"/>
                      </a:moveTo>
                      <a:lnTo>
                        <a:pt x="56793" y="30756"/>
                      </a:lnTo>
                      <a:lnTo>
                        <a:pt x="3580" y="0"/>
                      </a:lnTo>
                      <a:lnTo>
                        <a:pt x="0" y="4150"/>
                      </a:lnTo>
                      <a:lnTo>
                        <a:pt x="53213" y="34906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7" name="Freeform: Shape 786">
                  <a:extLst>
                    <a:ext uri="{FF2B5EF4-FFF2-40B4-BE49-F238E27FC236}">
                      <a16:creationId xmlns:a16="http://schemas.microsoft.com/office/drawing/2014/main" id="{617C05F6-0BED-679F-0741-7F0C808CD671}"/>
                    </a:ext>
                  </a:extLst>
                </p:cNvPr>
                <p:cNvSpPr/>
                <p:nvPr/>
              </p:nvSpPr>
              <p:spPr>
                <a:xfrm>
                  <a:off x="5659968" y="3947071"/>
                  <a:ext cx="57118" cy="34987"/>
                </a:xfrm>
                <a:custGeom>
                  <a:avLst/>
                  <a:gdLst>
                    <a:gd name="connsiteX0" fmla="*/ 53457 w 57118"/>
                    <a:gd name="connsiteY0" fmla="*/ 34987 h 34987"/>
                    <a:gd name="connsiteX1" fmla="*/ 57119 w 57118"/>
                    <a:gd name="connsiteY1" fmla="*/ 30837 h 34987"/>
                    <a:gd name="connsiteX2" fmla="*/ 3580 w 57118"/>
                    <a:gd name="connsiteY2" fmla="*/ 0 h 34987"/>
                    <a:gd name="connsiteX3" fmla="*/ 0 w 57118"/>
                    <a:gd name="connsiteY3" fmla="*/ 4068 h 34987"/>
                    <a:gd name="connsiteX4" fmla="*/ 53457 w 57118"/>
                    <a:gd name="connsiteY4" fmla="*/ 34987 h 34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18" h="34987">
                      <a:moveTo>
                        <a:pt x="53457" y="34987"/>
                      </a:moveTo>
                      <a:lnTo>
                        <a:pt x="57119" y="30837"/>
                      </a:lnTo>
                      <a:lnTo>
                        <a:pt x="3580" y="0"/>
                      </a:lnTo>
                      <a:lnTo>
                        <a:pt x="0" y="4068"/>
                      </a:lnTo>
                      <a:lnTo>
                        <a:pt x="53457" y="34987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8" name="Freeform: Shape 787">
                  <a:extLst>
                    <a:ext uri="{FF2B5EF4-FFF2-40B4-BE49-F238E27FC236}">
                      <a16:creationId xmlns:a16="http://schemas.microsoft.com/office/drawing/2014/main" id="{66FCC38B-1B4A-5911-BC04-B4657F720387}"/>
                    </a:ext>
                  </a:extLst>
                </p:cNvPr>
                <p:cNvSpPr/>
                <p:nvPr/>
              </p:nvSpPr>
              <p:spPr>
                <a:xfrm>
                  <a:off x="5418150" y="3644879"/>
                  <a:ext cx="931962" cy="537745"/>
                </a:xfrm>
                <a:custGeom>
                  <a:avLst/>
                  <a:gdLst>
                    <a:gd name="connsiteX0" fmla="*/ 8869 w 931962"/>
                    <a:gd name="connsiteY0" fmla="*/ 503735 h 537745"/>
                    <a:gd name="connsiteX1" fmla="*/ 873135 w 931962"/>
                    <a:gd name="connsiteY1" fmla="*/ 4719 h 537745"/>
                    <a:gd name="connsiteX2" fmla="*/ 923256 w 931962"/>
                    <a:gd name="connsiteY2" fmla="*/ 33685 h 537745"/>
                    <a:gd name="connsiteX3" fmla="*/ 58990 w 931962"/>
                    <a:gd name="connsiteY3" fmla="*/ 532457 h 537745"/>
                    <a:gd name="connsiteX4" fmla="*/ 8869 w 931962"/>
                    <a:gd name="connsiteY4" fmla="*/ 503735 h 537745"/>
                    <a:gd name="connsiteX5" fmla="*/ 0 w 931962"/>
                    <a:gd name="connsiteY5" fmla="*/ 504793 h 537745"/>
                    <a:gd name="connsiteX6" fmla="*/ 56956 w 931962"/>
                    <a:gd name="connsiteY6" fmla="*/ 537746 h 537745"/>
                    <a:gd name="connsiteX7" fmla="*/ 931962 w 931962"/>
                    <a:gd name="connsiteY7" fmla="*/ 32546 h 537745"/>
                    <a:gd name="connsiteX8" fmla="*/ 875006 w 931962"/>
                    <a:gd name="connsiteY8" fmla="*/ 0 h 537745"/>
                    <a:gd name="connsiteX9" fmla="*/ 0 w 931962"/>
                    <a:gd name="connsiteY9" fmla="*/ 504630 h 537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1962" h="537745">
                      <a:moveTo>
                        <a:pt x="8869" y="503735"/>
                      </a:moveTo>
                      <a:lnTo>
                        <a:pt x="873135" y="4719"/>
                      </a:lnTo>
                      <a:lnTo>
                        <a:pt x="923256" y="33685"/>
                      </a:lnTo>
                      <a:lnTo>
                        <a:pt x="58990" y="532457"/>
                      </a:lnTo>
                      <a:lnTo>
                        <a:pt x="8869" y="503735"/>
                      </a:lnTo>
                      <a:moveTo>
                        <a:pt x="0" y="504793"/>
                      </a:moveTo>
                      <a:lnTo>
                        <a:pt x="56956" y="537746"/>
                      </a:lnTo>
                      <a:lnTo>
                        <a:pt x="931962" y="32546"/>
                      </a:lnTo>
                      <a:lnTo>
                        <a:pt x="875006" y="0"/>
                      </a:lnTo>
                      <a:lnTo>
                        <a:pt x="0" y="50463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9" name="Freeform: Shape 788">
                  <a:extLst>
                    <a:ext uri="{FF2B5EF4-FFF2-40B4-BE49-F238E27FC236}">
                      <a16:creationId xmlns:a16="http://schemas.microsoft.com/office/drawing/2014/main" id="{5F4EB5D6-10CD-110E-BEC0-4A2FCC242674}"/>
                    </a:ext>
                  </a:extLst>
                </p:cNvPr>
                <p:cNvSpPr/>
                <p:nvPr/>
              </p:nvSpPr>
              <p:spPr>
                <a:xfrm>
                  <a:off x="6002436" y="3811597"/>
                  <a:ext cx="56874" cy="34824"/>
                </a:xfrm>
                <a:custGeom>
                  <a:avLst/>
                  <a:gdLst>
                    <a:gd name="connsiteX0" fmla="*/ 53213 w 56874"/>
                    <a:gd name="connsiteY0" fmla="*/ 34824 h 34824"/>
                    <a:gd name="connsiteX1" fmla="*/ 56875 w 56874"/>
                    <a:gd name="connsiteY1" fmla="*/ 30675 h 34824"/>
                    <a:gd name="connsiteX2" fmla="*/ 3580 w 56874"/>
                    <a:gd name="connsiteY2" fmla="*/ 0 h 34824"/>
                    <a:gd name="connsiteX3" fmla="*/ 0 w 56874"/>
                    <a:gd name="connsiteY3" fmla="*/ 4068 h 34824"/>
                    <a:gd name="connsiteX4" fmla="*/ 53213 w 56874"/>
                    <a:gd name="connsiteY4" fmla="*/ 34824 h 34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874" h="34824">
                      <a:moveTo>
                        <a:pt x="53213" y="34824"/>
                      </a:moveTo>
                      <a:lnTo>
                        <a:pt x="56875" y="30675"/>
                      </a:lnTo>
                      <a:lnTo>
                        <a:pt x="3580" y="0"/>
                      </a:lnTo>
                      <a:lnTo>
                        <a:pt x="0" y="4068"/>
                      </a:lnTo>
                      <a:lnTo>
                        <a:pt x="53213" y="3482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0" name="Freeform: Shape 789">
                  <a:extLst>
                    <a:ext uri="{FF2B5EF4-FFF2-40B4-BE49-F238E27FC236}">
                      <a16:creationId xmlns:a16="http://schemas.microsoft.com/office/drawing/2014/main" id="{A5385E01-985B-1F51-C2B1-C87C548C24BB}"/>
                    </a:ext>
                  </a:extLst>
                </p:cNvPr>
                <p:cNvSpPr/>
                <p:nvPr/>
              </p:nvSpPr>
              <p:spPr>
                <a:xfrm>
                  <a:off x="5713588" y="3977990"/>
                  <a:ext cx="57118" cy="35068"/>
                </a:xfrm>
                <a:custGeom>
                  <a:avLst/>
                  <a:gdLst>
                    <a:gd name="connsiteX0" fmla="*/ 53457 w 57118"/>
                    <a:gd name="connsiteY0" fmla="*/ 35069 h 35068"/>
                    <a:gd name="connsiteX1" fmla="*/ 57119 w 57118"/>
                    <a:gd name="connsiteY1" fmla="*/ 30919 h 35068"/>
                    <a:gd name="connsiteX2" fmla="*/ 3580 w 57118"/>
                    <a:gd name="connsiteY2" fmla="*/ 0 h 35068"/>
                    <a:gd name="connsiteX3" fmla="*/ 0 w 57118"/>
                    <a:gd name="connsiteY3" fmla="*/ 4150 h 35068"/>
                    <a:gd name="connsiteX4" fmla="*/ 53457 w 57118"/>
                    <a:gd name="connsiteY4" fmla="*/ 35069 h 35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18" h="35068">
                      <a:moveTo>
                        <a:pt x="53457" y="35069"/>
                      </a:moveTo>
                      <a:lnTo>
                        <a:pt x="57119" y="30919"/>
                      </a:lnTo>
                      <a:lnTo>
                        <a:pt x="3580" y="0"/>
                      </a:lnTo>
                      <a:lnTo>
                        <a:pt x="0" y="4150"/>
                      </a:lnTo>
                      <a:lnTo>
                        <a:pt x="53457" y="35069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1" name="Freeform: Shape 790">
                  <a:extLst>
                    <a:ext uri="{FF2B5EF4-FFF2-40B4-BE49-F238E27FC236}">
                      <a16:creationId xmlns:a16="http://schemas.microsoft.com/office/drawing/2014/main" id="{66229423-1E35-5C34-9EC1-679EC9193AA4}"/>
                    </a:ext>
                  </a:extLst>
                </p:cNvPr>
                <p:cNvSpPr/>
                <p:nvPr/>
              </p:nvSpPr>
              <p:spPr>
                <a:xfrm>
                  <a:off x="5471770" y="3675228"/>
                  <a:ext cx="932369" cy="538233"/>
                </a:xfrm>
                <a:custGeom>
                  <a:avLst/>
                  <a:gdLst>
                    <a:gd name="connsiteX0" fmla="*/ 8869 w 932369"/>
                    <a:gd name="connsiteY0" fmla="*/ 504142 h 538233"/>
                    <a:gd name="connsiteX1" fmla="*/ 873135 w 932369"/>
                    <a:gd name="connsiteY1" fmla="*/ 5207 h 538233"/>
                    <a:gd name="connsiteX2" fmla="*/ 923256 w 932369"/>
                    <a:gd name="connsiteY2" fmla="*/ 34092 h 538233"/>
                    <a:gd name="connsiteX3" fmla="*/ 58990 w 932369"/>
                    <a:gd name="connsiteY3" fmla="*/ 533108 h 538233"/>
                    <a:gd name="connsiteX4" fmla="*/ 8869 w 932369"/>
                    <a:gd name="connsiteY4" fmla="*/ 504142 h 538233"/>
                    <a:gd name="connsiteX5" fmla="*/ 0 w 932369"/>
                    <a:gd name="connsiteY5" fmla="*/ 505281 h 538233"/>
                    <a:gd name="connsiteX6" fmla="*/ 56956 w 932369"/>
                    <a:gd name="connsiteY6" fmla="*/ 538234 h 538233"/>
                    <a:gd name="connsiteX7" fmla="*/ 932369 w 932369"/>
                    <a:gd name="connsiteY7" fmla="*/ 33034 h 538233"/>
                    <a:gd name="connsiteX8" fmla="*/ 875413 w 932369"/>
                    <a:gd name="connsiteY8" fmla="*/ 0 h 538233"/>
                    <a:gd name="connsiteX9" fmla="*/ 407 w 932369"/>
                    <a:gd name="connsiteY9" fmla="*/ 505281 h 538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2369" h="538233">
                      <a:moveTo>
                        <a:pt x="8869" y="504142"/>
                      </a:moveTo>
                      <a:lnTo>
                        <a:pt x="873135" y="5207"/>
                      </a:lnTo>
                      <a:lnTo>
                        <a:pt x="923256" y="34092"/>
                      </a:lnTo>
                      <a:lnTo>
                        <a:pt x="58990" y="533108"/>
                      </a:lnTo>
                      <a:lnTo>
                        <a:pt x="8869" y="504142"/>
                      </a:lnTo>
                      <a:moveTo>
                        <a:pt x="0" y="505281"/>
                      </a:moveTo>
                      <a:lnTo>
                        <a:pt x="56956" y="538234"/>
                      </a:lnTo>
                      <a:lnTo>
                        <a:pt x="932369" y="33034"/>
                      </a:lnTo>
                      <a:lnTo>
                        <a:pt x="875413" y="0"/>
                      </a:lnTo>
                      <a:lnTo>
                        <a:pt x="407" y="505281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2" name="Freeform: Shape 791">
                  <a:extLst>
                    <a:ext uri="{FF2B5EF4-FFF2-40B4-BE49-F238E27FC236}">
                      <a16:creationId xmlns:a16="http://schemas.microsoft.com/office/drawing/2014/main" id="{A40E8B7F-5B92-40AB-EA16-FB93677F4FC8}"/>
                    </a:ext>
                  </a:extLst>
                </p:cNvPr>
                <p:cNvSpPr/>
                <p:nvPr/>
              </p:nvSpPr>
              <p:spPr>
                <a:xfrm>
                  <a:off x="6056056" y="3842516"/>
                  <a:ext cx="56874" cy="34905"/>
                </a:xfrm>
                <a:custGeom>
                  <a:avLst/>
                  <a:gdLst>
                    <a:gd name="connsiteX0" fmla="*/ 53213 w 56874"/>
                    <a:gd name="connsiteY0" fmla="*/ 34906 h 34905"/>
                    <a:gd name="connsiteX1" fmla="*/ 56875 w 56874"/>
                    <a:gd name="connsiteY1" fmla="*/ 30756 h 34905"/>
                    <a:gd name="connsiteX2" fmla="*/ 3662 w 56874"/>
                    <a:gd name="connsiteY2" fmla="*/ 0 h 34905"/>
                    <a:gd name="connsiteX3" fmla="*/ 0 w 56874"/>
                    <a:gd name="connsiteY3" fmla="*/ 4150 h 34905"/>
                    <a:gd name="connsiteX4" fmla="*/ 53213 w 56874"/>
                    <a:gd name="connsiteY4" fmla="*/ 34906 h 34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874" h="34905">
                      <a:moveTo>
                        <a:pt x="53213" y="34906"/>
                      </a:moveTo>
                      <a:lnTo>
                        <a:pt x="56875" y="30756"/>
                      </a:lnTo>
                      <a:lnTo>
                        <a:pt x="3662" y="0"/>
                      </a:lnTo>
                      <a:lnTo>
                        <a:pt x="0" y="4150"/>
                      </a:lnTo>
                      <a:lnTo>
                        <a:pt x="53213" y="34906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3" name="Freeform: Shape 792">
                  <a:extLst>
                    <a:ext uri="{FF2B5EF4-FFF2-40B4-BE49-F238E27FC236}">
                      <a16:creationId xmlns:a16="http://schemas.microsoft.com/office/drawing/2014/main" id="{9D2AA861-B67F-981C-E67E-15546E7EA076}"/>
                    </a:ext>
                  </a:extLst>
                </p:cNvPr>
                <p:cNvSpPr/>
                <p:nvPr/>
              </p:nvSpPr>
              <p:spPr>
                <a:xfrm>
                  <a:off x="5767208" y="4008990"/>
                  <a:ext cx="57118" cy="34987"/>
                </a:xfrm>
                <a:custGeom>
                  <a:avLst/>
                  <a:gdLst>
                    <a:gd name="connsiteX0" fmla="*/ 53538 w 57118"/>
                    <a:gd name="connsiteY0" fmla="*/ 34987 h 34987"/>
                    <a:gd name="connsiteX1" fmla="*/ 57119 w 57118"/>
                    <a:gd name="connsiteY1" fmla="*/ 30838 h 34987"/>
                    <a:gd name="connsiteX2" fmla="*/ 3580 w 57118"/>
                    <a:gd name="connsiteY2" fmla="*/ 0 h 34987"/>
                    <a:gd name="connsiteX3" fmla="*/ 0 w 57118"/>
                    <a:gd name="connsiteY3" fmla="*/ 4150 h 34987"/>
                    <a:gd name="connsiteX4" fmla="*/ 53538 w 57118"/>
                    <a:gd name="connsiteY4" fmla="*/ 34987 h 34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18" h="34987">
                      <a:moveTo>
                        <a:pt x="53538" y="34987"/>
                      </a:moveTo>
                      <a:lnTo>
                        <a:pt x="57119" y="30838"/>
                      </a:lnTo>
                      <a:lnTo>
                        <a:pt x="3580" y="0"/>
                      </a:lnTo>
                      <a:lnTo>
                        <a:pt x="0" y="4150"/>
                      </a:lnTo>
                      <a:lnTo>
                        <a:pt x="53538" y="34987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4" name="Freeform: Shape 793">
                  <a:extLst>
                    <a:ext uri="{FF2B5EF4-FFF2-40B4-BE49-F238E27FC236}">
                      <a16:creationId xmlns:a16="http://schemas.microsoft.com/office/drawing/2014/main" id="{AC80F17F-5DEB-8CBD-CEE1-495DB9A465AA}"/>
                    </a:ext>
                  </a:extLst>
                </p:cNvPr>
                <p:cNvSpPr/>
                <p:nvPr/>
              </p:nvSpPr>
              <p:spPr>
                <a:xfrm>
                  <a:off x="5525390" y="3706228"/>
                  <a:ext cx="932043" cy="538233"/>
                </a:xfrm>
                <a:custGeom>
                  <a:avLst/>
                  <a:gdLst>
                    <a:gd name="connsiteX0" fmla="*/ 8869 w 932043"/>
                    <a:gd name="connsiteY0" fmla="*/ 504142 h 538233"/>
                    <a:gd name="connsiteX1" fmla="*/ 873135 w 932043"/>
                    <a:gd name="connsiteY1" fmla="*/ 5126 h 538233"/>
                    <a:gd name="connsiteX2" fmla="*/ 923256 w 932043"/>
                    <a:gd name="connsiteY2" fmla="*/ 34092 h 538233"/>
                    <a:gd name="connsiteX3" fmla="*/ 58990 w 932043"/>
                    <a:gd name="connsiteY3" fmla="*/ 533027 h 538233"/>
                    <a:gd name="connsiteX4" fmla="*/ 8869 w 932043"/>
                    <a:gd name="connsiteY4" fmla="*/ 504142 h 538233"/>
                    <a:gd name="connsiteX5" fmla="*/ 0 w 932043"/>
                    <a:gd name="connsiteY5" fmla="*/ 505199 h 538233"/>
                    <a:gd name="connsiteX6" fmla="*/ 56956 w 932043"/>
                    <a:gd name="connsiteY6" fmla="*/ 538234 h 538233"/>
                    <a:gd name="connsiteX7" fmla="*/ 932044 w 932043"/>
                    <a:gd name="connsiteY7" fmla="*/ 32953 h 538233"/>
                    <a:gd name="connsiteX8" fmla="*/ 875088 w 932043"/>
                    <a:gd name="connsiteY8" fmla="*/ 0 h 538233"/>
                    <a:gd name="connsiteX9" fmla="*/ 0 w 932043"/>
                    <a:gd name="connsiteY9" fmla="*/ 505199 h 538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2043" h="538233">
                      <a:moveTo>
                        <a:pt x="8869" y="504142"/>
                      </a:moveTo>
                      <a:lnTo>
                        <a:pt x="873135" y="5126"/>
                      </a:lnTo>
                      <a:lnTo>
                        <a:pt x="923256" y="34092"/>
                      </a:lnTo>
                      <a:lnTo>
                        <a:pt x="58990" y="533027"/>
                      </a:lnTo>
                      <a:lnTo>
                        <a:pt x="8869" y="504142"/>
                      </a:lnTo>
                      <a:moveTo>
                        <a:pt x="0" y="505199"/>
                      </a:moveTo>
                      <a:lnTo>
                        <a:pt x="56956" y="538234"/>
                      </a:lnTo>
                      <a:lnTo>
                        <a:pt x="932044" y="32953"/>
                      </a:lnTo>
                      <a:lnTo>
                        <a:pt x="875088" y="0"/>
                      </a:lnTo>
                      <a:lnTo>
                        <a:pt x="0" y="505199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5" name="Freeform: Shape 794">
                  <a:extLst>
                    <a:ext uri="{FF2B5EF4-FFF2-40B4-BE49-F238E27FC236}">
                      <a16:creationId xmlns:a16="http://schemas.microsoft.com/office/drawing/2014/main" id="{E7E41F05-75C0-6FF8-F8C2-D817CD3D94AD}"/>
                    </a:ext>
                  </a:extLst>
                </p:cNvPr>
                <p:cNvSpPr/>
                <p:nvPr/>
              </p:nvSpPr>
              <p:spPr>
                <a:xfrm>
                  <a:off x="6109676" y="3873516"/>
                  <a:ext cx="56874" cy="34824"/>
                </a:xfrm>
                <a:custGeom>
                  <a:avLst/>
                  <a:gdLst>
                    <a:gd name="connsiteX0" fmla="*/ 53213 w 56874"/>
                    <a:gd name="connsiteY0" fmla="*/ 34824 h 34824"/>
                    <a:gd name="connsiteX1" fmla="*/ 56875 w 56874"/>
                    <a:gd name="connsiteY1" fmla="*/ 30675 h 34824"/>
                    <a:gd name="connsiteX2" fmla="*/ 3662 w 56874"/>
                    <a:gd name="connsiteY2" fmla="*/ 0 h 34824"/>
                    <a:gd name="connsiteX3" fmla="*/ 0 w 56874"/>
                    <a:gd name="connsiteY3" fmla="*/ 4068 h 34824"/>
                    <a:gd name="connsiteX4" fmla="*/ 53213 w 56874"/>
                    <a:gd name="connsiteY4" fmla="*/ 34824 h 34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874" h="34824">
                      <a:moveTo>
                        <a:pt x="53213" y="34824"/>
                      </a:moveTo>
                      <a:lnTo>
                        <a:pt x="56875" y="30675"/>
                      </a:lnTo>
                      <a:lnTo>
                        <a:pt x="3662" y="0"/>
                      </a:lnTo>
                      <a:lnTo>
                        <a:pt x="0" y="4068"/>
                      </a:lnTo>
                      <a:lnTo>
                        <a:pt x="53213" y="3482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6" name="Freeform: Shape 795">
                  <a:extLst>
                    <a:ext uri="{FF2B5EF4-FFF2-40B4-BE49-F238E27FC236}">
                      <a16:creationId xmlns:a16="http://schemas.microsoft.com/office/drawing/2014/main" id="{92851531-3807-BB22-B244-FE7AB03E2E1D}"/>
                    </a:ext>
                  </a:extLst>
                </p:cNvPr>
                <p:cNvSpPr/>
                <p:nvPr/>
              </p:nvSpPr>
              <p:spPr>
                <a:xfrm>
                  <a:off x="5820828" y="4039909"/>
                  <a:ext cx="57118" cy="35068"/>
                </a:xfrm>
                <a:custGeom>
                  <a:avLst/>
                  <a:gdLst>
                    <a:gd name="connsiteX0" fmla="*/ 53539 w 57118"/>
                    <a:gd name="connsiteY0" fmla="*/ 35069 h 35068"/>
                    <a:gd name="connsiteX1" fmla="*/ 57119 w 57118"/>
                    <a:gd name="connsiteY1" fmla="*/ 30919 h 35068"/>
                    <a:gd name="connsiteX2" fmla="*/ 3580 w 57118"/>
                    <a:gd name="connsiteY2" fmla="*/ 0 h 35068"/>
                    <a:gd name="connsiteX3" fmla="*/ 0 w 57118"/>
                    <a:gd name="connsiteY3" fmla="*/ 4149 h 35068"/>
                    <a:gd name="connsiteX4" fmla="*/ 53539 w 57118"/>
                    <a:gd name="connsiteY4" fmla="*/ 35069 h 35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18" h="35068">
                      <a:moveTo>
                        <a:pt x="53539" y="35069"/>
                      </a:moveTo>
                      <a:lnTo>
                        <a:pt x="57119" y="30919"/>
                      </a:lnTo>
                      <a:lnTo>
                        <a:pt x="3580" y="0"/>
                      </a:lnTo>
                      <a:lnTo>
                        <a:pt x="0" y="4149"/>
                      </a:lnTo>
                      <a:lnTo>
                        <a:pt x="53539" y="35069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7" name="Freeform: Shape 796">
                  <a:extLst>
                    <a:ext uri="{FF2B5EF4-FFF2-40B4-BE49-F238E27FC236}">
                      <a16:creationId xmlns:a16="http://schemas.microsoft.com/office/drawing/2014/main" id="{C5DE435E-FA6A-013A-19EF-A0B9B67CE52D}"/>
                    </a:ext>
                  </a:extLst>
                </p:cNvPr>
                <p:cNvSpPr/>
                <p:nvPr/>
              </p:nvSpPr>
              <p:spPr>
                <a:xfrm>
                  <a:off x="5621157" y="4094343"/>
                  <a:ext cx="373712" cy="215863"/>
                </a:xfrm>
                <a:custGeom>
                  <a:avLst/>
                  <a:gdLst>
                    <a:gd name="connsiteX0" fmla="*/ 10008 w 373712"/>
                    <a:gd name="connsiteY0" fmla="*/ 172089 h 215863"/>
                    <a:gd name="connsiteX1" fmla="*/ 297229 w 373712"/>
                    <a:gd name="connsiteY1" fmla="*/ 6184 h 215863"/>
                    <a:gd name="connsiteX2" fmla="*/ 363704 w 373712"/>
                    <a:gd name="connsiteY2" fmla="*/ 44588 h 215863"/>
                    <a:gd name="connsiteX3" fmla="*/ 76728 w 373712"/>
                    <a:gd name="connsiteY3" fmla="*/ 210493 h 215863"/>
                    <a:gd name="connsiteX4" fmla="*/ 10008 w 373712"/>
                    <a:gd name="connsiteY4" fmla="*/ 172089 h 215863"/>
                    <a:gd name="connsiteX5" fmla="*/ 0 w 373712"/>
                    <a:gd name="connsiteY5" fmla="*/ 172089 h 215863"/>
                    <a:gd name="connsiteX6" fmla="*/ 75751 w 373712"/>
                    <a:gd name="connsiteY6" fmla="*/ 215863 h 215863"/>
                    <a:gd name="connsiteX7" fmla="*/ 373713 w 373712"/>
                    <a:gd name="connsiteY7" fmla="*/ 43775 h 215863"/>
                    <a:gd name="connsiteX8" fmla="*/ 297961 w 373712"/>
                    <a:gd name="connsiteY8" fmla="*/ 0 h 215863"/>
                    <a:gd name="connsiteX9" fmla="*/ 244 w 373712"/>
                    <a:gd name="connsiteY9" fmla="*/ 172495 h 21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3712" h="215863">
                      <a:moveTo>
                        <a:pt x="10008" y="172089"/>
                      </a:moveTo>
                      <a:lnTo>
                        <a:pt x="297229" y="6184"/>
                      </a:lnTo>
                      <a:lnTo>
                        <a:pt x="363704" y="44588"/>
                      </a:lnTo>
                      <a:lnTo>
                        <a:pt x="76728" y="210493"/>
                      </a:lnTo>
                      <a:lnTo>
                        <a:pt x="10008" y="172089"/>
                      </a:lnTo>
                      <a:moveTo>
                        <a:pt x="0" y="172089"/>
                      </a:moveTo>
                      <a:lnTo>
                        <a:pt x="75751" y="215863"/>
                      </a:lnTo>
                      <a:lnTo>
                        <a:pt x="373713" y="43775"/>
                      </a:lnTo>
                      <a:lnTo>
                        <a:pt x="297961" y="0"/>
                      </a:lnTo>
                      <a:lnTo>
                        <a:pt x="244" y="172495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8" name="Freeform: Shape 797">
                  <a:extLst>
                    <a:ext uri="{FF2B5EF4-FFF2-40B4-BE49-F238E27FC236}">
                      <a16:creationId xmlns:a16="http://schemas.microsoft.com/office/drawing/2014/main" id="{CDE4798F-8A1D-DEBC-1F88-39F1A6575A0E}"/>
                    </a:ext>
                  </a:extLst>
                </p:cNvPr>
                <p:cNvSpPr/>
                <p:nvPr/>
              </p:nvSpPr>
              <p:spPr>
                <a:xfrm>
                  <a:off x="6095844" y="3785560"/>
                  <a:ext cx="473954" cy="273713"/>
                </a:xfrm>
                <a:custGeom>
                  <a:avLst/>
                  <a:gdLst>
                    <a:gd name="connsiteX0" fmla="*/ 442060 w 473954"/>
                    <a:gd name="connsiteY0" fmla="*/ 0 h 273713"/>
                    <a:gd name="connsiteX1" fmla="*/ 0 w 473954"/>
                    <a:gd name="connsiteY1" fmla="*/ 255244 h 273713"/>
                    <a:gd name="connsiteX2" fmla="*/ 31895 w 473954"/>
                    <a:gd name="connsiteY2" fmla="*/ 273714 h 273713"/>
                    <a:gd name="connsiteX3" fmla="*/ 473955 w 473954"/>
                    <a:gd name="connsiteY3" fmla="*/ 18470 h 273713"/>
                    <a:gd name="connsiteX4" fmla="*/ 442060 w 473954"/>
                    <a:gd name="connsiteY4" fmla="*/ 0 h 27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3954" h="273713">
                      <a:moveTo>
                        <a:pt x="442060" y="0"/>
                      </a:moveTo>
                      <a:lnTo>
                        <a:pt x="0" y="255244"/>
                      </a:lnTo>
                      <a:lnTo>
                        <a:pt x="31895" y="273714"/>
                      </a:lnTo>
                      <a:lnTo>
                        <a:pt x="473955" y="18470"/>
                      </a:lnTo>
                      <a:lnTo>
                        <a:pt x="442060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id="{631D34FB-EAAD-C51E-BCE4-D93DC122D9E6}"/>
                    </a:ext>
                  </a:extLst>
                </p:cNvPr>
                <p:cNvSpPr/>
                <p:nvPr/>
              </p:nvSpPr>
              <p:spPr>
                <a:xfrm>
                  <a:off x="4770479" y="3494840"/>
                  <a:ext cx="474036" cy="273632"/>
                </a:xfrm>
                <a:custGeom>
                  <a:avLst/>
                  <a:gdLst>
                    <a:gd name="connsiteX0" fmla="*/ 442060 w 474036"/>
                    <a:gd name="connsiteY0" fmla="*/ 0 h 273632"/>
                    <a:gd name="connsiteX1" fmla="*/ 0 w 474036"/>
                    <a:gd name="connsiteY1" fmla="*/ 255244 h 273632"/>
                    <a:gd name="connsiteX2" fmla="*/ 31895 w 474036"/>
                    <a:gd name="connsiteY2" fmla="*/ 273633 h 273632"/>
                    <a:gd name="connsiteX3" fmla="*/ 474036 w 474036"/>
                    <a:gd name="connsiteY3" fmla="*/ 18389 h 273632"/>
                    <a:gd name="connsiteX4" fmla="*/ 442060 w 474036"/>
                    <a:gd name="connsiteY4" fmla="*/ 0 h 273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036" h="273632">
                      <a:moveTo>
                        <a:pt x="442060" y="0"/>
                      </a:moveTo>
                      <a:lnTo>
                        <a:pt x="0" y="255244"/>
                      </a:lnTo>
                      <a:lnTo>
                        <a:pt x="31895" y="273633"/>
                      </a:lnTo>
                      <a:lnTo>
                        <a:pt x="474036" y="18389"/>
                      </a:lnTo>
                      <a:lnTo>
                        <a:pt x="442060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id="{9E6E3481-2822-28E4-8A45-05FE17D5AEFD}"/>
                    </a:ext>
                  </a:extLst>
                </p:cNvPr>
                <p:cNvSpPr/>
                <p:nvPr/>
              </p:nvSpPr>
              <p:spPr>
                <a:xfrm>
                  <a:off x="5086666" y="3734706"/>
                  <a:ext cx="424891" cy="245317"/>
                </a:xfrm>
                <a:custGeom>
                  <a:avLst/>
                  <a:gdLst>
                    <a:gd name="connsiteX0" fmla="*/ 386975 w 424891"/>
                    <a:gd name="connsiteY0" fmla="*/ 0 h 245317"/>
                    <a:gd name="connsiteX1" fmla="*/ 0 w 424891"/>
                    <a:gd name="connsiteY1" fmla="*/ 223430 h 245317"/>
                    <a:gd name="connsiteX2" fmla="*/ 37916 w 424891"/>
                    <a:gd name="connsiteY2" fmla="*/ 245317 h 245317"/>
                    <a:gd name="connsiteX3" fmla="*/ 424892 w 424891"/>
                    <a:gd name="connsiteY3" fmla="*/ 21887 h 245317"/>
                    <a:gd name="connsiteX4" fmla="*/ 386975 w 424891"/>
                    <a:gd name="connsiteY4" fmla="*/ 0 h 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891" h="245317">
                      <a:moveTo>
                        <a:pt x="386975" y="0"/>
                      </a:moveTo>
                      <a:lnTo>
                        <a:pt x="0" y="223430"/>
                      </a:lnTo>
                      <a:lnTo>
                        <a:pt x="37916" y="245317"/>
                      </a:lnTo>
                      <a:lnTo>
                        <a:pt x="424892" y="21887"/>
                      </a:lnTo>
                      <a:lnTo>
                        <a:pt x="386975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id="{FABDEF8F-67C5-4479-EFF6-66CFF93038C8}"/>
                    </a:ext>
                  </a:extLst>
                </p:cNvPr>
                <p:cNvSpPr/>
                <p:nvPr/>
              </p:nvSpPr>
              <p:spPr>
                <a:xfrm>
                  <a:off x="5086666" y="3734706"/>
                  <a:ext cx="424891" cy="245317"/>
                </a:xfrm>
                <a:custGeom>
                  <a:avLst/>
                  <a:gdLst>
                    <a:gd name="connsiteX0" fmla="*/ 386975 w 424891"/>
                    <a:gd name="connsiteY0" fmla="*/ 0 h 245317"/>
                    <a:gd name="connsiteX1" fmla="*/ 0 w 424891"/>
                    <a:gd name="connsiteY1" fmla="*/ 223430 h 245317"/>
                    <a:gd name="connsiteX2" fmla="*/ 37916 w 424891"/>
                    <a:gd name="connsiteY2" fmla="*/ 245317 h 245317"/>
                    <a:gd name="connsiteX3" fmla="*/ 424892 w 424891"/>
                    <a:gd name="connsiteY3" fmla="*/ 21887 h 245317"/>
                    <a:gd name="connsiteX4" fmla="*/ 386975 w 424891"/>
                    <a:gd name="connsiteY4" fmla="*/ 0 h 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891" h="245317">
                      <a:moveTo>
                        <a:pt x="386975" y="0"/>
                      </a:moveTo>
                      <a:lnTo>
                        <a:pt x="0" y="223430"/>
                      </a:lnTo>
                      <a:lnTo>
                        <a:pt x="37916" y="245317"/>
                      </a:lnTo>
                      <a:lnTo>
                        <a:pt x="424892" y="21887"/>
                      </a:lnTo>
                      <a:lnTo>
                        <a:pt x="386975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id="{D9EA1D28-72CA-E033-3DEA-C9CB866CF905}"/>
                    </a:ext>
                  </a:extLst>
                </p:cNvPr>
                <p:cNvSpPr/>
                <p:nvPr/>
              </p:nvSpPr>
              <p:spPr>
                <a:xfrm>
                  <a:off x="5165591" y="3967493"/>
                  <a:ext cx="60942" cy="35231"/>
                </a:xfrm>
                <a:custGeom>
                  <a:avLst/>
                  <a:gdLst>
                    <a:gd name="connsiteX0" fmla="*/ 60943 w 60942"/>
                    <a:gd name="connsiteY0" fmla="*/ 17494 h 35231"/>
                    <a:gd name="connsiteX1" fmla="*/ 30187 w 60942"/>
                    <a:gd name="connsiteY1" fmla="*/ 35231 h 35231"/>
                    <a:gd name="connsiteX2" fmla="*/ 0 w 60942"/>
                    <a:gd name="connsiteY2" fmla="*/ 17738 h 35231"/>
                    <a:gd name="connsiteX3" fmla="*/ 30675 w 60942"/>
                    <a:gd name="connsiteY3" fmla="*/ 0 h 35231"/>
                    <a:gd name="connsiteX4" fmla="*/ 30675 w 60942"/>
                    <a:gd name="connsiteY4" fmla="*/ 31326 h 35231"/>
                    <a:gd name="connsiteX5" fmla="*/ 54108 w 60942"/>
                    <a:gd name="connsiteY5" fmla="*/ 17738 h 35231"/>
                    <a:gd name="connsiteX6" fmla="*/ 30187 w 60942"/>
                    <a:gd name="connsiteY6" fmla="*/ 3906 h 35231"/>
                    <a:gd name="connsiteX7" fmla="*/ 6753 w 60942"/>
                    <a:gd name="connsiteY7" fmla="*/ 17494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42" h="35231">
                      <a:moveTo>
                        <a:pt x="60943" y="17494"/>
                      </a:moveTo>
                      <a:lnTo>
                        <a:pt x="30187" y="35231"/>
                      </a:lnTo>
                      <a:lnTo>
                        <a:pt x="0" y="17738"/>
                      </a:lnTo>
                      <a:lnTo>
                        <a:pt x="30675" y="0"/>
                      </a:lnTo>
                      <a:close/>
                      <a:moveTo>
                        <a:pt x="30675" y="31326"/>
                      </a:moveTo>
                      <a:lnTo>
                        <a:pt x="54108" y="17738"/>
                      </a:lnTo>
                      <a:lnTo>
                        <a:pt x="30187" y="3906"/>
                      </a:lnTo>
                      <a:lnTo>
                        <a:pt x="6753" y="1749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id="{789A5F76-3943-A27E-A732-382A68F0F45B}"/>
                    </a:ext>
                  </a:extLst>
                </p:cNvPr>
                <p:cNvSpPr/>
                <p:nvPr/>
              </p:nvSpPr>
              <p:spPr>
                <a:xfrm>
                  <a:off x="5221977" y="4000040"/>
                  <a:ext cx="60942" cy="35231"/>
                </a:xfrm>
                <a:custGeom>
                  <a:avLst/>
                  <a:gdLst>
                    <a:gd name="connsiteX0" fmla="*/ 60943 w 60942"/>
                    <a:gd name="connsiteY0" fmla="*/ 17494 h 35231"/>
                    <a:gd name="connsiteX1" fmla="*/ 30187 w 60942"/>
                    <a:gd name="connsiteY1" fmla="*/ 35231 h 35231"/>
                    <a:gd name="connsiteX2" fmla="*/ 0 w 60942"/>
                    <a:gd name="connsiteY2" fmla="*/ 17738 h 35231"/>
                    <a:gd name="connsiteX3" fmla="*/ 30675 w 60942"/>
                    <a:gd name="connsiteY3" fmla="*/ 0 h 35231"/>
                    <a:gd name="connsiteX4" fmla="*/ 30675 w 60942"/>
                    <a:gd name="connsiteY4" fmla="*/ 31326 h 35231"/>
                    <a:gd name="connsiteX5" fmla="*/ 54108 w 60942"/>
                    <a:gd name="connsiteY5" fmla="*/ 17738 h 35231"/>
                    <a:gd name="connsiteX6" fmla="*/ 30187 w 60942"/>
                    <a:gd name="connsiteY6" fmla="*/ 3906 h 35231"/>
                    <a:gd name="connsiteX7" fmla="*/ 6753 w 60942"/>
                    <a:gd name="connsiteY7" fmla="*/ 17494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42" h="35231">
                      <a:moveTo>
                        <a:pt x="60943" y="17494"/>
                      </a:moveTo>
                      <a:lnTo>
                        <a:pt x="30187" y="35231"/>
                      </a:lnTo>
                      <a:lnTo>
                        <a:pt x="0" y="17738"/>
                      </a:lnTo>
                      <a:lnTo>
                        <a:pt x="30675" y="0"/>
                      </a:lnTo>
                      <a:close/>
                      <a:moveTo>
                        <a:pt x="30675" y="31326"/>
                      </a:moveTo>
                      <a:lnTo>
                        <a:pt x="54108" y="17738"/>
                      </a:lnTo>
                      <a:lnTo>
                        <a:pt x="30187" y="3906"/>
                      </a:lnTo>
                      <a:lnTo>
                        <a:pt x="6753" y="1749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id="{057A3A0A-8588-9C77-4787-C20C83A36D80}"/>
                    </a:ext>
                  </a:extLst>
                </p:cNvPr>
                <p:cNvSpPr/>
                <p:nvPr/>
              </p:nvSpPr>
              <p:spPr>
                <a:xfrm>
                  <a:off x="5278363" y="4032586"/>
                  <a:ext cx="60942" cy="35231"/>
                </a:xfrm>
                <a:custGeom>
                  <a:avLst/>
                  <a:gdLst>
                    <a:gd name="connsiteX0" fmla="*/ 60943 w 60942"/>
                    <a:gd name="connsiteY0" fmla="*/ 17494 h 35231"/>
                    <a:gd name="connsiteX1" fmla="*/ 30187 w 60942"/>
                    <a:gd name="connsiteY1" fmla="*/ 35231 h 35231"/>
                    <a:gd name="connsiteX2" fmla="*/ 0 w 60942"/>
                    <a:gd name="connsiteY2" fmla="*/ 17738 h 35231"/>
                    <a:gd name="connsiteX3" fmla="*/ 30675 w 60942"/>
                    <a:gd name="connsiteY3" fmla="*/ 0 h 35231"/>
                    <a:gd name="connsiteX4" fmla="*/ 30675 w 60942"/>
                    <a:gd name="connsiteY4" fmla="*/ 31326 h 35231"/>
                    <a:gd name="connsiteX5" fmla="*/ 54108 w 60942"/>
                    <a:gd name="connsiteY5" fmla="*/ 17738 h 35231"/>
                    <a:gd name="connsiteX6" fmla="*/ 30187 w 60942"/>
                    <a:gd name="connsiteY6" fmla="*/ 3906 h 35231"/>
                    <a:gd name="connsiteX7" fmla="*/ 6753 w 60942"/>
                    <a:gd name="connsiteY7" fmla="*/ 17494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42" h="35231">
                      <a:moveTo>
                        <a:pt x="60943" y="17494"/>
                      </a:moveTo>
                      <a:lnTo>
                        <a:pt x="30187" y="35231"/>
                      </a:lnTo>
                      <a:lnTo>
                        <a:pt x="0" y="17738"/>
                      </a:lnTo>
                      <a:lnTo>
                        <a:pt x="30675" y="0"/>
                      </a:lnTo>
                      <a:close/>
                      <a:moveTo>
                        <a:pt x="30675" y="31326"/>
                      </a:moveTo>
                      <a:lnTo>
                        <a:pt x="54108" y="17738"/>
                      </a:lnTo>
                      <a:lnTo>
                        <a:pt x="30187" y="3906"/>
                      </a:lnTo>
                      <a:lnTo>
                        <a:pt x="6753" y="1749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id="{62AB5482-8EAD-E279-66E6-83BC38DCAA40}"/>
                    </a:ext>
                  </a:extLst>
                </p:cNvPr>
                <p:cNvSpPr/>
                <p:nvPr/>
              </p:nvSpPr>
              <p:spPr>
                <a:xfrm>
                  <a:off x="5221217" y="3782049"/>
                  <a:ext cx="310631" cy="181385"/>
                </a:xfrm>
                <a:custGeom>
                  <a:avLst/>
                  <a:gdLst>
                    <a:gd name="connsiteX0" fmla="*/ 310193 w 310631"/>
                    <a:gd name="connsiteY0" fmla="*/ 3511 h 181385"/>
                    <a:gd name="connsiteX1" fmla="*/ 309136 w 310631"/>
                    <a:gd name="connsiteY1" fmla="*/ 4487 h 181385"/>
                    <a:gd name="connsiteX2" fmla="*/ 3526 w 310631"/>
                    <a:gd name="connsiteY2" fmla="*/ 180969 h 181385"/>
                    <a:gd name="connsiteX3" fmla="*/ 353 w 310631"/>
                    <a:gd name="connsiteY3" fmla="*/ 180424 h 181385"/>
                    <a:gd name="connsiteX4" fmla="*/ 190 w 310631"/>
                    <a:gd name="connsiteY4" fmla="*/ 180155 h 181385"/>
                    <a:gd name="connsiteX5" fmla="*/ 1573 w 310631"/>
                    <a:gd name="connsiteY5" fmla="*/ 176657 h 181385"/>
                    <a:gd name="connsiteX6" fmla="*/ 307101 w 310631"/>
                    <a:gd name="connsiteY6" fmla="*/ 419 h 181385"/>
                    <a:gd name="connsiteX7" fmla="*/ 310389 w 310631"/>
                    <a:gd name="connsiteY7" fmla="*/ 1013 h 181385"/>
                    <a:gd name="connsiteX8" fmla="*/ 310519 w 310631"/>
                    <a:gd name="connsiteY8" fmla="*/ 1232 h 181385"/>
                    <a:gd name="connsiteX9" fmla="*/ 310193 w 310631"/>
                    <a:gd name="connsiteY9" fmla="*/ 3511 h 181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631" h="181385">
                      <a:moveTo>
                        <a:pt x="310193" y="3511"/>
                      </a:moveTo>
                      <a:cubicBezTo>
                        <a:pt x="309925" y="3917"/>
                        <a:pt x="309559" y="4251"/>
                        <a:pt x="309136" y="4487"/>
                      </a:cubicBezTo>
                      <a:lnTo>
                        <a:pt x="3526" y="180969"/>
                      </a:lnTo>
                      <a:cubicBezTo>
                        <a:pt x="2501" y="181693"/>
                        <a:pt x="1077" y="181449"/>
                        <a:pt x="353" y="180424"/>
                      </a:cubicBezTo>
                      <a:cubicBezTo>
                        <a:pt x="288" y="180334"/>
                        <a:pt x="239" y="180245"/>
                        <a:pt x="190" y="180155"/>
                      </a:cubicBezTo>
                      <a:cubicBezTo>
                        <a:pt x="-339" y="178805"/>
                        <a:pt x="272" y="177283"/>
                        <a:pt x="1573" y="176657"/>
                      </a:cubicBezTo>
                      <a:lnTo>
                        <a:pt x="307101" y="419"/>
                      </a:lnTo>
                      <a:cubicBezTo>
                        <a:pt x="308176" y="-322"/>
                        <a:pt x="309640" y="-53"/>
                        <a:pt x="310389" y="1013"/>
                      </a:cubicBezTo>
                      <a:cubicBezTo>
                        <a:pt x="310438" y="1086"/>
                        <a:pt x="310478" y="1159"/>
                        <a:pt x="310519" y="1232"/>
                      </a:cubicBezTo>
                      <a:cubicBezTo>
                        <a:pt x="310747" y="2005"/>
                        <a:pt x="310625" y="2835"/>
                        <a:pt x="310193" y="351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id="{5E229AFF-9C1B-ED61-3024-9AEDAD17F648}"/>
                    </a:ext>
                  </a:extLst>
                </p:cNvPr>
                <p:cNvSpPr/>
                <p:nvPr/>
              </p:nvSpPr>
              <p:spPr>
                <a:xfrm>
                  <a:off x="5235532" y="3790186"/>
                  <a:ext cx="310664" cy="181488"/>
                </a:xfrm>
                <a:custGeom>
                  <a:avLst/>
                  <a:gdLst>
                    <a:gd name="connsiteX0" fmla="*/ 310199 w 310664"/>
                    <a:gd name="connsiteY0" fmla="*/ 3673 h 181488"/>
                    <a:gd name="connsiteX1" fmla="*/ 309141 w 310664"/>
                    <a:gd name="connsiteY1" fmla="*/ 4650 h 181488"/>
                    <a:gd name="connsiteX2" fmla="*/ 3532 w 310664"/>
                    <a:gd name="connsiteY2" fmla="*/ 181051 h 181488"/>
                    <a:gd name="connsiteX3" fmla="*/ 350 w 310664"/>
                    <a:gd name="connsiteY3" fmla="*/ 180554 h 181488"/>
                    <a:gd name="connsiteX4" fmla="*/ 196 w 310664"/>
                    <a:gd name="connsiteY4" fmla="*/ 180318 h 181488"/>
                    <a:gd name="connsiteX5" fmla="*/ 1579 w 310664"/>
                    <a:gd name="connsiteY5" fmla="*/ 176738 h 181488"/>
                    <a:gd name="connsiteX6" fmla="*/ 307107 w 310664"/>
                    <a:gd name="connsiteY6" fmla="*/ 419 h 181488"/>
                    <a:gd name="connsiteX7" fmla="*/ 310394 w 310664"/>
                    <a:gd name="connsiteY7" fmla="*/ 1013 h 181488"/>
                    <a:gd name="connsiteX8" fmla="*/ 310524 w 310664"/>
                    <a:gd name="connsiteY8" fmla="*/ 1232 h 181488"/>
                    <a:gd name="connsiteX9" fmla="*/ 310199 w 310664"/>
                    <a:gd name="connsiteY9" fmla="*/ 3673 h 181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664" h="181488">
                      <a:moveTo>
                        <a:pt x="310199" y="3673"/>
                      </a:moveTo>
                      <a:cubicBezTo>
                        <a:pt x="309930" y="4080"/>
                        <a:pt x="309564" y="4414"/>
                        <a:pt x="309141" y="4650"/>
                      </a:cubicBezTo>
                      <a:lnTo>
                        <a:pt x="3532" y="181051"/>
                      </a:lnTo>
                      <a:cubicBezTo>
                        <a:pt x="2515" y="181791"/>
                        <a:pt x="1091" y="181571"/>
                        <a:pt x="350" y="180554"/>
                      </a:cubicBezTo>
                      <a:cubicBezTo>
                        <a:pt x="293" y="180481"/>
                        <a:pt x="245" y="180399"/>
                        <a:pt x="196" y="180318"/>
                      </a:cubicBezTo>
                      <a:cubicBezTo>
                        <a:pt x="-341" y="178943"/>
                        <a:pt x="261" y="177397"/>
                        <a:pt x="1579" y="176738"/>
                      </a:cubicBezTo>
                      <a:lnTo>
                        <a:pt x="307107" y="419"/>
                      </a:lnTo>
                      <a:cubicBezTo>
                        <a:pt x="308181" y="-322"/>
                        <a:pt x="309646" y="-53"/>
                        <a:pt x="310394" y="1013"/>
                      </a:cubicBezTo>
                      <a:cubicBezTo>
                        <a:pt x="310435" y="1086"/>
                        <a:pt x="310484" y="1159"/>
                        <a:pt x="310524" y="1232"/>
                      </a:cubicBezTo>
                      <a:cubicBezTo>
                        <a:pt x="310793" y="2054"/>
                        <a:pt x="310671" y="2949"/>
                        <a:pt x="310199" y="367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id="{0E35DD98-EE94-371E-3058-82DB1EE9EF02}"/>
                    </a:ext>
                  </a:extLst>
                </p:cNvPr>
                <p:cNvSpPr/>
                <p:nvPr/>
              </p:nvSpPr>
              <p:spPr>
                <a:xfrm>
                  <a:off x="5277754" y="3814596"/>
                  <a:ext cx="310481" cy="181385"/>
                </a:xfrm>
                <a:custGeom>
                  <a:avLst/>
                  <a:gdLst>
                    <a:gd name="connsiteX0" fmla="*/ 310043 w 310481"/>
                    <a:gd name="connsiteY0" fmla="*/ 3511 h 181385"/>
                    <a:gd name="connsiteX1" fmla="*/ 308986 w 310481"/>
                    <a:gd name="connsiteY1" fmla="*/ 4487 h 181385"/>
                    <a:gd name="connsiteX2" fmla="*/ 3539 w 310481"/>
                    <a:gd name="connsiteY2" fmla="*/ 180969 h 181385"/>
                    <a:gd name="connsiteX3" fmla="*/ 366 w 310481"/>
                    <a:gd name="connsiteY3" fmla="*/ 180424 h 181385"/>
                    <a:gd name="connsiteX4" fmla="*/ 203 w 310481"/>
                    <a:gd name="connsiteY4" fmla="*/ 180155 h 181385"/>
                    <a:gd name="connsiteX5" fmla="*/ 1505 w 310481"/>
                    <a:gd name="connsiteY5" fmla="*/ 176657 h 181385"/>
                    <a:gd name="connsiteX6" fmla="*/ 306951 w 310481"/>
                    <a:gd name="connsiteY6" fmla="*/ 419 h 181385"/>
                    <a:gd name="connsiteX7" fmla="*/ 310239 w 310481"/>
                    <a:gd name="connsiteY7" fmla="*/ 1013 h 181385"/>
                    <a:gd name="connsiteX8" fmla="*/ 310369 w 310481"/>
                    <a:gd name="connsiteY8" fmla="*/ 1232 h 181385"/>
                    <a:gd name="connsiteX9" fmla="*/ 310043 w 310481"/>
                    <a:gd name="connsiteY9" fmla="*/ 3511 h 181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481" h="181385">
                      <a:moveTo>
                        <a:pt x="310043" y="3511"/>
                      </a:moveTo>
                      <a:cubicBezTo>
                        <a:pt x="309775" y="3917"/>
                        <a:pt x="309409" y="4251"/>
                        <a:pt x="308986" y="4487"/>
                      </a:cubicBezTo>
                      <a:lnTo>
                        <a:pt x="3539" y="180969"/>
                      </a:lnTo>
                      <a:cubicBezTo>
                        <a:pt x="2514" y="181693"/>
                        <a:pt x="1090" y="181449"/>
                        <a:pt x="366" y="180424"/>
                      </a:cubicBezTo>
                      <a:cubicBezTo>
                        <a:pt x="301" y="180334"/>
                        <a:pt x="252" y="180245"/>
                        <a:pt x="203" y="180155"/>
                      </a:cubicBezTo>
                      <a:cubicBezTo>
                        <a:pt x="-334" y="178829"/>
                        <a:pt x="227" y="177308"/>
                        <a:pt x="1505" y="176657"/>
                      </a:cubicBezTo>
                      <a:lnTo>
                        <a:pt x="306951" y="419"/>
                      </a:lnTo>
                      <a:cubicBezTo>
                        <a:pt x="308025" y="-322"/>
                        <a:pt x="309490" y="-53"/>
                        <a:pt x="310239" y="1013"/>
                      </a:cubicBezTo>
                      <a:cubicBezTo>
                        <a:pt x="310279" y="1086"/>
                        <a:pt x="310328" y="1159"/>
                        <a:pt x="310369" y="1232"/>
                      </a:cubicBezTo>
                      <a:cubicBezTo>
                        <a:pt x="310597" y="2005"/>
                        <a:pt x="310475" y="2835"/>
                        <a:pt x="310043" y="351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id="{4E51242A-4C04-DFA8-0AAA-6939123FAE59}"/>
                    </a:ext>
                  </a:extLst>
                </p:cNvPr>
                <p:cNvSpPr/>
                <p:nvPr/>
              </p:nvSpPr>
              <p:spPr>
                <a:xfrm>
                  <a:off x="5291918" y="3822732"/>
                  <a:ext cx="310664" cy="181488"/>
                </a:xfrm>
                <a:custGeom>
                  <a:avLst/>
                  <a:gdLst>
                    <a:gd name="connsiteX0" fmla="*/ 310199 w 310664"/>
                    <a:gd name="connsiteY0" fmla="*/ 3673 h 181488"/>
                    <a:gd name="connsiteX1" fmla="*/ 309141 w 310664"/>
                    <a:gd name="connsiteY1" fmla="*/ 4650 h 181488"/>
                    <a:gd name="connsiteX2" fmla="*/ 3532 w 310664"/>
                    <a:gd name="connsiteY2" fmla="*/ 181051 h 181488"/>
                    <a:gd name="connsiteX3" fmla="*/ 350 w 310664"/>
                    <a:gd name="connsiteY3" fmla="*/ 180554 h 181488"/>
                    <a:gd name="connsiteX4" fmla="*/ 196 w 310664"/>
                    <a:gd name="connsiteY4" fmla="*/ 180318 h 181488"/>
                    <a:gd name="connsiteX5" fmla="*/ 1579 w 310664"/>
                    <a:gd name="connsiteY5" fmla="*/ 176738 h 181488"/>
                    <a:gd name="connsiteX6" fmla="*/ 307107 w 310664"/>
                    <a:gd name="connsiteY6" fmla="*/ 419 h 181488"/>
                    <a:gd name="connsiteX7" fmla="*/ 310394 w 310664"/>
                    <a:gd name="connsiteY7" fmla="*/ 1013 h 181488"/>
                    <a:gd name="connsiteX8" fmla="*/ 310524 w 310664"/>
                    <a:gd name="connsiteY8" fmla="*/ 1232 h 181488"/>
                    <a:gd name="connsiteX9" fmla="*/ 310199 w 310664"/>
                    <a:gd name="connsiteY9" fmla="*/ 3673 h 181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664" h="181488">
                      <a:moveTo>
                        <a:pt x="310199" y="3673"/>
                      </a:moveTo>
                      <a:cubicBezTo>
                        <a:pt x="309930" y="4080"/>
                        <a:pt x="309564" y="4414"/>
                        <a:pt x="309141" y="4650"/>
                      </a:cubicBezTo>
                      <a:lnTo>
                        <a:pt x="3532" y="181051"/>
                      </a:lnTo>
                      <a:cubicBezTo>
                        <a:pt x="2515" y="181791"/>
                        <a:pt x="1091" y="181571"/>
                        <a:pt x="350" y="180554"/>
                      </a:cubicBezTo>
                      <a:cubicBezTo>
                        <a:pt x="293" y="180481"/>
                        <a:pt x="245" y="180399"/>
                        <a:pt x="196" y="180318"/>
                      </a:cubicBezTo>
                      <a:cubicBezTo>
                        <a:pt x="-341" y="178943"/>
                        <a:pt x="261" y="177397"/>
                        <a:pt x="1579" y="176738"/>
                      </a:cubicBezTo>
                      <a:lnTo>
                        <a:pt x="307107" y="419"/>
                      </a:lnTo>
                      <a:cubicBezTo>
                        <a:pt x="308181" y="-322"/>
                        <a:pt x="309646" y="-53"/>
                        <a:pt x="310394" y="1013"/>
                      </a:cubicBezTo>
                      <a:cubicBezTo>
                        <a:pt x="310443" y="1086"/>
                        <a:pt x="310484" y="1159"/>
                        <a:pt x="310524" y="1232"/>
                      </a:cubicBezTo>
                      <a:cubicBezTo>
                        <a:pt x="310793" y="2054"/>
                        <a:pt x="310671" y="2949"/>
                        <a:pt x="310199" y="367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id="{340D0F88-8AAD-887E-8ED4-864108A0CFD8}"/>
                    </a:ext>
                  </a:extLst>
                </p:cNvPr>
                <p:cNvSpPr/>
                <p:nvPr/>
              </p:nvSpPr>
              <p:spPr>
                <a:xfrm>
                  <a:off x="5333977" y="3847176"/>
                  <a:ext cx="310640" cy="181351"/>
                </a:xfrm>
                <a:custGeom>
                  <a:avLst/>
                  <a:gdLst>
                    <a:gd name="connsiteX0" fmla="*/ 310206 w 310640"/>
                    <a:gd name="connsiteY0" fmla="*/ 3558 h 181351"/>
                    <a:gd name="connsiteX1" fmla="*/ 309148 w 310640"/>
                    <a:gd name="connsiteY1" fmla="*/ 4453 h 181351"/>
                    <a:gd name="connsiteX2" fmla="*/ 3539 w 310640"/>
                    <a:gd name="connsiteY2" fmla="*/ 180935 h 181351"/>
                    <a:gd name="connsiteX3" fmla="*/ 366 w 310640"/>
                    <a:gd name="connsiteY3" fmla="*/ 180390 h 181351"/>
                    <a:gd name="connsiteX4" fmla="*/ 203 w 310640"/>
                    <a:gd name="connsiteY4" fmla="*/ 180122 h 181351"/>
                    <a:gd name="connsiteX5" fmla="*/ 1505 w 310640"/>
                    <a:gd name="connsiteY5" fmla="*/ 176623 h 181351"/>
                    <a:gd name="connsiteX6" fmla="*/ 307114 w 310640"/>
                    <a:gd name="connsiteY6" fmla="*/ 385 h 181351"/>
                    <a:gd name="connsiteX7" fmla="*/ 310483 w 310640"/>
                    <a:gd name="connsiteY7" fmla="*/ 1125 h 181351"/>
                    <a:gd name="connsiteX8" fmla="*/ 310531 w 310640"/>
                    <a:gd name="connsiteY8" fmla="*/ 1199 h 181351"/>
                    <a:gd name="connsiteX9" fmla="*/ 310206 w 310640"/>
                    <a:gd name="connsiteY9" fmla="*/ 3558 h 181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640" h="181351">
                      <a:moveTo>
                        <a:pt x="310206" y="3558"/>
                      </a:moveTo>
                      <a:cubicBezTo>
                        <a:pt x="309913" y="3916"/>
                        <a:pt x="309555" y="4225"/>
                        <a:pt x="309148" y="4453"/>
                      </a:cubicBezTo>
                      <a:lnTo>
                        <a:pt x="3539" y="180935"/>
                      </a:lnTo>
                      <a:cubicBezTo>
                        <a:pt x="2514" y="181659"/>
                        <a:pt x="1090" y="181415"/>
                        <a:pt x="366" y="180390"/>
                      </a:cubicBezTo>
                      <a:cubicBezTo>
                        <a:pt x="300" y="180301"/>
                        <a:pt x="252" y="180211"/>
                        <a:pt x="203" y="180122"/>
                      </a:cubicBezTo>
                      <a:cubicBezTo>
                        <a:pt x="-334" y="178795"/>
                        <a:pt x="227" y="177274"/>
                        <a:pt x="1505" y="176623"/>
                      </a:cubicBezTo>
                      <a:lnTo>
                        <a:pt x="307114" y="385"/>
                      </a:lnTo>
                      <a:cubicBezTo>
                        <a:pt x="308253" y="-339"/>
                        <a:pt x="309759" y="-14"/>
                        <a:pt x="310483" y="1125"/>
                      </a:cubicBezTo>
                      <a:cubicBezTo>
                        <a:pt x="310499" y="1150"/>
                        <a:pt x="310515" y="1174"/>
                        <a:pt x="310531" y="1199"/>
                      </a:cubicBezTo>
                      <a:cubicBezTo>
                        <a:pt x="310751" y="1996"/>
                        <a:pt x="310637" y="2850"/>
                        <a:pt x="310206" y="3558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id="{B52EFA62-1E1D-A31F-BB24-DFCDFEF0DBD9}"/>
                    </a:ext>
                  </a:extLst>
                </p:cNvPr>
                <p:cNvSpPr/>
                <p:nvPr/>
              </p:nvSpPr>
              <p:spPr>
                <a:xfrm>
                  <a:off x="5348298" y="3855278"/>
                  <a:ext cx="310794" cy="181511"/>
                </a:xfrm>
                <a:custGeom>
                  <a:avLst/>
                  <a:gdLst>
                    <a:gd name="connsiteX0" fmla="*/ 310206 w 310794"/>
                    <a:gd name="connsiteY0" fmla="*/ 3673 h 181511"/>
                    <a:gd name="connsiteX1" fmla="*/ 309148 w 310794"/>
                    <a:gd name="connsiteY1" fmla="*/ 4650 h 181511"/>
                    <a:gd name="connsiteX2" fmla="*/ 3539 w 310794"/>
                    <a:gd name="connsiteY2" fmla="*/ 181132 h 181511"/>
                    <a:gd name="connsiteX3" fmla="*/ 276 w 310794"/>
                    <a:gd name="connsiteY3" fmla="*/ 180440 h 181511"/>
                    <a:gd name="connsiteX4" fmla="*/ 203 w 310794"/>
                    <a:gd name="connsiteY4" fmla="*/ 180318 h 181511"/>
                    <a:gd name="connsiteX5" fmla="*/ 1505 w 310794"/>
                    <a:gd name="connsiteY5" fmla="*/ 176819 h 181511"/>
                    <a:gd name="connsiteX6" fmla="*/ 307277 w 310794"/>
                    <a:gd name="connsiteY6" fmla="*/ 419 h 181511"/>
                    <a:gd name="connsiteX7" fmla="*/ 310564 w 310794"/>
                    <a:gd name="connsiteY7" fmla="*/ 1013 h 181511"/>
                    <a:gd name="connsiteX8" fmla="*/ 310694 w 310794"/>
                    <a:gd name="connsiteY8" fmla="*/ 1232 h 181511"/>
                    <a:gd name="connsiteX9" fmla="*/ 310206 w 310794"/>
                    <a:gd name="connsiteY9" fmla="*/ 3673 h 181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794" h="181511">
                      <a:moveTo>
                        <a:pt x="310206" y="3673"/>
                      </a:moveTo>
                      <a:cubicBezTo>
                        <a:pt x="309938" y="4080"/>
                        <a:pt x="309571" y="4414"/>
                        <a:pt x="309148" y="4650"/>
                      </a:cubicBezTo>
                      <a:lnTo>
                        <a:pt x="3539" y="181132"/>
                      </a:lnTo>
                      <a:cubicBezTo>
                        <a:pt x="2449" y="181840"/>
                        <a:pt x="984" y="181531"/>
                        <a:pt x="276" y="180440"/>
                      </a:cubicBezTo>
                      <a:cubicBezTo>
                        <a:pt x="252" y="180399"/>
                        <a:pt x="227" y="180359"/>
                        <a:pt x="203" y="180318"/>
                      </a:cubicBezTo>
                      <a:cubicBezTo>
                        <a:pt x="-334" y="178992"/>
                        <a:pt x="227" y="177470"/>
                        <a:pt x="1505" y="176819"/>
                      </a:cubicBezTo>
                      <a:lnTo>
                        <a:pt x="307277" y="419"/>
                      </a:lnTo>
                      <a:cubicBezTo>
                        <a:pt x="308351" y="-322"/>
                        <a:pt x="309815" y="-53"/>
                        <a:pt x="310564" y="1013"/>
                      </a:cubicBezTo>
                      <a:cubicBezTo>
                        <a:pt x="310613" y="1086"/>
                        <a:pt x="310654" y="1159"/>
                        <a:pt x="310694" y="1232"/>
                      </a:cubicBezTo>
                      <a:cubicBezTo>
                        <a:pt x="310930" y="2079"/>
                        <a:pt x="310743" y="2982"/>
                        <a:pt x="310206" y="367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id="{22AF7129-0438-B1C6-FC5F-2056D9E9FAA5}"/>
                    </a:ext>
                  </a:extLst>
                </p:cNvPr>
                <p:cNvSpPr/>
                <p:nvPr/>
              </p:nvSpPr>
              <p:spPr>
                <a:xfrm>
                  <a:off x="5574697" y="3452937"/>
                  <a:ext cx="424891" cy="245317"/>
                </a:xfrm>
                <a:custGeom>
                  <a:avLst/>
                  <a:gdLst>
                    <a:gd name="connsiteX0" fmla="*/ 387057 w 424891"/>
                    <a:gd name="connsiteY0" fmla="*/ 0 h 245317"/>
                    <a:gd name="connsiteX1" fmla="*/ 0 w 424891"/>
                    <a:gd name="connsiteY1" fmla="*/ 223430 h 245317"/>
                    <a:gd name="connsiteX2" fmla="*/ 37916 w 424891"/>
                    <a:gd name="connsiteY2" fmla="*/ 245317 h 245317"/>
                    <a:gd name="connsiteX3" fmla="*/ 424892 w 424891"/>
                    <a:gd name="connsiteY3" fmla="*/ 21887 h 245317"/>
                    <a:gd name="connsiteX4" fmla="*/ 387057 w 424891"/>
                    <a:gd name="connsiteY4" fmla="*/ 0 h 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891" h="245317">
                      <a:moveTo>
                        <a:pt x="387057" y="0"/>
                      </a:moveTo>
                      <a:lnTo>
                        <a:pt x="0" y="223430"/>
                      </a:lnTo>
                      <a:lnTo>
                        <a:pt x="37916" y="245317"/>
                      </a:lnTo>
                      <a:lnTo>
                        <a:pt x="424892" y="21887"/>
                      </a:lnTo>
                      <a:lnTo>
                        <a:pt x="387057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id="{2D8523DB-E86C-2DF4-AFD2-060A7B0E3E9E}"/>
                    </a:ext>
                  </a:extLst>
                </p:cNvPr>
                <p:cNvSpPr/>
                <p:nvPr/>
              </p:nvSpPr>
              <p:spPr>
                <a:xfrm>
                  <a:off x="5574697" y="3452937"/>
                  <a:ext cx="424891" cy="245317"/>
                </a:xfrm>
                <a:custGeom>
                  <a:avLst/>
                  <a:gdLst>
                    <a:gd name="connsiteX0" fmla="*/ 387057 w 424891"/>
                    <a:gd name="connsiteY0" fmla="*/ 0 h 245317"/>
                    <a:gd name="connsiteX1" fmla="*/ 0 w 424891"/>
                    <a:gd name="connsiteY1" fmla="*/ 223430 h 245317"/>
                    <a:gd name="connsiteX2" fmla="*/ 37916 w 424891"/>
                    <a:gd name="connsiteY2" fmla="*/ 245317 h 245317"/>
                    <a:gd name="connsiteX3" fmla="*/ 424892 w 424891"/>
                    <a:gd name="connsiteY3" fmla="*/ 21887 h 245317"/>
                    <a:gd name="connsiteX4" fmla="*/ 387057 w 424891"/>
                    <a:gd name="connsiteY4" fmla="*/ 0 h 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891" h="245317">
                      <a:moveTo>
                        <a:pt x="387057" y="0"/>
                      </a:moveTo>
                      <a:lnTo>
                        <a:pt x="0" y="223430"/>
                      </a:lnTo>
                      <a:lnTo>
                        <a:pt x="37916" y="245317"/>
                      </a:lnTo>
                      <a:lnTo>
                        <a:pt x="424892" y="21887"/>
                      </a:lnTo>
                      <a:lnTo>
                        <a:pt x="387057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id="{B41FB019-4749-4839-7243-BAFF1116D808}"/>
                    </a:ext>
                  </a:extLst>
                </p:cNvPr>
                <p:cNvSpPr/>
                <p:nvPr/>
              </p:nvSpPr>
              <p:spPr>
                <a:xfrm>
                  <a:off x="5653622" y="3685724"/>
                  <a:ext cx="61024" cy="35231"/>
                </a:xfrm>
                <a:custGeom>
                  <a:avLst/>
                  <a:gdLst>
                    <a:gd name="connsiteX0" fmla="*/ 61024 w 61024"/>
                    <a:gd name="connsiteY0" fmla="*/ 17412 h 35231"/>
                    <a:gd name="connsiteX1" fmla="*/ 30268 w 61024"/>
                    <a:gd name="connsiteY1" fmla="*/ 35231 h 35231"/>
                    <a:gd name="connsiteX2" fmla="*/ 0 w 61024"/>
                    <a:gd name="connsiteY2" fmla="*/ 17738 h 35231"/>
                    <a:gd name="connsiteX3" fmla="*/ 30756 w 61024"/>
                    <a:gd name="connsiteY3" fmla="*/ 0 h 35231"/>
                    <a:gd name="connsiteX4" fmla="*/ 30756 w 61024"/>
                    <a:gd name="connsiteY4" fmla="*/ 31245 h 35231"/>
                    <a:gd name="connsiteX5" fmla="*/ 54190 w 61024"/>
                    <a:gd name="connsiteY5" fmla="*/ 17738 h 35231"/>
                    <a:gd name="connsiteX6" fmla="*/ 30268 w 61024"/>
                    <a:gd name="connsiteY6" fmla="*/ 3906 h 35231"/>
                    <a:gd name="connsiteX7" fmla="*/ 6835 w 61024"/>
                    <a:gd name="connsiteY7" fmla="*/ 17494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024" h="35231">
                      <a:moveTo>
                        <a:pt x="61024" y="17412"/>
                      </a:moveTo>
                      <a:lnTo>
                        <a:pt x="30268" y="35231"/>
                      </a:lnTo>
                      <a:lnTo>
                        <a:pt x="0" y="17738"/>
                      </a:lnTo>
                      <a:lnTo>
                        <a:pt x="30756" y="0"/>
                      </a:lnTo>
                      <a:close/>
                      <a:moveTo>
                        <a:pt x="30756" y="31245"/>
                      </a:moveTo>
                      <a:lnTo>
                        <a:pt x="54190" y="17738"/>
                      </a:lnTo>
                      <a:lnTo>
                        <a:pt x="30268" y="3906"/>
                      </a:lnTo>
                      <a:lnTo>
                        <a:pt x="6835" y="1749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id="{B64454BA-B8C7-4B88-ABC3-6EFB9F4B37E4}"/>
                    </a:ext>
                  </a:extLst>
                </p:cNvPr>
                <p:cNvSpPr/>
                <p:nvPr/>
              </p:nvSpPr>
              <p:spPr>
                <a:xfrm>
                  <a:off x="5710008" y="3718270"/>
                  <a:ext cx="61024" cy="35231"/>
                </a:xfrm>
                <a:custGeom>
                  <a:avLst/>
                  <a:gdLst>
                    <a:gd name="connsiteX0" fmla="*/ 61024 w 61024"/>
                    <a:gd name="connsiteY0" fmla="*/ 17494 h 35231"/>
                    <a:gd name="connsiteX1" fmla="*/ 30268 w 61024"/>
                    <a:gd name="connsiteY1" fmla="*/ 35231 h 35231"/>
                    <a:gd name="connsiteX2" fmla="*/ 0 w 61024"/>
                    <a:gd name="connsiteY2" fmla="*/ 17738 h 35231"/>
                    <a:gd name="connsiteX3" fmla="*/ 30756 w 61024"/>
                    <a:gd name="connsiteY3" fmla="*/ 0 h 35231"/>
                    <a:gd name="connsiteX4" fmla="*/ 30756 w 61024"/>
                    <a:gd name="connsiteY4" fmla="*/ 31651 h 35231"/>
                    <a:gd name="connsiteX5" fmla="*/ 54190 w 61024"/>
                    <a:gd name="connsiteY5" fmla="*/ 18145 h 35231"/>
                    <a:gd name="connsiteX6" fmla="*/ 30268 w 61024"/>
                    <a:gd name="connsiteY6" fmla="*/ 4313 h 35231"/>
                    <a:gd name="connsiteX7" fmla="*/ 6835 w 61024"/>
                    <a:gd name="connsiteY7" fmla="*/ 17901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024" h="35231">
                      <a:moveTo>
                        <a:pt x="61024" y="17494"/>
                      </a:moveTo>
                      <a:lnTo>
                        <a:pt x="30268" y="35231"/>
                      </a:lnTo>
                      <a:lnTo>
                        <a:pt x="0" y="17738"/>
                      </a:lnTo>
                      <a:lnTo>
                        <a:pt x="30756" y="0"/>
                      </a:lnTo>
                      <a:close/>
                      <a:moveTo>
                        <a:pt x="30756" y="31651"/>
                      </a:moveTo>
                      <a:lnTo>
                        <a:pt x="54190" y="18145"/>
                      </a:lnTo>
                      <a:lnTo>
                        <a:pt x="30268" y="4313"/>
                      </a:lnTo>
                      <a:lnTo>
                        <a:pt x="6835" y="17901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id="{9413806A-754F-F00A-BD5C-53CD60075EBA}"/>
                    </a:ext>
                  </a:extLst>
                </p:cNvPr>
                <p:cNvSpPr/>
                <p:nvPr/>
              </p:nvSpPr>
              <p:spPr>
                <a:xfrm>
                  <a:off x="5766395" y="3750817"/>
                  <a:ext cx="60942" cy="35231"/>
                </a:xfrm>
                <a:custGeom>
                  <a:avLst/>
                  <a:gdLst>
                    <a:gd name="connsiteX0" fmla="*/ 60943 w 60942"/>
                    <a:gd name="connsiteY0" fmla="*/ 17494 h 35231"/>
                    <a:gd name="connsiteX1" fmla="*/ 30268 w 60942"/>
                    <a:gd name="connsiteY1" fmla="*/ 35231 h 35231"/>
                    <a:gd name="connsiteX2" fmla="*/ 0 w 60942"/>
                    <a:gd name="connsiteY2" fmla="*/ 17738 h 35231"/>
                    <a:gd name="connsiteX3" fmla="*/ 30756 w 60942"/>
                    <a:gd name="connsiteY3" fmla="*/ 0 h 35231"/>
                    <a:gd name="connsiteX4" fmla="*/ 30756 w 60942"/>
                    <a:gd name="connsiteY4" fmla="*/ 31651 h 35231"/>
                    <a:gd name="connsiteX5" fmla="*/ 54190 w 60942"/>
                    <a:gd name="connsiteY5" fmla="*/ 18145 h 35231"/>
                    <a:gd name="connsiteX6" fmla="*/ 30268 w 60942"/>
                    <a:gd name="connsiteY6" fmla="*/ 4313 h 35231"/>
                    <a:gd name="connsiteX7" fmla="*/ 6835 w 60942"/>
                    <a:gd name="connsiteY7" fmla="*/ 17901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42" h="35231">
                      <a:moveTo>
                        <a:pt x="60943" y="17494"/>
                      </a:moveTo>
                      <a:lnTo>
                        <a:pt x="30268" y="35231"/>
                      </a:lnTo>
                      <a:lnTo>
                        <a:pt x="0" y="17738"/>
                      </a:lnTo>
                      <a:lnTo>
                        <a:pt x="30756" y="0"/>
                      </a:lnTo>
                      <a:close/>
                      <a:moveTo>
                        <a:pt x="30756" y="31651"/>
                      </a:moveTo>
                      <a:lnTo>
                        <a:pt x="54190" y="18145"/>
                      </a:lnTo>
                      <a:lnTo>
                        <a:pt x="30268" y="4313"/>
                      </a:lnTo>
                      <a:lnTo>
                        <a:pt x="6835" y="17901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id="{D02D2074-E2D2-0E04-5109-85A91BA9DA61}"/>
                    </a:ext>
                  </a:extLst>
                </p:cNvPr>
                <p:cNvSpPr/>
                <p:nvPr/>
              </p:nvSpPr>
              <p:spPr>
                <a:xfrm>
                  <a:off x="5708939" y="3500038"/>
                  <a:ext cx="310869" cy="181572"/>
                </a:xfrm>
                <a:custGeom>
                  <a:avLst/>
                  <a:gdLst>
                    <a:gd name="connsiteX0" fmla="*/ 310503 w 310869"/>
                    <a:gd name="connsiteY0" fmla="*/ 3753 h 181572"/>
                    <a:gd name="connsiteX1" fmla="*/ 309445 w 310869"/>
                    <a:gd name="connsiteY1" fmla="*/ 4729 h 181572"/>
                    <a:gd name="connsiteX2" fmla="*/ 3592 w 310869"/>
                    <a:gd name="connsiteY2" fmla="*/ 181130 h 181572"/>
                    <a:gd name="connsiteX3" fmla="*/ 297 w 310869"/>
                    <a:gd name="connsiteY3" fmla="*/ 180593 h 181572"/>
                    <a:gd name="connsiteX4" fmla="*/ 174 w 310869"/>
                    <a:gd name="connsiteY4" fmla="*/ 180397 h 181572"/>
                    <a:gd name="connsiteX5" fmla="*/ 1558 w 310869"/>
                    <a:gd name="connsiteY5" fmla="*/ 176817 h 181572"/>
                    <a:gd name="connsiteX6" fmla="*/ 307167 w 310869"/>
                    <a:gd name="connsiteY6" fmla="*/ 416 h 181572"/>
                    <a:gd name="connsiteX7" fmla="*/ 310340 w 310869"/>
                    <a:gd name="connsiteY7" fmla="*/ 962 h 181572"/>
                    <a:gd name="connsiteX8" fmla="*/ 310503 w 310869"/>
                    <a:gd name="connsiteY8" fmla="*/ 1230 h 181572"/>
                    <a:gd name="connsiteX9" fmla="*/ 310503 w 310869"/>
                    <a:gd name="connsiteY9" fmla="*/ 3753 h 18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869" h="181572">
                      <a:moveTo>
                        <a:pt x="310503" y="3753"/>
                      </a:moveTo>
                      <a:cubicBezTo>
                        <a:pt x="310259" y="4176"/>
                        <a:pt x="309885" y="4517"/>
                        <a:pt x="309445" y="4729"/>
                      </a:cubicBezTo>
                      <a:lnTo>
                        <a:pt x="3592" y="181130"/>
                      </a:lnTo>
                      <a:cubicBezTo>
                        <a:pt x="2534" y="181886"/>
                        <a:pt x="1061" y="181650"/>
                        <a:pt x="297" y="180593"/>
                      </a:cubicBezTo>
                      <a:cubicBezTo>
                        <a:pt x="256" y="180528"/>
                        <a:pt x="215" y="180462"/>
                        <a:pt x="174" y="180397"/>
                      </a:cubicBezTo>
                      <a:cubicBezTo>
                        <a:pt x="-322" y="179022"/>
                        <a:pt x="272" y="177501"/>
                        <a:pt x="1558" y="176817"/>
                      </a:cubicBezTo>
                      <a:lnTo>
                        <a:pt x="307167" y="416"/>
                      </a:lnTo>
                      <a:cubicBezTo>
                        <a:pt x="308192" y="-308"/>
                        <a:pt x="309616" y="-63"/>
                        <a:pt x="310340" y="962"/>
                      </a:cubicBezTo>
                      <a:cubicBezTo>
                        <a:pt x="310406" y="1051"/>
                        <a:pt x="310454" y="1141"/>
                        <a:pt x="310503" y="1230"/>
                      </a:cubicBezTo>
                      <a:cubicBezTo>
                        <a:pt x="310991" y="2003"/>
                        <a:pt x="310991" y="2980"/>
                        <a:pt x="310503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id="{B0C7FB10-F338-4FB9-522D-B87A5F42A9CD}"/>
                    </a:ext>
                  </a:extLst>
                </p:cNvPr>
                <p:cNvSpPr/>
                <p:nvPr/>
              </p:nvSpPr>
              <p:spPr>
                <a:xfrm>
                  <a:off x="5723610" y="3508316"/>
                  <a:ext cx="310701" cy="181569"/>
                </a:xfrm>
                <a:custGeom>
                  <a:avLst/>
                  <a:gdLst>
                    <a:gd name="connsiteX0" fmla="*/ 310153 w 310701"/>
                    <a:gd name="connsiteY0" fmla="*/ 3774 h 181569"/>
                    <a:gd name="connsiteX1" fmla="*/ 309095 w 310701"/>
                    <a:gd name="connsiteY1" fmla="*/ 4750 h 181569"/>
                    <a:gd name="connsiteX2" fmla="*/ 3567 w 310701"/>
                    <a:gd name="connsiteY2" fmla="*/ 181151 h 181569"/>
                    <a:gd name="connsiteX3" fmla="*/ 279 w 310701"/>
                    <a:gd name="connsiteY3" fmla="*/ 180557 h 181569"/>
                    <a:gd name="connsiteX4" fmla="*/ 149 w 310701"/>
                    <a:gd name="connsiteY4" fmla="*/ 180338 h 181569"/>
                    <a:gd name="connsiteX5" fmla="*/ 1532 w 310701"/>
                    <a:gd name="connsiteY5" fmla="*/ 176839 h 181569"/>
                    <a:gd name="connsiteX6" fmla="*/ 307142 w 310701"/>
                    <a:gd name="connsiteY6" fmla="*/ 438 h 181569"/>
                    <a:gd name="connsiteX7" fmla="*/ 310323 w 310701"/>
                    <a:gd name="connsiteY7" fmla="*/ 934 h 181569"/>
                    <a:gd name="connsiteX8" fmla="*/ 310478 w 310701"/>
                    <a:gd name="connsiteY8" fmla="*/ 1170 h 181569"/>
                    <a:gd name="connsiteX9" fmla="*/ 310153 w 310701"/>
                    <a:gd name="connsiteY9" fmla="*/ 3774 h 181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701" h="181569">
                      <a:moveTo>
                        <a:pt x="310153" y="3774"/>
                      </a:moveTo>
                      <a:cubicBezTo>
                        <a:pt x="309884" y="4181"/>
                        <a:pt x="309518" y="4514"/>
                        <a:pt x="309095" y="4750"/>
                      </a:cubicBezTo>
                      <a:lnTo>
                        <a:pt x="3567" y="181151"/>
                      </a:lnTo>
                      <a:cubicBezTo>
                        <a:pt x="2493" y="181892"/>
                        <a:pt x="1028" y="181623"/>
                        <a:pt x="279" y="180557"/>
                      </a:cubicBezTo>
                      <a:cubicBezTo>
                        <a:pt x="231" y="180484"/>
                        <a:pt x="190" y="180411"/>
                        <a:pt x="149" y="180338"/>
                      </a:cubicBezTo>
                      <a:cubicBezTo>
                        <a:pt x="-298" y="178987"/>
                        <a:pt x="288" y="177514"/>
                        <a:pt x="1532" y="176839"/>
                      </a:cubicBezTo>
                      <a:lnTo>
                        <a:pt x="307142" y="438"/>
                      </a:lnTo>
                      <a:cubicBezTo>
                        <a:pt x="308159" y="-302"/>
                        <a:pt x="309583" y="-83"/>
                        <a:pt x="310323" y="934"/>
                      </a:cubicBezTo>
                      <a:cubicBezTo>
                        <a:pt x="310380" y="1008"/>
                        <a:pt x="310429" y="1089"/>
                        <a:pt x="310478" y="1170"/>
                      </a:cubicBezTo>
                      <a:cubicBezTo>
                        <a:pt x="310868" y="2033"/>
                        <a:pt x="310738" y="3034"/>
                        <a:pt x="310153" y="377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id="{F72FFA0C-27CE-A0A5-2FD4-8F721394BE3C}"/>
                    </a:ext>
                  </a:extLst>
                </p:cNvPr>
                <p:cNvSpPr/>
                <p:nvPr/>
              </p:nvSpPr>
              <p:spPr>
                <a:xfrm>
                  <a:off x="5765899" y="3532584"/>
                  <a:ext cx="310647" cy="181629"/>
                </a:xfrm>
                <a:custGeom>
                  <a:avLst/>
                  <a:gdLst>
                    <a:gd name="connsiteX0" fmla="*/ 309929 w 310647"/>
                    <a:gd name="connsiteY0" fmla="*/ 3753 h 181629"/>
                    <a:gd name="connsiteX1" fmla="*/ 308871 w 310647"/>
                    <a:gd name="connsiteY1" fmla="*/ 4729 h 181629"/>
                    <a:gd name="connsiteX2" fmla="*/ 3588 w 310647"/>
                    <a:gd name="connsiteY2" fmla="*/ 181211 h 181629"/>
                    <a:gd name="connsiteX3" fmla="*/ 300 w 310647"/>
                    <a:gd name="connsiteY3" fmla="*/ 180617 h 181629"/>
                    <a:gd name="connsiteX4" fmla="*/ 170 w 310647"/>
                    <a:gd name="connsiteY4" fmla="*/ 180397 h 181629"/>
                    <a:gd name="connsiteX5" fmla="*/ 1553 w 310647"/>
                    <a:gd name="connsiteY5" fmla="*/ 176899 h 181629"/>
                    <a:gd name="connsiteX6" fmla="*/ 307163 w 310647"/>
                    <a:gd name="connsiteY6" fmla="*/ 416 h 181629"/>
                    <a:gd name="connsiteX7" fmla="*/ 310336 w 310647"/>
                    <a:gd name="connsiteY7" fmla="*/ 962 h 181629"/>
                    <a:gd name="connsiteX8" fmla="*/ 310499 w 310647"/>
                    <a:gd name="connsiteY8" fmla="*/ 1230 h 181629"/>
                    <a:gd name="connsiteX9" fmla="*/ 309929 w 310647"/>
                    <a:gd name="connsiteY9" fmla="*/ 3753 h 181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647" h="181629">
                      <a:moveTo>
                        <a:pt x="309929" y="3753"/>
                      </a:moveTo>
                      <a:cubicBezTo>
                        <a:pt x="309685" y="4176"/>
                        <a:pt x="309311" y="4517"/>
                        <a:pt x="308871" y="4729"/>
                      </a:cubicBezTo>
                      <a:lnTo>
                        <a:pt x="3588" y="181211"/>
                      </a:lnTo>
                      <a:cubicBezTo>
                        <a:pt x="2514" y="181951"/>
                        <a:pt x="1049" y="181683"/>
                        <a:pt x="300" y="180617"/>
                      </a:cubicBezTo>
                      <a:cubicBezTo>
                        <a:pt x="252" y="180544"/>
                        <a:pt x="211" y="180471"/>
                        <a:pt x="170" y="180397"/>
                      </a:cubicBezTo>
                      <a:cubicBezTo>
                        <a:pt x="-318" y="179047"/>
                        <a:pt x="276" y="177549"/>
                        <a:pt x="1553" y="176899"/>
                      </a:cubicBezTo>
                      <a:lnTo>
                        <a:pt x="307163" y="416"/>
                      </a:lnTo>
                      <a:cubicBezTo>
                        <a:pt x="308188" y="-308"/>
                        <a:pt x="309612" y="-63"/>
                        <a:pt x="310336" y="962"/>
                      </a:cubicBezTo>
                      <a:cubicBezTo>
                        <a:pt x="310401" y="1051"/>
                        <a:pt x="310450" y="1141"/>
                        <a:pt x="310499" y="1230"/>
                      </a:cubicBezTo>
                      <a:cubicBezTo>
                        <a:pt x="310824" y="2109"/>
                        <a:pt x="310605" y="3102"/>
                        <a:pt x="309929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id="{F4B07E92-C2D4-F360-2D10-AE4FD4C4012F}"/>
                    </a:ext>
                  </a:extLst>
                </p:cNvPr>
                <p:cNvSpPr/>
                <p:nvPr/>
              </p:nvSpPr>
              <p:spPr>
                <a:xfrm>
                  <a:off x="5779975" y="3540862"/>
                  <a:ext cx="310533" cy="181569"/>
                </a:xfrm>
                <a:custGeom>
                  <a:avLst/>
                  <a:gdLst>
                    <a:gd name="connsiteX0" fmla="*/ 310173 w 310533"/>
                    <a:gd name="connsiteY0" fmla="*/ 3774 h 181569"/>
                    <a:gd name="connsiteX1" fmla="*/ 309115 w 310533"/>
                    <a:gd name="connsiteY1" fmla="*/ 4750 h 181569"/>
                    <a:gd name="connsiteX2" fmla="*/ 3588 w 310533"/>
                    <a:gd name="connsiteY2" fmla="*/ 181151 h 181569"/>
                    <a:gd name="connsiteX3" fmla="*/ 300 w 310533"/>
                    <a:gd name="connsiteY3" fmla="*/ 180557 h 181569"/>
                    <a:gd name="connsiteX4" fmla="*/ 170 w 310533"/>
                    <a:gd name="connsiteY4" fmla="*/ 180338 h 181569"/>
                    <a:gd name="connsiteX5" fmla="*/ 1553 w 310533"/>
                    <a:gd name="connsiteY5" fmla="*/ 176839 h 181569"/>
                    <a:gd name="connsiteX6" fmla="*/ 306837 w 310533"/>
                    <a:gd name="connsiteY6" fmla="*/ 438 h 181569"/>
                    <a:gd name="connsiteX7" fmla="*/ 310019 w 310533"/>
                    <a:gd name="connsiteY7" fmla="*/ 934 h 181569"/>
                    <a:gd name="connsiteX8" fmla="*/ 310173 w 310533"/>
                    <a:gd name="connsiteY8" fmla="*/ 1170 h 181569"/>
                    <a:gd name="connsiteX9" fmla="*/ 310173 w 310533"/>
                    <a:gd name="connsiteY9" fmla="*/ 3774 h 181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533" h="181569">
                      <a:moveTo>
                        <a:pt x="310173" y="3774"/>
                      </a:moveTo>
                      <a:cubicBezTo>
                        <a:pt x="309929" y="4197"/>
                        <a:pt x="309555" y="4539"/>
                        <a:pt x="309115" y="4750"/>
                      </a:cubicBezTo>
                      <a:lnTo>
                        <a:pt x="3588" y="181151"/>
                      </a:lnTo>
                      <a:cubicBezTo>
                        <a:pt x="2513" y="181892"/>
                        <a:pt x="1049" y="181623"/>
                        <a:pt x="300" y="180557"/>
                      </a:cubicBezTo>
                      <a:cubicBezTo>
                        <a:pt x="252" y="180484"/>
                        <a:pt x="211" y="180411"/>
                        <a:pt x="170" y="180338"/>
                      </a:cubicBezTo>
                      <a:cubicBezTo>
                        <a:pt x="-318" y="178987"/>
                        <a:pt x="276" y="177490"/>
                        <a:pt x="1553" y="176839"/>
                      </a:cubicBezTo>
                      <a:lnTo>
                        <a:pt x="306837" y="438"/>
                      </a:lnTo>
                      <a:cubicBezTo>
                        <a:pt x="307854" y="-302"/>
                        <a:pt x="309278" y="-83"/>
                        <a:pt x="310019" y="934"/>
                      </a:cubicBezTo>
                      <a:cubicBezTo>
                        <a:pt x="310076" y="1008"/>
                        <a:pt x="310124" y="1089"/>
                        <a:pt x="310173" y="1170"/>
                      </a:cubicBezTo>
                      <a:cubicBezTo>
                        <a:pt x="310653" y="1968"/>
                        <a:pt x="310653" y="2977"/>
                        <a:pt x="310173" y="377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id="{D98E91CB-01B3-5C63-AA8C-C551297A5951}"/>
                    </a:ext>
                  </a:extLst>
                </p:cNvPr>
                <p:cNvSpPr/>
                <p:nvPr/>
              </p:nvSpPr>
              <p:spPr>
                <a:xfrm>
                  <a:off x="5822041" y="3565131"/>
                  <a:ext cx="310724" cy="181629"/>
                </a:xfrm>
                <a:custGeom>
                  <a:avLst/>
                  <a:gdLst>
                    <a:gd name="connsiteX0" fmla="*/ 310173 w 310724"/>
                    <a:gd name="connsiteY0" fmla="*/ 3753 h 181629"/>
                    <a:gd name="connsiteX1" fmla="*/ 309115 w 310724"/>
                    <a:gd name="connsiteY1" fmla="*/ 4729 h 181629"/>
                    <a:gd name="connsiteX2" fmla="*/ 3587 w 310724"/>
                    <a:gd name="connsiteY2" fmla="*/ 181211 h 181629"/>
                    <a:gd name="connsiteX3" fmla="*/ 300 w 310724"/>
                    <a:gd name="connsiteY3" fmla="*/ 180617 h 181629"/>
                    <a:gd name="connsiteX4" fmla="*/ 170 w 310724"/>
                    <a:gd name="connsiteY4" fmla="*/ 180397 h 181629"/>
                    <a:gd name="connsiteX5" fmla="*/ 1553 w 310724"/>
                    <a:gd name="connsiteY5" fmla="*/ 176899 h 181629"/>
                    <a:gd name="connsiteX6" fmla="*/ 307163 w 310724"/>
                    <a:gd name="connsiteY6" fmla="*/ 416 h 181629"/>
                    <a:gd name="connsiteX7" fmla="*/ 310336 w 310724"/>
                    <a:gd name="connsiteY7" fmla="*/ 962 h 181629"/>
                    <a:gd name="connsiteX8" fmla="*/ 310499 w 310724"/>
                    <a:gd name="connsiteY8" fmla="*/ 1230 h 181629"/>
                    <a:gd name="connsiteX9" fmla="*/ 310173 w 310724"/>
                    <a:gd name="connsiteY9" fmla="*/ 3753 h 181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724" h="181629">
                      <a:moveTo>
                        <a:pt x="310173" y="3753"/>
                      </a:moveTo>
                      <a:cubicBezTo>
                        <a:pt x="309929" y="4176"/>
                        <a:pt x="309555" y="4517"/>
                        <a:pt x="309115" y="4729"/>
                      </a:cubicBezTo>
                      <a:lnTo>
                        <a:pt x="3587" y="181211"/>
                      </a:lnTo>
                      <a:cubicBezTo>
                        <a:pt x="2513" y="181951"/>
                        <a:pt x="1049" y="181683"/>
                        <a:pt x="300" y="180617"/>
                      </a:cubicBezTo>
                      <a:cubicBezTo>
                        <a:pt x="251" y="180544"/>
                        <a:pt x="211" y="180471"/>
                        <a:pt x="170" y="180397"/>
                      </a:cubicBezTo>
                      <a:cubicBezTo>
                        <a:pt x="-318" y="179047"/>
                        <a:pt x="276" y="177549"/>
                        <a:pt x="1553" y="176899"/>
                      </a:cubicBezTo>
                      <a:lnTo>
                        <a:pt x="307163" y="416"/>
                      </a:lnTo>
                      <a:cubicBezTo>
                        <a:pt x="308188" y="-308"/>
                        <a:pt x="309612" y="-63"/>
                        <a:pt x="310336" y="962"/>
                      </a:cubicBezTo>
                      <a:cubicBezTo>
                        <a:pt x="310401" y="1051"/>
                        <a:pt x="310450" y="1141"/>
                        <a:pt x="310499" y="1230"/>
                      </a:cubicBezTo>
                      <a:cubicBezTo>
                        <a:pt x="310889" y="2060"/>
                        <a:pt x="310767" y="3045"/>
                        <a:pt x="310173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id="{66A3FFA0-8908-6ABB-BAF4-0399FF314B78}"/>
                    </a:ext>
                  </a:extLst>
                </p:cNvPr>
                <p:cNvSpPr/>
                <p:nvPr/>
              </p:nvSpPr>
              <p:spPr>
                <a:xfrm>
                  <a:off x="5836357" y="3573430"/>
                  <a:ext cx="310885" cy="181572"/>
                </a:xfrm>
                <a:custGeom>
                  <a:avLst/>
                  <a:gdLst>
                    <a:gd name="connsiteX0" fmla="*/ 310178 w 310885"/>
                    <a:gd name="connsiteY0" fmla="*/ 3753 h 181572"/>
                    <a:gd name="connsiteX1" fmla="*/ 309120 w 310885"/>
                    <a:gd name="connsiteY1" fmla="*/ 4729 h 181572"/>
                    <a:gd name="connsiteX2" fmla="*/ 3592 w 310885"/>
                    <a:gd name="connsiteY2" fmla="*/ 181130 h 181572"/>
                    <a:gd name="connsiteX3" fmla="*/ 297 w 310885"/>
                    <a:gd name="connsiteY3" fmla="*/ 180593 h 181572"/>
                    <a:gd name="connsiteX4" fmla="*/ 174 w 310885"/>
                    <a:gd name="connsiteY4" fmla="*/ 180398 h 181572"/>
                    <a:gd name="connsiteX5" fmla="*/ 1558 w 310885"/>
                    <a:gd name="connsiteY5" fmla="*/ 176817 h 181572"/>
                    <a:gd name="connsiteX6" fmla="*/ 307411 w 310885"/>
                    <a:gd name="connsiteY6" fmla="*/ 417 h 181572"/>
                    <a:gd name="connsiteX7" fmla="*/ 310585 w 310885"/>
                    <a:gd name="connsiteY7" fmla="*/ 962 h 181572"/>
                    <a:gd name="connsiteX8" fmla="*/ 310747 w 310885"/>
                    <a:gd name="connsiteY8" fmla="*/ 1230 h 181572"/>
                    <a:gd name="connsiteX9" fmla="*/ 310178 w 310885"/>
                    <a:gd name="connsiteY9" fmla="*/ 3753 h 18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885" h="181572">
                      <a:moveTo>
                        <a:pt x="310178" y="3753"/>
                      </a:moveTo>
                      <a:cubicBezTo>
                        <a:pt x="309934" y="4176"/>
                        <a:pt x="309559" y="4517"/>
                        <a:pt x="309120" y="4729"/>
                      </a:cubicBezTo>
                      <a:lnTo>
                        <a:pt x="3592" y="181130"/>
                      </a:lnTo>
                      <a:cubicBezTo>
                        <a:pt x="2534" y="181886"/>
                        <a:pt x="1061" y="181650"/>
                        <a:pt x="297" y="180593"/>
                      </a:cubicBezTo>
                      <a:cubicBezTo>
                        <a:pt x="256" y="180528"/>
                        <a:pt x="215" y="180463"/>
                        <a:pt x="174" y="180398"/>
                      </a:cubicBezTo>
                      <a:cubicBezTo>
                        <a:pt x="-322" y="179022"/>
                        <a:pt x="272" y="177501"/>
                        <a:pt x="1558" y="176817"/>
                      </a:cubicBezTo>
                      <a:lnTo>
                        <a:pt x="307411" y="417"/>
                      </a:lnTo>
                      <a:cubicBezTo>
                        <a:pt x="308437" y="-308"/>
                        <a:pt x="309860" y="-64"/>
                        <a:pt x="310585" y="962"/>
                      </a:cubicBezTo>
                      <a:cubicBezTo>
                        <a:pt x="310650" y="1051"/>
                        <a:pt x="310698" y="1141"/>
                        <a:pt x="310747" y="1230"/>
                      </a:cubicBezTo>
                      <a:cubicBezTo>
                        <a:pt x="311056" y="2109"/>
                        <a:pt x="310837" y="3093"/>
                        <a:pt x="310178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id="{B1DCA9C9-C802-A6DB-0452-7AE3B29D9707}"/>
                    </a:ext>
                  </a:extLst>
                </p:cNvPr>
                <p:cNvSpPr/>
                <p:nvPr/>
              </p:nvSpPr>
              <p:spPr>
                <a:xfrm>
                  <a:off x="4946229" y="3371816"/>
                  <a:ext cx="912922" cy="527086"/>
                </a:xfrm>
                <a:custGeom>
                  <a:avLst/>
                  <a:gdLst>
                    <a:gd name="connsiteX0" fmla="*/ 875006 w 912922"/>
                    <a:gd name="connsiteY0" fmla="*/ 0 h 527086"/>
                    <a:gd name="connsiteX1" fmla="*/ 0 w 912922"/>
                    <a:gd name="connsiteY1" fmla="*/ 505199 h 527086"/>
                    <a:gd name="connsiteX2" fmla="*/ 37835 w 912922"/>
                    <a:gd name="connsiteY2" fmla="*/ 527087 h 527086"/>
                    <a:gd name="connsiteX3" fmla="*/ 912923 w 912922"/>
                    <a:gd name="connsiteY3" fmla="*/ 21887 h 527086"/>
                    <a:gd name="connsiteX4" fmla="*/ 875006 w 912922"/>
                    <a:gd name="connsiteY4" fmla="*/ 0 h 527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2922" h="527086">
                      <a:moveTo>
                        <a:pt x="875006" y="0"/>
                      </a:moveTo>
                      <a:lnTo>
                        <a:pt x="0" y="505199"/>
                      </a:lnTo>
                      <a:lnTo>
                        <a:pt x="37835" y="527087"/>
                      </a:lnTo>
                      <a:lnTo>
                        <a:pt x="912923" y="21887"/>
                      </a:lnTo>
                      <a:lnTo>
                        <a:pt x="875006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id="{ACE88E79-A56F-7D5C-C64B-19BE5C6541B0}"/>
                    </a:ext>
                  </a:extLst>
                </p:cNvPr>
                <p:cNvSpPr/>
                <p:nvPr/>
              </p:nvSpPr>
              <p:spPr>
                <a:xfrm>
                  <a:off x="4946229" y="3371816"/>
                  <a:ext cx="912922" cy="527086"/>
                </a:xfrm>
                <a:custGeom>
                  <a:avLst/>
                  <a:gdLst>
                    <a:gd name="connsiteX0" fmla="*/ 875006 w 912922"/>
                    <a:gd name="connsiteY0" fmla="*/ 0 h 527086"/>
                    <a:gd name="connsiteX1" fmla="*/ 0 w 912922"/>
                    <a:gd name="connsiteY1" fmla="*/ 505199 h 527086"/>
                    <a:gd name="connsiteX2" fmla="*/ 37835 w 912922"/>
                    <a:gd name="connsiteY2" fmla="*/ 527087 h 527086"/>
                    <a:gd name="connsiteX3" fmla="*/ 912923 w 912922"/>
                    <a:gd name="connsiteY3" fmla="*/ 21887 h 527086"/>
                    <a:gd name="connsiteX4" fmla="*/ 875006 w 912922"/>
                    <a:gd name="connsiteY4" fmla="*/ 0 h 527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2922" h="527086">
                      <a:moveTo>
                        <a:pt x="875006" y="0"/>
                      </a:moveTo>
                      <a:lnTo>
                        <a:pt x="0" y="505199"/>
                      </a:lnTo>
                      <a:lnTo>
                        <a:pt x="37835" y="527087"/>
                      </a:lnTo>
                      <a:lnTo>
                        <a:pt x="912923" y="21887"/>
                      </a:lnTo>
                      <a:lnTo>
                        <a:pt x="875006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id="{076E34F3-03AE-E509-3EF8-A53C7909F114}"/>
                    </a:ext>
                  </a:extLst>
                </p:cNvPr>
                <p:cNvSpPr/>
                <p:nvPr/>
              </p:nvSpPr>
              <p:spPr>
                <a:xfrm>
                  <a:off x="5027653" y="3662525"/>
                  <a:ext cx="420013" cy="244870"/>
                </a:xfrm>
                <a:custGeom>
                  <a:avLst/>
                  <a:gdLst>
                    <a:gd name="connsiteX0" fmla="*/ 419463 w 420013"/>
                    <a:gd name="connsiteY0" fmla="*/ 3753 h 244870"/>
                    <a:gd name="connsiteX1" fmla="*/ 418486 w 420013"/>
                    <a:gd name="connsiteY1" fmla="*/ 4729 h 244870"/>
                    <a:gd name="connsiteX2" fmla="*/ 3522 w 420013"/>
                    <a:gd name="connsiteY2" fmla="*/ 244432 h 244870"/>
                    <a:gd name="connsiteX3" fmla="*/ 340 w 420013"/>
                    <a:gd name="connsiteY3" fmla="*/ 243936 h 244870"/>
                    <a:gd name="connsiteX4" fmla="*/ 186 w 420013"/>
                    <a:gd name="connsiteY4" fmla="*/ 243700 h 244870"/>
                    <a:gd name="connsiteX5" fmla="*/ 1487 w 420013"/>
                    <a:gd name="connsiteY5" fmla="*/ 240120 h 244870"/>
                    <a:gd name="connsiteX6" fmla="*/ 416452 w 420013"/>
                    <a:gd name="connsiteY6" fmla="*/ 417 h 244870"/>
                    <a:gd name="connsiteX7" fmla="*/ 419626 w 420013"/>
                    <a:gd name="connsiteY7" fmla="*/ 962 h 244870"/>
                    <a:gd name="connsiteX8" fmla="*/ 419788 w 420013"/>
                    <a:gd name="connsiteY8" fmla="*/ 1230 h 244870"/>
                    <a:gd name="connsiteX9" fmla="*/ 419463 w 420013"/>
                    <a:gd name="connsiteY9" fmla="*/ 3753 h 244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013" h="244870">
                      <a:moveTo>
                        <a:pt x="419463" y="3753"/>
                      </a:moveTo>
                      <a:cubicBezTo>
                        <a:pt x="419227" y="4159"/>
                        <a:pt x="418893" y="4493"/>
                        <a:pt x="418486" y="4729"/>
                      </a:cubicBezTo>
                      <a:lnTo>
                        <a:pt x="3522" y="244432"/>
                      </a:lnTo>
                      <a:cubicBezTo>
                        <a:pt x="2504" y="245173"/>
                        <a:pt x="1081" y="244953"/>
                        <a:pt x="340" y="243936"/>
                      </a:cubicBezTo>
                      <a:cubicBezTo>
                        <a:pt x="283" y="243863"/>
                        <a:pt x="234" y="243781"/>
                        <a:pt x="186" y="243700"/>
                      </a:cubicBezTo>
                      <a:cubicBezTo>
                        <a:pt x="-319" y="242349"/>
                        <a:pt x="234" y="240828"/>
                        <a:pt x="1487" y="240120"/>
                      </a:cubicBezTo>
                      <a:lnTo>
                        <a:pt x="416452" y="417"/>
                      </a:lnTo>
                      <a:cubicBezTo>
                        <a:pt x="417478" y="-308"/>
                        <a:pt x="418901" y="-63"/>
                        <a:pt x="419626" y="962"/>
                      </a:cubicBezTo>
                      <a:cubicBezTo>
                        <a:pt x="419691" y="1051"/>
                        <a:pt x="419740" y="1141"/>
                        <a:pt x="419788" y="1230"/>
                      </a:cubicBezTo>
                      <a:cubicBezTo>
                        <a:pt x="420179" y="2060"/>
                        <a:pt x="420057" y="3045"/>
                        <a:pt x="419463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id="{D708F792-F2E0-9552-FA1E-E6D692C84C0D}"/>
                    </a:ext>
                  </a:extLst>
                </p:cNvPr>
                <p:cNvSpPr/>
                <p:nvPr/>
              </p:nvSpPr>
              <p:spPr>
                <a:xfrm>
                  <a:off x="5049881" y="3432153"/>
                  <a:ext cx="841305" cy="488078"/>
                </a:xfrm>
                <a:custGeom>
                  <a:avLst/>
                  <a:gdLst>
                    <a:gd name="connsiteX0" fmla="*/ 840840 w 841305"/>
                    <a:gd name="connsiteY0" fmla="*/ 3697 h 488078"/>
                    <a:gd name="connsiteX1" fmla="*/ 839782 w 841305"/>
                    <a:gd name="connsiteY1" fmla="*/ 4674 h 488078"/>
                    <a:gd name="connsiteX2" fmla="*/ 3587 w 841305"/>
                    <a:gd name="connsiteY2" fmla="*/ 487660 h 488078"/>
                    <a:gd name="connsiteX3" fmla="*/ 300 w 841305"/>
                    <a:gd name="connsiteY3" fmla="*/ 487066 h 488078"/>
                    <a:gd name="connsiteX4" fmla="*/ 170 w 841305"/>
                    <a:gd name="connsiteY4" fmla="*/ 486847 h 488078"/>
                    <a:gd name="connsiteX5" fmla="*/ 1553 w 841305"/>
                    <a:gd name="connsiteY5" fmla="*/ 483348 h 488078"/>
                    <a:gd name="connsiteX6" fmla="*/ 837748 w 841305"/>
                    <a:gd name="connsiteY6" fmla="*/ 443 h 488078"/>
                    <a:gd name="connsiteX7" fmla="*/ 841043 w 841305"/>
                    <a:gd name="connsiteY7" fmla="*/ 980 h 488078"/>
                    <a:gd name="connsiteX8" fmla="*/ 841166 w 841305"/>
                    <a:gd name="connsiteY8" fmla="*/ 1175 h 488078"/>
                    <a:gd name="connsiteX9" fmla="*/ 840840 w 841305"/>
                    <a:gd name="connsiteY9" fmla="*/ 3697 h 488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1305" h="488078">
                      <a:moveTo>
                        <a:pt x="840840" y="3697"/>
                      </a:moveTo>
                      <a:cubicBezTo>
                        <a:pt x="840572" y="4104"/>
                        <a:pt x="840205" y="4438"/>
                        <a:pt x="839782" y="4674"/>
                      </a:cubicBezTo>
                      <a:lnTo>
                        <a:pt x="3587" y="487660"/>
                      </a:lnTo>
                      <a:cubicBezTo>
                        <a:pt x="2513" y="488401"/>
                        <a:pt x="1049" y="488132"/>
                        <a:pt x="300" y="487066"/>
                      </a:cubicBezTo>
                      <a:cubicBezTo>
                        <a:pt x="251" y="486993"/>
                        <a:pt x="211" y="486920"/>
                        <a:pt x="170" y="486847"/>
                      </a:cubicBezTo>
                      <a:cubicBezTo>
                        <a:pt x="-318" y="485496"/>
                        <a:pt x="276" y="483999"/>
                        <a:pt x="1553" y="483348"/>
                      </a:cubicBezTo>
                      <a:lnTo>
                        <a:pt x="837748" y="443"/>
                      </a:lnTo>
                      <a:cubicBezTo>
                        <a:pt x="838806" y="-314"/>
                        <a:pt x="840279" y="-78"/>
                        <a:pt x="841043" y="980"/>
                      </a:cubicBezTo>
                      <a:cubicBezTo>
                        <a:pt x="841084" y="1045"/>
                        <a:pt x="841125" y="1110"/>
                        <a:pt x="841166" y="1175"/>
                      </a:cubicBezTo>
                      <a:cubicBezTo>
                        <a:pt x="841434" y="2021"/>
                        <a:pt x="841312" y="2949"/>
                        <a:pt x="840840" y="3697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id="{F30BB265-0BC3-BEEF-1525-B64E0FDBAD61}"/>
                    </a:ext>
                  </a:extLst>
                </p:cNvPr>
                <p:cNvSpPr/>
                <p:nvPr/>
              </p:nvSpPr>
              <p:spPr>
                <a:xfrm>
                  <a:off x="5070467" y="3444140"/>
                  <a:ext cx="841626" cy="488132"/>
                </a:xfrm>
                <a:custGeom>
                  <a:avLst/>
                  <a:gdLst>
                    <a:gd name="connsiteX0" fmla="*/ 841166 w 841626"/>
                    <a:gd name="connsiteY0" fmla="*/ 3753 h 488132"/>
                    <a:gd name="connsiteX1" fmla="*/ 840108 w 841626"/>
                    <a:gd name="connsiteY1" fmla="*/ 4729 h 488132"/>
                    <a:gd name="connsiteX2" fmla="*/ 3506 w 841626"/>
                    <a:gd name="connsiteY2" fmla="*/ 487715 h 488132"/>
                    <a:gd name="connsiteX3" fmla="*/ 333 w 841626"/>
                    <a:gd name="connsiteY3" fmla="*/ 487170 h 488132"/>
                    <a:gd name="connsiteX4" fmla="*/ 170 w 841626"/>
                    <a:gd name="connsiteY4" fmla="*/ 486902 h 488132"/>
                    <a:gd name="connsiteX5" fmla="*/ 1553 w 841626"/>
                    <a:gd name="connsiteY5" fmla="*/ 483403 h 488132"/>
                    <a:gd name="connsiteX6" fmla="*/ 838074 w 841626"/>
                    <a:gd name="connsiteY6" fmla="*/ 417 h 488132"/>
                    <a:gd name="connsiteX7" fmla="*/ 841247 w 841626"/>
                    <a:gd name="connsiteY7" fmla="*/ 962 h 488132"/>
                    <a:gd name="connsiteX8" fmla="*/ 841410 w 841626"/>
                    <a:gd name="connsiteY8" fmla="*/ 1230 h 488132"/>
                    <a:gd name="connsiteX9" fmla="*/ 841166 w 841626"/>
                    <a:gd name="connsiteY9" fmla="*/ 3753 h 48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1626" h="488132">
                      <a:moveTo>
                        <a:pt x="841166" y="3753"/>
                      </a:moveTo>
                      <a:cubicBezTo>
                        <a:pt x="840873" y="4143"/>
                        <a:pt x="840515" y="4469"/>
                        <a:pt x="840108" y="4729"/>
                      </a:cubicBezTo>
                      <a:lnTo>
                        <a:pt x="3506" y="487715"/>
                      </a:lnTo>
                      <a:cubicBezTo>
                        <a:pt x="2481" y="488440"/>
                        <a:pt x="1057" y="488196"/>
                        <a:pt x="333" y="487170"/>
                      </a:cubicBezTo>
                      <a:cubicBezTo>
                        <a:pt x="268" y="487081"/>
                        <a:pt x="219" y="486991"/>
                        <a:pt x="170" y="486902"/>
                      </a:cubicBezTo>
                      <a:cubicBezTo>
                        <a:pt x="-318" y="485551"/>
                        <a:pt x="276" y="484054"/>
                        <a:pt x="1553" y="483403"/>
                      </a:cubicBezTo>
                      <a:lnTo>
                        <a:pt x="838074" y="417"/>
                      </a:lnTo>
                      <a:cubicBezTo>
                        <a:pt x="839099" y="-308"/>
                        <a:pt x="840523" y="-64"/>
                        <a:pt x="841247" y="962"/>
                      </a:cubicBezTo>
                      <a:cubicBezTo>
                        <a:pt x="841312" y="1051"/>
                        <a:pt x="841361" y="1141"/>
                        <a:pt x="841410" y="1230"/>
                      </a:cubicBezTo>
                      <a:cubicBezTo>
                        <a:pt x="841768" y="2060"/>
                        <a:pt x="841678" y="3012"/>
                        <a:pt x="841166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id="{37E49F0F-1A32-D3C5-043A-BA118592D942}"/>
                    </a:ext>
                  </a:extLst>
                </p:cNvPr>
                <p:cNvSpPr/>
                <p:nvPr/>
              </p:nvSpPr>
              <p:spPr>
                <a:xfrm>
                  <a:off x="4881698" y="3578372"/>
                  <a:ext cx="420105" cy="244872"/>
                </a:xfrm>
                <a:custGeom>
                  <a:avLst/>
                  <a:gdLst>
                    <a:gd name="connsiteX0" fmla="*/ 419610 w 420105"/>
                    <a:gd name="connsiteY0" fmla="*/ 3774 h 244872"/>
                    <a:gd name="connsiteX1" fmla="*/ 418552 w 420105"/>
                    <a:gd name="connsiteY1" fmla="*/ 4750 h 244872"/>
                    <a:gd name="connsiteX2" fmla="*/ 3587 w 420105"/>
                    <a:gd name="connsiteY2" fmla="*/ 244454 h 244872"/>
                    <a:gd name="connsiteX3" fmla="*/ 300 w 420105"/>
                    <a:gd name="connsiteY3" fmla="*/ 243860 h 244872"/>
                    <a:gd name="connsiteX4" fmla="*/ 170 w 420105"/>
                    <a:gd name="connsiteY4" fmla="*/ 243640 h 244872"/>
                    <a:gd name="connsiteX5" fmla="*/ 1553 w 420105"/>
                    <a:gd name="connsiteY5" fmla="*/ 240141 h 244872"/>
                    <a:gd name="connsiteX6" fmla="*/ 416518 w 420105"/>
                    <a:gd name="connsiteY6" fmla="*/ 438 h 244872"/>
                    <a:gd name="connsiteX7" fmla="*/ 419699 w 420105"/>
                    <a:gd name="connsiteY7" fmla="*/ 934 h 244872"/>
                    <a:gd name="connsiteX8" fmla="*/ 419854 w 420105"/>
                    <a:gd name="connsiteY8" fmla="*/ 1170 h 244872"/>
                    <a:gd name="connsiteX9" fmla="*/ 419610 w 420105"/>
                    <a:gd name="connsiteY9" fmla="*/ 3774 h 24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105" h="244872">
                      <a:moveTo>
                        <a:pt x="419610" y="3774"/>
                      </a:moveTo>
                      <a:cubicBezTo>
                        <a:pt x="419317" y="4156"/>
                        <a:pt x="418959" y="4490"/>
                        <a:pt x="418552" y="4750"/>
                      </a:cubicBezTo>
                      <a:lnTo>
                        <a:pt x="3587" y="244454"/>
                      </a:lnTo>
                      <a:cubicBezTo>
                        <a:pt x="2513" y="245194"/>
                        <a:pt x="1049" y="244926"/>
                        <a:pt x="300" y="243860"/>
                      </a:cubicBezTo>
                      <a:cubicBezTo>
                        <a:pt x="260" y="243786"/>
                        <a:pt x="211" y="243713"/>
                        <a:pt x="170" y="243640"/>
                      </a:cubicBezTo>
                      <a:cubicBezTo>
                        <a:pt x="-318" y="242289"/>
                        <a:pt x="276" y="240792"/>
                        <a:pt x="1553" y="240141"/>
                      </a:cubicBezTo>
                      <a:lnTo>
                        <a:pt x="416518" y="438"/>
                      </a:lnTo>
                      <a:cubicBezTo>
                        <a:pt x="417535" y="-302"/>
                        <a:pt x="418959" y="-83"/>
                        <a:pt x="419699" y="934"/>
                      </a:cubicBezTo>
                      <a:cubicBezTo>
                        <a:pt x="419756" y="1008"/>
                        <a:pt x="419805" y="1089"/>
                        <a:pt x="419854" y="1170"/>
                      </a:cubicBezTo>
                      <a:cubicBezTo>
                        <a:pt x="420261" y="2017"/>
                        <a:pt x="420171" y="3017"/>
                        <a:pt x="419610" y="377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id="{0D34D34A-FD1F-D255-8E8B-88FBFEDF9404}"/>
                    </a:ext>
                  </a:extLst>
                </p:cNvPr>
                <p:cNvSpPr/>
                <p:nvPr/>
              </p:nvSpPr>
              <p:spPr>
                <a:xfrm>
                  <a:off x="4903504" y="3347884"/>
                  <a:ext cx="841940" cy="488132"/>
                </a:xfrm>
                <a:custGeom>
                  <a:avLst/>
                  <a:gdLst>
                    <a:gd name="connsiteX0" fmla="*/ 841572 w 841940"/>
                    <a:gd name="connsiteY0" fmla="*/ 3753 h 488132"/>
                    <a:gd name="connsiteX1" fmla="*/ 840515 w 841940"/>
                    <a:gd name="connsiteY1" fmla="*/ 4729 h 488132"/>
                    <a:gd name="connsiteX2" fmla="*/ 3506 w 841940"/>
                    <a:gd name="connsiteY2" fmla="*/ 487716 h 488132"/>
                    <a:gd name="connsiteX3" fmla="*/ 333 w 841940"/>
                    <a:gd name="connsiteY3" fmla="*/ 487170 h 488132"/>
                    <a:gd name="connsiteX4" fmla="*/ 170 w 841940"/>
                    <a:gd name="connsiteY4" fmla="*/ 486902 h 488132"/>
                    <a:gd name="connsiteX5" fmla="*/ 1553 w 841940"/>
                    <a:gd name="connsiteY5" fmla="*/ 483403 h 488132"/>
                    <a:gd name="connsiteX6" fmla="*/ 838318 w 841940"/>
                    <a:gd name="connsiteY6" fmla="*/ 417 h 488132"/>
                    <a:gd name="connsiteX7" fmla="*/ 841491 w 841940"/>
                    <a:gd name="connsiteY7" fmla="*/ 962 h 488132"/>
                    <a:gd name="connsiteX8" fmla="*/ 841654 w 841940"/>
                    <a:gd name="connsiteY8" fmla="*/ 1230 h 488132"/>
                    <a:gd name="connsiteX9" fmla="*/ 841572 w 841940"/>
                    <a:gd name="connsiteY9" fmla="*/ 3753 h 48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1940" h="488132">
                      <a:moveTo>
                        <a:pt x="841572" y="3753"/>
                      </a:moveTo>
                      <a:cubicBezTo>
                        <a:pt x="841279" y="4143"/>
                        <a:pt x="840922" y="4469"/>
                        <a:pt x="840515" y="4729"/>
                      </a:cubicBezTo>
                      <a:lnTo>
                        <a:pt x="3506" y="487716"/>
                      </a:lnTo>
                      <a:cubicBezTo>
                        <a:pt x="2481" y="488440"/>
                        <a:pt x="1057" y="488196"/>
                        <a:pt x="333" y="487170"/>
                      </a:cubicBezTo>
                      <a:cubicBezTo>
                        <a:pt x="268" y="487081"/>
                        <a:pt x="219" y="486991"/>
                        <a:pt x="170" y="486902"/>
                      </a:cubicBezTo>
                      <a:cubicBezTo>
                        <a:pt x="-318" y="485551"/>
                        <a:pt x="276" y="484054"/>
                        <a:pt x="1553" y="483403"/>
                      </a:cubicBezTo>
                      <a:lnTo>
                        <a:pt x="838318" y="417"/>
                      </a:lnTo>
                      <a:cubicBezTo>
                        <a:pt x="839343" y="-308"/>
                        <a:pt x="840767" y="-64"/>
                        <a:pt x="841491" y="962"/>
                      </a:cubicBezTo>
                      <a:cubicBezTo>
                        <a:pt x="841556" y="1051"/>
                        <a:pt x="841605" y="1141"/>
                        <a:pt x="841654" y="1230"/>
                      </a:cubicBezTo>
                      <a:cubicBezTo>
                        <a:pt x="842061" y="2028"/>
                        <a:pt x="842036" y="2980"/>
                        <a:pt x="841572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id="{6BCC4041-E862-4F03-C9B1-C59DF34EAD23}"/>
                    </a:ext>
                  </a:extLst>
                </p:cNvPr>
                <p:cNvSpPr/>
                <p:nvPr/>
              </p:nvSpPr>
              <p:spPr>
                <a:xfrm>
                  <a:off x="4924599" y="3359845"/>
                  <a:ext cx="841722" cy="488134"/>
                </a:xfrm>
                <a:custGeom>
                  <a:avLst/>
                  <a:gdLst>
                    <a:gd name="connsiteX0" fmla="*/ 841145 w 841722"/>
                    <a:gd name="connsiteY0" fmla="*/ 3834 h 488134"/>
                    <a:gd name="connsiteX1" fmla="*/ 840087 w 841722"/>
                    <a:gd name="connsiteY1" fmla="*/ 4810 h 488134"/>
                    <a:gd name="connsiteX2" fmla="*/ 3567 w 841722"/>
                    <a:gd name="connsiteY2" fmla="*/ 487716 h 488134"/>
                    <a:gd name="connsiteX3" fmla="*/ 280 w 841722"/>
                    <a:gd name="connsiteY3" fmla="*/ 487122 h 488134"/>
                    <a:gd name="connsiteX4" fmla="*/ 149 w 841722"/>
                    <a:gd name="connsiteY4" fmla="*/ 486902 h 488134"/>
                    <a:gd name="connsiteX5" fmla="*/ 1533 w 841722"/>
                    <a:gd name="connsiteY5" fmla="*/ 483403 h 488134"/>
                    <a:gd name="connsiteX6" fmla="*/ 838134 w 841722"/>
                    <a:gd name="connsiteY6" fmla="*/ 417 h 488134"/>
                    <a:gd name="connsiteX7" fmla="*/ 841308 w 841722"/>
                    <a:gd name="connsiteY7" fmla="*/ 962 h 488134"/>
                    <a:gd name="connsiteX8" fmla="*/ 841470 w 841722"/>
                    <a:gd name="connsiteY8" fmla="*/ 1230 h 488134"/>
                    <a:gd name="connsiteX9" fmla="*/ 841145 w 841722"/>
                    <a:gd name="connsiteY9" fmla="*/ 3834 h 48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1722" h="488134">
                      <a:moveTo>
                        <a:pt x="841145" y="3834"/>
                      </a:moveTo>
                      <a:cubicBezTo>
                        <a:pt x="840901" y="4257"/>
                        <a:pt x="840526" y="4599"/>
                        <a:pt x="840087" y="4810"/>
                      </a:cubicBezTo>
                      <a:lnTo>
                        <a:pt x="3567" y="487716"/>
                      </a:lnTo>
                      <a:cubicBezTo>
                        <a:pt x="2493" y="488456"/>
                        <a:pt x="1028" y="488188"/>
                        <a:pt x="280" y="487122"/>
                      </a:cubicBezTo>
                      <a:cubicBezTo>
                        <a:pt x="239" y="487048"/>
                        <a:pt x="190" y="486975"/>
                        <a:pt x="149" y="486902"/>
                      </a:cubicBezTo>
                      <a:cubicBezTo>
                        <a:pt x="-298" y="485551"/>
                        <a:pt x="288" y="484079"/>
                        <a:pt x="1533" y="483403"/>
                      </a:cubicBezTo>
                      <a:lnTo>
                        <a:pt x="838134" y="417"/>
                      </a:lnTo>
                      <a:cubicBezTo>
                        <a:pt x="839160" y="-308"/>
                        <a:pt x="840584" y="-64"/>
                        <a:pt x="841308" y="962"/>
                      </a:cubicBezTo>
                      <a:cubicBezTo>
                        <a:pt x="841373" y="1051"/>
                        <a:pt x="841422" y="1141"/>
                        <a:pt x="841470" y="1230"/>
                      </a:cubicBezTo>
                      <a:cubicBezTo>
                        <a:pt x="841902" y="2085"/>
                        <a:pt x="841771" y="3110"/>
                        <a:pt x="841145" y="383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618" name="Graphic 4">
              <a:extLst>
                <a:ext uri="{FF2B5EF4-FFF2-40B4-BE49-F238E27FC236}">
                  <a16:creationId xmlns:a16="http://schemas.microsoft.com/office/drawing/2014/main" id="{8D7B42D6-7C0B-4B56-3785-89FD1B1502F7}"/>
                </a:ext>
              </a:extLst>
            </p:cNvPr>
            <p:cNvGrpSpPr/>
            <p:nvPr/>
          </p:nvGrpSpPr>
          <p:grpSpPr>
            <a:xfrm>
              <a:off x="6052291" y="4655379"/>
              <a:ext cx="1211312" cy="758075"/>
              <a:chOff x="6052291" y="4655379"/>
              <a:chExt cx="1211312" cy="758075"/>
            </a:xfrm>
          </p:grpSpPr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716892EF-CAE6-70A8-A30B-4DE961E4FCEE}"/>
                  </a:ext>
                </a:extLst>
              </p:cNvPr>
              <p:cNvSpPr/>
              <p:nvPr/>
            </p:nvSpPr>
            <p:spPr>
              <a:xfrm>
                <a:off x="6052476" y="4655705"/>
                <a:ext cx="1210965" cy="757148"/>
              </a:xfrm>
              <a:custGeom>
                <a:avLst/>
                <a:gdLst>
                  <a:gd name="connsiteX0" fmla="*/ 11066 w 1210965"/>
                  <a:gd name="connsiteY0" fmla="*/ 426173 h 757148"/>
                  <a:gd name="connsiteX1" fmla="*/ 0 w 1210965"/>
                  <a:gd name="connsiteY1" fmla="*/ 441551 h 757148"/>
                  <a:gd name="connsiteX2" fmla="*/ 0 w 1210965"/>
                  <a:gd name="connsiteY2" fmla="*/ 500053 h 757148"/>
                  <a:gd name="connsiteX3" fmla="*/ 11147 w 1210965"/>
                  <a:gd name="connsiteY3" fmla="*/ 515350 h 757148"/>
                  <a:gd name="connsiteX4" fmla="*/ 418789 w 1210965"/>
                  <a:gd name="connsiteY4" fmla="*/ 750741 h 757148"/>
                  <a:gd name="connsiteX5" fmla="*/ 472490 w 1210965"/>
                  <a:gd name="connsiteY5" fmla="*/ 750741 h 757148"/>
                  <a:gd name="connsiteX6" fmla="*/ 1199818 w 1210965"/>
                  <a:gd name="connsiteY6" fmla="*/ 330975 h 757148"/>
                  <a:gd name="connsiteX7" fmla="*/ 1210965 w 1210965"/>
                  <a:gd name="connsiteY7" fmla="*/ 315516 h 757148"/>
                  <a:gd name="connsiteX8" fmla="*/ 1210965 w 1210965"/>
                  <a:gd name="connsiteY8" fmla="*/ 257502 h 757148"/>
                  <a:gd name="connsiteX9" fmla="*/ 1199899 w 1210965"/>
                  <a:gd name="connsiteY9" fmla="*/ 241799 h 757148"/>
                  <a:gd name="connsiteX10" fmla="*/ 792176 w 1210965"/>
                  <a:gd name="connsiteY10" fmla="*/ 6407 h 757148"/>
                  <a:gd name="connsiteX11" fmla="*/ 738556 w 1210965"/>
                  <a:gd name="connsiteY11" fmla="*/ 6407 h 75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0965" h="757148">
                    <a:moveTo>
                      <a:pt x="11066" y="426173"/>
                    </a:moveTo>
                    <a:cubicBezTo>
                      <a:pt x="4882" y="428940"/>
                      <a:pt x="659" y="434814"/>
                      <a:pt x="0" y="441551"/>
                    </a:cubicBezTo>
                    <a:cubicBezTo>
                      <a:pt x="0" y="447165"/>
                      <a:pt x="0" y="494357"/>
                      <a:pt x="0" y="500053"/>
                    </a:cubicBezTo>
                    <a:cubicBezTo>
                      <a:pt x="740" y="506766"/>
                      <a:pt x="4980" y="512592"/>
                      <a:pt x="11147" y="515350"/>
                    </a:cubicBezTo>
                    <a:lnTo>
                      <a:pt x="418789" y="750741"/>
                    </a:lnTo>
                    <a:cubicBezTo>
                      <a:pt x="435673" y="759284"/>
                      <a:pt x="455607" y="759284"/>
                      <a:pt x="472490" y="750741"/>
                    </a:cubicBezTo>
                    <a:lnTo>
                      <a:pt x="1199818" y="330975"/>
                    </a:lnTo>
                    <a:cubicBezTo>
                      <a:pt x="1206067" y="328225"/>
                      <a:pt x="1210331" y="322310"/>
                      <a:pt x="1210965" y="315516"/>
                    </a:cubicBezTo>
                    <a:cubicBezTo>
                      <a:pt x="1210965" y="309902"/>
                      <a:pt x="1210965" y="263035"/>
                      <a:pt x="1210965" y="257502"/>
                    </a:cubicBezTo>
                    <a:cubicBezTo>
                      <a:pt x="1210485" y="250618"/>
                      <a:pt x="1206222" y="244565"/>
                      <a:pt x="1199899" y="241799"/>
                    </a:cubicBezTo>
                    <a:lnTo>
                      <a:pt x="792176" y="6407"/>
                    </a:lnTo>
                    <a:cubicBezTo>
                      <a:pt x="775325" y="-2136"/>
                      <a:pt x="755407" y="-2136"/>
                      <a:pt x="738556" y="6407"/>
                    </a:cubicBezTo>
                    <a:close/>
                  </a:path>
                </a:pathLst>
              </a:custGeom>
              <a:solidFill>
                <a:srgbClr val="37474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11CA0610-5D0E-EB00-5D20-8C6462775135}"/>
                  </a:ext>
                </a:extLst>
              </p:cNvPr>
              <p:cNvSpPr/>
              <p:nvPr/>
            </p:nvSpPr>
            <p:spPr>
              <a:xfrm>
                <a:off x="6052436" y="4655379"/>
                <a:ext cx="1211127" cy="699270"/>
              </a:xfrm>
              <a:custGeom>
                <a:avLst/>
                <a:gdLst>
                  <a:gd name="connsiteX0" fmla="*/ 1200022 w 1211127"/>
                  <a:gd name="connsiteY0" fmla="*/ 272799 h 699270"/>
                  <a:gd name="connsiteX1" fmla="*/ 472450 w 1211127"/>
                  <a:gd name="connsiteY1" fmla="*/ 692808 h 699270"/>
                  <a:gd name="connsiteX2" fmla="*/ 418830 w 1211127"/>
                  <a:gd name="connsiteY2" fmla="*/ 692808 h 699270"/>
                  <a:gd name="connsiteX3" fmla="*/ 11106 w 1211127"/>
                  <a:gd name="connsiteY3" fmla="*/ 457499 h 699270"/>
                  <a:gd name="connsiteX4" fmla="*/ 11106 w 1211127"/>
                  <a:gd name="connsiteY4" fmla="*/ 426499 h 699270"/>
                  <a:gd name="connsiteX5" fmla="*/ 738678 w 1211127"/>
                  <a:gd name="connsiteY5" fmla="*/ 6408 h 699270"/>
                  <a:gd name="connsiteX6" fmla="*/ 792298 w 1211127"/>
                  <a:gd name="connsiteY6" fmla="*/ 6408 h 699270"/>
                  <a:gd name="connsiteX7" fmla="*/ 1200022 w 1211127"/>
                  <a:gd name="connsiteY7" fmla="*/ 241798 h 699270"/>
                  <a:gd name="connsiteX8" fmla="*/ 1200022 w 1211127"/>
                  <a:gd name="connsiteY8" fmla="*/ 272799 h 69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1127" h="699270">
                    <a:moveTo>
                      <a:pt x="1200022" y="272799"/>
                    </a:moveTo>
                    <a:lnTo>
                      <a:pt x="472450" y="692808"/>
                    </a:lnTo>
                    <a:cubicBezTo>
                      <a:pt x="455615" y="701425"/>
                      <a:pt x="435664" y="701425"/>
                      <a:pt x="418830" y="692808"/>
                    </a:cubicBezTo>
                    <a:lnTo>
                      <a:pt x="11106" y="457499"/>
                    </a:lnTo>
                    <a:cubicBezTo>
                      <a:pt x="-3702" y="448874"/>
                      <a:pt x="-3702" y="435042"/>
                      <a:pt x="11106" y="426499"/>
                    </a:cubicBezTo>
                    <a:lnTo>
                      <a:pt x="738678" y="6408"/>
                    </a:lnTo>
                    <a:cubicBezTo>
                      <a:pt x="755529" y="-2136"/>
                      <a:pt x="775447" y="-2136"/>
                      <a:pt x="792298" y="6408"/>
                    </a:cubicBezTo>
                    <a:lnTo>
                      <a:pt x="1200022" y="241798"/>
                    </a:lnTo>
                    <a:cubicBezTo>
                      <a:pt x="1214830" y="250342"/>
                      <a:pt x="1214830" y="264255"/>
                      <a:pt x="1200022" y="272799"/>
                    </a:cubicBezTo>
                    <a:close/>
                  </a:path>
                </a:pathLst>
              </a:custGeom>
              <a:solidFill>
                <a:srgbClr val="37474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07E4A880-BDA9-0B06-08E7-C028B1443AC4}"/>
                  </a:ext>
                </a:extLst>
              </p:cNvPr>
              <p:cNvSpPr/>
              <p:nvPr/>
            </p:nvSpPr>
            <p:spPr>
              <a:xfrm>
                <a:off x="6858238" y="4986283"/>
                <a:ext cx="133523" cy="91381"/>
              </a:xfrm>
              <a:custGeom>
                <a:avLst/>
                <a:gdLst>
                  <a:gd name="connsiteX0" fmla="*/ 3 w 133523"/>
                  <a:gd name="connsiteY0" fmla="*/ 53040 h 91381"/>
                  <a:gd name="connsiteX1" fmla="*/ 1874 w 133523"/>
                  <a:gd name="connsiteY1" fmla="*/ 55806 h 91381"/>
                  <a:gd name="connsiteX2" fmla="*/ 61759 w 133523"/>
                  <a:gd name="connsiteY2" fmla="*/ 90387 h 91381"/>
                  <a:gd name="connsiteX3" fmla="*/ 77544 w 133523"/>
                  <a:gd name="connsiteY3" fmla="*/ 88515 h 91381"/>
                  <a:gd name="connsiteX4" fmla="*/ 128316 w 133523"/>
                  <a:gd name="connsiteY4" fmla="*/ 59142 h 91381"/>
                  <a:gd name="connsiteX5" fmla="*/ 133524 w 133523"/>
                  <a:gd name="connsiteY5" fmla="*/ 52877 h 91381"/>
                  <a:gd name="connsiteX6" fmla="*/ 133524 w 133523"/>
                  <a:gd name="connsiteY6" fmla="*/ 38394 h 91381"/>
                  <a:gd name="connsiteX7" fmla="*/ 131652 w 133523"/>
                  <a:gd name="connsiteY7" fmla="*/ 35546 h 91381"/>
                  <a:gd name="connsiteX8" fmla="*/ 71767 w 133523"/>
                  <a:gd name="connsiteY8" fmla="*/ 966 h 91381"/>
                  <a:gd name="connsiteX9" fmla="*/ 55982 w 133523"/>
                  <a:gd name="connsiteY9" fmla="*/ 2919 h 91381"/>
                  <a:gd name="connsiteX10" fmla="*/ 5129 w 133523"/>
                  <a:gd name="connsiteY10" fmla="*/ 32210 h 91381"/>
                  <a:gd name="connsiteX11" fmla="*/ 3 w 133523"/>
                  <a:gd name="connsiteY11" fmla="*/ 38557 h 91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3" h="91381">
                    <a:moveTo>
                      <a:pt x="3" y="53040"/>
                    </a:moveTo>
                    <a:cubicBezTo>
                      <a:pt x="11" y="54252"/>
                      <a:pt x="751" y="55343"/>
                      <a:pt x="1874" y="55806"/>
                    </a:cubicBezTo>
                    <a:lnTo>
                      <a:pt x="61759" y="90387"/>
                    </a:lnTo>
                    <a:cubicBezTo>
                      <a:pt x="67032" y="92201"/>
                      <a:pt x="72841" y="91510"/>
                      <a:pt x="77544" y="88515"/>
                    </a:cubicBezTo>
                    <a:lnTo>
                      <a:pt x="128316" y="59142"/>
                    </a:lnTo>
                    <a:cubicBezTo>
                      <a:pt x="131652" y="57190"/>
                      <a:pt x="133524" y="54830"/>
                      <a:pt x="133524" y="52877"/>
                    </a:cubicBezTo>
                    <a:cubicBezTo>
                      <a:pt x="133524" y="50924"/>
                      <a:pt x="133524" y="40347"/>
                      <a:pt x="133524" y="38394"/>
                    </a:cubicBezTo>
                    <a:cubicBezTo>
                      <a:pt x="133467" y="37174"/>
                      <a:pt x="132751" y="36083"/>
                      <a:pt x="131652" y="35546"/>
                    </a:cubicBezTo>
                    <a:lnTo>
                      <a:pt x="71767" y="966"/>
                    </a:lnTo>
                    <a:cubicBezTo>
                      <a:pt x="66486" y="-824"/>
                      <a:pt x="60669" y="-100"/>
                      <a:pt x="55982" y="2919"/>
                    </a:cubicBezTo>
                    <a:lnTo>
                      <a:pt x="5129" y="32210"/>
                    </a:lnTo>
                    <a:cubicBezTo>
                      <a:pt x="1793" y="34163"/>
                      <a:pt x="-79" y="36604"/>
                      <a:pt x="3" y="3855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05698E8D-80B3-20D5-9D1C-2A699EC82C47}"/>
                  </a:ext>
                </a:extLst>
              </p:cNvPr>
              <p:cNvSpPr/>
              <p:nvPr/>
            </p:nvSpPr>
            <p:spPr>
              <a:xfrm>
                <a:off x="6926669" y="5024515"/>
                <a:ext cx="65013" cy="52969"/>
              </a:xfrm>
              <a:custGeom>
                <a:avLst/>
                <a:gdLst>
                  <a:gd name="connsiteX0" fmla="*/ 65011 w 65013"/>
                  <a:gd name="connsiteY0" fmla="*/ 0 h 52969"/>
                  <a:gd name="connsiteX1" fmla="*/ 65011 w 65013"/>
                  <a:gd name="connsiteY1" fmla="*/ 0 h 52969"/>
                  <a:gd name="connsiteX2" fmla="*/ 65011 w 65013"/>
                  <a:gd name="connsiteY2" fmla="*/ 14483 h 52969"/>
                  <a:gd name="connsiteX3" fmla="*/ 59804 w 65013"/>
                  <a:gd name="connsiteY3" fmla="*/ 20748 h 52969"/>
                  <a:gd name="connsiteX4" fmla="*/ 9031 w 65013"/>
                  <a:gd name="connsiteY4" fmla="*/ 50121 h 52969"/>
                  <a:gd name="connsiteX5" fmla="*/ 0 w 65013"/>
                  <a:gd name="connsiteY5" fmla="*/ 52969 h 52969"/>
                  <a:gd name="connsiteX6" fmla="*/ 0 w 65013"/>
                  <a:gd name="connsiteY6" fmla="*/ 38649 h 52969"/>
                  <a:gd name="connsiteX7" fmla="*/ 9031 w 65013"/>
                  <a:gd name="connsiteY7" fmla="*/ 35720 h 52969"/>
                  <a:gd name="connsiteX8" fmla="*/ 59722 w 65013"/>
                  <a:gd name="connsiteY8" fmla="*/ 6428 h 52969"/>
                  <a:gd name="connsiteX9" fmla="*/ 65011 w 65013"/>
                  <a:gd name="connsiteY9" fmla="*/ 0 h 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9">
                    <a:moveTo>
                      <a:pt x="65011" y="0"/>
                    </a:moveTo>
                    <a:cubicBezTo>
                      <a:pt x="65011" y="0"/>
                      <a:pt x="65011" y="0"/>
                      <a:pt x="65011" y="0"/>
                    </a:cubicBezTo>
                    <a:cubicBezTo>
                      <a:pt x="65011" y="1953"/>
                      <a:pt x="65011" y="13344"/>
                      <a:pt x="65011" y="14483"/>
                    </a:cubicBezTo>
                    <a:cubicBezTo>
                      <a:pt x="65011" y="15622"/>
                      <a:pt x="63140" y="18795"/>
                      <a:pt x="59804" y="20748"/>
                    </a:cubicBezTo>
                    <a:lnTo>
                      <a:pt x="9031" y="50121"/>
                    </a:lnTo>
                    <a:cubicBezTo>
                      <a:pt x="6233" y="51651"/>
                      <a:pt x="3165" y="52619"/>
                      <a:pt x="0" y="52969"/>
                    </a:cubicBezTo>
                    <a:lnTo>
                      <a:pt x="0" y="38649"/>
                    </a:lnTo>
                    <a:cubicBezTo>
                      <a:pt x="3173" y="38274"/>
                      <a:pt x="6241" y="37274"/>
                      <a:pt x="9031" y="35720"/>
                    </a:cubicBezTo>
                    <a:lnTo>
                      <a:pt x="59722" y="6428"/>
                    </a:lnTo>
                    <a:cubicBezTo>
                      <a:pt x="63302" y="4394"/>
                      <a:pt x="65093" y="1953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9CBA9B37-35BB-1039-5DB0-658CE1ECA301}"/>
                  </a:ext>
                </a:extLst>
              </p:cNvPr>
              <p:cNvSpPr/>
              <p:nvPr/>
            </p:nvSpPr>
            <p:spPr>
              <a:xfrm>
                <a:off x="6857915" y="5024922"/>
                <a:ext cx="68835" cy="52864"/>
              </a:xfrm>
              <a:custGeom>
                <a:avLst/>
                <a:gdLst>
                  <a:gd name="connsiteX0" fmla="*/ 326 w 68835"/>
                  <a:gd name="connsiteY0" fmla="*/ 0 h 52864"/>
                  <a:gd name="connsiteX1" fmla="*/ 2116 w 68835"/>
                  <a:gd name="connsiteY1" fmla="*/ 2685 h 52864"/>
                  <a:gd name="connsiteX2" fmla="*/ 62082 w 68835"/>
                  <a:gd name="connsiteY2" fmla="*/ 37265 h 52864"/>
                  <a:gd name="connsiteX3" fmla="*/ 68836 w 68835"/>
                  <a:gd name="connsiteY3" fmla="*/ 38242 h 52864"/>
                  <a:gd name="connsiteX4" fmla="*/ 68836 w 68835"/>
                  <a:gd name="connsiteY4" fmla="*/ 52725 h 52864"/>
                  <a:gd name="connsiteX5" fmla="*/ 62082 w 68835"/>
                  <a:gd name="connsiteY5" fmla="*/ 51748 h 52864"/>
                  <a:gd name="connsiteX6" fmla="*/ 1871 w 68835"/>
                  <a:gd name="connsiteY6" fmla="*/ 17168 h 52864"/>
                  <a:gd name="connsiteX7" fmla="*/ 0 w 68835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835" h="52864">
                    <a:moveTo>
                      <a:pt x="326" y="0"/>
                    </a:moveTo>
                    <a:cubicBezTo>
                      <a:pt x="391" y="1155"/>
                      <a:pt x="1074" y="2180"/>
                      <a:pt x="2116" y="2685"/>
                    </a:cubicBezTo>
                    <a:lnTo>
                      <a:pt x="62082" y="37265"/>
                    </a:lnTo>
                    <a:cubicBezTo>
                      <a:pt x="64181" y="38266"/>
                      <a:pt x="66541" y="38600"/>
                      <a:pt x="68836" y="38242"/>
                    </a:cubicBezTo>
                    <a:lnTo>
                      <a:pt x="68836" y="52725"/>
                    </a:lnTo>
                    <a:cubicBezTo>
                      <a:pt x="66541" y="53083"/>
                      <a:pt x="64181" y="52749"/>
                      <a:pt x="62082" y="51748"/>
                    </a:cubicBezTo>
                    <a:lnTo>
                      <a:pt x="1871" y="17168"/>
                    </a:lnTo>
                    <a:cubicBezTo>
                      <a:pt x="757" y="16688"/>
                      <a:pt x="33" y="15614"/>
                      <a:pt x="0" y="14402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44EBD2E5-1544-7DE5-88B7-7F5C9E7A02D7}"/>
                  </a:ext>
                </a:extLst>
              </p:cNvPr>
              <p:cNvSpPr/>
              <p:nvPr/>
            </p:nvSpPr>
            <p:spPr>
              <a:xfrm>
                <a:off x="6857964" y="4986143"/>
                <a:ext cx="133767" cy="77010"/>
              </a:xfrm>
              <a:custGeom>
                <a:avLst/>
                <a:gdLst>
                  <a:gd name="connsiteX0" fmla="*/ 72040 w 133767"/>
                  <a:gd name="connsiteY0" fmla="*/ 1107 h 77010"/>
                  <a:gd name="connsiteX1" fmla="*/ 131925 w 133767"/>
                  <a:gd name="connsiteY1" fmla="*/ 35687 h 77010"/>
                  <a:gd name="connsiteX2" fmla="*/ 128589 w 133767"/>
                  <a:gd name="connsiteY2" fmla="*/ 44800 h 77010"/>
                  <a:gd name="connsiteX3" fmla="*/ 77817 w 133767"/>
                  <a:gd name="connsiteY3" fmla="*/ 74092 h 77010"/>
                  <a:gd name="connsiteX4" fmla="*/ 62032 w 133767"/>
                  <a:gd name="connsiteY4" fmla="*/ 76045 h 77010"/>
                  <a:gd name="connsiteX5" fmla="*/ 1822 w 133767"/>
                  <a:gd name="connsiteY5" fmla="*/ 41220 h 77010"/>
                  <a:gd name="connsiteX6" fmla="*/ 5158 w 133767"/>
                  <a:gd name="connsiteY6" fmla="*/ 32107 h 77010"/>
                  <a:gd name="connsiteX7" fmla="*/ 56011 w 133767"/>
                  <a:gd name="connsiteY7" fmla="*/ 2815 h 77010"/>
                  <a:gd name="connsiteX8" fmla="*/ 72040 w 133767"/>
                  <a:gd name="connsiteY8" fmla="*/ 1107 h 77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767" h="77010">
                    <a:moveTo>
                      <a:pt x="72040" y="1107"/>
                    </a:moveTo>
                    <a:lnTo>
                      <a:pt x="131925" y="35687"/>
                    </a:lnTo>
                    <a:cubicBezTo>
                      <a:pt x="135343" y="37640"/>
                      <a:pt x="133878" y="41708"/>
                      <a:pt x="128589" y="44800"/>
                    </a:cubicBezTo>
                    <a:lnTo>
                      <a:pt x="77817" y="74092"/>
                    </a:lnTo>
                    <a:cubicBezTo>
                      <a:pt x="73131" y="77110"/>
                      <a:pt x="67313" y="77835"/>
                      <a:pt x="62032" y="76045"/>
                    </a:cubicBezTo>
                    <a:lnTo>
                      <a:pt x="1822" y="41220"/>
                    </a:lnTo>
                    <a:cubicBezTo>
                      <a:pt x="-1596" y="39267"/>
                      <a:pt x="-50" y="35199"/>
                      <a:pt x="5158" y="32107"/>
                    </a:cubicBezTo>
                    <a:lnTo>
                      <a:pt x="56011" y="2815"/>
                    </a:lnTo>
                    <a:cubicBezTo>
                      <a:pt x="60804" y="-203"/>
                      <a:pt x="66719" y="-830"/>
                      <a:pt x="72040" y="110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70AA8A56-1BF3-B615-CE4B-7338BECB1880}"/>
                  </a:ext>
                </a:extLst>
              </p:cNvPr>
              <p:cNvSpPr/>
              <p:nvPr/>
            </p:nvSpPr>
            <p:spPr>
              <a:xfrm>
                <a:off x="6751245" y="4924527"/>
                <a:ext cx="133521" cy="91387"/>
              </a:xfrm>
              <a:custGeom>
                <a:avLst/>
                <a:gdLst>
                  <a:gd name="connsiteX0" fmla="*/ 0 w 133521"/>
                  <a:gd name="connsiteY0" fmla="*/ 53040 h 91387"/>
                  <a:gd name="connsiteX1" fmla="*/ 1871 w 133521"/>
                  <a:gd name="connsiteY1" fmla="*/ 55888 h 91387"/>
                  <a:gd name="connsiteX2" fmla="*/ 61757 w 133521"/>
                  <a:gd name="connsiteY2" fmla="*/ 90387 h 91387"/>
                  <a:gd name="connsiteX3" fmla="*/ 77541 w 133521"/>
                  <a:gd name="connsiteY3" fmla="*/ 88515 h 91387"/>
                  <a:gd name="connsiteX4" fmla="*/ 128314 w 133521"/>
                  <a:gd name="connsiteY4" fmla="*/ 59142 h 91387"/>
                  <a:gd name="connsiteX5" fmla="*/ 133521 w 133521"/>
                  <a:gd name="connsiteY5" fmla="*/ 52877 h 91387"/>
                  <a:gd name="connsiteX6" fmla="*/ 133521 w 133521"/>
                  <a:gd name="connsiteY6" fmla="*/ 38394 h 91387"/>
                  <a:gd name="connsiteX7" fmla="*/ 131650 w 133521"/>
                  <a:gd name="connsiteY7" fmla="*/ 35546 h 91387"/>
                  <a:gd name="connsiteX8" fmla="*/ 71765 w 133521"/>
                  <a:gd name="connsiteY8" fmla="*/ 966 h 91387"/>
                  <a:gd name="connsiteX9" fmla="*/ 55980 w 133521"/>
                  <a:gd name="connsiteY9" fmla="*/ 2919 h 91387"/>
                  <a:gd name="connsiteX10" fmla="*/ 5207 w 133521"/>
                  <a:gd name="connsiteY10" fmla="*/ 32210 h 91387"/>
                  <a:gd name="connsiteX11" fmla="*/ 0 w 133521"/>
                  <a:gd name="connsiteY11" fmla="*/ 38557 h 91387"/>
                  <a:gd name="connsiteX12" fmla="*/ 0 w 133521"/>
                  <a:gd name="connsiteY12" fmla="*/ 53040 h 9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521" h="91387">
                    <a:moveTo>
                      <a:pt x="0" y="53040"/>
                    </a:moveTo>
                    <a:cubicBezTo>
                      <a:pt x="89" y="54252"/>
                      <a:pt x="797" y="55326"/>
                      <a:pt x="1871" y="55888"/>
                    </a:cubicBezTo>
                    <a:lnTo>
                      <a:pt x="61757" y="90387"/>
                    </a:lnTo>
                    <a:cubicBezTo>
                      <a:pt x="67029" y="92209"/>
                      <a:pt x="72847" y="91518"/>
                      <a:pt x="77541" y="88515"/>
                    </a:cubicBezTo>
                    <a:lnTo>
                      <a:pt x="128314" y="59142"/>
                    </a:lnTo>
                    <a:cubicBezTo>
                      <a:pt x="131731" y="57190"/>
                      <a:pt x="133521" y="54830"/>
                      <a:pt x="133521" y="52877"/>
                    </a:cubicBezTo>
                    <a:lnTo>
                      <a:pt x="133521" y="38394"/>
                    </a:lnTo>
                    <a:cubicBezTo>
                      <a:pt x="133505" y="37165"/>
                      <a:pt x="132772" y="36051"/>
                      <a:pt x="131650" y="35546"/>
                    </a:cubicBezTo>
                    <a:lnTo>
                      <a:pt x="71765" y="966"/>
                    </a:lnTo>
                    <a:cubicBezTo>
                      <a:pt x="66484" y="-824"/>
                      <a:pt x="60666" y="-100"/>
                      <a:pt x="55980" y="2919"/>
                    </a:cubicBezTo>
                    <a:lnTo>
                      <a:pt x="5207" y="32210"/>
                    </a:lnTo>
                    <a:cubicBezTo>
                      <a:pt x="1790" y="34163"/>
                      <a:pt x="0" y="36604"/>
                      <a:pt x="0" y="38557"/>
                    </a:cubicBezTo>
                    <a:cubicBezTo>
                      <a:pt x="0" y="40510"/>
                      <a:pt x="0" y="51087"/>
                      <a:pt x="0" y="5304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E0C5A795-0417-5340-E000-C5B62B4DA7BD}"/>
                  </a:ext>
                </a:extLst>
              </p:cNvPr>
              <p:cNvSpPr/>
              <p:nvPr/>
            </p:nvSpPr>
            <p:spPr>
              <a:xfrm>
                <a:off x="6819754" y="4962758"/>
                <a:ext cx="65013" cy="53131"/>
              </a:xfrm>
              <a:custGeom>
                <a:avLst/>
                <a:gdLst>
                  <a:gd name="connsiteX0" fmla="*/ 65011 w 65013"/>
                  <a:gd name="connsiteY0" fmla="*/ 0 h 53131"/>
                  <a:gd name="connsiteX1" fmla="*/ 65011 w 65013"/>
                  <a:gd name="connsiteY1" fmla="*/ 14646 h 53131"/>
                  <a:gd name="connsiteX2" fmla="*/ 59885 w 65013"/>
                  <a:gd name="connsiteY2" fmla="*/ 20911 h 53131"/>
                  <a:gd name="connsiteX3" fmla="*/ 9032 w 65013"/>
                  <a:gd name="connsiteY3" fmla="*/ 50284 h 53131"/>
                  <a:gd name="connsiteX4" fmla="*/ 0 w 65013"/>
                  <a:gd name="connsiteY4" fmla="*/ 53132 h 53131"/>
                  <a:gd name="connsiteX5" fmla="*/ 0 w 65013"/>
                  <a:gd name="connsiteY5" fmla="*/ 38649 h 53131"/>
                  <a:gd name="connsiteX6" fmla="*/ 9032 w 65013"/>
                  <a:gd name="connsiteY6" fmla="*/ 35720 h 53131"/>
                  <a:gd name="connsiteX7" fmla="*/ 59804 w 65013"/>
                  <a:gd name="connsiteY7" fmla="*/ 6428 h 53131"/>
                  <a:gd name="connsiteX8" fmla="*/ 65011 w 65013"/>
                  <a:gd name="connsiteY8" fmla="*/ 0 h 5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131">
                    <a:moveTo>
                      <a:pt x="65011" y="0"/>
                    </a:moveTo>
                    <a:lnTo>
                      <a:pt x="65011" y="14646"/>
                    </a:lnTo>
                    <a:cubicBezTo>
                      <a:pt x="65011" y="16599"/>
                      <a:pt x="63221" y="18958"/>
                      <a:pt x="59885" y="20911"/>
                    </a:cubicBezTo>
                    <a:lnTo>
                      <a:pt x="9032" y="50284"/>
                    </a:lnTo>
                    <a:cubicBezTo>
                      <a:pt x="6249" y="51854"/>
                      <a:pt x="3173" y="52823"/>
                      <a:pt x="0" y="53132"/>
                    </a:cubicBezTo>
                    <a:lnTo>
                      <a:pt x="0" y="38649"/>
                    </a:lnTo>
                    <a:cubicBezTo>
                      <a:pt x="3182" y="38307"/>
                      <a:pt x="6257" y="37314"/>
                      <a:pt x="9032" y="35720"/>
                    </a:cubicBezTo>
                    <a:lnTo>
                      <a:pt x="59804" y="6428"/>
                    </a:lnTo>
                    <a:cubicBezTo>
                      <a:pt x="63302" y="4394"/>
                      <a:pt x="65093" y="1953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CC274BF3-3130-40A6-0655-AE9355AC977C}"/>
                  </a:ext>
                </a:extLst>
              </p:cNvPr>
              <p:cNvSpPr/>
              <p:nvPr/>
            </p:nvSpPr>
            <p:spPr>
              <a:xfrm>
                <a:off x="6751245" y="4963165"/>
                <a:ext cx="68509" cy="52863"/>
              </a:xfrm>
              <a:custGeom>
                <a:avLst/>
                <a:gdLst>
                  <a:gd name="connsiteX0" fmla="*/ 0 w 68509"/>
                  <a:gd name="connsiteY0" fmla="*/ 0 h 52863"/>
                  <a:gd name="connsiteX1" fmla="*/ 1871 w 68509"/>
                  <a:gd name="connsiteY1" fmla="*/ 2685 h 52863"/>
                  <a:gd name="connsiteX2" fmla="*/ 61757 w 68509"/>
                  <a:gd name="connsiteY2" fmla="*/ 37266 h 52863"/>
                  <a:gd name="connsiteX3" fmla="*/ 68510 w 68509"/>
                  <a:gd name="connsiteY3" fmla="*/ 38242 h 52863"/>
                  <a:gd name="connsiteX4" fmla="*/ 68510 w 68509"/>
                  <a:gd name="connsiteY4" fmla="*/ 52725 h 52863"/>
                  <a:gd name="connsiteX5" fmla="*/ 61838 w 68509"/>
                  <a:gd name="connsiteY5" fmla="*/ 51749 h 52863"/>
                  <a:gd name="connsiteX6" fmla="*/ 1871 w 68509"/>
                  <a:gd name="connsiteY6" fmla="*/ 17250 h 52863"/>
                  <a:gd name="connsiteX7" fmla="*/ 0 w 68509"/>
                  <a:gd name="connsiteY7" fmla="*/ 14402 h 52863"/>
                  <a:gd name="connsiteX8" fmla="*/ 0 w 68509"/>
                  <a:gd name="connsiteY8" fmla="*/ 0 h 5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9" h="52863">
                    <a:moveTo>
                      <a:pt x="0" y="0"/>
                    </a:moveTo>
                    <a:cubicBezTo>
                      <a:pt x="98" y="1164"/>
                      <a:pt x="814" y="2189"/>
                      <a:pt x="1871" y="2685"/>
                    </a:cubicBezTo>
                    <a:lnTo>
                      <a:pt x="61757" y="37266"/>
                    </a:lnTo>
                    <a:cubicBezTo>
                      <a:pt x="63856" y="38266"/>
                      <a:pt x="66215" y="38600"/>
                      <a:pt x="68510" y="38242"/>
                    </a:cubicBezTo>
                    <a:lnTo>
                      <a:pt x="68510" y="52725"/>
                    </a:lnTo>
                    <a:cubicBezTo>
                      <a:pt x="66240" y="53083"/>
                      <a:pt x="63913" y="52741"/>
                      <a:pt x="61838" y="51749"/>
                    </a:cubicBezTo>
                    <a:lnTo>
                      <a:pt x="1871" y="17250"/>
                    </a:lnTo>
                    <a:cubicBezTo>
                      <a:pt x="797" y="16688"/>
                      <a:pt x="89" y="15614"/>
                      <a:pt x="0" y="14402"/>
                    </a:cubicBezTo>
                    <a:cubicBezTo>
                      <a:pt x="0" y="12449"/>
                      <a:pt x="81" y="146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E7E48D32-B472-7547-B801-8E6A97F7CB15}"/>
                  </a:ext>
                </a:extLst>
              </p:cNvPr>
              <p:cNvSpPr/>
              <p:nvPr/>
            </p:nvSpPr>
            <p:spPr>
              <a:xfrm>
                <a:off x="6751274" y="4924527"/>
                <a:ext cx="133498" cy="76869"/>
              </a:xfrm>
              <a:custGeom>
                <a:avLst/>
                <a:gdLst>
                  <a:gd name="connsiteX0" fmla="*/ 71735 w 133498"/>
                  <a:gd name="connsiteY0" fmla="*/ 966 h 76869"/>
                  <a:gd name="connsiteX1" fmla="*/ 131620 w 133498"/>
                  <a:gd name="connsiteY1" fmla="*/ 35546 h 76869"/>
                  <a:gd name="connsiteX2" fmla="*/ 128284 w 133498"/>
                  <a:gd name="connsiteY2" fmla="*/ 44659 h 76869"/>
                  <a:gd name="connsiteX3" fmla="*/ 77512 w 133498"/>
                  <a:gd name="connsiteY3" fmla="*/ 73951 h 76869"/>
                  <a:gd name="connsiteX4" fmla="*/ 61727 w 133498"/>
                  <a:gd name="connsiteY4" fmla="*/ 75904 h 76869"/>
                  <a:gd name="connsiteX5" fmla="*/ 1842 w 133498"/>
                  <a:gd name="connsiteY5" fmla="*/ 41323 h 76869"/>
                  <a:gd name="connsiteX6" fmla="*/ 5178 w 133498"/>
                  <a:gd name="connsiteY6" fmla="*/ 32210 h 76869"/>
                  <a:gd name="connsiteX7" fmla="*/ 55950 w 133498"/>
                  <a:gd name="connsiteY7" fmla="*/ 2919 h 76869"/>
                  <a:gd name="connsiteX8" fmla="*/ 71735 w 133498"/>
                  <a:gd name="connsiteY8" fmla="*/ 966 h 7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98" h="76869">
                    <a:moveTo>
                      <a:pt x="71735" y="966"/>
                    </a:moveTo>
                    <a:lnTo>
                      <a:pt x="131620" y="35546"/>
                    </a:lnTo>
                    <a:cubicBezTo>
                      <a:pt x="135119" y="37499"/>
                      <a:pt x="133573" y="41567"/>
                      <a:pt x="128284" y="44659"/>
                    </a:cubicBezTo>
                    <a:lnTo>
                      <a:pt x="77512" y="73951"/>
                    </a:lnTo>
                    <a:cubicBezTo>
                      <a:pt x="72826" y="76970"/>
                      <a:pt x="67008" y="77694"/>
                      <a:pt x="61727" y="75904"/>
                    </a:cubicBezTo>
                    <a:lnTo>
                      <a:pt x="1842" y="41323"/>
                    </a:lnTo>
                    <a:cubicBezTo>
                      <a:pt x="-1575" y="39371"/>
                      <a:pt x="-111" y="35302"/>
                      <a:pt x="5178" y="32210"/>
                    </a:cubicBezTo>
                    <a:lnTo>
                      <a:pt x="55950" y="2919"/>
                    </a:lnTo>
                    <a:cubicBezTo>
                      <a:pt x="60637" y="-100"/>
                      <a:pt x="66455" y="-824"/>
                      <a:pt x="71735" y="96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B191907A-863A-6604-6E39-130CE9D04200}"/>
                  </a:ext>
                </a:extLst>
              </p:cNvPr>
              <p:cNvSpPr/>
              <p:nvPr/>
            </p:nvSpPr>
            <p:spPr>
              <a:xfrm>
                <a:off x="6644327" y="4862770"/>
                <a:ext cx="133523" cy="91402"/>
              </a:xfrm>
              <a:custGeom>
                <a:avLst/>
                <a:gdLst>
                  <a:gd name="connsiteX0" fmla="*/ 3 w 133523"/>
                  <a:gd name="connsiteY0" fmla="*/ 53040 h 91402"/>
                  <a:gd name="connsiteX1" fmla="*/ 1874 w 133523"/>
                  <a:gd name="connsiteY1" fmla="*/ 55888 h 91402"/>
                  <a:gd name="connsiteX2" fmla="*/ 61759 w 133523"/>
                  <a:gd name="connsiteY2" fmla="*/ 90468 h 91402"/>
                  <a:gd name="connsiteX3" fmla="*/ 77544 w 133523"/>
                  <a:gd name="connsiteY3" fmla="*/ 88515 h 91402"/>
                  <a:gd name="connsiteX4" fmla="*/ 128316 w 133523"/>
                  <a:gd name="connsiteY4" fmla="*/ 59142 h 91402"/>
                  <a:gd name="connsiteX5" fmla="*/ 133524 w 133523"/>
                  <a:gd name="connsiteY5" fmla="*/ 52877 h 91402"/>
                  <a:gd name="connsiteX6" fmla="*/ 133524 w 133523"/>
                  <a:gd name="connsiteY6" fmla="*/ 38394 h 91402"/>
                  <a:gd name="connsiteX7" fmla="*/ 131652 w 133523"/>
                  <a:gd name="connsiteY7" fmla="*/ 35546 h 91402"/>
                  <a:gd name="connsiteX8" fmla="*/ 71767 w 133523"/>
                  <a:gd name="connsiteY8" fmla="*/ 966 h 91402"/>
                  <a:gd name="connsiteX9" fmla="*/ 55982 w 133523"/>
                  <a:gd name="connsiteY9" fmla="*/ 2919 h 91402"/>
                  <a:gd name="connsiteX10" fmla="*/ 5210 w 133523"/>
                  <a:gd name="connsiteY10" fmla="*/ 32210 h 91402"/>
                  <a:gd name="connsiteX11" fmla="*/ 3 w 133523"/>
                  <a:gd name="connsiteY11" fmla="*/ 38557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3" h="91402">
                    <a:moveTo>
                      <a:pt x="3" y="53040"/>
                    </a:moveTo>
                    <a:cubicBezTo>
                      <a:pt x="60" y="54260"/>
                      <a:pt x="776" y="55351"/>
                      <a:pt x="1874" y="55888"/>
                    </a:cubicBezTo>
                    <a:lnTo>
                      <a:pt x="61759" y="90468"/>
                    </a:lnTo>
                    <a:cubicBezTo>
                      <a:pt x="67048" y="92209"/>
                      <a:pt x="72841" y="91493"/>
                      <a:pt x="77544" y="88515"/>
                    </a:cubicBezTo>
                    <a:lnTo>
                      <a:pt x="128316" y="59142"/>
                    </a:lnTo>
                    <a:cubicBezTo>
                      <a:pt x="131652" y="57189"/>
                      <a:pt x="133524" y="54911"/>
                      <a:pt x="133524" y="52877"/>
                    </a:cubicBezTo>
                    <a:lnTo>
                      <a:pt x="133524" y="38394"/>
                    </a:lnTo>
                    <a:cubicBezTo>
                      <a:pt x="133507" y="37165"/>
                      <a:pt x="132775" y="36051"/>
                      <a:pt x="131652" y="35546"/>
                    </a:cubicBezTo>
                    <a:lnTo>
                      <a:pt x="71767" y="966"/>
                    </a:lnTo>
                    <a:cubicBezTo>
                      <a:pt x="66487" y="-824"/>
                      <a:pt x="60669" y="-100"/>
                      <a:pt x="55982" y="2919"/>
                    </a:cubicBezTo>
                    <a:lnTo>
                      <a:pt x="5210" y="32210"/>
                    </a:lnTo>
                    <a:cubicBezTo>
                      <a:pt x="1793" y="34245"/>
                      <a:pt x="-79" y="36604"/>
                      <a:pt x="3" y="3855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9260FCE5-684E-A955-A450-2F1F4FAEE926}"/>
                  </a:ext>
                </a:extLst>
              </p:cNvPr>
              <p:cNvSpPr/>
              <p:nvPr/>
            </p:nvSpPr>
            <p:spPr>
              <a:xfrm>
                <a:off x="6712840" y="4901002"/>
                <a:ext cx="65013" cy="53131"/>
              </a:xfrm>
              <a:custGeom>
                <a:avLst/>
                <a:gdLst>
                  <a:gd name="connsiteX0" fmla="*/ 65011 w 65013"/>
                  <a:gd name="connsiteY0" fmla="*/ 0 h 53131"/>
                  <a:gd name="connsiteX1" fmla="*/ 65011 w 65013"/>
                  <a:gd name="connsiteY1" fmla="*/ 14727 h 53131"/>
                  <a:gd name="connsiteX2" fmla="*/ 59804 w 65013"/>
                  <a:gd name="connsiteY2" fmla="*/ 20911 h 53131"/>
                  <a:gd name="connsiteX3" fmla="*/ 9031 w 65013"/>
                  <a:gd name="connsiteY3" fmla="*/ 50284 h 53131"/>
                  <a:gd name="connsiteX4" fmla="*/ 0 w 65013"/>
                  <a:gd name="connsiteY4" fmla="*/ 53132 h 53131"/>
                  <a:gd name="connsiteX5" fmla="*/ 0 w 65013"/>
                  <a:gd name="connsiteY5" fmla="*/ 38649 h 53131"/>
                  <a:gd name="connsiteX6" fmla="*/ 9031 w 65013"/>
                  <a:gd name="connsiteY6" fmla="*/ 35719 h 53131"/>
                  <a:gd name="connsiteX7" fmla="*/ 59804 w 65013"/>
                  <a:gd name="connsiteY7" fmla="*/ 6428 h 53131"/>
                  <a:gd name="connsiteX8" fmla="*/ 65011 w 65013"/>
                  <a:gd name="connsiteY8" fmla="*/ 0 h 5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131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599"/>
                      <a:pt x="63221" y="19040"/>
                      <a:pt x="59804" y="20911"/>
                    </a:cubicBezTo>
                    <a:lnTo>
                      <a:pt x="9031" y="50284"/>
                    </a:lnTo>
                    <a:cubicBezTo>
                      <a:pt x="6265" y="51887"/>
                      <a:pt x="3181" y="52855"/>
                      <a:pt x="0" y="53132"/>
                    </a:cubicBezTo>
                    <a:lnTo>
                      <a:pt x="0" y="38649"/>
                    </a:lnTo>
                    <a:cubicBezTo>
                      <a:pt x="3181" y="38307"/>
                      <a:pt x="6257" y="37314"/>
                      <a:pt x="9031" y="35719"/>
                    </a:cubicBezTo>
                    <a:lnTo>
                      <a:pt x="59804" y="6428"/>
                    </a:lnTo>
                    <a:cubicBezTo>
                      <a:pt x="63221" y="4312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D65DF793-FCE4-26D5-A580-32F2C37E135A}"/>
                  </a:ext>
                </a:extLst>
              </p:cNvPr>
              <p:cNvSpPr/>
              <p:nvPr/>
            </p:nvSpPr>
            <p:spPr>
              <a:xfrm>
                <a:off x="6644330" y="4901409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871 w 68509"/>
                  <a:gd name="connsiteY1" fmla="*/ 2685 h 52864"/>
                  <a:gd name="connsiteX2" fmla="*/ 61757 w 68509"/>
                  <a:gd name="connsiteY2" fmla="*/ 37266 h 52864"/>
                  <a:gd name="connsiteX3" fmla="*/ 68510 w 68509"/>
                  <a:gd name="connsiteY3" fmla="*/ 38242 h 52864"/>
                  <a:gd name="connsiteX4" fmla="*/ 68510 w 68509"/>
                  <a:gd name="connsiteY4" fmla="*/ 52725 h 52864"/>
                  <a:gd name="connsiteX5" fmla="*/ 61757 w 68509"/>
                  <a:gd name="connsiteY5" fmla="*/ 51749 h 52864"/>
                  <a:gd name="connsiteX6" fmla="*/ 1871 w 68509"/>
                  <a:gd name="connsiteY6" fmla="*/ 17250 h 52864"/>
                  <a:gd name="connsiteX7" fmla="*/ 0 w 68509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81" y="1172"/>
                      <a:pt x="798" y="2205"/>
                      <a:pt x="1871" y="2685"/>
                    </a:cubicBezTo>
                    <a:lnTo>
                      <a:pt x="61757" y="37266"/>
                    </a:lnTo>
                    <a:cubicBezTo>
                      <a:pt x="63848" y="38299"/>
                      <a:pt x="66215" y="38641"/>
                      <a:pt x="68510" y="38242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9"/>
                    </a:cubicBezTo>
                    <a:lnTo>
                      <a:pt x="1871" y="17250"/>
                    </a:lnTo>
                    <a:cubicBezTo>
                      <a:pt x="773" y="16713"/>
                      <a:pt x="57" y="15622"/>
                      <a:pt x="0" y="14402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4498823C-6A4C-A0E7-6035-49A533D2FBA5}"/>
                  </a:ext>
                </a:extLst>
              </p:cNvPr>
              <p:cNvSpPr/>
              <p:nvPr/>
            </p:nvSpPr>
            <p:spPr>
              <a:xfrm>
                <a:off x="6644323" y="4862770"/>
                <a:ext cx="133498" cy="76869"/>
              </a:xfrm>
              <a:custGeom>
                <a:avLst/>
                <a:gdLst>
                  <a:gd name="connsiteX0" fmla="*/ 71771 w 133498"/>
                  <a:gd name="connsiteY0" fmla="*/ 966 h 76869"/>
                  <a:gd name="connsiteX1" fmla="*/ 131656 w 133498"/>
                  <a:gd name="connsiteY1" fmla="*/ 35546 h 76869"/>
                  <a:gd name="connsiteX2" fmla="*/ 128320 w 133498"/>
                  <a:gd name="connsiteY2" fmla="*/ 44659 h 76869"/>
                  <a:gd name="connsiteX3" fmla="*/ 77548 w 133498"/>
                  <a:gd name="connsiteY3" fmla="*/ 73951 h 76869"/>
                  <a:gd name="connsiteX4" fmla="*/ 61763 w 133498"/>
                  <a:gd name="connsiteY4" fmla="*/ 75904 h 76869"/>
                  <a:gd name="connsiteX5" fmla="*/ 1878 w 133498"/>
                  <a:gd name="connsiteY5" fmla="*/ 41323 h 76869"/>
                  <a:gd name="connsiteX6" fmla="*/ 5214 w 133498"/>
                  <a:gd name="connsiteY6" fmla="*/ 32210 h 76869"/>
                  <a:gd name="connsiteX7" fmla="*/ 55986 w 133498"/>
                  <a:gd name="connsiteY7" fmla="*/ 2919 h 76869"/>
                  <a:gd name="connsiteX8" fmla="*/ 71771 w 133498"/>
                  <a:gd name="connsiteY8" fmla="*/ 966 h 7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98" h="76869">
                    <a:moveTo>
                      <a:pt x="71771" y="966"/>
                    </a:moveTo>
                    <a:lnTo>
                      <a:pt x="131656" y="35546"/>
                    </a:lnTo>
                    <a:cubicBezTo>
                      <a:pt x="135074" y="37499"/>
                      <a:pt x="133609" y="41567"/>
                      <a:pt x="128320" y="44659"/>
                    </a:cubicBezTo>
                    <a:lnTo>
                      <a:pt x="77548" y="73951"/>
                    </a:lnTo>
                    <a:cubicBezTo>
                      <a:pt x="72862" y="76969"/>
                      <a:pt x="67044" y="77694"/>
                      <a:pt x="61763" y="75904"/>
                    </a:cubicBezTo>
                    <a:lnTo>
                      <a:pt x="1878" y="41323"/>
                    </a:lnTo>
                    <a:cubicBezTo>
                      <a:pt x="-1621" y="39370"/>
                      <a:pt x="-75" y="35302"/>
                      <a:pt x="5214" y="32210"/>
                    </a:cubicBezTo>
                    <a:lnTo>
                      <a:pt x="55986" y="2919"/>
                    </a:lnTo>
                    <a:cubicBezTo>
                      <a:pt x="60673" y="-100"/>
                      <a:pt x="66491" y="-824"/>
                      <a:pt x="71771" y="96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52A2C4A5-88DC-1C4A-2C15-5FC7BD67CD9E}"/>
                  </a:ext>
                </a:extLst>
              </p:cNvPr>
              <p:cNvSpPr/>
              <p:nvPr/>
            </p:nvSpPr>
            <p:spPr>
              <a:xfrm>
                <a:off x="6216021" y="5110072"/>
                <a:ext cx="133521" cy="91370"/>
              </a:xfrm>
              <a:custGeom>
                <a:avLst/>
                <a:gdLst>
                  <a:gd name="connsiteX0" fmla="*/ 0 w 133521"/>
                  <a:gd name="connsiteY0" fmla="*/ 53008 h 91370"/>
                  <a:gd name="connsiteX1" fmla="*/ 1790 w 133521"/>
                  <a:gd name="connsiteY1" fmla="*/ 55856 h 91370"/>
                  <a:gd name="connsiteX2" fmla="*/ 61757 w 133521"/>
                  <a:gd name="connsiteY2" fmla="*/ 90436 h 91370"/>
                  <a:gd name="connsiteX3" fmla="*/ 77541 w 133521"/>
                  <a:gd name="connsiteY3" fmla="*/ 88484 h 91370"/>
                  <a:gd name="connsiteX4" fmla="*/ 128314 w 133521"/>
                  <a:gd name="connsiteY4" fmla="*/ 59111 h 91370"/>
                  <a:gd name="connsiteX5" fmla="*/ 133521 w 133521"/>
                  <a:gd name="connsiteY5" fmla="*/ 52927 h 91370"/>
                  <a:gd name="connsiteX6" fmla="*/ 133521 w 133521"/>
                  <a:gd name="connsiteY6" fmla="*/ 38362 h 91370"/>
                  <a:gd name="connsiteX7" fmla="*/ 131731 w 133521"/>
                  <a:gd name="connsiteY7" fmla="*/ 35515 h 91370"/>
                  <a:gd name="connsiteX8" fmla="*/ 71765 w 133521"/>
                  <a:gd name="connsiteY8" fmla="*/ 934 h 91370"/>
                  <a:gd name="connsiteX9" fmla="*/ 55980 w 133521"/>
                  <a:gd name="connsiteY9" fmla="*/ 2887 h 91370"/>
                  <a:gd name="connsiteX10" fmla="*/ 5207 w 133521"/>
                  <a:gd name="connsiteY10" fmla="*/ 32179 h 91370"/>
                  <a:gd name="connsiteX11" fmla="*/ 81 w 133521"/>
                  <a:gd name="connsiteY11" fmla="*/ 38607 h 9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1" h="91370">
                    <a:moveTo>
                      <a:pt x="0" y="53008"/>
                    </a:moveTo>
                    <a:cubicBezTo>
                      <a:pt x="24" y="54213"/>
                      <a:pt x="708" y="55311"/>
                      <a:pt x="1790" y="55856"/>
                    </a:cubicBezTo>
                    <a:lnTo>
                      <a:pt x="61757" y="90436"/>
                    </a:lnTo>
                    <a:cubicBezTo>
                      <a:pt x="67045" y="92178"/>
                      <a:pt x="72839" y="91462"/>
                      <a:pt x="77541" y="88484"/>
                    </a:cubicBezTo>
                    <a:lnTo>
                      <a:pt x="128314" y="59111"/>
                    </a:lnTo>
                    <a:cubicBezTo>
                      <a:pt x="131650" y="57239"/>
                      <a:pt x="133521" y="54880"/>
                      <a:pt x="133521" y="52927"/>
                    </a:cubicBezTo>
                    <a:cubicBezTo>
                      <a:pt x="133521" y="50974"/>
                      <a:pt x="133521" y="40315"/>
                      <a:pt x="133521" y="38362"/>
                    </a:cubicBezTo>
                    <a:cubicBezTo>
                      <a:pt x="133497" y="37158"/>
                      <a:pt x="132813" y="36060"/>
                      <a:pt x="131731" y="35515"/>
                    </a:cubicBezTo>
                    <a:lnTo>
                      <a:pt x="71765" y="934"/>
                    </a:lnTo>
                    <a:cubicBezTo>
                      <a:pt x="66476" y="-807"/>
                      <a:pt x="60683" y="-91"/>
                      <a:pt x="55980" y="2887"/>
                    </a:cubicBezTo>
                    <a:lnTo>
                      <a:pt x="5207" y="32179"/>
                    </a:lnTo>
                    <a:cubicBezTo>
                      <a:pt x="1790" y="34213"/>
                      <a:pt x="0" y="36572"/>
                      <a:pt x="81" y="38607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id="{E9778262-61CB-3655-9183-82C63BF8BD2C}"/>
                  </a:ext>
                </a:extLst>
              </p:cNvPr>
              <p:cNvSpPr/>
              <p:nvPr/>
            </p:nvSpPr>
            <p:spPr>
              <a:xfrm>
                <a:off x="6215985" y="5148679"/>
                <a:ext cx="68545" cy="52884"/>
              </a:xfrm>
              <a:custGeom>
                <a:avLst/>
                <a:gdLst>
                  <a:gd name="connsiteX0" fmla="*/ 36 w 68545"/>
                  <a:gd name="connsiteY0" fmla="*/ 0 h 52884"/>
                  <a:gd name="connsiteX1" fmla="*/ 1826 w 68545"/>
                  <a:gd name="connsiteY1" fmla="*/ 2766 h 52884"/>
                  <a:gd name="connsiteX2" fmla="*/ 61711 w 68545"/>
                  <a:gd name="connsiteY2" fmla="*/ 37265 h 52884"/>
                  <a:gd name="connsiteX3" fmla="*/ 68546 w 68545"/>
                  <a:gd name="connsiteY3" fmla="*/ 38242 h 52884"/>
                  <a:gd name="connsiteX4" fmla="*/ 68546 w 68545"/>
                  <a:gd name="connsiteY4" fmla="*/ 52725 h 52884"/>
                  <a:gd name="connsiteX5" fmla="*/ 61793 w 68545"/>
                  <a:gd name="connsiteY5" fmla="*/ 51830 h 52884"/>
                  <a:gd name="connsiteX6" fmla="*/ 1907 w 68545"/>
                  <a:gd name="connsiteY6" fmla="*/ 17005 h 52884"/>
                  <a:gd name="connsiteX7" fmla="*/ 36 w 68545"/>
                  <a:gd name="connsiteY7" fmla="*/ 14239 h 52884"/>
                  <a:gd name="connsiteX8" fmla="*/ 36 w 68545"/>
                  <a:gd name="connsiteY8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45" h="52884">
                    <a:moveTo>
                      <a:pt x="36" y="0"/>
                    </a:moveTo>
                    <a:cubicBezTo>
                      <a:pt x="85" y="1180"/>
                      <a:pt x="768" y="2238"/>
                      <a:pt x="1826" y="2766"/>
                    </a:cubicBezTo>
                    <a:lnTo>
                      <a:pt x="61711" y="37265"/>
                    </a:lnTo>
                    <a:cubicBezTo>
                      <a:pt x="63827" y="38299"/>
                      <a:pt x="66219" y="38640"/>
                      <a:pt x="68546" y="38242"/>
                    </a:cubicBezTo>
                    <a:lnTo>
                      <a:pt x="68546" y="52725"/>
                    </a:lnTo>
                    <a:cubicBezTo>
                      <a:pt x="66260" y="53107"/>
                      <a:pt x="63900" y="52798"/>
                      <a:pt x="61793" y="51830"/>
                    </a:cubicBezTo>
                    <a:lnTo>
                      <a:pt x="1907" y="17005"/>
                    </a:lnTo>
                    <a:cubicBezTo>
                      <a:pt x="809" y="16509"/>
                      <a:pt x="85" y="15443"/>
                      <a:pt x="36" y="14239"/>
                    </a:cubicBezTo>
                    <a:cubicBezTo>
                      <a:pt x="-45" y="12449"/>
                      <a:pt x="36" y="1465"/>
                      <a:pt x="36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AA454C6A-CF13-61BF-E09E-3AA1781E2EDC}"/>
                  </a:ext>
                </a:extLst>
              </p:cNvPr>
              <p:cNvSpPr/>
              <p:nvPr/>
            </p:nvSpPr>
            <p:spPr>
              <a:xfrm>
                <a:off x="6284450" y="5148272"/>
                <a:ext cx="65013" cy="52969"/>
              </a:xfrm>
              <a:custGeom>
                <a:avLst/>
                <a:gdLst>
                  <a:gd name="connsiteX0" fmla="*/ 65011 w 65013"/>
                  <a:gd name="connsiteY0" fmla="*/ 0 h 52969"/>
                  <a:gd name="connsiteX1" fmla="*/ 65011 w 65013"/>
                  <a:gd name="connsiteY1" fmla="*/ 0 h 52969"/>
                  <a:gd name="connsiteX2" fmla="*/ 65011 w 65013"/>
                  <a:gd name="connsiteY2" fmla="*/ 14565 h 52969"/>
                  <a:gd name="connsiteX3" fmla="*/ 59804 w 65013"/>
                  <a:gd name="connsiteY3" fmla="*/ 20830 h 52969"/>
                  <a:gd name="connsiteX4" fmla="*/ 9031 w 65013"/>
                  <a:gd name="connsiteY4" fmla="*/ 50121 h 52969"/>
                  <a:gd name="connsiteX5" fmla="*/ 0 w 65013"/>
                  <a:gd name="connsiteY5" fmla="*/ 52969 h 52969"/>
                  <a:gd name="connsiteX6" fmla="*/ 0 w 65013"/>
                  <a:gd name="connsiteY6" fmla="*/ 38486 h 52969"/>
                  <a:gd name="connsiteX7" fmla="*/ 9031 w 65013"/>
                  <a:gd name="connsiteY7" fmla="*/ 35638 h 52969"/>
                  <a:gd name="connsiteX8" fmla="*/ 59722 w 65013"/>
                  <a:gd name="connsiteY8" fmla="*/ 6265 h 52969"/>
                  <a:gd name="connsiteX9" fmla="*/ 65011 w 65013"/>
                  <a:gd name="connsiteY9" fmla="*/ 0 h 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9">
                    <a:moveTo>
                      <a:pt x="65011" y="0"/>
                    </a:moveTo>
                    <a:cubicBezTo>
                      <a:pt x="65011" y="0"/>
                      <a:pt x="65011" y="0"/>
                      <a:pt x="65011" y="0"/>
                    </a:cubicBezTo>
                    <a:cubicBezTo>
                      <a:pt x="65011" y="1953"/>
                      <a:pt x="65011" y="13426"/>
                      <a:pt x="65011" y="14565"/>
                    </a:cubicBezTo>
                    <a:cubicBezTo>
                      <a:pt x="65011" y="15704"/>
                      <a:pt x="63140" y="18877"/>
                      <a:pt x="59804" y="20830"/>
                    </a:cubicBezTo>
                    <a:lnTo>
                      <a:pt x="9031" y="50121"/>
                    </a:lnTo>
                    <a:cubicBezTo>
                      <a:pt x="6265" y="51708"/>
                      <a:pt x="3181" y="52684"/>
                      <a:pt x="0" y="52969"/>
                    </a:cubicBezTo>
                    <a:lnTo>
                      <a:pt x="0" y="38486"/>
                    </a:lnTo>
                    <a:cubicBezTo>
                      <a:pt x="3165" y="38112"/>
                      <a:pt x="6224" y="37143"/>
                      <a:pt x="9031" y="35638"/>
                    </a:cubicBezTo>
                    <a:lnTo>
                      <a:pt x="59722" y="6265"/>
                    </a:lnTo>
                    <a:cubicBezTo>
                      <a:pt x="63302" y="4394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D33ABFE8-8FD1-C934-9BC2-6F143CDDFFEC}"/>
                  </a:ext>
                </a:extLst>
              </p:cNvPr>
              <p:cNvSpPr/>
              <p:nvPr/>
            </p:nvSpPr>
            <p:spPr>
              <a:xfrm>
                <a:off x="6644167" y="4986340"/>
                <a:ext cx="133521" cy="91402"/>
              </a:xfrm>
              <a:custGeom>
                <a:avLst/>
                <a:gdLst>
                  <a:gd name="connsiteX0" fmla="*/ 0 w 133521"/>
                  <a:gd name="connsiteY0" fmla="*/ 53065 h 91402"/>
                  <a:gd name="connsiteX1" fmla="*/ 1871 w 133521"/>
                  <a:gd name="connsiteY1" fmla="*/ 55831 h 91402"/>
                  <a:gd name="connsiteX2" fmla="*/ 61757 w 133521"/>
                  <a:gd name="connsiteY2" fmla="*/ 90412 h 91402"/>
                  <a:gd name="connsiteX3" fmla="*/ 77541 w 133521"/>
                  <a:gd name="connsiteY3" fmla="*/ 88459 h 91402"/>
                  <a:gd name="connsiteX4" fmla="*/ 128314 w 133521"/>
                  <a:gd name="connsiteY4" fmla="*/ 59167 h 91402"/>
                  <a:gd name="connsiteX5" fmla="*/ 133521 w 133521"/>
                  <a:gd name="connsiteY5" fmla="*/ 52902 h 91402"/>
                  <a:gd name="connsiteX6" fmla="*/ 133521 w 133521"/>
                  <a:gd name="connsiteY6" fmla="*/ 38419 h 91402"/>
                  <a:gd name="connsiteX7" fmla="*/ 131650 w 133521"/>
                  <a:gd name="connsiteY7" fmla="*/ 35571 h 91402"/>
                  <a:gd name="connsiteX8" fmla="*/ 71765 w 133521"/>
                  <a:gd name="connsiteY8" fmla="*/ 991 h 91402"/>
                  <a:gd name="connsiteX9" fmla="*/ 55980 w 133521"/>
                  <a:gd name="connsiteY9" fmla="*/ 2944 h 91402"/>
                  <a:gd name="connsiteX10" fmla="*/ 5208 w 133521"/>
                  <a:gd name="connsiteY10" fmla="*/ 32235 h 91402"/>
                  <a:gd name="connsiteX11" fmla="*/ 0 w 133521"/>
                  <a:gd name="connsiteY11" fmla="*/ 38582 h 91402"/>
                  <a:gd name="connsiteX12" fmla="*/ 0 w 133521"/>
                  <a:gd name="connsiteY12" fmla="*/ 53065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521" h="91402">
                    <a:moveTo>
                      <a:pt x="0" y="53065"/>
                    </a:moveTo>
                    <a:cubicBezTo>
                      <a:pt x="98" y="54253"/>
                      <a:pt x="806" y="55294"/>
                      <a:pt x="1871" y="55831"/>
                    </a:cubicBezTo>
                    <a:lnTo>
                      <a:pt x="61757" y="90412"/>
                    </a:lnTo>
                    <a:cubicBezTo>
                      <a:pt x="67037" y="92234"/>
                      <a:pt x="72863" y="91518"/>
                      <a:pt x="77541" y="88459"/>
                    </a:cubicBezTo>
                    <a:lnTo>
                      <a:pt x="128314" y="59167"/>
                    </a:lnTo>
                    <a:cubicBezTo>
                      <a:pt x="131731" y="57214"/>
                      <a:pt x="133521" y="54855"/>
                      <a:pt x="133521" y="52902"/>
                    </a:cubicBezTo>
                    <a:lnTo>
                      <a:pt x="133521" y="38419"/>
                    </a:lnTo>
                    <a:cubicBezTo>
                      <a:pt x="133521" y="37182"/>
                      <a:pt x="132789" y="36059"/>
                      <a:pt x="131650" y="35571"/>
                    </a:cubicBezTo>
                    <a:lnTo>
                      <a:pt x="71765" y="991"/>
                    </a:lnTo>
                    <a:cubicBezTo>
                      <a:pt x="66484" y="-832"/>
                      <a:pt x="60658" y="-116"/>
                      <a:pt x="55980" y="2944"/>
                    </a:cubicBezTo>
                    <a:lnTo>
                      <a:pt x="5208" y="32235"/>
                    </a:lnTo>
                    <a:cubicBezTo>
                      <a:pt x="1790" y="34188"/>
                      <a:pt x="0" y="36629"/>
                      <a:pt x="0" y="38582"/>
                    </a:cubicBezTo>
                    <a:cubicBezTo>
                      <a:pt x="0" y="40534"/>
                      <a:pt x="0" y="51112"/>
                      <a:pt x="0" y="53065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946CB058-02C4-9CD4-3B98-019107BEBD69}"/>
                  </a:ext>
                </a:extLst>
              </p:cNvPr>
              <p:cNvSpPr/>
              <p:nvPr/>
            </p:nvSpPr>
            <p:spPr>
              <a:xfrm>
                <a:off x="6644167" y="5025003"/>
                <a:ext cx="68509" cy="52863"/>
              </a:xfrm>
              <a:custGeom>
                <a:avLst/>
                <a:gdLst>
                  <a:gd name="connsiteX0" fmla="*/ 0 w 68509"/>
                  <a:gd name="connsiteY0" fmla="*/ 0 h 52863"/>
                  <a:gd name="connsiteX1" fmla="*/ 1871 w 68509"/>
                  <a:gd name="connsiteY1" fmla="*/ 2685 h 52863"/>
                  <a:gd name="connsiteX2" fmla="*/ 61757 w 68509"/>
                  <a:gd name="connsiteY2" fmla="*/ 37266 h 52863"/>
                  <a:gd name="connsiteX3" fmla="*/ 68510 w 68509"/>
                  <a:gd name="connsiteY3" fmla="*/ 38161 h 52863"/>
                  <a:gd name="connsiteX4" fmla="*/ 68510 w 68509"/>
                  <a:gd name="connsiteY4" fmla="*/ 52725 h 52863"/>
                  <a:gd name="connsiteX5" fmla="*/ 61838 w 68509"/>
                  <a:gd name="connsiteY5" fmla="*/ 51749 h 52863"/>
                  <a:gd name="connsiteX6" fmla="*/ 1871 w 68509"/>
                  <a:gd name="connsiteY6" fmla="*/ 17168 h 52863"/>
                  <a:gd name="connsiteX7" fmla="*/ 0 w 68509"/>
                  <a:gd name="connsiteY7" fmla="*/ 14402 h 5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3">
                    <a:moveTo>
                      <a:pt x="0" y="0"/>
                    </a:moveTo>
                    <a:cubicBezTo>
                      <a:pt x="98" y="1164"/>
                      <a:pt x="814" y="2189"/>
                      <a:pt x="1871" y="2685"/>
                    </a:cubicBezTo>
                    <a:lnTo>
                      <a:pt x="61757" y="37266"/>
                    </a:lnTo>
                    <a:cubicBezTo>
                      <a:pt x="63856" y="38274"/>
                      <a:pt x="66224" y="38584"/>
                      <a:pt x="68510" y="38161"/>
                    </a:cubicBezTo>
                    <a:lnTo>
                      <a:pt x="68510" y="52725"/>
                    </a:lnTo>
                    <a:cubicBezTo>
                      <a:pt x="66240" y="53083"/>
                      <a:pt x="63913" y="52741"/>
                      <a:pt x="61838" y="51749"/>
                    </a:cubicBezTo>
                    <a:lnTo>
                      <a:pt x="1871" y="17168"/>
                    </a:lnTo>
                    <a:cubicBezTo>
                      <a:pt x="822" y="16623"/>
                      <a:pt x="114" y="15582"/>
                      <a:pt x="0" y="14402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A1FCBAE3-4723-466D-ECA5-CAB007ADB490}"/>
                  </a:ext>
                </a:extLst>
              </p:cNvPr>
              <p:cNvSpPr/>
              <p:nvPr/>
            </p:nvSpPr>
            <p:spPr>
              <a:xfrm>
                <a:off x="6712677" y="5024515"/>
                <a:ext cx="65013" cy="53213"/>
              </a:xfrm>
              <a:custGeom>
                <a:avLst/>
                <a:gdLst>
                  <a:gd name="connsiteX0" fmla="*/ 65011 w 65013"/>
                  <a:gd name="connsiteY0" fmla="*/ 0 h 53213"/>
                  <a:gd name="connsiteX1" fmla="*/ 65011 w 65013"/>
                  <a:gd name="connsiteY1" fmla="*/ 14727 h 53213"/>
                  <a:gd name="connsiteX2" fmla="*/ 59885 w 65013"/>
                  <a:gd name="connsiteY2" fmla="*/ 20992 h 53213"/>
                  <a:gd name="connsiteX3" fmla="*/ 9031 w 65013"/>
                  <a:gd name="connsiteY3" fmla="*/ 50284 h 53213"/>
                  <a:gd name="connsiteX4" fmla="*/ 0 w 65013"/>
                  <a:gd name="connsiteY4" fmla="*/ 53213 h 53213"/>
                  <a:gd name="connsiteX5" fmla="*/ 0 w 65013"/>
                  <a:gd name="connsiteY5" fmla="*/ 38649 h 53213"/>
                  <a:gd name="connsiteX6" fmla="*/ 9031 w 65013"/>
                  <a:gd name="connsiteY6" fmla="*/ 35801 h 53213"/>
                  <a:gd name="connsiteX7" fmla="*/ 59804 w 65013"/>
                  <a:gd name="connsiteY7" fmla="*/ 6509 h 53213"/>
                  <a:gd name="connsiteX8" fmla="*/ 65011 w 65013"/>
                  <a:gd name="connsiteY8" fmla="*/ 0 h 53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213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680"/>
                      <a:pt x="63221" y="19040"/>
                      <a:pt x="59885" y="20992"/>
                    </a:cubicBezTo>
                    <a:lnTo>
                      <a:pt x="9031" y="50284"/>
                    </a:lnTo>
                    <a:cubicBezTo>
                      <a:pt x="6257" y="51879"/>
                      <a:pt x="3181" y="52872"/>
                      <a:pt x="0" y="53213"/>
                    </a:cubicBezTo>
                    <a:lnTo>
                      <a:pt x="0" y="38649"/>
                    </a:lnTo>
                    <a:cubicBezTo>
                      <a:pt x="3181" y="38372"/>
                      <a:pt x="6265" y="37404"/>
                      <a:pt x="9031" y="35801"/>
                    </a:cubicBezTo>
                    <a:lnTo>
                      <a:pt x="59804" y="6509"/>
                    </a:lnTo>
                    <a:cubicBezTo>
                      <a:pt x="63221" y="4475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A9D12B76-AEA7-64F8-D9EF-73F66E9F2D68}"/>
                  </a:ext>
                </a:extLst>
              </p:cNvPr>
              <p:cNvSpPr/>
              <p:nvPr/>
            </p:nvSpPr>
            <p:spPr>
              <a:xfrm>
                <a:off x="6430013" y="4862852"/>
                <a:ext cx="133765" cy="91387"/>
              </a:xfrm>
              <a:custGeom>
                <a:avLst/>
                <a:gdLst>
                  <a:gd name="connsiteX0" fmla="*/ 326 w 133765"/>
                  <a:gd name="connsiteY0" fmla="*/ 53040 h 91387"/>
                  <a:gd name="connsiteX1" fmla="*/ 2116 w 133765"/>
                  <a:gd name="connsiteY1" fmla="*/ 55888 h 91387"/>
                  <a:gd name="connsiteX2" fmla="*/ 62082 w 133765"/>
                  <a:gd name="connsiteY2" fmla="*/ 90387 h 91387"/>
                  <a:gd name="connsiteX3" fmla="*/ 77786 w 133765"/>
                  <a:gd name="connsiteY3" fmla="*/ 88515 h 91387"/>
                  <a:gd name="connsiteX4" fmla="*/ 128639 w 133765"/>
                  <a:gd name="connsiteY4" fmla="*/ 59142 h 91387"/>
                  <a:gd name="connsiteX5" fmla="*/ 133765 w 133765"/>
                  <a:gd name="connsiteY5" fmla="*/ 52877 h 91387"/>
                  <a:gd name="connsiteX6" fmla="*/ 133765 w 133765"/>
                  <a:gd name="connsiteY6" fmla="*/ 38394 h 91387"/>
                  <a:gd name="connsiteX7" fmla="*/ 131894 w 133765"/>
                  <a:gd name="connsiteY7" fmla="*/ 35546 h 91387"/>
                  <a:gd name="connsiteX8" fmla="*/ 71765 w 133765"/>
                  <a:gd name="connsiteY8" fmla="*/ 966 h 91387"/>
                  <a:gd name="connsiteX9" fmla="*/ 55980 w 133765"/>
                  <a:gd name="connsiteY9" fmla="*/ 2919 h 91387"/>
                  <a:gd name="connsiteX10" fmla="*/ 5208 w 133765"/>
                  <a:gd name="connsiteY10" fmla="*/ 32210 h 91387"/>
                  <a:gd name="connsiteX11" fmla="*/ 0 w 133765"/>
                  <a:gd name="connsiteY11" fmla="*/ 38557 h 91387"/>
                  <a:gd name="connsiteX12" fmla="*/ 326 w 133765"/>
                  <a:gd name="connsiteY12" fmla="*/ 53040 h 9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765" h="91387">
                    <a:moveTo>
                      <a:pt x="326" y="53040"/>
                    </a:moveTo>
                    <a:cubicBezTo>
                      <a:pt x="350" y="54244"/>
                      <a:pt x="1033" y="55343"/>
                      <a:pt x="2116" y="55888"/>
                    </a:cubicBezTo>
                    <a:lnTo>
                      <a:pt x="62082" y="90387"/>
                    </a:lnTo>
                    <a:cubicBezTo>
                      <a:pt x="67322" y="92210"/>
                      <a:pt x="73115" y="91518"/>
                      <a:pt x="77786" y="88515"/>
                    </a:cubicBezTo>
                    <a:lnTo>
                      <a:pt x="128639" y="59142"/>
                    </a:lnTo>
                    <a:cubicBezTo>
                      <a:pt x="131975" y="57190"/>
                      <a:pt x="133765" y="54830"/>
                      <a:pt x="133765" y="52877"/>
                    </a:cubicBezTo>
                    <a:lnTo>
                      <a:pt x="133765" y="38394"/>
                    </a:lnTo>
                    <a:cubicBezTo>
                      <a:pt x="133749" y="37166"/>
                      <a:pt x="133017" y="36051"/>
                      <a:pt x="131894" y="35546"/>
                    </a:cubicBezTo>
                    <a:lnTo>
                      <a:pt x="71765" y="966"/>
                    </a:lnTo>
                    <a:cubicBezTo>
                      <a:pt x="66484" y="-824"/>
                      <a:pt x="60666" y="-100"/>
                      <a:pt x="55980" y="2919"/>
                    </a:cubicBezTo>
                    <a:lnTo>
                      <a:pt x="5208" y="32210"/>
                    </a:lnTo>
                    <a:cubicBezTo>
                      <a:pt x="1790" y="34163"/>
                      <a:pt x="0" y="36604"/>
                      <a:pt x="0" y="38557"/>
                    </a:cubicBezTo>
                    <a:cubicBezTo>
                      <a:pt x="0" y="40510"/>
                      <a:pt x="244" y="51087"/>
                      <a:pt x="326" y="53040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9225292D-196C-0642-D5AE-4C27CEE2B139}"/>
                  </a:ext>
                </a:extLst>
              </p:cNvPr>
              <p:cNvSpPr/>
              <p:nvPr/>
            </p:nvSpPr>
            <p:spPr>
              <a:xfrm>
                <a:off x="6430176" y="4901490"/>
                <a:ext cx="68591" cy="52783"/>
              </a:xfrm>
              <a:custGeom>
                <a:avLst/>
                <a:gdLst>
                  <a:gd name="connsiteX0" fmla="*/ 81 w 68591"/>
                  <a:gd name="connsiteY0" fmla="*/ 0 h 52783"/>
                  <a:gd name="connsiteX1" fmla="*/ 1953 w 68591"/>
                  <a:gd name="connsiteY1" fmla="*/ 2685 h 52783"/>
                  <a:gd name="connsiteX2" fmla="*/ 61838 w 68591"/>
                  <a:gd name="connsiteY2" fmla="*/ 37265 h 52783"/>
                  <a:gd name="connsiteX3" fmla="*/ 68591 w 68591"/>
                  <a:gd name="connsiteY3" fmla="*/ 38242 h 52783"/>
                  <a:gd name="connsiteX4" fmla="*/ 68591 w 68591"/>
                  <a:gd name="connsiteY4" fmla="*/ 52644 h 52783"/>
                  <a:gd name="connsiteX5" fmla="*/ 61838 w 68591"/>
                  <a:gd name="connsiteY5" fmla="*/ 51667 h 52783"/>
                  <a:gd name="connsiteX6" fmla="*/ 1871 w 68591"/>
                  <a:gd name="connsiteY6" fmla="*/ 17087 h 52783"/>
                  <a:gd name="connsiteX7" fmla="*/ 0 w 68591"/>
                  <a:gd name="connsiteY7" fmla="*/ 14320 h 52783"/>
                  <a:gd name="connsiteX8" fmla="*/ 81 w 68591"/>
                  <a:gd name="connsiteY8" fmla="*/ 0 h 5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91" h="52783">
                    <a:moveTo>
                      <a:pt x="81" y="0"/>
                    </a:moveTo>
                    <a:cubicBezTo>
                      <a:pt x="179" y="1164"/>
                      <a:pt x="895" y="2189"/>
                      <a:pt x="1953" y="2685"/>
                    </a:cubicBezTo>
                    <a:lnTo>
                      <a:pt x="61838" y="37265"/>
                    </a:lnTo>
                    <a:cubicBezTo>
                      <a:pt x="63937" y="38266"/>
                      <a:pt x="66297" y="38600"/>
                      <a:pt x="68591" y="38242"/>
                    </a:cubicBezTo>
                    <a:lnTo>
                      <a:pt x="68591" y="52644"/>
                    </a:lnTo>
                    <a:cubicBezTo>
                      <a:pt x="66297" y="53002"/>
                      <a:pt x="63937" y="52668"/>
                      <a:pt x="61838" y="51667"/>
                    </a:cubicBezTo>
                    <a:lnTo>
                      <a:pt x="1871" y="17087"/>
                    </a:lnTo>
                    <a:cubicBezTo>
                      <a:pt x="789" y="16582"/>
                      <a:pt x="65" y="15517"/>
                      <a:pt x="0" y="14320"/>
                    </a:cubicBezTo>
                    <a:cubicBezTo>
                      <a:pt x="81" y="12449"/>
                      <a:pt x="163" y="1465"/>
                      <a:pt x="81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0A6ECF7C-2C44-B3CD-8013-4DC0417D3227}"/>
                  </a:ext>
                </a:extLst>
              </p:cNvPr>
              <p:cNvSpPr/>
              <p:nvPr/>
            </p:nvSpPr>
            <p:spPr>
              <a:xfrm>
                <a:off x="6498767" y="4901083"/>
                <a:ext cx="65013" cy="52968"/>
              </a:xfrm>
              <a:custGeom>
                <a:avLst/>
                <a:gdLst>
                  <a:gd name="connsiteX0" fmla="*/ 65011 w 65013"/>
                  <a:gd name="connsiteY0" fmla="*/ 0 h 52968"/>
                  <a:gd name="connsiteX1" fmla="*/ 65011 w 65013"/>
                  <a:gd name="connsiteY1" fmla="*/ 0 h 52968"/>
                  <a:gd name="connsiteX2" fmla="*/ 65011 w 65013"/>
                  <a:gd name="connsiteY2" fmla="*/ 14483 h 52968"/>
                  <a:gd name="connsiteX3" fmla="*/ 59804 w 65013"/>
                  <a:gd name="connsiteY3" fmla="*/ 20748 h 52968"/>
                  <a:gd name="connsiteX4" fmla="*/ 9031 w 65013"/>
                  <a:gd name="connsiteY4" fmla="*/ 50121 h 52968"/>
                  <a:gd name="connsiteX5" fmla="*/ 0 w 65013"/>
                  <a:gd name="connsiteY5" fmla="*/ 52969 h 52968"/>
                  <a:gd name="connsiteX6" fmla="*/ 0 w 65013"/>
                  <a:gd name="connsiteY6" fmla="*/ 38486 h 52968"/>
                  <a:gd name="connsiteX7" fmla="*/ 9031 w 65013"/>
                  <a:gd name="connsiteY7" fmla="*/ 35557 h 52968"/>
                  <a:gd name="connsiteX8" fmla="*/ 59804 w 65013"/>
                  <a:gd name="connsiteY8" fmla="*/ 6265 h 52968"/>
                  <a:gd name="connsiteX9" fmla="*/ 65011 w 65013"/>
                  <a:gd name="connsiteY9" fmla="*/ 0 h 5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8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1953"/>
                      <a:pt x="65011" y="13344"/>
                      <a:pt x="65011" y="14483"/>
                    </a:cubicBezTo>
                    <a:cubicBezTo>
                      <a:pt x="65011" y="15622"/>
                      <a:pt x="63140" y="18795"/>
                      <a:pt x="59804" y="20748"/>
                    </a:cubicBezTo>
                    <a:lnTo>
                      <a:pt x="9031" y="50121"/>
                    </a:lnTo>
                    <a:cubicBezTo>
                      <a:pt x="6241" y="51667"/>
                      <a:pt x="3173" y="52635"/>
                      <a:pt x="0" y="52969"/>
                    </a:cubicBezTo>
                    <a:lnTo>
                      <a:pt x="0" y="38486"/>
                    </a:lnTo>
                    <a:cubicBezTo>
                      <a:pt x="3181" y="38144"/>
                      <a:pt x="6257" y="37151"/>
                      <a:pt x="9031" y="35557"/>
                    </a:cubicBezTo>
                    <a:lnTo>
                      <a:pt x="59804" y="6265"/>
                    </a:lnTo>
                    <a:cubicBezTo>
                      <a:pt x="63302" y="4231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37E0DD22-3115-AE20-5DE8-B8A64D4C53F6}"/>
                  </a:ext>
                </a:extLst>
              </p:cNvPr>
              <p:cNvSpPr/>
              <p:nvPr/>
            </p:nvSpPr>
            <p:spPr>
              <a:xfrm>
                <a:off x="6537250" y="4924584"/>
                <a:ext cx="133523" cy="91406"/>
              </a:xfrm>
              <a:custGeom>
                <a:avLst/>
                <a:gdLst>
                  <a:gd name="connsiteX0" fmla="*/ 3 w 133523"/>
                  <a:gd name="connsiteY0" fmla="*/ 53065 h 91406"/>
                  <a:gd name="connsiteX1" fmla="*/ 1874 w 133523"/>
                  <a:gd name="connsiteY1" fmla="*/ 55831 h 91406"/>
                  <a:gd name="connsiteX2" fmla="*/ 61759 w 133523"/>
                  <a:gd name="connsiteY2" fmla="*/ 90412 h 91406"/>
                  <a:gd name="connsiteX3" fmla="*/ 77544 w 133523"/>
                  <a:gd name="connsiteY3" fmla="*/ 88540 h 91406"/>
                  <a:gd name="connsiteX4" fmla="*/ 128316 w 133523"/>
                  <a:gd name="connsiteY4" fmla="*/ 59167 h 91406"/>
                  <a:gd name="connsiteX5" fmla="*/ 133524 w 133523"/>
                  <a:gd name="connsiteY5" fmla="*/ 52902 h 91406"/>
                  <a:gd name="connsiteX6" fmla="*/ 133524 w 133523"/>
                  <a:gd name="connsiteY6" fmla="*/ 38419 h 91406"/>
                  <a:gd name="connsiteX7" fmla="*/ 131652 w 133523"/>
                  <a:gd name="connsiteY7" fmla="*/ 35571 h 91406"/>
                  <a:gd name="connsiteX8" fmla="*/ 71767 w 133523"/>
                  <a:gd name="connsiteY8" fmla="*/ 991 h 91406"/>
                  <a:gd name="connsiteX9" fmla="*/ 55982 w 133523"/>
                  <a:gd name="connsiteY9" fmla="*/ 2944 h 91406"/>
                  <a:gd name="connsiteX10" fmla="*/ 5210 w 133523"/>
                  <a:gd name="connsiteY10" fmla="*/ 32235 h 91406"/>
                  <a:gd name="connsiteX11" fmla="*/ 3 w 133523"/>
                  <a:gd name="connsiteY11" fmla="*/ 38581 h 9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3" h="91406">
                    <a:moveTo>
                      <a:pt x="3" y="53065"/>
                    </a:moveTo>
                    <a:cubicBezTo>
                      <a:pt x="11" y="54277"/>
                      <a:pt x="751" y="55367"/>
                      <a:pt x="1874" y="55831"/>
                    </a:cubicBezTo>
                    <a:lnTo>
                      <a:pt x="61759" y="90412"/>
                    </a:lnTo>
                    <a:cubicBezTo>
                      <a:pt x="67032" y="92226"/>
                      <a:pt x="72841" y="91534"/>
                      <a:pt x="77544" y="88540"/>
                    </a:cubicBezTo>
                    <a:lnTo>
                      <a:pt x="128316" y="59167"/>
                    </a:lnTo>
                    <a:cubicBezTo>
                      <a:pt x="131652" y="57214"/>
                      <a:pt x="133524" y="54855"/>
                      <a:pt x="133524" y="52902"/>
                    </a:cubicBezTo>
                    <a:cubicBezTo>
                      <a:pt x="133524" y="50949"/>
                      <a:pt x="133524" y="40372"/>
                      <a:pt x="133524" y="38419"/>
                    </a:cubicBezTo>
                    <a:cubicBezTo>
                      <a:pt x="133467" y="37198"/>
                      <a:pt x="132751" y="36108"/>
                      <a:pt x="131652" y="35571"/>
                    </a:cubicBezTo>
                    <a:lnTo>
                      <a:pt x="71767" y="991"/>
                    </a:lnTo>
                    <a:cubicBezTo>
                      <a:pt x="66487" y="-832"/>
                      <a:pt x="60661" y="-116"/>
                      <a:pt x="55982" y="2944"/>
                    </a:cubicBezTo>
                    <a:lnTo>
                      <a:pt x="5210" y="32235"/>
                    </a:lnTo>
                    <a:cubicBezTo>
                      <a:pt x="1793" y="34188"/>
                      <a:pt x="-79" y="36629"/>
                      <a:pt x="3" y="38581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350382BB-BD17-C0E4-BB49-A9DCD20E4B05}"/>
                  </a:ext>
                </a:extLst>
              </p:cNvPr>
              <p:cNvSpPr/>
              <p:nvPr/>
            </p:nvSpPr>
            <p:spPr>
              <a:xfrm>
                <a:off x="6537253" y="4963246"/>
                <a:ext cx="68916" cy="52864"/>
              </a:xfrm>
              <a:custGeom>
                <a:avLst/>
                <a:gdLst>
                  <a:gd name="connsiteX0" fmla="*/ 0 w 68916"/>
                  <a:gd name="connsiteY0" fmla="*/ 0 h 52864"/>
                  <a:gd name="connsiteX1" fmla="*/ 1790 w 68916"/>
                  <a:gd name="connsiteY1" fmla="*/ 2685 h 52864"/>
                  <a:gd name="connsiteX2" fmla="*/ 62163 w 68916"/>
                  <a:gd name="connsiteY2" fmla="*/ 37266 h 52864"/>
                  <a:gd name="connsiteX3" fmla="*/ 68917 w 68916"/>
                  <a:gd name="connsiteY3" fmla="*/ 38242 h 52864"/>
                  <a:gd name="connsiteX4" fmla="*/ 68917 w 68916"/>
                  <a:gd name="connsiteY4" fmla="*/ 52725 h 52864"/>
                  <a:gd name="connsiteX5" fmla="*/ 62163 w 68916"/>
                  <a:gd name="connsiteY5" fmla="*/ 51749 h 52864"/>
                  <a:gd name="connsiteX6" fmla="*/ 2278 w 68916"/>
                  <a:gd name="connsiteY6" fmla="*/ 17168 h 52864"/>
                  <a:gd name="connsiteX7" fmla="*/ 407 w 68916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916" h="52864">
                    <a:moveTo>
                      <a:pt x="0" y="0"/>
                    </a:moveTo>
                    <a:cubicBezTo>
                      <a:pt x="65" y="1155"/>
                      <a:pt x="749" y="2181"/>
                      <a:pt x="1790" y="2685"/>
                    </a:cubicBezTo>
                    <a:lnTo>
                      <a:pt x="62163" y="37266"/>
                    </a:lnTo>
                    <a:cubicBezTo>
                      <a:pt x="64263" y="38266"/>
                      <a:pt x="66622" y="38600"/>
                      <a:pt x="68917" y="38242"/>
                    </a:cubicBezTo>
                    <a:lnTo>
                      <a:pt x="68917" y="52725"/>
                    </a:lnTo>
                    <a:cubicBezTo>
                      <a:pt x="66622" y="53083"/>
                      <a:pt x="64263" y="52749"/>
                      <a:pt x="62163" y="51749"/>
                    </a:cubicBezTo>
                    <a:lnTo>
                      <a:pt x="2278" y="17168"/>
                    </a:lnTo>
                    <a:cubicBezTo>
                      <a:pt x="1164" y="16688"/>
                      <a:pt x="440" y="15614"/>
                      <a:pt x="407" y="14402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5D12DF8A-BF11-7360-11D5-28C1ED6DEBA5}"/>
                  </a:ext>
                </a:extLst>
              </p:cNvPr>
              <p:cNvSpPr/>
              <p:nvPr/>
            </p:nvSpPr>
            <p:spPr>
              <a:xfrm>
                <a:off x="6605681" y="4962840"/>
                <a:ext cx="65013" cy="52968"/>
              </a:xfrm>
              <a:custGeom>
                <a:avLst/>
                <a:gdLst>
                  <a:gd name="connsiteX0" fmla="*/ 65011 w 65013"/>
                  <a:gd name="connsiteY0" fmla="*/ 0 h 52968"/>
                  <a:gd name="connsiteX1" fmla="*/ 65011 w 65013"/>
                  <a:gd name="connsiteY1" fmla="*/ 0 h 52968"/>
                  <a:gd name="connsiteX2" fmla="*/ 65011 w 65013"/>
                  <a:gd name="connsiteY2" fmla="*/ 14483 h 52968"/>
                  <a:gd name="connsiteX3" fmla="*/ 59804 w 65013"/>
                  <a:gd name="connsiteY3" fmla="*/ 20748 h 52968"/>
                  <a:gd name="connsiteX4" fmla="*/ 9032 w 65013"/>
                  <a:gd name="connsiteY4" fmla="*/ 50121 h 52968"/>
                  <a:gd name="connsiteX5" fmla="*/ 0 w 65013"/>
                  <a:gd name="connsiteY5" fmla="*/ 52969 h 52968"/>
                  <a:gd name="connsiteX6" fmla="*/ 0 w 65013"/>
                  <a:gd name="connsiteY6" fmla="*/ 38486 h 52968"/>
                  <a:gd name="connsiteX7" fmla="*/ 9032 w 65013"/>
                  <a:gd name="connsiteY7" fmla="*/ 35557 h 52968"/>
                  <a:gd name="connsiteX8" fmla="*/ 59804 w 65013"/>
                  <a:gd name="connsiteY8" fmla="*/ 6265 h 52968"/>
                  <a:gd name="connsiteX9" fmla="*/ 65011 w 65013"/>
                  <a:gd name="connsiteY9" fmla="*/ 0 h 5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8">
                    <a:moveTo>
                      <a:pt x="65011" y="0"/>
                    </a:moveTo>
                    <a:cubicBezTo>
                      <a:pt x="65011" y="0"/>
                      <a:pt x="65011" y="0"/>
                      <a:pt x="65011" y="0"/>
                    </a:cubicBezTo>
                    <a:lnTo>
                      <a:pt x="65011" y="14483"/>
                    </a:lnTo>
                    <a:cubicBezTo>
                      <a:pt x="65011" y="16436"/>
                      <a:pt x="63140" y="18795"/>
                      <a:pt x="59804" y="20748"/>
                    </a:cubicBezTo>
                    <a:lnTo>
                      <a:pt x="9032" y="50121"/>
                    </a:lnTo>
                    <a:cubicBezTo>
                      <a:pt x="6233" y="51651"/>
                      <a:pt x="3165" y="52619"/>
                      <a:pt x="0" y="52969"/>
                    </a:cubicBezTo>
                    <a:lnTo>
                      <a:pt x="0" y="38486"/>
                    </a:lnTo>
                    <a:cubicBezTo>
                      <a:pt x="3182" y="38144"/>
                      <a:pt x="6257" y="37151"/>
                      <a:pt x="9032" y="35557"/>
                    </a:cubicBezTo>
                    <a:lnTo>
                      <a:pt x="59804" y="6265"/>
                    </a:lnTo>
                    <a:cubicBezTo>
                      <a:pt x="63302" y="4394"/>
                      <a:pt x="65093" y="1953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8258D616-8C77-2AAF-DE9A-FB3EDDCF7C12}"/>
                  </a:ext>
                </a:extLst>
              </p:cNvPr>
              <p:cNvSpPr/>
              <p:nvPr/>
            </p:nvSpPr>
            <p:spPr>
              <a:xfrm>
                <a:off x="6537172" y="5048153"/>
                <a:ext cx="133521" cy="91370"/>
              </a:xfrm>
              <a:custGeom>
                <a:avLst/>
                <a:gdLst>
                  <a:gd name="connsiteX0" fmla="*/ 0 w 133521"/>
                  <a:gd name="connsiteY0" fmla="*/ 53008 h 91370"/>
                  <a:gd name="connsiteX1" fmla="*/ 1871 w 133521"/>
                  <a:gd name="connsiteY1" fmla="*/ 55856 h 91370"/>
                  <a:gd name="connsiteX2" fmla="*/ 61757 w 133521"/>
                  <a:gd name="connsiteY2" fmla="*/ 90437 h 91370"/>
                  <a:gd name="connsiteX3" fmla="*/ 77541 w 133521"/>
                  <a:gd name="connsiteY3" fmla="*/ 88484 h 91370"/>
                  <a:gd name="connsiteX4" fmla="*/ 128314 w 133521"/>
                  <a:gd name="connsiteY4" fmla="*/ 59111 h 91370"/>
                  <a:gd name="connsiteX5" fmla="*/ 133521 w 133521"/>
                  <a:gd name="connsiteY5" fmla="*/ 52927 h 91370"/>
                  <a:gd name="connsiteX6" fmla="*/ 133521 w 133521"/>
                  <a:gd name="connsiteY6" fmla="*/ 38362 h 91370"/>
                  <a:gd name="connsiteX7" fmla="*/ 131650 w 133521"/>
                  <a:gd name="connsiteY7" fmla="*/ 35515 h 91370"/>
                  <a:gd name="connsiteX8" fmla="*/ 71765 w 133521"/>
                  <a:gd name="connsiteY8" fmla="*/ 934 h 91370"/>
                  <a:gd name="connsiteX9" fmla="*/ 55980 w 133521"/>
                  <a:gd name="connsiteY9" fmla="*/ 2887 h 91370"/>
                  <a:gd name="connsiteX10" fmla="*/ 5289 w 133521"/>
                  <a:gd name="connsiteY10" fmla="*/ 32260 h 91370"/>
                  <a:gd name="connsiteX11" fmla="*/ 163 w 133521"/>
                  <a:gd name="connsiteY11" fmla="*/ 38606 h 9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1" h="91370">
                    <a:moveTo>
                      <a:pt x="0" y="53008"/>
                    </a:moveTo>
                    <a:cubicBezTo>
                      <a:pt x="16" y="54237"/>
                      <a:pt x="748" y="55352"/>
                      <a:pt x="1871" y="55856"/>
                    </a:cubicBezTo>
                    <a:lnTo>
                      <a:pt x="61757" y="90437"/>
                    </a:lnTo>
                    <a:cubicBezTo>
                      <a:pt x="67045" y="92178"/>
                      <a:pt x="72839" y="91462"/>
                      <a:pt x="77541" y="88484"/>
                    </a:cubicBezTo>
                    <a:lnTo>
                      <a:pt x="128314" y="59111"/>
                    </a:lnTo>
                    <a:cubicBezTo>
                      <a:pt x="131650" y="57239"/>
                      <a:pt x="133521" y="54880"/>
                      <a:pt x="133521" y="52927"/>
                    </a:cubicBezTo>
                    <a:cubicBezTo>
                      <a:pt x="133521" y="50974"/>
                      <a:pt x="133521" y="40315"/>
                      <a:pt x="133521" y="38362"/>
                    </a:cubicBezTo>
                    <a:cubicBezTo>
                      <a:pt x="133464" y="37142"/>
                      <a:pt x="132748" y="36052"/>
                      <a:pt x="131650" y="35515"/>
                    </a:cubicBezTo>
                    <a:lnTo>
                      <a:pt x="71765" y="934"/>
                    </a:lnTo>
                    <a:cubicBezTo>
                      <a:pt x="66476" y="-807"/>
                      <a:pt x="60683" y="-91"/>
                      <a:pt x="55980" y="2887"/>
                    </a:cubicBezTo>
                    <a:lnTo>
                      <a:pt x="5289" y="32260"/>
                    </a:lnTo>
                    <a:cubicBezTo>
                      <a:pt x="1953" y="34213"/>
                      <a:pt x="81" y="36572"/>
                      <a:pt x="163" y="38606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1B9578CC-2DEE-1589-CD92-5FA5806B9727}"/>
                  </a:ext>
                </a:extLst>
              </p:cNvPr>
              <p:cNvSpPr/>
              <p:nvPr/>
            </p:nvSpPr>
            <p:spPr>
              <a:xfrm>
                <a:off x="6537172" y="5086759"/>
                <a:ext cx="68509" cy="52884"/>
              </a:xfrm>
              <a:custGeom>
                <a:avLst/>
                <a:gdLst>
                  <a:gd name="connsiteX0" fmla="*/ 0 w 68509"/>
                  <a:gd name="connsiteY0" fmla="*/ 0 h 52884"/>
                  <a:gd name="connsiteX1" fmla="*/ 1790 w 68509"/>
                  <a:gd name="connsiteY1" fmla="*/ 2767 h 52884"/>
                  <a:gd name="connsiteX2" fmla="*/ 61757 w 68509"/>
                  <a:gd name="connsiteY2" fmla="*/ 37266 h 52884"/>
                  <a:gd name="connsiteX3" fmla="*/ 68510 w 68509"/>
                  <a:gd name="connsiteY3" fmla="*/ 38242 h 52884"/>
                  <a:gd name="connsiteX4" fmla="*/ 68510 w 68509"/>
                  <a:gd name="connsiteY4" fmla="*/ 52725 h 52884"/>
                  <a:gd name="connsiteX5" fmla="*/ 61757 w 68509"/>
                  <a:gd name="connsiteY5" fmla="*/ 51830 h 52884"/>
                  <a:gd name="connsiteX6" fmla="*/ 1871 w 68509"/>
                  <a:gd name="connsiteY6" fmla="*/ 17250 h 52884"/>
                  <a:gd name="connsiteX7" fmla="*/ 0 w 68509"/>
                  <a:gd name="connsiteY7" fmla="*/ 14483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84">
                    <a:moveTo>
                      <a:pt x="0" y="0"/>
                    </a:moveTo>
                    <a:cubicBezTo>
                      <a:pt x="49" y="1180"/>
                      <a:pt x="732" y="2238"/>
                      <a:pt x="1790" y="2767"/>
                    </a:cubicBezTo>
                    <a:lnTo>
                      <a:pt x="61757" y="37266"/>
                    </a:lnTo>
                    <a:cubicBezTo>
                      <a:pt x="63848" y="38299"/>
                      <a:pt x="66215" y="38641"/>
                      <a:pt x="68510" y="38242"/>
                    </a:cubicBezTo>
                    <a:lnTo>
                      <a:pt x="68510" y="52725"/>
                    </a:lnTo>
                    <a:cubicBezTo>
                      <a:pt x="66224" y="53107"/>
                      <a:pt x="63864" y="52798"/>
                      <a:pt x="61757" y="51830"/>
                    </a:cubicBezTo>
                    <a:lnTo>
                      <a:pt x="1871" y="17250"/>
                    </a:lnTo>
                    <a:cubicBezTo>
                      <a:pt x="797" y="16729"/>
                      <a:pt x="81" y="15671"/>
                      <a:pt x="0" y="14483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63F71F0F-939B-DDDC-8107-F415E4D6E916}"/>
                  </a:ext>
                </a:extLst>
              </p:cNvPr>
              <p:cNvSpPr/>
              <p:nvPr/>
            </p:nvSpPr>
            <p:spPr>
              <a:xfrm>
                <a:off x="6605600" y="5086353"/>
                <a:ext cx="65013" cy="53131"/>
              </a:xfrm>
              <a:custGeom>
                <a:avLst/>
                <a:gdLst>
                  <a:gd name="connsiteX0" fmla="*/ 65011 w 65013"/>
                  <a:gd name="connsiteY0" fmla="*/ 0 h 53131"/>
                  <a:gd name="connsiteX1" fmla="*/ 65011 w 65013"/>
                  <a:gd name="connsiteY1" fmla="*/ 14727 h 53131"/>
                  <a:gd name="connsiteX2" fmla="*/ 59804 w 65013"/>
                  <a:gd name="connsiteY2" fmla="*/ 20992 h 53131"/>
                  <a:gd name="connsiteX3" fmla="*/ 9031 w 65013"/>
                  <a:gd name="connsiteY3" fmla="*/ 50284 h 53131"/>
                  <a:gd name="connsiteX4" fmla="*/ 0 w 65013"/>
                  <a:gd name="connsiteY4" fmla="*/ 53132 h 53131"/>
                  <a:gd name="connsiteX5" fmla="*/ 0 w 65013"/>
                  <a:gd name="connsiteY5" fmla="*/ 38649 h 53131"/>
                  <a:gd name="connsiteX6" fmla="*/ 9031 w 65013"/>
                  <a:gd name="connsiteY6" fmla="*/ 35801 h 53131"/>
                  <a:gd name="connsiteX7" fmla="*/ 59722 w 65013"/>
                  <a:gd name="connsiteY7" fmla="*/ 6428 h 53131"/>
                  <a:gd name="connsiteX8" fmla="*/ 65011 w 65013"/>
                  <a:gd name="connsiteY8" fmla="*/ 0 h 5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131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680"/>
                      <a:pt x="63140" y="19040"/>
                      <a:pt x="59804" y="20992"/>
                    </a:cubicBezTo>
                    <a:lnTo>
                      <a:pt x="9031" y="50284"/>
                    </a:lnTo>
                    <a:cubicBezTo>
                      <a:pt x="6265" y="51887"/>
                      <a:pt x="3181" y="52855"/>
                      <a:pt x="0" y="53132"/>
                    </a:cubicBezTo>
                    <a:lnTo>
                      <a:pt x="0" y="38649"/>
                    </a:lnTo>
                    <a:cubicBezTo>
                      <a:pt x="3165" y="38274"/>
                      <a:pt x="6224" y="37306"/>
                      <a:pt x="9031" y="35801"/>
                    </a:cubicBezTo>
                    <a:lnTo>
                      <a:pt x="59722" y="6428"/>
                    </a:lnTo>
                    <a:cubicBezTo>
                      <a:pt x="63302" y="4394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DD8E77F8-21E8-EC57-464A-6B17C3A81867}"/>
                  </a:ext>
                </a:extLst>
              </p:cNvPr>
              <p:cNvSpPr/>
              <p:nvPr/>
            </p:nvSpPr>
            <p:spPr>
              <a:xfrm>
                <a:off x="6323259" y="4924640"/>
                <a:ext cx="133523" cy="91402"/>
              </a:xfrm>
              <a:custGeom>
                <a:avLst/>
                <a:gdLst>
                  <a:gd name="connsiteX0" fmla="*/ 3 w 133523"/>
                  <a:gd name="connsiteY0" fmla="*/ 53090 h 91402"/>
                  <a:gd name="connsiteX1" fmla="*/ 1874 w 133523"/>
                  <a:gd name="connsiteY1" fmla="*/ 55856 h 91402"/>
                  <a:gd name="connsiteX2" fmla="*/ 61759 w 133523"/>
                  <a:gd name="connsiteY2" fmla="*/ 90436 h 91402"/>
                  <a:gd name="connsiteX3" fmla="*/ 77544 w 133523"/>
                  <a:gd name="connsiteY3" fmla="*/ 88484 h 91402"/>
                  <a:gd name="connsiteX4" fmla="*/ 128316 w 133523"/>
                  <a:gd name="connsiteY4" fmla="*/ 59192 h 91402"/>
                  <a:gd name="connsiteX5" fmla="*/ 133524 w 133523"/>
                  <a:gd name="connsiteY5" fmla="*/ 52927 h 91402"/>
                  <a:gd name="connsiteX6" fmla="*/ 133524 w 133523"/>
                  <a:gd name="connsiteY6" fmla="*/ 38362 h 91402"/>
                  <a:gd name="connsiteX7" fmla="*/ 131652 w 133523"/>
                  <a:gd name="connsiteY7" fmla="*/ 35515 h 91402"/>
                  <a:gd name="connsiteX8" fmla="*/ 71767 w 133523"/>
                  <a:gd name="connsiteY8" fmla="*/ 934 h 91402"/>
                  <a:gd name="connsiteX9" fmla="*/ 55982 w 133523"/>
                  <a:gd name="connsiteY9" fmla="*/ 2887 h 91402"/>
                  <a:gd name="connsiteX10" fmla="*/ 5210 w 133523"/>
                  <a:gd name="connsiteY10" fmla="*/ 32260 h 91402"/>
                  <a:gd name="connsiteX11" fmla="*/ 3 w 133523"/>
                  <a:gd name="connsiteY11" fmla="*/ 38607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3" h="91402">
                    <a:moveTo>
                      <a:pt x="3" y="53090"/>
                    </a:moveTo>
                    <a:cubicBezTo>
                      <a:pt x="84" y="54277"/>
                      <a:pt x="800" y="55335"/>
                      <a:pt x="1874" y="55856"/>
                    </a:cubicBezTo>
                    <a:lnTo>
                      <a:pt x="61759" y="90436"/>
                    </a:lnTo>
                    <a:cubicBezTo>
                      <a:pt x="67040" y="92226"/>
                      <a:pt x="72857" y="91502"/>
                      <a:pt x="77544" y="88484"/>
                    </a:cubicBezTo>
                    <a:lnTo>
                      <a:pt x="128316" y="59192"/>
                    </a:lnTo>
                    <a:cubicBezTo>
                      <a:pt x="131652" y="57239"/>
                      <a:pt x="133524" y="54880"/>
                      <a:pt x="133524" y="52927"/>
                    </a:cubicBezTo>
                    <a:lnTo>
                      <a:pt x="133524" y="38362"/>
                    </a:lnTo>
                    <a:cubicBezTo>
                      <a:pt x="133450" y="37150"/>
                      <a:pt x="132742" y="36060"/>
                      <a:pt x="131652" y="35515"/>
                    </a:cubicBezTo>
                    <a:lnTo>
                      <a:pt x="71767" y="934"/>
                    </a:lnTo>
                    <a:cubicBezTo>
                      <a:pt x="66478" y="-807"/>
                      <a:pt x="60685" y="-91"/>
                      <a:pt x="55982" y="2887"/>
                    </a:cubicBezTo>
                    <a:lnTo>
                      <a:pt x="5210" y="32260"/>
                    </a:lnTo>
                    <a:cubicBezTo>
                      <a:pt x="1793" y="34213"/>
                      <a:pt x="-79" y="36572"/>
                      <a:pt x="3" y="38607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52277980-49E6-5EA3-1296-8E25DADE3014}"/>
                  </a:ext>
                </a:extLst>
              </p:cNvPr>
              <p:cNvSpPr/>
              <p:nvPr/>
            </p:nvSpPr>
            <p:spPr>
              <a:xfrm>
                <a:off x="6323261" y="4963328"/>
                <a:ext cx="68509" cy="52841"/>
              </a:xfrm>
              <a:custGeom>
                <a:avLst/>
                <a:gdLst>
                  <a:gd name="connsiteX0" fmla="*/ 0 w 68509"/>
                  <a:gd name="connsiteY0" fmla="*/ 0 h 52841"/>
                  <a:gd name="connsiteX1" fmla="*/ 1790 w 68509"/>
                  <a:gd name="connsiteY1" fmla="*/ 2685 h 52841"/>
                  <a:gd name="connsiteX2" fmla="*/ 61757 w 68509"/>
                  <a:gd name="connsiteY2" fmla="*/ 37265 h 52841"/>
                  <a:gd name="connsiteX3" fmla="*/ 68510 w 68509"/>
                  <a:gd name="connsiteY3" fmla="*/ 38161 h 52841"/>
                  <a:gd name="connsiteX4" fmla="*/ 68510 w 68509"/>
                  <a:gd name="connsiteY4" fmla="*/ 52725 h 52841"/>
                  <a:gd name="connsiteX5" fmla="*/ 61757 w 68509"/>
                  <a:gd name="connsiteY5" fmla="*/ 51748 h 52841"/>
                  <a:gd name="connsiteX6" fmla="*/ 1871 w 68509"/>
                  <a:gd name="connsiteY6" fmla="*/ 17168 h 52841"/>
                  <a:gd name="connsiteX7" fmla="*/ 0 w 68509"/>
                  <a:gd name="connsiteY7" fmla="*/ 14402 h 5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41">
                    <a:moveTo>
                      <a:pt x="0" y="0"/>
                    </a:moveTo>
                    <a:cubicBezTo>
                      <a:pt x="81" y="1147"/>
                      <a:pt x="757" y="2172"/>
                      <a:pt x="1790" y="2685"/>
                    </a:cubicBezTo>
                    <a:lnTo>
                      <a:pt x="61757" y="37265"/>
                    </a:lnTo>
                    <a:cubicBezTo>
                      <a:pt x="63864" y="38234"/>
                      <a:pt x="66224" y="38543"/>
                      <a:pt x="68510" y="38161"/>
                    </a:cubicBezTo>
                    <a:lnTo>
                      <a:pt x="68510" y="52725"/>
                    </a:lnTo>
                    <a:cubicBezTo>
                      <a:pt x="66215" y="53042"/>
                      <a:pt x="63872" y="52709"/>
                      <a:pt x="61757" y="51748"/>
                    </a:cubicBezTo>
                    <a:lnTo>
                      <a:pt x="1871" y="17168"/>
                    </a:lnTo>
                    <a:cubicBezTo>
                      <a:pt x="797" y="16647"/>
                      <a:pt x="81" y="15590"/>
                      <a:pt x="0" y="14402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652CFFA9-A4C6-0E39-9CBE-AC13F2D019FB}"/>
                  </a:ext>
                </a:extLst>
              </p:cNvPr>
              <p:cNvSpPr/>
              <p:nvPr/>
            </p:nvSpPr>
            <p:spPr>
              <a:xfrm>
                <a:off x="6391690" y="4962840"/>
                <a:ext cx="65020" cy="53212"/>
              </a:xfrm>
              <a:custGeom>
                <a:avLst/>
                <a:gdLst>
                  <a:gd name="connsiteX0" fmla="*/ 65011 w 65020"/>
                  <a:gd name="connsiteY0" fmla="*/ 0 h 53212"/>
                  <a:gd name="connsiteX1" fmla="*/ 65011 w 65020"/>
                  <a:gd name="connsiteY1" fmla="*/ 14727 h 53212"/>
                  <a:gd name="connsiteX2" fmla="*/ 59804 w 65020"/>
                  <a:gd name="connsiteY2" fmla="*/ 20992 h 53212"/>
                  <a:gd name="connsiteX3" fmla="*/ 9031 w 65020"/>
                  <a:gd name="connsiteY3" fmla="*/ 50284 h 53212"/>
                  <a:gd name="connsiteX4" fmla="*/ 0 w 65020"/>
                  <a:gd name="connsiteY4" fmla="*/ 53213 h 53212"/>
                  <a:gd name="connsiteX5" fmla="*/ 0 w 65020"/>
                  <a:gd name="connsiteY5" fmla="*/ 38649 h 53212"/>
                  <a:gd name="connsiteX6" fmla="*/ 9031 w 65020"/>
                  <a:gd name="connsiteY6" fmla="*/ 35801 h 53212"/>
                  <a:gd name="connsiteX7" fmla="*/ 59804 w 65020"/>
                  <a:gd name="connsiteY7" fmla="*/ 6428 h 53212"/>
                  <a:gd name="connsiteX8" fmla="*/ 65011 w 65020"/>
                  <a:gd name="connsiteY8" fmla="*/ 0 h 53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20" h="53212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680"/>
                      <a:pt x="63140" y="19040"/>
                      <a:pt x="59804" y="20992"/>
                    </a:cubicBezTo>
                    <a:lnTo>
                      <a:pt x="9031" y="50284"/>
                    </a:lnTo>
                    <a:cubicBezTo>
                      <a:pt x="6257" y="51879"/>
                      <a:pt x="3181" y="52871"/>
                      <a:pt x="0" y="53213"/>
                    </a:cubicBezTo>
                    <a:lnTo>
                      <a:pt x="0" y="38649"/>
                    </a:lnTo>
                    <a:cubicBezTo>
                      <a:pt x="3181" y="38372"/>
                      <a:pt x="6265" y="37404"/>
                      <a:pt x="9031" y="35801"/>
                    </a:cubicBezTo>
                    <a:lnTo>
                      <a:pt x="59804" y="6428"/>
                    </a:lnTo>
                    <a:cubicBezTo>
                      <a:pt x="63302" y="4475"/>
                      <a:pt x="65174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745E699C-964F-8B92-B298-2696A1EC88BB}"/>
                  </a:ext>
                </a:extLst>
              </p:cNvPr>
              <p:cNvSpPr/>
              <p:nvPr/>
            </p:nvSpPr>
            <p:spPr>
              <a:xfrm>
                <a:off x="6430013" y="4986396"/>
                <a:ext cx="133683" cy="91402"/>
              </a:xfrm>
              <a:custGeom>
                <a:avLst/>
                <a:gdLst>
                  <a:gd name="connsiteX0" fmla="*/ 244 w 133683"/>
                  <a:gd name="connsiteY0" fmla="*/ 53008 h 91402"/>
                  <a:gd name="connsiteX1" fmla="*/ 2034 w 133683"/>
                  <a:gd name="connsiteY1" fmla="*/ 55856 h 91402"/>
                  <a:gd name="connsiteX2" fmla="*/ 62001 w 133683"/>
                  <a:gd name="connsiteY2" fmla="*/ 90436 h 91402"/>
                  <a:gd name="connsiteX3" fmla="*/ 77704 w 133683"/>
                  <a:gd name="connsiteY3" fmla="*/ 88484 h 91402"/>
                  <a:gd name="connsiteX4" fmla="*/ 128558 w 133683"/>
                  <a:gd name="connsiteY4" fmla="*/ 59192 h 91402"/>
                  <a:gd name="connsiteX5" fmla="*/ 133684 w 133683"/>
                  <a:gd name="connsiteY5" fmla="*/ 52927 h 91402"/>
                  <a:gd name="connsiteX6" fmla="*/ 133684 w 133683"/>
                  <a:gd name="connsiteY6" fmla="*/ 38362 h 91402"/>
                  <a:gd name="connsiteX7" fmla="*/ 131812 w 133683"/>
                  <a:gd name="connsiteY7" fmla="*/ 35515 h 91402"/>
                  <a:gd name="connsiteX8" fmla="*/ 71765 w 133683"/>
                  <a:gd name="connsiteY8" fmla="*/ 934 h 91402"/>
                  <a:gd name="connsiteX9" fmla="*/ 55980 w 133683"/>
                  <a:gd name="connsiteY9" fmla="*/ 2887 h 91402"/>
                  <a:gd name="connsiteX10" fmla="*/ 5208 w 133683"/>
                  <a:gd name="connsiteY10" fmla="*/ 32260 h 91402"/>
                  <a:gd name="connsiteX11" fmla="*/ 0 w 133683"/>
                  <a:gd name="connsiteY11" fmla="*/ 38607 h 91402"/>
                  <a:gd name="connsiteX12" fmla="*/ 244 w 133683"/>
                  <a:gd name="connsiteY12" fmla="*/ 53008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683" h="91402">
                    <a:moveTo>
                      <a:pt x="244" y="53008"/>
                    </a:moveTo>
                    <a:cubicBezTo>
                      <a:pt x="269" y="54212"/>
                      <a:pt x="952" y="55311"/>
                      <a:pt x="2034" y="55856"/>
                    </a:cubicBezTo>
                    <a:lnTo>
                      <a:pt x="62001" y="90436"/>
                    </a:lnTo>
                    <a:cubicBezTo>
                      <a:pt x="67257" y="92226"/>
                      <a:pt x="73042" y="91502"/>
                      <a:pt x="77704" y="88484"/>
                    </a:cubicBezTo>
                    <a:lnTo>
                      <a:pt x="128558" y="59192"/>
                    </a:lnTo>
                    <a:cubicBezTo>
                      <a:pt x="131894" y="57239"/>
                      <a:pt x="133684" y="54880"/>
                      <a:pt x="133684" y="52927"/>
                    </a:cubicBezTo>
                    <a:lnTo>
                      <a:pt x="133684" y="38362"/>
                    </a:lnTo>
                    <a:cubicBezTo>
                      <a:pt x="133668" y="37134"/>
                      <a:pt x="132935" y="36019"/>
                      <a:pt x="131812" y="35515"/>
                    </a:cubicBezTo>
                    <a:lnTo>
                      <a:pt x="71765" y="934"/>
                    </a:lnTo>
                    <a:cubicBezTo>
                      <a:pt x="66476" y="-807"/>
                      <a:pt x="60683" y="-91"/>
                      <a:pt x="55980" y="2887"/>
                    </a:cubicBezTo>
                    <a:lnTo>
                      <a:pt x="5208" y="32260"/>
                    </a:lnTo>
                    <a:cubicBezTo>
                      <a:pt x="1790" y="34213"/>
                      <a:pt x="0" y="36572"/>
                      <a:pt x="0" y="38607"/>
                    </a:cubicBezTo>
                    <a:cubicBezTo>
                      <a:pt x="0" y="40641"/>
                      <a:pt x="163" y="51055"/>
                      <a:pt x="244" y="53008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DF08B37D-3D9D-0C96-B545-288EF9ECF7B5}"/>
                  </a:ext>
                </a:extLst>
              </p:cNvPr>
              <p:cNvSpPr/>
              <p:nvPr/>
            </p:nvSpPr>
            <p:spPr>
              <a:xfrm>
                <a:off x="6430094" y="5025084"/>
                <a:ext cx="68591" cy="52841"/>
              </a:xfrm>
              <a:custGeom>
                <a:avLst/>
                <a:gdLst>
                  <a:gd name="connsiteX0" fmla="*/ 81 w 68591"/>
                  <a:gd name="connsiteY0" fmla="*/ 0 h 52841"/>
                  <a:gd name="connsiteX1" fmla="*/ 1953 w 68591"/>
                  <a:gd name="connsiteY1" fmla="*/ 2685 h 52841"/>
                  <a:gd name="connsiteX2" fmla="*/ 61838 w 68591"/>
                  <a:gd name="connsiteY2" fmla="*/ 37184 h 52841"/>
                  <a:gd name="connsiteX3" fmla="*/ 68591 w 68591"/>
                  <a:gd name="connsiteY3" fmla="*/ 38161 h 52841"/>
                  <a:gd name="connsiteX4" fmla="*/ 68591 w 68591"/>
                  <a:gd name="connsiteY4" fmla="*/ 52725 h 52841"/>
                  <a:gd name="connsiteX5" fmla="*/ 61838 w 68591"/>
                  <a:gd name="connsiteY5" fmla="*/ 51748 h 52841"/>
                  <a:gd name="connsiteX6" fmla="*/ 1871 w 68591"/>
                  <a:gd name="connsiteY6" fmla="*/ 17168 h 52841"/>
                  <a:gd name="connsiteX7" fmla="*/ 0 w 68591"/>
                  <a:gd name="connsiteY7" fmla="*/ 14402 h 52841"/>
                  <a:gd name="connsiteX8" fmla="*/ 81 w 68591"/>
                  <a:gd name="connsiteY8" fmla="*/ 0 h 5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91" h="52841">
                    <a:moveTo>
                      <a:pt x="81" y="0"/>
                    </a:moveTo>
                    <a:cubicBezTo>
                      <a:pt x="195" y="1164"/>
                      <a:pt x="903" y="2181"/>
                      <a:pt x="1953" y="2685"/>
                    </a:cubicBezTo>
                    <a:lnTo>
                      <a:pt x="61838" y="37184"/>
                    </a:lnTo>
                    <a:cubicBezTo>
                      <a:pt x="63929" y="38217"/>
                      <a:pt x="66297" y="38559"/>
                      <a:pt x="68591" y="38161"/>
                    </a:cubicBezTo>
                    <a:lnTo>
                      <a:pt x="68591" y="52725"/>
                    </a:lnTo>
                    <a:cubicBezTo>
                      <a:pt x="66297" y="53042"/>
                      <a:pt x="63953" y="52709"/>
                      <a:pt x="61838" y="51748"/>
                    </a:cubicBezTo>
                    <a:lnTo>
                      <a:pt x="1871" y="17168"/>
                    </a:lnTo>
                    <a:cubicBezTo>
                      <a:pt x="822" y="16623"/>
                      <a:pt x="114" y="15582"/>
                      <a:pt x="0" y="14402"/>
                    </a:cubicBezTo>
                    <a:cubicBezTo>
                      <a:pt x="81" y="12449"/>
                      <a:pt x="163" y="1383"/>
                      <a:pt x="81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0390079B-3092-D031-6BDF-9A826D3D4A33}"/>
                  </a:ext>
                </a:extLst>
              </p:cNvPr>
              <p:cNvSpPr/>
              <p:nvPr/>
            </p:nvSpPr>
            <p:spPr>
              <a:xfrm>
                <a:off x="6498767" y="5024596"/>
                <a:ext cx="64932" cy="53213"/>
              </a:xfrm>
              <a:custGeom>
                <a:avLst/>
                <a:gdLst>
                  <a:gd name="connsiteX0" fmla="*/ 64930 w 64932"/>
                  <a:gd name="connsiteY0" fmla="*/ 0 h 53213"/>
                  <a:gd name="connsiteX1" fmla="*/ 64930 w 64932"/>
                  <a:gd name="connsiteY1" fmla="*/ 14727 h 53213"/>
                  <a:gd name="connsiteX2" fmla="*/ 59804 w 64932"/>
                  <a:gd name="connsiteY2" fmla="*/ 20992 h 53213"/>
                  <a:gd name="connsiteX3" fmla="*/ 8950 w 64932"/>
                  <a:gd name="connsiteY3" fmla="*/ 50284 h 53213"/>
                  <a:gd name="connsiteX4" fmla="*/ 0 w 64932"/>
                  <a:gd name="connsiteY4" fmla="*/ 53213 h 53213"/>
                  <a:gd name="connsiteX5" fmla="*/ 0 w 64932"/>
                  <a:gd name="connsiteY5" fmla="*/ 38649 h 53213"/>
                  <a:gd name="connsiteX6" fmla="*/ 9031 w 64932"/>
                  <a:gd name="connsiteY6" fmla="*/ 35801 h 53213"/>
                  <a:gd name="connsiteX7" fmla="*/ 59804 w 64932"/>
                  <a:gd name="connsiteY7" fmla="*/ 6428 h 53213"/>
                  <a:gd name="connsiteX8" fmla="*/ 64930 w 64932"/>
                  <a:gd name="connsiteY8" fmla="*/ 0 h 53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932" h="53213">
                    <a:moveTo>
                      <a:pt x="64930" y="0"/>
                    </a:moveTo>
                    <a:lnTo>
                      <a:pt x="64930" y="14727"/>
                    </a:lnTo>
                    <a:cubicBezTo>
                      <a:pt x="64930" y="16680"/>
                      <a:pt x="63140" y="19040"/>
                      <a:pt x="59804" y="20992"/>
                    </a:cubicBezTo>
                    <a:lnTo>
                      <a:pt x="8950" y="50284"/>
                    </a:lnTo>
                    <a:cubicBezTo>
                      <a:pt x="6200" y="51862"/>
                      <a:pt x="3149" y="52855"/>
                      <a:pt x="0" y="53213"/>
                    </a:cubicBezTo>
                    <a:lnTo>
                      <a:pt x="0" y="38649"/>
                    </a:lnTo>
                    <a:cubicBezTo>
                      <a:pt x="3173" y="38340"/>
                      <a:pt x="6249" y="37371"/>
                      <a:pt x="9031" y="35801"/>
                    </a:cubicBezTo>
                    <a:lnTo>
                      <a:pt x="59804" y="6428"/>
                    </a:lnTo>
                    <a:cubicBezTo>
                      <a:pt x="63221" y="4475"/>
                      <a:pt x="65011" y="2034"/>
                      <a:pt x="64930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7386A36E-A3A1-4781-1B3B-4BEFC8018502}"/>
                  </a:ext>
                </a:extLst>
              </p:cNvPr>
              <p:cNvSpPr/>
              <p:nvPr/>
            </p:nvSpPr>
            <p:spPr>
              <a:xfrm>
                <a:off x="6430010" y="5109959"/>
                <a:ext cx="133605" cy="91382"/>
              </a:xfrm>
              <a:custGeom>
                <a:avLst/>
                <a:gdLst>
                  <a:gd name="connsiteX0" fmla="*/ 84 w 133605"/>
                  <a:gd name="connsiteY0" fmla="*/ 53040 h 91382"/>
                  <a:gd name="connsiteX1" fmla="*/ 1955 w 133605"/>
                  <a:gd name="connsiteY1" fmla="*/ 55888 h 91382"/>
                  <a:gd name="connsiteX2" fmla="*/ 61840 w 133605"/>
                  <a:gd name="connsiteY2" fmla="*/ 90387 h 91382"/>
                  <a:gd name="connsiteX3" fmla="*/ 77625 w 133605"/>
                  <a:gd name="connsiteY3" fmla="*/ 88515 h 91382"/>
                  <a:gd name="connsiteX4" fmla="*/ 128398 w 133605"/>
                  <a:gd name="connsiteY4" fmla="*/ 59143 h 91382"/>
                  <a:gd name="connsiteX5" fmla="*/ 133605 w 133605"/>
                  <a:gd name="connsiteY5" fmla="*/ 52877 h 91382"/>
                  <a:gd name="connsiteX6" fmla="*/ 133605 w 133605"/>
                  <a:gd name="connsiteY6" fmla="*/ 38394 h 91382"/>
                  <a:gd name="connsiteX7" fmla="*/ 131734 w 133605"/>
                  <a:gd name="connsiteY7" fmla="*/ 35546 h 91382"/>
                  <a:gd name="connsiteX8" fmla="*/ 71767 w 133605"/>
                  <a:gd name="connsiteY8" fmla="*/ 966 h 91382"/>
                  <a:gd name="connsiteX9" fmla="*/ 55982 w 133605"/>
                  <a:gd name="connsiteY9" fmla="*/ 2919 h 91382"/>
                  <a:gd name="connsiteX10" fmla="*/ 5210 w 133605"/>
                  <a:gd name="connsiteY10" fmla="*/ 32210 h 91382"/>
                  <a:gd name="connsiteX11" fmla="*/ 3 w 133605"/>
                  <a:gd name="connsiteY11" fmla="*/ 38557 h 9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605" h="91382">
                    <a:moveTo>
                      <a:pt x="84" y="53040"/>
                    </a:moveTo>
                    <a:cubicBezTo>
                      <a:pt x="141" y="54261"/>
                      <a:pt x="857" y="55351"/>
                      <a:pt x="1955" y="55888"/>
                    </a:cubicBezTo>
                    <a:lnTo>
                      <a:pt x="61840" y="90387"/>
                    </a:lnTo>
                    <a:cubicBezTo>
                      <a:pt x="67113" y="92201"/>
                      <a:pt x="72922" y="91510"/>
                      <a:pt x="77625" y="88515"/>
                    </a:cubicBezTo>
                    <a:lnTo>
                      <a:pt x="128398" y="59143"/>
                    </a:lnTo>
                    <a:cubicBezTo>
                      <a:pt x="131734" y="57190"/>
                      <a:pt x="133605" y="54830"/>
                      <a:pt x="133605" y="52877"/>
                    </a:cubicBezTo>
                    <a:lnTo>
                      <a:pt x="133605" y="38394"/>
                    </a:lnTo>
                    <a:cubicBezTo>
                      <a:pt x="133548" y="37174"/>
                      <a:pt x="132832" y="36083"/>
                      <a:pt x="131734" y="35546"/>
                    </a:cubicBezTo>
                    <a:lnTo>
                      <a:pt x="71767" y="966"/>
                    </a:lnTo>
                    <a:cubicBezTo>
                      <a:pt x="66487" y="-824"/>
                      <a:pt x="60669" y="-100"/>
                      <a:pt x="55982" y="2919"/>
                    </a:cubicBezTo>
                    <a:lnTo>
                      <a:pt x="5210" y="32210"/>
                    </a:lnTo>
                    <a:cubicBezTo>
                      <a:pt x="1793" y="34163"/>
                      <a:pt x="-79" y="36604"/>
                      <a:pt x="3" y="38557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7AEFAD2D-35E1-90C8-29A8-56F2AD69A974}"/>
                  </a:ext>
                </a:extLst>
              </p:cNvPr>
              <p:cNvSpPr/>
              <p:nvPr/>
            </p:nvSpPr>
            <p:spPr>
              <a:xfrm>
                <a:off x="6430094" y="5148597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790 w 68509"/>
                  <a:gd name="connsiteY1" fmla="*/ 2685 h 52864"/>
                  <a:gd name="connsiteX2" fmla="*/ 61757 w 68509"/>
                  <a:gd name="connsiteY2" fmla="*/ 37266 h 52864"/>
                  <a:gd name="connsiteX3" fmla="*/ 68510 w 68509"/>
                  <a:gd name="connsiteY3" fmla="*/ 38242 h 52864"/>
                  <a:gd name="connsiteX4" fmla="*/ 68510 w 68509"/>
                  <a:gd name="connsiteY4" fmla="*/ 52725 h 52864"/>
                  <a:gd name="connsiteX5" fmla="*/ 61757 w 68509"/>
                  <a:gd name="connsiteY5" fmla="*/ 51749 h 52864"/>
                  <a:gd name="connsiteX6" fmla="*/ 1871 w 68509"/>
                  <a:gd name="connsiteY6" fmla="*/ 17087 h 52864"/>
                  <a:gd name="connsiteX7" fmla="*/ 0 w 68509"/>
                  <a:gd name="connsiteY7" fmla="*/ 14320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65" y="1155"/>
                      <a:pt x="749" y="2181"/>
                      <a:pt x="1790" y="2685"/>
                    </a:cubicBezTo>
                    <a:lnTo>
                      <a:pt x="61757" y="37266"/>
                    </a:lnTo>
                    <a:cubicBezTo>
                      <a:pt x="63856" y="38266"/>
                      <a:pt x="66215" y="38600"/>
                      <a:pt x="68510" y="38242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9"/>
                    </a:cubicBezTo>
                    <a:lnTo>
                      <a:pt x="1871" y="17087"/>
                    </a:lnTo>
                    <a:cubicBezTo>
                      <a:pt x="757" y="16607"/>
                      <a:pt x="33" y="15533"/>
                      <a:pt x="0" y="14320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47B248C6-4C09-3BF4-5477-36E379E3CB8E}"/>
                  </a:ext>
                </a:extLst>
              </p:cNvPr>
              <p:cNvSpPr/>
              <p:nvPr/>
            </p:nvSpPr>
            <p:spPr>
              <a:xfrm>
                <a:off x="6498604" y="5148191"/>
                <a:ext cx="65013" cy="52887"/>
              </a:xfrm>
              <a:custGeom>
                <a:avLst/>
                <a:gdLst>
                  <a:gd name="connsiteX0" fmla="*/ 65011 w 65013"/>
                  <a:gd name="connsiteY0" fmla="*/ 0 h 52887"/>
                  <a:gd name="connsiteX1" fmla="*/ 65011 w 65013"/>
                  <a:gd name="connsiteY1" fmla="*/ 14646 h 52887"/>
                  <a:gd name="connsiteX2" fmla="*/ 59804 w 65013"/>
                  <a:gd name="connsiteY2" fmla="*/ 20911 h 52887"/>
                  <a:gd name="connsiteX3" fmla="*/ 9032 w 65013"/>
                  <a:gd name="connsiteY3" fmla="*/ 50040 h 52887"/>
                  <a:gd name="connsiteX4" fmla="*/ 0 w 65013"/>
                  <a:gd name="connsiteY4" fmla="*/ 52888 h 52887"/>
                  <a:gd name="connsiteX5" fmla="*/ 0 w 65013"/>
                  <a:gd name="connsiteY5" fmla="*/ 38649 h 52887"/>
                  <a:gd name="connsiteX6" fmla="*/ 9032 w 65013"/>
                  <a:gd name="connsiteY6" fmla="*/ 35719 h 52887"/>
                  <a:gd name="connsiteX7" fmla="*/ 59804 w 65013"/>
                  <a:gd name="connsiteY7" fmla="*/ 6428 h 52887"/>
                  <a:gd name="connsiteX8" fmla="*/ 65011 w 65013"/>
                  <a:gd name="connsiteY8" fmla="*/ 0 h 5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2887">
                    <a:moveTo>
                      <a:pt x="65011" y="0"/>
                    </a:moveTo>
                    <a:lnTo>
                      <a:pt x="65011" y="14646"/>
                    </a:lnTo>
                    <a:cubicBezTo>
                      <a:pt x="65011" y="16599"/>
                      <a:pt x="63221" y="18958"/>
                      <a:pt x="59804" y="20911"/>
                    </a:cubicBezTo>
                    <a:lnTo>
                      <a:pt x="9032" y="50040"/>
                    </a:lnTo>
                    <a:cubicBezTo>
                      <a:pt x="6249" y="51610"/>
                      <a:pt x="3173" y="52579"/>
                      <a:pt x="0" y="52888"/>
                    </a:cubicBezTo>
                    <a:lnTo>
                      <a:pt x="0" y="38649"/>
                    </a:lnTo>
                    <a:cubicBezTo>
                      <a:pt x="3182" y="38307"/>
                      <a:pt x="6257" y="37314"/>
                      <a:pt x="9032" y="35719"/>
                    </a:cubicBezTo>
                    <a:lnTo>
                      <a:pt x="59804" y="6428"/>
                    </a:lnTo>
                    <a:cubicBezTo>
                      <a:pt x="63221" y="4394"/>
                      <a:pt x="65093" y="1953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63210C91-2FFD-FDB7-2269-08400AE914C0}"/>
                  </a:ext>
                </a:extLst>
              </p:cNvPr>
              <p:cNvSpPr/>
              <p:nvPr/>
            </p:nvSpPr>
            <p:spPr>
              <a:xfrm>
                <a:off x="6216181" y="4986446"/>
                <a:ext cx="133523" cy="91402"/>
              </a:xfrm>
              <a:custGeom>
                <a:avLst/>
                <a:gdLst>
                  <a:gd name="connsiteX0" fmla="*/ 3 w 133523"/>
                  <a:gd name="connsiteY0" fmla="*/ 53040 h 91402"/>
                  <a:gd name="connsiteX1" fmla="*/ 1874 w 133523"/>
                  <a:gd name="connsiteY1" fmla="*/ 55888 h 91402"/>
                  <a:gd name="connsiteX2" fmla="*/ 61759 w 133523"/>
                  <a:gd name="connsiteY2" fmla="*/ 90468 h 91402"/>
                  <a:gd name="connsiteX3" fmla="*/ 77544 w 133523"/>
                  <a:gd name="connsiteY3" fmla="*/ 88516 h 91402"/>
                  <a:gd name="connsiteX4" fmla="*/ 128316 w 133523"/>
                  <a:gd name="connsiteY4" fmla="*/ 59142 h 91402"/>
                  <a:gd name="connsiteX5" fmla="*/ 133524 w 133523"/>
                  <a:gd name="connsiteY5" fmla="*/ 52877 h 91402"/>
                  <a:gd name="connsiteX6" fmla="*/ 133524 w 133523"/>
                  <a:gd name="connsiteY6" fmla="*/ 38394 h 91402"/>
                  <a:gd name="connsiteX7" fmla="*/ 131652 w 133523"/>
                  <a:gd name="connsiteY7" fmla="*/ 35546 h 91402"/>
                  <a:gd name="connsiteX8" fmla="*/ 71767 w 133523"/>
                  <a:gd name="connsiteY8" fmla="*/ 966 h 91402"/>
                  <a:gd name="connsiteX9" fmla="*/ 55982 w 133523"/>
                  <a:gd name="connsiteY9" fmla="*/ 2919 h 91402"/>
                  <a:gd name="connsiteX10" fmla="*/ 5210 w 133523"/>
                  <a:gd name="connsiteY10" fmla="*/ 32210 h 91402"/>
                  <a:gd name="connsiteX11" fmla="*/ 3 w 133523"/>
                  <a:gd name="connsiteY11" fmla="*/ 38557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3" h="91402">
                    <a:moveTo>
                      <a:pt x="3" y="53040"/>
                    </a:moveTo>
                    <a:cubicBezTo>
                      <a:pt x="60" y="54261"/>
                      <a:pt x="776" y="55351"/>
                      <a:pt x="1874" y="55888"/>
                    </a:cubicBezTo>
                    <a:lnTo>
                      <a:pt x="61759" y="90468"/>
                    </a:lnTo>
                    <a:cubicBezTo>
                      <a:pt x="67048" y="92209"/>
                      <a:pt x="72841" y="91493"/>
                      <a:pt x="77544" y="88516"/>
                    </a:cubicBezTo>
                    <a:lnTo>
                      <a:pt x="128316" y="59142"/>
                    </a:lnTo>
                    <a:cubicBezTo>
                      <a:pt x="131734" y="57271"/>
                      <a:pt x="133524" y="54911"/>
                      <a:pt x="133524" y="52877"/>
                    </a:cubicBezTo>
                    <a:lnTo>
                      <a:pt x="133524" y="38394"/>
                    </a:lnTo>
                    <a:cubicBezTo>
                      <a:pt x="133507" y="37166"/>
                      <a:pt x="132775" y="36051"/>
                      <a:pt x="131652" y="35546"/>
                    </a:cubicBezTo>
                    <a:lnTo>
                      <a:pt x="71767" y="966"/>
                    </a:lnTo>
                    <a:cubicBezTo>
                      <a:pt x="66487" y="-824"/>
                      <a:pt x="60669" y="-100"/>
                      <a:pt x="55982" y="2919"/>
                    </a:cubicBezTo>
                    <a:lnTo>
                      <a:pt x="5210" y="32210"/>
                    </a:lnTo>
                    <a:cubicBezTo>
                      <a:pt x="1793" y="34244"/>
                      <a:pt x="-79" y="36604"/>
                      <a:pt x="3" y="38557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B10312C2-0B09-210E-4F7D-47B9BB21D817}"/>
                  </a:ext>
                </a:extLst>
              </p:cNvPr>
              <p:cNvSpPr/>
              <p:nvPr/>
            </p:nvSpPr>
            <p:spPr>
              <a:xfrm>
                <a:off x="6216184" y="5025084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871 w 68509"/>
                  <a:gd name="connsiteY1" fmla="*/ 2685 h 52864"/>
                  <a:gd name="connsiteX2" fmla="*/ 61757 w 68509"/>
                  <a:gd name="connsiteY2" fmla="*/ 37265 h 52864"/>
                  <a:gd name="connsiteX3" fmla="*/ 68510 w 68509"/>
                  <a:gd name="connsiteY3" fmla="*/ 38242 h 52864"/>
                  <a:gd name="connsiteX4" fmla="*/ 68510 w 68509"/>
                  <a:gd name="connsiteY4" fmla="*/ 52725 h 52864"/>
                  <a:gd name="connsiteX5" fmla="*/ 61757 w 68509"/>
                  <a:gd name="connsiteY5" fmla="*/ 51748 h 52864"/>
                  <a:gd name="connsiteX6" fmla="*/ 1871 w 68509"/>
                  <a:gd name="connsiteY6" fmla="*/ 17249 h 52864"/>
                  <a:gd name="connsiteX7" fmla="*/ 0 w 68509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81" y="1172"/>
                      <a:pt x="797" y="2205"/>
                      <a:pt x="1871" y="2685"/>
                    </a:cubicBezTo>
                    <a:lnTo>
                      <a:pt x="61757" y="37265"/>
                    </a:lnTo>
                    <a:cubicBezTo>
                      <a:pt x="63848" y="38299"/>
                      <a:pt x="66215" y="38640"/>
                      <a:pt x="68510" y="38242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8"/>
                    </a:cubicBezTo>
                    <a:lnTo>
                      <a:pt x="1871" y="17249"/>
                    </a:lnTo>
                    <a:cubicBezTo>
                      <a:pt x="797" y="16688"/>
                      <a:pt x="90" y="15614"/>
                      <a:pt x="0" y="14402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4632CFC7-497A-56E1-9953-743E0C1AC89B}"/>
                  </a:ext>
                </a:extLst>
              </p:cNvPr>
              <p:cNvSpPr/>
              <p:nvPr/>
            </p:nvSpPr>
            <p:spPr>
              <a:xfrm>
                <a:off x="6284694" y="5024678"/>
                <a:ext cx="65013" cy="53131"/>
              </a:xfrm>
              <a:custGeom>
                <a:avLst/>
                <a:gdLst>
                  <a:gd name="connsiteX0" fmla="*/ 65011 w 65013"/>
                  <a:gd name="connsiteY0" fmla="*/ 0 h 53131"/>
                  <a:gd name="connsiteX1" fmla="*/ 65011 w 65013"/>
                  <a:gd name="connsiteY1" fmla="*/ 14727 h 53131"/>
                  <a:gd name="connsiteX2" fmla="*/ 59804 w 65013"/>
                  <a:gd name="connsiteY2" fmla="*/ 20911 h 53131"/>
                  <a:gd name="connsiteX3" fmla="*/ 9031 w 65013"/>
                  <a:gd name="connsiteY3" fmla="*/ 50284 h 53131"/>
                  <a:gd name="connsiteX4" fmla="*/ 0 w 65013"/>
                  <a:gd name="connsiteY4" fmla="*/ 53132 h 53131"/>
                  <a:gd name="connsiteX5" fmla="*/ 0 w 65013"/>
                  <a:gd name="connsiteY5" fmla="*/ 38649 h 53131"/>
                  <a:gd name="connsiteX6" fmla="*/ 9031 w 65013"/>
                  <a:gd name="connsiteY6" fmla="*/ 35719 h 53131"/>
                  <a:gd name="connsiteX7" fmla="*/ 59804 w 65013"/>
                  <a:gd name="connsiteY7" fmla="*/ 6428 h 53131"/>
                  <a:gd name="connsiteX8" fmla="*/ 65011 w 65013"/>
                  <a:gd name="connsiteY8" fmla="*/ 0 h 5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131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680"/>
                      <a:pt x="63221" y="19040"/>
                      <a:pt x="59804" y="20911"/>
                    </a:cubicBezTo>
                    <a:lnTo>
                      <a:pt x="9031" y="50284"/>
                    </a:lnTo>
                    <a:cubicBezTo>
                      <a:pt x="6265" y="51887"/>
                      <a:pt x="3181" y="52855"/>
                      <a:pt x="0" y="53132"/>
                    </a:cubicBezTo>
                    <a:lnTo>
                      <a:pt x="0" y="38649"/>
                    </a:lnTo>
                    <a:cubicBezTo>
                      <a:pt x="3181" y="38307"/>
                      <a:pt x="6257" y="37314"/>
                      <a:pt x="9031" y="35719"/>
                    </a:cubicBezTo>
                    <a:lnTo>
                      <a:pt x="59804" y="6428"/>
                    </a:lnTo>
                    <a:cubicBezTo>
                      <a:pt x="63221" y="4394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74E35955-45CB-4B9D-729B-7889DA8950BB}"/>
                  </a:ext>
                </a:extLst>
              </p:cNvPr>
              <p:cNvSpPr/>
              <p:nvPr/>
            </p:nvSpPr>
            <p:spPr>
              <a:xfrm>
                <a:off x="6323180" y="5048203"/>
                <a:ext cx="133557" cy="91382"/>
              </a:xfrm>
              <a:custGeom>
                <a:avLst/>
                <a:gdLst>
                  <a:gd name="connsiteX0" fmla="*/ 0 w 133557"/>
                  <a:gd name="connsiteY0" fmla="*/ 53040 h 91382"/>
                  <a:gd name="connsiteX1" fmla="*/ 1790 w 133557"/>
                  <a:gd name="connsiteY1" fmla="*/ 55888 h 91382"/>
                  <a:gd name="connsiteX2" fmla="*/ 61757 w 133557"/>
                  <a:gd name="connsiteY2" fmla="*/ 90387 h 91382"/>
                  <a:gd name="connsiteX3" fmla="*/ 77541 w 133557"/>
                  <a:gd name="connsiteY3" fmla="*/ 88515 h 91382"/>
                  <a:gd name="connsiteX4" fmla="*/ 128314 w 133557"/>
                  <a:gd name="connsiteY4" fmla="*/ 59142 h 91382"/>
                  <a:gd name="connsiteX5" fmla="*/ 133521 w 133557"/>
                  <a:gd name="connsiteY5" fmla="*/ 52877 h 91382"/>
                  <a:gd name="connsiteX6" fmla="*/ 133521 w 133557"/>
                  <a:gd name="connsiteY6" fmla="*/ 38394 h 91382"/>
                  <a:gd name="connsiteX7" fmla="*/ 131731 w 133557"/>
                  <a:gd name="connsiteY7" fmla="*/ 35546 h 91382"/>
                  <a:gd name="connsiteX8" fmla="*/ 71765 w 133557"/>
                  <a:gd name="connsiteY8" fmla="*/ 966 h 91382"/>
                  <a:gd name="connsiteX9" fmla="*/ 55980 w 133557"/>
                  <a:gd name="connsiteY9" fmla="*/ 2919 h 91382"/>
                  <a:gd name="connsiteX10" fmla="*/ 5208 w 133557"/>
                  <a:gd name="connsiteY10" fmla="*/ 32210 h 91382"/>
                  <a:gd name="connsiteX11" fmla="*/ 0 w 133557"/>
                  <a:gd name="connsiteY11" fmla="*/ 38557 h 91382"/>
                  <a:gd name="connsiteX12" fmla="*/ 0 w 133557"/>
                  <a:gd name="connsiteY12" fmla="*/ 53040 h 9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557" h="91382">
                    <a:moveTo>
                      <a:pt x="0" y="53040"/>
                    </a:moveTo>
                    <a:cubicBezTo>
                      <a:pt x="25" y="54244"/>
                      <a:pt x="708" y="55343"/>
                      <a:pt x="1790" y="55888"/>
                    </a:cubicBezTo>
                    <a:lnTo>
                      <a:pt x="61757" y="90387"/>
                    </a:lnTo>
                    <a:cubicBezTo>
                      <a:pt x="67029" y="92201"/>
                      <a:pt x="72839" y="91510"/>
                      <a:pt x="77541" y="88515"/>
                    </a:cubicBezTo>
                    <a:lnTo>
                      <a:pt x="128314" y="59142"/>
                    </a:lnTo>
                    <a:cubicBezTo>
                      <a:pt x="131650" y="57190"/>
                      <a:pt x="133440" y="54911"/>
                      <a:pt x="133521" y="52877"/>
                    </a:cubicBezTo>
                    <a:cubicBezTo>
                      <a:pt x="133603" y="50843"/>
                      <a:pt x="133521" y="40347"/>
                      <a:pt x="133521" y="38394"/>
                    </a:cubicBezTo>
                    <a:cubicBezTo>
                      <a:pt x="133497" y="37190"/>
                      <a:pt x="132813" y="36092"/>
                      <a:pt x="131731" y="35546"/>
                    </a:cubicBezTo>
                    <a:lnTo>
                      <a:pt x="71765" y="966"/>
                    </a:lnTo>
                    <a:cubicBezTo>
                      <a:pt x="66484" y="-824"/>
                      <a:pt x="60666" y="-100"/>
                      <a:pt x="55980" y="2919"/>
                    </a:cubicBezTo>
                    <a:lnTo>
                      <a:pt x="5208" y="32210"/>
                    </a:lnTo>
                    <a:cubicBezTo>
                      <a:pt x="1790" y="34163"/>
                      <a:pt x="0" y="36604"/>
                      <a:pt x="0" y="38557"/>
                    </a:cubicBezTo>
                    <a:cubicBezTo>
                      <a:pt x="0" y="40510"/>
                      <a:pt x="0" y="51087"/>
                      <a:pt x="0" y="53040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53329084-8CCA-DFA6-A97D-04306D94E279}"/>
                  </a:ext>
                </a:extLst>
              </p:cNvPr>
              <p:cNvSpPr/>
              <p:nvPr/>
            </p:nvSpPr>
            <p:spPr>
              <a:xfrm>
                <a:off x="6322773" y="5086841"/>
                <a:ext cx="68591" cy="52864"/>
              </a:xfrm>
              <a:custGeom>
                <a:avLst/>
                <a:gdLst>
                  <a:gd name="connsiteX0" fmla="*/ 0 w 68591"/>
                  <a:gd name="connsiteY0" fmla="*/ 0 h 52864"/>
                  <a:gd name="connsiteX1" fmla="*/ 1871 w 68591"/>
                  <a:gd name="connsiteY1" fmla="*/ 2685 h 52864"/>
                  <a:gd name="connsiteX2" fmla="*/ 61757 w 68591"/>
                  <a:gd name="connsiteY2" fmla="*/ 37266 h 52864"/>
                  <a:gd name="connsiteX3" fmla="*/ 68591 w 68591"/>
                  <a:gd name="connsiteY3" fmla="*/ 38242 h 52864"/>
                  <a:gd name="connsiteX4" fmla="*/ 68591 w 68591"/>
                  <a:gd name="connsiteY4" fmla="*/ 52725 h 52864"/>
                  <a:gd name="connsiteX5" fmla="*/ 61838 w 68591"/>
                  <a:gd name="connsiteY5" fmla="*/ 51749 h 52864"/>
                  <a:gd name="connsiteX6" fmla="*/ 1953 w 68591"/>
                  <a:gd name="connsiteY6" fmla="*/ 17249 h 52864"/>
                  <a:gd name="connsiteX7" fmla="*/ 81 w 68591"/>
                  <a:gd name="connsiteY7" fmla="*/ 14402 h 52864"/>
                  <a:gd name="connsiteX8" fmla="*/ 0 w 68591"/>
                  <a:gd name="connsiteY8" fmla="*/ 0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91" h="52864">
                    <a:moveTo>
                      <a:pt x="0" y="0"/>
                    </a:moveTo>
                    <a:cubicBezTo>
                      <a:pt x="130" y="1155"/>
                      <a:pt x="830" y="2164"/>
                      <a:pt x="1871" y="2685"/>
                    </a:cubicBezTo>
                    <a:lnTo>
                      <a:pt x="61757" y="37266"/>
                    </a:lnTo>
                    <a:cubicBezTo>
                      <a:pt x="63888" y="38258"/>
                      <a:pt x="66264" y="38600"/>
                      <a:pt x="68591" y="38242"/>
                    </a:cubicBezTo>
                    <a:lnTo>
                      <a:pt x="68591" y="52725"/>
                    </a:lnTo>
                    <a:cubicBezTo>
                      <a:pt x="66297" y="53083"/>
                      <a:pt x="63937" y="52749"/>
                      <a:pt x="61838" y="51749"/>
                    </a:cubicBezTo>
                    <a:lnTo>
                      <a:pt x="1953" y="17249"/>
                    </a:lnTo>
                    <a:cubicBezTo>
                      <a:pt x="830" y="16745"/>
                      <a:pt x="98" y="15630"/>
                      <a:pt x="81" y="14402"/>
                    </a:cubicBezTo>
                    <a:cubicBezTo>
                      <a:pt x="0" y="12449"/>
                      <a:pt x="407" y="1465"/>
                      <a:pt x="0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75B70B4D-6C50-C53E-CAD2-35D72F655BAF}"/>
                  </a:ext>
                </a:extLst>
              </p:cNvPr>
              <p:cNvSpPr/>
              <p:nvPr/>
            </p:nvSpPr>
            <p:spPr>
              <a:xfrm>
                <a:off x="6391608" y="5086434"/>
                <a:ext cx="65013" cy="52968"/>
              </a:xfrm>
              <a:custGeom>
                <a:avLst/>
                <a:gdLst>
                  <a:gd name="connsiteX0" fmla="*/ 65011 w 65013"/>
                  <a:gd name="connsiteY0" fmla="*/ 0 h 52968"/>
                  <a:gd name="connsiteX1" fmla="*/ 65011 w 65013"/>
                  <a:gd name="connsiteY1" fmla="*/ 0 h 52968"/>
                  <a:gd name="connsiteX2" fmla="*/ 65011 w 65013"/>
                  <a:gd name="connsiteY2" fmla="*/ 14564 h 52968"/>
                  <a:gd name="connsiteX3" fmla="*/ 59804 w 65013"/>
                  <a:gd name="connsiteY3" fmla="*/ 20748 h 52968"/>
                  <a:gd name="connsiteX4" fmla="*/ 9032 w 65013"/>
                  <a:gd name="connsiteY4" fmla="*/ 50121 h 52968"/>
                  <a:gd name="connsiteX5" fmla="*/ 0 w 65013"/>
                  <a:gd name="connsiteY5" fmla="*/ 52969 h 52968"/>
                  <a:gd name="connsiteX6" fmla="*/ 0 w 65013"/>
                  <a:gd name="connsiteY6" fmla="*/ 38567 h 52968"/>
                  <a:gd name="connsiteX7" fmla="*/ 9032 w 65013"/>
                  <a:gd name="connsiteY7" fmla="*/ 35638 h 52968"/>
                  <a:gd name="connsiteX8" fmla="*/ 59722 w 65013"/>
                  <a:gd name="connsiteY8" fmla="*/ 6347 h 52968"/>
                  <a:gd name="connsiteX9" fmla="*/ 65011 w 65013"/>
                  <a:gd name="connsiteY9" fmla="*/ 0 h 5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8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1953"/>
                      <a:pt x="65011" y="13425"/>
                      <a:pt x="65011" y="14564"/>
                    </a:cubicBezTo>
                    <a:cubicBezTo>
                      <a:pt x="64360" y="17339"/>
                      <a:pt x="62424" y="19633"/>
                      <a:pt x="59804" y="20748"/>
                    </a:cubicBezTo>
                    <a:lnTo>
                      <a:pt x="9032" y="50121"/>
                    </a:lnTo>
                    <a:cubicBezTo>
                      <a:pt x="6257" y="51700"/>
                      <a:pt x="3182" y="52676"/>
                      <a:pt x="0" y="52969"/>
                    </a:cubicBezTo>
                    <a:lnTo>
                      <a:pt x="0" y="38567"/>
                    </a:lnTo>
                    <a:cubicBezTo>
                      <a:pt x="3173" y="38193"/>
                      <a:pt x="6241" y="37192"/>
                      <a:pt x="9032" y="35638"/>
                    </a:cubicBezTo>
                    <a:lnTo>
                      <a:pt x="59722" y="6347"/>
                    </a:lnTo>
                    <a:cubicBezTo>
                      <a:pt x="63302" y="4394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CC404065-738A-24EA-A85D-3F1E3EA568D1}"/>
                  </a:ext>
                </a:extLst>
              </p:cNvPr>
              <p:cNvSpPr/>
              <p:nvPr/>
            </p:nvSpPr>
            <p:spPr>
              <a:xfrm>
                <a:off x="6537399" y="4801014"/>
                <a:ext cx="133700" cy="91402"/>
              </a:xfrm>
              <a:custGeom>
                <a:avLst/>
                <a:gdLst>
                  <a:gd name="connsiteX0" fmla="*/ 17 w 133700"/>
                  <a:gd name="connsiteY0" fmla="*/ 53040 h 91402"/>
                  <a:gd name="connsiteX1" fmla="*/ 1807 w 133700"/>
                  <a:gd name="connsiteY1" fmla="*/ 55888 h 91402"/>
                  <a:gd name="connsiteX2" fmla="*/ 62017 w 133700"/>
                  <a:gd name="connsiteY2" fmla="*/ 90468 h 91402"/>
                  <a:gd name="connsiteX3" fmla="*/ 77802 w 133700"/>
                  <a:gd name="connsiteY3" fmla="*/ 88515 h 91402"/>
                  <a:gd name="connsiteX4" fmla="*/ 128574 w 133700"/>
                  <a:gd name="connsiteY4" fmla="*/ 59143 h 91402"/>
                  <a:gd name="connsiteX5" fmla="*/ 133700 w 133700"/>
                  <a:gd name="connsiteY5" fmla="*/ 52959 h 91402"/>
                  <a:gd name="connsiteX6" fmla="*/ 133700 w 133700"/>
                  <a:gd name="connsiteY6" fmla="*/ 38394 h 91402"/>
                  <a:gd name="connsiteX7" fmla="*/ 131910 w 133700"/>
                  <a:gd name="connsiteY7" fmla="*/ 35546 h 91402"/>
                  <a:gd name="connsiteX8" fmla="*/ 71944 w 133700"/>
                  <a:gd name="connsiteY8" fmla="*/ 966 h 91402"/>
                  <a:gd name="connsiteX9" fmla="*/ 56159 w 133700"/>
                  <a:gd name="connsiteY9" fmla="*/ 2919 h 91402"/>
                  <a:gd name="connsiteX10" fmla="*/ 5387 w 133700"/>
                  <a:gd name="connsiteY10" fmla="*/ 32211 h 91402"/>
                  <a:gd name="connsiteX11" fmla="*/ 179 w 133700"/>
                  <a:gd name="connsiteY11" fmla="*/ 38557 h 91402"/>
                  <a:gd name="connsiteX12" fmla="*/ 17 w 133700"/>
                  <a:gd name="connsiteY12" fmla="*/ 53040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700" h="91402">
                    <a:moveTo>
                      <a:pt x="17" y="53040"/>
                    </a:moveTo>
                    <a:cubicBezTo>
                      <a:pt x="41" y="54244"/>
                      <a:pt x="725" y="55343"/>
                      <a:pt x="1807" y="55888"/>
                    </a:cubicBezTo>
                    <a:lnTo>
                      <a:pt x="62017" y="90468"/>
                    </a:lnTo>
                    <a:cubicBezTo>
                      <a:pt x="67306" y="92210"/>
                      <a:pt x="73099" y="91493"/>
                      <a:pt x="77802" y="88515"/>
                    </a:cubicBezTo>
                    <a:lnTo>
                      <a:pt x="128574" y="59143"/>
                    </a:lnTo>
                    <a:cubicBezTo>
                      <a:pt x="131910" y="57271"/>
                      <a:pt x="133700" y="54911"/>
                      <a:pt x="133700" y="52959"/>
                    </a:cubicBezTo>
                    <a:lnTo>
                      <a:pt x="133700" y="38394"/>
                    </a:lnTo>
                    <a:cubicBezTo>
                      <a:pt x="133676" y="37190"/>
                      <a:pt x="132992" y="36092"/>
                      <a:pt x="131910" y="35546"/>
                    </a:cubicBezTo>
                    <a:lnTo>
                      <a:pt x="71944" y="966"/>
                    </a:lnTo>
                    <a:cubicBezTo>
                      <a:pt x="66663" y="-824"/>
                      <a:pt x="60845" y="-100"/>
                      <a:pt x="56159" y="2919"/>
                    </a:cubicBezTo>
                    <a:lnTo>
                      <a:pt x="5387" y="32211"/>
                    </a:lnTo>
                    <a:cubicBezTo>
                      <a:pt x="1969" y="34245"/>
                      <a:pt x="179" y="36604"/>
                      <a:pt x="179" y="38557"/>
                    </a:cubicBezTo>
                    <a:cubicBezTo>
                      <a:pt x="179" y="40510"/>
                      <a:pt x="-65" y="51087"/>
                      <a:pt x="17" y="5304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1F754501-1DED-0017-4C4D-CB4C2E745047}"/>
                  </a:ext>
                </a:extLst>
              </p:cNvPr>
              <p:cNvSpPr/>
              <p:nvPr/>
            </p:nvSpPr>
            <p:spPr>
              <a:xfrm>
                <a:off x="6605844" y="4839245"/>
                <a:ext cx="65013" cy="52969"/>
              </a:xfrm>
              <a:custGeom>
                <a:avLst/>
                <a:gdLst>
                  <a:gd name="connsiteX0" fmla="*/ 65011 w 65013"/>
                  <a:gd name="connsiteY0" fmla="*/ 0 h 52969"/>
                  <a:gd name="connsiteX1" fmla="*/ 65011 w 65013"/>
                  <a:gd name="connsiteY1" fmla="*/ 0 h 52969"/>
                  <a:gd name="connsiteX2" fmla="*/ 65011 w 65013"/>
                  <a:gd name="connsiteY2" fmla="*/ 14565 h 52969"/>
                  <a:gd name="connsiteX3" fmla="*/ 59804 w 65013"/>
                  <a:gd name="connsiteY3" fmla="*/ 20748 h 52969"/>
                  <a:gd name="connsiteX4" fmla="*/ 9031 w 65013"/>
                  <a:gd name="connsiteY4" fmla="*/ 50121 h 52969"/>
                  <a:gd name="connsiteX5" fmla="*/ 0 w 65013"/>
                  <a:gd name="connsiteY5" fmla="*/ 52969 h 52969"/>
                  <a:gd name="connsiteX6" fmla="*/ 0 w 65013"/>
                  <a:gd name="connsiteY6" fmla="*/ 38486 h 52969"/>
                  <a:gd name="connsiteX7" fmla="*/ 9031 w 65013"/>
                  <a:gd name="connsiteY7" fmla="*/ 35557 h 52969"/>
                  <a:gd name="connsiteX8" fmla="*/ 59804 w 65013"/>
                  <a:gd name="connsiteY8" fmla="*/ 6265 h 52969"/>
                  <a:gd name="connsiteX9" fmla="*/ 65011 w 65013"/>
                  <a:gd name="connsiteY9" fmla="*/ 0 h 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9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1953"/>
                      <a:pt x="65011" y="13425"/>
                      <a:pt x="65011" y="14565"/>
                    </a:cubicBezTo>
                    <a:cubicBezTo>
                      <a:pt x="65011" y="15704"/>
                      <a:pt x="63140" y="18877"/>
                      <a:pt x="59804" y="20748"/>
                    </a:cubicBezTo>
                    <a:lnTo>
                      <a:pt x="9031" y="50121"/>
                    </a:lnTo>
                    <a:cubicBezTo>
                      <a:pt x="6257" y="51700"/>
                      <a:pt x="3181" y="52676"/>
                      <a:pt x="0" y="52969"/>
                    </a:cubicBezTo>
                    <a:lnTo>
                      <a:pt x="0" y="38486"/>
                    </a:lnTo>
                    <a:cubicBezTo>
                      <a:pt x="3181" y="38144"/>
                      <a:pt x="6257" y="37152"/>
                      <a:pt x="9031" y="35557"/>
                    </a:cubicBezTo>
                    <a:lnTo>
                      <a:pt x="59804" y="6265"/>
                    </a:lnTo>
                    <a:cubicBezTo>
                      <a:pt x="63302" y="4394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05684484-7125-C985-F5CE-F82D9B313E52}"/>
                  </a:ext>
                </a:extLst>
              </p:cNvPr>
              <p:cNvSpPr/>
              <p:nvPr/>
            </p:nvSpPr>
            <p:spPr>
              <a:xfrm>
                <a:off x="6537253" y="4839652"/>
                <a:ext cx="68591" cy="52887"/>
              </a:xfrm>
              <a:custGeom>
                <a:avLst/>
                <a:gdLst>
                  <a:gd name="connsiteX0" fmla="*/ 81 w 68591"/>
                  <a:gd name="connsiteY0" fmla="*/ 0 h 52887"/>
                  <a:gd name="connsiteX1" fmla="*/ 1953 w 68591"/>
                  <a:gd name="connsiteY1" fmla="*/ 2685 h 52887"/>
                  <a:gd name="connsiteX2" fmla="*/ 61838 w 68591"/>
                  <a:gd name="connsiteY2" fmla="*/ 37266 h 52887"/>
                  <a:gd name="connsiteX3" fmla="*/ 68591 w 68591"/>
                  <a:gd name="connsiteY3" fmla="*/ 38242 h 52887"/>
                  <a:gd name="connsiteX4" fmla="*/ 68591 w 68591"/>
                  <a:gd name="connsiteY4" fmla="*/ 52725 h 52887"/>
                  <a:gd name="connsiteX5" fmla="*/ 61838 w 68591"/>
                  <a:gd name="connsiteY5" fmla="*/ 51749 h 52887"/>
                  <a:gd name="connsiteX6" fmla="*/ 1871 w 68591"/>
                  <a:gd name="connsiteY6" fmla="*/ 17249 h 52887"/>
                  <a:gd name="connsiteX7" fmla="*/ 0 w 68591"/>
                  <a:gd name="connsiteY7" fmla="*/ 14402 h 52887"/>
                  <a:gd name="connsiteX8" fmla="*/ 81 w 68591"/>
                  <a:gd name="connsiteY8" fmla="*/ 0 h 5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91" h="52887">
                    <a:moveTo>
                      <a:pt x="81" y="0"/>
                    </a:moveTo>
                    <a:cubicBezTo>
                      <a:pt x="163" y="1172"/>
                      <a:pt x="879" y="2205"/>
                      <a:pt x="1953" y="2685"/>
                    </a:cubicBezTo>
                    <a:lnTo>
                      <a:pt x="61838" y="37266"/>
                    </a:lnTo>
                    <a:cubicBezTo>
                      <a:pt x="63929" y="38299"/>
                      <a:pt x="66297" y="38640"/>
                      <a:pt x="68591" y="38242"/>
                    </a:cubicBezTo>
                    <a:lnTo>
                      <a:pt x="68591" y="52725"/>
                    </a:lnTo>
                    <a:cubicBezTo>
                      <a:pt x="66297" y="53124"/>
                      <a:pt x="63929" y="52782"/>
                      <a:pt x="61838" y="51749"/>
                    </a:cubicBezTo>
                    <a:lnTo>
                      <a:pt x="1871" y="17249"/>
                    </a:lnTo>
                    <a:cubicBezTo>
                      <a:pt x="798" y="16688"/>
                      <a:pt x="90" y="15614"/>
                      <a:pt x="0" y="14402"/>
                    </a:cubicBezTo>
                    <a:cubicBezTo>
                      <a:pt x="81" y="12449"/>
                      <a:pt x="163" y="1465"/>
                      <a:pt x="81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D9598110-0692-B790-03F7-4C108CDE4C22}"/>
                  </a:ext>
                </a:extLst>
              </p:cNvPr>
              <p:cNvSpPr/>
              <p:nvPr/>
            </p:nvSpPr>
            <p:spPr>
              <a:xfrm>
                <a:off x="6537363" y="4801014"/>
                <a:ext cx="133519" cy="76894"/>
              </a:xfrm>
              <a:custGeom>
                <a:avLst/>
                <a:gdLst>
                  <a:gd name="connsiteX0" fmla="*/ 71735 w 133519"/>
                  <a:gd name="connsiteY0" fmla="*/ 966 h 76894"/>
                  <a:gd name="connsiteX1" fmla="*/ 131702 w 133519"/>
                  <a:gd name="connsiteY1" fmla="*/ 35546 h 76894"/>
                  <a:gd name="connsiteX2" fmla="*/ 128285 w 133519"/>
                  <a:gd name="connsiteY2" fmla="*/ 44660 h 76894"/>
                  <a:gd name="connsiteX3" fmla="*/ 77512 w 133519"/>
                  <a:gd name="connsiteY3" fmla="*/ 73951 h 76894"/>
                  <a:gd name="connsiteX4" fmla="*/ 61727 w 133519"/>
                  <a:gd name="connsiteY4" fmla="*/ 75904 h 76894"/>
                  <a:gd name="connsiteX5" fmla="*/ 1842 w 133519"/>
                  <a:gd name="connsiteY5" fmla="*/ 41324 h 76894"/>
                  <a:gd name="connsiteX6" fmla="*/ 5178 w 133519"/>
                  <a:gd name="connsiteY6" fmla="*/ 32211 h 76894"/>
                  <a:gd name="connsiteX7" fmla="*/ 55950 w 133519"/>
                  <a:gd name="connsiteY7" fmla="*/ 2919 h 76894"/>
                  <a:gd name="connsiteX8" fmla="*/ 71735 w 133519"/>
                  <a:gd name="connsiteY8" fmla="*/ 966 h 7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519" h="76894">
                    <a:moveTo>
                      <a:pt x="71735" y="966"/>
                    </a:moveTo>
                    <a:lnTo>
                      <a:pt x="131702" y="35546"/>
                    </a:lnTo>
                    <a:cubicBezTo>
                      <a:pt x="135119" y="37499"/>
                      <a:pt x="133573" y="41649"/>
                      <a:pt x="128285" y="44660"/>
                    </a:cubicBezTo>
                    <a:lnTo>
                      <a:pt x="77512" y="73951"/>
                    </a:lnTo>
                    <a:cubicBezTo>
                      <a:pt x="72834" y="77010"/>
                      <a:pt x="67008" y="77726"/>
                      <a:pt x="61727" y="75904"/>
                    </a:cubicBezTo>
                    <a:lnTo>
                      <a:pt x="1842" y="41324"/>
                    </a:lnTo>
                    <a:cubicBezTo>
                      <a:pt x="-1575" y="39371"/>
                      <a:pt x="-111" y="35302"/>
                      <a:pt x="5178" y="32211"/>
                    </a:cubicBezTo>
                    <a:lnTo>
                      <a:pt x="55950" y="2919"/>
                    </a:lnTo>
                    <a:cubicBezTo>
                      <a:pt x="60637" y="-100"/>
                      <a:pt x="66455" y="-824"/>
                      <a:pt x="71735" y="96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2C0996D0-78F4-0CEF-E74C-EF27BB5C71BB}"/>
                  </a:ext>
                </a:extLst>
              </p:cNvPr>
              <p:cNvSpPr/>
              <p:nvPr/>
            </p:nvSpPr>
            <p:spPr>
              <a:xfrm>
                <a:off x="6751163" y="5048087"/>
                <a:ext cx="133522" cy="91387"/>
              </a:xfrm>
              <a:custGeom>
                <a:avLst/>
                <a:gdLst>
                  <a:gd name="connsiteX0" fmla="*/ 0 w 133522"/>
                  <a:gd name="connsiteY0" fmla="*/ 53075 h 91387"/>
                  <a:gd name="connsiteX1" fmla="*/ 1871 w 133522"/>
                  <a:gd name="connsiteY1" fmla="*/ 55841 h 91387"/>
                  <a:gd name="connsiteX2" fmla="*/ 61757 w 133522"/>
                  <a:gd name="connsiteY2" fmla="*/ 90422 h 91387"/>
                  <a:gd name="connsiteX3" fmla="*/ 77541 w 133522"/>
                  <a:gd name="connsiteY3" fmla="*/ 88469 h 91387"/>
                  <a:gd name="connsiteX4" fmla="*/ 128314 w 133522"/>
                  <a:gd name="connsiteY4" fmla="*/ 59177 h 91387"/>
                  <a:gd name="connsiteX5" fmla="*/ 133521 w 133522"/>
                  <a:gd name="connsiteY5" fmla="*/ 52912 h 91387"/>
                  <a:gd name="connsiteX6" fmla="*/ 133521 w 133522"/>
                  <a:gd name="connsiteY6" fmla="*/ 38429 h 91387"/>
                  <a:gd name="connsiteX7" fmla="*/ 131731 w 133522"/>
                  <a:gd name="connsiteY7" fmla="*/ 35581 h 91387"/>
                  <a:gd name="connsiteX8" fmla="*/ 71846 w 133522"/>
                  <a:gd name="connsiteY8" fmla="*/ 1001 h 91387"/>
                  <a:gd name="connsiteX9" fmla="*/ 56061 w 133522"/>
                  <a:gd name="connsiteY9" fmla="*/ 2872 h 91387"/>
                  <a:gd name="connsiteX10" fmla="*/ 5208 w 133522"/>
                  <a:gd name="connsiteY10" fmla="*/ 32245 h 91387"/>
                  <a:gd name="connsiteX11" fmla="*/ 81 w 133522"/>
                  <a:gd name="connsiteY11" fmla="*/ 38592 h 9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2" h="91387">
                    <a:moveTo>
                      <a:pt x="0" y="53075"/>
                    </a:moveTo>
                    <a:cubicBezTo>
                      <a:pt x="33" y="54287"/>
                      <a:pt x="757" y="55361"/>
                      <a:pt x="1871" y="55841"/>
                    </a:cubicBezTo>
                    <a:lnTo>
                      <a:pt x="61757" y="90422"/>
                    </a:lnTo>
                    <a:cubicBezTo>
                      <a:pt x="67037" y="92212"/>
                      <a:pt x="72855" y="91487"/>
                      <a:pt x="77541" y="88469"/>
                    </a:cubicBezTo>
                    <a:lnTo>
                      <a:pt x="128314" y="59177"/>
                    </a:lnTo>
                    <a:cubicBezTo>
                      <a:pt x="131650" y="57224"/>
                      <a:pt x="133521" y="54865"/>
                      <a:pt x="133521" y="52912"/>
                    </a:cubicBezTo>
                    <a:cubicBezTo>
                      <a:pt x="133521" y="50959"/>
                      <a:pt x="133521" y="40382"/>
                      <a:pt x="133521" y="38429"/>
                    </a:cubicBezTo>
                    <a:cubicBezTo>
                      <a:pt x="133562" y="37200"/>
                      <a:pt x="132854" y="36077"/>
                      <a:pt x="131731" y="35581"/>
                    </a:cubicBezTo>
                    <a:lnTo>
                      <a:pt x="71846" y="1001"/>
                    </a:lnTo>
                    <a:cubicBezTo>
                      <a:pt x="66573" y="-822"/>
                      <a:pt x="60756" y="-130"/>
                      <a:pt x="56061" y="2872"/>
                    </a:cubicBezTo>
                    <a:lnTo>
                      <a:pt x="5208" y="32245"/>
                    </a:lnTo>
                    <a:cubicBezTo>
                      <a:pt x="1871" y="34198"/>
                      <a:pt x="0" y="36639"/>
                      <a:pt x="81" y="3859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A072AC8F-4B5C-0C74-4099-0AEB508F9A81}"/>
                  </a:ext>
                </a:extLst>
              </p:cNvPr>
              <p:cNvSpPr/>
              <p:nvPr/>
            </p:nvSpPr>
            <p:spPr>
              <a:xfrm>
                <a:off x="6819592" y="5086271"/>
                <a:ext cx="65013" cy="53050"/>
              </a:xfrm>
              <a:custGeom>
                <a:avLst/>
                <a:gdLst>
                  <a:gd name="connsiteX0" fmla="*/ 65011 w 65013"/>
                  <a:gd name="connsiteY0" fmla="*/ 0 h 53050"/>
                  <a:gd name="connsiteX1" fmla="*/ 65011 w 65013"/>
                  <a:gd name="connsiteY1" fmla="*/ 0 h 53050"/>
                  <a:gd name="connsiteX2" fmla="*/ 65011 w 65013"/>
                  <a:gd name="connsiteY2" fmla="*/ 14565 h 53050"/>
                  <a:gd name="connsiteX3" fmla="*/ 59804 w 65013"/>
                  <a:gd name="connsiteY3" fmla="*/ 20830 h 53050"/>
                  <a:gd name="connsiteX4" fmla="*/ 9032 w 65013"/>
                  <a:gd name="connsiteY4" fmla="*/ 50121 h 53050"/>
                  <a:gd name="connsiteX5" fmla="*/ 0 w 65013"/>
                  <a:gd name="connsiteY5" fmla="*/ 53051 h 53050"/>
                  <a:gd name="connsiteX6" fmla="*/ 0 w 65013"/>
                  <a:gd name="connsiteY6" fmla="*/ 38730 h 53050"/>
                  <a:gd name="connsiteX7" fmla="*/ 9032 w 65013"/>
                  <a:gd name="connsiteY7" fmla="*/ 35882 h 53050"/>
                  <a:gd name="connsiteX8" fmla="*/ 59722 w 65013"/>
                  <a:gd name="connsiteY8" fmla="*/ 6509 h 53050"/>
                  <a:gd name="connsiteX9" fmla="*/ 65011 w 65013"/>
                  <a:gd name="connsiteY9" fmla="*/ 0 h 5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3050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2034"/>
                      <a:pt x="65011" y="13426"/>
                      <a:pt x="65011" y="14565"/>
                    </a:cubicBezTo>
                    <a:cubicBezTo>
                      <a:pt x="65011" y="15704"/>
                      <a:pt x="63140" y="18877"/>
                      <a:pt x="59804" y="20830"/>
                    </a:cubicBezTo>
                    <a:lnTo>
                      <a:pt x="9032" y="50121"/>
                    </a:lnTo>
                    <a:cubicBezTo>
                      <a:pt x="6257" y="51716"/>
                      <a:pt x="3181" y="52709"/>
                      <a:pt x="0" y="53051"/>
                    </a:cubicBezTo>
                    <a:lnTo>
                      <a:pt x="0" y="38730"/>
                    </a:lnTo>
                    <a:cubicBezTo>
                      <a:pt x="3181" y="38437"/>
                      <a:pt x="6257" y="37461"/>
                      <a:pt x="9032" y="35882"/>
                    </a:cubicBezTo>
                    <a:lnTo>
                      <a:pt x="59722" y="6509"/>
                    </a:lnTo>
                    <a:cubicBezTo>
                      <a:pt x="63302" y="4475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6BBA17D6-FD77-9C02-019E-3D8ED00C852D}"/>
                  </a:ext>
                </a:extLst>
              </p:cNvPr>
              <p:cNvSpPr/>
              <p:nvPr/>
            </p:nvSpPr>
            <p:spPr>
              <a:xfrm>
                <a:off x="6751163" y="5086759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790 w 68509"/>
                  <a:gd name="connsiteY1" fmla="*/ 2685 h 52864"/>
                  <a:gd name="connsiteX2" fmla="*/ 61757 w 68509"/>
                  <a:gd name="connsiteY2" fmla="*/ 37266 h 52864"/>
                  <a:gd name="connsiteX3" fmla="*/ 68510 w 68509"/>
                  <a:gd name="connsiteY3" fmla="*/ 38161 h 52864"/>
                  <a:gd name="connsiteX4" fmla="*/ 68510 w 68509"/>
                  <a:gd name="connsiteY4" fmla="*/ 52725 h 52864"/>
                  <a:gd name="connsiteX5" fmla="*/ 61757 w 68509"/>
                  <a:gd name="connsiteY5" fmla="*/ 51749 h 52864"/>
                  <a:gd name="connsiteX6" fmla="*/ 1871 w 68509"/>
                  <a:gd name="connsiteY6" fmla="*/ 17168 h 52864"/>
                  <a:gd name="connsiteX7" fmla="*/ 0 w 68509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65" y="1155"/>
                      <a:pt x="749" y="2181"/>
                      <a:pt x="1790" y="2685"/>
                    </a:cubicBezTo>
                    <a:lnTo>
                      <a:pt x="61757" y="37266"/>
                    </a:lnTo>
                    <a:cubicBezTo>
                      <a:pt x="63864" y="38234"/>
                      <a:pt x="66224" y="38543"/>
                      <a:pt x="68510" y="38161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9"/>
                    </a:cubicBezTo>
                    <a:lnTo>
                      <a:pt x="1871" y="17168"/>
                    </a:lnTo>
                    <a:cubicBezTo>
                      <a:pt x="797" y="16648"/>
                      <a:pt x="81" y="15590"/>
                      <a:pt x="0" y="14402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03BA698A-EB36-46A7-588B-E5CDFAFC8B41}"/>
                  </a:ext>
                </a:extLst>
              </p:cNvPr>
              <p:cNvSpPr/>
              <p:nvPr/>
            </p:nvSpPr>
            <p:spPr>
              <a:xfrm>
                <a:off x="6751132" y="5048087"/>
                <a:ext cx="133523" cy="76872"/>
              </a:xfrm>
              <a:custGeom>
                <a:avLst/>
                <a:gdLst>
                  <a:gd name="connsiteX0" fmla="*/ 71796 w 133523"/>
                  <a:gd name="connsiteY0" fmla="*/ 1001 h 76872"/>
                  <a:gd name="connsiteX1" fmla="*/ 131681 w 133523"/>
                  <a:gd name="connsiteY1" fmla="*/ 35581 h 76872"/>
                  <a:gd name="connsiteX2" fmla="*/ 128345 w 133523"/>
                  <a:gd name="connsiteY2" fmla="*/ 44613 h 76872"/>
                  <a:gd name="connsiteX3" fmla="*/ 77573 w 133523"/>
                  <a:gd name="connsiteY3" fmla="*/ 73986 h 76872"/>
                  <a:gd name="connsiteX4" fmla="*/ 61788 w 133523"/>
                  <a:gd name="connsiteY4" fmla="*/ 75939 h 76872"/>
                  <a:gd name="connsiteX5" fmla="*/ 1822 w 133523"/>
                  <a:gd name="connsiteY5" fmla="*/ 41358 h 76872"/>
                  <a:gd name="connsiteX6" fmla="*/ 5158 w 133523"/>
                  <a:gd name="connsiteY6" fmla="*/ 32245 h 76872"/>
                  <a:gd name="connsiteX7" fmla="*/ 56011 w 133523"/>
                  <a:gd name="connsiteY7" fmla="*/ 2872 h 76872"/>
                  <a:gd name="connsiteX8" fmla="*/ 71796 w 133523"/>
                  <a:gd name="connsiteY8" fmla="*/ 1001 h 76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523" h="76872">
                    <a:moveTo>
                      <a:pt x="71796" y="1001"/>
                    </a:moveTo>
                    <a:lnTo>
                      <a:pt x="131681" y="35581"/>
                    </a:lnTo>
                    <a:cubicBezTo>
                      <a:pt x="135099" y="37534"/>
                      <a:pt x="133634" y="41602"/>
                      <a:pt x="128345" y="44613"/>
                    </a:cubicBezTo>
                    <a:lnTo>
                      <a:pt x="77573" y="73986"/>
                    </a:lnTo>
                    <a:cubicBezTo>
                      <a:pt x="72870" y="76964"/>
                      <a:pt x="67077" y="77680"/>
                      <a:pt x="61788" y="75939"/>
                    </a:cubicBezTo>
                    <a:lnTo>
                      <a:pt x="1822" y="41358"/>
                    </a:lnTo>
                    <a:cubicBezTo>
                      <a:pt x="-1596" y="39405"/>
                      <a:pt x="-50" y="35256"/>
                      <a:pt x="5158" y="32245"/>
                    </a:cubicBezTo>
                    <a:lnTo>
                      <a:pt x="56011" y="2872"/>
                    </a:lnTo>
                    <a:cubicBezTo>
                      <a:pt x="60706" y="-130"/>
                      <a:pt x="66524" y="-822"/>
                      <a:pt x="71796" y="100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E6AFAF25-8F39-05B4-E5AF-2F897F73DDDB}"/>
                  </a:ext>
                </a:extLst>
              </p:cNvPr>
              <p:cNvSpPr/>
              <p:nvPr/>
            </p:nvSpPr>
            <p:spPr>
              <a:xfrm>
                <a:off x="6644002" y="5109741"/>
                <a:ext cx="133442" cy="91479"/>
              </a:xfrm>
              <a:custGeom>
                <a:avLst/>
                <a:gdLst>
                  <a:gd name="connsiteX0" fmla="*/ 84 w 133442"/>
                  <a:gd name="connsiteY0" fmla="*/ 53258 h 91479"/>
                  <a:gd name="connsiteX1" fmla="*/ 1955 w 133442"/>
                  <a:gd name="connsiteY1" fmla="*/ 56025 h 91479"/>
                  <a:gd name="connsiteX2" fmla="*/ 61840 w 133442"/>
                  <a:gd name="connsiteY2" fmla="*/ 90605 h 91479"/>
                  <a:gd name="connsiteX3" fmla="*/ 77463 w 133442"/>
                  <a:gd name="connsiteY3" fmla="*/ 88489 h 91479"/>
                  <a:gd name="connsiteX4" fmla="*/ 128235 w 133442"/>
                  <a:gd name="connsiteY4" fmla="*/ 59198 h 91479"/>
                  <a:gd name="connsiteX5" fmla="*/ 133442 w 133442"/>
                  <a:gd name="connsiteY5" fmla="*/ 52933 h 91479"/>
                  <a:gd name="connsiteX6" fmla="*/ 133442 w 133442"/>
                  <a:gd name="connsiteY6" fmla="*/ 38368 h 91479"/>
                  <a:gd name="connsiteX7" fmla="*/ 131652 w 133442"/>
                  <a:gd name="connsiteY7" fmla="*/ 35520 h 91479"/>
                  <a:gd name="connsiteX8" fmla="*/ 71767 w 133442"/>
                  <a:gd name="connsiteY8" fmla="*/ 940 h 91479"/>
                  <a:gd name="connsiteX9" fmla="*/ 55982 w 133442"/>
                  <a:gd name="connsiteY9" fmla="*/ 2893 h 91479"/>
                  <a:gd name="connsiteX10" fmla="*/ 5128 w 133442"/>
                  <a:gd name="connsiteY10" fmla="*/ 32266 h 91479"/>
                  <a:gd name="connsiteX11" fmla="*/ 3 w 133442"/>
                  <a:gd name="connsiteY11" fmla="*/ 38612 h 9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442" h="91479">
                    <a:moveTo>
                      <a:pt x="84" y="53258"/>
                    </a:moveTo>
                    <a:cubicBezTo>
                      <a:pt x="133" y="54462"/>
                      <a:pt x="857" y="55528"/>
                      <a:pt x="1955" y="56025"/>
                    </a:cubicBezTo>
                    <a:lnTo>
                      <a:pt x="61840" y="90605"/>
                    </a:lnTo>
                    <a:cubicBezTo>
                      <a:pt x="67097" y="92289"/>
                      <a:pt x="72841" y="91516"/>
                      <a:pt x="77463" y="88489"/>
                    </a:cubicBezTo>
                    <a:lnTo>
                      <a:pt x="128235" y="59198"/>
                    </a:lnTo>
                    <a:cubicBezTo>
                      <a:pt x="131571" y="57245"/>
                      <a:pt x="133442" y="54885"/>
                      <a:pt x="133442" y="52933"/>
                    </a:cubicBezTo>
                    <a:cubicBezTo>
                      <a:pt x="133442" y="50980"/>
                      <a:pt x="133442" y="40402"/>
                      <a:pt x="133442" y="38368"/>
                    </a:cubicBezTo>
                    <a:cubicBezTo>
                      <a:pt x="133442" y="37156"/>
                      <a:pt x="132742" y="36049"/>
                      <a:pt x="131652" y="35520"/>
                    </a:cubicBezTo>
                    <a:lnTo>
                      <a:pt x="71767" y="940"/>
                    </a:lnTo>
                    <a:cubicBezTo>
                      <a:pt x="66478" y="-810"/>
                      <a:pt x="60685" y="-93"/>
                      <a:pt x="55982" y="2893"/>
                    </a:cubicBezTo>
                    <a:lnTo>
                      <a:pt x="5128" y="32266"/>
                    </a:lnTo>
                    <a:cubicBezTo>
                      <a:pt x="1793" y="34218"/>
                      <a:pt x="-79" y="36578"/>
                      <a:pt x="3" y="3861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2D190287-7E5A-CCE3-C09A-1DE6FB90BE1B}"/>
                  </a:ext>
                </a:extLst>
              </p:cNvPr>
              <p:cNvSpPr/>
              <p:nvPr/>
            </p:nvSpPr>
            <p:spPr>
              <a:xfrm>
                <a:off x="6712433" y="5148109"/>
                <a:ext cx="65095" cy="53050"/>
              </a:xfrm>
              <a:custGeom>
                <a:avLst/>
                <a:gdLst>
                  <a:gd name="connsiteX0" fmla="*/ 65093 w 65095"/>
                  <a:gd name="connsiteY0" fmla="*/ 0 h 53050"/>
                  <a:gd name="connsiteX1" fmla="*/ 65093 w 65095"/>
                  <a:gd name="connsiteY1" fmla="*/ 0 h 53050"/>
                  <a:gd name="connsiteX2" fmla="*/ 65093 w 65095"/>
                  <a:gd name="connsiteY2" fmla="*/ 14565 h 53050"/>
                  <a:gd name="connsiteX3" fmla="*/ 59885 w 65095"/>
                  <a:gd name="connsiteY3" fmla="*/ 20830 h 53050"/>
                  <a:gd name="connsiteX4" fmla="*/ 9031 w 65095"/>
                  <a:gd name="connsiteY4" fmla="*/ 50121 h 53050"/>
                  <a:gd name="connsiteX5" fmla="*/ 0 w 65095"/>
                  <a:gd name="connsiteY5" fmla="*/ 53050 h 53050"/>
                  <a:gd name="connsiteX6" fmla="*/ 0 w 65095"/>
                  <a:gd name="connsiteY6" fmla="*/ 38486 h 53050"/>
                  <a:gd name="connsiteX7" fmla="*/ 9031 w 65095"/>
                  <a:gd name="connsiteY7" fmla="*/ 35638 h 53050"/>
                  <a:gd name="connsiteX8" fmla="*/ 59722 w 65095"/>
                  <a:gd name="connsiteY8" fmla="*/ 6265 h 53050"/>
                  <a:gd name="connsiteX9" fmla="*/ 65093 w 65095"/>
                  <a:gd name="connsiteY9" fmla="*/ 0 h 5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95" h="53050">
                    <a:moveTo>
                      <a:pt x="65093" y="0"/>
                    </a:moveTo>
                    <a:lnTo>
                      <a:pt x="65093" y="0"/>
                    </a:lnTo>
                    <a:cubicBezTo>
                      <a:pt x="65093" y="1953"/>
                      <a:pt x="65093" y="13425"/>
                      <a:pt x="65093" y="14565"/>
                    </a:cubicBezTo>
                    <a:cubicBezTo>
                      <a:pt x="65093" y="15704"/>
                      <a:pt x="63221" y="18877"/>
                      <a:pt x="59885" y="20830"/>
                    </a:cubicBezTo>
                    <a:lnTo>
                      <a:pt x="9031" y="50121"/>
                    </a:lnTo>
                    <a:cubicBezTo>
                      <a:pt x="6257" y="51716"/>
                      <a:pt x="3181" y="52709"/>
                      <a:pt x="0" y="53050"/>
                    </a:cubicBezTo>
                    <a:lnTo>
                      <a:pt x="0" y="38486"/>
                    </a:lnTo>
                    <a:cubicBezTo>
                      <a:pt x="3181" y="38193"/>
                      <a:pt x="6257" y="37217"/>
                      <a:pt x="9031" y="35638"/>
                    </a:cubicBezTo>
                    <a:lnTo>
                      <a:pt x="59722" y="6265"/>
                    </a:lnTo>
                    <a:cubicBezTo>
                      <a:pt x="63384" y="4475"/>
                      <a:pt x="65174" y="2034"/>
                      <a:pt x="65093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E4642210-E6B6-5732-F244-C679203F6DF3}"/>
                  </a:ext>
                </a:extLst>
              </p:cNvPr>
              <p:cNvSpPr/>
              <p:nvPr/>
            </p:nvSpPr>
            <p:spPr>
              <a:xfrm>
                <a:off x="6644086" y="5148597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790 w 68509"/>
                  <a:gd name="connsiteY1" fmla="*/ 2685 h 52864"/>
                  <a:gd name="connsiteX2" fmla="*/ 61757 w 68509"/>
                  <a:gd name="connsiteY2" fmla="*/ 37184 h 52864"/>
                  <a:gd name="connsiteX3" fmla="*/ 68510 w 68509"/>
                  <a:gd name="connsiteY3" fmla="*/ 38161 h 52864"/>
                  <a:gd name="connsiteX4" fmla="*/ 68510 w 68509"/>
                  <a:gd name="connsiteY4" fmla="*/ 52725 h 52864"/>
                  <a:gd name="connsiteX5" fmla="*/ 61757 w 68509"/>
                  <a:gd name="connsiteY5" fmla="*/ 51749 h 52864"/>
                  <a:gd name="connsiteX6" fmla="*/ 1871 w 68509"/>
                  <a:gd name="connsiteY6" fmla="*/ 17087 h 52864"/>
                  <a:gd name="connsiteX7" fmla="*/ 0 w 68509"/>
                  <a:gd name="connsiteY7" fmla="*/ 14320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81" y="1147"/>
                      <a:pt x="757" y="2172"/>
                      <a:pt x="1790" y="2685"/>
                    </a:cubicBezTo>
                    <a:lnTo>
                      <a:pt x="61757" y="37184"/>
                    </a:lnTo>
                    <a:cubicBezTo>
                      <a:pt x="63848" y="38217"/>
                      <a:pt x="66215" y="38559"/>
                      <a:pt x="68510" y="38161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9"/>
                    </a:cubicBezTo>
                    <a:lnTo>
                      <a:pt x="1871" y="17087"/>
                    </a:lnTo>
                    <a:cubicBezTo>
                      <a:pt x="798" y="16566"/>
                      <a:pt x="81" y="15508"/>
                      <a:pt x="0" y="1432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6D38FD18-3D56-AB19-71D4-12EFE8D12EA7}"/>
                  </a:ext>
                </a:extLst>
              </p:cNvPr>
              <p:cNvSpPr/>
              <p:nvPr/>
            </p:nvSpPr>
            <p:spPr>
              <a:xfrm>
                <a:off x="6643891" y="5109867"/>
                <a:ext cx="133686" cy="76930"/>
              </a:xfrm>
              <a:custGeom>
                <a:avLst/>
                <a:gdLst>
                  <a:gd name="connsiteX0" fmla="*/ 71959 w 133686"/>
                  <a:gd name="connsiteY0" fmla="*/ 977 h 76930"/>
                  <a:gd name="connsiteX1" fmla="*/ 131844 w 133686"/>
                  <a:gd name="connsiteY1" fmla="*/ 35558 h 76930"/>
                  <a:gd name="connsiteX2" fmla="*/ 128508 w 133686"/>
                  <a:gd name="connsiteY2" fmla="*/ 44671 h 76930"/>
                  <a:gd name="connsiteX3" fmla="*/ 77573 w 133686"/>
                  <a:gd name="connsiteY3" fmla="*/ 74044 h 76930"/>
                  <a:gd name="connsiteX4" fmla="*/ 61788 w 133686"/>
                  <a:gd name="connsiteY4" fmla="*/ 75996 h 76930"/>
                  <a:gd name="connsiteX5" fmla="*/ 1822 w 133686"/>
                  <a:gd name="connsiteY5" fmla="*/ 41416 h 76930"/>
                  <a:gd name="connsiteX6" fmla="*/ 5158 w 133686"/>
                  <a:gd name="connsiteY6" fmla="*/ 32303 h 76930"/>
                  <a:gd name="connsiteX7" fmla="*/ 56011 w 133686"/>
                  <a:gd name="connsiteY7" fmla="*/ 2930 h 76930"/>
                  <a:gd name="connsiteX8" fmla="*/ 71959 w 133686"/>
                  <a:gd name="connsiteY8" fmla="*/ 977 h 7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686" h="76930">
                    <a:moveTo>
                      <a:pt x="71959" y="977"/>
                    </a:moveTo>
                    <a:lnTo>
                      <a:pt x="131844" y="35558"/>
                    </a:lnTo>
                    <a:cubicBezTo>
                      <a:pt x="135261" y="37592"/>
                      <a:pt x="133797" y="41660"/>
                      <a:pt x="128508" y="44671"/>
                    </a:cubicBezTo>
                    <a:lnTo>
                      <a:pt x="77573" y="74044"/>
                    </a:lnTo>
                    <a:cubicBezTo>
                      <a:pt x="72870" y="77021"/>
                      <a:pt x="67077" y="77738"/>
                      <a:pt x="61788" y="75996"/>
                    </a:cubicBezTo>
                    <a:lnTo>
                      <a:pt x="1822" y="41416"/>
                    </a:lnTo>
                    <a:cubicBezTo>
                      <a:pt x="-1596" y="39382"/>
                      <a:pt x="-50" y="35314"/>
                      <a:pt x="5158" y="32303"/>
                    </a:cubicBezTo>
                    <a:lnTo>
                      <a:pt x="56011" y="2930"/>
                    </a:lnTo>
                    <a:cubicBezTo>
                      <a:pt x="60755" y="-105"/>
                      <a:pt x="66621" y="-829"/>
                      <a:pt x="71959" y="97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EDCD6103-6D00-FA05-5E31-0D4F7B66245E}"/>
                  </a:ext>
                </a:extLst>
              </p:cNvPr>
              <p:cNvSpPr/>
              <p:nvPr/>
            </p:nvSpPr>
            <p:spPr>
              <a:xfrm>
                <a:off x="6537009" y="5171661"/>
                <a:ext cx="133521" cy="91457"/>
              </a:xfrm>
              <a:custGeom>
                <a:avLst/>
                <a:gdLst>
                  <a:gd name="connsiteX0" fmla="*/ 0 w 133521"/>
                  <a:gd name="connsiteY0" fmla="*/ 53095 h 91457"/>
                  <a:gd name="connsiteX1" fmla="*/ 1871 w 133521"/>
                  <a:gd name="connsiteY1" fmla="*/ 55943 h 91457"/>
                  <a:gd name="connsiteX2" fmla="*/ 61757 w 133521"/>
                  <a:gd name="connsiteY2" fmla="*/ 90523 h 91457"/>
                  <a:gd name="connsiteX3" fmla="*/ 77541 w 133521"/>
                  <a:gd name="connsiteY3" fmla="*/ 88571 h 91457"/>
                  <a:gd name="connsiteX4" fmla="*/ 128314 w 133521"/>
                  <a:gd name="connsiteY4" fmla="*/ 59116 h 91457"/>
                  <a:gd name="connsiteX5" fmla="*/ 133521 w 133521"/>
                  <a:gd name="connsiteY5" fmla="*/ 52932 h 91457"/>
                  <a:gd name="connsiteX6" fmla="*/ 133521 w 133521"/>
                  <a:gd name="connsiteY6" fmla="*/ 38368 h 91457"/>
                  <a:gd name="connsiteX7" fmla="*/ 131731 w 133521"/>
                  <a:gd name="connsiteY7" fmla="*/ 35520 h 91457"/>
                  <a:gd name="connsiteX8" fmla="*/ 71846 w 133521"/>
                  <a:gd name="connsiteY8" fmla="*/ 940 h 91457"/>
                  <a:gd name="connsiteX9" fmla="*/ 56061 w 133521"/>
                  <a:gd name="connsiteY9" fmla="*/ 2893 h 91457"/>
                  <a:gd name="connsiteX10" fmla="*/ 5452 w 133521"/>
                  <a:gd name="connsiteY10" fmla="*/ 32266 h 91457"/>
                  <a:gd name="connsiteX11" fmla="*/ 326 w 133521"/>
                  <a:gd name="connsiteY11" fmla="*/ 38693 h 9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1" h="91457">
                    <a:moveTo>
                      <a:pt x="0" y="53095"/>
                    </a:moveTo>
                    <a:cubicBezTo>
                      <a:pt x="16" y="54324"/>
                      <a:pt x="749" y="55439"/>
                      <a:pt x="1871" y="55943"/>
                    </a:cubicBezTo>
                    <a:lnTo>
                      <a:pt x="61757" y="90523"/>
                    </a:lnTo>
                    <a:cubicBezTo>
                      <a:pt x="67045" y="92265"/>
                      <a:pt x="72839" y="91549"/>
                      <a:pt x="77541" y="88571"/>
                    </a:cubicBezTo>
                    <a:lnTo>
                      <a:pt x="128314" y="59116"/>
                    </a:lnTo>
                    <a:cubicBezTo>
                      <a:pt x="131650" y="57245"/>
                      <a:pt x="133521" y="54885"/>
                      <a:pt x="133521" y="52932"/>
                    </a:cubicBezTo>
                    <a:cubicBezTo>
                      <a:pt x="133521" y="50980"/>
                      <a:pt x="133521" y="40321"/>
                      <a:pt x="133521" y="38368"/>
                    </a:cubicBezTo>
                    <a:cubicBezTo>
                      <a:pt x="133537" y="37147"/>
                      <a:pt x="132838" y="36033"/>
                      <a:pt x="131731" y="35520"/>
                    </a:cubicBezTo>
                    <a:lnTo>
                      <a:pt x="71846" y="940"/>
                    </a:lnTo>
                    <a:cubicBezTo>
                      <a:pt x="66557" y="-809"/>
                      <a:pt x="60764" y="-94"/>
                      <a:pt x="56061" y="2893"/>
                    </a:cubicBezTo>
                    <a:lnTo>
                      <a:pt x="5452" y="32266"/>
                    </a:lnTo>
                    <a:cubicBezTo>
                      <a:pt x="2116" y="34300"/>
                      <a:pt x="244" y="36659"/>
                      <a:pt x="326" y="3869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3E3978D4-78F9-F25B-1212-2C8B96078D06}"/>
                  </a:ext>
                </a:extLst>
              </p:cNvPr>
              <p:cNvSpPr/>
              <p:nvPr/>
            </p:nvSpPr>
            <p:spPr>
              <a:xfrm>
                <a:off x="6605437" y="5209947"/>
                <a:ext cx="65013" cy="52969"/>
              </a:xfrm>
              <a:custGeom>
                <a:avLst/>
                <a:gdLst>
                  <a:gd name="connsiteX0" fmla="*/ 65011 w 65013"/>
                  <a:gd name="connsiteY0" fmla="*/ 0 h 52969"/>
                  <a:gd name="connsiteX1" fmla="*/ 65011 w 65013"/>
                  <a:gd name="connsiteY1" fmla="*/ 0 h 52969"/>
                  <a:gd name="connsiteX2" fmla="*/ 65011 w 65013"/>
                  <a:gd name="connsiteY2" fmla="*/ 14565 h 52969"/>
                  <a:gd name="connsiteX3" fmla="*/ 59804 w 65013"/>
                  <a:gd name="connsiteY3" fmla="*/ 20830 h 52969"/>
                  <a:gd name="connsiteX4" fmla="*/ 9032 w 65013"/>
                  <a:gd name="connsiteY4" fmla="*/ 50121 h 52969"/>
                  <a:gd name="connsiteX5" fmla="*/ 0 w 65013"/>
                  <a:gd name="connsiteY5" fmla="*/ 52969 h 52969"/>
                  <a:gd name="connsiteX6" fmla="*/ 0 w 65013"/>
                  <a:gd name="connsiteY6" fmla="*/ 38486 h 52969"/>
                  <a:gd name="connsiteX7" fmla="*/ 9032 w 65013"/>
                  <a:gd name="connsiteY7" fmla="*/ 35638 h 52969"/>
                  <a:gd name="connsiteX8" fmla="*/ 59722 w 65013"/>
                  <a:gd name="connsiteY8" fmla="*/ 6265 h 52969"/>
                  <a:gd name="connsiteX9" fmla="*/ 65011 w 65013"/>
                  <a:gd name="connsiteY9" fmla="*/ 0 h 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9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1953"/>
                      <a:pt x="65011" y="13425"/>
                      <a:pt x="65011" y="14565"/>
                    </a:cubicBezTo>
                    <a:cubicBezTo>
                      <a:pt x="65011" y="15704"/>
                      <a:pt x="63140" y="18877"/>
                      <a:pt x="59804" y="20830"/>
                    </a:cubicBezTo>
                    <a:lnTo>
                      <a:pt x="9032" y="50121"/>
                    </a:lnTo>
                    <a:cubicBezTo>
                      <a:pt x="6265" y="51724"/>
                      <a:pt x="3182" y="52692"/>
                      <a:pt x="0" y="52969"/>
                    </a:cubicBezTo>
                    <a:lnTo>
                      <a:pt x="0" y="38486"/>
                    </a:lnTo>
                    <a:cubicBezTo>
                      <a:pt x="3165" y="38112"/>
                      <a:pt x="6225" y="37143"/>
                      <a:pt x="9032" y="35638"/>
                    </a:cubicBezTo>
                    <a:lnTo>
                      <a:pt x="59722" y="6265"/>
                    </a:lnTo>
                    <a:cubicBezTo>
                      <a:pt x="63302" y="4556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299750F1-B97A-DBAD-BE25-31971F43D257}"/>
                  </a:ext>
                </a:extLst>
              </p:cNvPr>
              <p:cNvSpPr/>
              <p:nvPr/>
            </p:nvSpPr>
            <p:spPr>
              <a:xfrm>
                <a:off x="6537009" y="5210354"/>
                <a:ext cx="68509" cy="53128"/>
              </a:xfrm>
              <a:custGeom>
                <a:avLst/>
                <a:gdLst>
                  <a:gd name="connsiteX0" fmla="*/ 0 w 68509"/>
                  <a:gd name="connsiteY0" fmla="*/ 0 h 53128"/>
                  <a:gd name="connsiteX1" fmla="*/ 1790 w 68509"/>
                  <a:gd name="connsiteY1" fmla="*/ 2766 h 53128"/>
                  <a:gd name="connsiteX2" fmla="*/ 61757 w 68509"/>
                  <a:gd name="connsiteY2" fmla="*/ 37266 h 53128"/>
                  <a:gd name="connsiteX3" fmla="*/ 68510 w 68509"/>
                  <a:gd name="connsiteY3" fmla="*/ 38242 h 53128"/>
                  <a:gd name="connsiteX4" fmla="*/ 68510 w 68509"/>
                  <a:gd name="connsiteY4" fmla="*/ 52969 h 53128"/>
                  <a:gd name="connsiteX5" fmla="*/ 61757 w 68509"/>
                  <a:gd name="connsiteY5" fmla="*/ 52074 h 53128"/>
                  <a:gd name="connsiteX6" fmla="*/ 1871 w 68509"/>
                  <a:gd name="connsiteY6" fmla="*/ 17494 h 53128"/>
                  <a:gd name="connsiteX7" fmla="*/ 0 w 68509"/>
                  <a:gd name="connsiteY7" fmla="*/ 14727 h 5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3128">
                    <a:moveTo>
                      <a:pt x="0" y="0"/>
                    </a:moveTo>
                    <a:cubicBezTo>
                      <a:pt x="49" y="1180"/>
                      <a:pt x="733" y="2238"/>
                      <a:pt x="1790" y="2766"/>
                    </a:cubicBezTo>
                    <a:lnTo>
                      <a:pt x="61757" y="37266"/>
                    </a:lnTo>
                    <a:cubicBezTo>
                      <a:pt x="63848" y="38299"/>
                      <a:pt x="66215" y="38641"/>
                      <a:pt x="68510" y="38242"/>
                    </a:cubicBezTo>
                    <a:lnTo>
                      <a:pt x="68510" y="52969"/>
                    </a:lnTo>
                    <a:cubicBezTo>
                      <a:pt x="66224" y="53352"/>
                      <a:pt x="63872" y="53042"/>
                      <a:pt x="61757" y="52074"/>
                    </a:cubicBezTo>
                    <a:lnTo>
                      <a:pt x="1871" y="17494"/>
                    </a:lnTo>
                    <a:cubicBezTo>
                      <a:pt x="798" y="16973"/>
                      <a:pt x="81" y="15915"/>
                      <a:pt x="0" y="14727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6E14FB46-FE70-9B19-ADAA-D6E8DF1A629B}"/>
                  </a:ext>
                </a:extLst>
              </p:cNvPr>
              <p:cNvSpPr/>
              <p:nvPr/>
            </p:nvSpPr>
            <p:spPr>
              <a:xfrm>
                <a:off x="6536977" y="5171742"/>
                <a:ext cx="133523" cy="76872"/>
              </a:xfrm>
              <a:custGeom>
                <a:avLst/>
                <a:gdLst>
                  <a:gd name="connsiteX0" fmla="*/ 71796 w 133523"/>
                  <a:gd name="connsiteY0" fmla="*/ 940 h 76872"/>
                  <a:gd name="connsiteX1" fmla="*/ 131681 w 133523"/>
                  <a:gd name="connsiteY1" fmla="*/ 35520 h 76872"/>
                  <a:gd name="connsiteX2" fmla="*/ 128345 w 133523"/>
                  <a:gd name="connsiteY2" fmla="*/ 44633 h 76872"/>
                  <a:gd name="connsiteX3" fmla="*/ 77573 w 133523"/>
                  <a:gd name="connsiteY3" fmla="*/ 74006 h 76872"/>
                  <a:gd name="connsiteX4" fmla="*/ 61788 w 133523"/>
                  <a:gd name="connsiteY4" fmla="*/ 75878 h 76872"/>
                  <a:gd name="connsiteX5" fmla="*/ 1822 w 133523"/>
                  <a:gd name="connsiteY5" fmla="*/ 41297 h 76872"/>
                  <a:gd name="connsiteX6" fmla="*/ 5158 w 133523"/>
                  <a:gd name="connsiteY6" fmla="*/ 32266 h 76872"/>
                  <a:gd name="connsiteX7" fmla="*/ 56011 w 133523"/>
                  <a:gd name="connsiteY7" fmla="*/ 2893 h 76872"/>
                  <a:gd name="connsiteX8" fmla="*/ 71796 w 133523"/>
                  <a:gd name="connsiteY8" fmla="*/ 940 h 76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523" h="76872">
                    <a:moveTo>
                      <a:pt x="71796" y="940"/>
                    </a:moveTo>
                    <a:lnTo>
                      <a:pt x="131681" y="35520"/>
                    </a:lnTo>
                    <a:cubicBezTo>
                      <a:pt x="135099" y="37473"/>
                      <a:pt x="133634" y="41623"/>
                      <a:pt x="128345" y="44633"/>
                    </a:cubicBezTo>
                    <a:lnTo>
                      <a:pt x="77573" y="74006"/>
                    </a:lnTo>
                    <a:cubicBezTo>
                      <a:pt x="72870" y="77001"/>
                      <a:pt x="67061" y="77692"/>
                      <a:pt x="61788" y="75878"/>
                    </a:cubicBezTo>
                    <a:lnTo>
                      <a:pt x="1822" y="41297"/>
                    </a:lnTo>
                    <a:cubicBezTo>
                      <a:pt x="-1596" y="39344"/>
                      <a:pt x="-50" y="35276"/>
                      <a:pt x="5158" y="32266"/>
                    </a:cubicBezTo>
                    <a:lnTo>
                      <a:pt x="56011" y="2893"/>
                    </a:lnTo>
                    <a:cubicBezTo>
                      <a:pt x="60714" y="-93"/>
                      <a:pt x="66507" y="-810"/>
                      <a:pt x="71796" y="94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455010C6-8F70-5ECC-F8FA-13C016DD4D41}"/>
                  </a:ext>
                </a:extLst>
              </p:cNvPr>
              <p:cNvSpPr/>
              <p:nvPr/>
            </p:nvSpPr>
            <p:spPr>
              <a:xfrm>
                <a:off x="6109025" y="5048316"/>
                <a:ext cx="133521" cy="91370"/>
              </a:xfrm>
              <a:custGeom>
                <a:avLst/>
                <a:gdLst>
                  <a:gd name="connsiteX0" fmla="*/ 81 w 133521"/>
                  <a:gd name="connsiteY0" fmla="*/ 53008 h 91370"/>
                  <a:gd name="connsiteX1" fmla="*/ 1871 w 133521"/>
                  <a:gd name="connsiteY1" fmla="*/ 55856 h 91370"/>
                  <a:gd name="connsiteX2" fmla="*/ 61838 w 133521"/>
                  <a:gd name="connsiteY2" fmla="*/ 90436 h 91370"/>
                  <a:gd name="connsiteX3" fmla="*/ 77623 w 133521"/>
                  <a:gd name="connsiteY3" fmla="*/ 88484 h 91370"/>
                  <a:gd name="connsiteX4" fmla="*/ 128395 w 133521"/>
                  <a:gd name="connsiteY4" fmla="*/ 59192 h 91370"/>
                  <a:gd name="connsiteX5" fmla="*/ 133521 w 133521"/>
                  <a:gd name="connsiteY5" fmla="*/ 52927 h 91370"/>
                  <a:gd name="connsiteX6" fmla="*/ 133521 w 133521"/>
                  <a:gd name="connsiteY6" fmla="*/ 38362 h 91370"/>
                  <a:gd name="connsiteX7" fmla="*/ 131731 w 133521"/>
                  <a:gd name="connsiteY7" fmla="*/ 35515 h 91370"/>
                  <a:gd name="connsiteX8" fmla="*/ 71764 w 133521"/>
                  <a:gd name="connsiteY8" fmla="*/ 934 h 91370"/>
                  <a:gd name="connsiteX9" fmla="*/ 55979 w 133521"/>
                  <a:gd name="connsiteY9" fmla="*/ 2887 h 91370"/>
                  <a:gd name="connsiteX10" fmla="*/ 5207 w 133521"/>
                  <a:gd name="connsiteY10" fmla="*/ 32260 h 91370"/>
                  <a:gd name="connsiteX11" fmla="*/ 0 w 133521"/>
                  <a:gd name="connsiteY11" fmla="*/ 38607 h 91370"/>
                  <a:gd name="connsiteX12" fmla="*/ 81 w 133521"/>
                  <a:gd name="connsiteY12" fmla="*/ 53008 h 9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521" h="91370">
                    <a:moveTo>
                      <a:pt x="81" y="53008"/>
                    </a:moveTo>
                    <a:cubicBezTo>
                      <a:pt x="106" y="54213"/>
                      <a:pt x="789" y="55311"/>
                      <a:pt x="1871" y="55856"/>
                    </a:cubicBezTo>
                    <a:lnTo>
                      <a:pt x="61838" y="90436"/>
                    </a:lnTo>
                    <a:cubicBezTo>
                      <a:pt x="67127" y="92178"/>
                      <a:pt x="72920" y="91462"/>
                      <a:pt x="77623" y="88484"/>
                    </a:cubicBezTo>
                    <a:lnTo>
                      <a:pt x="128395" y="59192"/>
                    </a:lnTo>
                    <a:cubicBezTo>
                      <a:pt x="131731" y="57239"/>
                      <a:pt x="133521" y="54880"/>
                      <a:pt x="133521" y="52927"/>
                    </a:cubicBezTo>
                    <a:lnTo>
                      <a:pt x="133521" y="38362"/>
                    </a:lnTo>
                    <a:cubicBezTo>
                      <a:pt x="133497" y="37158"/>
                      <a:pt x="132813" y="36060"/>
                      <a:pt x="131731" y="35515"/>
                    </a:cubicBezTo>
                    <a:lnTo>
                      <a:pt x="71764" y="934"/>
                    </a:lnTo>
                    <a:cubicBezTo>
                      <a:pt x="66476" y="-807"/>
                      <a:pt x="60682" y="-91"/>
                      <a:pt x="55979" y="2887"/>
                    </a:cubicBezTo>
                    <a:lnTo>
                      <a:pt x="5207" y="32260"/>
                    </a:lnTo>
                    <a:cubicBezTo>
                      <a:pt x="1790" y="34213"/>
                      <a:pt x="0" y="36572"/>
                      <a:pt x="0" y="38607"/>
                    </a:cubicBezTo>
                    <a:cubicBezTo>
                      <a:pt x="0" y="40641"/>
                      <a:pt x="0" y="51056"/>
                      <a:pt x="81" y="53008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3736F98D-71B7-85A0-9DC5-D18F6FB1B058}"/>
                  </a:ext>
                </a:extLst>
              </p:cNvPr>
              <p:cNvSpPr/>
              <p:nvPr/>
            </p:nvSpPr>
            <p:spPr>
              <a:xfrm>
                <a:off x="6177535" y="5086515"/>
                <a:ext cx="65013" cy="53050"/>
              </a:xfrm>
              <a:custGeom>
                <a:avLst/>
                <a:gdLst>
                  <a:gd name="connsiteX0" fmla="*/ 65011 w 65013"/>
                  <a:gd name="connsiteY0" fmla="*/ 0 h 53050"/>
                  <a:gd name="connsiteX1" fmla="*/ 65011 w 65013"/>
                  <a:gd name="connsiteY1" fmla="*/ 0 h 53050"/>
                  <a:gd name="connsiteX2" fmla="*/ 65011 w 65013"/>
                  <a:gd name="connsiteY2" fmla="*/ 14565 h 53050"/>
                  <a:gd name="connsiteX3" fmla="*/ 59804 w 65013"/>
                  <a:gd name="connsiteY3" fmla="*/ 20830 h 53050"/>
                  <a:gd name="connsiteX4" fmla="*/ 9032 w 65013"/>
                  <a:gd name="connsiteY4" fmla="*/ 50121 h 53050"/>
                  <a:gd name="connsiteX5" fmla="*/ 0 w 65013"/>
                  <a:gd name="connsiteY5" fmla="*/ 53051 h 53050"/>
                  <a:gd name="connsiteX6" fmla="*/ 0 w 65013"/>
                  <a:gd name="connsiteY6" fmla="*/ 38486 h 53050"/>
                  <a:gd name="connsiteX7" fmla="*/ 9032 w 65013"/>
                  <a:gd name="connsiteY7" fmla="*/ 35638 h 53050"/>
                  <a:gd name="connsiteX8" fmla="*/ 59804 w 65013"/>
                  <a:gd name="connsiteY8" fmla="*/ 6265 h 53050"/>
                  <a:gd name="connsiteX9" fmla="*/ 65011 w 65013"/>
                  <a:gd name="connsiteY9" fmla="*/ 0 h 5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3050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1953"/>
                      <a:pt x="65011" y="13426"/>
                      <a:pt x="65011" y="14565"/>
                    </a:cubicBezTo>
                    <a:cubicBezTo>
                      <a:pt x="65011" y="15704"/>
                      <a:pt x="63140" y="18877"/>
                      <a:pt x="59804" y="20830"/>
                    </a:cubicBezTo>
                    <a:lnTo>
                      <a:pt x="9032" y="50121"/>
                    </a:lnTo>
                    <a:cubicBezTo>
                      <a:pt x="6241" y="51675"/>
                      <a:pt x="3173" y="52676"/>
                      <a:pt x="0" y="53051"/>
                    </a:cubicBezTo>
                    <a:lnTo>
                      <a:pt x="0" y="38486"/>
                    </a:lnTo>
                    <a:cubicBezTo>
                      <a:pt x="3173" y="38177"/>
                      <a:pt x="6249" y="37209"/>
                      <a:pt x="9032" y="35638"/>
                    </a:cubicBezTo>
                    <a:lnTo>
                      <a:pt x="59804" y="6265"/>
                    </a:lnTo>
                    <a:cubicBezTo>
                      <a:pt x="63302" y="4475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0758319C-6BD5-D1EE-B25A-CAA7ABB19A82}"/>
                  </a:ext>
                </a:extLst>
              </p:cNvPr>
              <p:cNvSpPr/>
              <p:nvPr/>
            </p:nvSpPr>
            <p:spPr>
              <a:xfrm>
                <a:off x="6109025" y="5087004"/>
                <a:ext cx="68509" cy="52841"/>
              </a:xfrm>
              <a:custGeom>
                <a:avLst/>
                <a:gdLst>
                  <a:gd name="connsiteX0" fmla="*/ 0 w 68509"/>
                  <a:gd name="connsiteY0" fmla="*/ 0 h 52841"/>
                  <a:gd name="connsiteX1" fmla="*/ 1871 w 68509"/>
                  <a:gd name="connsiteY1" fmla="*/ 2685 h 52841"/>
                  <a:gd name="connsiteX2" fmla="*/ 61757 w 68509"/>
                  <a:gd name="connsiteY2" fmla="*/ 37184 h 52841"/>
                  <a:gd name="connsiteX3" fmla="*/ 68510 w 68509"/>
                  <a:gd name="connsiteY3" fmla="*/ 38161 h 52841"/>
                  <a:gd name="connsiteX4" fmla="*/ 68510 w 68509"/>
                  <a:gd name="connsiteY4" fmla="*/ 52725 h 52841"/>
                  <a:gd name="connsiteX5" fmla="*/ 61757 w 68509"/>
                  <a:gd name="connsiteY5" fmla="*/ 51749 h 52841"/>
                  <a:gd name="connsiteX6" fmla="*/ 2197 w 68509"/>
                  <a:gd name="connsiteY6" fmla="*/ 17168 h 52841"/>
                  <a:gd name="connsiteX7" fmla="*/ 407 w 68509"/>
                  <a:gd name="connsiteY7" fmla="*/ 14402 h 52841"/>
                  <a:gd name="connsiteX8" fmla="*/ 0 w 68509"/>
                  <a:gd name="connsiteY8" fmla="*/ 0 h 5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9" h="52841">
                    <a:moveTo>
                      <a:pt x="0" y="0"/>
                    </a:moveTo>
                    <a:cubicBezTo>
                      <a:pt x="114" y="1164"/>
                      <a:pt x="822" y="2181"/>
                      <a:pt x="1871" y="2685"/>
                    </a:cubicBezTo>
                    <a:lnTo>
                      <a:pt x="61757" y="37184"/>
                    </a:lnTo>
                    <a:cubicBezTo>
                      <a:pt x="63848" y="38218"/>
                      <a:pt x="66215" y="38559"/>
                      <a:pt x="68510" y="38161"/>
                    </a:cubicBezTo>
                    <a:lnTo>
                      <a:pt x="68510" y="52725"/>
                    </a:lnTo>
                    <a:cubicBezTo>
                      <a:pt x="66215" y="53042"/>
                      <a:pt x="63872" y="52709"/>
                      <a:pt x="61757" y="51749"/>
                    </a:cubicBezTo>
                    <a:lnTo>
                      <a:pt x="2197" y="17168"/>
                    </a:lnTo>
                    <a:cubicBezTo>
                      <a:pt x="1139" y="16639"/>
                      <a:pt x="456" y="15582"/>
                      <a:pt x="407" y="14402"/>
                    </a:cubicBezTo>
                    <a:cubicBezTo>
                      <a:pt x="0" y="12449"/>
                      <a:pt x="81" y="1383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D1B4661C-1CF4-B57C-26E6-F47F2A8A8212}"/>
                  </a:ext>
                </a:extLst>
              </p:cNvPr>
              <p:cNvSpPr/>
              <p:nvPr/>
            </p:nvSpPr>
            <p:spPr>
              <a:xfrm>
                <a:off x="6109380" y="5048387"/>
                <a:ext cx="133194" cy="76796"/>
              </a:xfrm>
              <a:custGeom>
                <a:avLst/>
                <a:gdLst>
                  <a:gd name="connsiteX0" fmla="*/ 71410 w 133194"/>
                  <a:gd name="connsiteY0" fmla="*/ 863 h 76796"/>
                  <a:gd name="connsiteX1" fmla="*/ 131377 w 133194"/>
                  <a:gd name="connsiteY1" fmla="*/ 35444 h 76796"/>
                  <a:gd name="connsiteX2" fmla="*/ 127959 w 133194"/>
                  <a:gd name="connsiteY2" fmla="*/ 44557 h 76796"/>
                  <a:gd name="connsiteX3" fmla="*/ 77187 w 133194"/>
                  <a:gd name="connsiteY3" fmla="*/ 73930 h 76796"/>
                  <a:gd name="connsiteX4" fmla="*/ 61402 w 133194"/>
                  <a:gd name="connsiteY4" fmla="*/ 75801 h 76796"/>
                  <a:gd name="connsiteX5" fmla="*/ 1842 w 133194"/>
                  <a:gd name="connsiteY5" fmla="*/ 41302 h 76796"/>
                  <a:gd name="connsiteX6" fmla="*/ 5178 w 133194"/>
                  <a:gd name="connsiteY6" fmla="*/ 32189 h 76796"/>
                  <a:gd name="connsiteX7" fmla="*/ 55950 w 133194"/>
                  <a:gd name="connsiteY7" fmla="*/ 2816 h 76796"/>
                  <a:gd name="connsiteX8" fmla="*/ 71410 w 133194"/>
                  <a:gd name="connsiteY8" fmla="*/ 863 h 7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194" h="76796">
                    <a:moveTo>
                      <a:pt x="71410" y="863"/>
                    </a:moveTo>
                    <a:lnTo>
                      <a:pt x="131377" y="35444"/>
                    </a:lnTo>
                    <a:cubicBezTo>
                      <a:pt x="134794" y="37478"/>
                      <a:pt x="133248" y="41546"/>
                      <a:pt x="127959" y="44557"/>
                    </a:cubicBezTo>
                    <a:lnTo>
                      <a:pt x="77187" y="73930"/>
                    </a:lnTo>
                    <a:cubicBezTo>
                      <a:pt x="72484" y="76924"/>
                      <a:pt x="66674" y="77616"/>
                      <a:pt x="61402" y="75801"/>
                    </a:cubicBezTo>
                    <a:lnTo>
                      <a:pt x="1842" y="41302"/>
                    </a:lnTo>
                    <a:cubicBezTo>
                      <a:pt x="-1575" y="39268"/>
                      <a:pt x="-110" y="35200"/>
                      <a:pt x="5178" y="32189"/>
                    </a:cubicBezTo>
                    <a:lnTo>
                      <a:pt x="55950" y="2816"/>
                    </a:lnTo>
                    <a:cubicBezTo>
                      <a:pt x="60572" y="-64"/>
                      <a:pt x="66219" y="-772"/>
                      <a:pt x="71410" y="86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DA3CC247-194D-3EBE-E0D1-22FD997C686F}"/>
                  </a:ext>
                </a:extLst>
              </p:cNvPr>
              <p:cNvSpPr/>
              <p:nvPr/>
            </p:nvSpPr>
            <p:spPr>
              <a:xfrm>
                <a:off x="6322773" y="5171634"/>
                <a:ext cx="133683" cy="91565"/>
              </a:xfrm>
              <a:custGeom>
                <a:avLst/>
                <a:gdLst>
                  <a:gd name="connsiteX0" fmla="*/ 0 w 133683"/>
                  <a:gd name="connsiteY0" fmla="*/ 53203 h 91565"/>
                  <a:gd name="connsiteX1" fmla="*/ 1871 w 133683"/>
                  <a:gd name="connsiteY1" fmla="*/ 56050 h 91565"/>
                  <a:gd name="connsiteX2" fmla="*/ 61757 w 133683"/>
                  <a:gd name="connsiteY2" fmla="*/ 90631 h 91565"/>
                  <a:gd name="connsiteX3" fmla="*/ 77541 w 133683"/>
                  <a:gd name="connsiteY3" fmla="*/ 88678 h 91565"/>
                  <a:gd name="connsiteX4" fmla="*/ 128558 w 133683"/>
                  <a:gd name="connsiteY4" fmla="*/ 59142 h 91565"/>
                  <a:gd name="connsiteX5" fmla="*/ 133684 w 133683"/>
                  <a:gd name="connsiteY5" fmla="*/ 52959 h 91565"/>
                  <a:gd name="connsiteX6" fmla="*/ 133684 w 133683"/>
                  <a:gd name="connsiteY6" fmla="*/ 38394 h 91565"/>
                  <a:gd name="connsiteX7" fmla="*/ 131812 w 133683"/>
                  <a:gd name="connsiteY7" fmla="*/ 35546 h 91565"/>
                  <a:gd name="connsiteX8" fmla="*/ 71927 w 133683"/>
                  <a:gd name="connsiteY8" fmla="*/ 966 h 91565"/>
                  <a:gd name="connsiteX9" fmla="*/ 56142 w 133683"/>
                  <a:gd name="connsiteY9" fmla="*/ 2919 h 91565"/>
                  <a:gd name="connsiteX10" fmla="*/ 5370 w 133683"/>
                  <a:gd name="connsiteY10" fmla="*/ 32210 h 91565"/>
                  <a:gd name="connsiteX11" fmla="*/ 163 w 133683"/>
                  <a:gd name="connsiteY11" fmla="*/ 38557 h 91565"/>
                  <a:gd name="connsiteX12" fmla="*/ 0 w 133683"/>
                  <a:gd name="connsiteY12" fmla="*/ 53203 h 9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683" h="91565">
                    <a:moveTo>
                      <a:pt x="0" y="53203"/>
                    </a:moveTo>
                    <a:cubicBezTo>
                      <a:pt x="89" y="54415"/>
                      <a:pt x="797" y="55489"/>
                      <a:pt x="1871" y="56050"/>
                    </a:cubicBezTo>
                    <a:lnTo>
                      <a:pt x="61757" y="90631"/>
                    </a:lnTo>
                    <a:cubicBezTo>
                      <a:pt x="67045" y="92372"/>
                      <a:pt x="72839" y="91656"/>
                      <a:pt x="77541" y="88678"/>
                    </a:cubicBezTo>
                    <a:lnTo>
                      <a:pt x="128558" y="59142"/>
                    </a:lnTo>
                    <a:cubicBezTo>
                      <a:pt x="131894" y="57271"/>
                      <a:pt x="133684" y="54912"/>
                      <a:pt x="133684" y="52959"/>
                    </a:cubicBezTo>
                    <a:lnTo>
                      <a:pt x="133684" y="38394"/>
                    </a:lnTo>
                    <a:cubicBezTo>
                      <a:pt x="133668" y="37166"/>
                      <a:pt x="132935" y="36051"/>
                      <a:pt x="131812" y="35546"/>
                    </a:cubicBezTo>
                    <a:lnTo>
                      <a:pt x="71927" y="966"/>
                    </a:lnTo>
                    <a:cubicBezTo>
                      <a:pt x="66647" y="-824"/>
                      <a:pt x="60829" y="-100"/>
                      <a:pt x="56142" y="2919"/>
                    </a:cubicBezTo>
                    <a:lnTo>
                      <a:pt x="5370" y="32210"/>
                    </a:lnTo>
                    <a:cubicBezTo>
                      <a:pt x="1953" y="34245"/>
                      <a:pt x="163" y="36604"/>
                      <a:pt x="163" y="38557"/>
                    </a:cubicBezTo>
                    <a:cubicBezTo>
                      <a:pt x="163" y="40510"/>
                      <a:pt x="0" y="51006"/>
                      <a:pt x="0" y="5320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E2E4F988-7781-1132-81A8-C22CE11AA024}"/>
                  </a:ext>
                </a:extLst>
              </p:cNvPr>
              <p:cNvSpPr/>
              <p:nvPr/>
            </p:nvSpPr>
            <p:spPr>
              <a:xfrm>
                <a:off x="6391446" y="5210029"/>
                <a:ext cx="65013" cy="53131"/>
              </a:xfrm>
              <a:custGeom>
                <a:avLst/>
                <a:gdLst>
                  <a:gd name="connsiteX0" fmla="*/ 65011 w 65013"/>
                  <a:gd name="connsiteY0" fmla="*/ 0 h 53131"/>
                  <a:gd name="connsiteX1" fmla="*/ 65011 w 65013"/>
                  <a:gd name="connsiteY1" fmla="*/ 14727 h 53131"/>
                  <a:gd name="connsiteX2" fmla="*/ 59885 w 65013"/>
                  <a:gd name="connsiteY2" fmla="*/ 20911 h 53131"/>
                  <a:gd name="connsiteX3" fmla="*/ 9031 w 65013"/>
                  <a:gd name="connsiteY3" fmla="*/ 50284 h 53131"/>
                  <a:gd name="connsiteX4" fmla="*/ 0 w 65013"/>
                  <a:gd name="connsiteY4" fmla="*/ 53132 h 53131"/>
                  <a:gd name="connsiteX5" fmla="*/ 0 w 65013"/>
                  <a:gd name="connsiteY5" fmla="*/ 38649 h 53131"/>
                  <a:gd name="connsiteX6" fmla="*/ 9031 w 65013"/>
                  <a:gd name="connsiteY6" fmla="*/ 35719 h 53131"/>
                  <a:gd name="connsiteX7" fmla="*/ 59804 w 65013"/>
                  <a:gd name="connsiteY7" fmla="*/ 6428 h 53131"/>
                  <a:gd name="connsiteX8" fmla="*/ 65011 w 65013"/>
                  <a:gd name="connsiteY8" fmla="*/ 0 h 5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131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680"/>
                      <a:pt x="63221" y="19040"/>
                      <a:pt x="59885" y="20911"/>
                    </a:cubicBezTo>
                    <a:lnTo>
                      <a:pt x="9031" y="50284"/>
                    </a:lnTo>
                    <a:cubicBezTo>
                      <a:pt x="6265" y="51887"/>
                      <a:pt x="3181" y="52855"/>
                      <a:pt x="0" y="53132"/>
                    </a:cubicBezTo>
                    <a:lnTo>
                      <a:pt x="0" y="38649"/>
                    </a:lnTo>
                    <a:cubicBezTo>
                      <a:pt x="3181" y="38307"/>
                      <a:pt x="6257" y="37314"/>
                      <a:pt x="9031" y="35719"/>
                    </a:cubicBezTo>
                    <a:lnTo>
                      <a:pt x="59804" y="6428"/>
                    </a:lnTo>
                    <a:cubicBezTo>
                      <a:pt x="63302" y="4475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A96B470D-2865-C3D2-DE61-96D7F6E8E70D}"/>
                  </a:ext>
                </a:extLst>
              </p:cNvPr>
              <p:cNvSpPr/>
              <p:nvPr/>
            </p:nvSpPr>
            <p:spPr>
              <a:xfrm>
                <a:off x="6322773" y="5210435"/>
                <a:ext cx="68509" cy="53025"/>
              </a:xfrm>
              <a:custGeom>
                <a:avLst/>
                <a:gdLst>
                  <a:gd name="connsiteX0" fmla="*/ 0 w 68509"/>
                  <a:gd name="connsiteY0" fmla="*/ 0 h 53025"/>
                  <a:gd name="connsiteX1" fmla="*/ 1871 w 68509"/>
                  <a:gd name="connsiteY1" fmla="*/ 2685 h 53025"/>
                  <a:gd name="connsiteX2" fmla="*/ 61757 w 68509"/>
                  <a:gd name="connsiteY2" fmla="*/ 37265 h 53025"/>
                  <a:gd name="connsiteX3" fmla="*/ 68510 w 68509"/>
                  <a:gd name="connsiteY3" fmla="*/ 38242 h 53025"/>
                  <a:gd name="connsiteX4" fmla="*/ 68510 w 68509"/>
                  <a:gd name="connsiteY4" fmla="*/ 52888 h 53025"/>
                  <a:gd name="connsiteX5" fmla="*/ 61838 w 68509"/>
                  <a:gd name="connsiteY5" fmla="*/ 51911 h 53025"/>
                  <a:gd name="connsiteX6" fmla="*/ 1871 w 68509"/>
                  <a:gd name="connsiteY6" fmla="*/ 17412 h 53025"/>
                  <a:gd name="connsiteX7" fmla="*/ 0 w 68509"/>
                  <a:gd name="connsiteY7" fmla="*/ 14565 h 53025"/>
                  <a:gd name="connsiteX8" fmla="*/ 0 w 68509"/>
                  <a:gd name="connsiteY8" fmla="*/ 0 h 5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9" h="53025">
                    <a:moveTo>
                      <a:pt x="0" y="0"/>
                    </a:moveTo>
                    <a:cubicBezTo>
                      <a:pt x="81" y="1172"/>
                      <a:pt x="797" y="2205"/>
                      <a:pt x="1871" y="2685"/>
                    </a:cubicBezTo>
                    <a:lnTo>
                      <a:pt x="61757" y="37265"/>
                    </a:lnTo>
                    <a:cubicBezTo>
                      <a:pt x="63848" y="38299"/>
                      <a:pt x="66215" y="38640"/>
                      <a:pt x="68510" y="38242"/>
                    </a:cubicBezTo>
                    <a:lnTo>
                      <a:pt x="68510" y="52888"/>
                    </a:lnTo>
                    <a:cubicBezTo>
                      <a:pt x="66240" y="53246"/>
                      <a:pt x="63913" y="52904"/>
                      <a:pt x="61838" y="51911"/>
                    </a:cubicBezTo>
                    <a:lnTo>
                      <a:pt x="1871" y="17412"/>
                    </a:lnTo>
                    <a:cubicBezTo>
                      <a:pt x="797" y="16851"/>
                      <a:pt x="89" y="15777"/>
                      <a:pt x="0" y="14565"/>
                    </a:cubicBezTo>
                    <a:cubicBezTo>
                      <a:pt x="0" y="12205"/>
                      <a:pt x="0" y="146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8D40CBDD-35D1-4981-3B5B-701F501D1FBF}"/>
                  </a:ext>
                </a:extLst>
              </p:cNvPr>
              <p:cNvSpPr/>
              <p:nvPr/>
            </p:nvSpPr>
            <p:spPr>
              <a:xfrm>
                <a:off x="6322965" y="5171797"/>
                <a:ext cx="133498" cy="76894"/>
              </a:xfrm>
              <a:custGeom>
                <a:avLst/>
                <a:gdLst>
                  <a:gd name="connsiteX0" fmla="*/ 71735 w 133498"/>
                  <a:gd name="connsiteY0" fmla="*/ 966 h 76894"/>
                  <a:gd name="connsiteX1" fmla="*/ 131621 w 133498"/>
                  <a:gd name="connsiteY1" fmla="*/ 35546 h 76894"/>
                  <a:gd name="connsiteX2" fmla="*/ 128285 w 133498"/>
                  <a:gd name="connsiteY2" fmla="*/ 44659 h 76894"/>
                  <a:gd name="connsiteX3" fmla="*/ 77512 w 133498"/>
                  <a:gd name="connsiteY3" fmla="*/ 73951 h 76894"/>
                  <a:gd name="connsiteX4" fmla="*/ 61727 w 133498"/>
                  <a:gd name="connsiteY4" fmla="*/ 75904 h 76894"/>
                  <a:gd name="connsiteX5" fmla="*/ 1842 w 133498"/>
                  <a:gd name="connsiteY5" fmla="*/ 41323 h 76894"/>
                  <a:gd name="connsiteX6" fmla="*/ 5178 w 133498"/>
                  <a:gd name="connsiteY6" fmla="*/ 32210 h 76894"/>
                  <a:gd name="connsiteX7" fmla="*/ 55950 w 133498"/>
                  <a:gd name="connsiteY7" fmla="*/ 2919 h 76894"/>
                  <a:gd name="connsiteX8" fmla="*/ 71735 w 133498"/>
                  <a:gd name="connsiteY8" fmla="*/ 966 h 7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98" h="76894">
                    <a:moveTo>
                      <a:pt x="71735" y="966"/>
                    </a:moveTo>
                    <a:lnTo>
                      <a:pt x="131621" y="35546"/>
                    </a:lnTo>
                    <a:cubicBezTo>
                      <a:pt x="135119" y="37499"/>
                      <a:pt x="133573" y="41567"/>
                      <a:pt x="128285" y="44659"/>
                    </a:cubicBezTo>
                    <a:lnTo>
                      <a:pt x="77512" y="73951"/>
                    </a:lnTo>
                    <a:cubicBezTo>
                      <a:pt x="72834" y="77010"/>
                      <a:pt x="67008" y="77726"/>
                      <a:pt x="61727" y="75904"/>
                    </a:cubicBezTo>
                    <a:lnTo>
                      <a:pt x="1842" y="41323"/>
                    </a:lnTo>
                    <a:cubicBezTo>
                      <a:pt x="-1575" y="39371"/>
                      <a:pt x="-110" y="35302"/>
                      <a:pt x="5178" y="32210"/>
                    </a:cubicBezTo>
                    <a:lnTo>
                      <a:pt x="55950" y="2919"/>
                    </a:lnTo>
                    <a:cubicBezTo>
                      <a:pt x="60637" y="-100"/>
                      <a:pt x="66455" y="-824"/>
                      <a:pt x="71735" y="96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9" name="Freeform: Shape 698">
                <a:extLst>
                  <a:ext uri="{FF2B5EF4-FFF2-40B4-BE49-F238E27FC236}">
                    <a16:creationId xmlns:a16="http://schemas.microsoft.com/office/drawing/2014/main" id="{EC2D1D31-4524-D59C-899C-50D0090031B8}"/>
                  </a:ext>
                </a:extLst>
              </p:cNvPr>
              <p:cNvSpPr/>
              <p:nvPr/>
            </p:nvSpPr>
            <p:spPr>
              <a:xfrm>
                <a:off x="6429932" y="5233554"/>
                <a:ext cx="133521" cy="91402"/>
              </a:xfrm>
              <a:custGeom>
                <a:avLst/>
                <a:gdLst>
                  <a:gd name="connsiteX0" fmla="*/ 0 w 133521"/>
                  <a:gd name="connsiteY0" fmla="*/ 53040 h 91402"/>
                  <a:gd name="connsiteX1" fmla="*/ 1871 w 133521"/>
                  <a:gd name="connsiteY1" fmla="*/ 55888 h 91402"/>
                  <a:gd name="connsiteX2" fmla="*/ 61757 w 133521"/>
                  <a:gd name="connsiteY2" fmla="*/ 90468 h 91402"/>
                  <a:gd name="connsiteX3" fmla="*/ 77541 w 133521"/>
                  <a:gd name="connsiteY3" fmla="*/ 88515 h 91402"/>
                  <a:gd name="connsiteX4" fmla="*/ 128314 w 133521"/>
                  <a:gd name="connsiteY4" fmla="*/ 59142 h 91402"/>
                  <a:gd name="connsiteX5" fmla="*/ 133521 w 133521"/>
                  <a:gd name="connsiteY5" fmla="*/ 52877 h 91402"/>
                  <a:gd name="connsiteX6" fmla="*/ 133521 w 133521"/>
                  <a:gd name="connsiteY6" fmla="*/ 38394 h 91402"/>
                  <a:gd name="connsiteX7" fmla="*/ 131731 w 133521"/>
                  <a:gd name="connsiteY7" fmla="*/ 35546 h 91402"/>
                  <a:gd name="connsiteX8" fmla="*/ 71846 w 133521"/>
                  <a:gd name="connsiteY8" fmla="*/ 966 h 91402"/>
                  <a:gd name="connsiteX9" fmla="*/ 56061 w 133521"/>
                  <a:gd name="connsiteY9" fmla="*/ 2919 h 91402"/>
                  <a:gd name="connsiteX10" fmla="*/ 5207 w 133521"/>
                  <a:gd name="connsiteY10" fmla="*/ 32210 h 91402"/>
                  <a:gd name="connsiteX11" fmla="*/ 81 w 133521"/>
                  <a:gd name="connsiteY11" fmla="*/ 38557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1" h="91402">
                    <a:moveTo>
                      <a:pt x="0" y="53040"/>
                    </a:moveTo>
                    <a:cubicBezTo>
                      <a:pt x="16" y="54269"/>
                      <a:pt x="748" y="55383"/>
                      <a:pt x="1871" y="55888"/>
                    </a:cubicBezTo>
                    <a:lnTo>
                      <a:pt x="61757" y="90468"/>
                    </a:lnTo>
                    <a:cubicBezTo>
                      <a:pt x="67045" y="92210"/>
                      <a:pt x="72839" y="91493"/>
                      <a:pt x="77541" y="88515"/>
                    </a:cubicBezTo>
                    <a:lnTo>
                      <a:pt x="128314" y="59142"/>
                    </a:lnTo>
                    <a:cubicBezTo>
                      <a:pt x="131650" y="57190"/>
                      <a:pt x="133521" y="54911"/>
                      <a:pt x="133521" y="52877"/>
                    </a:cubicBezTo>
                    <a:cubicBezTo>
                      <a:pt x="133521" y="50843"/>
                      <a:pt x="133521" y="40347"/>
                      <a:pt x="133521" y="38394"/>
                    </a:cubicBezTo>
                    <a:cubicBezTo>
                      <a:pt x="133537" y="37174"/>
                      <a:pt x="132837" y="36059"/>
                      <a:pt x="131731" y="35546"/>
                    </a:cubicBezTo>
                    <a:lnTo>
                      <a:pt x="71846" y="966"/>
                    </a:lnTo>
                    <a:cubicBezTo>
                      <a:pt x="66565" y="-824"/>
                      <a:pt x="60747" y="-100"/>
                      <a:pt x="56061" y="2919"/>
                    </a:cubicBezTo>
                    <a:lnTo>
                      <a:pt x="5207" y="32210"/>
                    </a:lnTo>
                    <a:cubicBezTo>
                      <a:pt x="1871" y="34163"/>
                      <a:pt x="0" y="36604"/>
                      <a:pt x="81" y="3855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id="{305E8D60-D44E-06FA-0286-F712A8D61389}"/>
                  </a:ext>
                </a:extLst>
              </p:cNvPr>
              <p:cNvSpPr/>
              <p:nvPr/>
            </p:nvSpPr>
            <p:spPr>
              <a:xfrm>
                <a:off x="6498360" y="5271460"/>
                <a:ext cx="65013" cy="52969"/>
              </a:xfrm>
              <a:custGeom>
                <a:avLst/>
                <a:gdLst>
                  <a:gd name="connsiteX0" fmla="*/ 65011 w 65013"/>
                  <a:gd name="connsiteY0" fmla="*/ 0 h 52969"/>
                  <a:gd name="connsiteX1" fmla="*/ 65011 w 65013"/>
                  <a:gd name="connsiteY1" fmla="*/ 0 h 52969"/>
                  <a:gd name="connsiteX2" fmla="*/ 65011 w 65013"/>
                  <a:gd name="connsiteY2" fmla="*/ 14565 h 52969"/>
                  <a:gd name="connsiteX3" fmla="*/ 59804 w 65013"/>
                  <a:gd name="connsiteY3" fmla="*/ 20748 h 52969"/>
                  <a:gd name="connsiteX4" fmla="*/ 9032 w 65013"/>
                  <a:gd name="connsiteY4" fmla="*/ 50121 h 52969"/>
                  <a:gd name="connsiteX5" fmla="*/ 0 w 65013"/>
                  <a:gd name="connsiteY5" fmla="*/ 52969 h 52969"/>
                  <a:gd name="connsiteX6" fmla="*/ 0 w 65013"/>
                  <a:gd name="connsiteY6" fmla="*/ 38486 h 52969"/>
                  <a:gd name="connsiteX7" fmla="*/ 9032 w 65013"/>
                  <a:gd name="connsiteY7" fmla="*/ 35557 h 52969"/>
                  <a:gd name="connsiteX8" fmla="*/ 59723 w 65013"/>
                  <a:gd name="connsiteY8" fmla="*/ 6265 h 52969"/>
                  <a:gd name="connsiteX9" fmla="*/ 65011 w 65013"/>
                  <a:gd name="connsiteY9" fmla="*/ 0 h 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9">
                    <a:moveTo>
                      <a:pt x="65011" y="0"/>
                    </a:moveTo>
                    <a:cubicBezTo>
                      <a:pt x="65011" y="0"/>
                      <a:pt x="65011" y="0"/>
                      <a:pt x="65011" y="0"/>
                    </a:cubicBezTo>
                    <a:cubicBezTo>
                      <a:pt x="65011" y="1953"/>
                      <a:pt x="65011" y="13425"/>
                      <a:pt x="65011" y="14565"/>
                    </a:cubicBezTo>
                    <a:cubicBezTo>
                      <a:pt x="65011" y="15704"/>
                      <a:pt x="63140" y="18877"/>
                      <a:pt x="59804" y="20748"/>
                    </a:cubicBezTo>
                    <a:lnTo>
                      <a:pt x="9032" y="50121"/>
                    </a:lnTo>
                    <a:cubicBezTo>
                      <a:pt x="6265" y="51724"/>
                      <a:pt x="3182" y="52693"/>
                      <a:pt x="0" y="52969"/>
                    </a:cubicBezTo>
                    <a:lnTo>
                      <a:pt x="0" y="38486"/>
                    </a:lnTo>
                    <a:cubicBezTo>
                      <a:pt x="3173" y="38112"/>
                      <a:pt x="6241" y="37111"/>
                      <a:pt x="9032" y="35557"/>
                    </a:cubicBezTo>
                    <a:lnTo>
                      <a:pt x="59723" y="6265"/>
                    </a:lnTo>
                    <a:cubicBezTo>
                      <a:pt x="63302" y="4719"/>
                      <a:pt x="65093" y="2360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1" name="Freeform: Shape 700">
                <a:extLst>
                  <a:ext uri="{FF2B5EF4-FFF2-40B4-BE49-F238E27FC236}">
                    <a16:creationId xmlns:a16="http://schemas.microsoft.com/office/drawing/2014/main" id="{7826F627-F627-9277-7EAD-F72928D36961}"/>
                  </a:ext>
                </a:extLst>
              </p:cNvPr>
              <p:cNvSpPr/>
              <p:nvPr/>
            </p:nvSpPr>
            <p:spPr>
              <a:xfrm>
                <a:off x="6429932" y="5272192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790 w 68509"/>
                  <a:gd name="connsiteY1" fmla="*/ 2685 h 52864"/>
                  <a:gd name="connsiteX2" fmla="*/ 61757 w 68509"/>
                  <a:gd name="connsiteY2" fmla="*/ 37266 h 52864"/>
                  <a:gd name="connsiteX3" fmla="*/ 68510 w 68509"/>
                  <a:gd name="connsiteY3" fmla="*/ 38242 h 52864"/>
                  <a:gd name="connsiteX4" fmla="*/ 68510 w 68509"/>
                  <a:gd name="connsiteY4" fmla="*/ 52725 h 52864"/>
                  <a:gd name="connsiteX5" fmla="*/ 61757 w 68509"/>
                  <a:gd name="connsiteY5" fmla="*/ 51749 h 52864"/>
                  <a:gd name="connsiteX6" fmla="*/ 1871 w 68509"/>
                  <a:gd name="connsiteY6" fmla="*/ 17249 h 52864"/>
                  <a:gd name="connsiteX7" fmla="*/ 0 w 68509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49" y="1164"/>
                      <a:pt x="740" y="2197"/>
                      <a:pt x="1790" y="2685"/>
                    </a:cubicBezTo>
                    <a:lnTo>
                      <a:pt x="61757" y="37266"/>
                    </a:lnTo>
                    <a:cubicBezTo>
                      <a:pt x="63856" y="38266"/>
                      <a:pt x="66215" y="38600"/>
                      <a:pt x="68510" y="38242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9"/>
                    </a:cubicBezTo>
                    <a:lnTo>
                      <a:pt x="1871" y="17249"/>
                    </a:lnTo>
                    <a:cubicBezTo>
                      <a:pt x="773" y="16713"/>
                      <a:pt x="57" y="15622"/>
                      <a:pt x="0" y="14402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2" name="Freeform: Shape 701">
                <a:extLst>
                  <a:ext uri="{FF2B5EF4-FFF2-40B4-BE49-F238E27FC236}">
                    <a16:creationId xmlns:a16="http://schemas.microsoft.com/office/drawing/2014/main" id="{2544B4A7-DCD7-C575-AF8E-796AD189E182}"/>
                  </a:ext>
                </a:extLst>
              </p:cNvPr>
              <p:cNvSpPr/>
              <p:nvPr/>
            </p:nvSpPr>
            <p:spPr>
              <a:xfrm>
                <a:off x="6429981" y="5233554"/>
                <a:ext cx="133523" cy="76869"/>
              </a:xfrm>
              <a:custGeom>
                <a:avLst/>
                <a:gdLst>
                  <a:gd name="connsiteX0" fmla="*/ 71796 w 133523"/>
                  <a:gd name="connsiteY0" fmla="*/ 966 h 76869"/>
                  <a:gd name="connsiteX1" fmla="*/ 131681 w 133523"/>
                  <a:gd name="connsiteY1" fmla="*/ 35546 h 76869"/>
                  <a:gd name="connsiteX2" fmla="*/ 128345 w 133523"/>
                  <a:gd name="connsiteY2" fmla="*/ 44659 h 76869"/>
                  <a:gd name="connsiteX3" fmla="*/ 77573 w 133523"/>
                  <a:gd name="connsiteY3" fmla="*/ 73951 h 76869"/>
                  <a:gd name="connsiteX4" fmla="*/ 61788 w 133523"/>
                  <a:gd name="connsiteY4" fmla="*/ 75904 h 76869"/>
                  <a:gd name="connsiteX5" fmla="*/ 1822 w 133523"/>
                  <a:gd name="connsiteY5" fmla="*/ 41324 h 76869"/>
                  <a:gd name="connsiteX6" fmla="*/ 5158 w 133523"/>
                  <a:gd name="connsiteY6" fmla="*/ 32210 h 76869"/>
                  <a:gd name="connsiteX7" fmla="*/ 56011 w 133523"/>
                  <a:gd name="connsiteY7" fmla="*/ 2919 h 76869"/>
                  <a:gd name="connsiteX8" fmla="*/ 71796 w 133523"/>
                  <a:gd name="connsiteY8" fmla="*/ 966 h 7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523" h="76869">
                    <a:moveTo>
                      <a:pt x="71796" y="966"/>
                    </a:moveTo>
                    <a:lnTo>
                      <a:pt x="131681" y="35546"/>
                    </a:lnTo>
                    <a:cubicBezTo>
                      <a:pt x="135099" y="37499"/>
                      <a:pt x="133634" y="41568"/>
                      <a:pt x="128345" y="44659"/>
                    </a:cubicBezTo>
                    <a:lnTo>
                      <a:pt x="77573" y="73951"/>
                    </a:lnTo>
                    <a:cubicBezTo>
                      <a:pt x="72887" y="76970"/>
                      <a:pt x="67069" y="77694"/>
                      <a:pt x="61788" y="75904"/>
                    </a:cubicBezTo>
                    <a:lnTo>
                      <a:pt x="1822" y="41324"/>
                    </a:lnTo>
                    <a:cubicBezTo>
                      <a:pt x="-1596" y="39371"/>
                      <a:pt x="-50" y="35302"/>
                      <a:pt x="5158" y="32210"/>
                    </a:cubicBezTo>
                    <a:lnTo>
                      <a:pt x="56011" y="2919"/>
                    </a:lnTo>
                    <a:cubicBezTo>
                      <a:pt x="60698" y="-100"/>
                      <a:pt x="66516" y="-824"/>
                      <a:pt x="71796" y="96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3" name="Freeform: Shape 702">
                <a:extLst>
                  <a:ext uri="{FF2B5EF4-FFF2-40B4-BE49-F238E27FC236}">
                    <a16:creationId xmlns:a16="http://schemas.microsoft.com/office/drawing/2014/main" id="{1613BE23-2FC4-4A8F-4AB3-8B5C84DCC744}"/>
                  </a:ext>
                </a:extLst>
              </p:cNvPr>
              <p:cNvSpPr/>
              <p:nvPr/>
            </p:nvSpPr>
            <p:spPr>
              <a:xfrm>
                <a:off x="6475740" y="4887479"/>
                <a:ext cx="46071" cy="23760"/>
              </a:xfrm>
              <a:custGeom>
                <a:avLst/>
                <a:gdLst>
                  <a:gd name="connsiteX0" fmla="*/ 733 w 46071"/>
                  <a:gd name="connsiteY0" fmla="*/ 19381 h 23760"/>
                  <a:gd name="connsiteX1" fmla="*/ 1383 w 46071"/>
                  <a:gd name="connsiteY1" fmla="*/ 19381 h 23760"/>
                  <a:gd name="connsiteX2" fmla="*/ 32302 w 46071"/>
                  <a:gd name="connsiteY2" fmla="*/ 10187 h 23760"/>
                  <a:gd name="connsiteX3" fmla="*/ 21887 w 46071"/>
                  <a:gd name="connsiteY3" fmla="*/ 4166 h 23760"/>
                  <a:gd name="connsiteX4" fmla="*/ 21887 w 46071"/>
                  <a:gd name="connsiteY4" fmla="*/ 3596 h 23760"/>
                  <a:gd name="connsiteX5" fmla="*/ 22457 w 46071"/>
                  <a:gd name="connsiteY5" fmla="*/ 2946 h 23760"/>
                  <a:gd name="connsiteX6" fmla="*/ 27420 w 46071"/>
                  <a:gd name="connsiteY6" fmla="*/ 98 h 23760"/>
                  <a:gd name="connsiteX7" fmla="*/ 28559 w 46071"/>
                  <a:gd name="connsiteY7" fmla="*/ 98 h 23760"/>
                  <a:gd name="connsiteX8" fmla="*/ 29617 w 46071"/>
                  <a:gd name="connsiteY8" fmla="*/ 98 h 23760"/>
                  <a:gd name="connsiteX9" fmla="*/ 45890 w 46071"/>
                  <a:gd name="connsiteY9" fmla="*/ 9699 h 23760"/>
                  <a:gd name="connsiteX10" fmla="*/ 45890 w 46071"/>
                  <a:gd name="connsiteY10" fmla="*/ 10268 h 23760"/>
                  <a:gd name="connsiteX11" fmla="*/ 45321 w 46071"/>
                  <a:gd name="connsiteY11" fmla="*/ 10919 h 23760"/>
                  <a:gd name="connsiteX12" fmla="*/ 41008 w 46071"/>
                  <a:gd name="connsiteY12" fmla="*/ 13442 h 23760"/>
                  <a:gd name="connsiteX13" fmla="*/ 38079 w 46071"/>
                  <a:gd name="connsiteY13" fmla="*/ 14499 h 23760"/>
                  <a:gd name="connsiteX14" fmla="*/ 6998 w 46071"/>
                  <a:gd name="connsiteY14" fmla="*/ 23694 h 23760"/>
                  <a:gd name="connsiteX15" fmla="*/ 5858 w 46071"/>
                  <a:gd name="connsiteY15" fmla="*/ 23694 h 23760"/>
                  <a:gd name="connsiteX16" fmla="*/ 4882 w 46071"/>
                  <a:gd name="connsiteY16" fmla="*/ 23694 h 23760"/>
                  <a:gd name="connsiteX17" fmla="*/ 0 w 46071"/>
                  <a:gd name="connsiteY17" fmla="*/ 20846 h 23760"/>
                  <a:gd name="connsiteX18" fmla="*/ 0 w 46071"/>
                  <a:gd name="connsiteY18" fmla="*/ 20276 h 23760"/>
                  <a:gd name="connsiteX19" fmla="*/ 733 w 46071"/>
                  <a:gd name="connsiteY19" fmla="*/ 19381 h 2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6071" h="23760">
                    <a:moveTo>
                      <a:pt x="733" y="19381"/>
                    </a:moveTo>
                    <a:lnTo>
                      <a:pt x="1383" y="19381"/>
                    </a:lnTo>
                    <a:lnTo>
                      <a:pt x="32302" y="10187"/>
                    </a:lnTo>
                    <a:lnTo>
                      <a:pt x="21887" y="4166"/>
                    </a:lnTo>
                    <a:cubicBezTo>
                      <a:pt x="21733" y="4011"/>
                      <a:pt x="21733" y="3751"/>
                      <a:pt x="21887" y="3596"/>
                    </a:cubicBezTo>
                    <a:cubicBezTo>
                      <a:pt x="21977" y="3312"/>
                      <a:pt x="22180" y="3068"/>
                      <a:pt x="22457" y="2946"/>
                    </a:cubicBezTo>
                    <a:lnTo>
                      <a:pt x="27420" y="98"/>
                    </a:lnTo>
                    <a:cubicBezTo>
                      <a:pt x="27795" y="-24"/>
                      <a:pt x="28185" y="-24"/>
                      <a:pt x="28559" y="98"/>
                    </a:cubicBezTo>
                    <a:cubicBezTo>
                      <a:pt x="28901" y="-33"/>
                      <a:pt x="29276" y="-33"/>
                      <a:pt x="29617" y="98"/>
                    </a:cubicBezTo>
                    <a:lnTo>
                      <a:pt x="45890" y="9699"/>
                    </a:lnTo>
                    <a:cubicBezTo>
                      <a:pt x="45890" y="9699"/>
                      <a:pt x="46297" y="9699"/>
                      <a:pt x="45890" y="10268"/>
                    </a:cubicBezTo>
                    <a:cubicBezTo>
                      <a:pt x="45801" y="10553"/>
                      <a:pt x="45597" y="10797"/>
                      <a:pt x="45321" y="10919"/>
                    </a:cubicBezTo>
                    <a:lnTo>
                      <a:pt x="41008" y="13442"/>
                    </a:lnTo>
                    <a:cubicBezTo>
                      <a:pt x="40073" y="13889"/>
                      <a:pt x="39088" y="14247"/>
                      <a:pt x="38079" y="14499"/>
                    </a:cubicBezTo>
                    <a:lnTo>
                      <a:pt x="6998" y="23694"/>
                    </a:lnTo>
                    <a:lnTo>
                      <a:pt x="5858" y="23694"/>
                    </a:lnTo>
                    <a:cubicBezTo>
                      <a:pt x="5541" y="23783"/>
                      <a:pt x="5199" y="23783"/>
                      <a:pt x="4882" y="23694"/>
                    </a:cubicBezTo>
                    <a:lnTo>
                      <a:pt x="0" y="20846"/>
                    </a:lnTo>
                    <a:cubicBezTo>
                      <a:pt x="0" y="20846"/>
                      <a:pt x="0" y="20846"/>
                      <a:pt x="0" y="20276"/>
                    </a:cubicBezTo>
                    <a:cubicBezTo>
                      <a:pt x="0" y="19707"/>
                      <a:pt x="407" y="19544"/>
                      <a:pt x="733" y="19381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4" name="Freeform: Shape 703">
                <a:extLst>
                  <a:ext uri="{FF2B5EF4-FFF2-40B4-BE49-F238E27FC236}">
                    <a16:creationId xmlns:a16="http://schemas.microsoft.com/office/drawing/2014/main" id="{C7FE52A7-286B-C78E-4C85-281D65840BBC}"/>
                  </a:ext>
                </a:extLst>
              </p:cNvPr>
              <p:cNvSpPr/>
              <p:nvPr/>
            </p:nvSpPr>
            <p:spPr>
              <a:xfrm>
                <a:off x="6582899" y="4951114"/>
                <a:ext cx="41984" cy="24255"/>
              </a:xfrm>
              <a:custGeom>
                <a:avLst/>
                <a:gdLst>
                  <a:gd name="connsiteX0" fmla="*/ 17901 w 41984"/>
                  <a:gd name="connsiteY0" fmla="*/ 2531 h 24255"/>
                  <a:gd name="connsiteX1" fmla="*/ 28234 w 41984"/>
                  <a:gd name="connsiteY1" fmla="*/ 9 h 24255"/>
                  <a:gd name="connsiteX2" fmla="*/ 33441 w 41984"/>
                  <a:gd name="connsiteY2" fmla="*/ 578 h 24255"/>
                  <a:gd name="connsiteX3" fmla="*/ 37916 w 41984"/>
                  <a:gd name="connsiteY3" fmla="*/ 2287 h 24255"/>
                  <a:gd name="connsiteX4" fmla="*/ 40927 w 41984"/>
                  <a:gd name="connsiteY4" fmla="*/ 4891 h 24255"/>
                  <a:gd name="connsiteX5" fmla="*/ 41985 w 41984"/>
                  <a:gd name="connsiteY5" fmla="*/ 7901 h 24255"/>
                  <a:gd name="connsiteX6" fmla="*/ 40845 w 41984"/>
                  <a:gd name="connsiteY6" fmla="*/ 10993 h 24255"/>
                  <a:gd name="connsiteX7" fmla="*/ 37509 w 41984"/>
                  <a:gd name="connsiteY7" fmla="*/ 13841 h 24255"/>
                  <a:gd name="connsiteX8" fmla="*/ 33604 w 41984"/>
                  <a:gd name="connsiteY8" fmla="*/ 15549 h 24255"/>
                  <a:gd name="connsiteX9" fmla="*/ 29373 w 41984"/>
                  <a:gd name="connsiteY9" fmla="*/ 16363 h 24255"/>
                  <a:gd name="connsiteX10" fmla="*/ 28152 w 41984"/>
                  <a:gd name="connsiteY10" fmla="*/ 19130 h 24255"/>
                  <a:gd name="connsiteX11" fmla="*/ 24979 w 41984"/>
                  <a:gd name="connsiteY11" fmla="*/ 21652 h 24255"/>
                  <a:gd name="connsiteX12" fmla="*/ 20097 w 41984"/>
                  <a:gd name="connsiteY12" fmla="*/ 23605 h 24255"/>
                  <a:gd name="connsiteX13" fmla="*/ 14646 w 41984"/>
                  <a:gd name="connsiteY13" fmla="*/ 24255 h 24255"/>
                  <a:gd name="connsiteX14" fmla="*/ 9276 w 41984"/>
                  <a:gd name="connsiteY14" fmla="*/ 23523 h 24255"/>
                  <a:gd name="connsiteX15" fmla="*/ 4475 w 41984"/>
                  <a:gd name="connsiteY15" fmla="*/ 21652 h 24255"/>
                  <a:gd name="connsiteX16" fmla="*/ 1220 w 41984"/>
                  <a:gd name="connsiteY16" fmla="*/ 18886 h 24255"/>
                  <a:gd name="connsiteX17" fmla="*/ 0 w 41984"/>
                  <a:gd name="connsiteY17" fmla="*/ 15794 h 24255"/>
                  <a:gd name="connsiteX18" fmla="*/ 1058 w 41984"/>
                  <a:gd name="connsiteY18" fmla="*/ 12620 h 24255"/>
                  <a:gd name="connsiteX19" fmla="*/ 4394 w 41984"/>
                  <a:gd name="connsiteY19" fmla="*/ 9772 h 24255"/>
                  <a:gd name="connsiteX20" fmla="*/ 8787 w 41984"/>
                  <a:gd name="connsiteY20" fmla="*/ 7982 h 24255"/>
                  <a:gd name="connsiteX21" fmla="*/ 13507 w 41984"/>
                  <a:gd name="connsiteY21" fmla="*/ 7250 h 24255"/>
                  <a:gd name="connsiteX22" fmla="*/ 14971 w 41984"/>
                  <a:gd name="connsiteY22" fmla="*/ 4809 h 24255"/>
                  <a:gd name="connsiteX23" fmla="*/ 17901 w 41984"/>
                  <a:gd name="connsiteY23" fmla="*/ 2531 h 24255"/>
                  <a:gd name="connsiteX24" fmla="*/ 10740 w 41984"/>
                  <a:gd name="connsiteY24" fmla="*/ 13515 h 24255"/>
                  <a:gd name="connsiteX25" fmla="*/ 9438 w 41984"/>
                  <a:gd name="connsiteY25" fmla="*/ 15387 h 24255"/>
                  <a:gd name="connsiteX26" fmla="*/ 11473 w 41984"/>
                  <a:gd name="connsiteY26" fmla="*/ 17584 h 24255"/>
                  <a:gd name="connsiteX27" fmla="*/ 15297 w 41984"/>
                  <a:gd name="connsiteY27" fmla="*/ 18723 h 24255"/>
                  <a:gd name="connsiteX28" fmla="*/ 18470 w 41984"/>
                  <a:gd name="connsiteY28" fmla="*/ 17990 h 24255"/>
                  <a:gd name="connsiteX29" fmla="*/ 19772 w 41984"/>
                  <a:gd name="connsiteY29" fmla="*/ 16200 h 24255"/>
                  <a:gd name="connsiteX30" fmla="*/ 17738 w 41984"/>
                  <a:gd name="connsiteY30" fmla="*/ 13922 h 24255"/>
                  <a:gd name="connsiteX31" fmla="*/ 13995 w 41984"/>
                  <a:gd name="connsiteY31" fmla="*/ 12783 h 24255"/>
                  <a:gd name="connsiteX32" fmla="*/ 10740 w 41984"/>
                  <a:gd name="connsiteY32" fmla="*/ 13515 h 24255"/>
                  <a:gd name="connsiteX33" fmla="*/ 24491 w 41984"/>
                  <a:gd name="connsiteY33" fmla="*/ 6192 h 24255"/>
                  <a:gd name="connsiteX34" fmla="*/ 23108 w 41984"/>
                  <a:gd name="connsiteY34" fmla="*/ 8064 h 24255"/>
                  <a:gd name="connsiteX35" fmla="*/ 24654 w 41984"/>
                  <a:gd name="connsiteY35" fmla="*/ 10016 h 24255"/>
                  <a:gd name="connsiteX36" fmla="*/ 27990 w 41984"/>
                  <a:gd name="connsiteY36" fmla="*/ 10912 h 24255"/>
                  <a:gd name="connsiteX37" fmla="*/ 31163 w 41984"/>
                  <a:gd name="connsiteY37" fmla="*/ 10098 h 24255"/>
                  <a:gd name="connsiteX38" fmla="*/ 32546 w 41984"/>
                  <a:gd name="connsiteY38" fmla="*/ 8308 h 24255"/>
                  <a:gd name="connsiteX39" fmla="*/ 31000 w 41984"/>
                  <a:gd name="connsiteY39" fmla="*/ 6355 h 24255"/>
                  <a:gd name="connsiteX40" fmla="*/ 27583 w 41984"/>
                  <a:gd name="connsiteY40" fmla="*/ 5460 h 24255"/>
                  <a:gd name="connsiteX41" fmla="*/ 24654 w 41984"/>
                  <a:gd name="connsiteY41" fmla="*/ 6192 h 2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1984" h="24255">
                    <a:moveTo>
                      <a:pt x="17901" y="2531"/>
                    </a:moveTo>
                    <a:cubicBezTo>
                      <a:pt x="21058" y="773"/>
                      <a:pt x="24621" y="-97"/>
                      <a:pt x="28234" y="9"/>
                    </a:cubicBezTo>
                    <a:cubicBezTo>
                      <a:pt x="29983" y="-8"/>
                      <a:pt x="31733" y="188"/>
                      <a:pt x="33441" y="578"/>
                    </a:cubicBezTo>
                    <a:cubicBezTo>
                      <a:pt x="35004" y="936"/>
                      <a:pt x="36509" y="1514"/>
                      <a:pt x="37916" y="2287"/>
                    </a:cubicBezTo>
                    <a:cubicBezTo>
                      <a:pt x="39104" y="2913"/>
                      <a:pt x="40138" y="3800"/>
                      <a:pt x="40927" y="4891"/>
                    </a:cubicBezTo>
                    <a:cubicBezTo>
                      <a:pt x="41594" y="5753"/>
                      <a:pt x="41968" y="6811"/>
                      <a:pt x="41985" y="7901"/>
                    </a:cubicBezTo>
                    <a:cubicBezTo>
                      <a:pt x="41952" y="9024"/>
                      <a:pt x="41553" y="10114"/>
                      <a:pt x="40845" y="10993"/>
                    </a:cubicBezTo>
                    <a:cubicBezTo>
                      <a:pt x="39983" y="12205"/>
                      <a:pt x="38836" y="13182"/>
                      <a:pt x="37509" y="13841"/>
                    </a:cubicBezTo>
                    <a:cubicBezTo>
                      <a:pt x="36289" y="14573"/>
                      <a:pt x="34971" y="15151"/>
                      <a:pt x="33604" y="15549"/>
                    </a:cubicBezTo>
                    <a:cubicBezTo>
                      <a:pt x="32229" y="15981"/>
                      <a:pt x="30813" y="16257"/>
                      <a:pt x="29373" y="16363"/>
                    </a:cubicBezTo>
                    <a:cubicBezTo>
                      <a:pt x="29267" y="17388"/>
                      <a:pt x="28836" y="18357"/>
                      <a:pt x="28152" y="19130"/>
                    </a:cubicBezTo>
                    <a:cubicBezTo>
                      <a:pt x="27266" y="20171"/>
                      <a:pt x="26192" y="21025"/>
                      <a:pt x="24979" y="21652"/>
                    </a:cubicBezTo>
                    <a:cubicBezTo>
                      <a:pt x="23466" y="22563"/>
                      <a:pt x="21822" y="23222"/>
                      <a:pt x="20097" y="23605"/>
                    </a:cubicBezTo>
                    <a:cubicBezTo>
                      <a:pt x="18307" y="24020"/>
                      <a:pt x="16485" y="24239"/>
                      <a:pt x="14646" y="24255"/>
                    </a:cubicBezTo>
                    <a:cubicBezTo>
                      <a:pt x="12831" y="24223"/>
                      <a:pt x="11033" y="23979"/>
                      <a:pt x="9276" y="23523"/>
                    </a:cubicBezTo>
                    <a:cubicBezTo>
                      <a:pt x="7592" y="23133"/>
                      <a:pt x="5972" y="22506"/>
                      <a:pt x="4475" y="21652"/>
                    </a:cubicBezTo>
                    <a:cubicBezTo>
                      <a:pt x="3206" y="20968"/>
                      <a:pt x="2099" y="20024"/>
                      <a:pt x="1220" y="18886"/>
                    </a:cubicBezTo>
                    <a:cubicBezTo>
                      <a:pt x="472" y="18023"/>
                      <a:pt x="41" y="16933"/>
                      <a:pt x="0" y="15794"/>
                    </a:cubicBezTo>
                    <a:cubicBezTo>
                      <a:pt x="8" y="14654"/>
                      <a:pt x="382" y="13540"/>
                      <a:pt x="1058" y="12620"/>
                    </a:cubicBezTo>
                    <a:cubicBezTo>
                      <a:pt x="1969" y="11457"/>
                      <a:pt x="3100" y="10488"/>
                      <a:pt x="4394" y="9772"/>
                    </a:cubicBezTo>
                    <a:cubicBezTo>
                      <a:pt x="5769" y="8975"/>
                      <a:pt x="7250" y="8373"/>
                      <a:pt x="8787" y="7982"/>
                    </a:cubicBezTo>
                    <a:cubicBezTo>
                      <a:pt x="10333" y="7576"/>
                      <a:pt x="11912" y="7331"/>
                      <a:pt x="13507" y="7250"/>
                    </a:cubicBezTo>
                    <a:cubicBezTo>
                      <a:pt x="13873" y="6371"/>
                      <a:pt x="14369" y="5550"/>
                      <a:pt x="14971" y="4809"/>
                    </a:cubicBezTo>
                    <a:cubicBezTo>
                      <a:pt x="15826" y="3906"/>
                      <a:pt x="16818" y="3141"/>
                      <a:pt x="17901" y="2531"/>
                    </a:cubicBezTo>
                    <a:close/>
                    <a:moveTo>
                      <a:pt x="10740" y="13515"/>
                    </a:moveTo>
                    <a:cubicBezTo>
                      <a:pt x="9845" y="14085"/>
                      <a:pt x="9438" y="14654"/>
                      <a:pt x="9438" y="15387"/>
                    </a:cubicBezTo>
                    <a:cubicBezTo>
                      <a:pt x="9438" y="16119"/>
                      <a:pt x="10171" y="16851"/>
                      <a:pt x="11473" y="17584"/>
                    </a:cubicBezTo>
                    <a:cubicBezTo>
                      <a:pt x="12612" y="18332"/>
                      <a:pt x="13938" y="18731"/>
                      <a:pt x="15297" y="18723"/>
                    </a:cubicBezTo>
                    <a:cubicBezTo>
                      <a:pt x="16403" y="18828"/>
                      <a:pt x="17518" y="18576"/>
                      <a:pt x="18470" y="17990"/>
                    </a:cubicBezTo>
                    <a:cubicBezTo>
                      <a:pt x="19210" y="17689"/>
                      <a:pt x="19707" y="16998"/>
                      <a:pt x="19772" y="16200"/>
                    </a:cubicBezTo>
                    <a:cubicBezTo>
                      <a:pt x="19772" y="15468"/>
                      <a:pt x="19040" y="14736"/>
                      <a:pt x="17738" y="13922"/>
                    </a:cubicBezTo>
                    <a:cubicBezTo>
                      <a:pt x="16607" y="13222"/>
                      <a:pt x="15321" y="12832"/>
                      <a:pt x="13995" y="12783"/>
                    </a:cubicBezTo>
                    <a:cubicBezTo>
                      <a:pt x="12864" y="12751"/>
                      <a:pt x="11749" y="13003"/>
                      <a:pt x="10740" y="13515"/>
                    </a:cubicBezTo>
                    <a:close/>
                    <a:moveTo>
                      <a:pt x="24491" y="6192"/>
                    </a:moveTo>
                    <a:cubicBezTo>
                      <a:pt x="23596" y="6762"/>
                      <a:pt x="23108" y="7331"/>
                      <a:pt x="23108" y="8064"/>
                    </a:cubicBezTo>
                    <a:cubicBezTo>
                      <a:pt x="23108" y="8796"/>
                      <a:pt x="23596" y="9366"/>
                      <a:pt x="24654" y="10016"/>
                    </a:cubicBezTo>
                    <a:cubicBezTo>
                      <a:pt x="25671" y="10586"/>
                      <a:pt x="26818" y="10895"/>
                      <a:pt x="27990" y="10912"/>
                    </a:cubicBezTo>
                    <a:cubicBezTo>
                      <a:pt x="29096" y="10912"/>
                      <a:pt x="30187" y="10635"/>
                      <a:pt x="31163" y="10098"/>
                    </a:cubicBezTo>
                    <a:cubicBezTo>
                      <a:pt x="31920" y="9805"/>
                      <a:pt x="32449" y="9113"/>
                      <a:pt x="32546" y="8308"/>
                    </a:cubicBezTo>
                    <a:cubicBezTo>
                      <a:pt x="32546" y="7576"/>
                      <a:pt x="31977" y="6925"/>
                      <a:pt x="31000" y="6355"/>
                    </a:cubicBezTo>
                    <a:cubicBezTo>
                      <a:pt x="29967" y="5737"/>
                      <a:pt x="28787" y="5427"/>
                      <a:pt x="27583" y="5460"/>
                    </a:cubicBezTo>
                    <a:cubicBezTo>
                      <a:pt x="26566" y="5468"/>
                      <a:pt x="25557" y="5720"/>
                      <a:pt x="24654" y="6192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5" name="Freeform: Shape 704">
                <a:extLst>
                  <a:ext uri="{FF2B5EF4-FFF2-40B4-BE49-F238E27FC236}">
                    <a16:creationId xmlns:a16="http://schemas.microsoft.com/office/drawing/2014/main" id="{DD7E2637-3A43-2C75-A705-7710304BA884}"/>
                  </a:ext>
                </a:extLst>
              </p:cNvPr>
              <p:cNvSpPr/>
              <p:nvPr/>
            </p:nvSpPr>
            <p:spPr>
              <a:xfrm>
                <a:off x="6689000" y="5012961"/>
                <a:ext cx="42561" cy="21572"/>
              </a:xfrm>
              <a:custGeom>
                <a:avLst/>
                <a:gdLst>
                  <a:gd name="connsiteX0" fmla="*/ 16761 w 42561"/>
                  <a:gd name="connsiteY0" fmla="*/ 3173 h 21572"/>
                  <a:gd name="connsiteX1" fmla="*/ 22457 w 42561"/>
                  <a:gd name="connsiteY1" fmla="*/ 813 h 21572"/>
                  <a:gd name="connsiteX2" fmla="*/ 28397 w 42561"/>
                  <a:gd name="connsiteY2" fmla="*/ 0 h 21572"/>
                  <a:gd name="connsiteX3" fmla="*/ 33929 w 42561"/>
                  <a:gd name="connsiteY3" fmla="*/ 651 h 21572"/>
                  <a:gd name="connsiteX4" fmla="*/ 38567 w 42561"/>
                  <a:gd name="connsiteY4" fmla="*/ 2359 h 21572"/>
                  <a:gd name="connsiteX5" fmla="*/ 41578 w 42561"/>
                  <a:gd name="connsiteY5" fmla="*/ 4963 h 21572"/>
                  <a:gd name="connsiteX6" fmla="*/ 42554 w 42561"/>
                  <a:gd name="connsiteY6" fmla="*/ 8218 h 21572"/>
                  <a:gd name="connsiteX7" fmla="*/ 41171 w 42561"/>
                  <a:gd name="connsiteY7" fmla="*/ 11635 h 21572"/>
                  <a:gd name="connsiteX8" fmla="*/ 37184 w 42561"/>
                  <a:gd name="connsiteY8" fmla="*/ 14890 h 21572"/>
                  <a:gd name="connsiteX9" fmla="*/ 34499 w 42561"/>
                  <a:gd name="connsiteY9" fmla="*/ 16192 h 21572"/>
                  <a:gd name="connsiteX10" fmla="*/ 31733 w 42561"/>
                  <a:gd name="connsiteY10" fmla="*/ 17087 h 21572"/>
                  <a:gd name="connsiteX11" fmla="*/ 29047 w 42561"/>
                  <a:gd name="connsiteY11" fmla="*/ 17738 h 21572"/>
                  <a:gd name="connsiteX12" fmla="*/ 26362 w 42561"/>
                  <a:gd name="connsiteY12" fmla="*/ 18226 h 21572"/>
                  <a:gd name="connsiteX13" fmla="*/ 7567 w 42561"/>
                  <a:gd name="connsiteY13" fmla="*/ 21480 h 21572"/>
                  <a:gd name="connsiteX14" fmla="*/ 6591 w 42561"/>
                  <a:gd name="connsiteY14" fmla="*/ 21480 h 21572"/>
                  <a:gd name="connsiteX15" fmla="*/ 5533 w 42561"/>
                  <a:gd name="connsiteY15" fmla="*/ 21480 h 21572"/>
                  <a:gd name="connsiteX16" fmla="*/ 0 w 42561"/>
                  <a:gd name="connsiteY16" fmla="*/ 18226 h 21572"/>
                  <a:gd name="connsiteX17" fmla="*/ 0 w 42561"/>
                  <a:gd name="connsiteY17" fmla="*/ 18226 h 21572"/>
                  <a:gd name="connsiteX18" fmla="*/ 569 w 42561"/>
                  <a:gd name="connsiteY18" fmla="*/ 17656 h 21572"/>
                  <a:gd name="connsiteX19" fmla="*/ 976 w 42561"/>
                  <a:gd name="connsiteY19" fmla="*/ 17656 h 21572"/>
                  <a:gd name="connsiteX20" fmla="*/ 976 w 42561"/>
                  <a:gd name="connsiteY20" fmla="*/ 17656 h 21572"/>
                  <a:gd name="connsiteX21" fmla="*/ 13832 w 42561"/>
                  <a:gd name="connsiteY21" fmla="*/ 15378 h 21572"/>
                  <a:gd name="connsiteX22" fmla="*/ 11798 w 42561"/>
                  <a:gd name="connsiteY22" fmla="*/ 12856 h 21572"/>
                  <a:gd name="connsiteX23" fmla="*/ 11798 w 42561"/>
                  <a:gd name="connsiteY23" fmla="*/ 9845 h 21572"/>
                  <a:gd name="connsiteX24" fmla="*/ 13344 w 42561"/>
                  <a:gd name="connsiteY24" fmla="*/ 6835 h 21572"/>
                  <a:gd name="connsiteX25" fmla="*/ 16761 w 42561"/>
                  <a:gd name="connsiteY25" fmla="*/ 3173 h 21572"/>
                  <a:gd name="connsiteX26" fmla="*/ 30756 w 42561"/>
                  <a:gd name="connsiteY26" fmla="*/ 11310 h 21572"/>
                  <a:gd name="connsiteX27" fmla="*/ 32139 w 42561"/>
                  <a:gd name="connsiteY27" fmla="*/ 10089 h 21572"/>
                  <a:gd name="connsiteX28" fmla="*/ 32139 w 42561"/>
                  <a:gd name="connsiteY28" fmla="*/ 7730 h 21572"/>
                  <a:gd name="connsiteX29" fmla="*/ 31000 w 42561"/>
                  <a:gd name="connsiteY29" fmla="*/ 6753 h 21572"/>
                  <a:gd name="connsiteX30" fmla="*/ 29291 w 42561"/>
                  <a:gd name="connsiteY30" fmla="*/ 6102 h 21572"/>
                  <a:gd name="connsiteX31" fmla="*/ 27257 w 42561"/>
                  <a:gd name="connsiteY31" fmla="*/ 6102 h 21572"/>
                  <a:gd name="connsiteX32" fmla="*/ 25142 w 42561"/>
                  <a:gd name="connsiteY32" fmla="*/ 6102 h 21572"/>
                  <a:gd name="connsiteX33" fmla="*/ 23108 w 42561"/>
                  <a:gd name="connsiteY33" fmla="*/ 6916 h 21572"/>
                  <a:gd name="connsiteX34" fmla="*/ 21724 w 42561"/>
                  <a:gd name="connsiteY34" fmla="*/ 8137 h 21572"/>
                  <a:gd name="connsiteX35" fmla="*/ 21318 w 42561"/>
                  <a:gd name="connsiteY35" fmla="*/ 9357 h 21572"/>
                  <a:gd name="connsiteX36" fmla="*/ 21318 w 42561"/>
                  <a:gd name="connsiteY36" fmla="*/ 10496 h 21572"/>
                  <a:gd name="connsiteX37" fmla="*/ 22457 w 42561"/>
                  <a:gd name="connsiteY37" fmla="*/ 11473 h 21572"/>
                  <a:gd name="connsiteX38" fmla="*/ 24166 w 42561"/>
                  <a:gd name="connsiteY38" fmla="*/ 12123 h 21572"/>
                  <a:gd name="connsiteX39" fmla="*/ 26200 w 42561"/>
                  <a:gd name="connsiteY39" fmla="*/ 12123 h 21572"/>
                  <a:gd name="connsiteX40" fmla="*/ 28315 w 42561"/>
                  <a:gd name="connsiteY40" fmla="*/ 12123 h 21572"/>
                  <a:gd name="connsiteX41" fmla="*/ 30756 w 42561"/>
                  <a:gd name="connsiteY41" fmla="*/ 11228 h 21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2561" h="21572">
                    <a:moveTo>
                      <a:pt x="16761" y="3173"/>
                    </a:moveTo>
                    <a:cubicBezTo>
                      <a:pt x="18535" y="2115"/>
                      <a:pt x="20455" y="1326"/>
                      <a:pt x="22457" y="813"/>
                    </a:cubicBezTo>
                    <a:cubicBezTo>
                      <a:pt x="24402" y="350"/>
                      <a:pt x="26395" y="73"/>
                      <a:pt x="28397" y="0"/>
                    </a:cubicBezTo>
                    <a:cubicBezTo>
                      <a:pt x="30260" y="8"/>
                      <a:pt x="32115" y="220"/>
                      <a:pt x="33929" y="651"/>
                    </a:cubicBezTo>
                    <a:cubicBezTo>
                      <a:pt x="35549" y="992"/>
                      <a:pt x="37111" y="1570"/>
                      <a:pt x="38567" y="2359"/>
                    </a:cubicBezTo>
                    <a:cubicBezTo>
                      <a:pt x="39747" y="3002"/>
                      <a:pt x="40772" y="3889"/>
                      <a:pt x="41578" y="4963"/>
                    </a:cubicBezTo>
                    <a:cubicBezTo>
                      <a:pt x="42277" y="5899"/>
                      <a:pt x="42619" y="7054"/>
                      <a:pt x="42554" y="8218"/>
                    </a:cubicBezTo>
                    <a:cubicBezTo>
                      <a:pt x="42489" y="9479"/>
                      <a:pt x="42001" y="10683"/>
                      <a:pt x="41171" y="11635"/>
                    </a:cubicBezTo>
                    <a:cubicBezTo>
                      <a:pt x="40097" y="13002"/>
                      <a:pt x="38738" y="14109"/>
                      <a:pt x="37184" y="14890"/>
                    </a:cubicBezTo>
                    <a:cubicBezTo>
                      <a:pt x="36338" y="15419"/>
                      <a:pt x="35443" y="15858"/>
                      <a:pt x="34499" y="16192"/>
                    </a:cubicBezTo>
                    <a:cubicBezTo>
                      <a:pt x="33604" y="16566"/>
                      <a:pt x="32676" y="16859"/>
                      <a:pt x="31733" y="17087"/>
                    </a:cubicBezTo>
                    <a:lnTo>
                      <a:pt x="29047" y="17738"/>
                    </a:lnTo>
                    <a:lnTo>
                      <a:pt x="26362" y="18226"/>
                    </a:lnTo>
                    <a:lnTo>
                      <a:pt x="7567" y="21480"/>
                    </a:lnTo>
                    <a:lnTo>
                      <a:pt x="6591" y="21480"/>
                    </a:lnTo>
                    <a:cubicBezTo>
                      <a:pt x="6249" y="21603"/>
                      <a:pt x="5874" y="21603"/>
                      <a:pt x="5533" y="21480"/>
                    </a:cubicBezTo>
                    <a:lnTo>
                      <a:pt x="0" y="18226"/>
                    </a:lnTo>
                    <a:cubicBezTo>
                      <a:pt x="0" y="18226"/>
                      <a:pt x="0" y="18226"/>
                      <a:pt x="0" y="18226"/>
                    </a:cubicBezTo>
                    <a:cubicBezTo>
                      <a:pt x="98" y="17965"/>
                      <a:pt x="309" y="17754"/>
                      <a:pt x="569" y="17656"/>
                    </a:cubicBezTo>
                    <a:lnTo>
                      <a:pt x="976" y="17656"/>
                    </a:lnTo>
                    <a:lnTo>
                      <a:pt x="976" y="17656"/>
                    </a:lnTo>
                    <a:lnTo>
                      <a:pt x="13832" y="15378"/>
                    </a:lnTo>
                    <a:cubicBezTo>
                      <a:pt x="12978" y="14703"/>
                      <a:pt x="12278" y="13840"/>
                      <a:pt x="11798" y="12856"/>
                    </a:cubicBezTo>
                    <a:cubicBezTo>
                      <a:pt x="11473" y="11879"/>
                      <a:pt x="11473" y="10822"/>
                      <a:pt x="11798" y="9845"/>
                    </a:cubicBezTo>
                    <a:cubicBezTo>
                      <a:pt x="12009" y="8714"/>
                      <a:pt x="12547" y="7665"/>
                      <a:pt x="13344" y="6835"/>
                    </a:cubicBezTo>
                    <a:cubicBezTo>
                      <a:pt x="14198" y="5378"/>
                      <a:pt x="15370" y="4125"/>
                      <a:pt x="16761" y="3173"/>
                    </a:cubicBezTo>
                    <a:close/>
                    <a:moveTo>
                      <a:pt x="30756" y="11310"/>
                    </a:moveTo>
                    <a:cubicBezTo>
                      <a:pt x="31301" y="11009"/>
                      <a:pt x="31773" y="10594"/>
                      <a:pt x="32139" y="10089"/>
                    </a:cubicBezTo>
                    <a:cubicBezTo>
                      <a:pt x="32733" y="9414"/>
                      <a:pt x="32733" y="8405"/>
                      <a:pt x="32139" y="7730"/>
                    </a:cubicBezTo>
                    <a:cubicBezTo>
                      <a:pt x="31879" y="7282"/>
                      <a:pt x="31480" y="6940"/>
                      <a:pt x="31000" y="6753"/>
                    </a:cubicBezTo>
                    <a:cubicBezTo>
                      <a:pt x="30480" y="6428"/>
                      <a:pt x="29902" y="6208"/>
                      <a:pt x="29291" y="6102"/>
                    </a:cubicBezTo>
                    <a:cubicBezTo>
                      <a:pt x="28616" y="6021"/>
                      <a:pt x="27933" y="6021"/>
                      <a:pt x="27257" y="6102"/>
                    </a:cubicBezTo>
                    <a:lnTo>
                      <a:pt x="25142" y="6102"/>
                    </a:lnTo>
                    <a:lnTo>
                      <a:pt x="23108" y="6916"/>
                    </a:lnTo>
                    <a:cubicBezTo>
                      <a:pt x="22579" y="7233"/>
                      <a:pt x="22107" y="7648"/>
                      <a:pt x="21724" y="8137"/>
                    </a:cubicBezTo>
                    <a:cubicBezTo>
                      <a:pt x="21480" y="8503"/>
                      <a:pt x="21342" y="8917"/>
                      <a:pt x="21318" y="9357"/>
                    </a:cubicBezTo>
                    <a:cubicBezTo>
                      <a:pt x="21196" y="9731"/>
                      <a:pt x="21196" y="10122"/>
                      <a:pt x="21318" y="10496"/>
                    </a:cubicBezTo>
                    <a:cubicBezTo>
                      <a:pt x="21594" y="10919"/>
                      <a:pt x="21993" y="11261"/>
                      <a:pt x="22457" y="11473"/>
                    </a:cubicBezTo>
                    <a:cubicBezTo>
                      <a:pt x="22986" y="11782"/>
                      <a:pt x="23563" y="12009"/>
                      <a:pt x="24166" y="12123"/>
                    </a:cubicBezTo>
                    <a:cubicBezTo>
                      <a:pt x="24841" y="12205"/>
                      <a:pt x="25524" y="12205"/>
                      <a:pt x="26200" y="12123"/>
                    </a:cubicBezTo>
                    <a:cubicBezTo>
                      <a:pt x="26899" y="12245"/>
                      <a:pt x="27615" y="12245"/>
                      <a:pt x="28315" y="12123"/>
                    </a:cubicBezTo>
                    <a:cubicBezTo>
                      <a:pt x="29170" y="11953"/>
                      <a:pt x="29991" y="11651"/>
                      <a:pt x="30756" y="11228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6" name="Freeform: Shape 705">
                <a:extLst>
                  <a:ext uri="{FF2B5EF4-FFF2-40B4-BE49-F238E27FC236}">
                    <a16:creationId xmlns:a16="http://schemas.microsoft.com/office/drawing/2014/main" id="{5A75DBD7-5B7B-C72C-62E1-56F0E9B22929}"/>
                  </a:ext>
                </a:extLst>
              </p:cNvPr>
              <p:cNvSpPr/>
              <p:nvPr/>
            </p:nvSpPr>
            <p:spPr>
              <a:xfrm>
                <a:off x="6369768" y="4954009"/>
                <a:ext cx="43402" cy="21590"/>
              </a:xfrm>
              <a:custGeom>
                <a:avLst/>
                <a:gdLst>
                  <a:gd name="connsiteX0" fmla="*/ 5730 w 43402"/>
                  <a:gd name="connsiteY0" fmla="*/ 19489 h 21590"/>
                  <a:gd name="connsiteX1" fmla="*/ 5730 w 43402"/>
                  <a:gd name="connsiteY1" fmla="*/ 18920 h 21590"/>
                  <a:gd name="connsiteX2" fmla="*/ 6300 w 43402"/>
                  <a:gd name="connsiteY2" fmla="*/ 18269 h 21590"/>
                  <a:gd name="connsiteX3" fmla="*/ 11019 w 43402"/>
                  <a:gd name="connsiteY3" fmla="*/ 15502 h 21590"/>
                  <a:gd name="connsiteX4" fmla="*/ 116 w 43402"/>
                  <a:gd name="connsiteY4" fmla="*/ 9156 h 21590"/>
                  <a:gd name="connsiteX5" fmla="*/ 116 w 43402"/>
                  <a:gd name="connsiteY5" fmla="*/ 8586 h 21590"/>
                  <a:gd name="connsiteX6" fmla="*/ 685 w 43402"/>
                  <a:gd name="connsiteY6" fmla="*/ 7935 h 21590"/>
                  <a:gd name="connsiteX7" fmla="*/ 5649 w 43402"/>
                  <a:gd name="connsiteY7" fmla="*/ 5087 h 21590"/>
                  <a:gd name="connsiteX8" fmla="*/ 8090 w 43402"/>
                  <a:gd name="connsiteY8" fmla="*/ 4192 h 21590"/>
                  <a:gd name="connsiteX9" fmla="*/ 35998 w 43402"/>
                  <a:gd name="connsiteY9" fmla="*/ 43 h 21590"/>
                  <a:gd name="connsiteX10" fmla="*/ 37300 w 43402"/>
                  <a:gd name="connsiteY10" fmla="*/ 43 h 21590"/>
                  <a:gd name="connsiteX11" fmla="*/ 38195 w 43402"/>
                  <a:gd name="connsiteY11" fmla="*/ 43 h 21590"/>
                  <a:gd name="connsiteX12" fmla="*/ 43402 w 43402"/>
                  <a:gd name="connsiteY12" fmla="*/ 3053 h 21590"/>
                  <a:gd name="connsiteX13" fmla="*/ 43402 w 43402"/>
                  <a:gd name="connsiteY13" fmla="*/ 3623 h 21590"/>
                  <a:gd name="connsiteX14" fmla="*/ 42752 w 43402"/>
                  <a:gd name="connsiteY14" fmla="*/ 4355 h 21590"/>
                  <a:gd name="connsiteX15" fmla="*/ 24932 w 43402"/>
                  <a:gd name="connsiteY15" fmla="*/ 14607 h 21590"/>
                  <a:gd name="connsiteX16" fmla="*/ 27943 w 43402"/>
                  <a:gd name="connsiteY16" fmla="*/ 16316 h 21590"/>
                  <a:gd name="connsiteX17" fmla="*/ 27943 w 43402"/>
                  <a:gd name="connsiteY17" fmla="*/ 16967 h 21590"/>
                  <a:gd name="connsiteX18" fmla="*/ 27374 w 43402"/>
                  <a:gd name="connsiteY18" fmla="*/ 17618 h 21590"/>
                  <a:gd name="connsiteX19" fmla="*/ 22410 w 43402"/>
                  <a:gd name="connsiteY19" fmla="*/ 20466 h 21590"/>
                  <a:gd name="connsiteX20" fmla="*/ 21271 w 43402"/>
                  <a:gd name="connsiteY20" fmla="*/ 20466 h 21590"/>
                  <a:gd name="connsiteX21" fmla="*/ 20295 w 43402"/>
                  <a:gd name="connsiteY21" fmla="*/ 20466 h 21590"/>
                  <a:gd name="connsiteX22" fmla="*/ 17284 w 43402"/>
                  <a:gd name="connsiteY22" fmla="*/ 18757 h 21590"/>
                  <a:gd name="connsiteX23" fmla="*/ 12484 w 43402"/>
                  <a:gd name="connsiteY23" fmla="*/ 21523 h 21590"/>
                  <a:gd name="connsiteX24" fmla="*/ 11345 w 43402"/>
                  <a:gd name="connsiteY24" fmla="*/ 21523 h 21590"/>
                  <a:gd name="connsiteX25" fmla="*/ 10287 w 43402"/>
                  <a:gd name="connsiteY25" fmla="*/ 21523 h 21590"/>
                  <a:gd name="connsiteX26" fmla="*/ 18423 w 43402"/>
                  <a:gd name="connsiteY26" fmla="*/ 11353 h 21590"/>
                  <a:gd name="connsiteX27" fmla="*/ 26560 w 43402"/>
                  <a:gd name="connsiteY27" fmla="*/ 6389 h 21590"/>
                  <a:gd name="connsiteX28" fmla="*/ 12890 w 43402"/>
                  <a:gd name="connsiteY28" fmla="*/ 8423 h 21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3402" h="21590">
                    <a:moveTo>
                      <a:pt x="5730" y="19489"/>
                    </a:moveTo>
                    <a:cubicBezTo>
                      <a:pt x="5576" y="19334"/>
                      <a:pt x="5576" y="19074"/>
                      <a:pt x="5730" y="18920"/>
                    </a:cubicBezTo>
                    <a:cubicBezTo>
                      <a:pt x="5730" y="18920"/>
                      <a:pt x="5730" y="18431"/>
                      <a:pt x="6300" y="18269"/>
                    </a:cubicBezTo>
                    <a:lnTo>
                      <a:pt x="11019" y="15502"/>
                    </a:lnTo>
                    <a:lnTo>
                      <a:pt x="116" y="9156"/>
                    </a:lnTo>
                    <a:cubicBezTo>
                      <a:pt x="-39" y="9001"/>
                      <a:pt x="-39" y="8741"/>
                      <a:pt x="116" y="8586"/>
                    </a:cubicBezTo>
                    <a:cubicBezTo>
                      <a:pt x="205" y="8301"/>
                      <a:pt x="409" y="8057"/>
                      <a:pt x="685" y="7935"/>
                    </a:cubicBezTo>
                    <a:lnTo>
                      <a:pt x="5649" y="5087"/>
                    </a:lnTo>
                    <a:cubicBezTo>
                      <a:pt x="6389" y="4615"/>
                      <a:pt x="7219" y="4306"/>
                      <a:pt x="8090" y="4192"/>
                    </a:cubicBezTo>
                    <a:lnTo>
                      <a:pt x="35998" y="43"/>
                    </a:lnTo>
                    <a:lnTo>
                      <a:pt x="37300" y="43"/>
                    </a:lnTo>
                    <a:cubicBezTo>
                      <a:pt x="37593" y="-14"/>
                      <a:pt x="37902" y="-14"/>
                      <a:pt x="38195" y="43"/>
                    </a:cubicBezTo>
                    <a:lnTo>
                      <a:pt x="43402" y="3053"/>
                    </a:lnTo>
                    <a:cubicBezTo>
                      <a:pt x="43402" y="3053"/>
                      <a:pt x="43402" y="3053"/>
                      <a:pt x="43402" y="3623"/>
                    </a:cubicBezTo>
                    <a:cubicBezTo>
                      <a:pt x="43289" y="3940"/>
                      <a:pt x="43053" y="4209"/>
                      <a:pt x="42752" y="4355"/>
                    </a:cubicBezTo>
                    <a:lnTo>
                      <a:pt x="24932" y="14607"/>
                    </a:lnTo>
                    <a:lnTo>
                      <a:pt x="27943" y="16316"/>
                    </a:lnTo>
                    <a:cubicBezTo>
                      <a:pt x="28081" y="16511"/>
                      <a:pt x="28081" y="16771"/>
                      <a:pt x="27943" y="16967"/>
                    </a:cubicBezTo>
                    <a:cubicBezTo>
                      <a:pt x="27943" y="16967"/>
                      <a:pt x="27943" y="17455"/>
                      <a:pt x="27374" y="17618"/>
                    </a:cubicBezTo>
                    <a:lnTo>
                      <a:pt x="22410" y="20466"/>
                    </a:lnTo>
                    <a:cubicBezTo>
                      <a:pt x="22036" y="20555"/>
                      <a:pt x="21645" y="20555"/>
                      <a:pt x="21271" y="20466"/>
                    </a:cubicBezTo>
                    <a:cubicBezTo>
                      <a:pt x="20962" y="20596"/>
                      <a:pt x="20604" y="20596"/>
                      <a:pt x="20295" y="20466"/>
                    </a:cubicBezTo>
                    <a:lnTo>
                      <a:pt x="17284" y="18757"/>
                    </a:lnTo>
                    <a:lnTo>
                      <a:pt x="12484" y="21523"/>
                    </a:lnTo>
                    <a:lnTo>
                      <a:pt x="11345" y="21523"/>
                    </a:lnTo>
                    <a:cubicBezTo>
                      <a:pt x="10995" y="21613"/>
                      <a:pt x="10637" y="21613"/>
                      <a:pt x="10287" y="21523"/>
                    </a:cubicBezTo>
                    <a:close/>
                    <a:moveTo>
                      <a:pt x="18423" y="11353"/>
                    </a:moveTo>
                    <a:lnTo>
                      <a:pt x="26560" y="6389"/>
                    </a:lnTo>
                    <a:lnTo>
                      <a:pt x="12890" y="8423"/>
                    </a:ln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7" name="Freeform: Shape 706">
                <a:extLst>
                  <a:ext uri="{FF2B5EF4-FFF2-40B4-BE49-F238E27FC236}">
                    <a16:creationId xmlns:a16="http://schemas.microsoft.com/office/drawing/2014/main" id="{CAC6D412-12A2-8AB2-68FB-06046A900895}"/>
                  </a:ext>
                </a:extLst>
              </p:cNvPr>
              <p:cNvSpPr/>
              <p:nvPr/>
            </p:nvSpPr>
            <p:spPr>
              <a:xfrm>
                <a:off x="6476385" y="5011980"/>
                <a:ext cx="45593" cy="25554"/>
              </a:xfrm>
              <a:custGeom>
                <a:avLst/>
                <a:gdLst>
                  <a:gd name="connsiteX0" fmla="*/ 10583 w 45593"/>
                  <a:gd name="connsiteY0" fmla="*/ 14487 h 25554"/>
                  <a:gd name="connsiteX1" fmla="*/ 10583 w 45593"/>
                  <a:gd name="connsiteY1" fmla="*/ 15301 h 25554"/>
                  <a:gd name="connsiteX2" fmla="*/ 10583 w 45593"/>
                  <a:gd name="connsiteY2" fmla="*/ 16196 h 25554"/>
                  <a:gd name="connsiteX3" fmla="*/ 10583 w 45593"/>
                  <a:gd name="connsiteY3" fmla="*/ 17172 h 25554"/>
                  <a:gd name="connsiteX4" fmla="*/ 11723 w 45593"/>
                  <a:gd name="connsiteY4" fmla="*/ 18149 h 25554"/>
                  <a:gd name="connsiteX5" fmla="*/ 13350 w 45593"/>
                  <a:gd name="connsiteY5" fmla="*/ 18800 h 25554"/>
                  <a:gd name="connsiteX6" fmla="*/ 15303 w 45593"/>
                  <a:gd name="connsiteY6" fmla="*/ 18800 h 25554"/>
                  <a:gd name="connsiteX7" fmla="*/ 17418 w 45593"/>
                  <a:gd name="connsiteY7" fmla="*/ 18800 h 25554"/>
                  <a:gd name="connsiteX8" fmla="*/ 19452 w 45593"/>
                  <a:gd name="connsiteY8" fmla="*/ 17986 h 25554"/>
                  <a:gd name="connsiteX9" fmla="*/ 21161 w 45593"/>
                  <a:gd name="connsiteY9" fmla="*/ 15952 h 25554"/>
                  <a:gd name="connsiteX10" fmla="*/ 19615 w 45593"/>
                  <a:gd name="connsiteY10" fmla="*/ 13918 h 25554"/>
                  <a:gd name="connsiteX11" fmla="*/ 18476 w 45593"/>
                  <a:gd name="connsiteY11" fmla="*/ 13430 h 25554"/>
                  <a:gd name="connsiteX12" fmla="*/ 17256 w 45593"/>
                  <a:gd name="connsiteY12" fmla="*/ 13430 h 25554"/>
                  <a:gd name="connsiteX13" fmla="*/ 16198 w 45593"/>
                  <a:gd name="connsiteY13" fmla="*/ 13430 h 25554"/>
                  <a:gd name="connsiteX14" fmla="*/ 15465 w 45593"/>
                  <a:gd name="connsiteY14" fmla="*/ 13430 h 25554"/>
                  <a:gd name="connsiteX15" fmla="*/ 10095 w 45593"/>
                  <a:gd name="connsiteY15" fmla="*/ 10338 h 25554"/>
                  <a:gd name="connsiteX16" fmla="*/ 10095 w 45593"/>
                  <a:gd name="connsiteY16" fmla="*/ 9687 h 25554"/>
                  <a:gd name="connsiteX17" fmla="*/ 10746 w 45593"/>
                  <a:gd name="connsiteY17" fmla="*/ 9036 h 25554"/>
                  <a:gd name="connsiteX18" fmla="*/ 28321 w 45593"/>
                  <a:gd name="connsiteY18" fmla="*/ 85 h 25554"/>
                  <a:gd name="connsiteX19" fmla="*/ 29542 w 45593"/>
                  <a:gd name="connsiteY19" fmla="*/ 85 h 25554"/>
                  <a:gd name="connsiteX20" fmla="*/ 30518 w 45593"/>
                  <a:gd name="connsiteY20" fmla="*/ 85 h 25554"/>
                  <a:gd name="connsiteX21" fmla="*/ 45489 w 45593"/>
                  <a:gd name="connsiteY21" fmla="*/ 8710 h 25554"/>
                  <a:gd name="connsiteX22" fmla="*/ 45489 w 45593"/>
                  <a:gd name="connsiteY22" fmla="*/ 9361 h 25554"/>
                  <a:gd name="connsiteX23" fmla="*/ 44920 w 45593"/>
                  <a:gd name="connsiteY23" fmla="*/ 10012 h 25554"/>
                  <a:gd name="connsiteX24" fmla="*/ 39957 w 45593"/>
                  <a:gd name="connsiteY24" fmla="*/ 12860 h 25554"/>
                  <a:gd name="connsiteX25" fmla="*/ 38817 w 45593"/>
                  <a:gd name="connsiteY25" fmla="*/ 12860 h 25554"/>
                  <a:gd name="connsiteX26" fmla="*/ 37760 w 45593"/>
                  <a:gd name="connsiteY26" fmla="*/ 12860 h 25554"/>
                  <a:gd name="connsiteX27" fmla="*/ 27670 w 45593"/>
                  <a:gd name="connsiteY27" fmla="*/ 7002 h 25554"/>
                  <a:gd name="connsiteX28" fmla="*/ 23276 w 45593"/>
                  <a:gd name="connsiteY28" fmla="*/ 9280 h 25554"/>
                  <a:gd name="connsiteX29" fmla="*/ 25474 w 45593"/>
                  <a:gd name="connsiteY29" fmla="*/ 9687 h 25554"/>
                  <a:gd name="connsiteX30" fmla="*/ 27589 w 45593"/>
                  <a:gd name="connsiteY30" fmla="*/ 10500 h 25554"/>
                  <a:gd name="connsiteX31" fmla="*/ 30600 w 45593"/>
                  <a:gd name="connsiteY31" fmla="*/ 13104 h 25554"/>
                  <a:gd name="connsiteX32" fmla="*/ 31413 w 45593"/>
                  <a:gd name="connsiteY32" fmla="*/ 16033 h 25554"/>
                  <a:gd name="connsiteX33" fmla="*/ 29949 w 45593"/>
                  <a:gd name="connsiteY33" fmla="*/ 19206 h 25554"/>
                  <a:gd name="connsiteX34" fmla="*/ 25962 w 45593"/>
                  <a:gd name="connsiteY34" fmla="*/ 22298 h 25554"/>
                  <a:gd name="connsiteX35" fmla="*/ 20266 w 45593"/>
                  <a:gd name="connsiteY35" fmla="*/ 24739 h 25554"/>
                  <a:gd name="connsiteX36" fmla="*/ 14489 w 45593"/>
                  <a:gd name="connsiteY36" fmla="*/ 25553 h 25554"/>
                  <a:gd name="connsiteX37" fmla="*/ 9119 w 45593"/>
                  <a:gd name="connsiteY37" fmla="*/ 24983 h 25554"/>
                  <a:gd name="connsiteX38" fmla="*/ 4400 w 45593"/>
                  <a:gd name="connsiteY38" fmla="*/ 23112 h 25554"/>
                  <a:gd name="connsiteX39" fmla="*/ 982 w 45593"/>
                  <a:gd name="connsiteY39" fmla="*/ 20183 h 25554"/>
                  <a:gd name="connsiteX40" fmla="*/ 6 w 45593"/>
                  <a:gd name="connsiteY40" fmla="*/ 17091 h 25554"/>
                  <a:gd name="connsiteX41" fmla="*/ 1145 w 45593"/>
                  <a:gd name="connsiteY41" fmla="*/ 14162 h 25554"/>
                  <a:gd name="connsiteX42" fmla="*/ 4156 w 45593"/>
                  <a:gd name="connsiteY42" fmla="*/ 11558 h 25554"/>
                  <a:gd name="connsiteX43" fmla="*/ 5051 w 45593"/>
                  <a:gd name="connsiteY43" fmla="*/ 11558 h 25554"/>
                  <a:gd name="connsiteX44" fmla="*/ 5946 w 45593"/>
                  <a:gd name="connsiteY44" fmla="*/ 11558 h 25554"/>
                  <a:gd name="connsiteX45" fmla="*/ 10339 w 45593"/>
                  <a:gd name="connsiteY45" fmla="*/ 14162 h 25554"/>
                  <a:gd name="connsiteX46" fmla="*/ 10909 w 45593"/>
                  <a:gd name="connsiteY46" fmla="*/ 14813 h 25554"/>
                  <a:gd name="connsiteX47" fmla="*/ 10583 w 45593"/>
                  <a:gd name="connsiteY47" fmla="*/ 14487 h 25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5593" h="25554">
                    <a:moveTo>
                      <a:pt x="10583" y="14487"/>
                    </a:moveTo>
                    <a:cubicBezTo>
                      <a:pt x="10567" y="14756"/>
                      <a:pt x="10567" y="15032"/>
                      <a:pt x="10583" y="15301"/>
                    </a:cubicBezTo>
                    <a:cubicBezTo>
                      <a:pt x="10543" y="15602"/>
                      <a:pt x="10543" y="15903"/>
                      <a:pt x="10583" y="16196"/>
                    </a:cubicBezTo>
                    <a:cubicBezTo>
                      <a:pt x="10510" y="16522"/>
                      <a:pt x="10510" y="16847"/>
                      <a:pt x="10583" y="17172"/>
                    </a:cubicBezTo>
                    <a:cubicBezTo>
                      <a:pt x="10885" y="17579"/>
                      <a:pt x="11275" y="17913"/>
                      <a:pt x="11723" y="18149"/>
                    </a:cubicBezTo>
                    <a:lnTo>
                      <a:pt x="13350" y="18800"/>
                    </a:lnTo>
                    <a:lnTo>
                      <a:pt x="15303" y="18800"/>
                    </a:lnTo>
                    <a:cubicBezTo>
                      <a:pt x="16003" y="18881"/>
                      <a:pt x="16718" y="18881"/>
                      <a:pt x="17418" y="18800"/>
                    </a:cubicBezTo>
                    <a:cubicBezTo>
                      <a:pt x="18126" y="18596"/>
                      <a:pt x="18801" y="18328"/>
                      <a:pt x="19452" y="17986"/>
                    </a:cubicBezTo>
                    <a:cubicBezTo>
                      <a:pt x="20510" y="17335"/>
                      <a:pt x="21080" y="16684"/>
                      <a:pt x="21161" y="15952"/>
                    </a:cubicBezTo>
                    <a:cubicBezTo>
                      <a:pt x="21072" y="15041"/>
                      <a:pt x="20469" y="14251"/>
                      <a:pt x="19615" y="13918"/>
                    </a:cubicBezTo>
                    <a:cubicBezTo>
                      <a:pt x="19257" y="13706"/>
                      <a:pt x="18875" y="13543"/>
                      <a:pt x="18476" y="13430"/>
                    </a:cubicBezTo>
                    <a:lnTo>
                      <a:pt x="17256" y="13430"/>
                    </a:lnTo>
                    <a:lnTo>
                      <a:pt x="16198" y="13430"/>
                    </a:lnTo>
                    <a:lnTo>
                      <a:pt x="15465" y="13430"/>
                    </a:lnTo>
                    <a:lnTo>
                      <a:pt x="10095" y="10338"/>
                    </a:lnTo>
                    <a:cubicBezTo>
                      <a:pt x="9933" y="10150"/>
                      <a:pt x="9933" y="9874"/>
                      <a:pt x="10095" y="9687"/>
                    </a:cubicBezTo>
                    <a:cubicBezTo>
                      <a:pt x="10095" y="9687"/>
                      <a:pt x="10095" y="9198"/>
                      <a:pt x="10746" y="9036"/>
                    </a:cubicBezTo>
                    <a:lnTo>
                      <a:pt x="28321" y="85"/>
                    </a:lnTo>
                    <a:cubicBezTo>
                      <a:pt x="28720" y="-28"/>
                      <a:pt x="29143" y="-28"/>
                      <a:pt x="29542" y="85"/>
                    </a:cubicBezTo>
                    <a:cubicBezTo>
                      <a:pt x="29859" y="-4"/>
                      <a:pt x="30201" y="-4"/>
                      <a:pt x="30518" y="85"/>
                    </a:cubicBezTo>
                    <a:lnTo>
                      <a:pt x="45489" y="8710"/>
                    </a:lnTo>
                    <a:cubicBezTo>
                      <a:pt x="45628" y="8906"/>
                      <a:pt x="45628" y="9166"/>
                      <a:pt x="45489" y="9361"/>
                    </a:cubicBezTo>
                    <a:cubicBezTo>
                      <a:pt x="45375" y="9630"/>
                      <a:pt x="45172" y="9858"/>
                      <a:pt x="44920" y="10012"/>
                    </a:cubicBezTo>
                    <a:lnTo>
                      <a:pt x="39957" y="12860"/>
                    </a:lnTo>
                    <a:cubicBezTo>
                      <a:pt x="39582" y="12941"/>
                      <a:pt x="39192" y="12941"/>
                      <a:pt x="38817" y="12860"/>
                    </a:cubicBezTo>
                    <a:cubicBezTo>
                      <a:pt x="38476" y="12990"/>
                      <a:pt x="38101" y="12990"/>
                      <a:pt x="37760" y="12860"/>
                    </a:cubicBezTo>
                    <a:lnTo>
                      <a:pt x="27670" y="7002"/>
                    </a:lnTo>
                    <a:lnTo>
                      <a:pt x="23276" y="9280"/>
                    </a:lnTo>
                    <a:cubicBezTo>
                      <a:pt x="24025" y="9296"/>
                      <a:pt x="24766" y="9435"/>
                      <a:pt x="25474" y="9687"/>
                    </a:cubicBezTo>
                    <a:cubicBezTo>
                      <a:pt x="26222" y="9833"/>
                      <a:pt x="26938" y="10110"/>
                      <a:pt x="27589" y="10500"/>
                    </a:cubicBezTo>
                    <a:cubicBezTo>
                      <a:pt x="28761" y="11151"/>
                      <a:pt x="29786" y="12038"/>
                      <a:pt x="30600" y="13104"/>
                    </a:cubicBezTo>
                    <a:cubicBezTo>
                      <a:pt x="31202" y="13958"/>
                      <a:pt x="31495" y="14992"/>
                      <a:pt x="31413" y="16033"/>
                    </a:cubicBezTo>
                    <a:cubicBezTo>
                      <a:pt x="31275" y="17221"/>
                      <a:pt x="30762" y="18328"/>
                      <a:pt x="29949" y="19206"/>
                    </a:cubicBezTo>
                    <a:cubicBezTo>
                      <a:pt x="28817" y="20476"/>
                      <a:pt x="27467" y="21517"/>
                      <a:pt x="25962" y="22298"/>
                    </a:cubicBezTo>
                    <a:cubicBezTo>
                      <a:pt x="24172" y="23348"/>
                      <a:pt x="22259" y="24162"/>
                      <a:pt x="20266" y="24739"/>
                    </a:cubicBezTo>
                    <a:cubicBezTo>
                      <a:pt x="18370" y="25211"/>
                      <a:pt x="16434" y="25480"/>
                      <a:pt x="14489" y="25553"/>
                    </a:cubicBezTo>
                    <a:cubicBezTo>
                      <a:pt x="12683" y="25577"/>
                      <a:pt x="10885" y="25382"/>
                      <a:pt x="9119" y="24983"/>
                    </a:cubicBezTo>
                    <a:cubicBezTo>
                      <a:pt x="7467" y="24577"/>
                      <a:pt x="5881" y="23942"/>
                      <a:pt x="4400" y="23112"/>
                    </a:cubicBezTo>
                    <a:cubicBezTo>
                      <a:pt x="3033" y="22445"/>
                      <a:pt x="1853" y="21436"/>
                      <a:pt x="982" y="20183"/>
                    </a:cubicBezTo>
                    <a:cubicBezTo>
                      <a:pt x="299" y="19304"/>
                      <a:pt x="-51" y="18206"/>
                      <a:pt x="6" y="17091"/>
                    </a:cubicBezTo>
                    <a:cubicBezTo>
                      <a:pt x="30" y="16009"/>
                      <a:pt x="429" y="14976"/>
                      <a:pt x="1145" y="14162"/>
                    </a:cubicBezTo>
                    <a:cubicBezTo>
                      <a:pt x="1951" y="13088"/>
                      <a:pt x="2984" y="12201"/>
                      <a:pt x="4156" y="11558"/>
                    </a:cubicBezTo>
                    <a:cubicBezTo>
                      <a:pt x="4449" y="11477"/>
                      <a:pt x="4758" y="11477"/>
                      <a:pt x="5051" y="11558"/>
                    </a:cubicBezTo>
                    <a:cubicBezTo>
                      <a:pt x="5344" y="11469"/>
                      <a:pt x="5653" y="11469"/>
                      <a:pt x="5946" y="11558"/>
                    </a:cubicBezTo>
                    <a:lnTo>
                      <a:pt x="10339" y="14162"/>
                    </a:lnTo>
                    <a:cubicBezTo>
                      <a:pt x="10746" y="14162"/>
                      <a:pt x="10909" y="14569"/>
                      <a:pt x="10909" y="14813"/>
                    </a:cubicBezTo>
                    <a:cubicBezTo>
                      <a:pt x="10909" y="15057"/>
                      <a:pt x="10665" y="14406"/>
                      <a:pt x="10583" y="14487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8" name="Freeform: Shape 707">
                <a:extLst>
                  <a:ext uri="{FF2B5EF4-FFF2-40B4-BE49-F238E27FC236}">
                    <a16:creationId xmlns:a16="http://schemas.microsoft.com/office/drawing/2014/main" id="{048E819D-9BDF-B46B-2715-79EB620E9CD1}"/>
                  </a:ext>
                </a:extLst>
              </p:cNvPr>
              <p:cNvSpPr/>
              <p:nvPr/>
            </p:nvSpPr>
            <p:spPr>
              <a:xfrm>
                <a:off x="6583155" y="5076904"/>
                <a:ext cx="42460" cy="21663"/>
              </a:xfrm>
              <a:custGeom>
                <a:avLst/>
                <a:gdLst>
                  <a:gd name="connsiteX0" fmla="*/ 26432 w 42460"/>
                  <a:gd name="connsiteY0" fmla="*/ 18562 h 21663"/>
                  <a:gd name="connsiteX1" fmla="*/ 14715 w 42460"/>
                  <a:gd name="connsiteY1" fmla="*/ 21653 h 21663"/>
                  <a:gd name="connsiteX2" fmla="*/ 9101 w 42460"/>
                  <a:gd name="connsiteY2" fmla="*/ 21084 h 21663"/>
                  <a:gd name="connsiteX3" fmla="*/ 4382 w 42460"/>
                  <a:gd name="connsiteY3" fmla="*/ 19294 h 21663"/>
                  <a:gd name="connsiteX4" fmla="*/ 1208 w 42460"/>
                  <a:gd name="connsiteY4" fmla="*/ 16527 h 21663"/>
                  <a:gd name="connsiteX5" fmla="*/ 1208 w 42460"/>
                  <a:gd name="connsiteY5" fmla="*/ 9855 h 21663"/>
                  <a:gd name="connsiteX6" fmla="*/ 5277 w 42460"/>
                  <a:gd name="connsiteY6" fmla="*/ 6520 h 21663"/>
                  <a:gd name="connsiteX7" fmla="*/ 8124 w 42460"/>
                  <a:gd name="connsiteY7" fmla="*/ 5136 h 21663"/>
                  <a:gd name="connsiteX8" fmla="*/ 10972 w 42460"/>
                  <a:gd name="connsiteY8" fmla="*/ 4241 h 21663"/>
                  <a:gd name="connsiteX9" fmla="*/ 13739 w 42460"/>
                  <a:gd name="connsiteY9" fmla="*/ 3672 h 21663"/>
                  <a:gd name="connsiteX10" fmla="*/ 16261 w 42460"/>
                  <a:gd name="connsiteY10" fmla="*/ 3184 h 21663"/>
                  <a:gd name="connsiteX11" fmla="*/ 34894 w 42460"/>
                  <a:gd name="connsiteY11" fmla="*/ 92 h 21663"/>
                  <a:gd name="connsiteX12" fmla="*/ 35870 w 42460"/>
                  <a:gd name="connsiteY12" fmla="*/ 92 h 21663"/>
                  <a:gd name="connsiteX13" fmla="*/ 36928 w 42460"/>
                  <a:gd name="connsiteY13" fmla="*/ 92 h 21663"/>
                  <a:gd name="connsiteX14" fmla="*/ 42461 w 42460"/>
                  <a:gd name="connsiteY14" fmla="*/ 3346 h 21663"/>
                  <a:gd name="connsiteX15" fmla="*/ 42461 w 42460"/>
                  <a:gd name="connsiteY15" fmla="*/ 3753 h 21663"/>
                  <a:gd name="connsiteX16" fmla="*/ 41891 w 42460"/>
                  <a:gd name="connsiteY16" fmla="*/ 4323 h 21663"/>
                  <a:gd name="connsiteX17" fmla="*/ 41484 w 42460"/>
                  <a:gd name="connsiteY17" fmla="*/ 4323 h 21663"/>
                  <a:gd name="connsiteX18" fmla="*/ 41484 w 42460"/>
                  <a:gd name="connsiteY18" fmla="*/ 4323 h 21663"/>
                  <a:gd name="connsiteX19" fmla="*/ 28791 w 42460"/>
                  <a:gd name="connsiteY19" fmla="*/ 6438 h 21663"/>
                  <a:gd name="connsiteX20" fmla="*/ 31070 w 42460"/>
                  <a:gd name="connsiteY20" fmla="*/ 9123 h 21663"/>
                  <a:gd name="connsiteX21" fmla="*/ 31070 w 42460"/>
                  <a:gd name="connsiteY21" fmla="*/ 12134 h 21663"/>
                  <a:gd name="connsiteX22" fmla="*/ 29524 w 42460"/>
                  <a:gd name="connsiteY22" fmla="*/ 15226 h 21663"/>
                  <a:gd name="connsiteX23" fmla="*/ 26432 w 42460"/>
                  <a:gd name="connsiteY23" fmla="*/ 18562 h 21663"/>
                  <a:gd name="connsiteX24" fmla="*/ 12030 w 42460"/>
                  <a:gd name="connsiteY24" fmla="*/ 10425 h 21663"/>
                  <a:gd name="connsiteX25" fmla="*/ 10565 w 42460"/>
                  <a:gd name="connsiteY25" fmla="*/ 11645 h 21663"/>
                  <a:gd name="connsiteX26" fmla="*/ 10159 w 42460"/>
                  <a:gd name="connsiteY26" fmla="*/ 12947 h 21663"/>
                  <a:gd name="connsiteX27" fmla="*/ 10647 w 42460"/>
                  <a:gd name="connsiteY27" fmla="*/ 14168 h 21663"/>
                  <a:gd name="connsiteX28" fmla="*/ 11786 w 42460"/>
                  <a:gd name="connsiteY28" fmla="*/ 15144 h 21663"/>
                  <a:gd name="connsiteX29" fmla="*/ 13495 w 42460"/>
                  <a:gd name="connsiteY29" fmla="*/ 15795 h 21663"/>
                  <a:gd name="connsiteX30" fmla="*/ 15610 w 42460"/>
                  <a:gd name="connsiteY30" fmla="*/ 15795 h 21663"/>
                  <a:gd name="connsiteX31" fmla="*/ 17807 w 42460"/>
                  <a:gd name="connsiteY31" fmla="*/ 15795 h 21663"/>
                  <a:gd name="connsiteX32" fmla="*/ 19923 w 42460"/>
                  <a:gd name="connsiteY32" fmla="*/ 14981 h 21663"/>
                  <a:gd name="connsiteX33" fmla="*/ 21387 w 42460"/>
                  <a:gd name="connsiteY33" fmla="*/ 13761 h 21663"/>
                  <a:gd name="connsiteX34" fmla="*/ 21875 w 42460"/>
                  <a:gd name="connsiteY34" fmla="*/ 12459 h 21663"/>
                  <a:gd name="connsiteX35" fmla="*/ 21387 w 42460"/>
                  <a:gd name="connsiteY35" fmla="*/ 11239 h 21663"/>
                  <a:gd name="connsiteX36" fmla="*/ 20248 w 42460"/>
                  <a:gd name="connsiteY36" fmla="*/ 10262 h 21663"/>
                  <a:gd name="connsiteX37" fmla="*/ 18539 w 42460"/>
                  <a:gd name="connsiteY37" fmla="*/ 9611 h 21663"/>
                  <a:gd name="connsiteX38" fmla="*/ 16424 w 42460"/>
                  <a:gd name="connsiteY38" fmla="*/ 9611 h 21663"/>
                  <a:gd name="connsiteX39" fmla="*/ 14227 w 42460"/>
                  <a:gd name="connsiteY39" fmla="*/ 9611 h 21663"/>
                  <a:gd name="connsiteX40" fmla="*/ 12030 w 42460"/>
                  <a:gd name="connsiteY40" fmla="*/ 10262 h 21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2460" h="21663">
                    <a:moveTo>
                      <a:pt x="26432" y="18562"/>
                    </a:moveTo>
                    <a:cubicBezTo>
                      <a:pt x="22868" y="20612"/>
                      <a:pt x="18824" y="21686"/>
                      <a:pt x="14715" y="21653"/>
                    </a:cubicBezTo>
                    <a:cubicBezTo>
                      <a:pt x="12827" y="21710"/>
                      <a:pt x="10940" y="21523"/>
                      <a:pt x="9101" y="21084"/>
                    </a:cubicBezTo>
                    <a:cubicBezTo>
                      <a:pt x="7441" y="20734"/>
                      <a:pt x="5854" y="20132"/>
                      <a:pt x="4382" y="19294"/>
                    </a:cubicBezTo>
                    <a:cubicBezTo>
                      <a:pt x="3096" y="18667"/>
                      <a:pt x="2006" y="17715"/>
                      <a:pt x="1208" y="16527"/>
                    </a:cubicBezTo>
                    <a:cubicBezTo>
                      <a:pt x="-403" y="14599"/>
                      <a:pt x="-403" y="11784"/>
                      <a:pt x="1208" y="9855"/>
                    </a:cubicBezTo>
                    <a:cubicBezTo>
                      <a:pt x="2331" y="8488"/>
                      <a:pt x="3714" y="7358"/>
                      <a:pt x="5277" y="6520"/>
                    </a:cubicBezTo>
                    <a:cubicBezTo>
                      <a:pt x="6196" y="5991"/>
                      <a:pt x="7148" y="5527"/>
                      <a:pt x="8124" y="5136"/>
                    </a:cubicBezTo>
                    <a:lnTo>
                      <a:pt x="10972" y="4241"/>
                    </a:lnTo>
                    <a:lnTo>
                      <a:pt x="13739" y="3672"/>
                    </a:lnTo>
                    <a:lnTo>
                      <a:pt x="16261" y="3184"/>
                    </a:lnTo>
                    <a:lnTo>
                      <a:pt x="34894" y="92"/>
                    </a:lnTo>
                    <a:lnTo>
                      <a:pt x="35870" y="92"/>
                    </a:lnTo>
                    <a:cubicBezTo>
                      <a:pt x="36212" y="-31"/>
                      <a:pt x="36586" y="-31"/>
                      <a:pt x="36928" y="92"/>
                    </a:cubicBezTo>
                    <a:lnTo>
                      <a:pt x="42461" y="3346"/>
                    </a:lnTo>
                    <a:cubicBezTo>
                      <a:pt x="42461" y="3346"/>
                      <a:pt x="42461" y="3346"/>
                      <a:pt x="42461" y="3753"/>
                    </a:cubicBezTo>
                    <a:cubicBezTo>
                      <a:pt x="42363" y="4013"/>
                      <a:pt x="42152" y="4225"/>
                      <a:pt x="41891" y="4323"/>
                    </a:cubicBezTo>
                    <a:lnTo>
                      <a:pt x="41484" y="4323"/>
                    </a:lnTo>
                    <a:lnTo>
                      <a:pt x="41484" y="4323"/>
                    </a:lnTo>
                    <a:lnTo>
                      <a:pt x="28791" y="6438"/>
                    </a:lnTo>
                    <a:cubicBezTo>
                      <a:pt x="29727" y="7170"/>
                      <a:pt x="30500" y="8082"/>
                      <a:pt x="31070" y="9123"/>
                    </a:cubicBezTo>
                    <a:cubicBezTo>
                      <a:pt x="31354" y="10108"/>
                      <a:pt x="31354" y="11149"/>
                      <a:pt x="31070" y="12134"/>
                    </a:cubicBezTo>
                    <a:cubicBezTo>
                      <a:pt x="30842" y="13281"/>
                      <a:pt x="30305" y="14355"/>
                      <a:pt x="29524" y="15226"/>
                    </a:cubicBezTo>
                    <a:cubicBezTo>
                      <a:pt x="28669" y="16495"/>
                      <a:pt x="27628" y="17618"/>
                      <a:pt x="26432" y="18562"/>
                    </a:cubicBezTo>
                    <a:close/>
                    <a:moveTo>
                      <a:pt x="12030" y="10425"/>
                    </a:moveTo>
                    <a:cubicBezTo>
                      <a:pt x="11477" y="10751"/>
                      <a:pt x="10980" y="11157"/>
                      <a:pt x="10565" y="11645"/>
                    </a:cubicBezTo>
                    <a:cubicBezTo>
                      <a:pt x="10297" y="12028"/>
                      <a:pt x="10150" y="12483"/>
                      <a:pt x="10159" y="12947"/>
                    </a:cubicBezTo>
                    <a:cubicBezTo>
                      <a:pt x="10175" y="13395"/>
                      <a:pt x="10346" y="13826"/>
                      <a:pt x="10647" y="14168"/>
                    </a:cubicBezTo>
                    <a:cubicBezTo>
                      <a:pt x="10923" y="14591"/>
                      <a:pt x="11322" y="14933"/>
                      <a:pt x="11786" y="15144"/>
                    </a:cubicBezTo>
                    <a:cubicBezTo>
                      <a:pt x="12315" y="15453"/>
                      <a:pt x="12892" y="15681"/>
                      <a:pt x="13495" y="15795"/>
                    </a:cubicBezTo>
                    <a:cubicBezTo>
                      <a:pt x="14194" y="15877"/>
                      <a:pt x="14910" y="15877"/>
                      <a:pt x="15610" y="15795"/>
                    </a:cubicBezTo>
                    <a:cubicBezTo>
                      <a:pt x="16342" y="15901"/>
                      <a:pt x="17083" y="15901"/>
                      <a:pt x="17807" y="15795"/>
                    </a:cubicBezTo>
                    <a:cubicBezTo>
                      <a:pt x="18556" y="15649"/>
                      <a:pt x="19271" y="15372"/>
                      <a:pt x="19923" y="14981"/>
                    </a:cubicBezTo>
                    <a:cubicBezTo>
                      <a:pt x="20508" y="14705"/>
                      <a:pt x="21013" y="14282"/>
                      <a:pt x="21387" y="13761"/>
                    </a:cubicBezTo>
                    <a:cubicBezTo>
                      <a:pt x="21680" y="13387"/>
                      <a:pt x="21851" y="12931"/>
                      <a:pt x="21875" y="12459"/>
                    </a:cubicBezTo>
                    <a:cubicBezTo>
                      <a:pt x="21859" y="12012"/>
                      <a:pt x="21688" y="11580"/>
                      <a:pt x="21387" y="11239"/>
                    </a:cubicBezTo>
                    <a:cubicBezTo>
                      <a:pt x="21062" y="10856"/>
                      <a:pt x="20679" y="10523"/>
                      <a:pt x="20248" y="10262"/>
                    </a:cubicBezTo>
                    <a:cubicBezTo>
                      <a:pt x="19703" y="9978"/>
                      <a:pt x="19133" y="9766"/>
                      <a:pt x="18539" y="9611"/>
                    </a:cubicBezTo>
                    <a:cubicBezTo>
                      <a:pt x="17839" y="9530"/>
                      <a:pt x="17123" y="9530"/>
                      <a:pt x="16424" y="9611"/>
                    </a:cubicBezTo>
                    <a:cubicBezTo>
                      <a:pt x="15700" y="9449"/>
                      <a:pt x="14951" y="9449"/>
                      <a:pt x="14227" y="9611"/>
                    </a:cubicBezTo>
                    <a:cubicBezTo>
                      <a:pt x="13462" y="9693"/>
                      <a:pt x="12722" y="9912"/>
                      <a:pt x="12030" y="10262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9" name="Freeform: Shape 708">
                <a:extLst>
                  <a:ext uri="{FF2B5EF4-FFF2-40B4-BE49-F238E27FC236}">
                    <a16:creationId xmlns:a16="http://schemas.microsoft.com/office/drawing/2014/main" id="{EE4C64AA-BFA1-6B2B-9C8A-03D04B7D48AA}"/>
                  </a:ext>
                </a:extLst>
              </p:cNvPr>
              <p:cNvSpPr/>
              <p:nvPr/>
            </p:nvSpPr>
            <p:spPr>
              <a:xfrm>
                <a:off x="6268679" y="5016775"/>
                <a:ext cx="37414" cy="21144"/>
              </a:xfrm>
              <a:custGeom>
                <a:avLst/>
                <a:gdLst>
                  <a:gd name="connsiteX0" fmla="*/ 13411 w 37414"/>
                  <a:gd name="connsiteY0" fmla="*/ 743 h 21144"/>
                  <a:gd name="connsiteX1" fmla="*/ 14143 w 37414"/>
                  <a:gd name="connsiteY1" fmla="*/ 91 h 21144"/>
                  <a:gd name="connsiteX2" fmla="*/ 15364 w 37414"/>
                  <a:gd name="connsiteY2" fmla="*/ 91 h 21144"/>
                  <a:gd name="connsiteX3" fmla="*/ 30498 w 37414"/>
                  <a:gd name="connsiteY3" fmla="*/ 91 h 21144"/>
                  <a:gd name="connsiteX4" fmla="*/ 31881 w 37414"/>
                  <a:gd name="connsiteY4" fmla="*/ 91 h 21144"/>
                  <a:gd name="connsiteX5" fmla="*/ 33183 w 37414"/>
                  <a:gd name="connsiteY5" fmla="*/ 91 h 21144"/>
                  <a:gd name="connsiteX6" fmla="*/ 37414 w 37414"/>
                  <a:gd name="connsiteY6" fmla="*/ 2533 h 21144"/>
                  <a:gd name="connsiteX7" fmla="*/ 37414 w 37414"/>
                  <a:gd name="connsiteY7" fmla="*/ 3102 h 21144"/>
                  <a:gd name="connsiteX8" fmla="*/ 36844 w 37414"/>
                  <a:gd name="connsiteY8" fmla="*/ 3753 h 21144"/>
                  <a:gd name="connsiteX9" fmla="*/ 6821 w 37414"/>
                  <a:gd name="connsiteY9" fmla="*/ 21084 h 21144"/>
                  <a:gd name="connsiteX10" fmla="*/ 5681 w 37414"/>
                  <a:gd name="connsiteY10" fmla="*/ 21084 h 21144"/>
                  <a:gd name="connsiteX11" fmla="*/ 4624 w 37414"/>
                  <a:gd name="connsiteY11" fmla="*/ 21084 h 21144"/>
                  <a:gd name="connsiteX12" fmla="*/ 67 w 37414"/>
                  <a:gd name="connsiteY12" fmla="*/ 18399 h 21144"/>
                  <a:gd name="connsiteX13" fmla="*/ 67 w 37414"/>
                  <a:gd name="connsiteY13" fmla="*/ 17829 h 21144"/>
                  <a:gd name="connsiteX14" fmla="*/ 718 w 37414"/>
                  <a:gd name="connsiteY14" fmla="*/ 17178 h 21144"/>
                  <a:gd name="connsiteX15" fmla="*/ 20978 w 37414"/>
                  <a:gd name="connsiteY15" fmla="*/ 5380 h 21144"/>
                  <a:gd name="connsiteX16" fmla="*/ 12842 w 37414"/>
                  <a:gd name="connsiteY16" fmla="*/ 5380 h 21144"/>
                  <a:gd name="connsiteX17" fmla="*/ 11865 w 37414"/>
                  <a:gd name="connsiteY17" fmla="*/ 5380 h 21144"/>
                  <a:gd name="connsiteX18" fmla="*/ 11865 w 37414"/>
                  <a:gd name="connsiteY18" fmla="*/ 4729 h 21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414" h="21144">
                    <a:moveTo>
                      <a:pt x="13411" y="743"/>
                    </a:moveTo>
                    <a:cubicBezTo>
                      <a:pt x="13558" y="433"/>
                      <a:pt x="13818" y="197"/>
                      <a:pt x="14143" y="91"/>
                    </a:cubicBezTo>
                    <a:lnTo>
                      <a:pt x="15364" y="91"/>
                    </a:lnTo>
                    <a:lnTo>
                      <a:pt x="30498" y="91"/>
                    </a:lnTo>
                    <a:lnTo>
                      <a:pt x="31881" y="91"/>
                    </a:lnTo>
                    <a:cubicBezTo>
                      <a:pt x="32304" y="-30"/>
                      <a:pt x="32760" y="-30"/>
                      <a:pt x="33183" y="91"/>
                    </a:cubicBezTo>
                    <a:lnTo>
                      <a:pt x="37414" y="2533"/>
                    </a:lnTo>
                    <a:cubicBezTo>
                      <a:pt x="37414" y="2533"/>
                      <a:pt x="37414" y="2533"/>
                      <a:pt x="37414" y="3102"/>
                    </a:cubicBezTo>
                    <a:cubicBezTo>
                      <a:pt x="37414" y="3672"/>
                      <a:pt x="37414" y="3590"/>
                      <a:pt x="36844" y="3753"/>
                    </a:cubicBezTo>
                    <a:lnTo>
                      <a:pt x="6821" y="21084"/>
                    </a:lnTo>
                    <a:cubicBezTo>
                      <a:pt x="6446" y="21165"/>
                      <a:pt x="6056" y="21165"/>
                      <a:pt x="5681" y="21084"/>
                    </a:cubicBezTo>
                    <a:lnTo>
                      <a:pt x="4624" y="21084"/>
                    </a:lnTo>
                    <a:lnTo>
                      <a:pt x="67" y="18399"/>
                    </a:lnTo>
                    <a:cubicBezTo>
                      <a:pt x="-22" y="18220"/>
                      <a:pt x="-22" y="18008"/>
                      <a:pt x="67" y="17829"/>
                    </a:cubicBezTo>
                    <a:cubicBezTo>
                      <a:pt x="189" y="17536"/>
                      <a:pt x="425" y="17300"/>
                      <a:pt x="718" y="17178"/>
                    </a:cubicBezTo>
                    <a:lnTo>
                      <a:pt x="20978" y="5380"/>
                    </a:lnTo>
                    <a:lnTo>
                      <a:pt x="12842" y="5380"/>
                    </a:lnTo>
                    <a:cubicBezTo>
                      <a:pt x="12524" y="5478"/>
                      <a:pt x="12183" y="5478"/>
                      <a:pt x="11865" y="5380"/>
                    </a:cubicBezTo>
                    <a:cubicBezTo>
                      <a:pt x="11865" y="5380"/>
                      <a:pt x="11865" y="4973"/>
                      <a:pt x="11865" y="4729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0" name="Freeform: Shape 709">
                <a:extLst>
                  <a:ext uri="{FF2B5EF4-FFF2-40B4-BE49-F238E27FC236}">
                    <a16:creationId xmlns:a16="http://schemas.microsoft.com/office/drawing/2014/main" id="{6578EBB3-FA12-E2BD-A17B-5847258F3C3A}"/>
                  </a:ext>
                </a:extLst>
              </p:cNvPr>
              <p:cNvSpPr/>
              <p:nvPr/>
            </p:nvSpPr>
            <p:spPr>
              <a:xfrm>
                <a:off x="6363865" y="5074534"/>
                <a:ext cx="46598" cy="26781"/>
              </a:xfrm>
              <a:custGeom>
                <a:avLst/>
                <a:gdLst>
                  <a:gd name="connsiteX0" fmla="*/ 41250 w 46598"/>
                  <a:gd name="connsiteY0" fmla="*/ 14503 h 26781"/>
                  <a:gd name="connsiteX1" fmla="*/ 38402 w 46598"/>
                  <a:gd name="connsiteY1" fmla="*/ 15887 h 26781"/>
                  <a:gd name="connsiteX2" fmla="*/ 35311 w 46598"/>
                  <a:gd name="connsiteY2" fmla="*/ 16863 h 26781"/>
                  <a:gd name="connsiteX3" fmla="*/ 31649 w 46598"/>
                  <a:gd name="connsiteY3" fmla="*/ 17514 h 26781"/>
                  <a:gd name="connsiteX4" fmla="*/ 27255 w 46598"/>
                  <a:gd name="connsiteY4" fmla="*/ 17514 h 26781"/>
                  <a:gd name="connsiteX5" fmla="*/ 17492 w 46598"/>
                  <a:gd name="connsiteY5" fmla="*/ 17514 h 26781"/>
                  <a:gd name="connsiteX6" fmla="*/ 26198 w 46598"/>
                  <a:gd name="connsiteY6" fmla="*/ 22559 h 26781"/>
                  <a:gd name="connsiteX7" fmla="*/ 26198 w 46598"/>
                  <a:gd name="connsiteY7" fmla="*/ 23209 h 26781"/>
                  <a:gd name="connsiteX8" fmla="*/ 25628 w 46598"/>
                  <a:gd name="connsiteY8" fmla="*/ 23861 h 26781"/>
                  <a:gd name="connsiteX9" fmla="*/ 20665 w 46598"/>
                  <a:gd name="connsiteY9" fmla="*/ 26708 h 26781"/>
                  <a:gd name="connsiteX10" fmla="*/ 19526 w 46598"/>
                  <a:gd name="connsiteY10" fmla="*/ 26708 h 26781"/>
                  <a:gd name="connsiteX11" fmla="*/ 18468 w 46598"/>
                  <a:gd name="connsiteY11" fmla="*/ 26708 h 26781"/>
                  <a:gd name="connsiteX12" fmla="*/ 79 w 46598"/>
                  <a:gd name="connsiteY12" fmla="*/ 16049 h 26781"/>
                  <a:gd name="connsiteX13" fmla="*/ 79 w 46598"/>
                  <a:gd name="connsiteY13" fmla="*/ 15480 h 26781"/>
                  <a:gd name="connsiteX14" fmla="*/ 730 w 46598"/>
                  <a:gd name="connsiteY14" fmla="*/ 14829 h 26781"/>
                  <a:gd name="connsiteX15" fmla="*/ 4717 w 46598"/>
                  <a:gd name="connsiteY15" fmla="*/ 12469 h 26781"/>
                  <a:gd name="connsiteX16" fmla="*/ 6426 w 46598"/>
                  <a:gd name="connsiteY16" fmla="*/ 11818 h 26781"/>
                  <a:gd name="connsiteX17" fmla="*/ 8460 w 46598"/>
                  <a:gd name="connsiteY17" fmla="*/ 11818 h 26781"/>
                  <a:gd name="connsiteX18" fmla="*/ 28801 w 46598"/>
                  <a:gd name="connsiteY18" fmla="*/ 11818 h 26781"/>
                  <a:gd name="connsiteX19" fmla="*/ 32544 w 46598"/>
                  <a:gd name="connsiteY19" fmla="*/ 11412 h 26781"/>
                  <a:gd name="connsiteX20" fmla="*/ 34822 w 46598"/>
                  <a:gd name="connsiteY20" fmla="*/ 10435 h 26781"/>
                  <a:gd name="connsiteX21" fmla="*/ 35636 w 46598"/>
                  <a:gd name="connsiteY21" fmla="*/ 9866 h 26781"/>
                  <a:gd name="connsiteX22" fmla="*/ 36368 w 46598"/>
                  <a:gd name="connsiteY22" fmla="*/ 8970 h 26781"/>
                  <a:gd name="connsiteX23" fmla="*/ 36368 w 46598"/>
                  <a:gd name="connsiteY23" fmla="*/ 7913 h 26781"/>
                  <a:gd name="connsiteX24" fmla="*/ 35229 w 46598"/>
                  <a:gd name="connsiteY24" fmla="*/ 6774 h 26781"/>
                  <a:gd name="connsiteX25" fmla="*/ 33195 w 46598"/>
                  <a:gd name="connsiteY25" fmla="*/ 6123 h 26781"/>
                  <a:gd name="connsiteX26" fmla="*/ 31243 w 46598"/>
                  <a:gd name="connsiteY26" fmla="*/ 6123 h 26781"/>
                  <a:gd name="connsiteX27" fmla="*/ 29615 w 46598"/>
                  <a:gd name="connsiteY27" fmla="*/ 6530 h 26781"/>
                  <a:gd name="connsiteX28" fmla="*/ 28557 w 46598"/>
                  <a:gd name="connsiteY28" fmla="*/ 6530 h 26781"/>
                  <a:gd name="connsiteX29" fmla="*/ 27093 w 46598"/>
                  <a:gd name="connsiteY29" fmla="*/ 6530 h 26781"/>
                  <a:gd name="connsiteX30" fmla="*/ 26035 w 46598"/>
                  <a:gd name="connsiteY30" fmla="*/ 6530 h 26781"/>
                  <a:gd name="connsiteX31" fmla="*/ 21804 w 46598"/>
                  <a:gd name="connsiteY31" fmla="*/ 4007 h 26781"/>
                  <a:gd name="connsiteX32" fmla="*/ 21804 w 46598"/>
                  <a:gd name="connsiteY32" fmla="*/ 3600 h 26781"/>
                  <a:gd name="connsiteX33" fmla="*/ 22292 w 46598"/>
                  <a:gd name="connsiteY33" fmla="*/ 3031 h 26781"/>
                  <a:gd name="connsiteX34" fmla="*/ 26767 w 46598"/>
                  <a:gd name="connsiteY34" fmla="*/ 1159 h 26781"/>
                  <a:gd name="connsiteX35" fmla="*/ 32056 w 46598"/>
                  <a:gd name="connsiteY35" fmla="*/ 183 h 26781"/>
                  <a:gd name="connsiteX36" fmla="*/ 37670 w 46598"/>
                  <a:gd name="connsiteY36" fmla="*/ 183 h 26781"/>
                  <a:gd name="connsiteX37" fmla="*/ 42878 w 46598"/>
                  <a:gd name="connsiteY37" fmla="*/ 2054 h 26781"/>
                  <a:gd name="connsiteX38" fmla="*/ 45970 w 46598"/>
                  <a:gd name="connsiteY38" fmla="*/ 4902 h 26781"/>
                  <a:gd name="connsiteX39" fmla="*/ 46539 w 46598"/>
                  <a:gd name="connsiteY39" fmla="*/ 7994 h 26781"/>
                  <a:gd name="connsiteX40" fmla="*/ 44830 w 46598"/>
                  <a:gd name="connsiteY40" fmla="*/ 11086 h 26781"/>
                  <a:gd name="connsiteX41" fmla="*/ 41250 w 46598"/>
                  <a:gd name="connsiteY41" fmla="*/ 14503 h 2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6598" h="26781">
                    <a:moveTo>
                      <a:pt x="41250" y="14503"/>
                    </a:moveTo>
                    <a:lnTo>
                      <a:pt x="38402" y="15887"/>
                    </a:lnTo>
                    <a:cubicBezTo>
                      <a:pt x="37402" y="16310"/>
                      <a:pt x="36368" y="16635"/>
                      <a:pt x="35311" y="16863"/>
                    </a:cubicBezTo>
                    <a:lnTo>
                      <a:pt x="31649" y="17514"/>
                    </a:lnTo>
                    <a:lnTo>
                      <a:pt x="27255" y="17514"/>
                    </a:lnTo>
                    <a:lnTo>
                      <a:pt x="17492" y="17514"/>
                    </a:lnTo>
                    <a:lnTo>
                      <a:pt x="26198" y="22559"/>
                    </a:lnTo>
                    <a:cubicBezTo>
                      <a:pt x="26198" y="22559"/>
                      <a:pt x="26605" y="22559"/>
                      <a:pt x="26198" y="23209"/>
                    </a:cubicBezTo>
                    <a:cubicBezTo>
                      <a:pt x="26084" y="23478"/>
                      <a:pt x="25880" y="23706"/>
                      <a:pt x="25628" y="23861"/>
                    </a:cubicBezTo>
                    <a:lnTo>
                      <a:pt x="20665" y="26708"/>
                    </a:lnTo>
                    <a:cubicBezTo>
                      <a:pt x="20291" y="26790"/>
                      <a:pt x="19900" y="26790"/>
                      <a:pt x="19526" y="26708"/>
                    </a:cubicBezTo>
                    <a:cubicBezTo>
                      <a:pt x="19176" y="26806"/>
                      <a:pt x="18810" y="26806"/>
                      <a:pt x="18468" y="26708"/>
                    </a:cubicBezTo>
                    <a:lnTo>
                      <a:pt x="79" y="16049"/>
                    </a:lnTo>
                    <a:cubicBezTo>
                      <a:pt x="-26" y="15870"/>
                      <a:pt x="-26" y="15659"/>
                      <a:pt x="79" y="15480"/>
                    </a:cubicBezTo>
                    <a:cubicBezTo>
                      <a:pt x="185" y="15179"/>
                      <a:pt x="429" y="14935"/>
                      <a:pt x="730" y="14829"/>
                    </a:cubicBezTo>
                    <a:lnTo>
                      <a:pt x="4717" y="12469"/>
                    </a:lnTo>
                    <a:cubicBezTo>
                      <a:pt x="5262" y="12192"/>
                      <a:pt x="5832" y="11973"/>
                      <a:pt x="6426" y="11818"/>
                    </a:cubicBezTo>
                    <a:cubicBezTo>
                      <a:pt x="7101" y="11696"/>
                      <a:pt x="7785" y="11696"/>
                      <a:pt x="8460" y="11818"/>
                    </a:cubicBezTo>
                    <a:lnTo>
                      <a:pt x="28801" y="11818"/>
                    </a:lnTo>
                    <a:cubicBezTo>
                      <a:pt x="30063" y="11843"/>
                      <a:pt x="31324" y="11713"/>
                      <a:pt x="32544" y="11412"/>
                    </a:cubicBezTo>
                    <a:cubicBezTo>
                      <a:pt x="33350" y="11208"/>
                      <a:pt x="34115" y="10874"/>
                      <a:pt x="34822" y="10435"/>
                    </a:cubicBezTo>
                    <a:lnTo>
                      <a:pt x="35636" y="9866"/>
                    </a:lnTo>
                    <a:cubicBezTo>
                      <a:pt x="35945" y="9629"/>
                      <a:pt x="36198" y="9320"/>
                      <a:pt x="36368" y="8970"/>
                    </a:cubicBezTo>
                    <a:cubicBezTo>
                      <a:pt x="36482" y="8629"/>
                      <a:pt x="36482" y="8255"/>
                      <a:pt x="36368" y="7913"/>
                    </a:cubicBezTo>
                    <a:cubicBezTo>
                      <a:pt x="36149" y="7400"/>
                      <a:pt x="35742" y="6993"/>
                      <a:pt x="35229" y="6774"/>
                    </a:cubicBezTo>
                    <a:cubicBezTo>
                      <a:pt x="34619" y="6375"/>
                      <a:pt x="33919" y="6147"/>
                      <a:pt x="33195" y="6123"/>
                    </a:cubicBezTo>
                    <a:lnTo>
                      <a:pt x="31243" y="6123"/>
                    </a:lnTo>
                    <a:lnTo>
                      <a:pt x="29615" y="6530"/>
                    </a:lnTo>
                    <a:lnTo>
                      <a:pt x="28557" y="6530"/>
                    </a:lnTo>
                    <a:cubicBezTo>
                      <a:pt x="28077" y="6644"/>
                      <a:pt x="27573" y="6644"/>
                      <a:pt x="27093" y="6530"/>
                    </a:cubicBezTo>
                    <a:cubicBezTo>
                      <a:pt x="26743" y="6603"/>
                      <a:pt x="26385" y="6603"/>
                      <a:pt x="26035" y="6530"/>
                    </a:cubicBezTo>
                    <a:lnTo>
                      <a:pt x="21804" y="4007"/>
                    </a:lnTo>
                    <a:cubicBezTo>
                      <a:pt x="21804" y="4007"/>
                      <a:pt x="21804" y="4007"/>
                      <a:pt x="21804" y="3600"/>
                    </a:cubicBezTo>
                    <a:cubicBezTo>
                      <a:pt x="21804" y="3194"/>
                      <a:pt x="21804" y="3194"/>
                      <a:pt x="22292" y="3031"/>
                    </a:cubicBezTo>
                    <a:cubicBezTo>
                      <a:pt x="23708" y="2233"/>
                      <a:pt x="25205" y="1607"/>
                      <a:pt x="26767" y="1159"/>
                    </a:cubicBezTo>
                    <a:cubicBezTo>
                      <a:pt x="28476" y="582"/>
                      <a:pt x="30258" y="256"/>
                      <a:pt x="32056" y="183"/>
                    </a:cubicBezTo>
                    <a:cubicBezTo>
                      <a:pt x="33919" y="-61"/>
                      <a:pt x="35807" y="-61"/>
                      <a:pt x="37670" y="183"/>
                    </a:cubicBezTo>
                    <a:cubicBezTo>
                      <a:pt x="39501" y="484"/>
                      <a:pt x="41267" y="1119"/>
                      <a:pt x="42878" y="2054"/>
                    </a:cubicBezTo>
                    <a:cubicBezTo>
                      <a:pt x="44139" y="2714"/>
                      <a:pt x="45205" y="3698"/>
                      <a:pt x="45970" y="4902"/>
                    </a:cubicBezTo>
                    <a:cubicBezTo>
                      <a:pt x="46507" y="5838"/>
                      <a:pt x="46710" y="6928"/>
                      <a:pt x="46539" y="7994"/>
                    </a:cubicBezTo>
                    <a:cubicBezTo>
                      <a:pt x="46230" y="9149"/>
                      <a:pt x="45644" y="10207"/>
                      <a:pt x="44830" y="11086"/>
                    </a:cubicBezTo>
                    <a:cubicBezTo>
                      <a:pt x="43854" y="12437"/>
                      <a:pt x="42642" y="13592"/>
                      <a:pt x="41250" y="14503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1" name="Freeform: Shape 710">
                <a:extLst>
                  <a:ext uri="{FF2B5EF4-FFF2-40B4-BE49-F238E27FC236}">
                    <a16:creationId xmlns:a16="http://schemas.microsoft.com/office/drawing/2014/main" id="{BF95DAA5-CC03-15CB-1A48-FAB222CAC369}"/>
                  </a:ext>
                </a:extLst>
              </p:cNvPr>
              <p:cNvSpPr/>
              <p:nvPr/>
            </p:nvSpPr>
            <p:spPr>
              <a:xfrm>
                <a:off x="6475334" y="5134261"/>
                <a:ext cx="46364" cy="26460"/>
              </a:xfrm>
              <a:custGeom>
                <a:avLst/>
                <a:gdLst>
                  <a:gd name="connsiteX0" fmla="*/ 46297 w 46364"/>
                  <a:gd name="connsiteY0" fmla="*/ 9455 h 26460"/>
                  <a:gd name="connsiteX1" fmla="*/ 46297 w 46364"/>
                  <a:gd name="connsiteY1" fmla="*/ 10024 h 26460"/>
                  <a:gd name="connsiteX2" fmla="*/ 45646 w 46364"/>
                  <a:gd name="connsiteY2" fmla="*/ 10756 h 26460"/>
                  <a:gd name="connsiteX3" fmla="*/ 40764 w 46364"/>
                  <a:gd name="connsiteY3" fmla="*/ 13523 h 26460"/>
                  <a:gd name="connsiteX4" fmla="*/ 39544 w 46364"/>
                  <a:gd name="connsiteY4" fmla="*/ 13930 h 26460"/>
                  <a:gd name="connsiteX5" fmla="*/ 38405 w 46364"/>
                  <a:gd name="connsiteY5" fmla="*/ 13930 h 26460"/>
                  <a:gd name="connsiteX6" fmla="*/ 28559 w 46364"/>
                  <a:gd name="connsiteY6" fmla="*/ 14744 h 26460"/>
                  <a:gd name="connsiteX7" fmla="*/ 29861 w 46364"/>
                  <a:gd name="connsiteY7" fmla="*/ 19137 h 26460"/>
                  <a:gd name="connsiteX8" fmla="*/ 25712 w 46364"/>
                  <a:gd name="connsiteY8" fmla="*/ 23531 h 26460"/>
                  <a:gd name="connsiteX9" fmla="*/ 15053 w 46364"/>
                  <a:gd name="connsiteY9" fmla="*/ 26460 h 26460"/>
                  <a:gd name="connsiteX10" fmla="*/ 4801 w 46364"/>
                  <a:gd name="connsiteY10" fmla="*/ 23612 h 26460"/>
                  <a:gd name="connsiteX11" fmla="*/ 1220 w 46364"/>
                  <a:gd name="connsiteY11" fmla="*/ 20602 h 26460"/>
                  <a:gd name="connsiteX12" fmla="*/ 0 w 46364"/>
                  <a:gd name="connsiteY12" fmla="*/ 17510 h 26460"/>
                  <a:gd name="connsiteX13" fmla="*/ 895 w 46364"/>
                  <a:gd name="connsiteY13" fmla="*/ 14662 h 26460"/>
                  <a:gd name="connsiteX14" fmla="*/ 3580 w 46364"/>
                  <a:gd name="connsiteY14" fmla="*/ 12221 h 26460"/>
                  <a:gd name="connsiteX15" fmla="*/ 4475 w 46364"/>
                  <a:gd name="connsiteY15" fmla="*/ 12221 h 26460"/>
                  <a:gd name="connsiteX16" fmla="*/ 5370 w 46364"/>
                  <a:gd name="connsiteY16" fmla="*/ 12221 h 26460"/>
                  <a:gd name="connsiteX17" fmla="*/ 9764 w 46364"/>
                  <a:gd name="connsiteY17" fmla="*/ 14744 h 26460"/>
                  <a:gd name="connsiteX18" fmla="*/ 10415 w 46364"/>
                  <a:gd name="connsiteY18" fmla="*/ 15638 h 26460"/>
                  <a:gd name="connsiteX19" fmla="*/ 10415 w 46364"/>
                  <a:gd name="connsiteY19" fmla="*/ 16696 h 26460"/>
                  <a:gd name="connsiteX20" fmla="*/ 10415 w 46364"/>
                  <a:gd name="connsiteY20" fmla="*/ 17917 h 26460"/>
                  <a:gd name="connsiteX21" fmla="*/ 12123 w 46364"/>
                  <a:gd name="connsiteY21" fmla="*/ 19381 h 26460"/>
                  <a:gd name="connsiteX22" fmla="*/ 15622 w 46364"/>
                  <a:gd name="connsiteY22" fmla="*/ 20602 h 26460"/>
                  <a:gd name="connsiteX23" fmla="*/ 19121 w 46364"/>
                  <a:gd name="connsiteY23" fmla="*/ 19869 h 26460"/>
                  <a:gd name="connsiteX24" fmla="*/ 20341 w 46364"/>
                  <a:gd name="connsiteY24" fmla="*/ 17835 h 26460"/>
                  <a:gd name="connsiteX25" fmla="*/ 18307 w 46364"/>
                  <a:gd name="connsiteY25" fmla="*/ 15801 h 26460"/>
                  <a:gd name="connsiteX26" fmla="*/ 15459 w 46364"/>
                  <a:gd name="connsiteY26" fmla="*/ 14174 h 26460"/>
                  <a:gd name="connsiteX27" fmla="*/ 15459 w 46364"/>
                  <a:gd name="connsiteY27" fmla="*/ 13523 h 26460"/>
                  <a:gd name="connsiteX28" fmla="*/ 16110 w 46364"/>
                  <a:gd name="connsiteY28" fmla="*/ 12872 h 26460"/>
                  <a:gd name="connsiteX29" fmla="*/ 20097 w 46364"/>
                  <a:gd name="connsiteY29" fmla="*/ 10594 h 26460"/>
                  <a:gd name="connsiteX30" fmla="*/ 21236 w 46364"/>
                  <a:gd name="connsiteY30" fmla="*/ 10187 h 26460"/>
                  <a:gd name="connsiteX31" fmla="*/ 22457 w 46364"/>
                  <a:gd name="connsiteY31" fmla="*/ 10187 h 26460"/>
                  <a:gd name="connsiteX32" fmla="*/ 31163 w 46364"/>
                  <a:gd name="connsiteY32" fmla="*/ 9455 h 26460"/>
                  <a:gd name="connsiteX33" fmla="*/ 22050 w 46364"/>
                  <a:gd name="connsiteY33" fmla="*/ 4166 h 26460"/>
                  <a:gd name="connsiteX34" fmla="*/ 22050 w 46364"/>
                  <a:gd name="connsiteY34" fmla="*/ 3596 h 26460"/>
                  <a:gd name="connsiteX35" fmla="*/ 22701 w 46364"/>
                  <a:gd name="connsiteY35" fmla="*/ 2945 h 26460"/>
                  <a:gd name="connsiteX36" fmla="*/ 27583 w 46364"/>
                  <a:gd name="connsiteY36" fmla="*/ 98 h 26460"/>
                  <a:gd name="connsiteX37" fmla="*/ 28804 w 46364"/>
                  <a:gd name="connsiteY37" fmla="*/ 98 h 26460"/>
                  <a:gd name="connsiteX38" fmla="*/ 29780 w 46364"/>
                  <a:gd name="connsiteY38" fmla="*/ 98 h 2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6364" h="26460">
                    <a:moveTo>
                      <a:pt x="46297" y="9455"/>
                    </a:moveTo>
                    <a:cubicBezTo>
                      <a:pt x="46386" y="9634"/>
                      <a:pt x="46386" y="9845"/>
                      <a:pt x="46297" y="10024"/>
                    </a:cubicBezTo>
                    <a:cubicBezTo>
                      <a:pt x="46151" y="10325"/>
                      <a:pt x="45931" y="10577"/>
                      <a:pt x="45646" y="10756"/>
                    </a:cubicBezTo>
                    <a:lnTo>
                      <a:pt x="40764" y="13523"/>
                    </a:lnTo>
                    <a:cubicBezTo>
                      <a:pt x="40414" y="13783"/>
                      <a:pt x="39983" y="13930"/>
                      <a:pt x="39544" y="13930"/>
                    </a:cubicBezTo>
                    <a:lnTo>
                      <a:pt x="38405" y="13930"/>
                    </a:lnTo>
                    <a:lnTo>
                      <a:pt x="28559" y="14744"/>
                    </a:lnTo>
                    <a:cubicBezTo>
                      <a:pt x="29650" y="15931"/>
                      <a:pt x="30130" y="17551"/>
                      <a:pt x="29861" y="19137"/>
                    </a:cubicBezTo>
                    <a:cubicBezTo>
                      <a:pt x="29096" y="21082"/>
                      <a:pt x="27607" y="22652"/>
                      <a:pt x="25712" y="23531"/>
                    </a:cubicBezTo>
                    <a:cubicBezTo>
                      <a:pt x="22490" y="25443"/>
                      <a:pt x="18804" y="26460"/>
                      <a:pt x="15053" y="26460"/>
                    </a:cubicBezTo>
                    <a:cubicBezTo>
                      <a:pt x="11440" y="26436"/>
                      <a:pt x="7909" y="25451"/>
                      <a:pt x="4801" y="23612"/>
                    </a:cubicBezTo>
                    <a:cubicBezTo>
                      <a:pt x="3409" y="22864"/>
                      <a:pt x="2197" y="21838"/>
                      <a:pt x="1220" y="20602"/>
                    </a:cubicBezTo>
                    <a:cubicBezTo>
                      <a:pt x="488" y="19731"/>
                      <a:pt x="57" y="18649"/>
                      <a:pt x="0" y="17510"/>
                    </a:cubicBezTo>
                    <a:cubicBezTo>
                      <a:pt x="24" y="16493"/>
                      <a:pt x="333" y="15508"/>
                      <a:pt x="895" y="14662"/>
                    </a:cubicBezTo>
                    <a:cubicBezTo>
                      <a:pt x="1627" y="13686"/>
                      <a:pt x="2539" y="12864"/>
                      <a:pt x="3580" y="12221"/>
                    </a:cubicBezTo>
                    <a:cubicBezTo>
                      <a:pt x="3873" y="12140"/>
                      <a:pt x="4182" y="12140"/>
                      <a:pt x="4475" y="12221"/>
                    </a:cubicBezTo>
                    <a:cubicBezTo>
                      <a:pt x="4768" y="12132"/>
                      <a:pt x="5077" y="12132"/>
                      <a:pt x="5370" y="12221"/>
                    </a:cubicBezTo>
                    <a:lnTo>
                      <a:pt x="9764" y="14744"/>
                    </a:lnTo>
                    <a:cubicBezTo>
                      <a:pt x="10146" y="14882"/>
                      <a:pt x="10407" y="15232"/>
                      <a:pt x="10415" y="15638"/>
                    </a:cubicBezTo>
                    <a:cubicBezTo>
                      <a:pt x="10374" y="15988"/>
                      <a:pt x="10374" y="16346"/>
                      <a:pt x="10415" y="16696"/>
                    </a:cubicBezTo>
                    <a:cubicBezTo>
                      <a:pt x="10268" y="17087"/>
                      <a:pt x="10268" y="17526"/>
                      <a:pt x="10415" y="17917"/>
                    </a:cubicBezTo>
                    <a:cubicBezTo>
                      <a:pt x="10415" y="18405"/>
                      <a:pt x="10984" y="18893"/>
                      <a:pt x="12123" y="19381"/>
                    </a:cubicBezTo>
                    <a:cubicBezTo>
                      <a:pt x="13198" y="20016"/>
                      <a:pt x="14385" y="20431"/>
                      <a:pt x="15622" y="20602"/>
                    </a:cubicBezTo>
                    <a:cubicBezTo>
                      <a:pt x="16835" y="20683"/>
                      <a:pt x="18039" y="20431"/>
                      <a:pt x="19121" y="19869"/>
                    </a:cubicBezTo>
                    <a:cubicBezTo>
                      <a:pt x="20179" y="19219"/>
                      <a:pt x="20586" y="18568"/>
                      <a:pt x="20341" y="17835"/>
                    </a:cubicBezTo>
                    <a:cubicBezTo>
                      <a:pt x="19935" y="16932"/>
                      <a:pt x="19210" y="16208"/>
                      <a:pt x="18307" y="15801"/>
                    </a:cubicBezTo>
                    <a:lnTo>
                      <a:pt x="15459" y="14174"/>
                    </a:lnTo>
                    <a:cubicBezTo>
                      <a:pt x="15321" y="13979"/>
                      <a:pt x="15321" y="13718"/>
                      <a:pt x="15459" y="13523"/>
                    </a:cubicBezTo>
                    <a:cubicBezTo>
                      <a:pt x="15459" y="13523"/>
                      <a:pt x="15459" y="13116"/>
                      <a:pt x="16110" y="12872"/>
                    </a:cubicBezTo>
                    <a:lnTo>
                      <a:pt x="20097" y="10594"/>
                    </a:lnTo>
                    <a:cubicBezTo>
                      <a:pt x="20439" y="10374"/>
                      <a:pt x="20830" y="10236"/>
                      <a:pt x="21236" y="10187"/>
                    </a:cubicBezTo>
                    <a:lnTo>
                      <a:pt x="22457" y="10187"/>
                    </a:lnTo>
                    <a:lnTo>
                      <a:pt x="31163" y="9455"/>
                    </a:lnTo>
                    <a:lnTo>
                      <a:pt x="22050" y="4166"/>
                    </a:lnTo>
                    <a:cubicBezTo>
                      <a:pt x="21944" y="3987"/>
                      <a:pt x="21944" y="3775"/>
                      <a:pt x="22050" y="3596"/>
                    </a:cubicBezTo>
                    <a:cubicBezTo>
                      <a:pt x="22172" y="3303"/>
                      <a:pt x="22408" y="3068"/>
                      <a:pt x="22701" y="2945"/>
                    </a:cubicBezTo>
                    <a:lnTo>
                      <a:pt x="27583" y="98"/>
                    </a:lnTo>
                    <a:cubicBezTo>
                      <a:pt x="27982" y="16"/>
                      <a:pt x="28405" y="16"/>
                      <a:pt x="28804" y="98"/>
                    </a:cubicBezTo>
                    <a:cubicBezTo>
                      <a:pt x="29113" y="-33"/>
                      <a:pt x="29471" y="-33"/>
                      <a:pt x="29780" y="98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2" name="Freeform: Shape 711">
                <a:extLst>
                  <a:ext uri="{FF2B5EF4-FFF2-40B4-BE49-F238E27FC236}">
                    <a16:creationId xmlns:a16="http://schemas.microsoft.com/office/drawing/2014/main" id="{448DE528-BC2D-591C-D377-EA28392165BE}"/>
                  </a:ext>
                </a:extLst>
              </p:cNvPr>
              <p:cNvSpPr/>
              <p:nvPr/>
            </p:nvSpPr>
            <p:spPr>
              <a:xfrm>
                <a:off x="6262314" y="5136617"/>
                <a:ext cx="41333" cy="23992"/>
              </a:xfrm>
              <a:custGeom>
                <a:avLst/>
                <a:gdLst>
                  <a:gd name="connsiteX0" fmla="*/ 37270 w 41333"/>
                  <a:gd name="connsiteY0" fmla="*/ 2298 h 23992"/>
                  <a:gd name="connsiteX1" fmla="*/ 40768 w 41333"/>
                  <a:gd name="connsiteY1" fmla="*/ 5472 h 23992"/>
                  <a:gd name="connsiteX2" fmla="*/ 41175 w 41333"/>
                  <a:gd name="connsiteY2" fmla="*/ 8808 h 23992"/>
                  <a:gd name="connsiteX3" fmla="*/ 38978 w 41333"/>
                  <a:gd name="connsiteY3" fmla="*/ 12225 h 23992"/>
                  <a:gd name="connsiteX4" fmla="*/ 34910 w 41333"/>
                  <a:gd name="connsiteY4" fmla="*/ 15398 h 23992"/>
                  <a:gd name="connsiteX5" fmla="*/ 30760 w 41333"/>
                  <a:gd name="connsiteY5" fmla="*/ 17839 h 23992"/>
                  <a:gd name="connsiteX6" fmla="*/ 26611 w 41333"/>
                  <a:gd name="connsiteY6" fmla="*/ 20199 h 23992"/>
                  <a:gd name="connsiteX7" fmla="*/ 21078 w 41333"/>
                  <a:gd name="connsiteY7" fmla="*/ 22559 h 23992"/>
                  <a:gd name="connsiteX8" fmla="*/ 15219 w 41333"/>
                  <a:gd name="connsiteY8" fmla="*/ 23779 h 23992"/>
                  <a:gd name="connsiteX9" fmla="*/ 9361 w 41333"/>
                  <a:gd name="connsiteY9" fmla="*/ 23779 h 23992"/>
                  <a:gd name="connsiteX10" fmla="*/ 3828 w 41333"/>
                  <a:gd name="connsiteY10" fmla="*/ 21745 h 23992"/>
                  <a:gd name="connsiteX11" fmla="*/ 329 w 41333"/>
                  <a:gd name="connsiteY11" fmla="*/ 18572 h 23992"/>
                  <a:gd name="connsiteX12" fmla="*/ 329 w 41333"/>
                  <a:gd name="connsiteY12" fmla="*/ 15154 h 23992"/>
                  <a:gd name="connsiteX13" fmla="*/ 2445 w 41333"/>
                  <a:gd name="connsiteY13" fmla="*/ 11818 h 23992"/>
                  <a:gd name="connsiteX14" fmla="*/ 6595 w 41333"/>
                  <a:gd name="connsiteY14" fmla="*/ 8645 h 23992"/>
                  <a:gd name="connsiteX15" fmla="*/ 10582 w 41333"/>
                  <a:gd name="connsiteY15" fmla="*/ 6204 h 23992"/>
                  <a:gd name="connsiteX16" fmla="*/ 14813 w 41333"/>
                  <a:gd name="connsiteY16" fmla="*/ 3844 h 23992"/>
                  <a:gd name="connsiteX17" fmla="*/ 20346 w 41333"/>
                  <a:gd name="connsiteY17" fmla="*/ 1485 h 23992"/>
                  <a:gd name="connsiteX18" fmla="*/ 26204 w 41333"/>
                  <a:gd name="connsiteY18" fmla="*/ 183 h 23992"/>
                  <a:gd name="connsiteX19" fmla="*/ 32062 w 41333"/>
                  <a:gd name="connsiteY19" fmla="*/ 183 h 23992"/>
                  <a:gd name="connsiteX20" fmla="*/ 37270 w 41333"/>
                  <a:gd name="connsiteY20" fmla="*/ 2298 h 23992"/>
                  <a:gd name="connsiteX21" fmla="*/ 20427 w 41333"/>
                  <a:gd name="connsiteY21" fmla="*/ 16375 h 23992"/>
                  <a:gd name="connsiteX22" fmla="*/ 28157 w 41333"/>
                  <a:gd name="connsiteY22" fmla="*/ 11818 h 23992"/>
                  <a:gd name="connsiteX23" fmla="*/ 30109 w 41333"/>
                  <a:gd name="connsiteY23" fmla="*/ 10435 h 23992"/>
                  <a:gd name="connsiteX24" fmla="*/ 31167 w 41333"/>
                  <a:gd name="connsiteY24" fmla="*/ 9133 h 23992"/>
                  <a:gd name="connsiteX25" fmla="*/ 31167 w 41333"/>
                  <a:gd name="connsiteY25" fmla="*/ 7831 h 23992"/>
                  <a:gd name="connsiteX26" fmla="*/ 29865 w 41333"/>
                  <a:gd name="connsiteY26" fmla="*/ 6530 h 23992"/>
                  <a:gd name="connsiteX27" fmla="*/ 27668 w 41333"/>
                  <a:gd name="connsiteY27" fmla="*/ 5797 h 23992"/>
                  <a:gd name="connsiteX28" fmla="*/ 25472 w 41333"/>
                  <a:gd name="connsiteY28" fmla="*/ 5797 h 23992"/>
                  <a:gd name="connsiteX29" fmla="*/ 23112 w 41333"/>
                  <a:gd name="connsiteY29" fmla="*/ 6448 h 23992"/>
                  <a:gd name="connsiteX30" fmla="*/ 20752 w 41333"/>
                  <a:gd name="connsiteY30" fmla="*/ 7506 h 23992"/>
                  <a:gd name="connsiteX31" fmla="*/ 12616 w 41333"/>
                  <a:gd name="connsiteY31" fmla="*/ 12062 h 23992"/>
                  <a:gd name="connsiteX32" fmla="*/ 10663 w 41333"/>
                  <a:gd name="connsiteY32" fmla="*/ 13364 h 23992"/>
                  <a:gd name="connsiteX33" fmla="*/ 9605 w 41333"/>
                  <a:gd name="connsiteY33" fmla="*/ 14747 h 23992"/>
                  <a:gd name="connsiteX34" fmla="*/ 9605 w 41333"/>
                  <a:gd name="connsiteY34" fmla="*/ 16049 h 23992"/>
                  <a:gd name="connsiteX35" fmla="*/ 10907 w 41333"/>
                  <a:gd name="connsiteY35" fmla="*/ 17270 h 23992"/>
                  <a:gd name="connsiteX36" fmla="*/ 13104 w 41333"/>
                  <a:gd name="connsiteY36" fmla="*/ 18083 h 23992"/>
                  <a:gd name="connsiteX37" fmla="*/ 15382 w 41333"/>
                  <a:gd name="connsiteY37" fmla="*/ 18083 h 23992"/>
                  <a:gd name="connsiteX38" fmla="*/ 17660 w 41333"/>
                  <a:gd name="connsiteY38" fmla="*/ 17433 h 23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1333" h="23992">
                    <a:moveTo>
                      <a:pt x="37270" y="2298"/>
                    </a:moveTo>
                    <a:cubicBezTo>
                      <a:pt x="38726" y="2990"/>
                      <a:pt x="39938" y="4088"/>
                      <a:pt x="40768" y="5472"/>
                    </a:cubicBezTo>
                    <a:cubicBezTo>
                      <a:pt x="41338" y="6489"/>
                      <a:pt x="41484" y="7685"/>
                      <a:pt x="41175" y="8808"/>
                    </a:cubicBezTo>
                    <a:cubicBezTo>
                      <a:pt x="40744" y="10118"/>
                      <a:pt x="39987" y="11289"/>
                      <a:pt x="38978" y="12225"/>
                    </a:cubicBezTo>
                    <a:cubicBezTo>
                      <a:pt x="37742" y="13429"/>
                      <a:pt x="36375" y="14495"/>
                      <a:pt x="34910" y="15398"/>
                    </a:cubicBezTo>
                    <a:lnTo>
                      <a:pt x="30760" y="17839"/>
                    </a:lnTo>
                    <a:lnTo>
                      <a:pt x="26611" y="20199"/>
                    </a:lnTo>
                    <a:cubicBezTo>
                      <a:pt x="24829" y="21118"/>
                      <a:pt x="22974" y="21908"/>
                      <a:pt x="21078" y="22559"/>
                    </a:cubicBezTo>
                    <a:cubicBezTo>
                      <a:pt x="19182" y="23201"/>
                      <a:pt x="17213" y="23608"/>
                      <a:pt x="15219" y="23779"/>
                    </a:cubicBezTo>
                    <a:cubicBezTo>
                      <a:pt x="13275" y="24064"/>
                      <a:pt x="11306" y="24064"/>
                      <a:pt x="9361" y="23779"/>
                    </a:cubicBezTo>
                    <a:cubicBezTo>
                      <a:pt x="7416" y="23421"/>
                      <a:pt x="5545" y="22729"/>
                      <a:pt x="3828" y="21745"/>
                    </a:cubicBezTo>
                    <a:cubicBezTo>
                      <a:pt x="2372" y="21053"/>
                      <a:pt x="1160" y="19955"/>
                      <a:pt x="329" y="18572"/>
                    </a:cubicBezTo>
                    <a:cubicBezTo>
                      <a:pt x="-110" y="17473"/>
                      <a:pt x="-110" y="16253"/>
                      <a:pt x="329" y="15154"/>
                    </a:cubicBezTo>
                    <a:cubicBezTo>
                      <a:pt x="753" y="13885"/>
                      <a:pt x="1477" y="12738"/>
                      <a:pt x="2445" y="11818"/>
                    </a:cubicBezTo>
                    <a:cubicBezTo>
                      <a:pt x="3690" y="10598"/>
                      <a:pt x="5090" y="9532"/>
                      <a:pt x="6595" y="8645"/>
                    </a:cubicBezTo>
                    <a:cubicBezTo>
                      <a:pt x="7815" y="7831"/>
                      <a:pt x="9117" y="7018"/>
                      <a:pt x="10582" y="6204"/>
                    </a:cubicBezTo>
                    <a:lnTo>
                      <a:pt x="14813" y="3844"/>
                    </a:lnTo>
                    <a:cubicBezTo>
                      <a:pt x="16578" y="2892"/>
                      <a:pt x="18433" y="2103"/>
                      <a:pt x="20346" y="1485"/>
                    </a:cubicBezTo>
                    <a:cubicBezTo>
                      <a:pt x="22249" y="858"/>
                      <a:pt x="24210" y="419"/>
                      <a:pt x="26204" y="183"/>
                    </a:cubicBezTo>
                    <a:cubicBezTo>
                      <a:pt x="28148" y="-61"/>
                      <a:pt x="30117" y="-61"/>
                      <a:pt x="32062" y="183"/>
                    </a:cubicBezTo>
                    <a:cubicBezTo>
                      <a:pt x="33917" y="557"/>
                      <a:pt x="35683" y="1273"/>
                      <a:pt x="37270" y="2298"/>
                    </a:cubicBezTo>
                    <a:close/>
                    <a:moveTo>
                      <a:pt x="20427" y="16375"/>
                    </a:moveTo>
                    <a:cubicBezTo>
                      <a:pt x="23112" y="14910"/>
                      <a:pt x="25716" y="13364"/>
                      <a:pt x="28157" y="11818"/>
                    </a:cubicBezTo>
                    <a:cubicBezTo>
                      <a:pt x="28832" y="11395"/>
                      <a:pt x="29483" y="10931"/>
                      <a:pt x="30109" y="10435"/>
                    </a:cubicBezTo>
                    <a:cubicBezTo>
                      <a:pt x="30532" y="10061"/>
                      <a:pt x="30890" y="9621"/>
                      <a:pt x="31167" y="9133"/>
                    </a:cubicBezTo>
                    <a:cubicBezTo>
                      <a:pt x="31330" y="8718"/>
                      <a:pt x="31330" y="8246"/>
                      <a:pt x="31167" y="7831"/>
                    </a:cubicBezTo>
                    <a:cubicBezTo>
                      <a:pt x="30866" y="7278"/>
                      <a:pt x="30419" y="6831"/>
                      <a:pt x="29865" y="6530"/>
                    </a:cubicBezTo>
                    <a:cubicBezTo>
                      <a:pt x="29174" y="6180"/>
                      <a:pt x="28433" y="5936"/>
                      <a:pt x="27668" y="5797"/>
                    </a:cubicBezTo>
                    <a:lnTo>
                      <a:pt x="25472" y="5797"/>
                    </a:lnTo>
                    <a:cubicBezTo>
                      <a:pt x="24666" y="5936"/>
                      <a:pt x="23877" y="6155"/>
                      <a:pt x="23112" y="6448"/>
                    </a:cubicBezTo>
                    <a:cubicBezTo>
                      <a:pt x="22298" y="6733"/>
                      <a:pt x="21509" y="7083"/>
                      <a:pt x="20752" y="7506"/>
                    </a:cubicBezTo>
                    <a:cubicBezTo>
                      <a:pt x="18067" y="8970"/>
                      <a:pt x="15464" y="10435"/>
                      <a:pt x="12616" y="12062"/>
                    </a:cubicBezTo>
                    <a:cubicBezTo>
                      <a:pt x="11940" y="12461"/>
                      <a:pt x="11290" y="12892"/>
                      <a:pt x="10663" y="13364"/>
                    </a:cubicBezTo>
                    <a:cubicBezTo>
                      <a:pt x="10232" y="13763"/>
                      <a:pt x="9874" y="14227"/>
                      <a:pt x="9605" y="14747"/>
                    </a:cubicBezTo>
                    <a:cubicBezTo>
                      <a:pt x="9443" y="15162"/>
                      <a:pt x="9443" y="15634"/>
                      <a:pt x="9605" y="16049"/>
                    </a:cubicBezTo>
                    <a:cubicBezTo>
                      <a:pt x="9914" y="16570"/>
                      <a:pt x="10362" y="16993"/>
                      <a:pt x="10907" y="17270"/>
                    </a:cubicBezTo>
                    <a:cubicBezTo>
                      <a:pt x="11599" y="17644"/>
                      <a:pt x="12339" y="17921"/>
                      <a:pt x="13104" y="18083"/>
                    </a:cubicBezTo>
                    <a:cubicBezTo>
                      <a:pt x="13861" y="18165"/>
                      <a:pt x="14626" y="18165"/>
                      <a:pt x="15382" y="18083"/>
                    </a:cubicBezTo>
                    <a:cubicBezTo>
                      <a:pt x="16163" y="17945"/>
                      <a:pt x="16928" y="17725"/>
                      <a:pt x="17660" y="17433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3" name="Freeform: Shape 712">
                <a:extLst>
                  <a:ext uri="{FF2B5EF4-FFF2-40B4-BE49-F238E27FC236}">
                    <a16:creationId xmlns:a16="http://schemas.microsoft.com/office/drawing/2014/main" id="{1EEAB276-454E-449D-9DF2-AB75E485B949}"/>
                  </a:ext>
                </a:extLst>
              </p:cNvPr>
              <p:cNvSpPr/>
              <p:nvPr/>
            </p:nvSpPr>
            <p:spPr>
              <a:xfrm>
                <a:off x="6563435" y="4816152"/>
                <a:ext cx="55853" cy="31622"/>
              </a:xfrm>
              <a:custGeom>
                <a:avLst/>
                <a:gdLst>
                  <a:gd name="connsiteX0" fmla="*/ 17919 w 55853"/>
                  <a:gd name="connsiteY0" fmla="*/ 19432 h 31622"/>
                  <a:gd name="connsiteX1" fmla="*/ 17919 w 55853"/>
                  <a:gd name="connsiteY1" fmla="*/ 18781 h 31622"/>
                  <a:gd name="connsiteX2" fmla="*/ 22312 w 55853"/>
                  <a:gd name="connsiteY2" fmla="*/ 12435 h 31622"/>
                  <a:gd name="connsiteX3" fmla="*/ 6934 w 55853"/>
                  <a:gd name="connsiteY3" fmla="*/ 21304 h 31622"/>
                  <a:gd name="connsiteX4" fmla="*/ 5714 w 55853"/>
                  <a:gd name="connsiteY4" fmla="*/ 21304 h 31622"/>
                  <a:gd name="connsiteX5" fmla="*/ 4737 w 55853"/>
                  <a:gd name="connsiteY5" fmla="*/ 21304 h 31622"/>
                  <a:gd name="connsiteX6" fmla="*/ 181 w 55853"/>
                  <a:gd name="connsiteY6" fmla="*/ 18700 h 31622"/>
                  <a:gd name="connsiteX7" fmla="*/ 181 w 55853"/>
                  <a:gd name="connsiteY7" fmla="*/ 18130 h 31622"/>
                  <a:gd name="connsiteX8" fmla="*/ 750 w 55853"/>
                  <a:gd name="connsiteY8" fmla="*/ 17398 h 31622"/>
                  <a:gd name="connsiteX9" fmla="*/ 30774 w 55853"/>
                  <a:gd name="connsiteY9" fmla="*/ 67 h 31622"/>
                  <a:gd name="connsiteX10" fmla="*/ 31995 w 55853"/>
                  <a:gd name="connsiteY10" fmla="*/ 67 h 31622"/>
                  <a:gd name="connsiteX11" fmla="*/ 32971 w 55853"/>
                  <a:gd name="connsiteY11" fmla="*/ 67 h 31622"/>
                  <a:gd name="connsiteX12" fmla="*/ 37040 w 55853"/>
                  <a:gd name="connsiteY12" fmla="*/ 2427 h 31622"/>
                  <a:gd name="connsiteX13" fmla="*/ 37609 w 55853"/>
                  <a:gd name="connsiteY13" fmla="*/ 3322 h 31622"/>
                  <a:gd name="connsiteX14" fmla="*/ 37609 w 55853"/>
                  <a:gd name="connsiteY14" fmla="*/ 3973 h 31622"/>
                  <a:gd name="connsiteX15" fmla="*/ 30367 w 55853"/>
                  <a:gd name="connsiteY15" fmla="*/ 14713 h 31622"/>
                  <a:gd name="connsiteX16" fmla="*/ 48919 w 55853"/>
                  <a:gd name="connsiteY16" fmla="*/ 10563 h 31622"/>
                  <a:gd name="connsiteX17" fmla="*/ 50058 w 55853"/>
                  <a:gd name="connsiteY17" fmla="*/ 10563 h 31622"/>
                  <a:gd name="connsiteX18" fmla="*/ 51685 w 55853"/>
                  <a:gd name="connsiteY18" fmla="*/ 10563 h 31622"/>
                  <a:gd name="connsiteX19" fmla="*/ 55672 w 55853"/>
                  <a:gd name="connsiteY19" fmla="*/ 12923 h 31622"/>
                  <a:gd name="connsiteX20" fmla="*/ 55672 w 55853"/>
                  <a:gd name="connsiteY20" fmla="*/ 13493 h 31622"/>
                  <a:gd name="connsiteX21" fmla="*/ 55021 w 55853"/>
                  <a:gd name="connsiteY21" fmla="*/ 14225 h 31622"/>
                  <a:gd name="connsiteX22" fmla="*/ 25079 w 55853"/>
                  <a:gd name="connsiteY22" fmla="*/ 31556 h 31622"/>
                  <a:gd name="connsiteX23" fmla="*/ 23858 w 55853"/>
                  <a:gd name="connsiteY23" fmla="*/ 31556 h 31622"/>
                  <a:gd name="connsiteX24" fmla="*/ 22882 w 55853"/>
                  <a:gd name="connsiteY24" fmla="*/ 31556 h 31622"/>
                  <a:gd name="connsiteX25" fmla="*/ 18244 w 55853"/>
                  <a:gd name="connsiteY25" fmla="*/ 28871 h 31622"/>
                  <a:gd name="connsiteX26" fmla="*/ 18244 w 55853"/>
                  <a:gd name="connsiteY26" fmla="*/ 28301 h 31622"/>
                  <a:gd name="connsiteX27" fmla="*/ 18814 w 55853"/>
                  <a:gd name="connsiteY27" fmla="*/ 27650 h 31622"/>
                  <a:gd name="connsiteX28" fmla="*/ 34192 w 55853"/>
                  <a:gd name="connsiteY28" fmla="*/ 18781 h 31622"/>
                  <a:gd name="connsiteX29" fmla="*/ 23289 w 55853"/>
                  <a:gd name="connsiteY29" fmla="*/ 21304 h 31622"/>
                  <a:gd name="connsiteX30" fmla="*/ 22068 w 55853"/>
                  <a:gd name="connsiteY30" fmla="*/ 21304 h 31622"/>
                  <a:gd name="connsiteX31" fmla="*/ 20848 w 55853"/>
                  <a:gd name="connsiteY31" fmla="*/ 21304 h 31622"/>
                  <a:gd name="connsiteX32" fmla="*/ 18569 w 55853"/>
                  <a:gd name="connsiteY32" fmla="*/ 20002 h 31622"/>
                  <a:gd name="connsiteX33" fmla="*/ 17919 w 55853"/>
                  <a:gd name="connsiteY33" fmla="*/ 19432 h 31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5853" h="31622">
                    <a:moveTo>
                      <a:pt x="17919" y="19432"/>
                    </a:moveTo>
                    <a:cubicBezTo>
                      <a:pt x="17878" y="19221"/>
                      <a:pt x="17878" y="18993"/>
                      <a:pt x="17919" y="18781"/>
                    </a:cubicBezTo>
                    <a:lnTo>
                      <a:pt x="22312" y="12435"/>
                    </a:lnTo>
                    <a:lnTo>
                      <a:pt x="6934" y="21304"/>
                    </a:lnTo>
                    <a:cubicBezTo>
                      <a:pt x="6536" y="21426"/>
                      <a:pt x="6112" y="21426"/>
                      <a:pt x="5714" y="21304"/>
                    </a:cubicBezTo>
                    <a:cubicBezTo>
                      <a:pt x="5405" y="21434"/>
                      <a:pt x="5046" y="21434"/>
                      <a:pt x="4737" y="21304"/>
                    </a:cubicBezTo>
                    <a:lnTo>
                      <a:pt x="181" y="18700"/>
                    </a:lnTo>
                    <a:cubicBezTo>
                      <a:pt x="181" y="18700"/>
                      <a:pt x="-226" y="18700"/>
                      <a:pt x="181" y="18130"/>
                    </a:cubicBezTo>
                    <a:cubicBezTo>
                      <a:pt x="287" y="17829"/>
                      <a:pt x="490" y="17577"/>
                      <a:pt x="750" y="17398"/>
                    </a:cubicBezTo>
                    <a:lnTo>
                      <a:pt x="30774" y="67"/>
                    </a:lnTo>
                    <a:lnTo>
                      <a:pt x="31995" y="67"/>
                    </a:lnTo>
                    <a:cubicBezTo>
                      <a:pt x="32312" y="-22"/>
                      <a:pt x="32654" y="-22"/>
                      <a:pt x="32971" y="67"/>
                    </a:cubicBezTo>
                    <a:lnTo>
                      <a:pt x="37040" y="2427"/>
                    </a:lnTo>
                    <a:cubicBezTo>
                      <a:pt x="37528" y="2427"/>
                      <a:pt x="37690" y="2996"/>
                      <a:pt x="37609" y="3322"/>
                    </a:cubicBezTo>
                    <a:lnTo>
                      <a:pt x="37609" y="3973"/>
                    </a:lnTo>
                    <a:lnTo>
                      <a:pt x="30367" y="14713"/>
                    </a:lnTo>
                    <a:lnTo>
                      <a:pt x="48919" y="10563"/>
                    </a:lnTo>
                    <a:lnTo>
                      <a:pt x="50058" y="10563"/>
                    </a:lnTo>
                    <a:cubicBezTo>
                      <a:pt x="50595" y="10433"/>
                      <a:pt x="51148" y="10433"/>
                      <a:pt x="51685" y="10563"/>
                    </a:cubicBezTo>
                    <a:lnTo>
                      <a:pt x="55672" y="12923"/>
                    </a:lnTo>
                    <a:cubicBezTo>
                      <a:pt x="55672" y="12923"/>
                      <a:pt x="56079" y="12923"/>
                      <a:pt x="55672" y="13493"/>
                    </a:cubicBezTo>
                    <a:cubicBezTo>
                      <a:pt x="55558" y="13810"/>
                      <a:pt x="55322" y="14078"/>
                      <a:pt x="55021" y="14225"/>
                    </a:cubicBezTo>
                    <a:lnTo>
                      <a:pt x="25079" y="31556"/>
                    </a:lnTo>
                    <a:lnTo>
                      <a:pt x="23858" y="31556"/>
                    </a:lnTo>
                    <a:cubicBezTo>
                      <a:pt x="23541" y="31645"/>
                      <a:pt x="23199" y="31645"/>
                      <a:pt x="22882" y="31556"/>
                    </a:cubicBezTo>
                    <a:lnTo>
                      <a:pt x="18244" y="28871"/>
                    </a:lnTo>
                    <a:cubicBezTo>
                      <a:pt x="18089" y="28716"/>
                      <a:pt x="18089" y="28456"/>
                      <a:pt x="18244" y="28301"/>
                    </a:cubicBezTo>
                    <a:cubicBezTo>
                      <a:pt x="18333" y="28016"/>
                      <a:pt x="18537" y="27772"/>
                      <a:pt x="18814" y="27650"/>
                    </a:cubicBezTo>
                    <a:lnTo>
                      <a:pt x="34192" y="18781"/>
                    </a:lnTo>
                    <a:lnTo>
                      <a:pt x="23289" y="21304"/>
                    </a:lnTo>
                    <a:lnTo>
                      <a:pt x="22068" y="21304"/>
                    </a:lnTo>
                    <a:cubicBezTo>
                      <a:pt x="21669" y="21401"/>
                      <a:pt x="21246" y="21401"/>
                      <a:pt x="20848" y="21304"/>
                    </a:cubicBezTo>
                    <a:lnTo>
                      <a:pt x="18569" y="20002"/>
                    </a:lnTo>
                    <a:cubicBezTo>
                      <a:pt x="18236" y="20002"/>
                      <a:pt x="17959" y="19758"/>
                      <a:pt x="17919" y="19432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4" name="Freeform: Shape 713">
                <a:extLst>
                  <a:ext uri="{FF2B5EF4-FFF2-40B4-BE49-F238E27FC236}">
                    <a16:creationId xmlns:a16="http://schemas.microsoft.com/office/drawing/2014/main" id="{0E1F2DDA-E2D2-4789-4837-CC03D54D6206}"/>
                  </a:ext>
                </a:extLst>
              </p:cNvPr>
              <p:cNvSpPr/>
              <p:nvPr/>
            </p:nvSpPr>
            <p:spPr>
              <a:xfrm>
                <a:off x="6597052" y="4835614"/>
                <a:ext cx="41999" cy="24388"/>
              </a:xfrm>
              <a:custGeom>
                <a:avLst/>
                <a:gdLst>
                  <a:gd name="connsiteX0" fmla="*/ 20834 w 41999"/>
                  <a:gd name="connsiteY0" fmla="*/ 7292 h 24388"/>
                  <a:gd name="connsiteX1" fmla="*/ 19126 w 41999"/>
                  <a:gd name="connsiteY1" fmla="*/ 8188 h 24388"/>
                  <a:gd name="connsiteX2" fmla="*/ 16847 w 41999"/>
                  <a:gd name="connsiteY2" fmla="*/ 9489 h 24388"/>
                  <a:gd name="connsiteX3" fmla="*/ 14651 w 41999"/>
                  <a:gd name="connsiteY3" fmla="*/ 10791 h 24388"/>
                  <a:gd name="connsiteX4" fmla="*/ 13023 w 41999"/>
                  <a:gd name="connsiteY4" fmla="*/ 11768 h 24388"/>
                  <a:gd name="connsiteX5" fmla="*/ 11315 w 41999"/>
                  <a:gd name="connsiteY5" fmla="*/ 13151 h 24388"/>
                  <a:gd name="connsiteX6" fmla="*/ 10338 w 41999"/>
                  <a:gd name="connsiteY6" fmla="*/ 14615 h 24388"/>
                  <a:gd name="connsiteX7" fmla="*/ 10338 w 41999"/>
                  <a:gd name="connsiteY7" fmla="*/ 15999 h 24388"/>
                  <a:gd name="connsiteX8" fmla="*/ 11884 w 41999"/>
                  <a:gd name="connsiteY8" fmla="*/ 17463 h 24388"/>
                  <a:gd name="connsiteX9" fmla="*/ 14162 w 41999"/>
                  <a:gd name="connsiteY9" fmla="*/ 18358 h 24388"/>
                  <a:gd name="connsiteX10" fmla="*/ 16359 w 41999"/>
                  <a:gd name="connsiteY10" fmla="*/ 18358 h 24388"/>
                  <a:gd name="connsiteX11" fmla="*/ 18312 w 41999"/>
                  <a:gd name="connsiteY11" fmla="*/ 18358 h 24388"/>
                  <a:gd name="connsiteX12" fmla="*/ 19858 w 41999"/>
                  <a:gd name="connsiteY12" fmla="*/ 17870 h 24388"/>
                  <a:gd name="connsiteX13" fmla="*/ 21322 w 41999"/>
                  <a:gd name="connsiteY13" fmla="*/ 17870 h 24388"/>
                  <a:gd name="connsiteX14" fmla="*/ 22462 w 41999"/>
                  <a:gd name="connsiteY14" fmla="*/ 17870 h 24388"/>
                  <a:gd name="connsiteX15" fmla="*/ 27018 w 41999"/>
                  <a:gd name="connsiteY15" fmla="*/ 20555 h 24388"/>
                  <a:gd name="connsiteX16" fmla="*/ 27018 w 41999"/>
                  <a:gd name="connsiteY16" fmla="*/ 21043 h 24388"/>
                  <a:gd name="connsiteX17" fmla="*/ 26448 w 41999"/>
                  <a:gd name="connsiteY17" fmla="*/ 21531 h 24388"/>
                  <a:gd name="connsiteX18" fmla="*/ 21160 w 41999"/>
                  <a:gd name="connsiteY18" fmla="*/ 23647 h 24388"/>
                  <a:gd name="connsiteX19" fmla="*/ 15220 w 41999"/>
                  <a:gd name="connsiteY19" fmla="*/ 24379 h 24388"/>
                  <a:gd name="connsiteX20" fmla="*/ 9362 w 41999"/>
                  <a:gd name="connsiteY20" fmla="*/ 23810 h 24388"/>
                  <a:gd name="connsiteX21" fmla="*/ 4154 w 41999"/>
                  <a:gd name="connsiteY21" fmla="*/ 21857 h 24388"/>
                  <a:gd name="connsiteX22" fmla="*/ 737 w 41999"/>
                  <a:gd name="connsiteY22" fmla="*/ 18684 h 24388"/>
                  <a:gd name="connsiteX23" fmla="*/ 86 w 41999"/>
                  <a:gd name="connsiteY23" fmla="*/ 15185 h 24388"/>
                  <a:gd name="connsiteX24" fmla="*/ 1958 w 41999"/>
                  <a:gd name="connsiteY24" fmla="*/ 11686 h 24388"/>
                  <a:gd name="connsiteX25" fmla="*/ 5944 w 41999"/>
                  <a:gd name="connsiteY25" fmla="*/ 8350 h 24388"/>
                  <a:gd name="connsiteX26" fmla="*/ 9931 w 41999"/>
                  <a:gd name="connsiteY26" fmla="*/ 5991 h 24388"/>
                  <a:gd name="connsiteX27" fmla="*/ 14244 w 41999"/>
                  <a:gd name="connsiteY27" fmla="*/ 3550 h 24388"/>
                  <a:gd name="connsiteX28" fmla="*/ 19858 w 41999"/>
                  <a:gd name="connsiteY28" fmla="*/ 1271 h 24388"/>
                  <a:gd name="connsiteX29" fmla="*/ 26042 w 41999"/>
                  <a:gd name="connsiteY29" fmla="*/ 214 h 24388"/>
                  <a:gd name="connsiteX30" fmla="*/ 32144 w 41999"/>
                  <a:gd name="connsiteY30" fmla="*/ 214 h 24388"/>
                  <a:gd name="connsiteX31" fmla="*/ 37677 w 41999"/>
                  <a:gd name="connsiteY31" fmla="*/ 2248 h 24388"/>
                  <a:gd name="connsiteX32" fmla="*/ 41013 w 41999"/>
                  <a:gd name="connsiteY32" fmla="*/ 5258 h 24388"/>
                  <a:gd name="connsiteX33" fmla="*/ 41989 w 41999"/>
                  <a:gd name="connsiteY33" fmla="*/ 8594 h 24388"/>
                  <a:gd name="connsiteX34" fmla="*/ 40687 w 41999"/>
                  <a:gd name="connsiteY34" fmla="*/ 12012 h 24388"/>
                  <a:gd name="connsiteX35" fmla="*/ 37107 w 41999"/>
                  <a:gd name="connsiteY35" fmla="*/ 15104 h 24388"/>
                  <a:gd name="connsiteX36" fmla="*/ 36131 w 41999"/>
                  <a:gd name="connsiteY36" fmla="*/ 15104 h 24388"/>
                  <a:gd name="connsiteX37" fmla="*/ 35317 w 41999"/>
                  <a:gd name="connsiteY37" fmla="*/ 15104 h 24388"/>
                  <a:gd name="connsiteX38" fmla="*/ 30761 w 41999"/>
                  <a:gd name="connsiteY38" fmla="*/ 12500 h 24388"/>
                  <a:gd name="connsiteX39" fmla="*/ 30191 w 41999"/>
                  <a:gd name="connsiteY39" fmla="*/ 11849 h 24388"/>
                  <a:gd name="connsiteX40" fmla="*/ 30924 w 41999"/>
                  <a:gd name="connsiteY40" fmla="*/ 11035 h 24388"/>
                  <a:gd name="connsiteX41" fmla="*/ 31656 w 41999"/>
                  <a:gd name="connsiteY41" fmla="*/ 10059 h 24388"/>
                  <a:gd name="connsiteX42" fmla="*/ 32144 w 41999"/>
                  <a:gd name="connsiteY42" fmla="*/ 8920 h 24388"/>
                  <a:gd name="connsiteX43" fmla="*/ 32144 w 41999"/>
                  <a:gd name="connsiteY43" fmla="*/ 7699 h 24388"/>
                  <a:gd name="connsiteX44" fmla="*/ 30517 w 41999"/>
                  <a:gd name="connsiteY44" fmla="*/ 6397 h 24388"/>
                  <a:gd name="connsiteX45" fmla="*/ 28076 w 41999"/>
                  <a:gd name="connsiteY45" fmla="*/ 5502 h 24388"/>
                  <a:gd name="connsiteX46" fmla="*/ 25553 w 41999"/>
                  <a:gd name="connsiteY46" fmla="*/ 5502 h 24388"/>
                  <a:gd name="connsiteX47" fmla="*/ 23112 w 41999"/>
                  <a:gd name="connsiteY47" fmla="*/ 5991 h 2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1999" h="24388">
                    <a:moveTo>
                      <a:pt x="20834" y="7292"/>
                    </a:moveTo>
                    <a:lnTo>
                      <a:pt x="19126" y="8188"/>
                    </a:lnTo>
                    <a:lnTo>
                      <a:pt x="16847" y="9489"/>
                    </a:lnTo>
                    <a:lnTo>
                      <a:pt x="14651" y="10791"/>
                    </a:lnTo>
                    <a:lnTo>
                      <a:pt x="13023" y="11768"/>
                    </a:lnTo>
                    <a:cubicBezTo>
                      <a:pt x="12421" y="12191"/>
                      <a:pt x="11851" y="12646"/>
                      <a:pt x="11315" y="13151"/>
                    </a:cubicBezTo>
                    <a:cubicBezTo>
                      <a:pt x="10883" y="13558"/>
                      <a:pt x="10542" y="14054"/>
                      <a:pt x="10338" y="14615"/>
                    </a:cubicBezTo>
                    <a:cubicBezTo>
                      <a:pt x="10143" y="15055"/>
                      <a:pt x="10143" y="15559"/>
                      <a:pt x="10338" y="15999"/>
                    </a:cubicBezTo>
                    <a:cubicBezTo>
                      <a:pt x="10704" y="16625"/>
                      <a:pt x="11241" y="17130"/>
                      <a:pt x="11884" y="17463"/>
                    </a:cubicBezTo>
                    <a:cubicBezTo>
                      <a:pt x="12600" y="17870"/>
                      <a:pt x="13365" y="18171"/>
                      <a:pt x="14162" y="18358"/>
                    </a:cubicBezTo>
                    <a:cubicBezTo>
                      <a:pt x="14895" y="18440"/>
                      <a:pt x="15627" y="18440"/>
                      <a:pt x="16359" y="18358"/>
                    </a:cubicBezTo>
                    <a:lnTo>
                      <a:pt x="18312" y="18358"/>
                    </a:lnTo>
                    <a:lnTo>
                      <a:pt x="19858" y="17870"/>
                    </a:lnTo>
                    <a:lnTo>
                      <a:pt x="21322" y="17870"/>
                    </a:lnTo>
                    <a:cubicBezTo>
                      <a:pt x="21689" y="17724"/>
                      <a:pt x="22095" y="17724"/>
                      <a:pt x="22462" y="17870"/>
                    </a:cubicBezTo>
                    <a:lnTo>
                      <a:pt x="27018" y="20555"/>
                    </a:lnTo>
                    <a:cubicBezTo>
                      <a:pt x="27107" y="20710"/>
                      <a:pt x="27107" y="20889"/>
                      <a:pt x="27018" y="21043"/>
                    </a:cubicBezTo>
                    <a:cubicBezTo>
                      <a:pt x="26888" y="21263"/>
                      <a:pt x="26685" y="21434"/>
                      <a:pt x="26448" y="21531"/>
                    </a:cubicBezTo>
                    <a:cubicBezTo>
                      <a:pt x="24789" y="22475"/>
                      <a:pt x="23015" y="23191"/>
                      <a:pt x="21160" y="23647"/>
                    </a:cubicBezTo>
                    <a:cubicBezTo>
                      <a:pt x="19215" y="24135"/>
                      <a:pt x="17222" y="24379"/>
                      <a:pt x="15220" y="24379"/>
                    </a:cubicBezTo>
                    <a:cubicBezTo>
                      <a:pt x="13251" y="24436"/>
                      <a:pt x="11282" y="24241"/>
                      <a:pt x="9362" y="23810"/>
                    </a:cubicBezTo>
                    <a:cubicBezTo>
                      <a:pt x="7531" y="23444"/>
                      <a:pt x="5774" y="22785"/>
                      <a:pt x="4154" y="21857"/>
                    </a:cubicBezTo>
                    <a:cubicBezTo>
                      <a:pt x="2747" y="21133"/>
                      <a:pt x="1567" y="20034"/>
                      <a:pt x="737" y="18684"/>
                    </a:cubicBezTo>
                    <a:cubicBezTo>
                      <a:pt x="86" y="17642"/>
                      <a:pt x="-142" y="16389"/>
                      <a:pt x="86" y="15185"/>
                    </a:cubicBezTo>
                    <a:cubicBezTo>
                      <a:pt x="346" y="13859"/>
                      <a:pt x="997" y="12638"/>
                      <a:pt x="1958" y="11686"/>
                    </a:cubicBezTo>
                    <a:cubicBezTo>
                      <a:pt x="3096" y="10368"/>
                      <a:pt x="4447" y="9245"/>
                      <a:pt x="5944" y="8350"/>
                    </a:cubicBezTo>
                    <a:lnTo>
                      <a:pt x="9931" y="5991"/>
                    </a:lnTo>
                    <a:lnTo>
                      <a:pt x="14244" y="3550"/>
                    </a:lnTo>
                    <a:cubicBezTo>
                      <a:pt x="16034" y="2598"/>
                      <a:pt x="17913" y="1833"/>
                      <a:pt x="19858" y="1271"/>
                    </a:cubicBezTo>
                    <a:cubicBezTo>
                      <a:pt x="21876" y="686"/>
                      <a:pt x="23951" y="336"/>
                      <a:pt x="26042" y="214"/>
                    </a:cubicBezTo>
                    <a:cubicBezTo>
                      <a:pt x="28068" y="-71"/>
                      <a:pt x="30118" y="-71"/>
                      <a:pt x="32144" y="214"/>
                    </a:cubicBezTo>
                    <a:cubicBezTo>
                      <a:pt x="34081" y="596"/>
                      <a:pt x="35952" y="1280"/>
                      <a:pt x="37677" y="2248"/>
                    </a:cubicBezTo>
                    <a:cubicBezTo>
                      <a:pt x="39003" y="2988"/>
                      <a:pt x="40142" y="4013"/>
                      <a:pt x="41013" y="5258"/>
                    </a:cubicBezTo>
                    <a:cubicBezTo>
                      <a:pt x="41721" y="6227"/>
                      <a:pt x="42063" y="7406"/>
                      <a:pt x="41989" y="8594"/>
                    </a:cubicBezTo>
                    <a:cubicBezTo>
                      <a:pt x="41900" y="9839"/>
                      <a:pt x="41444" y="11027"/>
                      <a:pt x="40687" y="12012"/>
                    </a:cubicBezTo>
                    <a:cubicBezTo>
                      <a:pt x="39727" y="13281"/>
                      <a:pt x="38507" y="14339"/>
                      <a:pt x="37107" y="15104"/>
                    </a:cubicBezTo>
                    <a:lnTo>
                      <a:pt x="36131" y="15104"/>
                    </a:lnTo>
                    <a:lnTo>
                      <a:pt x="35317" y="15104"/>
                    </a:lnTo>
                    <a:lnTo>
                      <a:pt x="30761" y="12500"/>
                    </a:lnTo>
                    <a:cubicBezTo>
                      <a:pt x="30354" y="12500"/>
                      <a:pt x="30191" y="12012"/>
                      <a:pt x="30191" y="11849"/>
                    </a:cubicBezTo>
                    <a:cubicBezTo>
                      <a:pt x="30362" y="11515"/>
                      <a:pt x="30614" y="11239"/>
                      <a:pt x="30924" y="11035"/>
                    </a:cubicBezTo>
                    <a:cubicBezTo>
                      <a:pt x="31184" y="10726"/>
                      <a:pt x="31428" y="10401"/>
                      <a:pt x="31656" y="10059"/>
                    </a:cubicBezTo>
                    <a:cubicBezTo>
                      <a:pt x="31933" y="9742"/>
                      <a:pt x="32103" y="9343"/>
                      <a:pt x="32144" y="8920"/>
                    </a:cubicBezTo>
                    <a:cubicBezTo>
                      <a:pt x="32233" y="8521"/>
                      <a:pt x="32233" y="8098"/>
                      <a:pt x="32144" y="7699"/>
                    </a:cubicBezTo>
                    <a:cubicBezTo>
                      <a:pt x="31705" y="7146"/>
                      <a:pt x="31151" y="6707"/>
                      <a:pt x="30517" y="6397"/>
                    </a:cubicBezTo>
                    <a:cubicBezTo>
                      <a:pt x="29776" y="5925"/>
                      <a:pt x="28946" y="5616"/>
                      <a:pt x="28076" y="5502"/>
                    </a:cubicBezTo>
                    <a:cubicBezTo>
                      <a:pt x="27238" y="5380"/>
                      <a:pt x="26392" y="5380"/>
                      <a:pt x="25553" y="5502"/>
                    </a:cubicBezTo>
                    <a:lnTo>
                      <a:pt x="23112" y="5991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5" name="Freeform: Shape 714">
                <a:extLst>
                  <a:ext uri="{FF2B5EF4-FFF2-40B4-BE49-F238E27FC236}">
                    <a16:creationId xmlns:a16="http://schemas.microsoft.com/office/drawing/2014/main" id="{BE236CAA-9297-C9CB-C183-1B32E7FF1D71}"/>
                  </a:ext>
                </a:extLst>
              </p:cNvPr>
              <p:cNvSpPr/>
              <p:nvPr/>
            </p:nvSpPr>
            <p:spPr>
              <a:xfrm>
                <a:off x="6671099" y="4877731"/>
                <a:ext cx="55495" cy="31580"/>
              </a:xfrm>
              <a:custGeom>
                <a:avLst/>
                <a:gdLst>
                  <a:gd name="connsiteX0" fmla="*/ 17819 w 55495"/>
                  <a:gd name="connsiteY0" fmla="*/ 19447 h 31580"/>
                  <a:gd name="connsiteX1" fmla="*/ 17819 w 55495"/>
                  <a:gd name="connsiteY1" fmla="*/ 18714 h 31580"/>
                  <a:gd name="connsiteX2" fmla="*/ 22213 w 55495"/>
                  <a:gd name="connsiteY2" fmla="*/ 12368 h 31580"/>
                  <a:gd name="connsiteX3" fmla="*/ 6753 w 55495"/>
                  <a:gd name="connsiteY3" fmla="*/ 21237 h 31580"/>
                  <a:gd name="connsiteX4" fmla="*/ 5614 w 55495"/>
                  <a:gd name="connsiteY4" fmla="*/ 21643 h 31580"/>
                  <a:gd name="connsiteX5" fmla="*/ 4556 w 55495"/>
                  <a:gd name="connsiteY5" fmla="*/ 21643 h 31580"/>
                  <a:gd name="connsiteX6" fmla="*/ 0 w 55495"/>
                  <a:gd name="connsiteY6" fmla="*/ 18958 h 31580"/>
                  <a:gd name="connsiteX7" fmla="*/ 0 w 55495"/>
                  <a:gd name="connsiteY7" fmla="*/ 18389 h 31580"/>
                  <a:gd name="connsiteX8" fmla="*/ 570 w 55495"/>
                  <a:gd name="connsiteY8" fmla="*/ 17738 h 31580"/>
                  <a:gd name="connsiteX9" fmla="*/ 30594 w 55495"/>
                  <a:gd name="connsiteY9" fmla="*/ 407 h 31580"/>
                  <a:gd name="connsiteX10" fmla="*/ 31733 w 55495"/>
                  <a:gd name="connsiteY10" fmla="*/ 0 h 31580"/>
                  <a:gd name="connsiteX11" fmla="*/ 32790 w 55495"/>
                  <a:gd name="connsiteY11" fmla="*/ 0 h 31580"/>
                  <a:gd name="connsiteX12" fmla="*/ 36859 w 55495"/>
                  <a:gd name="connsiteY12" fmla="*/ 2360 h 31580"/>
                  <a:gd name="connsiteX13" fmla="*/ 37347 w 55495"/>
                  <a:gd name="connsiteY13" fmla="*/ 3255 h 31580"/>
                  <a:gd name="connsiteX14" fmla="*/ 37347 w 55495"/>
                  <a:gd name="connsiteY14" fmla="*/ 3987 h 31580"/>
                  <a:gd name="connsiteX15" fmla="*/ 30105 w 55495"/>
                  <a:gd name="connsiteY15" fmla="*/ 14646 h 31580"/>
                  <a:gd name="connsiteX16" fmla="*/ 48657 w 55495"/>
                  <a:gd name="connsiteY16" fmla="*/ 10496 h 31580"/>
                  <a:gd name="connsiteX17" fmla="*/ 49796 w 55495"/>
                  <a:gd name="connsiteY17" fmla="*/ 10496 h 31580"/>
                  <a:gd name="connsiteX18" fmla="*/ 51342 w 55495"/>
                  <a:gd name="connsiteY18" fmla="*/ 10496 h 31580"/>
                  <a:gd name="connsiteX19" fmla="*/ 55410 w 55495"/>
                  <a:gd name="connsiteY19" fmla="*/ 12856 h 31580"/>
                  <a:gd name="connsiteX20" fmla="*/ 55410 w 55495"/>
                  <a:gd name="connsiteY20" fmla="*/ 13507 h 31580"/>
                  <a:gd name="connsiteX21" fmla="*/ 54759 w 55495"/>
                  <a:gd name="connsiteY21" fmla="*/ 14158 h 31580"/>
                  <a:gd name="connsiteX22" fmla="*/ 24735 w 55495"/>
                  <a:gd name="connsiteY22" fmla="*/ 31489 h 31580"/>
                  <a:gd name="connsiteX23" fmla="*/ 23596 w 55495"/>
                  <a:gd name="connsiteY23" fmla="*/ 31489 h 31580"/>
                  <a:gd name="connsiteX24" fmla="*/ 22538 w 55495"/>
                  <a:gd name="connsiteY24" fmla="*/ 31489 h 31580"/>
                  <a:gd name="connsiteX25" fmla="*/ 17982 w 55495"/>
                  <a:gd name="connsiteY25" fmla="*/ 28885 h 31580"/>
                  <a:gd name="connsiteX26" fmla="*/ 17982 w 55495"/>
                  <a:gd name="connsiteY26" fmla="*/ 28234 h 31580"/>
                  <a:gd name="connsiteX27" fmla="*/ 18551 w 55495"/>
                  <a:gd name="connsiteY27" fmla="*/ 27583 h 31580"/>
                  <a:gd name="connsiteX28" fmla="*/ 33930 w 55495"/>
                  <a:gd name="connsiteY28" fmla="*/ 18714 h 31580"/>
                  <a:gd name="connsiteX29" fmla="*/ 23027 w 55495"/>
                  <a:gd name="connsiteY29" fmla="*/ 21237 h 31580"/>
                  <a:gd name="connsiteX30" fmla="*/ 21725 w 55495"/>
                  <a:gd name="connsiteY30" fmla="*/ 21237 h 31580"/>
                  <a:gd name="connsiteX31" fmla="*/ 20586 w 55495"/>
                  <a:gd name="connsiteY31" fmla="*/ 21237 h 31580"/>
                  <a:gd name="connsiteX32" fmla="*/ 18307 w 55495"/>
                  <a:gd name="connsiteY32" fmla="*/ 19935 h 31580"/>
                  <a:gd name="connsiteX33" fmla="*/ 17819 w 55495"/>
                  <a:gd name="connsiteY33" fmla="*/ 19447 h 3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5495" h="31580">
                    <a:moveTo>
                      <a:pt x="17819" y="19447"/>
                    </a:moveTo>
                    <a:cubicBezTo>
                      <a:pt x="17778" y="19202"/>
                      <a:pt x="17778" y="18958"/>
                      <a:pt x="17819" y="18714"/>
                    </a:cubicBezTo>
                    <a:lnTo>
                      <a:pt x="22213" y="12368"/>
                    </a:lnTo>
                    <a:lnTo>
                      <a:pt x="6753" y="21237"/>
                    </a:lnTo>
                    <a:cubicBezTo>
                      <a:pt x="6412" y="21472"/>
                      <a:pt x="6021" y="21611"/>
                      <a:pt x="5614" y="21643"/>
                    </a:cubicBezTo>
                    <a:lnTo>
                      <a:pt x="4556" y="21643"/>
                    </a:lnTo>
                    <a:lnTo>
                      <a:pt x="0" y="18958"/>
                    </a:lnTo>
                    <a:cubicBezTo>
                      <a:pt x="0" y="18958"/>
                      <a:pt x="0" y="18958"/>
                      <a:pt x="0" y="18389"/>
                    </a:cubicBezTo>
                    <a:cubicBezTo>
                      <a:pt x="90" y="18104"/>
                      <a:pt x="293" y="17860"/>
                      <a:pt x="570" y="17738"/>
                    </a:cubicBezTo>
                    <a:lnTo>
                      <a:pt x="30594" y="407"/>
                    </a:lnTo>
                    <a:cubicBezTo>
                      <a:pt x="30935" y="187"/>
                      <a:pt x="31326" y="49"/>
                      <a:pt x="31733" y="0"/>
                    </a:cubicBezTo>
                    <a:lnTo>
                      <a:pt x="32790" y="0"/>
                    </a:lnTo>
                    <a:lnTo>
                      <a:pt x="36859" y="2360"/>
                    </a:lnTo>
                    <a:cubicBezTo>
                      <a:pt x="37347" y="2360"/>
                      <a:pt x="37510" y="2929"/>
                      <a:pt x="37347" y="3255"/>
                    </a:cubicBezTo>
                    <a:cubicBezTo>
                      <a:pt x="37371" y="3499"/>
                      <a:pt x="37371" y="3743"/>
                      <a:pt x="37347" y="3987"/>
                    </a:cubicBezTo>
                    <a:lnTo>
                      <a:pt x="30105" y="14646"/>
                    </a:lnTo>
                    <a:lnTo>
                      <a:pt x="48657" y="10496"/>
                    </a:lnTo>
                    <a:lnTo>
                      <a:pt x="49796" y="10496"/>
                    </a:lnTo>
                    <a:cubicBezTo>
                      <a:pt x="50300" y="10325"/>
                      <a:pt x="50837" y="10325"/>
                      <a:pt x="51342" y="10496"/>
                    </a:cubicBezTo>
                    <a:lnTo>
                      <a:pt x="55410" y="12856"/>
                    </a:lnTo>
                    <a:cubicBezTo>
                      <a:pt x="55524" y="13059"/>
                      <a:pt x="55524" y="13303"/>
                      <a:pt x="55410" y="13507"/>
                    </a:cubicBezTo>
                    <a:cubicBezTo>
                      <a:pt x="55410" y="13507"/>
                      <a:pt x="55410" y="13914"/>
                      <a:pt x="54759" y="14158"/>
                    </a:cubicBezTo>
                    <a:lnTo>
                      <a:pt x="24735" y="31489"/>
                    </a:lnTo>
                    <a:cubicBezTo>
                      <a:pt x="24361" y="31570"/>
                      <a:pt x="23970" y="31570"/>
                      <a:pt x="23596" y="31489"/>
                    </a:cubicBezTo>
                    <a:cubicBezTo>
                      <a:pt x="23254" y="31611"/>
                      <a:pt x="22880" y="31611"/>
                      <a:pt x="22538" y="31489"/>
                    </a:cubicBezTo>
                    <a:lnTo>
                      <a:pt x="17982" y="28885"/>
                    </a:lnTo>
                    <a:cubicBezTo>
                      <a:pt x="17843" y="28690"/>
                      <a:pt x="17843" y="28429"/>
                      <a:pt x="17982" y="28234"/>
                    </a:cubicBezTo>
                    <a:cubicBezTo>
                      <a:pt x="17982" y="28234"/>
                      <a:pt x="17982" y="27746"/>
                      <a:pt x="18551" y="27583"/>
                    </a:cubicBezTo>
                    <a:lnTo>
                      <a:pt x="33930" y="18714"/>
                    </a:lnTo>
                    <a:lnTo>
                      <a:pt x="23027" y="21237"/>
                    </a:lnTo>
                    <a:lnTo>
                      <a:pt x="21725" y="21237"/>
                    </a:lnTo>
                    <a:cubicBezTo>
                      <a:pt x="21367" y="21399"/>
                      <a:pt x="20952" y="21399"/>
                      <a:pt x="20586" y="21237"/>
                    </a:cubicBezTo>
                    <a:lnTo>
                      <a:pt x="18307" y="19935"/>
                    </a:lnTo>
                    <a:cubicBezTo>
                      <a:pt x="18307" y="19935"/>
                      <a:pt x="17331" y="20016"/>
                      <a:pt x="17819" y="19447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6" name="Freeform: Shape 715">
                <a:extLst>
                  <a:ext uri="{FF2B5EF4-FFF2-40B4-BE49-F238E27FC236}">
                    <a16:creationId xmlns:a16="http://schemas.microsoft.com/office/drawing/2014/main" id="{78F26A77-4F94-286B-7702-B3F9B0C3020F}"/>
                  </a:ext>
                </a:extLst>
              </p:cNvPr>
              <p:cNvSpPr/>
              <p:nvPr/>
            </p:nvSpPr>
            <p:spPr>
              <a:xfrm>
                <a:off x="6700554" y="4894181"/>
                <a:ext cx="46215" cy="29914"/>
              </a:xfrm>
              <a:custGeom>
                <a:avLst/>
                <a:gdLst>
                  <a:gd name="connsiteX0" fmla="*/ 41578 w 46215"/>
                  <a:gd name="connsiteY0" fmla="*/ 6170 h 29914"/>
                  <a:gd name="connsiteX1" fmla="*/ 45077 w 46215"/>
                  <a:gd name="connsiteY1" fmla="*/ 8936 h 29914"/>
                  <a:gd name="connsiteX2" fmla="*/ 46216 w 46215"/>
                  <a:gd name="connsiteY2" fmla="*/ 11865 h 29914"/>
                  <a:gd name="connsiteX3" fmla="*/ 44833 w 46215"/>
                  <a:gd name="connsiteY3" fmla="*/ 14876 h 29914"/>
                  <a:gd name="connsiteX4" fmla="*/ 40764 w 46215"/>
                  <a:gd name="connsiteY4" fmla="*/ 17968 h 29914"/>
                  <a:gd name="connsiteX5" fmla="*/ 33930 w 46215"/>
                  <a:gd name="connsiteY5" fmla="*/ 20734 h 29914"/>
                  <a:gd name="connsiteX6" fmla="*/ 27339 w 46215"/>
                  <a:gd name="connsiteY6" fmla="*/ 20734 h 29914"/>
                  <a:gd name="connsiteX7" fmla="*/ 20911 w 46215"/>
                  <a:gd name="connsiteY7" fmla="*/ 29847 h 29914"/>
                  <a:gd name="connsiteX8" fmla="*/ 20016 w 46215"/>
                  <a:gd name="connsiteY8" fmla="*/ 29847 h 29914"/>
                  <a:gd name="connsiteX9" fmla="*/ 19121 w 46215"/>
                  <a:gd name="connsiteY9" fmla="*/ 29847 h 29914"/>
                  <a:gd name="connsiteX10" fmla="*/ 14402 w 46215"/>
                  <a:gd name="connsiteY10" fmla="*/ 27162 h 29914"/>
                  <a:gd name="connsiteX11" fmla="*/ 13832 w 46215"/>
                  <a:gd name="connsiteY11" fmla="*/ 26348 h 29914"/>
                  <a:gd name="connsiteX12" fmla="*/ 13832 w 46215"/>
                  <a:gd name="connsiteY12" fmla="*/ 25534 h 29914"/>
                  <a:gd name="connsiteX13" fmla="*/ 19935 w 46215"/>
                  <a:gd name="connsiteY13" fmla="*/ 17398 h 29914"/>
                  <a:gd name="connsiteX14" fmla="*/ 16761 w 46215"/>
                  <a:gd name="connsiteY14" fmla="*/ 15608 h 29914"/>
                  <a:gd name="connsiteX15" fmla="*/ 6835 w 46215"/>
                  <a:gd name="connsiteY15" fmla="*/ 21304 h 29914"/>
                  <a:gd name="connsiteX16" fmla="*/ 5614 w 46215"/>
                  <a:gd name="connsiteY16" fmla="*/ 21304 h 29914"/>
                  <a:gd name="connsiteX17" fmla="*/ 4638 w 46215"/>
                  <a:gd name="connsiteY17" fmla="*/ 21304 h 29914"/>
                  <a:gd name="connsiteX18" fmla="*/ 0 w 46215"/>
                  <a:gd name="connsiteY18" fmla="*/ 18700 h 29914"/>
                  <a:gd name="connsiteX19" fmla="*/ 0 w 46215"/>
                  <a:gd name="connsiteY19" fmla="*/ 18130 h 29914"/>
                  <a:gd name="connsiteX20" fmla="*/ 570 w 46215"/>
                  <a:gd name="connsiteY20" fmla="*/ 17398 h 29914"/>
                  <a:gd name="connsiteX21" fmla="*/ 30594 w 46215"/>
                  <a:gd name="connsiteY21" fmla="*/ 67 h 29914"/>
                  <a:gd name="connsiteX22" fmla="*/ 31814 w 46215"/>
                  <a:gd name="connsiteY22" fmla="*/ 67 h 29914"/>
                  <a:gd name="connsiteX23" fmla="*/ 32790 w 46215"/>
                  <a:gd name="connsiteY23" fmla="*/ 67 h 29914"/>
                  <a:gd name="connsiteX24" fmla="*/ 23596 w 46215"/>
                  <a:gd name="connsiteY24" fmla="*/ 12028 h 29914"/>
                  <a:gd name="connsiteX25" fmla="*/ 27502 w 46215"/>
                  <a:gd name="connsiteY25" fmla="*/ 14306 h 29914"/>
                  <a:gd name="connsiteX26" fmla="*/ 30675 w 46215"/>
                  <a:gd name="connsiteY26" fmla="*/ 15283 h 29914"/>
                  <a:gd name="connsiteX27" fmla="*/ 34336 w 46215"/>
                  <a:gd name="connsiteY27" fmla="*/ 14306 h 29914"/>
                  <a:gd name="connsiteX28" fmla="*/ 36045 w 46215"/>
                  <a:gd name="connsiteY28" fmla="*/ 12191 h 29914"/>
                  <a:gd name="connsiteX29" fmla="*/ 34418 w 46215"/>
                  <a:gd name="connsiteY29" fmla="*/ 10319 h 29914"/>
                  <a:gd name="connsiteX30" fmla="*/ 30431 w 46215"/>
                  <a:gd name="connsiteY30" fmla="*/ 8041 h 2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6215" h="29914">
                    <a:moveTo>
                      <a:pt x="41578" y="6170"/>
                    </a:moveTo>
                    <a:cubicBezTo>
                      <a:pt x="42896" y="6877"/>
                      <a:pt x="44084" y="7813"/>
                      <a:pt x="45077" y="8936"/>
                    </a:cubicBezTo>
                    <a:cubicBezTo>
                      <a:pt x="45760" y="9766"/>
                      <a:pt x="46167" y="10791"/>
                      <a:pt x="46216" y="11865"/>
                    </a:cubicBezTo>
                    <a:cubicBezTo>
                      <a:pt x="46126" y="13004"/>
                      <a:pt x="45638" y="14070"/>
                      <a:pt x="44833" y="14876"/>
                    </a:cubicBezTo>
                    <a:cubicBezTo>
                      <a:pt x="43669" y="16145"/>
                      <a:pt x="42294" y="17186"/>
                      <a:pt x="40764" y="17968"/>
                    </a:cubicBezTo>
                    <a:cubicBezTo>
                      <a:pt x="38657" y="19269"/>
                      <a:pt x="36346" y="20205"/>
                      <a:pt x="33930" y="20734"/>
                    </a:cubicBezTo>
                    <a:cubicBezTo>
                      <a:pt x="31749" y="21133"/>
                      <a:pt x="29520" y="21133"/>
                      <a:pt x="27339" y="20734"/>
                    </a:cubicBezTo>
                    <a:lnTo>
                      <a:pt x="20911" y="29847"/>
                    </a:lnTo>
                    <a:cubicBezTo>
                      <a:pt x="20618" y="29928"/>
                      <a:pt x="20309" y="29928"/>
                      <a:pt x="20016" y="29847"/>
                    </a:cubicBezTo>
                    <a:cubicBezTo>
                      <a:pt x="19723" y="29936"/>
                      <a:pt x="19414" y="29936"/>
                      <a:pt x="19121" y="29847"/>
                    </a:cubicBezTo>
                    <a:lnTo>
                      <a:pt x="14402" y="27162"/>
                    </a:lnTo>
                    <a:cubicBezTo>
                      <a:pt x="13914" y="27162"/>
                      <a:pt x="13751" y="26592"/>
                      <a:pt x="13832" y="26348"/>
                    </a:cubicBezTo>
                    <a:cubicBezTo>
                      <a:pt x="13816" y="26080"/>
                      <a:pt x="13816" y="25803"/>
                      <a:pt x="13832" y="25534"/>
                    </a:cubicBezTo>
                    <a:lnTo>
                      <a:pt x="19935" y="17398"/>
                    </a:lnTo>
                    <a:lnTo>
                      <a:pt x="16761" y="15608"/>
                    </a:lnTo>
                    <a:lnTo>
                      <a:pt x="6835" y="21304"/>
                    </a:lnTo>
                    <a:cubicBezTo>
                      <a:pt x="6436" y="21426"/>
                      <a:pt x="6013" y="21426"/>
                      <a:pt x="5614" y="21304"/>
                    </a:cubicBezTo>
                    <a:cubicBezTo>
                      <a:pt x="5305" y="21434"/>
                      <a:pt x="4947" y="21434"/>
                      <a:pt x="4638" y="21304"/>
                    </a:cubicBezTo>
                    <a:lnTo>
                      <a:pt x="0" y="18700"/>
                    </a:lnTo>
                    <a:cubicBezTo>
                      <a:pt x="0" y="18700"/>
                      <a:pt x="0" y="18700"/>
                      <a:pt x="0" y="18130"/>
                    </a:cubicBezTo>
                    <a:cubicBezTo>
                      <a:pt x="106" y="17829"/>
                      <a:pt x="309" y="17577"/>
                      <a:pt x="570" y="17398"/>
                    </a:cubicBezTo>
                    <a:lnTo>
                      <a:pt x="30594" y="67"/>
                    </a:lnTo>
                    <a:lnTo>
                      <a:pt x="31814" y="67"/>
                    </a:lnTo>
                    <a:cubicBezTo>
                      <a:pt x="32131" y="-22"/>
                      <a:pt x="32473" y="-22"/>
                      <a:pt x="32790" y="67"/>
                    </a:cubicBezTo>
                    <a:close/>
                    <a:moveTo>
                      <a:pt x="23596" y="12028"/>
                    </a:moveTo>
                    <a:lnTo>
                      <a:pt x="27502" y="14306"/>
                    </a:lnTo>
                    <a:cubicBezTo>
                      <a:pt x="28470" y="14876"/>
                      <a:pt x="29552" y="15209"/>
                      <a:pt x="30675" y="15283"/>
                    </a:cubicBezTo>
                    <a:cubicBezTo>
                      <a:pt x="31969" y="15331"/>
                      <a:pt x="33238" y="14990"/>
                      <a:pt x="34336" y="14306"/>
                    </a:cubicBezTo>
                    <a:cubicBezTo>
                      <a:pt x="35638" y="13493"/>
                      <a:pt x="36208" y="12841"/>
                      <a:pt x="36045" y="12191"/>
                    </a:cubicBezTo>
                    <a:cubicBezTo>
                      <a:pt x="35817" y="11353"/>
                      <a:pt x="35215" y="10661"/>
                      <a:pt x="34418" y="10319"/>
                    </a:cubicBezTo>
                    <a:lnTo>
                      <a:pt x="30431" y="8041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7" name="Freeform: Shape 716">
                <a:extLst>
                  <a:ext uri="{FF2B5EF4-FFF2-40B4-BE49-F238E27FC236}">
                    <a16:creationId xmlns:a16="http://schemas.microsoft.com/office/drawing/2014/main" id="{9E1A37D0-2FA2-6510-AD20-EB8FCB32A49F}"/>
                  </a:ext>
                </a:extLst>
              </p:cNvPr>
              <p:cNvSpPr/>
              <p:nvPr/>
            </p:nvSpPr>
            <p:spPr>
              <a:xfrm>
                <a:off x="6781689" y="4942512"/>
                <a:ext cx="55639" cy="31628"/>
              </a:xfrm>
              <a:custGeom>
                <a:avLst/>
                <a:gdLst>
                  <a:gd name="connsiteX0" fmla="*/ 17805 w 55639"/>
                  <a:gd name="connsiteY0" fmla="*/ 19107 h 31628"/>
                  <a:gd name="connsiteX1" fmla="*/ 17805 w 55639"/>
                  <a:gd name="connsiteY1" fmla="*/ 18374 h 31628"/>
                  <a:gd name="connsiteX2" fmla="*/ 22199 w 55639"/>
                  <a:gd name="connsiteY2" fmla="*/ 12028 h 31628"/>
                  <a:gd name="connsiteX3" fmla="*/ 6820 w 55639"/>
                  <a:gd name="connsiteY3" fmla="*/ 20897 h 31628"/>
                  <a:gd name="connsiteX4" fmla="*/ 5681 w 55639"/>
                  <a:gd name="connsiteY4" fmla="*/ 21304 h 31628"/>
                  <a:gd name="connsiteX5" fmla="*/ 4624 w 55639"/>
                  <a:gd name="connsiteY5" fmla="*/ 21304 h 31628"/>
                  <a:gd name="connsiteX6" fmla="*/ 67 w 55639"/>
                  <a:gd name="connsiteY6" fmla="*/ 18700 h 31628"/>
                  <a:gd name="connsiteX7" fmla="*/ 67 w 55639"/>
                  <a:gd name="connsiteY7" fmla="*/ 18130 h 31628"/>
                  <a:gd name="connsiteX8" fmla="*/ 718 w 55639"/>
                  <a:gd name="connsiteY8" fmla="*/ 17398 h 31628"/>
                  <a:gd name="connsiteX9" fmla="*/ 30742 w 55639"/>
                  <a:gd name="connsiteY9" fmla="*/ 67 h 31628"/>
                  <a:gd name="connsiteX10" fmla="*/ 31881 w 55639"/>
                  <a:gd name="connsiteY10" fmla="*/ 67 h 31628"/>
                  <a:gd name="connsiteX11" fmla="*/ 32939 w 55639"/>
                  <a:gd name="connsiteY11" fmla="*/ 67 h 31628"/>
                  <a:gd name="connsiteX12" fmla="*/ 36926 w 55639"/>
                  <a:gd name="connsiteY12" fmla="*/ 2427 h 31628"/>
                  <a:gd name="connsiteX13" fmla="*/ 37495 w 55639"/>
                  <a:gd name="connsiteY13" fmla="*/ 3322 h 31628"/>
                  <a:gd name="connsiteX14" fmla="*/ 37495 w 55639"/>
                  <a:gd name="connsiteY14" fmla="*/ 3973 h 31628"/>
                  <a:gd name="connsiteX15" fmla="*/ 30335 w 55639"/>
                  <a:gd name="connsiteY15" fmla="*/ 14713 h 31628"/>
                  <a:gd name="connsiteX16" fmla="*/ 48805 w 55639"/>
                  <a:gd name="connsiteY16" fmla="*/ 10563 h 31628"/>
                  <a:gd name="connsiteX17" fmla="*/ 50026 w 55639"/>
                  <a:gd name="connsiteY17" fmla="*/ 10563 h 31628"/>
                  <a:gd name="connsiteX18" fmla="*/ 51572 w 55639"/>
                  <a:gd name="connsiteY18" fmla="*/ 10563 h 31628"/>
                  <a:gd name="connsiteX19" fmla="*/ 55640 w 55639"/>
                  <a:gd name="connsiteY19" fmla="*/ 12923 h 31628"/>
                  <a:gd name="connsiteX20" fmla="*/ 55640 w 55639"/>
                  <a:gd name="connsiteY20" fmla="*/ 13493 h 31628"/>
                  <a:gd name="connsiteX21" fmla="*/ 55070 w 55639"/>
                  <a:gd name="connsiteY21" fmla="*/ 14225 h 31628"/>
                  <a:gd name="connsiteX22" fmla="*/ 25047 w 55639"/>
                  <a:gd name="connsiteY22" fmla="*/ 31556 h 31628"/>
                  <a:gd name="connsiteX23" fmla="*/ 23907 w 55639"/>
                  <a:gd name="connsiteY23" fmla="*/ 31556 h 31628"/>
                  <a:gd name="connsiteX24" fmla="*/ 22850 w 55639"/>
                  <a:gd name="connsiteY24" fmla="*/ 31556 h 31628"/>
                  <a:gd name="connsiteX25" fmla="*/ 18293 w 55639"/>
                  <a:gd name="connsiteY25" fmla="*/ 28871 h 31628"/>
                  <a:gd name="connsiteX26" fmla="*/ 18293 w 55639"/>
                  <a:gd name="connsiteY26" fmla="*/ 28301 h 31628"/>
                  <a:gd name="connsiteX27" fmla="*/ 18944 w 55639"/>
                  <a:gd name="connsiteY27" fmla="*/ 27650 h 31628"/>
                  <a:gd name="connsiteX28" fmla="*/ 34322 w 55639"/>
                  <a:gd name="connsiteY28" fmla="*/ 18781 h 31628"/>
                  <a:gd name="connsiteX29" fmla="*/ 23338 w 55639"/>
                  <a:gd name="connsiteY29" fmla="*/ 21304 h 31628"/>
                  <a:gd name="connsiteX30" fmla="*/ 22117 w 55639"/>
                  <a:gd name="connsiteY30" fmla="*/ 21304 h 31628"/>
                  <a:gd name="connsiteX31" fmla="*/ 20897 w 55639"/>
                  <a:gd name="connsiteY31" fmla="*/ 21304 h 31628"/>
                  <a:gd name="connsiteX32" fmla="*/ 18700 w 55639"/>
                  <a:gd name="connsiteY32" fmla="*/ 20002 h 31628"/>
                  <a:gd name="connsiteX33" fmla="*/ 17805 w 55639"/>
                  <a:gd name="connsiteY33" fmla="*/ 19790 h 31628"/>
                  <a:gd name="connsiteX34" fmla="*/ 17805 w 55639"/>
                  <a:gd name="connsiteY34" fmla="*/ 19107 h 3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5639" h="31628">
                    <a:moveTo>
                      <a:pt x="17805" y="19107"/>
                    </a:moveTo>
                    <a:cubicBezTo>
                      <a:pt x="17748" y="18863"/>
                      <a:pt x="17748" y="18618"/>
                      <a:pt x="17805" y="18374"/>
                    </a:cubicBezTo>
                    <a:lnTo>
                      <a:pt x="22199" y="12028"/>
                    </a:lnTo>
                    <a:lnTo>
                      <a:pt x="6820" y="20897"/>
                    </a:lnTo>
                    <a:cubicBezTo>
                      <a:pt x="6479" y="21116"/>
                      <a:pt x="6088" y="21255"/>
                      <a:pt x="5681" y="21304"/>
                    </a:cubicBezTo>
                    <a:cubicBezTo>
                      <a:pt x="5340" y="21409"/>
                      <a:pt x="4965" y="21409"/>
                      <a:pt x="4624" y="21304"/>
                    </a:cubicBezTo>
                    <a:lnTo>
                      <a:pt x="67" y="18700"/>
                    </a:lnTo>
                    <a:cubicBezTo>
                      <a:pt x="-22" y="18521"/>
                      <a:pt x="-22" y="18309"/>
                      <a:pt x="67" y="18130"/>
                    </a:cubicBezTo>
                    <a:cubicBezTo>
                      <a:pt x="214" y="17829"/>
                      <a:pt x="433" y="17577"/>
                      <a:pt x="718" y="17398"/>
                    </a:cubicBezTo>
                    <a:lnTo>
                      <a:pt x="30742" y="67"/>
                    </a:lnTo>
                    <a:lnTo>
                      <a:pt x="31881" y="67"/>
                    </a:lnTo>
                    <a:cubicBezTo>
                      <a:pt x="32231" y="-22"/>
                      <a:pt x="32589" y="-22"/>
                      <a:pt x="32939" y="67"/>
                    </a:cubicBezTo>
                    <a:lnTo>
                      <a:pt x="36926" y="2427"/>
                    </a:lnTo>
                    <a:cubicBezTo>
                      <a:pt x="37414" y="2427"/>
                      <a:pt x="37577" y="2996"/>
                      <a:pt x="37495" y="3322"/>
                    </a:cubicBezTo>
                    <a:cubicBezTo>
                      <a:pt x="37544" y="3533"/>
                      <a:pt x="37544" y="3761"/>
                      <a:pt x="37495" y="3973"/>
                    </a:cubicBezTo>
                    <a:lnTo>
                      <a:pt x="30335" y="14713"/>
                    </a:lnTo>
                    <a:lnTo>
                      <a:pt x="48805" y="10563"/>
                    </a:lnTo>
                    <a:lnTo>
                      <a:pt x="50026" y="10563"/>
                    </a:lnTo>
                    <a:cubicBezTo>
                      <a:pt x="50530" y="10401"/>
                      <a:pt x="51067" y="10401"/>
                      <a:pt x="51572" y="10563"/>
                    </a:cubicBezTo>
                    <a:lnTo>
                      <a:pt x="55640" y="12923"/>
                    </a:lnTo>
                    <a:cubicBezTo>
                      <a:pt x="55640" y="12923"/>
                      <a:pt x="55640" y="12923"/>
                      <a:pt x="55640" y="13493"/>
                    </a:cubicBezTo>
                    <a:cubicBezTo>
                      <a:pt x="55640" y="14062"/>
                      <a:pt x="55640" y="13981"/>
                      <a:pt x="55070" y="14225"/>
                    </a:cubicBezTo>
                    <a:lnTo>
                      <a:pt x="25047" y="31556"/>
                    </a:lnTo>
                    <a:lnTo>
                      <a:pt x="23907" y="31556"/>
                    </a:lnTo>
                    <a:cubicBezTo>
                      <a:pt x="23557" y="31653"/>
                      <a:pt x="23199" y="31653"/>
                      <a:pt x="22850" y="31556"/>
                    </a:cubicBezTo>
                    <a:lnTo>
                      <a:pt x="18293" y="28871"/>
                    </a:lnTo>
                    <a:cubicBezTo>
                      <a:pt x="18171" y="28700"/>
                      <a:pt x="18171" y="28472"/>
                      <a:pt x="18293" y="28301"/>
                    </a:cubicBezTo>
                    <a:cubicBezTo>
                      <a:pt x="18399" y="28000"/>
                      <a:pt x="18643" y="27756"/>
                      <a:pt x="18944" y="27650"/>
                    </a:cubicBezTo>
                    <a:lnTo>
                      <a:pt x="34322" y="18781"/>
                    </a:lnTo>
                    <a:lnTo>
                      <a:pt x="23338" y="21304"/>
                    </a:lnTo>
                    <a:lnTo>
                      <a:pt x="22117" y="21304"/>
                    </a:lnTo>
                    <a:cubicBezTo>
                      <a:pt x="21719" y="21401"/>
                      <a:pt x="21296" y="21401"/>
                      <a:pt x="20897" y="21304"/>
                    </a:cubicBezTo>
                    <a:lnTo>
                      <a:pt x="18700" y="20002"/>
                    </a:lnTo>
                    <a:cubicBezTo>
                      <a:pt x="18391" y="20189"/>
                      <a:pt x="17992" y="20091"/>
                      <a:pt x="17805" y="19790"/>
                    </a:cubicBezTo>
                    <a:cubicBezTo>
                      <a:pt x="17675" y="19579"/>
                      <a:pt x="17675" y="19318"/>
                      <a:pt x="17805" y="19107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8" name="Freeform: Shape 717">
                <a:extLst>
                  <a:ext uri="{FF2B5EF4-FFF2-40B4-BE49-F238E27FC236}">
                    <a16:creationId xmlns:a16="http://schemas.microsoft.com/office/drawing/2014/main" id="{655E8069-0250-D9AD-9E5E-EED43FB2B009}"/>
                  </a:ext>
                </a:extLst>
              </p:cNvPr>
              <p:cNvSpPr/>
              <p:nvPr/>
            </p:nvSpPr>
            <p:spPr>
              <a:xfrm>
                <a:off x="6820977" y="4967498"/>
                <a:ext cx="18671" cy="10880"/>
              </a:xfrm>
              <a:custGeom>
                <a:avLst/>
                <a:gdLst>
                  <a:gd name="connsiteX0" fmla="*/ 79 w 18671"/>
                  <a:gd name="connsiteY0" fmla="*/ 4048 h 10880"/>
                  <a:gd name="connsiteX1" fmla="*/ 79 w 18671"/>
                  <a:gd name="connsiteY1" fmla="*/ 3397 h 10880"/>
                  <a:gd name="connsiteX2" fmla="*/ 730 w 18671"/>
                  <a:gd name="connsiteY2" fmla="*/ 2746 h 10880"/>
                  <a:gd name="connsiteX3" fmla="*/ 5368 w 18671"/>
                  <a:gd name="connsiteY3" fmla="*/ 61 h 10880"/>
                  <a:gd name="connsiteX4" fmla="*/ 6589 w 18671"/>
                  <a:gd name="connsiteY4" fmla="*/ 61 h 10880"/>
                  <a:gd name="connsiteX5" fmla="*/ 7647 w 18671"/>
                  <a:gd name="connsiteY5" fmla="*/ 61 h 10880"/>
                  <a:gd name="connsiteX6" fmla="*/ 18549 w 18671"/>
                  <a:gd name="connsiteY6" fmla="*/ 6407 h 10880"/>
                  <a:gd name="connsiteX7" fmla="*/ 18549 w 18671"/>
                  <a:gd name="connsiteY7" fmla="*/ 7058 h 10880"/>
                  <a:gd name="connsiteX8" fmla="*/ 17980 w 18671"/>
                  <a:gd name="connsiteY8" fmla="*/ 7709 h 10880"/>
                  <a:gd name="connsiteX9" fmla="*/ 13261 w 18671"/>
                  <a:gd name="connsiteY9" fmla="*/ 10394 h 10880"/>
                  <a:gd name="connsiteX10" fmla="*/ 12122 w 18671"/>
                  <a:gd name="connsiteY10" fmla="*/ 10801 h 10880"/>
                  <a:gd name="connsiteX11" fmla="*/ 11064 w 18671"/>
                  <a:gd name="connsiteY11" fmla="*/ 10801 h 10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671" h="10880">
                    <a:moveTo>
                      <a:pt x="79" y="4048"/>
                    </a:moveTo>
                    <a:cubicBezTo>
                      <a:pt x="-26" y="3844"/>
                      <a:pt x="-26" y="3600"/>
                      <a:pt x="79" y="3397"/>
                    </a:cubicBezTo>
                    <a:cubicBezTo>
                      <a:pt x="202" y="3104"/>
                      <a:pt x="437" y="2868"/>
                      <a:pt x="730" y="2746"/>
                    </a:cubicBezTo>
                    <a:lnTo>
                      <a:pt x="5368" y="61"/>
                    </a:lnTo>
                    <a:cubicBezTo>
                      <a:pt x="5775" y="-20"/>
                      <a:pt x="6190" y="-20"/>
                      <a:pt x="6589" y="61"/>
                    </a:cubicBezTo>
                    <a:lnTo>
                      <a:pt x="7647" y="61"/>
                    </a:lnTo>
                    <a:lnTo>
                      <a:pt x="18549" y="6407"/>
                    </a:lnTo>
                    <a:cubicBezTo>
                      <a:pt x="18712" y="6595"/>
                      <a:pt x="18712" y="6871"/>
                      <a:pt x="18549" y="7058"/>
                    </a:cubicBezTo>
                    <a:cubicBezTo>
                      <a:pt x="18460" y="7343"/>
                      <a:pt x="18256" y="7579"/>
                      <a:pt x="17980" y="7709"/>
                    </a:cubicBezTo>
                    <a:lnTo>
                      <a:pt x="13261" y="10394"/>
                    </a:lnTo>
                    <a:cubicBezTo>
                      <a:pt x="12919" y="10614"/>
                      <a:pt x="12528" y="10752"/>
                      <a:pt x="12122" y="10801"/>
                    </a:cubicBezTo>
                    <a:cubicBezTo>
                      <a:pt x="11780" y="10907"/>
                      <a:pt x="11405" y="10907"/>
                      <a:pt x="11064" y="10801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9" name="Freeform: Shape 718">
                <a:extLst>
                  <a:ext uri="{FF2B5EF4-FFF2-40B4-BE49-F238E27FC236}">
                    <a16:creationId xmlns:a16="http://schemas.microsoft.com/office/drawing/2014/main" id="{969B42BB-8570-0F75-2CC2-A04158CF8AE9}"/>
                  </a:ext>
                </a:extLst>
              </p:cNvPr>
              <p:cNvSpPr/>
              <p:nvPr/>
            </p:nvSpPr>
            <p:spPr>
              <a:xfrm>
                <a:off x="6885986" y="5002880"/>
                <a:ext cx="55753" cy="31872"/>
              </a:xfrm>
              <a:custGeom>
                <a:avLst/>
                <a:gdLst>
                  <a:gd name="connsiteX0" fmla="*/ 17819 w 55753"/>
                  <a:gd name="connsiteY0" fmla="*/ 18869 h 31872"/>
                  <a:gd name="connsiteX1" fmla="*/ 17819 w 55753"/>
                  <a:gd name="connsiteY1" fmla="*/ 18218 h 31872"/>
                  <a:gd name="connsiteX2" fmla="*/ 22213 w 55753"/>
                  <a:gd name="connsiteY2" fmla="*/ 11871 h 31872"/>
                  <a:gd name="connsiteX3" fmla="*/ 6753 w 55753"/>
                  <a:gd name="connsiteY3" fmla="*/ 20740 h 31872"/>
                  <a:gd name="connsiteX4" fmla="*/ 5614 w 55753"/>
                  <a:gd name="connsiteY4" fmla="*/ 20740 h 31872"/>
                  <a:gd name="connsiteX5" fmla="*/ 4638 w 55753"/>
                  <a:gd name="connsiteY5" fmla="*/ 20740 h 31872"/>
                  <a:gd name="connsiteX6" fmla="*/ 0 w 55753"/>
                  <a:gd name="connsiteY6" fmla="*/ 18136 h 31872"/>
                  <a:gd name="connsiteX7" fmla="*/ 0 w 55753"/>
                  <a:gd name="connsiteY7" fmla="*/ 17567 h 31872"/>
                  <a:gd name="connsiteX8" fmla="*/ 570 w 55753"/>
                  <a:gd name="connsiteY8" fmla="*/ 16834 h 31872"/>
                  <a:gd name="connsiteX9" fmla="*/ 30756 w 55753"/>
                  <a:gd name="connsiteY9" fmla="*/ 73 h 31872"/>
                  <a:gd name="connsiteX10" fmla="*/ 31895 w 55753"/>
                  <a:gd name="connsiteY10" fmla="*/ 73 h 31872"/>
                  <a:gd name="connsiteX11" fmla="*/ 32953 w 55753"/>
                  <a:gd name="connsiteY11" fmla="*/ 73 h 31872"/>
                  <a:gd name="connsiteX12" fmla="*/ 37021 w 55753"/>
                  <a:gd name="connsiteY12" fmla="*/ 2433 h 31872"/>
                  <a:gd name="connsiteX13" fmla="*/ 37509 w 55753"/>
                  <a:gd name="connsiteY13" fmla="*/ 3328 h 31872"/>
                  <a:gd name="connsiteX14" fmla="*/ 37509 w 55753"/>
                  <a:gd name="connsiteY14" fmla="*/ 3979 h 31872"/>
                  <a:gd name="connsiteX15" fmla="*/ 30268 w 55753"/>
                  <a:gd name="connsiteY15" fmla="*/ 14719 h 31872"/>
                  <a:gd name="connsiteX16" fmla="*/ 48819 w 55753"/>
                  <a:gd name="connsiteY16" fmla="*/ 10488 h 31872"/>
                  <a:gd name="connsiteX17" fmla="*/ 49958 w 55753"/>
                  <a:gd name="connsiteY17" fmla="*/ 10488 h 31872"/>
                  <a:gd name="connsiteX18" fmla="*/ 51504 w 55753"/>
                  <a:gd name="connsiteY18" fmla="*/ 10488 h 31872"/>
                  <a:gd name="connsiteX19" fmla="*/ 55573 w 55753"/>
                  <a:gd name="connsiteY19" fmla="*/ 12848 h 31872"/>
                  <a:gd name="connsiteX20" fmla="*/ 55573 w 55753"/>
                  <a:gd name="connsiteY20" fmla="*/ 13417 h 31872"/>
                  <a:gd name="connsiteX21" fmla="*/ 54922 w 55753"/>
                  <a:gd name="connsiteY21" fmla="*/ 14068 h 31872"/>
                  <a:gd name="connsiteX22" fmla="*/ 24898 w 55753"/>
                  <a:gd name="connsiteY22" fmla="*/ 31399 h 31872"/>
                  <a:gd name="connsiteX23" fmla="*/ 23759 w 55753"/>
                  <a:gd name="connsiteY23" fmla="*/ 31806 h 31872"/>
                  <a:gd name="connsiteX24" fmla="*/ 22701 w 55753"/>
                  <a:gd name="connsiteY24" fmla="*/ 31806 h 31872"/>
                  <a:gd name="connsiteX25" fmla="*/ 18145 w 55753"/>
                  <a:gd name="connsiteY25" fmla="*/ 29121 h 31872"/>
                  <a:gd name="connsiteX26" fmla="*/ 18145 w 55753"/>
                  <a:gd name="connsiteY26" fmla="*/ 28551 h 31872"/>
                  <a:gd name="connsiteX27" fmla="*/ 18714 w 55753"/>
                  <a:gd name="connsiteY27" fmla="*/ 27900 h 31872"/>
                  <a:gd name="connsiteX28" fmla="*/ 34092 w 55753"/>
                  <a:gd name="connsiteY28" fmla="*/ 19031 h 31872"/>
                  <a:gd name="connsiteX29" fmla="*/ 23189 w 55753"/>
                  <a:gd name="connsiteY29" fmla="*/ 21554 h 31872"/>
                  <a:gd name="connsiteX30" fmla="*/ 21887 w 55753"/>
                  <a:gd name="connsiteY30" fmla="*/ 21554 h 31872"/>
                  <a:gd name="connsiteX31" fmla="*/ 20748 w 55753"/>
                  <a:gd name="connsiteY31" fmla="*/ 21554 h 31872"/>
                  <a:gd name="connsiteX32" fmla="*/ 18470 w 55753"/>
                  <a:gd name="connsiteY32" fmla="*/ 20252 h 31872"/>
                  <a:gd name="connsiteX33" fmla="*/ 17453 w 55753"/>
                  <a:gd name="connsiteY33" fmla="*/ 19886 h 31872"/>
                  <a:gd name="connsiteX34" fmla="*/ 17819 w 55753"/>
                  <a:gd name="connsiteY34" fmla="*/ 18869 h 3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5753" h="31872">
                    <a:moveTo>
                      <a:pt x="17819" y="18869"/>
                    </a:moveTo>
                    <a:cubicBezTo>
                      <a:pt x="17778" y="18657"/>
                      <a:pt x="17778" y="18429"/>
                      <a:pt x="17819" y="18218"/>
                    </a:cubicBezTo>
                    <a:lnTo>
                      <a:pt x="22213" y="11871"/>
                    </a:lnTo>
                    <a:lnTo>
                      <a:pt x="6753" y="20740"/>
                    </a:lnTo>
                    <a:cubicBezTo>
                      <a:pt x="6387" y="20870"/>
                      <a:pt x="5980" y="20870"/>
                      <a:pt x="5614" y="20740"/>
                    </a:cubicBezTo>
                    <a:cubicBezTo>
                      <a:pt x="5297" y="20870"/>
                      <a:pt x="4947" y="20870"/>
                      <a:pt x="4638" y="20740"/>
                    </a:cubicBezTo>
                    <a:lnTo>
                      <a:pt x="0" y="18136"/>
                    </a:lnTo>
                    <a:cubicBezTo>
                      <a:pt x="0" y="18136"/>
                      <a:pt x="0" y="18136"/>
                      <a:pt x="0" y="17567"/>
                    </a:cubicBezTo>
                    <a:cubicBezTo>
                      <a:pt x="106" y="17266"/>
                      <a:pt x="309" y="17014"/>
                      <a:pt x="570" y="16834"/>
                    </a:cubicBezTo>
                    <a:lnTo>
                      <a:pt x="30756" y="73"/>
                    </a:lnTo>
                    <a:cubicBezTo>
                      <a:pt x="31130" y="-8"/>
                      <a:pt x="31521" y="-8"/>
                      <a:pt x="31895" y="73"/>
                    </a:cubicBezTo>
                    <a:cubicBezTo>
                      <a:pt x="32245" y="-24"/>
                      <a:pt x="32611" y="-24"/>
                      <a:pt x="32953" y="73"/>
                    </a:cubicBezTo>
                    <a:lnTo>
                      <a:pt x="37021" y="2433"/>
                    </a:lnTo>
                    <a:cubicBezTo>
                      <a:pt x="37509" y="2433"/>
                      <a:pt x="37672" y="3002"/>
                      <a:pt x="37509" y="3328"/>
                    </a:cubicBezTo>
                    <a:cubicBezTo>
                      <a:pt x="37550" y="3539"/>
                      <a:pt x="37550" y="3767"/>
                      <a:pt x="37509" y="3979"/>
                    </a:cubicBezTo>
                    <a:lnTo>
                      <a:pt x="30268" y="14719"/>
                    </a:lnTo>
                    <a:lnTo>
                      <a:pt x="48819" y="10488"/>
                    </a:lnTo>
                    <a:lnTo>
                      <a:pt x="49958" y="10488"/>
                    </a:lnTo>
                    <a:cubicBezTo>
                      <a:pt x="50463" y="10358"/>
                      <a:pt x="51000" y="10358"/>
                      <a:pt x="51504" y="10488"/>
                    </a:cubicBezTo>
                    <a:lnTo>
                      <a:pt x="55573" y="12848"/>
                    </a:lnTo>
                    <a:cubicBezTo>
                      <a:pt x="55573" y="12848"/>
                      <a:pt x="55980" y="12848"/>
                      <a:pt x="55573" y="13417"/>
                    </a:cubicBezTo>
                    <a:cubicBezTo>
                      <a:pt x="55467" y="13718"/>
                      <a:pt x="55223" y="13962"/>
                      <a:pt x="54922" y="14068"/>
                    </a:cubicBezTo>
                    <a:lnTo>
                      <a:pt x="24898" y="31399"/>
                    </a:lnTo>
                    <a:cubicBezTo>
                      <a:pt x="24556" y="31619"/>
                      <a:pt x="24166" y="31757"/>
                      <a:pt x="23759" y="31806"/>
                    </a:cubicBezTo>
                    <a:cubicBezTo>
                      <a:pt x="23409" y="31895"/>
                      <a:pt x="23051" y="31895"/>
                      <a:pt x="22701" y="31806"/>
                    </a:cubicBezTo>
                    <a:lnTo>
                      <a:pt x="18145" y="29121"/>
                    </a:lnTo>
                    <a:cubicBezTo>
                      <a:pt x="18145" y="29121"/>
                      <a:pt x="18145" y="29121"/>
                      <a:pt x="18145" y="28551"/>
                    </a:cubicBezTo>
                    <a:cubicBezTo>
                      <a:pt x="18145" y="27982"/>
                      <a:pt x="18145" y="28063"/>
                      <a:pt x="18714" y="27900"/>
                    </a:cubicBezTo>
                    <a:lnTo>
                      <a:pt x="34092" y="19031"/>
                    </a:lnTo>
                    <a:lnTo>
                      <a:pt x="23189" y="21554"/>
                    </a:lnTo>
                    <a:lnTo>
                      <a:pt x="21887" y="21554"/>
                    </a:lnTo>
                    <a:cubicBezTo>
                      <a:pt x="21513" y="21635"/>
                      <a:pt x="21123" y="21635"/>
                      <a:pt x="20748" y="21554"/>
                    </a:cubicBezTo>
                    <a:lnTo>
                      <a:pt x="18470" y="20252"/>
                    </a:lnTo>
                    <a:cubicBezTo>
                      <a:pt x="18088" y="20431"/>
                      <a:pt x="17632" y="20268"/>
                      <a:pt x="17453" y="19886"/>
                    </a:cubicBezTo>
                    <a:cubicBezTo>
                      <a:pt x="17274" y="19503"/>
                      <a:pt x="17437" y="19048"/>
                      <a:pt x="17819" y="18869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0" name="Freeform: Shape 719">
                <a:extLst>
                  <a:ext uri="{FF2B5EF4-FFF2-40B4-BE49-F238E27FC236}">
                    <a16:creationId xmlns:a16="http://schemas.microsoft.com/office/drawing/2014/main" id="{42071BBC-7FED-DDE5-B92C-001E19CB7BA3}"/>
                  </a:ext>
                </a:extLst>
              </p:cNvPr>
              <p:cNvSpPr/>
              <p:nvPr/>
            </p:nvSpPr>
            <p:spPr>
              <a:xfrm>
                <a:off x="6921909" y="5025418"/>
                <a:ext cx="30225" cy="17151"/>
              </a:xfrm>
              <a:custGeom>
                <a:avLst/>
                <a:gdLst>
                  <a:gd name="connsiteX0" fmla="*/ 14361 w 30225"/>
                  <a:gd name="connsiteY0" fmla="*/ 12604 h 17151"/>
                  <a:gd name="connsiteX1" fmla="*/ 6713 w 30225"/>
                  <a:gd name="connsiteY1" fmla="*/ 17079 h 17151"/>
                  <a:gd name="connsiteX2" fmla="*/ 5574 w 30225"/>
                  <a:gd name="connsiteY2" fmla="*/ 17079 h 17151"/>
                  <a:gd name="connsiteX3" fmla="*/ 4516 w 30225"/>
                  <a:gd name="connsiteY3" fmla="*/ 17079 h 17151"/>
                  <a:gd name="connsiteX4" fmla="*/ 122 w 30225"/>
                  <a:gd name="connsiteY4" fmla="*/ 14556 h 17151"/>
                  <a:gd name="connsiteX5" fmla="*/ 122 w 30225"/>
                  <a:gd name="connsiteY5" fmla="*/ 13905 h 17151"/>
                  <a:gd name="connsiteX6" fmla="*/ 692 w 30225"/>
                  <a:gd name="connsiteY6" fmla="*/ 13255 h 17151"/>
                  <a:gd name="connsiteX7" fmla="*/ 8340 w 30225"/>
                  <a:gd name="connsiteY7" fmla="*/ 8861 h 17151"/>
                  <a:gd name="connsiteX8" fmla="*/ 2970 w 30225"/>
                  <a:gd name="connsiteY8" fmla="*/ 5687 h 17151"/>
                  <a:gd name="connsiteX9" fmla="*/ 2970 w 30225"/>
                  <a:gd name="connsiteY9" fmla="*/ 5118 h 17151"/>
                  <a:gd name="connsiteX10" fmla="*/ 3621 w 30225"/>
                  <a:gd name="connsiteY10" fmla="*/ 4467 h 17151"/>
                  <a:gd name="connsiteX11" fmla="*/ 8259 w 30225"/>
                  <a:gd name="connsiteY11" fmla="*/ 1782 h 17151"/>
                  <a:gd name="connsiteX12" fmla="*/ 9479 w 30225"/>
                  <a:gd name="connsiteY12" fmla="*/ 1375 h 17151"/>
                  <a:gd name="connsiteX13" fmla="*/ 10456 w 30225"/>
                  <a:gd name="connsiteY13" fmla="*/ 1375 h 17151"/>
                  <a:gd name="connsiteX14" fmla="*/ 15907 w 30225"/>
                  <a:gd name="connsiteY14" fmla="*/ 4548 h 17151"/>
                  <a:gd name="connsiteX15" fmla="*/ 23555 w 30225"/>
                  <a:gd name="connsiteY15" fmla="*/ 73 h 17151"/>
                  <a:gd name="connsiteX16" fmla="*/ 24695 w 30225"/>
                  <a:gd name="connsiteY16" fmla="*/ 73 h 17151"/>
                  <a:gd name="connsiteX17" fmla="*/ 25752 w 30225"/>
                  <a:gd name="connsiteY17" fmla="*/ 73 h 17151"/>
                  <a:gd name="connsiteX18" fmla="*/ 30146 w 30225"/>
                  <a:gd name="connsiteY18" fmla="*/ 2596 h 17151"/>
                  <a:gd name="connsiteX19" fmla="*/ 30146 w 30225"/>
                  <a:gd name="connsiteY19" fmla="*/ 3247 h 17151"/>
                  <a:gd name="connsiteX20" fmla="*/ 29495 w 30225"/>
                  <a:gd name="connsiteY20" fmla="*/ 3897 h 17151"/>
                  <a:gd name="connsiteX21" fmla="*/ 21847 w 30225"/>
                  <a:gd name="connsiteY21" fmla="*/ 8291 h 17151"/>
                  <a:gd name="connsiteX22" fmla="*/ 27217 w 30225"/>
                  <a:gd name="connsiteY22" fmla="*/ 11383 h 17151"/>
                  <a:gd name="connsiteX23" fmla="*/ 27217 w 30225"/>
                  <a:gd name="connsiteY23" fmla="*/ 12034 h 17151"/>
                  <a:gd name="connsiteX24" fmla="*/ 26647 w 30225"/>
                  <a:gd name="connsiteY24" fmla="*/ 12685 h 17151"/>
                  <a:gd name="connsiteX25" fmla="*/ 21928 w 30225"/>
                  <a:gd name="connsiteY25" fmla="*/ 15370 h 17151"/>
                  <a:gd name="connsiteX26" fmla="*/ 20789 w 30225"/>
                  <a:gd name="connsiteY26" fmla="*/ 15370 h 17151"/>
                  <a:gd name="connsiteX27" fmla="*/ 19731 w 30225"/>
                  <a:gd name="connsiteY27" fmla="*/ 15370 h 1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225" h="17151">
                    <a:moveTo>
                      <a:pt x="14361" y="12604"/>
                    </a:moveTo>
                    <a:lnTo>
                      <a:pt x="6713" y="17079"/>
                    </a:lnTo>
                    <a:cubicBezTo>
                      <a:pt x="6338" y="17160"/>
                      <a:pt x="5948" y="17160"/>
                      <a:pt x="5574" y="17079"/>
                    </a:cubicBezTo>
                    <a:cubicBezTo>
                      <a:pt x="5224" y="17176"/>
                      <a:pt x="4857" y="17176"/>
                      <a:pt x="4516" y="17079"/>
                    </a:cubicBezTo>
                    <a:lnTo>
                      <a:pt x="122" y="14556"/>
                    </a:lnTo>
                    <a:cubicBezTo>
                      <a:pt x="-41" y="14369"/>
                      <a:pt x="-41" y="14093"/>
                      <a:pt x="122" y="13905"/>
                    </a:cubicBezTo>
                    <a:cubicBezTo>
                      <a:pt x="122" y="13905"/>
                      <a:pt x="122" y="13499"/>
                      <a:pt x="692" y="13255"/>
                    </a:cubicBezTo>
                    <a:lnTo>
                      <a:pt x="8340" y="8861"/>
                    </a:lnTo>
                    <a:lnTo>
                      <a:pt x="2970" y="5687"/>
                    </a:lnTo>
                    <a:cubicBezTo>
                      <a:pt x="2864" y="5508"/>
                      <a:pt x="2864" y="5297"/>
                      <a:pt x="2970" y="5118"/>
                    </a:cubicBezTo>
                    <a:cubicBezTo>
                      <a:pt x="3092" y="4825"/>
                      <a:pt x="3328" y="4589"/>
                      <a:pt x="3621" y="4467"/>
                    </a:cubicBezTo>
                    <a:lnTo>
                      <a:pt x="8259" y="1782"/>
                    </a:lnTo>
                    <a:cubicBezTo>
                      <a:pt x="8633" y="1562"/>
                      <a:pt x="9048" y="1424"/>
                      <a:pt x="9479" y="1375"/>
                    </a:cubicBezTo>
                    <a:lnTo>
                      <a:pt x="10456" y="1375"/>
                    </a:lnTo>
                    <a:lnTo>
                      <a:pt x="15907" y="4548"/>
                    </a:lnTo>
                    <a:lnTo>
                      <a:pt x="23555" y="73"/>
                    </a:lnTo>
                    <a:cubicBezTo>
                      <a:pt x="23930" y="-8"/>
                      <a:pt x="24320" y="-8"/>
                      <a:pt x="24695" y="73"/>
                    </a:cubicBezTo>
                    <a:cubicBezTo>
                      <a:pt x="25044" y="-24"/>
                      <a:pt x="25410" y="-24"/>
                      <a:pt x="25752" y="73"/>
                    </a:cubicBezTo>
                    <a:lnTo>
                      <a:pt x="30146" y="2596"/>
                    </a:lnTo>
                    <a:cubicBezTo>
                      <a:pt x="30252" y="2799"/>
                      <a:pt x="30252" y="3043"/>
                      <a:pt x="30146" y="3247"/>
                    </a:cubicBezTo>
                    <a:cubicBezTo>
                      <a:pt x="30146" y="3247"/>
                      <a:pt x="30146" y="3653"/>
                      <a:pt x="29495" y="3897"/>
                    </a:cubicBezTo>
                    <a:lnTo>
                      <a:pt x="21847" y="8291"/>
                    </a:lnTo>
                    <a:lnTo>
                      <a:pt x="27217" y="11383"/>
                    </a:lnTo>
                    <a:cubicBezTo>
                      <a:pt x="27355" y="11578"/>
                      <a:pt x="27355" y="11839"/>
                      <a:pt x="27217" y="12034"/>
                    </a:cubicBezTo>
                    <a:cubicBezTo>
                      <a:pt x="27217" y="12034"/>
                      <a:pt x="27217" y="12441"/>
                      <a:pt x="26647" y="12685"/>
                    </a:cubicBezTo>
                    <a:lnTo>
                      <a:pt x="21928" y="15370"/>
                    </a:lnTo>
                    <a:cubicBezTo>
                      <a:pt x="21554" y="15492"/>
                      <a:pt x="21163" y="15492"/>
                      <a:pt x="20789" y="15370"/>
                    </a:cubicBezTo>
                    <a:cubicBezTo>
                      <a:pt x="20447" y="15500"/>
                      <a:pt x="20073" y="15500"/>
                      <a:pt x="19731" y="15370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1" name="Freeform: Shape 720">
                <a:extLst>
                  <a:ext uri="{FF2B5EF4-FFF2-40B4-BE49-F238E27FC236}">
                    <a16:creationId xmlns:a16="http://schemas.microsoft.com/office/drawing/2014/main" id="{D832B042-973C-AE2E-40A3-A24A6096D41E}"/>
                  </a:ext>
                </a:extLst>
              </p:cNvPr>
              <p:cNvSpPr/>
              <p:nvPr/>
            </p:nvSpPr>
            <p:spPr>
              <a:xfrm>
                <a:off x="6804173" y="5078438"/>
                <a:ext cx="28355" cy="16118"/>
              </a:xfrm>
              <a:custGeom>
                <a:avLst/>
                <a:gdLst>
                  <a:gd name="connsiteX0" fmla="*/ 122 w 28355"/>
                  <a:gd name="connsiteY0" fmla="*/ 4091 h 16118"/>
                  <a:gd name="connsiteX1" fmla="*/ 122 w 28355"/>
                  <a:gd name="connsiteY1" fmla="*/ 3440 h 16118"/>
                  <a:gd name="connsiteX2" fmla="*/ 692 w 28355"/>
                  <a:gd name="connsiteY2" fmla="*/ 2789 h 16118"/>
                  <a:gd name="connsiteX3" fmla="*/ 5411 w 28355"/>
                  <a:gd name="connsiteY3" fmla="*/ 104 h 16118"/>
                  <a:gd name="connsiteX4" fmla="*/ 6550 w 28355"/>
                  <a:gd name="connsiteY4" fmla="*/ 104 h 16118"/>
                  <a:gd name="connsiteX5" fmla="*/ 7608 w 28355"/>
                  <a:gd name="connsiteY5" fmla="*/ 104 h 16118"/>
                  <a:gd name="connsiteX6" fmla="*/ 28356 w 28355"/>
                  <a:gd name="connsiteY6" fmla="*/ 12064 h 16118"/>
                  <a:gd name="connsiteX7" fmla="*/ 28356 w 28355"/>
                  <a:gd name="connsiteY7" fmla="*/ 12634 h 16118"/>
                  <a:gd name="connsiteX8" fmla="*/ 27786 w 28355"/>
                  <a:gd name="connsiteY8" fmla="*/ 13285 h 16118"/>
                  <a:gd name="connsiteX9" fmla="*/ 23067 w 28355"/>
                  <a:gd name="connsiteY9" fmla="*/ 16051 h 16118"/>
                  <a:gd name="connsiteX10" fmla="*/ 21928 w 28355"/>
                  <a:gd name="connsiteY10" fmla="*/ 16051 h 16118"/>
                  <a:gd name="connsiteX11" fmla="*/ 20870 w 28355"/>
                  <a:gd name="connsiteY11" fmla="*/ 16051 h 16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355" h="16118">
                    <a:moveTo>
                      <a:pt x="122" y="4091"/>
                    </a:moveTo>
                    <a:cubicBezTo>
                      <a:pt x="-41" y="3903"/>
                      <a:pt x="-41" y="3627"/>
                      <a:pt x="122" y="3440"/>
                    </a:cubicBezTo>
                    <a:cubicBezTo>
                      <a:pt x="236" y="3171"/>
                      <a:pt x="439" y="2943"/>
                      <a:pt x="692" y="2789"/>
                    </a:cubicBezTo>
                    <a:lnTo>
                      <a:pt x="5411" y="104"/>
                    </a:lnTo>
                    <a:cubicBezTo>
                      <a:pt x="5785" y="-18"/>
                      <a:pt x="6176" y="-18"/>
                      <a:pt x="6550" y="104"/>
                    </a:cubicBezTo>
                    <a:cubicBezTo>
                      <a:pt x="6892" y="-35"/>
                      <a:pt x="7266" y="-35"/>
                      <a:pt x="7608" y="104"/>
                    </a:cubicBezTo>
                    <a:lnTo>
                      <a:pt x="28356" y="12064"/>
                    </a:lnTo>
                    <a:cubicBezTo>
                      <a:pt x="28356" y="12064"/>
                      <a:pt x="28356" y="12064"/>
                      <a:pt x="28356" y="12634"/>
                    </a:cubicBezTo>
                    <a:cubicBezTo>
                      <a:pt x="28356" y="13203"/>
                      <a:pt x="28356" y="13122"/>
                      <a:pt x="27786" y="13285"/>
                    </a:cubicBezTo>
                    <a:lnTo>
                      <a:pt x="23067" y="16051"/>
                    </a:lnTo>
                    <a:cubicBezTo>
                      <a:pt x="22693" y="16133"/>
                      <a:pt x="22302" y="16133"/>
                      <a:pt x="21928" y="16051"/>
                    </a:cubicBezTo>
                    <a:cubicBezTo>
                      <a:pt x="21578" y="16141"/>
                      <a:pt x="21220" y="16141"/>
                      <a:pt x="20870" y="16051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FC69286C-2FEF-264E-A60C-AD6BA35B16E2}"/>
                  </a:ext>
                </a:extLst>
              </p:cNvPr>
              <p:cNvSpPr/>
              <p:nvPr/>
            </p:nvSpPr>
            <p:spPr>
              <a:xfrm>
                <a:off x="6825420" y="5075617"/>
                <a:ext cx="11579" cy="6630"/>
              </a:xfrm>
              <a:custGeom>
                <a:avLst/>
                <a:gdLst>
                  <a:gd name="connsiteX0" fmla="*/ 9306 w 11579"/>
                  <a:gd name="connsiteY0" fmla="*/ 5284 h 6630"/>
                  <a:gd name="connsiteX1" fmla="*/ 1169 w 11579"/>
                  <a:gd name="connsiteY1" fmla="*/ 6017 h 6630"/>
                  <a:gd name="connsiteX2" fmla="*/ 2308 w 11579"/>
                  <a:gd name="connsiteY2" fmla="*/ 1297 h 6630"/>
                  <a:gd name="connsiteX3" fmla="*/ 10445 w 11579"/>
                  <a:gd name="connsiteY3" fmla="*/ 647 h 6630"/>
                  <a:gd name="connsiteX4" fmla="*/ 9306 w 11579"/>
                  <a:gd name="connsiteY4" fmla="*/ 5284 h 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79" h="6630">
                    <a:moveTo>
                      <a:pt x="9306" y="5284"/>
                    </a:moveTo>
                    <a:cubicBezTo>
                      <a:pt x="6857" y="6773"/>
                      <a:pt x="3846" y="7042"/>
                      <a:pt x="1169" y="6017"/>
                    </a:cubicBezTo>
                    <a:cubicBezTo>
                      <a:pt x="-784" y="4878"/>
                      <a:pt x="-214" y="2762"/>
                      <a:pt x="2308" y="1297"/>
                    </a:cubicBezTo>
                    <a:cubicBezTo>
                      <a:pt x="4774" y="-167"/>
                      <a:pt x="7776" y="-403"/>
                      <a:pt x="10445" y="647"/>
                    </a:cubicBezTo>
                    <a:cubicBezTo>
                      <a:pt x="12316" y="1786"/>
                      <a:pt x="11828" y="3820"/>
                      <a:pt x="9306" y="5284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E3A50690-C33F-FCED-EBBE-1A3AB0EED42B}"/>
                  </a:ext>
                </a:extLst>
              </p:cNvPr>
              <p:cNvSpPr/>
              <p:nvPr/>
            </p:nvSpPr>
            <p:spPr>
              <a:xfrm>
                <a:off x="6798854" y="5090896"/>
                <a:ext cx="11679" cy="6656"/>
              </a:xfrm>
              <a:custGeom>
                <a:avLst/>
                <a:gdLst>
                  <a:gd name="connsiteX0" fmla="*/ 9347 w 11679"/>
                  <a:gd name="connsiteY0" fmla="*/ 5302 h 6656"/>
                  <a:gd name="connsiteX1" fmla="*/ 10486 w 11679"/>
                  <a:gd name="connsiteY1" fmla="*/ 665 h 6656"/>
                  <a:gd name="connsiteX2" fmla="*/ 2349 w 11679"/>
                  <a:gd name="connsiteY2" fmla="*/ 1315 h 6656"/>
                  <a:gd name="connsiteX3" fmla="*/ 1129 w 11679"/>
                  <a:gd name="connsiteY3" fmla="*/ 5953 h 6656"/>
                  <a:gd name="connsiteX4" fmla="*/ 9347 w 11679"/>
                  <a:gd name="connsiteY4" fmla="*/ 5302 h 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79" h="6656">
                    <a:moveTo>
                      <a:pt x="9347" y="5302"/>
                    </a:moveTo>
                    <a:cubicBezTo>
                      <a:pt x="11951" y="3838"/>
                      <a:pt x="12439" y="1804"/>
                      <a:pt x="10486" y="665"/>
                    </a:cubicBezTo>
                    <a:cubicBezTo>
                      <a:pt x="7825" y="-410"/>
                      <a:pt x="4806" y="-174"/>
                      <a:pt x="2349" y="1315"/>
                    </a:cubicBezTo>
                    <a:cubicBezTo>
                      <a:pt x="-254" y="2780"/>
                      <a:pt x="-742" y="4895"/>
                      <a:pt x="1129" y="5953"/>
                    </a:cubicBezTo>
                    <a:cubicBezTo>
                      <a:pt x="3814" y="7084"/>
                      <a:pt x="6873" y="6840"/>
                      <a:pt x="9347" y="5302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4" name="Freeform: Shape 723">
                <a:extLst>
                  <a:ext uri="{FF2B5EF4-FFF2-40B4-BE49-F238E27FC236}">
                    <a16:creationId xmlns:a16="http://schemas.microsoft.com/office/drawing/2014/main" id="{C06D5767-DC1B-9461-7F2C-E6CA3373DDB5}"/>
                  </a:ext>
                </a:extLst>
              </p:cNvPr>
              <p:cNvSpPr/>
              <p:nvPr/>
            </p:nvSpPr>
            <p:spPr>
              <a:xfrm>
                <a:off x="6693068" y="5138411"/>
                <a:ext cx="35027" cy="19554"/>
              </a:xfrm>
              <a:custGeom>
                <a:avLst/>
                <a:gdLst>
                  <a:gd name="connsiteX0" fmla="*/ 13425 w 35027"/>
                  <a:gd name="connsiteY0" fmla="*/ 7420 h 19554"/>
                  <a:gd name="connsiteX1" fmla="*/ 14971 w 35027"/>
                  <a:gd name="connsiteY1" fmla="*/ 1399 h 19554"/>
                  <a:gd name="connsiteX2" fmla="*/ 15541 w 35027"/>
                  <a:gd name="connsiteY2" fmla="*/ 667 h 19554"/>
                  <a:gd name="connsiteX3" fmla="*/ 16761 w 35027"/>
                  <a:gd name="connsiteY3" fmla="*/ 667 h 19554"/>
                  <a:gd name="connsiteX4" fmla="*/ 24003 w 35027"/>
                  <a:gd name="connsiteY4" fmla="*/ 98 h 19554"/>
                  <a:gd name="connsiteX5" fmla="*/ 24979 w 35027"/>
                  <a:gd name="connsiteY5" fmla="*/ 98 h 19554"/>
                  <a:gd name="connsiteX6" fmla="*/ 24979 w 35027"/>
                  <a:gd name="connsiteY6" fmla="*/ 667 h 19554"/>
                  <a:gd name="connsiteX7" fmla="*/ 23433 w 35027"/>
                  <a:gd name="connsiteY7" fmla="*/ 6770 h 19554"/>
                  <a:gd name="connsiteX8" fmla="*/ 33929 w 35027"/>
                  <a:gd name="connsiteY8" fmla="*/ 5874 h 19554"/>
                  <a:gd name="connsiteX9" fmla="*/ 34906 w 35027"/>
                  <a:gd name="connsiteY9" fmla="*/ 5874 h 19554"/>
                  <a:gd name="connsiteX10" fmla="*/ 34906 w 35027"/>
                  <a:gd name="connsiteY10" fmla="*/ 6526 h 19554"/>
                  <a:gd name="connsiteX11" fmla="*/ 33848 w 35027"/>
                  <a:gd name="connsiteY11" fmla="*/ 10675 h 19554"/>
                  <a:gd name="connsiteX12" fmla="*/ 33279 w 35027"/>
                  <a:gd name="connsiteY12" fmla="*/ 11326 h 19554"/>
                  <a:gd name="connsiteX13" fmla="*/ 32139 w 35027"/>
                  <a:gd name="connsiteY13" fmla="*/ 11326 h 19554"/>
                  <a:gd name="connsiteX14" fmla="*/ 21643 w 35027"/>
                  <a:gd name="connsiteY14" fmla="*/ 12140 h 19554"/>
                  <a:gd name="connsiteX15" fmla="*/ 20179 w 35027"/>
                  <a:gd name="connsiteY15" fmla="*/ 18161 h 19554"/>
                  <a:gd name="connsiteX16" fmla="*/ 19528 w 35027"/>
                  <a:gd name="connsiteY16" fmla="*/ 18893 h 19554"/>
                  <a:gd name="connsiteX17" fmla="*/ 18388 w 35027"/>
                  <a:gd name="connsiteY17" fmla="*/ 18893 h 19554"/>
                  <a:gd name="connsiteX18" fmla="*/ 11147 w 35027"/>
                  <a:gd name="connsiteY18" fmla="*/ 19463 h 19554"/>
                  <a:gd name="connsiteX19" fmla="*/ 10089 w 35027"/>
                  <a:gd name="connsiteY19" fmla="*/ 19463 h 19554"/>
                  <a:gd name="connsiteX20" fmla="*/ 10089 w 35027"/>
                  <a:gd name="connsiteY20" fmla="*/ 18893 h 19554"/>
                  <a:gd name="connsiteX21" fmla="*/ 11554 w 35027"/>
                  <a:gd name="connsiteY21" fmla="*/ 12872 h 19554"/>
                  <a:gd name="connsiteX22" fmla="*/ 1058 w 35027"/>
                  <a:gd name="connsiteY22" fmla="*/ 13686 h 19554"/>
                  <a:gd name="connsiteX23" fmla="*/ 0 w 35027"/>
                  <a:gd name="connsiteY23" fmla="*/ 13686 h 19554"/>
                  <a:gd name="connsiteX24" fmla="*/ 0 w 35027"/>
                  <a:gd name="connsiteY24" fmla="*/ 13116 h 19554"/>
                  <a:gd name="connsiteX25" fmla="*/ 976 w 35027"/>
                  <a:gd name="connsiteY25" fmla="*/ 8966 h 19554"/>
                  <a:gd name="connsiteX26" fmla="*/ 1627 w 35027"/>
                  <a:gd name="connsiteY26" fmla="*/ 8234 h 19554"/>
                  <a:gd name="connsiteX27" fmla="*/ 2766 w 35027"/>
                  <a:gd name="connsiteY27" fmla="*/ 8234 h 1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5027" h="19554">
                    <a:moveTo>
                      <a:pt x="13425" y="7420"/>
                    </a:moveTo>
                    <a:lnTo>
                      <a:pt x="14971" y="1399"/>
                    </a:lnTo>
                    <a:cubicBezTo>
                      <a:pt x="15077" y="1098"/>
                      <a:pt x="15280" y="846"/>
                      <a:pt x="15541" y="667"/>
                    </a:cubicBezTo>
                    <a:lnTo>
                      <a:pt x="16761" y="667"/>
                    </a:lnTo>
                    <a:lnTo>
                      <a:pt x="24003" y="98"/>
                    </a:lnTo>
                    <a:cubicBezTo>
                      <a:pt x="24312" y="-33"/>
                      <a:pt x="24670" y="-33"/>
                      <a:pt x="24979" y="98"/>
                    </a:cubicBezTo>
                    <a:cubicBezTo>
                      <a:pt x="24979" y="98"/>
                      <a:pt x="25386" y="98"/>
                      <a:pt x="24979" y="667"/>
                    </a:cubicBezTo>
                    <a:lnTo>
                      <a:pt x="23433" y="6770"/>
                    </a:lnTo>
                    <a:lnTo>
                      <a:pt x="33929" y="5874"/>
                    </a:lnTo>
                    <a:lnTo>
                      <a:pt x="34906" y="5874"/>
                    </a:lnTo>
                    <a:cubicBezTo>
                      <a:pt x="35069" y="6062"/>
                      <a:pt x="35069" y="6338"/>
                      <a:pt x="34906" y="6526"/>
                    </a:cubicBezTo>
                    <a:lnTo>
                      <a:pt x="33848" y="10675"/>
                    </a:lnTo>
                    <a:cubicBezTo>
                      <a:pt x="33848" y="10675"/>
                      <a:pt x="33848" y="11163"/>
                      <a:pt x="33279" y="11326"/>
                    </a:cubicBezTo>
                    <a:cubicBezTo>
                      <a:pt x="32904" y="11407"/>
                      <a:pt x="32514" y="11407"/>
                      <a:pt x="32139" y="11326"/>
                    </a:cubicBezTo>
                    <a:lnTo>
                      <a:pt x="21643" y="12140"/>
                    </a:lnTo>
                    <a:lnTo>
                      <a:pt x="20179" y="18161"/>
                    </a:lnTo>
                    <a:cubicBezTo>
                      <a:pt x="20065" y="18478"/>
                      <a:pt x="19829" y="18747"/>
                      <a:pt x="19528" y="18893"/>
                    </a:cubicBezTo>
                    <a:lnTo>
                      <a:pt x="18388" y="18893"/>
                    </a:lnTo>
                    <a:lnTo>
                      <a:pt x="11147" y="19463"/>
                    </a:lnTo>
                    <a:cubicBezTo>
                      <a:pt x="10805" y="19585"/>
                      <a:pt x="10431" y="19585"/>
                      <a:pt x="10089" y="19463"/>
                    </a:cubicBezTo>
                    <a:cubicBezTo>
                      <a:pt x="10089" y="19463"/>
                      <a:pt x="10089" y="19463"/>
                      <a:pt x="10089" y="18893"/>
                    </a:cubicBezTo>
                    <a:lnTo>
                      <a:pt x="11554" y="12872"/>
                    </a:lnTo>
                    <a:lnTo>
                      <a:pt x="1058" y="13686"/>
                    </a:lnTo>
                    <a:cubicBezTo>
                      <a:pt x="716" y="13824"/>
                      <a:pt x="342" y="13824"/>
                      <a:pt x="0" y="13686"/>
                    </a:cubicBezTo>
                    <a:cubicBezTo>
                      <a:pt x="0" y="13686"/>
                      <a:pt x="0" y="13686"/>
                      <a:pt x="0" y="13116"/>
                    </a:cubicBezTo>
                    <a:lnTo>
                      <a:pt x="976" y="8966"/>
                    </a:lnTo>
                    <a:cubicBezTo>
                      <a:pt x="976" y="8966"/>
                      <a:pt x="976" y="8478"/>
                      <a:pt x="1627" y="8234"/>
                    </a:cubicBezTo>
                    <a:cubicBezTo>
                      <a:pt x="2002" y="8153"/>
                      <a:pt x="2392" y="8153"/>
                      <a:pt x="2766" y="8234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5" name="Freeform: Shape 724">
                <a:extLst>
                  <a:ext uri="{FF2B5EF4-FFF2-40B4-BE49-F238E27FC236}">
                    <a16:creationId xmlns:a16="http://schemas.microsoft.com/office/drawing/2014/main" id="{A5F8522D-2B01-C8FA-1286-6DFD1A2AA130}"/>
                  </a:ext>
                </a:extLst>
              </p:cNvPr>
              <p:cNvSpPr/>
              <p:nvPr/>
            </p:nvSpPr>
            <p:spPr>
              <a:xfrm>
                <a:off x="6589817" y="5201988"/>
                <a:ext cx="28416" cy="16421"/>
              </a:xfrm>
              <a:custGeom>
                <a:avLst/>
                <a:gdLst>
                  <a:gd name="connsiteX0" fmla="*/ 79 w 28416"/>
                  <a:gd name="connsiteY0" fmla="*/ 4379 h 16421"/>
                  <a:gd name="connsiteX1" fmla="*/ 79 w 28416"/>
                  <a:gd name="connsiteY1" fmla="*/ 3810 h 16421"/>
                  <a:gd name="connsiteX2" fmla="*/ 730 w 28416"/>
                  <a:gd name="connsiteY2" fmla="*/ 3159 h 16421"/>
                  <a:gd name="connsiteX3" fmla="*/ 5368 w 28416"/>
                  <a:gd name="connsiteY3" fmla="*/ 474 h 16421"/>
                  <a:gd name="connsiteX4" fmla="*/ 6589 w 28416"/>
                  <a:gd name="connsiteY4" fmla="*/ 67 h 16421"/>
                  <a:gd name="connsiteX5" fmla="*/ 7565 w 28416"/>
                  <a:gd name="connsiteY5" fmla="*/ 67 h 16421"/>
                  <a:gd name="connsiteX6" fmla="*/ 28313 w 28416"/>
                  <a:gd name="connsiteY6" fmla="*/ 12028 h 16421"/>
                  <a:gd name="connsiteX7" fmla="*/ 28313 w 28416"/>
                  <a:gd name="connsiteY7" fmla="*/ 12679 h 16421"/>
                  <a:gd name="connsiteX8" fmla="*/ 27662 w 28416"/>
                  <a:gd name="connsiteY8" fmla="*/ 13330 h 16421"/>
                  <a:gd name="connsiteX9" fmla="*/ 23025 w 28416"/>
                  <a:gd name="connsiteY9" fmla="*/ 16015 h 16421"/>
                  <a:gd name="connsiteX10" fmla="*/ 21804 w 28416"/>
                  <a:gd name="connsiteY10" fmla="*/ 16422 h 16421"/>
                  <a:gd name="connsiteX11" fmla="*/ 20828 w 28416"/>
                  <a:gd name="connsiteY11" fmla="*/ 16422 h 1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416" h="16421">
                    <a:moveTo>
                      <a:pt x="79" y="4379"/>
                    </a:moveTo>
                    <a:cubicBezTo>
                      <a:pt x="-26" y="4200"/>
                      <a:pt x="-26" y="3989"/>
                      <a:pt x="79" y="3810"/>
                    </a:cubicBezTo>
                    <a:cubicBezTo>
                      <a:pt x="202" y="3517"/>
                      <a:pt x="437" y="3281"/>
                      <a:pt x="730" y="3159"/>
                    </a:cubicBezTo>
                    <a:lnTo>
                      <a:pt x="5368" y="474"/>
                    </a:lnTo>
                    <a:cubicBezTo>
                      <a:pt x="5743" y="254"/>
                      <a:pt x="6157" y="116"/>
                      <a:pt x="6589" y="67"/>
                    </a:cubicBezTo>
                    <a:cubicBezTo>
                      <a:pt x="6906" y="-22"/>
                      <a:pt x="7248" y="-22"/>
                      <a:pt x="7565" y="67"/>
                    </a:cubicBezTo>
                    <a:lnTo>
                      <a:pt x="28313" y="12028"/>
                    </a:lnTo>
                    <a:cubicBezTo>
                      <a:pt x="28452" y="12223"/>
                      <a:pt x="28452" y="12483"/>
                      <a:pt x="28313" y="12679"/>
                    </a:cubicBezTo>
                    <a:cubicBezTo>
                      <a:pt x="28207" y="12980"/>
                      <a:pt x="27963" y="13224"/>
                      <a:pt x="27662" y="13330"/>
                    </a:cubicBezTo>
                    <a:lnTo>
                      <a:pt x="23025" y="16015"/>
                    </a:lnTo>
                    <a:cubicBezTo>
                      <a:pt x="22659" y="16251"/>
                      <a:pt x="22235" y="16389"/>
                      <a:pt x="21804" y="16422"/>
                    </a:cubicBezTo>
                    <a:lnTo>
                      <a:pt x="20828" y="16422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6" name="Freeform: Shape 725">
                <a:extLst>
                  <a:ext uri="{FF2B5EF4-FFF2-40B4-BE49-F238E27FC236}">
                    <a16:creationId xmlns:a16="http://schemas.microsoft.com/office/drawing/2014/main" id="{FB3830A3-CA6E-0765-C225-4E826EA530C4}"/>
                  </a:ext>
                </a:extLst>
              </p:cNvPr>
              <p:cNvSpPr/>
              <p:nvPr/>
            </p:nvSpPr>
            <p:spPr>
              <a:xfrm>
                <a:off x="6136771" y="5068924"/>
                <a:ext cx="47293" cy="27102"/>
              </a:xfrm>
              <a:custGeom>
                <a:avLst/>
                <a:gdLst>
                  <a:gd name="connsiteX0" fmla="*/ 46704 w 47293"/>
                  <a:gd name="connsiteY0" fmla="*/ 3434 h 27102"/>
                  <a:gd name="connsiteX1" fmla="*/ 47273 w 47293"/>
                  <a:gd name="connsiteY1" fmla="*/ 4329 h 27102"/>
                  <a:gd name="connsiteX2" fmla="*/ 46704 w 47293"/>
                  <a:gd name="connsiteY2" fmla="*/ 5224 h 27102"/>
                  <a:gd name="connsiteX3" fmla="*/ 25061 w 47293"/>
                  <a:gd name="connsiteY3" fmla="*/ 26541 h 27102"/>
                  <a:gd name="connsiteX4" fmla="*/ 24491 w 47293"/>
                  <a:gd name="connsiteY4" fmla="*/ 27030 h 27102"/>
                  <a:gd name="connsiteX5" fmla="*/ 23515 w 47293"/>
                  <a:gd name="connsiteY5" fmla="*/ 27030 h 27102"/>
                  <a:gd name="connsiteX6" fmla="*/ 22701 w 47293"/>
                  <a:gd name="connsiteY6" fmla="*/ 27030 h 27102"/>
                  <a:gd name="connsiteX7" fmla="*/ 18307 w 47293"/>
                  <a:gd name="connsiteY7" fmla="*/ 24426 h 27102"/>
                  <a:gd name="connsiteX8" fmla="*/ 17738 w 47293"/>
                  <a:gd name="connsiteY8" fmla="*/ 23694 h 27102"/>
                  <a:gd name="connsiteX9" fmla="*/ 18144 w 47293"/>
                  <a:gd name="connsiteY9" fmla="*/ 23043 h 27102"/>
                  <a:gd name="connsiteX10" fmla="*/ 20992 w 47293"/>
                  <a:gd name="connsiteY10" fmla="*/ 20195 h 27102"/>
                  <a:gd name="connsiteX11" fmla="*/ 11716 w 47293"/>
                  <a:gd name="connsiteY11" fmla="*/ 14825 h 27102"/>
                  <a:gd name="connsiteX12" fmla="*/ 6916 w 47293"/>
                  <a:gd name="connsiteY12" fmla="*/ 16534 h 27102"/>
                  <a:gd name="connsiteX13" fmla="*/ 5777 w 47293"/>
                  <a:gd name="connsiteY13" fmla="*/ 16534 h 27102"/>
                  <a:gd name="connsiteX14" fmla="*/ 4394 w 47293"/>
                  <a:gd name="connsiteY14" fmla="*/ 16127 h 27102"/>
                  <a:gd name="connsiteX15" fmla="*/ 0 w 47293"/>
                  <a:gd name="connsiteY15" fmla="*/ 13604 h 27102"/>
                  <a:gd name="connsiteX16" fmla="*/ 0 w 47293"/>
                  <a:gd name="connsiteY16" fmla="*/ 13116 h 27102"/>
                  <a:gd name="connsiteX17" fmla="*/ 488 w 47293"/>
                  <a:gd name="connsiteY17" fmla="*/ 12628 h 27102"/>
                  <a:gd name="connsiteX18" fmla="*/ 1302 w 47293"/>
                  <a:gd name="connsiteY18" fmla="*/ 12628 h 27102"/>
                  <a:gd name="connsiteX19" fmla="*/ 38160 w 47293"/>
                  <a:gd name="connsiteY19" fmla="*/ 98 h 27102"/>
                  <a:gd name="connsiteX20" fmla="*/ 39706 w 47293"/>
                  <a:gd name="connsiteY20" fmla="*/ 98 h 27102"/>
                  <a:gd name="connsiteX21" fmla="*/ 41252 w 47293"/>
                  <a:gd name="connsiteY21" fmla="*/ 98 h 27102"/>
                  <a:gd name="connsiteX22" fmla="*/ 20748 w 47293"/>
                  <a:gd name="connsiteY22" fmla="*/ 11570 h 27102"/>
                  <a:gd name="connsiteX23" fmla="*/ 26362 w 47293"/>
                  <a:gd name="connsiteY23" fmla="*/ 14825 h 27102"/>
                  <a:gd name="connsiteX24" fmla="*/ 34499 w 47293"/>
                  <a:gd name="connsiteY24" fmla="*/ 6688 h 2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7293" h="27102">
                    <a:moveTo>
                      <a:pt x="46704" y="3434"/>
                    </a:moveTo>
                    <a:cubicBezTo>
                      <a:pt x="47192" y="3434"/>
                      <a:pt x="47355" y="4003"/>
                      <a:pt x="47273" y="4329"/>
                    </a:cubicBezTo>
                    <a:cubicBezTo>
                      <a:pt x="47135" y="4654"/>
                      <a:pt x="46940" y="4955"/>
                      <a:pt x="46704" y="5224"/>
                    </a:cubicBezTo>
                    <a:lnTo>
                      <a:pt x="25061" y="26541"/>
                    </a:lnTo>
                    <a:lnTo>
                      <a:pt x="24491" y="27030"/>
                    </a:lnTo>
                    <a:cubicBezTo>
                      <a:pt x="24174" y="27127"/>
                      <a:pt x="23832" y="27127"/>
                      <a:pt x="23515" y="27030"/>
                    </a:cubicBezTo>
                    <a:cubicBezTo>
                      <a:pt x="23254" y="27119"/>
                      <a:pt x="22961" y="27119"/>
                      <a:pt x="22701" y="27030"/>
                    </a:cubicBezTo>
                    <a:lnTo>
                      <a:pt x="18307" y="24426"/>
                    </a:lnTo>
                    <a:cubicBezTo>
                      <a:pt x="17819" y="24426"/>
                      <a:pt x="17656" y="23938"/>
                      <a:pt x="17738" y="23694"/>
                    </a:cubicBezTo>
                    <a:cubicBezTo>
                      <a:pt x="17738" y="23417"/>
                      <a:pt x="17900" y="23165"/>
                      <a:pt x="18144" y="23043"/>
                    </a:cubicBezTo>
                    <a:lnTo>
                      <a:pt x="20992" y="20195"/>
                    </a:lnTo>
                    <a:lnTo>
                      <a:pt x="11716" y="14825"/>
                    </a:lnTo>
                    <a:lnTo>
                      <a:pt x="6916" y="16534"/>
                    </a:lnTo>
                    <a:lnTo>
                      <a:pt x="5777" y="16534"/>
                    </a:lnTo>
                    <a:cubicBezTo>
                      <a:pt x="5281" y="16566"/>
                      <a:pt x="4792" y="16420"/>
                      <a:pt x="4394" y="16127"/>
                    </a:cubicBezTo>
                    <a:lnTo>
                      <a:pt x="0" y="13604"/>
                    </a:lnTo>
                    <a:lnTo>
                      <a:pt x="0" y="13116"/>
                    </a:lnTo>
                    <a:cubicBezTo>
                      <a:pt x="0" y="13116"/>
                      <a:pt x="0" y="13116"/>
                      <a:pt x="488" y="12628"/>
                    </a:cubicBezTo>
                    <a:lnTo>
                      <a:pt x="1302" y="12628"/>
                    </a:lnTo>
                    <a:lnTo>
                      <a:pt x="38160" y="98"/>
                    </a:lnTo>
                    <a:lnTo>
                      <a:pt x="39706" y="98"/>
                    </a:lnTo>
                    <a:cubicBezTo>
                      <a:pt x="40211" y="-33"/>
                      <a:pt x="40748" y="-33"/>
                      <a:pt x="41252" y="98"/>
                    </a:cubicBezTo>
                    <a:close/>
                    <a:moveTo>
                      <a:pt x="20748" y="11570"/>
                    </a:moveTo>
                    <a:lnTo>
                      <a:pt x="26362" y="14825"/>
                    </a:lnTo>
                    <a:lnTo>
                      <a:pt x="34499" y="6688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7" name="Freeform: Shape 726">
                <a:extLst>
                  <a:ext uri="{FF2B5EF4-FFF2-40B4-BE49-F238E27FC236}">
                    <a16:creationId xmlns:a16="http://schemas.microsoft.com/office/drawing/2014/main" id="{2EAA53CA-5A71-34D2-2CE1-87D14C5F4254}"/>
                  </a:ext>
                </a:extLst>
              </p:cNvPr>
              <p:cNvSpPr/>
              <p:nvPr/>
            </p:nvSpPr>
            <p:spPr>
              <a:xfrm>
                <a:off x="6167464" y="5081857"/>
                <a:ext cx="42048" cy="24268"/>
              </a:xfrm>
              <a:custGeom>
                <a:avLst/>
                <a:gdLst>
                  <a:gd name="connsiteX0" fmla="*/ 20812 w 42048"/>
                  <a:gd name="connsiteY0" fmla="*/ 7587 h 24268"/>
                  <a:gd name="connsiteX1" fmla="*/ 19022 w 42048"/>
                  <a:gd name="connsiteY1" fmla="*/ 8482 h 24268"/>
                  <a:gd name="connsiteX2" fmla="*/ 16825 w 42048"/>
                  <a:gd name="connsiteY2" fmla="*/ 9784 h 24268"/>
                  <a:gd name="connsiteX3" fmla="*/ 14628 w 42048"/>
                  <a:gd name="connsiteY3" fmla="*/ 11086 h 24268"/>
                  <a:gd name="connsiteX4" fmla="*/ 13001 w 42048"/>
                  <a:gd name="connsiteY4" fmla="*/ 12062 h 24268"/>
                  <a:gd name="connsiteX5" fmla="*/ 11211 w 42048"/>
                  <a:gd name="connsiteY5" fmla="*/ 13446 h 24268"/>
                  <a:gd name="connsiteX6" fmla="*/ 10316 w 42048"/>
                  <a:gd name="connsiteY6" fmla="*/ 14829 h 24268"/>
                  <a:gd name="connsiteX7" fmla="*/ 10316 w 42048"/>
                  <a:gd name="connsiteY7" fmla="*/ 16294 h 24268"/>
                  <a:gd name="connsiteX8" fmla="*/ 11862 w 42048"/>
                  <a:gd name="connsiteY8" fmla="*/ 17677 h 24268"/>
                  <a:gd name="connsiteX9" fmla="*/ 14221 w 42048"/>
                  <a:gd name="connsiteY9" fmla="*/ 18653 h 24268"/>
                  <a:gd name="connsiteX10" fmla="*/ 16418 w 42048"/>
                  <a:gd name="connsiteY10" fmla="*/ 18653 h 24268"/>
                  <a:gd name="connsiteX11" fmla="*/ 18290 w 42048"/>
                  <a:gd name="connsiteY11" fmla="*/ 18653 h 24268"/>
                  <a:gd name="connsiteX12" fmla="*/ 19917 w 42048"/>
                  <a:gd name="connsiteY12" fmla="*/ 18165 h 24268"/>
                  <a:gd name="connsiteX13" fmla="*/ 21382 w 42048"/>
                  <a:gd name="connsiteY13" fmla="*/ 17758 h 24268"/>
                  <a:gd name="connsiteX14" fmla="*/ 22439 w 42048"/>
                  <a:gd name="connsiteY14" fmla="*/ 17758 h 24268"/>
                  <a:gd name="connsiteX15" fmla="*/ 26996 w 42048"/>
                  <a:gd name="connsiteY15" fmla="*/ 20362 h 24268"/>
                  <a:gd name="connsiteX16" fmla="*/ 26996 w 42048"/>
                  <a:gd name="connsiteY16" fmla="*/ 20850 h 24268"/>
                  <a:gd name="connsiteX17" fmla="*/ 26508 w 42048"/>
                  <a:gd name="connsiteY17" fmla="*/ 21419 h 24268"/>
                  <a:gd name="connsiteX18" fmla="*/ 21219 w 42048"/>
                  <a:gd name="connsiteY18" fmla="*/ 23535 h 24268"/>
                  <a:gd name="connsiteX19" fmla="*/ 15279 w 42048"/>
                  <a:gd name="connsiteY19" fmla="*/ 24267 h 24268"/>
                  <a:gd name="connsiteX20" fmla="*/ 9421 w 42048"/>
                  <a:gd name="connsiteY20" fmla="*/ 23698 h 24268"/>
                  <a:gd name="connsiteX21" fmla="*/ 4213 w 42048"/>
                  <a:gd name="connsiteY21" fmla="*/ 21745 h 24268"/>
                  <a:gd name="connsiteX22" fmla="*/ 715 w 42048"/>
                  <a:gd name="connsiteY22" fmla="*/ 18734 h 24268"/>
                  <a:gd name="connsiteX23" fmla="*/ 64 w 42048"/>
                  <a:gd name="connsiteY23" fmla="*/ 15236 h 24268"/>
                  <a:gd name="connsiteX24" fmla="*/ 1935 w 42048"/>
                  <a:gd name="connsiteY24" fmla="*/ 11656 h 24268"/>
                  <a:gd name="connsiteX25" fmla="*/ 6003 w 42048"/>
                  <a:gd name="connsiteY25" fmla="*/ 8401 h 24268"/>
                  <a:gd name="connsiteX26" fmla="*/ 9990 w 42048"/>
                  <a:gd name="connsiteY26" fmla="*/ 5960 h 24268"/>
                  <a:gd name="connsiteX27" fmla="*/ 14221 w 42048"/>
                  <a:gd name="connsiteY27" fmla="*/ 3601 h 24268"/>
                  <a:gd name="connsiteX28" fmla="*/ 19917 w 42048"/>
                  <a:gd name="connsiteY28" fmla="*/ 1322 h 24268"/>
                  <a:gd name="connsiteX29" fmla="*/ 26101 w 42048"/>
                  <a:gd name="connsiteY29" fmla="*/ 183 h 24268"/>
                  <a:gd name="connsiteX30" fmla="*/ 32203 w 42048"/>
                  <a:gd name="connsiteY30" fmla="*/ 183 h 24268"/>
                  <a:gd name="connsiteX31" fmla="*/ 37655 w 42048"/>
                  <a:gd name="connsiteY31" fmla="*/ 2217 h 24268"/>
                  <a:gd name="connsiteX32" fmla="*/ 41072 w 42048"/>
                  <a:gd name="connsiteY32" fmla="*/ 5146 h 24268"/>
                  <a:gd name="connsiteX33" fmla="*/ 42048 w 42048"/>
                  <a:gd name="connsiteY33" fmla="*/ 8564 h 24268"/>
                  <a:gd name="connsiteX34" fmla="*/ 40747 w 42048"/>
                  <a:gd name="connsiteY34" fmla="*/ 11981 h 24268"/>
                  <a:gd name="connsiteX35" fmla="*/ 37085 w 42048"/>
                  <a:gd name="connsiteY35" fmla="*/ 15073 h 24268"/>
                  <a:gd name="connsiteX36" fmla="*/ 36190 w 42048"/>
                  <a:gd name="connsiteY36" fmla="*/ 15073 h 24268"/>
                  <a:gd name="connsiteX37" fmla="*/ 35295 w 42048"/>
                  <a:gd name="connsiteY37" fmla="*/ 15073 h 24268"/>
                  <a:gd name="connsiteX38" fmla="*/ 30739 w 42048"/>
                  <a:gd name="connsiteY38" fmla="*/ 12388 h 24268"/>
                  <a:gd name="connsiteX39" fmla="*/ 30250 w 42048"/>
                  <a:gd name="connsiteY39" fmla="*/ 11818 h 24268"/>
                  <a:gd name="connsiteX40" fmla="*/ 30901 w 42048"/>
                  <a:gd name="connsiteY40" fmla="*/ 10923 h 24268"/>
                  <a:gd name="connsiteX41" fmla="*/ 31715 w 42048"/>
                  <a:gd name="connsiteY41" fmla="*/ 10028 h 24268"/>
                  <a:gd name="connsiteX42" fmla="*/ 32203 w 42048"/>
                  <a:gd name="connsiteY42" fmla="*/ 8889 h 24268"/>
                  <a:gd name="connsiteX43" fmla="*/ 31796 w 42048"/>
                  <a:gd name="connsiteY43" fmla="*/ 7669 h 24268"/>
                  <a:gd name="connsiteX44" fmla="*/ 30250 w 42048"/>
                  <a:gd name="connsiteY44" fmla="*/ 6285 h 24268"/>
                  <a:gd name="connsiteX45" fmla="*/ 27809 w 42048"/>
                  <a:gd name="connsiteY45" fmla="*/ 5390 h 24268"/>
                  <a:gd name="connsiteX46" fmla="*/ 25287 w 42048"/>
                  <a:gd name="connsiteY46" fmla="*/ 5390 h 24268"/>
                  <a:gd name="connsiteX47" fmla="*/ 22846 w 42048"/>
                  <a:gd name="connsiteY47" fmla="*/ 5960 h 2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2048" h="24268">
                    <a:moveTo>
                      <a:pt x="20812" y="7587"/>
                    </a:moveTo>
                    <a:lnTo>
                      <a:pt x="19022" y="8482"/>
                    </a:lnTo>
                    <a:lnTo>
                      <a:pt x="16825" y="9784"/>
                    </a:lnTo>
                    <a:lnTo>
                      <a:pt x="14628" y="11086"/>
                    </a:lnTo>
                    <a:lnTo>
                      <a:pt x="13001" y="12062"/>
                    </a:lnTo>
                    <a:cubicBezTo>
                      <a:pt x="12358" y="12461"/>
                      <a:pt x="11756" y="12917"/>
                      <a:pt x="11211" y="13446"/>
                    </a:cubicBezTo>
                    <a:cubicBezTo>
                      <a:pt x="10788" y="13812"/>
                      <a:pt x="10479" y="14292"/>
                      <a:pt x="10316" y="14829"/>
                    </a:cubicBezTo>
                    <a:cubicBezTo>
                      <a:pt x="10120" y="15301"/>
                      <a:pt x="10120" y="15830"/>
                      <a:pt x="10316" y="16294"/>
                    </a:cubicBezTo>
                    <a:cubicBezTo>
                      <a:pt x="10690" y="16888"/>
                      <a:pt x="11227" y="17367"/>
                      <a:pt x="11862" y="17677"/>
                    </a:cubicBezTo>
                    <a:cubicBezTo>
                      <a:pt x="12594" y="18124"/>
                      <a:pt x="13391" y="18458"/>
                      <a:pt x="14221" y="18653"/>
                    </a:cubicBezTo>
                    <a:lnTo>
                      <a:pt x="16418" y="18653"/>
                    </a:lnTo>
                    <a:cubicBezTo>
                      <a:pt x="17037" y="18734"/>
                      <a:pt x="17671" y="18734"/>
                      <a:pt x="18290" y="18653"/>
                    </a:cubicBezTo>
                    <a:lnTo>
                      <a:pt x="19917" y="18165"/>
                    </a:lnTo>
                    <a:lnTo>
                      <a:pt x="21382" y="17758"/>
                    </a:lnTo>
                    <a:cubicBezTo>
                      <a:pt x="21731" y="17660"/>
                      <a:pt x="22097" y="17660"/>
                      <a:pt x="22439" y="17758"/>
                    </a:cubicBezTo>
                    <a:lnTo>
                      <a:pt x="26996" y="20362"/>
                    </a:lnTo>
                    <a:cubicBezTo>
                      <a:pt x="26996" y="20362"/>
                      <a:pt x="26996" y="20362"/>
                      <a:pt x="26996" y="20850"/>
                    </a:cubicBezTo>
                    <a:cubicBezTo>
                      <a:pt x="26996" y="21338"/>
                      <a:pt x="26996" y="20850"/>
                      <a:pt x="26508" y="21419"/>
                    </a:cubicBezTo>
                    <a:cubicBezTo>
                      <a:pt x="24848" y="22355"/>
                      <a:pt x="23066" y="23063"/>
                      <a:pt x="21219" y="23535"/>
                    </a:cubicBezTo>
                    <a:cubicBezTo>
                      <a:pt x="19274" y="24023"/>
                      <a:pt x="17281" y="24267"/>
                      <a:pt x="15279" y="24267"/>
                    </a:cubicBezTo>
                    <a:cubicBezTo>
                      <a:pt x="13310" y="24284"/>
                      <a:pt x="11349" y="24096"/>
                      <a:pt x="9421" y="23698"/>
                    </a:cubicBezTo>
                    <a:cubicBezTo>
                      <a:pt x="7590" y="23332"/>
                      <a:pt x="5832" y="22673"/>
                      <a:pt x="4213" y="21745"/>
                    </a:cubicBezTo>
                    <a:cubicBezTo>
                      <a:pt x="2806" y="21062"/>
                      <a:pt x="1602" y="20020"/>
                      <a:pt x="715" y="18734"/>
                    </a:cubicBezTo>
                    <a:cubicBezTo>
                      <a:pt x="104" y="17677"/>
                      <a:pt x="-123" y="16440"/>
                      <a:pt x="64" y="15236"/>
                    </a:cubicBezTo>
                    <a:cubicBezTo>
                      <a:pt x="373" y="13901"/>
                      <a:pt x="1024" y="12673"/>
                      <a:pt x="1935" y="11656"/>
                    </a:cubicBezTo>
                    <a:cubicBezTo>
                      <a:pt x="3131" y="10386"/>
                      <a:pt x="4506" y="9288"/>
                      <a:pt x="6003" y="8401"/>
                    </a:cubicBezTo>
                    <a:lnTo>
                      <a:pt x="9990" y="5960"/>
                    </a:lnTo>
                    <a:lnTo>
                      <a:pt x="14221" y="3601"/>
                    </a:lnTo>
                    <a:cubicBezTo>
                      <a:pt x="16027" y="2624"/>
                      <a:pt x="17940" y="1859"/>
                      <a:pt x="19917" y="1322"/>
                    </a:cubicBezTo>
                    <a:cubicBezTo>
                      <a:pt x="21927" y="704"/>
                      <a:pt x="24001" y="321"/>
                      <a:pt x="26101" y="183"/>
                    </a:cubicBezTo>
                    <a:cubicBezTo>
                      <a:pt x="28127" y="-61"/>
                      <a:pt x="30177" y="-61"/>
                      <a:pt x="32203" y="183"/>
                    </a:cubicBezTo>
                    <a:cubicBezTo>
                      <a:pt x="34123" y="557"/>
                      <a:pt x="35962" y="1241"/>
                      <a:pt x="37655" y="2217"/>
                    </a:cubicBezTo>
                    <a:cubicBezTo>
                      <a:pt x="38997" y="2933"/>
                      <a:pt x="40161" y="3934"/>
                      <a:pt x="41072" y="5146"/>
                    </a:cubicBezTo>
                    <a:cubicBezTo>
                      <a:pt x="41690" y="6180"/>
                      <a:pt x="42032" y="7359"/>
                      <a:pt x="42048" y="8564"/>
                    </a:cubicBezTo>
                    <a:cubicBezTo>
                      <a:pt x="41942" y="9801"/>
                      <a:pt x="41495" y="10988"/>
                      <a:pt x="40747" y="11981"/>
                    </a:cubicBezTo>
                    <a:cubicBezTo>
                      <a:pt x="39754" y="13250"/>
                      <a:pt x="38509" y="14308"/>
                      <a:pt x="37085" y="15073"/>
                    </a:cubicBezTo>
                    <a:cubicBezTo>
                      <a:pt x="36792" y="15154"/>
                      <a:pt x="36483" y="15154"/>
                      <a:pt x="36190" y="15073"/>
                    </a:cubicBezTo>
                    <a:cubicBezTo>
                      <a:pt x="35897" y="15163"/>
                      <a:pt x="35588" y="15163"/>
                      <a:pt x="35295" y="15073"/>
                    </a:cubicBezTo>
                    <a:lnTo>
                      <a:pt x="30739" y="12388"/>
                    </a:lnTo>
                    <a:cubicBezTo>
                      <a:pt x="30332" y="12388"/>
                      <a:pt x="30169" y="11981"/>
                      <a:pt x="30250" y="11818"/>
                    </a:cubicBezTo>
                    <a:cubicBezTo>
                      <a:pt x="30421" y="11493"/>
                      <a:pt x="30641" y="11192"/>
                      <a:pt x="30901" y="10923"/>
                    </a:cubicBezTo>
                    <a:cubicBezTo>
                      <a:pt x="31210" y="10663"/>
                      <a:pt x="31487" y="10362"/>
                      <a:pt x="31715" y="10028"/>
                    </a:cubicBezTo>
                    <a:cubicBezTo>
                      <a:pt x="31959" y="9687"/>
                      <a:pt x="32130" y="9304"/>
                      <a:pt x="32203" y="8889"/>
                    </a:cubicBezTo>
                    <a:cubicBezTo>
                      <a:pt x="32219" y="8450"/>
                      <a:pt x="32073" y="8019"/>
                      <a:pt x="31796" y="7669"/>
                    </a:cubicBezTo>
                    <a:cubicBezTo>
                      <a:pt x="31398" y="7091"/>
                      <a:pt x="30869" y="6619"/>
                      <a:pt x="30250" y="6285"/>
                    </a:cubicBezTo>
                    <a:cubicBezTo>
                      <a:pt x="29477" y="5879"/>
                      <a:pt x="28655" y="5578"/>
                      <a:pt x="27809" y="5390"/>
                    </a:cubicBezTo>
                    <a:cubicBezTo>
                      <a:pt x="26971" y="5309"/>
                      <a:pt x="26125" y="5309"/>
                      <a:pt x="25287" y="5390"/>
                    </a:cubicBezTo>
                    <a:lnTo>
                      <a:pt x="22846" y="5960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8" name="Freeform: Shape 727">
                <a:extLst>
                  <a:ext uri="{FF2B5EF4-FFF2-40B4-BE49-F238E27FC236}">
                    <a16:creationId xmlns:a16="http://schemas.microsoft.com/office/drawing/2014/main" id="{D7F55062-0CE4-EE2C-9102-3C33183CB4FB}"/>
                  </a:ext>
                </a:extLst>
              </p:cNvPr>
              <p:cNvSpPr/>
              <p:nvPr/>
            </p:nvSpPr>
            <p:spPr>
              <a:xfrm>
                <a:off x="6370549" y="5199266"/>
                <a:ext cx="38819" cy="22479"/>
              </a:xfrm>
              <a:custGeom>
                <a:avLst/>
                <a:gdLst>
                  <a:gd name="connsiteX0" fmla="*/ 11458 w 38819"/>
                  <a:gd name="connsiteY0" fmla="*/ 4091 h 22479"/>
                  <a:gd name="connsiteX1" fmla="*/ 11458 w 38819"/>
                  <a:gd name="connsiteY1" fmla="*/ 3521 h 22479"/>
                  <a:gd name="connsiteX2" fmla="*/ 12028 w 38819"/>
                  <a:gd name="connsiteY2" fmla="*/ 2789 h 22479"/>
                  <a:gd name="connsiteX3" fmla="*/ 16747 w 38819"/>
                  <a:gd name="connsiteY3" fmla="*/ 104 h 22479"/>
                  <a:gd name="connsiteX4" fmla="*/ 17886 w 38819"/>
                  <a:gd name="connsiteY4" fmla="*/ 104 h 22479"/>
                  <a:gd name="connsiteX5" fmla="*/ 18944 w 38819"/>
                  <a:gd name="connsiteY5" fmla="*/ 104 h 22479"/>
                  <a:gd name="connsiteX6" fmla="*/ 38716 w 38819"/>
                  <a:gd name="connsiteY6" fmla="*/ 11495 h 22479"/>
                  <a:gd name="connsiteX7" fmla="*/ 38716 w 38819"/>
                  <a:gd name="connsiteY7" fmla="*/ 12146 h 22479"/>
                  <a:gd name="connsiteX8" fmla="*/ 38065 w 38819"/>
                  <a:gd name="connsiteY8" fmla="*/ 12797 h 22479"/>
                  <a:gd name="connsiteX9" fmla="*/ 33590 w 38819"/>
                  <a:gd name="connsiteY9" fmla="*/ 15238 h 22479"/>
                  <a:gd name="connsiteX10" fmla="*/ 32451 w 38819"/>
                  <a:gd name="connsiteY10" fmla="*/ 15645 h 22479"/>
                  <a:gd name="connsiteX11" fmla="*/ 31393 w 38819"/>
                  <a:gd name="connsiteY11" fmla="*/ 15645 h 22479"/>
                  <a:gd name="connsiteX12" fmla="*/ 67 w 38819"/>
                  <a:gd name="connsiteY12" fmla="*/ 10681 h 22479"/>
                  <a:gd name="connsiteX13" fmla="*/ 67 w 38819"/>
                  <a:gd name="connsiteY13" fmla="*/ 10112 h 22479"/>
                  <a:gd name="connsiteX14" fmla="*/ 718 w 38819"/>
                  <a:gd name="connsiteY14" fmla="*/ 9461 h 22479"/>
                  <a:gd name="connsiteX15" fmla="*/ 5356 w 38819"/>
                  <a:gd name="connsiteY15" fmla="*/ 6695 h 22479"/>
                  <a:gd name="connsiteX16" fmla="*/ 6576 w 38819"/>
                  <a:gd name="connsiteY16" fmla="*/ 6695 h 22479"/>
                  <a:gd name="connsiteX17" fmla="*/ 7553 w 38819"/>
                  <a:gd name="connsiteY17" fmla="*/ 6695 h 22479"/>
                  <a:gd name="connsiteX18" fmla="*/ 27406 w 38819"/>
                  <a:gd name="connsiteY18" fmla="*/ 18167 h 22479"/>
                  <a:gd name="connsiteX19" fmla="*/ 27406 w 38819"/>
                  <a:gd name="connsiteY19" fmla="*/ 18736 h 22479"/>
                  <a:gd name="connsiteX20" fmla="*/ 26837 w 38819"/>
                  <a:gd name="connsiteY20" fmla="*/ 19388 h 22479"/>
                  <a:gd name="connsiteX21" fmla="*/ 22117 w 38819"/>
                  <a:gd name="connsiteY21" fmla="*/ 22072 h 22479"/>
                  <a:gd name="connsiteX22" fmla="*/ 20978 w 38819"/>
                  <a:gd name="connsiteY22" fmla="*/ 22479 h 22479"/>
                  <a:gd name="connsiteX23" fmla="*/ 19920 w 38819"/>
                  <a:gd name="connsiteY23" fmla="*/ 22479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8819" h="22479">
                    <a:moveTo>
                      <a:pt x="11458" y="4091"/>
                    </a:moveTo>
                    <a:cubicBezTo>
                      <a:pt x="11458" y="4091"/>
                      <a:pt x="11458" y="4091"/>
                      <a:pt x="11458" y="3521"/>
                    </a:cubicBezTo>
                    <a:cubicBezTo>
                      <a:pt x="11564" y="3220"/>
                      <a:pt x="11768" y="2968"/>
                      <a:pt x="12028" y="2789"/>
                    </a:cubicBezTo>
                    <a:lnTo>
                      <a:pt x="16747" y="104"/>
                    </a:lnTo>
                    <a:cubicBezTo>
                      <a:pt x="17122" y="22"/>
                      <a:pt x="17512" y="22"/>
                      <a:pt x="17886" y="104"/>
                    </a:cubicBezTo>
                    <a:cubicBezTo>
                      <a:pt x="18228" y="-35"/>
                      <a:pt x="18602" y="-35"/>
                      <a:pt x="18944" y="104"/>
                    </a:cubicBezTo>
                    <a:lnTo>
                      <a:pt x="38716" y="11495"/>
                    </a:lnTo>
                    <a:cubicBezTo>
                      <a:pt x="38854" y="11690"/>
                      <a:pt x="38854" y="11951"/>
                      <a:pt x="38716" y="12146"/>
                    </a:cubicBezTo>
                    <a:cubicBezTo>
                      <a:pt x="38610" y="12447"/>
                      <a:pt x="38366" y="12691"/>
                      <a:pt x="38065" y="12797"/>
                    </a:cubicBezTo>
                    <a:lnTo>
                      <a:pt x="33590" y="15238"/>
                    </a:lnTo>
                    <a:cubicBezTo>
                      <a:pt x="33248" y="15458"/>
                      <a:pt x="32858" y="15596"/>
                      <a:pt x="32451" y="15645"/>
                    </a:cubicBezTo>
                    <a:lnTo>
                      <a:pt x="31393" y="15645"/>
                    </a:lnTo>
                    <a:close/>
                    <a:moveTo>
                      <a:pt x="67" y="10681"/>
                    </a:moveTo>
                    <a:cubicBezTo>
                      <a:pt x="-22" y="10502"/>
                      <a:pt x="-22" y="10291"/>
                      <a:pt x="67" y="10112"/>
                    </a:cubicBezTo>
                    <a:cubicBezTo>
                      <a:pt x="189" y="9819"/>
                      <a:pt x="425" y="9583"/>
                      <a:pt x="718" y="9461"/>
                    </a:cubicBezTo>
                    <a:lnTo>
                      <a:pt x="5356" y="6695"/>
                    </a:lnTo>
                    <a:cubicBezTo>
                      <a:pt x="5755" y="6613"/>
                      <a:pt x="6178" y="6613"/>
                      <a:pt x="6576" y="6695"/>
                    </a:cubicBezTo>
                    <a:cubicBezTo>
                      <a:pt x="6894" y="6605"/>
                      <a:pt x="7235" y="6605"/>
                      <a:pt x="7553" y="6695"/>
                    </a:cubicBezTo>
                    <a:lnTo>
                      <a:pt x="27406" y="18167"/>
                    </a:lnTo>
                    <a:cubicBezTo>
                      <a:pt x="27561" y="18322"/>
                      <a:pt x="27561" y="18582"/>
                      <a:pt x="27406" y="18736"/>
                    </a:cubicBezTo>
                    <a:cubicBezTo>
                      <a:pt x="27406" y="18736"/>
                      <a:pt x="27406" y="19225"/>
                      <a:pt x="26837" y="19388"/>
                    </a:cubicBezTo>
                    <a:lnTo>
                      <a:pt x="22117" y="22072"/>
                    </a:lnTo>
                    <a:cubicBezTo>
                      <a:pt x="21776" y="22292"/>
                      <a:pt x="21385" y="22431"/>
                      <a:pt x="20978" y="22479"/>
                    </a:cubicBezTo>
                    <a:lnTo>
                      <a:pt x="19920" y="22479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9" name="Freeform: Shape 728">
                <a:extLst>
                  <a:ext uri="{FF2B5EF4-FFF2-40B4-BE49-F238E27FC236}">
                    <a16:creationId xmlns:a16="http://schemas.microsoft.com/office/drawing/2014/main" id="{D7E3FE45-52D7-5510-6D23-E0C0C7411DE6}"/>
                  </a:ext>
                </a:extLst>
              </p:cNvPr>
              <p:cNvSpPr/>
              <p:nvPr/>
            </p:nvSpPr>
            <p:spPr>
              <a:xfrm>
                <a:off x="6482007" y="5263632"/>
                <a:ext cx="30184" cy="16850"/>
              </a:xfrm>
              <a:custGeom>
                <a:avLst/>
                <a:gdLst>
                  <a:gd name="connsiteX0" fmla="*/ 14318 w 30184"/>
                  <a:gd name="connsiteY0" fmla="*/ 12302 h 16850"/>
                  <a:gd name="connsiteX1" fmla="*/ 6670 w 30184"/>
                  <a:gd name="connsiteY1" fmla="*/ 16778 h 16850"/>
                  <a:gd name="connsiteX2" fmla="*/ 5531 w 30184"/>
                  <a:gd name="connsiteY2" fmla="*/ 16778 h 16850"/>
                  <a:gd name="connsiteX3" fmla="*/ 4473 w 30184"/>
                  <a:gd name="connsiteY3" fmla="*/ 16778 h 16850"/>
                  <a:gd name="connsiteX4" fmla="*/ 79 w 30184"/>
                  <a:gd name="connsiteY4" fmla="*/ 14255 h 16850"/>
                  <a:gd name="connsiteX5" fmla="*/ 79 w 30184"/>
                  <a:gd name="connsiteY5" fmla="*/ 13604 h 16850"/>
                  <a:gd name="connsiteX6" fmla="*/ 730 w 30184"/>
                  <a:gd name="connsiteY6" fmla="*/ 12953 h 16850"/>
                  <a:gd name="connsiteX7" fmla="*/ 8379 w 30184"/>
                  <a:gd name="connsiteY7" fmla="*/ 8560 h 16850"/>
                  <a:gd name="connsiteX8" fmla="*/ 3009 w 30184"/>
                  <a:gd name="connsiteY8" fmla="*/ 5387 h 16850"/>
                  <a:gd name="connsiteX9" fmla="*/ 3009 w 30184"/>
                  <a:gd name="connsiteY9" fmla="*/ 4817 h 16850"/>
                  <a:gd name="connsiteX10" fmla="*/ 3578 w 30184"/>
                  <a:gd name="connsiteY10" fmla="*/ 4166 h 16850"/>
                  <a:gd name="connsiteX11" fmla="*/ 8297 w 30184"/>
                  <a:gd name="connsiteY11" fmla="*/ 1399 h 16850"/>
                  <a:gd name="connsiteX12" fmla="*/ 9437 w 30184"/>
                  <a:gd name="connsiteY12" fmla="*/ 1399 h 16850"/>
                  <a:gd name="connsiteX13" fmla="*/ 10494 w 30184"/>
                  <a:gd name="connsiteY13" fmla="*/ 1399 h 16850"/>
                  <a:gd name="connsiteX14" fmla="*/ 15864 w 30184"/>
                  <a:gd name="connsiteY14" fmla="*/ 4573 h 16850"/>
                  <a:gd name="connsiteX15" fmla="*/ 23594 w 30184"/>
                  <a:gd name="connsiteY15" fmla="*/ 98 h 16850"/>
                  <a:gd name="connsiteX16" fmla="*/ 24733 w 30184"/>
                  <a:gd name="connsiteY16" fmla="*/ 98 h 16850"/>
                  <a:gd name="connsiteX17" fmla="*/ 25791 w 30184"/>
                  <a:gd name="connsiteY17" fmla="*/ 98 h 16850"/>
                  <a:gd name="connsiteX18" fmla="*/ 30185 w 30184"/>
                  <a:gd name="connsiteY18" fmla="*/ 2620 h 16850"/>
                  <a:gd name="connsiteX19" fmla="*/ 30185 w 30184"/>
                  <a:gd name="connsiteY19" fmla="*/ 3190 h 16850"/>
                  <a:gd name="connsiteX20" fmla="*/ 29615 w 30184"/>
                  <a:gd name="connsiteY20" fmla="*/ 3922 h 16850"/>
                  <a:gd name="connsiteX21" fmla="*/ 21967 w 30184"/>
                  <a:gd name="connsiteY21" fmla="*/ 8316 h 16850"/>
                  <a:gd name="connsiteX22" fmla="*/ 27337 w 30184"/>
                  <a:gd name="connsiteY22" fmla="*/ 11408 h 16850"/>
                  <a:gd name="connsiteX23" fmla="*/ 27337 w 30184"/>
                  <a:gd name="connsiteY23" fmla="*/ 11977 h 16850"/>
                  <a:gd name="connsiteX24" fmla="*/ 26767 w 30184"/>
                  <a:gd name="connsiteY24" fmla="*/ 12709 h 16850"/>
                  <a:gd name="connsiteX25" fmla="*/ 22048 w 30184"/>
                  <a:gd name="connsiteY25" fmla="*/ 15394 h 16850"/>
                  <a:gd name="connsiteX26" fmla="*/ 20909 w 30184"/>
                  <a:gd name="connsiteY26" fmla="*/ 15394 h 16850"/>
                  <a:gd name="connsiteX27" fmla="*/ 19851 w 30184"/>
                  <a:gd name="connsiteY27" fmla="*/ 15394 h 1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184" h="16850">
                    <a:moveTo>
                      <a:pt x="14318" y="12302"/>
                    </a:moveTo>
                    <a:lnTo>
                      <a:pt x="6670" y="16778"/>
                    </a:lnTo>
                    <a:lnTo>
                      <a:pt x="5531" y="16778"/>
                    </a:lnTo>
                    <a:cubicBezTo>
                      <a:pt x="5181" y="16875"/>
                      <a:pt x="4823" y="16875"/>
                      <a:pt x="4473" y="16778"/>
                    </a:cubicBezTo>
                    <a:lnTo>
                      <a:pt x="79" y="14255"/>
                    </a:lnTo>
                    <a:cubicBezTo>
                      <a:pt x="-26" y="14052"/>
                      <a:pt x="-26" y="13808"/>
                      <a:pt x="79" y="13604"/>
                    </a:cubicBezTo>
                    <a:cubicBezTo>
                      <a:pt x="202" y="13312"/>
                      <a:pt x="437" y="13075"/>
                      <a:pt x="730" y="12953"/>
                    </a:cubicBezTo>
                    <a:lnTo>
                      <a:pt x="8379" y="8560"/>
                    </a:lnTo>
                    <a:lnTo>
                      <a:pt x="3009" y="5387"/>
                    </a:lnTo>
                    <a:cubicBezTo>
                      <a:pt x="3009" y="5387"/>
                      <a:pt x="3009" y="5387"/>
                      <a:pt x="3009" y="4817"/>
                    </a:cubicBezTo>
                    <a:cubicBezTo>
                      <a:pt x="3098" y="4532"/>
                      <a:pt x="3302" y="4288"/>
                      <a:pt x="3578" y="4166"/>
                    </a:cubicBezTo>
                    <a:lnTo>
                      <a:pt x="8297" y="1399"/>
                    </a:lnTo>
                    <a:lnTo>
                      <a:pt x="9437" y="1399"/>
                    </a:lnTo>
                    <a:cubicBezTo>
                      <a:pt x="9786" y="1302"/>
                      <a:pt x="10152" y="1302"/>
                      <a:pt x="10494" y="1399"/>
                    </a:cubicBezTo>
                    <a:lnTo>
                      <a:pt x="15864" y="4573"/>
                    </a:lnTo>
                    <a:lnTo>
                      <a:pt x="23594" y="98"/>
                    </a:lnTo>
                    <a:cubicBezTo>
                      <a:pt x="23968" y="16"/>
                      <a:pt x="24359" y="16"/>
                      <a:pt x="24733" y="98"/>
                    </a:cubicBezTo>
                    <a:cubicBezTo>
                      <a:pt x="25075" y="-33"/>
                      <a:pt x="25449" y="-33"/>
                      <a:pt x="25791" y="98"/>
                    </a:cubicBezTo>
                    <a:lnTo>
                      <a:pt x="30185" y="2620"/>
                    </a:lnTo>
                    <a:cubicBezTo>
                      <a:pt x="30185" y="2620"/>
                      <a:pt x="30185" y="2620"/>
                      <a:pt x="30185" y="3190"/>
                    </a:cubicBezTo>
                    <a:cubicBezTo>
                      <a:pt x="30079" y="3491"/>
                      <a:pt x="29876" y="3743"/>
                      <a:pt x="29615" y="3922"/>
                    </a:cubicBezTo>
                    <a:lnTo>
                      <a:pt x="21967" y="8316"/>
                    </a:lnTo>
                    <a:lnTo>
                      <a:pt x="27337" y="11408"/>
                    </a:lnTo>
                    <a:cubicBezTo>
                      <a:pt x="27337" y="11408"/>
                      <a:pt x="27337" y="11408"/>
                      <a:pt x="27337" y="11977"/>
                    </a:cubicBezTo>
                    <a:cubicBezTo>
                      <a:pt x="27247" y="12286"/>
                      <a:pt x="27044" y="12547"/>
                      <a:pt x="26767" y="12709"/>
                    </a:cubicBezTo>
                    <a:lnTo>
                      <a:pt x="22048" y="15394"/>
                    </a:lnTo>
                    <a:cubicBezTo>
                      <a:pt x="21674" y="15476"/>
                      <a:pt x="21283" y="15476"/>
                      <a:pt x="20909" y="15394"/>
                    </a:cubicBezTo>
                    <a:cubicBezTo>
                      <a:pt x="20567" y="15533"/>
                      <a:pt x="20193" y="15533"/>
                      <a:pt x="19851" y="15394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0" name="Freeform: Shape 729">
                <a:extLst>
                  <a:ext uri="{FF2B5EF4-FFF2-40B4-BE49-F238E27FC236}">
                    <a16:creationId xmlns:a16="http://schemas.microsoft.com/office/drawing/2014/main" id="{57D31B80-B476-F65E-C859-2263EFADC04A}"/>
                  </a:ext>
                </a:extLst>
              </p:cNvPr>
              <p:cNvSpPr/>
              <p:nvPr/>
            </p:nvSpPr>
            <p:spPr>
              <a:xfrm>
                <a:off x="6497872" y="4913125"/>
                <a:ext cx="765732" cy="499683"/>
              </a:xfrm>
              <a:custGeom>
                <a:avLst/>
                <a:gdLst>
                  <a:gd name="connsiteX0" fmla="*/ 0 w 765732"/>
                  <a:gd name="connsiteY0" fmla="*/ 441490 h 499683"/>
                  <a:gd name="connsiteX1" fmla="*/ 27013 w 765732"/>
                  <a:gd name="connsiteY1" fmla="*/ 435062 h 499683"/>
                  <a:gd name="connsiteX2" fmla="*/ 754585 w 765732"/>
                  <a:gd name="connsiteY2" fmla="*/ 15053 h 499683"/>
                  <a:gd name="connsiteX3" fmla="*/ 765732 w 765732"/>
                  <a:gd name="connsiteY3" fmla="*/ 0 h 499683"/>
                  <a:gd name="connsiteX4" fmla="*/ 765732 w 765732"/>
                  <a:gd name="connsiteY4" fmla="*/ 57770 h 499683"/>
                  <a:gd name="connsiteX5" fmla="*/ 754585 w 765732"/>
                  <a:gd name="connsiteY5" fmla="*/ 73229 h 499683"/>
                  <a:gd name="connsiteX6" fmla="*/ 27095 w 765732"/>
                  <a:gd name="connsiteY6" fmla="*/ 493239 h 499683"/>
                  <a:gd name="connsiteX7" fmla="*/ 163 w 765732"/>
                  <a:gd name="connsiteY7" fmla="*/ 499667 h 49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5732" h="499683">
                    <a:moveTo>
                      <a:pt x="0" y="441490"/>
                    </a:moveTo>
                    <a:cubicBezTo>
                      <a:pt x="9414" y="441742"/>
                      <a:pt x="18722" y="439529"/>
                      <a:pt x="27013" y="435062"/>
                    </a:cubicBezTo>
                    <a:lnTo>
                      <a:pt x="754585" y="15053"/>
                    </a:lnTo>
                    <a:cubicBezTo>
                      <a:pt x="760631" y="12270"/>
                      <a:pt x="764837" y="6591"/>
                      <a:pt x="765732" y="0"/>
                    </a:cubicBezTo>
                    <a:cubicBezTo>
                      <a:pt x="765732" y="6428"/>
                      <a:pt x="765732" y="52237"/>
                      <a:pt x="765732" y="57770"/>
                    </a:cubicBezTo>
                    <a:cubicBezTo>
                      <a:pt x="765098" y="64564"/>
                      <a:pt x="760834" y="70479"/>
                      <a:pt x="754585" y="73229"/>
                    </a:cubicBezTo>
                    <a:lnTo>
                      <a:pt x="27095" y="493239"/>
                    </a:lnTo>
                    <a:cubicBezTo>
                      <a:pt x="18828" y="497681"/>
                      <a:pt x="9544" y="499902"/>
                      <a:pt x="163" y="499667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1" name="Freeform: Shape 730">
                <a:extLst>
                  <a:ext uri="{FF2B5EF4-FFF2-40B4-BE49-F238E27FC236}">
                    <a16:creationId xmlns:a16="http://schemas.microsoft.com/office/drawing/2014/main" id="{ECF90DAC-66E9-4352-D595-84538858B9B0}"/>
                  </a:ext>
                </a:extLst>
              </p:cNvPr>
              <p:cNvSpPr/>
              <p:nvPr/>
            </p:nvSpPr>
            <p:spPr>
              <a:xfrm>
                <a:off x="6052291" y="5097256"/>
                <a:ext cx="445580" cy="316198"/>
              </a:xfrm>
              <a:custGeom>
                <a:avLst/>
                <a:gdLst>
                  <a:gd name="connsiteX0" fmla="*/ 185 w 445580"/>
                  <a:gd name="connsiteY0" fmla="*/ 0 h 316198"/>
                  <a:gd name="connsiteX1" fmla="*/ 185 w 445580"/>
                  <a:gd name="connsiteY1" fmla="*/ 0 h 316198"/>
                  <a:gd name="connsiteX2" fmla="*/ 11332 w 445580"/>
                  <a:gd name="connsiteY2" fmla="*/ 16273 h 316198"/>
                  <a:gd name="connsiteX3" fmla="*/ 418974 w 445580"/>
                  <a:gd name="connsiteY3" fmla="*/ 251583 h 316198"/>
                  <a:gd name="connsiteX4" fmla="*/ 445580 w 445580"/>
                  <a:gd name="connsiteY4" fmla="*/ 258010 h 316198"/>
                  <a:gd name="connsiteX5" fmla="*/ 445580 w 445580"/>
                  <a:gd name="connsiteY5" fmla="*/ 316187 h 316198"/>
                  <a:gd name="connsiteX6" fmla="*/ 418811 w 445580"/>
                  <a:gd name="connsiteY6" fmla="*/ 309759 h 316198"/>
                  <a:gd name="connsiteX7" fmla="*/ 11169 w 445580"/>
                  <a:gd name="connsiteY7" fmla="*/ 74450 h 316198"/>
                  <a:gd name="connsiteX8" fmla="*/ 22 w 445580"/>
                  <a:gd name="connsiteY8" fmla="*/ 59153 h 316198"/>
                  <a:gd name="connsiteX9" fmla="*/ 185 w 445580"/>
                  <a:gd name="connsiteY9" fmla="*/ 0 h 31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5580" h="316198">
                    <a:moveTo>
                      <a:pt x="185" y="0"/>
                    </a:moveTo>
                    <a:lnTo>
                      <a:pt x="185" y="0"/>
                    </a:lnTo>
                    <a:cubicBezTo>
                      <a:pt x="470" y="7111"/>
                      <a:pt x="4798" y="13433"/>
                      <a:pt x="11332" y="16273"/>
                    </a:cubicBezTo>
                    <a:lnTo>
                      <a:pt x="418974" y="251583"/>
                    </a:lnTo>
                    <a:cubicBezTo>
                      <a:pt x="427143" y="255984"/>
                      <a:pt x="436305" y="258198"/>
                      <a:pt x="445580" y="258010"/>
                    </a:cubicBezTo>
                    <a:lnTo>
                      <a:pt x="445580" y="316187"/>
                    </a:lnTo>
                    <a:cubicBezTo>
                      <a:pt x="436256" y="316382"/>
                      <a:pt x="427037" y="314169"/>
                      <a:pt x="418811" y="309759"/>
                    </a:cubicBezTo>
                    <a:lnTo>
                      <a:pt x="11169" y="74450"/>
                    </a:lnTo>
                    <a:cubicBezTo>
                      <a:pt x="5002" y="71691"/>
                      <a:pt x="763" y="65866"/>
                      <a:pt x="22" y="59153"/>
                    </a:cubicBezTo>
                    <a:cubicBezTo>
                      <a:pt x="-59" y="52806"/>
                      <a:pt x="103" y="5614"/>
                      <a:pt x="18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2" name="Freeform: Shape 731">
                <a:extLst>
                  <a:ext uri="{FF2B5EF4-FFF2-40B4-BE49-F238E27FC236}">
                    <a16:creationId xmlns:a16="http://schemas.microsoft.com/office/drawing/2014/main" id="{D25D2FCD-DAEC-2EE0-A00D-14B03E5D7DF1}"/>
                  </a:ext>
                </a:extLst>
              </p:cNvPr>
              <p:cNvSpPr/>
              <p:nvPr/>
            </p:nvSpPr>
            <p:spPr>
              <a:xfrm>
                <a:off x="6818127" y="4689126"/>
                <a:ext cx="381963" cy="313135"/>
              </a:xfrm>
              <a:custGeom>
                <a:avLst/>
                <a:gdLst>
                  <a:gd name="connsiteX0" fmla="*/ 0 w 381963"/>
                  <a:gd name="connsiteY0" fmla="*/ 0 h 313135"/>
                  <a:gd name="connsiteX1" fmla="*/ 0 w 381963"/>
                  <a:gd name="connsiteY1" fmla="*/ 0 h 313135"/>
                  <a:gd name="connsiteX2" fmla="*/ 6672 w 381963"/>
                  <a:gd name="connsiteY2" fmla="*/ 1627 h 313135"/>
                  <a:gd name="connsiteX3" fmla="*/ 379164 w 381963"/>
                  <a:gd name="connsiteY3" fmla="*/ 216677 h 313135"/>
                  <a:gd name="connsiteX4" fmla="*/ 381760 w 381963"/>
                  <a:gd name="connsiteY4" fmla="*/ 221811 h 313135"/>
                  <a:gd name="connsiteX5" fmla="*/ 379164 w 381963"/>
                  <a:gd name="connsiteY5" fmla="*/ 224407 h 313135"/>
                  <a:gd name="connsiteX6" fmla="*/ 228231 w 381963"/>
                  <a:gd name="connsiteY6" fmla="*/ 311549 h 313135"/>
                  <a:gd name="connsiteX7" fmla="*/ 214805 w 381963"/>
                  <a:gd name="connsiteY7" fmla="*/ 311549 h 313135"/>
                  <a:gd name="connsiteX8" fmla="*/ 244 w 381963"/>
                  <a:gd name="connsiteY8" fmla="*/ 187548 h 3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963" h="313135">
                    <a:moveTo>
                      <a:pt x="0" y="0"/>
                    </a:moveTo>
                    <a:lnTo>
                      <a:pt x="0" y="0"/>
                    </a:lnTo>
                    <a:cubicBezTo>
                      <a:pt x="2319" y="0"/>
                      <a:pt x="4613" y="553"/>
                      <a:pt x="6672" y="1627"/>
                    </a:cubicBezTo>
                    <a:lnTo>
                      <a:pt x="379164" y="216677"/>
                    </a:lnTo>
                    <a:cubicBezTo>
                      <a:pt x="381296" y="217377"/>
                      <a:pt x="382459" y="219679"/>
                      <a:pt x="381760" y="221811"/>
                    </a:cubicBezTo>
                    <a:cubicBezTo>
                      <a:pt x="381353" y="223040"/>
                      <a:pt x="380393" y="224000"/>
                      <a:pt x="379164" y="224407"/>
                    </a:cubicBezTo>
                    <a:lnTo>
                      <a:pt x="228231" y="311549"/>
                    </a:lnTo>
                    <a:cubicBezTo>
                      <a:pt x="224008" y="313665"/>
                      <a:pt x="219028" y="313665"/>
                      <a:pt x="214805" y="311549"/>
                    </a:cubicBezTo>
                    <a:lnTo>
                      <a:pt x="244" y="187548"/>
                    </a:ln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3" name="Freeform: Shape 732">
                <a:extLst>
                  <a:ext uri="{FF2B5EF4-FFF2-40B4-BE49-F238E27FC236}">
                    <a16:creationId xmlns:a16="http://schemas.microsoft.com/office/drawing/2014/main" id="{44505126-FCC4-00C2-E82C-3C8D6D60EBCE}"/>
                  </a:ext>
                </a:extLst>
              </p:cNvPr>
              <p:cNvSpPr/>
              <p:nvPr/>
            </p:nvSpPr>
            <p:spPr>
              <a:xfrm>
                <a:off x="6657592" y="4689124"/>
                <a:ext cx="160534" cy="187549"/>
              </a:xfrm>
              <a:custGeom>
                <a:avLst/>
                <a:gdLst>
                  <a:gd name="connsiteX0" fmla="*/ 2929 w 160534"/>
                  <a:gd name="connsiteY0" fmla="*/ 88771 h 187549"/>
                  <a:gd name="connsiteX1" fmla="*/ 153781 w 160534"/>
                  <a:gd name="connsiteY1" fmla="*/ 1629 h 187549"/>
                  <a:gd name="connsiteX2" fmla="*/ 160535 w 160534"/>
                  <a:gd name="connsiteY2" fmla="*/ 1 h 187549"/>
                  <a:gd name="connsiteX3" fmla="*/ 160535 w 160534"/>
                  <a:gd name="connsiteY3" fmla="*/ 187549 h 187549"/>
                  <a:gd name="connsiteX4" fmla="*/ 8544 w 160534"/>
                  <a:gd name="connsiteY4" fmla="*/ 99918 h 187549"/>
                  <a:gd name="connsiteX5" fmla="*/ 2685 w 160534"/>
                  <a:gd name="connsiteY5" fmla="*/ 96501 h 187549"/>
                  <a:gd name="connsiteX6" fmla="*/ 244 w 160534"/>
                  <a:gd name="connsiteY6" fmla="*/ 91294 h 187549"/>
                  <a:gd name="connsiteX7" fmla="*/ 2929 w 160534"/>
                  <a:gd name="connsiteY7" fmla="*/ 88771 h 187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534" h="187549">
                    <a:moveTo>
                      <a:pt x="2929" y="88771"/>
                    </a:moveTo>
                    <a:lnTo>
                      <a:pt x="153781" y="1629"/>
                    </a:lnTo>
                    <a:cubicBezTo>
                      <a:pt x="155864" y="530"/>
                      <a:pt x="158183" y="-31"/>
                      <a:pt x="160535" y="1"/>
                    </a:cubicBezTo>
                    <a:lnTo>
                      <a:pt x="160535" y="187549"/>
                    </a:lnTo>
                    <a:lnTo>
                      <a:pt x="8544" y="99918"/>
                    </a:lnTo>
                    <a:lnTo>
                      <a:pt x="2685" y="96501"/>
                    </a:lnTo>
                    <a:cubicBezTo>
                      <a:pt x="570" y="95736"/>
                      <a:pt x="-520" y="93401"/>
                      <a:pt x="244" y="91294"/>
                    </a:cubicBezTo>
                    <a:cubicBezTo>
                      <a:pt x="692" y="90073"/>
                      <a:pt x="1684" y="89138"/>
                      <a:pt x="2929" y="88771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4" name="Freeform: Shape 733">
                <a:extLst>
                  <a:ext uri="{FF2B5EF4-FFF2-40B4-BE49-F238E27FC236}">
                    <a16:creationId xmlns:a16="http://schemas.microsoft.com/office/drawing/2014/main" id="{9DDEB536-4390-6590-92B4-414D1CB1BF2A}"/>
                  </a:ext>
                </a:extLst>
              </p:cNvPr>
              <p:cNvSpPr/>
              <p:nvPr/>
            </p:nvSpPr>
            <p:spPr>
              <a:xfrm>
                <a:off x="6666380" y="4703670"/>
                <a:ext cx="524645" cy="298510"/>
              </a:xfrm>
              <a:custGeom>
                <a:avLst/>
                <a:gdLst>
                  <a:gd name="connsiteX0" fmla="*/ 0 w 524645"/>
                  <a:gd name="connsiteY0" fmla="*/ 85373 h 298510"/>
                  <a:gd name="connsiteX1" fmla="*/ 145075 w 524645"/>
                  <a:gd name="connsiteY1" fmla="*/ 1648 h 298510"/>
                  <a:gd name="connsiteX2" fmla="*/ 158500 w 524645"/>
                  <a:gd name="connsiteY2" fmla="*/ 1648 h 298510"/>
                  <a:gd name="connsiteX3" fmla="*/ 524646 w 524645"/>
                  <a:gd name="connsiteY3" fmla="*/ 213198 h 298510"/>
                  <a:gd name="connsiteX4" fmla="*/ 379652 w 524645"/>
                  <a:gd name="connsiteY4" fmla="*/ 296924 h 298510"/>
                  <a:gd name="connsiteX5" fmla="*/ 366227 w 524645"/>
                  <a:gd name="connsiteY5" fmla="*/ 296924 h 298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645" h="298510">
                    <a:moveTo>
                      <a:pt x="0" y="85373"/>
                    </a:moveTo>
                    <a:lnTo>
                      <a:pt x="145075" y="1648"/>
                    </a:lnTo>
                    <a:cubicBezTo>
                      <a:pt x="149281" y="-549"/>
                      <a:pt x="154294" y="-549"/>
                      <a:pt x="158500" y="1648"/>
                    </a:cubicBezTo>
                    <a:lnTo>
                      <a:pt x="524646" y="213198"/>
                    </a:lnTo>
                    <a:lnTo>
                      <a:pt x="379652" y="296924"/>
                    </a:lnTo>
                    <a:cubicBezTo>
                      <a:pt x="375429" y="299039"/>
                      <a:pt x="370450" y="299039"/>
                      <a:pt x="366227" y="29692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5" name="Freeform: Shape 734">
                <a:extLst>
                  <a:ext uri="{FF2B5EF4-FFF2-40B4-BE49-F238E27FC236}">
                    <a16:creationId xmlns:a16="http://schemas.microsoft.com/office/drawing/2014/main" id="{2A78AC31-11F5-9A1D-FBA4-4F8F985F20BA}"/>
                  </a:ext>
                </a:extLst>
              </p:cNvPr>
              <p:cNvSpPr/>
              <p:nvPr/>
            </p:nvSpPr>
            <p:spPr>
              <a:xfrm>
                <a:off x="6666380" y="4703670"/>
                <a:ext cx="524645" cy="298510"/>
              </a:xfrm>
              <a:custGeom>
                <a:avLst/>
                <a:gdLst>
                  <a:gd name="connsiteX0" fmla="*/ 0 w 524645"/>
                  <a:gd name="connsiteY0" fmla="*/ 85373 h 298510"/>
                  <a:gd name="connsiteX1" fmla="*/ 145075 w 524645"/>
                  <a:gd name="connsiteY1" fmla="*/ 1648 h 298510"/>
                  <a:gd name="connsiteX2" fmla="*/ 158500 w 524645"/>
                  <a:gd name="connsiteY2" fmla="*/ 1648 h 298510"/>
                  <a:gd name="connsiteX3" fmla="*/ 524646 w 524645"/>
                  <a:gd name="connsiteY3" fmla="*/ 213198 h 298510"/>
                  <a:gd name="connsiteX4" fmla="*/ 379652 w 524645"/>
                  <a:gd name="connsiteY4" fmla="*/ 296924 h 298510"/>
                  <a:gd name="connsiteX5" fmla="*/ 366227 w 524645"/>
                  <a:gd name="connsiteY5" fmla="*/ 296924 h 298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645" h="298510">
                    <a:moveTo>
                      <a:pt x="0" y="85373"/>
                    </a:moveTo>
                    <a:lnTo>
                      <a:pt x="145075" y="1648"/>
                    </a:lnTo>
                    <a:cubicBezTo>
                      <a:pt x="149281" y="-549"/>
                      <a:pt x="154294" y="-549"/>
                      <a:pt x="158500" y="1648"/>
                    </a:cubicBezTo>
                    <a:lnTo>
                      <a:pt x="524646" y="213198"/>
                    </a:lnTo>
                    <a:lnTo>
                      <a:pt x="379652" y="296924"/>
                    </a:lnTo>
                    <a:cubicBezTo>
                      <a:pt x="375429" y="299039"/>
                      <a:pt x="370450" y="299039"/>
                      <a:pt x="366227" y="296924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736" name="Graphic 4">
                <a:extLst>
                  <a:ext uri="{FF2B5EF4-FFF2-40B4-BE49-F238E27FC236}">
                    <a16:creationId xmlns:a16="http://schemas.microsoft.com/office/drawing/2014/main" id="{19C54160-DFAC-67FF-351B-7C9B1D23AEE4}"/>
                  </a:ext>
                </a:extLst>
              </p:cNvPr>
              <p:cNvGrpSpPr/>
              <p:nvPr/>
            </p:nvGrpSpPr>
            <p:grpSpPr>
              <a:xfrm>
                <a:off x="6761052" y="4751796"/>
                <a:ext cx="346050" cy="199882"/>
                <a:chOff x="6761052" y="4751796"/>
                <a:chExt cx="346050" cy="199882"/>
              </a:xfrm>
              <a:solidFill>
                <a:srgbClr val="000000"/>
              </a:solidFill>
            </p:grpSpPr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id="{5987740B-676B-3589-1EDD-3B557D00D62F}"/>
                    </a:ext>
                  </a:extLst>
                </p:cNvPr>
                <p:cNvSpPr/>
                <p:nvPr/>
              </p:nvSpPr>
              <p:spPr>
                <a:xfrm>
                  <a:off x="6761052" y="4751796"/>
                  <a:ext cx="91322" cy="52808"/>
                </a:xfrm>
                <a:custGeom>
                  <a:avLst/>
                  <a:gdLst>
                    <a:gd name="connsiteX0" fmla="*/ 17369 w 91322"/>
                    <a:gd name="connsiteY0" fmla="*/ 50183 h 52808"/>
                    <a:gd name="connsiteX1" fmla="*/ 4350 w 91322"/>
                    <a:gd name="connsiteY1" fmla="*/ 42616 h 52808"/>
                    <a:gd name="connsiteX2" fmla="*/ 201 w 91322"/>
                    <a:gd name="connsiteY2" fmla="*/ 34480 h 52808"/>
                    <a:gd name="connsiteX3" fmla="*/ 8337 w 91322"/>
                    <a:gd name="connsiteY3" fmla="*/ 25123 h 52808"/>
                    <a:gd name="connsiteX4" fmla="*/ 12406 w 91322"/>
                    <a:gd name="connsiteY4" fmla="*/ 23902 h 52808"/>
                    <a:gd name="connsiteX5" fmla="*/ 15985 w 91322"/>
                    <a:gd name="connsiteY5" fmla="*/ 24472 h 52808"/>
                    <a:gd name="connsiteX6" fmla="*/ 17043 w 91322"/>
                    <a:gd name="connsiteY6" fmla="*/ 26587 h 52808"/>
                    <a:gd name="connsiteX7" fmla="*/ 14928 w 91322"/>
                    <a:gd name="connsiteY7" fmla="*/ 28866 h 52808"/>
                    <a:gd name="connsiteX8" fmla="*/ 10615 w 91322"/>
                    <a:gd name="connsiteY8" fmla="*/ 33585 h 52808"/>
                    <a:gd name="connsiteX9" fmla="*/ 12731 w 91322"/>
                    <a:gd name="connsiteY9" fmla="*/ 37734 h 52808"/>
                    <a:gd name="connsiteX10" fmla="*/ 25831 w 91322"/>
                    <a:gd name="connsiteY10" fmla="*/ 45220 h 52808"/>
                    <a:gd name="connsiteX11" fmla="*/ 32991 w 91322"/>
                    <a:gd name="connsiteY11" fmla="*/ 46441 h 52808"/>
                    <a:gd name="connsiteX12" fmla="*/ 41128 w 91322"/>
                    <a:gd name="connsiteY12" fmla="*/ 44000 h 52808"/>
                    <a:gd name="connsiteX13" fmla="*/ 52193 w 91322"/>
                    <a:gd name="connsiteY13" fmla="*/ 37572 h 52808"/>
                    <a:gd name="connsiteX14" fmla="*/ 43243 w 91322"/>
                    <a:gd name="connsiteY14" fmla="*/ 35212 h 52808"/>
                    <a:gd name="connsiteX15" fmla="*/ 30143 w 91322"/>
                    <a:gd name="connsiteY15" fmla="*/ 27645 h 52808"/>
                    <a:gd name="connsiteX16" fmla="*/ 25993 w 91322"/>
                    <a:gd name="connsiteY16" fmla="*/ 19509 h 52808"/>
                    <a:gd name="connsiteX17" fmla="*/ 34537 w 91322"/>
                    <a:gd name="connsiteY17" fmla="*/ 10152 h 52808"/>
                    <a:gd name="connsiteX18" fmla="*/ 43243 w 91322"/>
                    <a:gd name="connsiteY18" fmla="*/ 5188 h 52808"/>
                    <a:gd name="connsiteX19" fmla="*/ 59516 w 91322"/>
                    <a:gd name="connsiteY19" fmla="*/ 225 h 52808"/>
                    <a:gd name="connsiteX20" fmla="*/ 73918 w 91322"/>
                    <a:gd name="connsiteY20" fmla="*/ 2666 h 52808"/>
                    <a:gd name="connsiteX21" fmla="*/ 86936 w 91322"/>
                    <a:gd name="connsiteY21" fmla="*/ 10152 h 52808"/>
                    <a:gd name="connsiteX22" fmla="*/ 91167 w 91322"/>
                    <a:gd name="connsiteY22" fmla="*/ 18288 h 52808"/>
                    <a:gd name="connsiteX23" fmla="*/ 82624 w 91322"/>
                    <a:gd name="connsiteY23" fmla="*/ 27564 h 52808"/>
                    <a:gd name="connsiteX24" fmla="*/ 47637 w 91322"/>
                    <a:gd name="connsiteY24" fmla="*/ 47742 h 52808"/>
                    <a:gd name="connsiteX25" fmla="*/ 31364 w 91322"/>
                    <a:gd name="connsiteY25" fmla="*/ 52624 h 52808"/>
                    <a:gd name="connsiteX26" fmla="*/ 17369 w 91322"/>
                    <a:gd name="connsiteY26" fmla="*/ 50183 h 52808"/>
                    <a:gd name="connsiteX27" fmla="*/ 76277 w 91322"/>
                    <a:gd name="connsiteY27" fmla="*/ 23821 h 52808"/>
                    <a:gd name="connsiteX28" fmla="*/ 80509 w 91322"/>
                    <a:gd name="connsiteY28" fmla="*/ 19183 h 52808"/>
                    <a:gd name="connsiteX29" fmla="*/ 78393 w 91322"/>
                    <a:gd name="connsiteY29" fmla="*/ 14952 h 52808"/>
                    <a:gd name="connsiteX30" fmla="*/ 65374 w 91322"/>
                    <a:gd name="connsiteY30" fmla="*/ 7466 h 52808"/>
                    <a:gd name="connsiteX31" fmla="*/ 58133 w 91322"/>
                    <a:gd name="connsiteY31" fmla="*/ 6246 h 52808"/>
                    <a:gd name="connsiteX32" fmla="*/ 49996 w 91322"/>
                    <a:gd name="connsiteY32" fmla="*/ 8687 h 52808"/>
                    <a:gd name="connsiteX33" fmla="*/ 41290 w 91322"/>
                    <a:gd name="connsiteY33" fmla="*/ 13732 h 52808"/>
                    <a:gd name="connsiteX34" fmla="*/ 37059 w 91322"/>
                    <a:gd name="connsiteY34" fmla="*/ 18370 h 52808"/>
                    <a:gd name="connsiteX35" fmla="*/ 39093 w 91322"/>
                    <a:gd name="connsiteY35" fmla="*/ 22519 h 52808"/>
                    <a:gd name="connsiteX36" fmla="*/ 52193 w 91322"/>
                    <a:gd name="connsiteY36" fmla="*/ 30086 h 52808"/>
                    <a:gd name="connsiteX37" fmla="*/ 59353 w 91322"/>
                    <a:gd name="connsiteY37" fmla="*/ 31307 h 52808"/>
                    <a:gd name="connsiteX38" fmla="*/ 67490 w 91322"/>
                    <a:gd name="connsiteY38" fmla="*/ 28866 h 52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1322" h="52808">
                      <a:moveTo>
                        <a:pt x="17369" y="50183"/>
                      </a:moveTo>
                      <a:lnTo>
                        <a:pt x="4350" y="42616"/>
                      </a:lnTo>
                      <a:cubicBezTo>
                        <a:pt x="1144" y="41307"/>
                        <a:pt x="-621" y="37848"/>
                        <a:pt x="201" y="34480"/>
                      </a:cubicBezTo>
                      <a:cubicBezTo>
                        <a:pt x="1519" y="30379"/>
                        <a:pt x="4464" y="27002"/>
                        <a:pt x="8337" y="25123"/>
                      </a:cubicBezTo>
                      <a:cubicBezTo>
                        <a:pt x="9598" y="24447"/>
                        <a:pt x="10981" y="24033"/>
                        <a:pt x="12406" y="23902"/>
                      </a:cubicBezTo>
                      <a:cubicBezTo>
                        <a:pt x="13626" y="23756"/>
                        <a:pt x="14871" y="23951"/>
                        <a:pt x="15985" y="24472"/>
                      </a:cubicBezTo>
                      <a:cubicBezTo>
                        <a:pt x="16881" y="25041"/>
                        <a:pt x="17287" y="25692"/>
                        <a:pt x="17043" y="26587"/>
                      </a:cubicBezTo>
                      <a:cubicBezTo>
                        <a:pt x="16645" y="27580"/>
                        <a:pt x="15888" y="28394"/>
                        <a:pt x="14928" y="28866"/>
                      </a:cubicBezTo>
                      <a:cubicBezTo>
                        <a:pt x="12910" y="29785"/>
                        <a:pt x="11348" y="31486"/>
                        <a:pt x="10615" y="33585"/>
                      </a:cubicBezTo>
                      <a:cubicBezTo>
                        <a:pt x="10233" y="35294"/>
                        <a:pt x="11120" y="37035"/>
                        <a:pt x="12731" y="37734"/>
                      </a:cubicBezTo>
                      <a:lnTo>
                        <a:pt x="25831" y="45220"/>
                      </a:lnTo>
                      <a:cubicBezTo>
                        <a:pt x="28036" y="46359"/>
                        <a:pt x="30534" y="46782"/>
                        <a:pt x="32991" y="46441"/>
                      </a:cubicBezTo>
                      <a:cubicBezTo>
                        <a:pt x="35847" y="46237"/>
                        <a:pt x="38630" y="45407"/>
                        <a:pt x="41128" y="44000"/>
                      </a:cubicBezTo>
                      <a:lnTo>
                        <a:pt x="52193" y="37572"/>
                      </a:lnTo>
                      <a:cubicBezTo>
                        <a:pt x="49069" y="37450"/>
                        <a:pt x="46018" y="36644"/>
                        <a:pt x="43243" y="35212"/>
                      </a:cubicBezTo>
                      <a:lnTo>
                        <a:pt x="30143" y="27645"/>
                      </a:lnTo>
                      <a:cubicBezTo>
                        <a:pt x="26986" y="26278"/>
                        <a:pt x="25245" y="22869"/>
                        <a:pt x="25993" y="19509"/>
                      </a:cubicBezTo>
                      <a:cubicBezTo>
                        <a:pt x="27507" y="15391"/>
                        <a:pt x="30574" y="12031"/>
                        <a:pt x="34537" y="10152"/>
                      </a:cubicBezTo>
                      <a:lnTo>
                        <a:pt x="43243" y="5188"/>
                      </a:lnTo>
                      <a:cubicBezTo>
                        <a:pt x="48222" y="2332"/>
                        <a:pt x="53788" y="632"/>
                        <a:pt x="59516" y="225"/>
                      </a:cubicBezTo>
                      <a:cubicBezTo>
                        <a:pt x="64455" y="-450"/>
                        <a:pt x="69475" y="404"/>
                        <a:pt x="73918" y="2666"/>
                      </a:cubicBezTo>
                      <a:lnTo>
                        <a:pt x="86936" y="10152"/>
                      </a:lnTo>
                      <a:cubicBezTo>
                        <a:pt x="90101" y="11510"/>
                        <a:pt x="91875" y="14911"/>
                        <a:pt x="91167" y="18288"/>
                      </a:cubicBezTo>
                      <a:cubicBezTo>
                        <a:pt x="89678" y="22405"/>
                        <a:pt x="86603" y="25749"/>
                        <a:pt x="82624" y="27564"/>
                      </a:cubicBezTo>
                      <a:lnTo>
                        <a:pt x="47637" y="47742"/>
                      </a:lnTo>
                      <a:cubicBezTo>
                        <a:pt x="42649" y="50574"/>
                        <a:pt x="37084" y="52242"/>
                        <a:pt x="31364" y="52624"/>
                      </a:cubicBezTo>
                      <a:cubicBezTo>
                        <a:pt x="26563" y="53218"/>
                        <a:pt x="21689" y="52364"/>
                        <a:pt x="17369" y="50183"/>
                      </a:cubicBezTo>
                      <a:close/>
                      <a:moveTo>
                        <a:pt x="76277" y="23821"/>
                      </a:moveTo>
                      <a:cubicBezTo>
                        <a:pt x="78255" y="22901"/>
                        <a:pt x="79776" y="21234"/>
                        <a:pt x="80509" y="19183"/>
                      </a:cubicBezTo>
                      <a:cubicBezTo>
                        <a:pt x="80964" y="17442"/>
                        <a:pt x="80061" y="15628"/>
                        <a:pt x="78393" y="14952"/>
                      </a:cubicBezTo>
                      <a:lnTo>
                        <a:pt x="65374" y="7466"/>
                      </a:lnTo>
                      <a:cubicBezTo>
                        <a:pt x="63137" y="6336"/>
                        <a:pt x="60615" y="5912"/>
                        <a:pt x="58133" y="6246"/>
                      </a:cubicBezTo>
                      <a:cubicBezTo>
                        <a:pt x="55277" y="6449"/>
                        <a:pt x="52494" y="7279"/>
                        <a:pt x="49996" y="8687"/>
                      </a:cubicBezTo>
                      <a:lnTo>
                        <a:pt x="41290" y="13732"/>
                      </a:lnTo>
                      <a:cubicBezTo>
                        <a:pt x="39313" y="14651"/>
                        <a:pt x="37792" y="16319"/>
                        <a:pt x="37059" y="18370"/>
                      </a:cubicBezTo>
                      <a:cubicBezTo>
                        <a:pt x="36636" y="20062"/>
                        <a:pt x="37490" y="21819"/>
                        <a:pt x="39093" y="22519"/>
                      </a:cubicBezTo>
                      <a:lnTo>
                        <a:pt x="52193" y="30086"/>
                      </a:lnTo>
                      <a:cubicBezTo>
                        <a:pt x="54398" y="31217"/>
                        <a:pt x="56896" y="31640"/>
                        <a:pt x="59353" y="31307"/>
                      </a:cubicBezTo>
                      <a:cubicBezTo>
                        <a:pt x="62209" y="31103"/>
                        <a:pt x="64992" y="30273"/>
                        <a:pt x="67490" y="288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id="{CA397ADE-52A2-AFCB-4276-B1FACA643BEC}"/>
                    </a:ext>
                  </a:extLst>
                </p:cNvPr>
                <p:cNvSpPr/>
                <p:nvPr/>
              </p:nvSpPr>
              <p:spPr>
                <a:xfrm>
                  <a:off x="6813266" y="4777998"/>
                  <a:ext cx="97591" cy="56663"/>
                </a:xfrm>
                <a:custGeom>
                  <a:avLst/>
                  <a:gdLst>
                    <a:gd name="connsiteX0" fmla="*/ 43266 w 97591"/>
                    <a:gd name="connsiteY0" fmla="*/ 16415 h 56663"/>
                    <a:gd name="connsiteX1" fmla="*/ 42289 w 97591"/>
                    <a:gd name="connsiteY1" fmla="*/ 17635 h 56663"/>
                    <a:gd name="connsiteX2" fmla="*/ 42778 w 97591"/>
                    <a:gd name="connsiteY2" fmla="*/ 18612 h 56663"/>
                    <a:gd name="connsiteX3" fmla="*/ 60759 w 97591"/>
                    <a:gd name="connsiteY3" fmla="*/ 29026 h 56663"/>
                    <a:gd name="connsiteX4" fmla="*/ 64828 w 97591"/>
                    <a:gd name="connsiteY4" fmla="*/ 37163 h 56663"/>
                    <a:gd name="connsiteX5" fmla="*/ 56691 w 97591"/>
                    <a:gd name="connsiteY5" fmla="*/ 46439 h 56663"/>
                    <a:gd name="connsiteX6" fmla="*/ 47985 w 97591"/>
                    <a:gd name="connsiteY6" fmla="*/ 51483 h 56663"/>
                    <a:gd name="connsiteX7" fmla="*/ 31712 w 97591"/>
                    <a:gd name="connsiteY7" fmla="*/ 56447 h 56663"/>
                    <a:gd name="connsiteX8" fmla="*/ 17392 w 97591"/>
                    <a:gd name="connsiteY8" fmla="*/ 54005 h 56663"/>
                    <a:gd name="connsiteX9" fmla="*/ 4292 w 97591"/>
                    <a:gd name="connsiteY9" fmla="*/ 46439 h 56663"/>
                    <a:gd name="connsiteX10" fmla="*/ 223 w 97591"/>
                    <a:gd name="connsiteY10" fmla="*/ 38302 h 56663"/>
                    <a:gd name="connsiteX11" fmla="*/ 8360 w 97591"/>
                    <a:gd name="connsiteY11" fmla="*/ 28945 h 56663"/>
                    <a:gd name="connsiteX12" fmla="*/ 12428 w 97591"/>
                    <a:gd name="connsiteY12" fmla="*/ 27725 h 56663"/>
                    <a:gd name="connsiteX13" fmla="*/ 16008 w 97591"/>
                    <a:gd name="connsiteY13" fmla="*/ 28294 h 56663"/>
                    <a:gd name="connsiteX14" fmla="*/ 17066 w 97591"/>
                    <a:gd name="connsiteY14" fmla="*/ 30409 h 56663"/>
                    <a:gd name="connsiteX15" fmla="*/ 14869 w 97591"/>
                    <a:gd name="connsiteY15" fmla="*/ 32688 h 56663"/>
                    <a:gd name="connsiteX16" fmla="*/ 10638 w 97591"/>
                    <a:gd name="connsiteY16" fmla="*/ 37407 h 56663"/>
                    <a:gd name="connsiteX17" fmla="*/ 12754 w 97591"/>
                    <a:gd name="connsiteY17" fmla="*/ 41557 h 56663"/>
                    <a:gd name="connsiteX18" fmla="*/ 25772 w 97591"/>
                    <a:gd name="connsiteY18" fmla="*/ 49042 h 56663"/>
                    <a:gd name="connsiteX19" fmla="*/ 32932 w 97591"/>
                    <a:gd name="connsiteY19" fmla="*/ 50263 h 56663"/>
                    <a:gd name="connsiteX20" fmla="*/ 41069 w 97591"/>
                    <a:gd name="connsiteY20" fmla="*/ 47822 h 56663"/>
                    <a:gd name="connsiteX21" fmla="*/ 49775 w 97591"/>
                    <a:gd name="connsiteY21" fmla="*/ 42777 h 56663"/>
                    <a:gd name="connsiteX22" fmla="*/ 54006 w 97591"/>
                    <a:gd name="connsiteY22" fmla="*/ 38139 h 56663"/>
                    <a:gd name="connsiteX23" fmla="*/ 51891 w 97591"/>
                    <a:gd name="connsiteY23" fmla="*/ 33990 h 56663"/>
                    <a:gd name="connsiteX24" fmla="*/ 32363 w 97591"/>
                    <a:gd name="connsiteY24" fmla="*/ 22680 h 56663"/>
                    <a:gd name="connsiteX25" fmla="*/ 30247 w 97591"/>
                    <a:gd name="connsiteY25" fmla="*/ 18530 h 56663"/>
                    <a:gd name="connsiteX26" fmla="*/ 34478 w 97591"/>
                    <a:gd name="connsiteY26" fmla="*/ 13811 h 56663"/>
                    <a:gd name="connsiteX27" fmla="*/ 56284 w 97591"/>
                    <a:gd name="connsiteY27" fmla="*/ 1281 h 56663"/>
                    <a:gd name="connsiteX28" fmla="*/ 60353 w 97591"/>
                    <a:gd name="connsiteY28" fmla="*/ 60 h 56663"/>
                    <a:gd name="connsiteX29" fmla="*/ 63933 w 97591"/>
                    <a:gd name="connsiteY29" fmla="*/ 630 h 56663"/>
                    <a:gd name="connsiteX30" fmla="*/ 96479 w 97591"/>
                    <a:gd name="connsiteY30" fmla="*/ 19506 h 56663"/>
                    <a:gd name="connsiteX31" fmla="*/ 97537 w 97591"/>
                    <a:gd name="connsiteY31" fmla="*/ 21541 h 56663"/>
                    <a:gd name="connsiteX32" fmla="*/ 95421 w 97591"/>
                    <a:gd name="connsiteY32" fmla="*/ 23900 h 56663"/>
                    <a:gd name="connsiteX33" fmla="*/ 91434 w 97591"/>
                    <a:gd name="connsiteY33" fmla="*/ 25121 h 56663"/>
                    <a:gd name="connsiteX34" fmla="*/ 87854 w 97591"/>
                    <a:gd name="connsiteY34" fmla="*/ 24470 h 56663"/>
                    <a:gd name="connsiteX35" fmla="*/ 60109 w 97591"/>
                    <a:gd name="connsiteY35" fmla="*/ 8197 h 56663"/>
                    <a:gd name="connsiteX36" fmla="*/ 58319 w 97591"/>
                    <a:gd name="connsiteY36" fmla="*/ 8197 h 56663"/>
                    <a:gd name="connsiteX37" fmla="*/ 56203 w 97591"/>
                    <a:gd name="connsiteY37" fmla="*/ 8848 h 56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7591" h="56663">
                      <a:moveTo>
                        <a:pt x="43266" y="16415"/>
                      </a:moveTo>
                      <a:cubicBezTo>
                        <a:pt x="42696" y="16822"/>
                        <a:pt x="42371" y="17147"/>
                        <a:pt x="42289" y="17635"/>
                      </a:cubicBezTo>
                      <a:cubicBezTo>
                        <a:pt x="42208" y="18123"/>
                        <a:pt x="42289" y="18367"/>
                        <a:pt x="42778" y="18612"/>
                      </a:cubicBezTo>
                      <a:lnTo>
                        <a:pt x="60759" y="29026"/>
                      </a:lnTo>
                      <a:cubicBezTo>
                        <a:pt x="63908" y="30393"/>
                        <a:pt x="65625" y="33827"/>
                        <a:pt x="64828" y="37163"/>
                      </a:cubicBezTo>
                      <a:cubicBezTo>
                        <a:pt x="63436" y="41207"/>
                        <a:pt x="60515" y="44534"/>
                        <a:pt x="56691" y="46439"/>
                      </a:cubicBezTo>
                      <a:lnTo>
                        <a:pt x="47985" y="51483"/>
                      </a:lnTo>
                      <a:cubicBezTo>
                        <a:pt x="42989" y="54307"/>
                        <a:pt x="37432" y="55999"/>
                        <a:pt x="31712" y="56447"/>
                      </a:cubicBezTo>
                      <a:cubicBezTo>
                        <a:pt x="26797" y="57106"/>
                        <a:pt x="21810" y="56251"/>
                        <a:pt x="17392" y="54005"/>
                      </a:cubicBezTo>
                      <a:lnTo>
                        <a:pt x="4292" y="46439"/>
                      </a:lnTo>
                      <a:cubicBezTo>
                        <a:pt x="1094" y="45128"/>
                        <a:pt x="-647" y="41646"/>
                        <a:pt x="223" y="38302"/>
                      </a:cubicBezTo>
                      <a:cubicBezTo>
                        <a:pt x="1550" y="34201"/>
                        <a:pt x="4487" y="30824"/>
                        <a:pt x="8360" y="28945"/>
                      </a:cubicBezTo>
                      <a:cubicBezTo>
                        <a:pt x="9597" y="28213"/>
                        <a:pt x="10996" y="27790"/>
                        <a:pt x="12428" y="27725"/>
                      </a:cubicBezTo>
                      <a:cubicBezTo>
                        <a:pt x="13649" y="27586"/>
                        <a:pt x="14885" y="27781"/>
                        <a:pt x="16008" y="28294"/>
                      </a:cubicBezTo>
                      <a:cubicBezTo>
                        <a:pt x="16822" y="28660"/>
                        <a:pt x="17261" y="29539"/>
                        <a:pt x="17066" y="30409"/>
                      </a:cubicBezTo>
                      <a:cubicBezTo>
                        <a:pt x="16667" y="31427"/>
                        <a:pt x="15870" y="32248"/>
                        <a:pt x="14869" y="32688"/>
                      </a:cubicBezTo>
                      <a:cubicBezTo>
                        <a:pt x="12876" y="33623"/>
                        <a:pt x="11354" y="35324"/>
                        <a:pt x="10638" y="37407"/>
                      </a:cubicBezTo>
                      <a:cubicBezTo>
                        <a:pt x="10191" y="39124"/>
                        <a:pt x="11094" y="40914"/>
                        <a:pt x="12754" y="41557"/>
                      </a:cubicBezTo>
                      <a:lnTo>
                        <a:pt x="25772" y="49042"/>
                      </a:lnTo>
                      <a:cubicBezTo>
                        <a:pt x="27977" y="50173"/>
                        <a:pt x="30475" y="50596"/>
                        <a:pt x="32932" y="50263"/>
                      </a:cubicBezTo>
                      <a:cubicBezTo>
                        <a:pt x="35788" y="50059"/>
                        <a:pt x="38571" y="49229"/>
                        <a:pt x="41069" y="47822"/>
                      </a:cubicBezTo>
                      <a:lnTo>
                        <a:pt x="49775" y="42777"/>
                      </a:lnTo>
                      <a:cubicBezTo>
                        <a:pt x="51752" y="41858"/>
                        <a:pt x="53274" y="40190"/>
                        <a:pt x="54006" y="38139"/>
                      </a:cubicBezTo>
                      <a:cubicBezTo>
                        <a:pt x="54454" y="36422"/>
                        <a:pt x="53550" y="34632"/>
                        <a:pt x="51891" y="33990"/>
                      </a:cubicBezTo>
                      <a:lnTo>
                        <a:pt x="32363" y="22680"/>
                      </a:lnTo>
                      <a:cubicBezTo>
                        <a:pt x="30703" y="22037"/>
                        <a:pt x="29792" y="20247"/>
                        <a:pt x="30247" y="18530"/>
                      </a:cubicBezTo>
                      <a:cubicBezTo>
                        <a:pt x="30963" y="16447"/>
                        <a:pt x="32485" y="14747"/>
                        <a:pt x="34478" y="13811"/>
                      </a:cubicBezTo>
                      <a:lnTo>
                        <a:pt x="56284" y="1281"/>
                      </a:lnTo>
                      <a:cubicBezTo>
                        <a:pt x="57521" y="548"/>
                        <a:pt x="58920" y="125"/>
                        <a:pt x="60353" y="60"/>
                      </a:cubicBezTo>
                      <a:cubicBezTo>
                        <a:pt x="61573" y="-111"/>
                        <a:pt x="62826" y="85"/>
                        <a:pt x="63933" y="630"/>
                      </a:cubicBezTo>
                      <a:lnTo>
                        <a:pt x="96479" y="19506"/>
                      </a:lnTo>
                      <a:cubicBezTo>
                        <a:pt x="97301" y="19816"/>
                        <a:pt x="97756" y="20694"/>
                        <a:pt x="97537" y="21541"/>
                      </a:cubicBezTo>
                      <a:cubicBezTo>
                        <a:pt x="97537" y="22436"/>
                        <a:pt x="96642" y="23168"/>
                        <a:pt x="95421" y="23900"/>
                      </a:cubicBezTo>
                      <a:cubicBezTo>
                        <a:pt x="94184" y="24575"/>
                        <a:pt x="92834" y="24991"/>
                        <a:pt x="91434" y="25121"/>
                      </a:cubicBezTo>
                      <a:cubicBezTo>
                        <a:pt x="90206" y="25275"/>
                        <a:pt x="88953" y="25047"/>
                        <a:pt x="87854" y="24470"/>
                      </a:cubicBezTo>
                      <a:lnTo>
                        <a:pt x="60109" y="8197"/>
                      </a:lnTo>
                      <a:cubicBezTo>
                        <a:pt x="59523" y="8018"/>
                        <a:pt x="58904" y="8018"/>
                        <a:pt x="58319" y="8197"/>
                      </a:cubicBezTo>
                      <a:cubicBezTo>
                        <a:pt x="57570" y="8237"/>
                        <a:pt x="56846" y="8465"/>
                        <a:pt x="56203" y="884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id="{59886A50-072D-5490-B207-9B12BFA22D0E}"/>
                    </a:ext>
                  </a:extLst>
                </p:cNvPr>
                <p:cNvSpPr/>
                <p:nvPr/>
              </p:nvSpPr>
              <p:spPr>
                <a:xfrm>
                  <a:off x="6865294" y="4812015"/>
                  <a:ext cx="91540" cy="53029"/>
                </a:xfrm>
                <a:custGeom>
                  <a:avLst/>
                  <a:gdLst>
                    <a:gd name="connsiteX0" fmla="*/ 17437 w 91540"/>
                    <a:gd name="connsiteY0" fmla="*/ 50338 h 53029"/>
                    <a:gd name="connsiteX1" fmla="*/ 4337 w 91540"/>
                    <a:gd name="connsiteY1" fmla="*/ 42771 h 53029"/>
                    <a:gd name="connsiteX2" fmla="*/ 188 w 91540"/>
                    <a:gd name="connsiteY2" fmla="*/ 34634 h 53029"/>
                    <a:gd name="connsiteX3" fmla="*/ 8731 w 91540"/>
                    <a:gd name="connsiteY3" fmla="*/ 25277 h 53029"/>
                    <a:gd name="connsiteX4" fmla="*/ 43556 w 91540"/>
                    <a:gd name="connsiteY4" fmla="*/ 5180 h 53029"/>
                    <a:gd name="connsiteX5" fmla="*/ 59829 w 91540"/>
                    <a:gd name="connsiteY5" fmla="*/ 216 h 53029"/>
                    <a:gd name="connsiteX6" fmla="*/ 74149 w 91540"/>
                    <a:gd name="connsiteY6" fmla="*/ 2657 h 53029"/>
                    <a:gd name="connsiteX7" fmla="*/ 87249 w 91540"/>
                    <a:gd name="connsiteY7" fmla="*/ 10225 h 53029"/>
                    <a:gd name="connsiteX8" fmla="*/ 91317 w 91540"/>
                    <a:gd name="connsiteY8" fmla="*/ 18361 h 53029"/>
                    <a:gd name="connsiteX9" fmla="*/ 83181 w 91540"/>
                    <a:gd name="connsiteY9" fmla="*/ 27718 h 53029"/>
                    <a:gd name="connsiteX10" fmla="*/ 48356 w 91540"/>
                    <a:gd name="connsiteY10" fmla="*/ 47815 h 53029"/>
                    <a:gd name="connsiteX11" fmla="*/ 32083 w 91540"/>
                    <a:gd name="connsiteY11" fmla="*/ 52779 h 53029"/>
                    <a:gd name="connsiteX12" fmla="*/ 17437 w 91540"/>
                    <a:gd name="connsiteY12" fmla="*/ 50338 h 53029"/>
                    <a:gd name="connsiteX13" fmla="*/ 13044 w 91540"/>
                    <a:gd name="connsiteY13" fmla="*/ 37807 h 53029"/>
                    <a:gd name="connsiteX14" fmla="*/ 26144 w 91540"/>
                    <a:gd name="connsiteY14" fmla="*/ 45293 h 53029"/>
                    <a:gd name="connsiteX15" fmla="*/ 30293 w 91540"/>
                    <a:gd name="connsiteY15" fmla="*/ 46514 h 53029"/>
                    <a:gd name="connsiteX16" fmla="*/ 49333 w 91540"/>
                    <a:gd name="connsiteY16" fmla="*/ 9248 h 53029"/>
                    <a:gd name="connsiteX17" fmla="*/ 15240 w 91540"/>
                    <a:gd name="connsiteY17" fmla="*/ 28939 h 53029"/>
                    <a:gd name="connsiteX18" fmla="*/ 11009 w 91540"/>
                    <a:gd name="connsiteY18" fmla="*/ 33658 h 53029"/>
                    <a:gd name="connsiteX19" fmla="*/ 13044 w 91540"/>
                    <a:gd name="connsiteY19" fmla="*/ 37807 h 53029"/>
                    <a:gd name="connsiteX20" fmla="*/ 78136 w 91540"/>
                    <a:gd name="connsiteY20" fmla="*/ 15107 h 53029"/>
                    <a:gd name="connsiteX21" fmla="*/ 65118 w 91540"/>
                    <a:gd name="connsiteY21" fmla="*/ 7621 h 53029"/>
                    <a:gd name="connsiteX22" fmla="*/ 60887 w 91540"/>
                    <a:gd name="connsiteY22" fmla="*/ 6400 h 53029"/>
                    <a:gd name="connsiteX23" fmla="*/ 41847 w 91540"/>
                    <a:gd name="connsiteY23" fmla="*/ 43666 h 53029"/>
                    <a:gd name="connsiteX24" fmla="*/ 76021 w 91540"/>
                    <a:gd name="connsiteY24" fmla="*/ 23975 h 53029"/>
                    <a:gd name="connsiteX25" fmla="*/ 80252 w 91540"/>
                    <a:gd name="connsiteY25" fmla="*/ 19256 h 53029"/>
                    <a:gd name="connsiteX26" fmla="*/ 78380 w 91540"/>
                    <a:gd name="connsiteY26" fmla="*/ 15107 h 53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91540" h="53029">
                      <a:moveTo>
                        <a:pt x="17437" y="50338"/>
                      </a:moveTo>
                      <a:lnTo>
                        <a:pt x="4337" y="42771"/>
                      </a:lnTo>
                      <a:cubicBezTo>
                        <a:pt x="1156" y="41436"/>
                        <a:pt x="-601" y="37995"/>
                        <a:pt x="188" y="34634"/>
                      </a:cubicBezTo>
                      <a:cubicBezTo>
                        <a:pt x="1652" y="30493"/>
                        <a:pt x="4736" y="27116"/>
                        <a:pt x="8731" y="25277"/>
                      </a:cubicBezTo>
                      <a:lnTo>
                        <a:pt x="43556" y="5180"/>
                      </a:lnTo>
                      <a:cubicBezTo>
                        <a:pt x="48535" y="2324"/>
                        <a:pt x="54101" y="623"/>
                        <a:pt x="59829" y="216"/>
                      </a:cubicBezTo>
                      <a:cubicBezTo>
                        <a:pt x="64743" y="-443"/>
                        <a:pt x="69731" y="412"/>
                        <a:pt x="74149" y="2657"/>
                      </a:cubicBezTo>
                      <a:lnTo>
                        <a:pt x="87249" y="10225"/>
                      </a:lnTo>
                      <a:cubicBezTo>
                        <a:pt x="90447" y="11534"/>
                        <a:pt x="92188" y="15017"/>
                        <a:pt x="91317" y="18361"/>
                      </a:cubicBezTo>
                      <a:cubicBezTo>
                        <a:pt x="89991" y="22462"/>
                        <a:pt x="87054" y="25839"/>
                        <a:pt x="83181" y="27718"/>
                      </a:cubicBezTo>
                      <a:lnTo>
                        <a:pt x="48356" y="47815"/>
                      </a:lnTo>
                      <a:cubicBezTo>
                        <a:pt x="43352" y="50614"/>
                        <a:pt x="37803" y="52307"/>
                        <a:pt x="32083" y="52779"/>
                      </a:cubicBezTo>
                      <a:cubicBezTo>
                        <a:pt x="27063" y="53503"/>
                        <a:pt x="21945" y="52649"/>
                        <a:pt x="17437" y="50338"/>
                      </a:cubicBezTo>
                      <a:close/>
                      <a:moveTo>
                        <a:pt x="13044" y="37807"/>
                      </a:moveTo>
                      <a:lnTo>
                        <a:pt x="26144" y="45293"/>
                      </a:lnTo>
                      <a:cubicBezTo>
                        <a:pt x="27413" y="46009"/>
                        <a:pt x="28837" y="46424"/>
                        <a:pt x="30293" y="46514"/>
                      </a:cubicBezTo>
                      <a:lnTo>
                        <a:pt x="49333" y="9248"/>
                      </a:lnTo>
                      <a:lnTo>
                        <a:pt x="15240" y="28939"/>
                      </a:lnTo>
                      <a:cubicBezTo>
                        <a:pt x="13247" y="29874"/>
                        <a:pt x="11726" y="31575"/>
                        <a:pt x="11009" y="33658"/>
                      </a:cubicBezTo>
                      <a:cubicBezTo>
                        <a:pt x="10586" y="35350"/>
                        <a:pt x="11441" y="37108"/>
                        <a:pt x="13044" y="37807"/>
                      </a:cubicBezTo>
                      <a:close/>
                      <a:moveTo>
                        <a:pt x="78136" y="15107"/>
                      </a:moveTo>
                      <a:lnTo>
                        <a:pt x="65118" y="7621"/>
                      </a:lnTo>
                      <a:cubicBezTo>
                        <a:pt x="63808" y="6921"/>
                        <a:pt x="62368" y="6498"/>
                        <a:pt x="60887" y="6400"/>
                      </a:cubicBezTo>
                      <a:lnTo>
                        <a:pt x="41847" y="43666"/>
                      </a:lnTo>
                      <a:lnTo>
                        <a:pt x="76021" y="23975"/>
                      </a:lnTo>
                      <a:cubicBezTo>
                        <a:pt x="78014" y="23040"/>
                        <a:pt x="79536" y="21339"/>
                        <a:pt x="80252" y="19256"/>
                      </a:cubicBezTo>
                      <a:cubicBezTo>
                        <a:pt x="80732" y="17604"/>
                        <a:pt x="79943" y="15839"/>
                        <a:pt x="78380" y="1510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id="{4AD4836B-63BA-8B42-84DD-BED046B4BF02}"/>
                    </a:ext>
                  </a:extLst>
                </p:cNvPr>
                <p:cNvSpPr/>
                <p:nvPr/>
              </p:nvSpPr>
              <p:spPr>
                <a:xfrm>
                  <a:off x="6910977" y="4838427"/>
                  <a:ext cx="75305" cy="52801"/>
                </a:xfrm>
                <a:custGeom>
                  <a:avLst/>
                  <a:gdLst>
                    <a:gd name="connsiteX0" fmla="*/ 20737 w 75305"/>
                    <a:gd name="connsiteY0" fmla="*/ 52242 h 52801"/>
                    <a:gd name="connsiteX1" fmla="*/ 1128 w 75305"/>
                    <a:gd name="connsiteY1" fmla="*/ 40932 h 52801"/>
                    <a:gd name="connsiteX2" fmla="*/ 70 w 75305"/>
                    <a:gd name="connsiteY2" fmla="*/ 38816 h 52801"/>
                    <a:gd name="connsiteX3" fmla="*/ 2185 w 75305"/>
                    <a:gd name="connsiteY3" fmla="*/ 36538 h 52801"/>
                    <a:gd name="connsiteX4" fmla="*/ 6254 w 75305"/>
                    <a:gd name="connsiteY4" fmla="*/ 35318 h 52801"/>
                    <a:gd name="connsiteX5" fmla="*/ 9834 w 75305"/>
                    <a:gd name="connsiteY5" fmla="*/ 35887 h 52801"/>
                    <a:gd name="connsiteX6" fmla="*/ 16343 w 75305"/>
                    <a:gd name="connsiteY6" fmla="*/ 39630 h 52801"/>
                    <a:gd name="connsiteX7" fmla="*/ 59955 w 75305"/>
                    <a:gd name="connsiteY7" fmla="*/ 14488 h 52801"/>
                    <a:gd name="connsiteX8" fmla="*/ 64186 w 75305"/>
                    <a:gd name="connsiteY8" fmla="*/ 9850 h 52801"/>
                    <a:gd name="connsiteX9" fmla="*/ 62233 w 75305"/>
                    <a:gd name="connsiteY9" fmla="*/ 5701 h 52801"/>
                    <a:gd name="connsiteX10" fmla="*/ 62233 w 75305"/>
                    <a:gd name="connsiteY10" fmla="*/ 5701 h 52801"/>
                    <a:gd name="connsiteX11" fmla="*/ 61175 w 75305"/>
                    <a:gd name="connsiteY11" fmla="*/ 3585 h 52801"/>
                    <a:gd name="connsiteX12" fmla="*/ 63291 w 75305"/>
                    <a:gd name="connsiteY12" fmla="*/ 1307 h 52801"/>
                    <a:gd name="connsiteX13" fmla="*/ 67359 w 75305"/>
                    <a:gd name="connsiteY13" fmla="*/ 86 h 52801"/>
                    <a:gd name="connsiteX14" fmla="*/ 70939 w 75305"/>
                    <a:gd name="connsiteY14" fmla="*/ 656 h 52801"/>
                    <a:gd name="connsiteX15" fmla="*/ 70939 w 75305"/>
                    <a:gd name="connsiteY15" fmla="*/ 656 h 52801"/>
                    <a:gd name="connsiteX16" fmla="*/ 75089 w 75305"/>
                    <a:gd name="connsiteY16" fmla="*/ 8792 h 52801"/>
                    <a:gd name="connsiteX17" fmla="*/ 66952 w 75305"/>
                    <a:gd name="connsiteY17" fmla="*/ 18068 h 52801"/>
                    <a:gd name="connsiteX18" fmla="*/ 23340 w 75305"/>
                    <a:gd name="connsiteY18" fmla="*/ 43210 h 52801"/>
                    <a:gd name="connsiteX19" fmla="*/ 29931 w 75305"/>
                    <a:gd name="connsiteY19" fmla="*/ 47034 h 52801"/>
                    <a:gd name="connsiteX20" fmla="*/ 30907 w 75305"/>
                    <a:gd name="connsiteY20" fmla="*/ 49150 h 52801"/>
                    <a:gd name="connsiteX21" fmla="*/ 28792 w 75305"/>
                    <a:gd name="connsiteY21" fmla="*/ 51428 h 52801"/>
                    <a:gd name="connsiteX22" fmla="*/ 24724 w 75305"/>
                    <a:gd name="connsiteY22" fmla="*/ 52648 h 52801"/>
                    <a:gd name="connsiteX23" fmla="*/ 20737 w 75305"/>
                    <a:gd name="connsiteY23" fmla="*/ 52242 h 52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5305" h="52801">
                      <a:moveTo>
                        <a:pt x="20737" y="52242"/>
                      </a:moveTo>
                      <a:lnTo>
                        <a:pt x="1128" y="40932"/>
                      </a:lnTo>
                      <a:cubicBezTo>
                        <a:pt x="233" y="40362"/>
                        <a:pt x="-174" y="39711"/>
                        <a:pt x="70" y="38816"/>
                      </a:cubicBezTo>
                      <a:cubicBezTo>
                        <a:pt x="412" y="37783"/>
                        <a:pt x="1185" y="36953"/>
                        <a:pt x="2185" y="36538"/>
                      </a:cubicBezTo>
                      <a:cubicBezTo>
                        <a:pt x="3406" y="35781"/>
                        <a:pt x="4813" y="35358"/>
                        <a:pt x="6254" y="35318"/>
                      </a:cubicBezTo>
                      <a:cubicBezTo>
                        <a:pt x="7474" y="35098"/>
                        <a:pt x="8735" y="35301"/>
                        <a:pt x="9834" y="35887"/>
                      </a:cubicBezTo>
                      <a:lnTo>
                        <a:pt x="16343" y="39630"/>
                      </a:lnTo>
                      <a:lnTo>
                        <a:pt x="59955" y="14488"/>
                      </a:lnTo>
                      <a:cubicBezTo>
                        <a:pt x="61932" y="13568"/>
                        <a:pt x="63454" y="11901"/>
                        <a:pt x="64186" y="9850"/>
                      </a:cubicBezTo>
                      <a:cubicBezTo>
                        <a:pt x="64625" y="8174"/>
                        <a:pt x="63804" y="6433"/>
                        <a:pt x="62233" y="5701"/>
                      </a:cubicBezTo>
                      <a:lnTo>
                        <a:pt x="62233" y="5701"/>
                      </a:lnTo>
                      <a:cubicBezTo>
                        <a:pt x="61420" y="5334"/>
                        <a:pt x="60980" y="4456"/>
                        <a:pt x="61175" y="3585"/>
                      </a:cubicBezTo>
                      <a:cubicBezTo>
                        <a:pt x="61542" y="2568"/>
                        <a:pt x="62306" y="1746"/>
                        <a:pt x="63291" y="1307"/>
                      </a:cubicBezTo>
                      <a:cubicBezTo>
                        <a:pt x="64528" y="575"/>
                        <a:pt x="65927" y="151"/>
                        <a:pt x="67359" y="86"/>
                      </a:cubicBezTo>
                      <a:cubicBezTo>
                        <a:pt x="68580" y="-133"/>
                        <a:pt x="69841" y="70"/>
                        <a:pt x="70939" y="656"/>
                      </a:cubicBezTo>
                      <a:lnTo>
                        <a:pt x="70939" y="656"/>
                      </a:lnTo>
                      <a:cubicBezTo>
                        <a:pt x="74170" y="1941"/>
                        <a:pt x="75952" y="5424"/>
                        <a:pt x="75089" y="8792"/>
                      </a:cubicBezTo>
                      <a:cubicBezTo>
                        <a:pt x="73698" y="12836"/>
                        <a:pt x="70777" y="16164"/>
                        <a:pt x="66952" y="18068"/>
                      </a:cubicBezTo>
                      <a:lnTo>
                        <a:pt x="23340" y="43210"/>
                      </a:lnTo>
                      <a:lnTo>
                        <a:pt x="29931" y="47034"/>
                      </a:lnTo>
                      <a:cubicBezTo>
                        <a:pt x="30761" y="47376"/>
                        <a:pt x="31184" y="48295"/>
                        <a:pt x="30907" y="49150"/>
                      </a:cubicBezTo>
                      <a:cubicBezTo>
                        <a:pt x="30541" y="50167"/>
                        <a:pt x="29776" y="50989"/>
                        <a:pt x="28792" y="51428"/>
                      </a:cubicBezTo>
                      <a:cubicBezTo>
                        <a:pt x="27571" y="52185"/>
                        <a:pt x="26164" y="52608"/>
                        <a:pt x="24724" y="52648"/>
                      </a:cubicBezTo>
                      <a:cubicBezTo>
                        <a:pt x="23389" y="52949"/>
                        <a:pt x="21990" y="52803"/>
                        <a:pt x="20737" y="5224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id="{067F0F77-473B-B362-CED7-D990152D6E5A}"/>
                    </a:ext>
                  </a:extLst>
                </p:cNvPr>
                <p:cNvSpPr/>
                <p:nvPr/>
              </p:nvSpPr>
              <p:spPr>
                <a:xfrm>
                  <a:off x="6956818" y="4864958"/>
                  <a:ext cx="91286" cy="52867"/>
                </a:xfrm>
                <a:custGeom>
                  <a:avLst/>
                  <a:gdLst>
                    <a:gd name="connsiteX0" fmla="*/ 17369 w 91286"/>
                    <a:gd name="connsiteY0" fmla="*/ 50201 h 52867"/>
                    <a:gd name="connsiteX1" fmla="*/ 4350 w 91286"/>
                    <a:gd name="connsiteY1" fmla="*/ 42716 h 52867"/>
                    <a:gd name="connsiteX2" fmla="*/ 201 w 91286"/>
                    <a:gd name="connsiteY2" fmla="*/ 34579 h 52867"/>
                    <a:gd name="connsiteX3" fmla="*/ 8337 w 91286"/>
                    <a:gd name="connsiteY3" fmla="*/ 25222 h 52867"/>
                    <a:gd name="connsiteX4" fmla="*/ 43243 w 91286"/>
                    <a:gd name="connsiteY4" fmla="*/ 5125 h 52867"/>
                    <a:gd name="connsiteX5" fmla="*/ 59516 w 91286"/>
                    <a:gd name="connsiteY5" fmla="*/ 243 h 52867"/>
                    <a:gd name="connsiteX6" fmla="*/ 73918 w 91286"/>
                    <a:gd name="connsiteY6" fmla="*/ 2602 h 52867"/>
                    <a:gd name="connsiteX7" fmla="*/ 86936 w 91286"/>
                    <a:gd name="connsiteY7" fmla="*/ 10169 h 52867"/>
                    <a:gd name="connsiteX8" fmla="*/ 91086 w 91286"/>
                    <a:gd name="connsiteY8" fmla="*/ 18306 h 52867"/>
                    <a:gd name="connsiteX9" fmla="*/ 82949 w 91286"/>
                    <a:gd name="connsiteY9" fmla="*/ 27581 h 52867"/>
                    <a:gd name="connsiteX10" fmla="*/ 48043 w 91286"/>
                    <a:gd name="connsiteY10" fmla="*/ 47760 h 52867"/>
                    <a:gd name="connsiteX11" fmla="*/ 31770 w 91286"/>
                    <a:gd name="connsiteY11" fmla="*/ 52642 h 52867"/>
                    <a:gd name="connsiteX12" fmla="*/ 17369 w 91286"/>
                    <a:gd name="connsiteY12" fmla="*/ 50201 h 52867"/>
                    <a:gd name="connsiteX13" fmla="*/ 13056 w 91286"/>
                    <a:gd name="connsiteY13" fmla="*/ 37671 h 52867"/>
                    <a:gd name="connsiteX14" fmla="*/ 26075 w 91286"/>
                    <a:gd name="connsiteY14" fmla="*/ 45238 h 52867"/>
                    <a:gd name="connsiteX15" fmla="*/ 30306 w 91286"/>
                    <a:gd name="connsiteY15" fmla="*/ 46377 h 52867"/>
                    <a:gd name="connsiteX16" fmla="*/ 49345 w 91286"/>
                    <a:gd name="connsiteY16" fmla="*/ 9193 h 52867"/>
                    <a:gd name="connsiteX17" fmla="*/ 15253 w 91286"/>
                    <a:gd name="connsiteY17" fmla="*/ 28883 h 52867"/>
                    <a:gd name="connsiteX18" fmla="*/ 10941 w 91286"/>
                    <a:gd name="connsiteY18" fmla="*/ 33521 h 52867"/>
                    <a:gd name="connsiteX19" fmla="*/ 13056 w 91286"/>
                    <a:gd name="connsiteY19" fmla="*/ 37671 h 52867"/>
                    <a:gd name="connsiteX20" fmla="*/ 78149 w 91286"/>
                    <a:gd name="connsiteY20" fmla="*/ 15051 h 52867"/>
                    <a:gd name="connsiteX21" fmla="*/ 65700 w 91286"/>
                    <a:gd name="connsiteY21" fmla="*/ 7810 h 52867"/>
                    <a:gd name="connsiteX22" fmla="*/ 61550 w 91286"/>
                    <a:gd name="connsiteY22" fmla="*/ 6670 h 52867"/>
                    <a:gd name="connsiteX23" fmla="*/ 42511 w 91286"/>
                    <a:gd name="connsiteY23" fmla="*/ 43855 h 52867"/>
                    <a:gd name="connsiteX24" fmla="*/ 76603 w 91286"/>
                    <a:gd name="connsiteY24" fmla="*/ 24164 h 52867"/>
                    <a:gd name="connsiteX25" fmla="*/ 80915 w 91286"/>
                    <a:gd name="connsiteY25" fmla="*/ 19526 h 52867"/>
                    <a:gd name="connsiteX26" fmla="*/ 78491 w 91286"/>
                    <a:gd name="connsiteY26" fmla="*/ 15076 h 52867"/>
                    <a:gd name="connsiteX27" fmla="*/ 78393 w 91286"/>
                    <a:gd name="connsiteY27" fmla="*/ 15051 h 5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1286" h="52867">
                      <a:moveTo>
                        <a:pt x="17369" y="50201"/>
                      </a:moveTo>
                      <a:lnTo>
                        <a:pt x="4350" y="42716"/>
                      </a:lnTo>
                      <a:cubicBezTo>
                        <a:pt x="1144" y="41405"/>
                        <a:pt x="-621" y="37948"/>
                        <a:pt x="201" y="34579"/>
                      </a:cubicBezTo>
                      <a:cubicBezTo>
                        <a:pt x="1568" y="30511"/>
                        <a:pt x="4497" y="27142"/>
                        <a:pt x="8337" y="25222"/>
                      </a:cubicBezTo>
                      <a:lnTo>
                        <a:pt x="43243" y="5125"/>
                      </a:lnTo>
                      <a:cubicBezTo>
                        <a:pt x="48231" y="2293"/>
                        <a:pt x="53796" y="625"/>
                        <a:pt x="59516" y="243"/>
                      </a:cubicBezTo>
                      <a:cubicBezTo>
                        <a:pt x="64447" y="-457"/>
                        <a:pt x="69467" y="365"/>
                        <a:pt x="73918" y="2602"/>
                      </a:cubicBezTo>
                      <a:lnTo>
                        <a:pt x="86936" y="10169"/>
                      </a:lnTo>
                      <a:cubicBezTo>
                        <a:pt x="90142" y="11479"/>
                        <a:pt x="91908" y="14937"/>
                        <a:pt x="91086" y="18306"/>
                      </a:cubicBezTo>
                      <a:cubicBezTo>
                        <a:pt x="89695" y="22350"/>
                        <a:pt x="86774" y="25678"/>
                        <a:pt x="82949" y="27581"/>
                      </a:cubicBezTo>
                      <a:lnTo>
                        <a:pt x="48043" y="47760"/>
                      </a:lnTo>
                      <a:cubicBezTo>
                        <a:pt x="43056" y="50592"/>
                        <a:pt x="37490" y="52260"/>
                        <a:pt x="31770" y="52642"/>
                      </a:cubicBezTo>
                      <a:cubicBezTo>
                        <a:pt x="26831" y="53317"/>
                        <a:pt x="21811" y="52463"/>
                        <a:pt x="17369" y="50201"/>
                      </a:cubicBezTo>
                      <a:close/>
                      <a:moveTo>
                        <a:pt x="13056" y="37671"/>
                      </a:moveTo>
                      <a:lnTo>
                        <a:pt x="26075" y="45238"/>
                      </a:lnTo>
                      <a:cubicBezTo>
                        <a:pt x="27401" y="45889"/>
                        <a:pt x="28833" y="46271"/>
                        <a:pt x="30306" y="46377"/>
                      </a:cubicBezTo>
                      <a:lnTo>
                        <a:pt x="49345" y="9193"/>
                      </a:lnTo>
                      <a:lnTo>
                        <a:pt x="15253" y="28883"/>
                      </a:lnTo>
                      <a:cubicBezTo>
                        <a:pt x="13251" y="29786"/>
                        <a:pt x="11689" y="31455"/>
                        <a:pt x="10941" y="33521"/>
                      </a:cubicBezTo>
                      <a:cubicBezTo>
                        <a:pt x="10558" y="35230"/>
                        <a:pt x="11445" y="36971"/>
                        <a:pt x="13056" y="37671"/>
                      </a:cubicBezTo>
                      <a:close/>
                      <a:moveTo>
                        <a:pt x="78149" y="15051"/>
                      </a:moveTo>
                      <a:lnTo>
                        <a:pt x="65700" y="7810"/>
                      </a:lnTo>
                      <a:cubicBezTo>
                        <a:pt x="64439" y="7086"/>
                        <a:pt x="63007" y="6695"/>
                        <a:pt x="61550" y="6670"/>
                      </a:cubicBezTo>
                      <a:lnTo>
                        <a:pt x="42511" y="43855"/>
                      </a:lnTo>
                      <a:lnTo>
                        <a:pt x="76603" y="24164"/>
                      </a:lnTo>
                      <a:cubicBezTo>
                        <a:pt x="78604" y="23261"/>
                        <a:pt x="80167" y="21593"/>
                        <a:pt x="80915" y="19526"/>
                      </a:cubicBezTo>
                      <a:cubicBezTo>
                        <a:pt x="81477" y="17630"/>
                        <a:pt x="80395" y="15637"/>
                        <a:pt x="78491" y="15076"/>
                      </a:cubicBezTo>
                      <a:cubicBezTo>
                        <a:pt x="78458" y="15067"/>
                        <a:pt x="78425" y="15059"/>
                        <a:pt x="78393" y="1505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id="{FE73D6FD-78C6-AA3C-8FF4-3718D141C44F}"/>
                    </a:ext>
                  </a:extLst>
                </p:cNvPr>
                <p:cNvSpPr/>
                <p:nvPr/>
              </p:nvSpPr>
              <p:spPr>
                <a:xfrm>
                  <a:off x="7035168" y="4891435"/>
                  <a:ext cx="71934" cy="60244"/>
                </a:xfrm>
                <a:custGeom>
                  <a:avLst/>
                  <a:gdLst>
                    <a:gd name="connsiteX0" fmla="*/ 4762 w 71934"/>
                    <a:gd name="connsiteY0" fmla="*/ 60176 h 60244"/>
                    <a:gd name="connsiteX1" fmla="*/ 1100 w 71934"/>
                    <a:gd name="connsiteY1" fmla="*/ 59607 h 60244"/>
                    <a:gd name="connsiteX2" fmla="*/ 42 w 71934"/>
                    <a:gd name="connsiteY2" fmla="*/ 57573 h 60244"/>
                    <a:gd name="connsiteX3" fmla="*/ 2239 w 71934"/>
                    <a:gd name="connsiteY3" fmla="*/ 55213 h 60244"/>
                    <a:gd name="connsiteX4" fmla="*/ 26649 w 71934"/>
                    <a:gd name="connsiteY4" fmla="*/ 41218 h 60244"/>
                    <a:gd name="connsiteX5" fmla="*/ 17699 w 71934"/>
                    <a:gd name="connsiteY5" fmla="*/ 38859 h 60244"/>
                    <a:gd name="connsiteX6" fmla="*/ 4680 w 71934"/>
                    <a:gd name="connsiteY6" fmla="*/ 31292 h 60244"/>
                    <a:gd name="connsiteX7" fmla="*/ 531 w 71934"/>
                    <a:gd name="connsiteY7" fmla="*/ 23155 h 60244"/>
                    <a:gd name="connsiteX8" fmla="*/ 8667 w 71934"/>
                    <a:gd name="connsiteY8" fmla="*/ 13879 h 60244"/>
                    <a:gd name="connsiteX9" fmla="*/ 30473 w 71934"/>
                    <a:gd name="connsiteY9" fmla="*/ 1268 h 60244"/>
                    <a:gd name="connsiteX10" fmla="*/ 34460 w 71934"/>
                    <a:gd name="connsiteY10" fmla="*/ 47 h 60244"/>
                    <a:gd name="connsiteX11" fmla="*/ 38040 w 71934"/>
                    <a:gd name="connsiteY11" fmla="*/ 617 h 60244"/>
                    <a:gd name="connsiteX12" fmla="*/ 39098 w 71934"/>
                    <a:gd name="connsiteY12" fmla="*/ 2732 h 60244"/>
                    <a:gd name="connsiteX13" fmla="*/ 36982 w 71934"/>
                    <a:gd name="connsiteY13" fmla="*/ 5092 h 60244"/>
                    <a:gd name="connsiteX14" fmla="*/ 15258 w 71934"/>
                    <a:gd name="connsiteY14" fmla="*/ 17622 h 60244"/>
                    <a:gd name="connsiteX15" fmla="*/ 10945 w 71934"/>
                    <a:gd name="connsiteY15" fmla="*/ 22342 h 60244"/>
                    <a:gd name="connsiteX16" fmla="*/ 13061 w 71934"/>
                    <a:gd name="connsiteY16" fmla="*/ 26410 h 60244"/>
                    <a:gd name="connsiteX17" fmla="*/ 26079 w 71934"/>
                    <a:gd name="connsiteY17" fmla="*/ 33977 h 60244"/>
                    <a:gd name="connsiteX18" fmla="*/ 33321 w 71934"/>
                    <a:gd name="connsiteY18" fmla="*/ 35197 h 60244"/>
                    <a:gd name="connsiteX19" fmla="*/ 41457 w 71934"/>
                    <a:gd name="connsiteY19" fmla="*/ 32756 h 60244"/>
                    <a:gd name="connsiteX20" fmla="*/ 63263 w 71934"/>
                    <a:gd name="connsiteY20" fmla="*/ 20144 h 60244"/>
                    <a:gd name="connsiteX21" fmla="*/ 67250 w 71934"/>
                    <a:gd name="connsiteY21" fmla="*/ 18924 h 60244"/>
                    <a:gd name="connsiteX22" fmla="*/ 70831 w 71934"/>
                    <a:gd name="connsiteY22" fmla="*/ 19494 h 60244"/>
                    <a:gd name="connsiteX23" fmla="*/ 71888 w 71934"/>
                    <a:gd name="connsiteY23" fmla="*/ 21609 h 60244"/>
                    <a:gd name="connsiteX24" fmla="*/ 69773 w 71934"/>
                    <a:gd name="connsiteY24" fmla="*/ 23969 h 60244"/>
                    <a:gd name="connsiteX25" fmla="*/ 8749 w 71934"/>
                    <a:gd name="connsiteY25" fmla="*/ 59119 h 60244"/>
                    <a:gd name="connsiteX26" fmla="*/ 4762 w 71934"/>
                    <a:gd name="connsiteY26" fmla="*/ 60176 h 60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1934" h="60244">
                      <a:moveTo>
                        <a:pt x="4762" y="60176"/>
                      </a:moveTo>
                      <a:cubicBezTo>
                        <a:pt x="3509" y="60364"/>
                        <a:pt x="2239" y="60160"/>
                        <a:pt x="1100" y="59607"/>
                      </a:cubicBezTo>
                      <a:cubicBezTo>
                        <a:pt x="303" y="59273"/>
                        <a:pt x="-145" y="58419"/>
                        <a:pt x="42" y="57573"/>
                      </a:cubicBezTo>
                      <a:cubicBezTo>
                        <a:pt x="441" y="56531"/>
                        <a:pt x="1230" y="55685"/>
                        <a:pt x="2239" y="55213"/>
                      </a:cubicBezTo>
                      <a:lnTo>
                        <a:pt x="26649" y="41218"/>
                      </a:lnTo>
                      <a:cubicBezTo>
                        <a:pt x="23525" y="41096"/>
                        <a:pt x="20473" y="40291"/>
                        <a:pt x="17699" y="38859"/>
                      </a:cubicBezTo>
                      <a:lnTo>
                        <a:pt x="4680" y="31292"/>
                      </a:lnTo>
                      <a:cubicBezTo>
                        <a:pt x="1450" y="30006"/>
                        <a:pt x="-332" y="26524"/>
                        <a:pt x="531" y="23155"/>
                      </a:cubicBezTo>
                      <a:cubicBezTo>
                        <a:pt x="1922" y="19111"/>
                        <a:pt x="4843" y="15783"/>
                        <a:pt x="8667" y="13879"/>
                      </a:cubicBezTo>
                      <a:lnTo>
                        <a:pt x="30473" y="1268"/>
                      </a:lnTo>
                      <a:cubicBezTo>
                        <a:pt x="31710" y="592"/>
                        <a:pt x="33061" y="178"/>
                        <a:pt x="34460" y="47"/>
                      </a:cubicBezTo>
                      <a:cubicBezTo>
                        <a:pt x="35681" y="-99"/>
                        <a:pt x="36925" y="96"/>
                        <a:pt x="38040" y="617"/>
                      </a:cubicBezTo>
                      <a:cubicBezTo>
                        <a:pt x="38935" y="1186"/>
                        <a:pt x="39342" y="1837"/>
                        <a:pt x="39098" y="2732"/>
                      </a:cubicBezTo>
                      <a:cubicBezTo>
                        <a:pt x="38740" y="3774"/>
                        <a:pt x="37975" y="4620"/>
                        <a:pt x="36982" y="5092"/>
                      </a:cubicBezTo>
                      <a:lnTo>
                        <a:pt x="15258" y="17622"/>
                      </a:lnTo>
                      <a:cubicBezTo>
                        <a:pt x="13240" y="18542"/>
                        <a:pt x="11678" y="20242"/>
                        <a:pt x="10945" y="22342"/>
                      </a:cubicBezTo>
                      <a:cubicBezTo>
                        <a:pt x="10539" y="24034"/>
                        <a:pt x="11442" y="25767"/>
                        <a:pt x="13061" y="26410"/>
                      </a:cubicBezTo>
                      <a:lnTo>
                        <a:pt x="26079" y="33977"/>
                      </a:lnTo>
                      <a:cubicBezTo>
                        <a:pt x="28317" y="35108"/>
                        <a:pt x="30839" y="35531"/>
                        <a:pt x="33321" y="35197"/>
                      </a:cubicBezTo>
                      <a:cubicBezTo>
                        <a:pt x="36177" y="34994"/>
                        <a:pt x="38959" y="34164"/>
                        <a:pt x="41457" y="32756"/>
                      </a:cubicBezTo>
                      <a:lnTo>
                        <a:pt x="63263" y="20144"/>
                      </a:lnTo>
                      <a:cubicBezTo>
                        <a:pt x="64500" y="19469"/>
                        <a:pt x="65851" y="19054"/>
                        <a:pt x="67250" y="18924"/>
                      </a:cubicBezTo>
                      <a:cubicBezTo>
                        <a:pt x="68471" y="18745"/>
                        <a:pt x="69724" y="18948"/>
                        <a:pt x="70831" y="19494"/>
                      </a:cubicBezTo>
                      <a:cubicBezTo>
                        <a:pt x="71644" y="19860"/>
                        <a:pt x="72084" y="20738"/>
                        <a:pt x="71888" y="21609"/>
                      </a:cubicBezTo>
                      <a:cubicBezTo>
                        <a:pt x="71498" y="22634"/>
                        <a:pt x="70749" y="23472"/>
                        <a:pt x="69773" y="23969"/>
                      </a:cubicBezTo>
                      <a:lnTo>
                        <a:pt x="8749" y="59119"/>
                      </a:lnTo>
                      <a:cubicBezTo>
                        <a:pt x="7536" y="59810"/>
                        <a:pt x="6161" y="60168"/>
                        <a:pt x="4762" y="601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619" name="Graphic 4">
              <a:extLst>
                <a:ext uri="{FF2B5EF4-FFF2-40B4-BE49-F238E27FC236}">
                  <a16:creationId xmlns:a16="http://schemas.microsoft.com/office/drawing/2014/main" id="{F7C1299A-99D6-959D-E675-1810B5454F0B}"/>
                </a:ext>
              </a:extLst>
            </p:cNvPr>
            <p:cNvGrpSpPr/>
            <p:nvPr/>
          </p:nvGrpSpPr>
          <p:grpSpPr>
            <a:xfrm>
              <a:off x="5029710" y="2525023"/>
              <a:ext cx="1894990" cy="1213426"/>
              <a:chOff x="5029710" y="2525023"/>
              <a:chExt cx="1894990" cy="1213426"/>
            </a:xfrm>
          </p:grpSpPr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0F8D4D2D-5DFE-39AA-5BB3-0277BE9AC24B}"/>
                  </a:ext>
                </a:extLst>
              </p:cNvPr>
              <p:cNvSpPr/>
              <p:nvPr/>
            </p:nvSpPr>
            <p:spPr>
              <a:xfrm>
                <a:off x="5029710" y="2525023"/>
                <a:ext cx="1281020" cy="913939"/>
              </a:xfrm>
              <a:custGeom>
                <a:avLst/>
                <a:gdLst>
                  <a:gd name="connsiteX0" fmla="*/ 0 w 1281020"/>
                  <a:gd name="connsiteY0" fmla="*/ 369827 h 913939"/>
                  <a:gd name="connsiteX1" fmla="*/ 0 w 1281020"/>
                  <a:gd name="connsiteY1" fmla="*/ 544194 h 913939"/>
                  <a:gd name="connsiteX2" fmla="*/ 187629 w 1281020"/>
                  <a:gd name="connsiteY2" fmla="*/ 805622 h 913939"/>
                  <a:gd name="connsiteX3" fmla="*/ 1093392 w 1281020"/>
                  <a:gd name="connsiteY3" fmla="*/ 805622 h 913939"/>
                  <a:gd name="connsiteX4" fmla="*/ 1281021 w 1281020"/>
                  <a:gd name="connsiteY4" fmla="*/ 544194 h 913939"/>
                  <a:gd name="connsiteX5" fmla="*/ 1281021 w 1281020"/>
                  <a:gd name="connsiteY5" fmla="*/ 369827 h 913939"/>
                  <a:gd name="connsiteX6" fmla="*/ 1281021 w 1281020"/>
                  <a:gd name="connsiteY6" fmla="*/ 369827 h 913939"/>
                  <a:gd name="connsiteX7" fmla="*/ 1093392 w 1281020"/>
                  <a:gd name="connsiteY7" fmla="*/ 108318 h 913939"/>
                  <a:gd name="connsiteX8" fmla="*/ 187629 w 1281020"/>
                  <a:gd name="connsiteY8" fmla="*/ 108318 h 913939"/>
                  <a:gd name="connsiteX9" fmla="*/ 0 w 1281020"/>
                  <a:gd name="connsiteY9" fmla="*/ 369827 h 913939"/>
                  <a:gd name="connsiteX10" fmla="*/ 1219102 w 1281020"/>
                  <a:gd name="connsiteY10" fmla="*/ 369827 h 913939"/>
                  <a:gd name="connsiteX11" fmla="*/ 1062473 w 1281020"/>
                  <a:gd name="connsiteY11" fmla="*/ 577717 h 913939"/>
                  <a:gd name="connsiteX12" fmla="*/ 640511 w 1281020"/>
                  <a:gd name="connsiteY12" fmla="*/ 677715 h 913939"/>
                  <a:gd name="connsiteX13" fmla="*/ 218548 w 1281020"/>
                  <a:gd name="connsiteY13" fmla="*/ 577717 h 913939"/>
                  <a:gd name="connsiteX14" fmla="*/ 61919 w 1281020"/>
                  <a:gd name="connsiteY14" fmla="*/ 369827 h 913939"/>
                  <a:gd name="connsiteX15" fmla="*/ 218548 w 1281020"/>
                  <a:gd name="connsiteY15" fmla="*/ 162019 h 913939"/>
                  <a:gd name="connsiteX16" fmla="*/ 640511 w 1281020"/>
                  <a:gd name="connsiteY16" fmla="*/ 61940 h 913939"/>
                  <a:gd name="connsiteX17" fmla="*/ 1062473 w 1281020"/>
                  <a:gd name="connsiteY17" fmla="*/ 162019 h 913939"/>
                  <a:gd name="connsiteX18" fmla="*/ 1219102 w 1281020"/>
                  <a:gd name="connsiteY18" fmla="*/ 369827 h 91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81020" h="913939">
                    <a:moveTo>
                      <a:pt x="0" y="369827"/>
                    </a:moveTo>
                    <a:lnTo>
                      <a:pt x="0" y="544194"/>
                    </a:lnTo>
                    <a:cubicBezTo>
                      <a:pt x="0" y="638822"/>
                      <a:pt x="62489" y="733451"/>
                      <a:pt x="187629" y="805622"/>
                    </a:cubicBezTo>
                    <a:cubicBezTo>
                      <a:pt x="437747" y="950046"/>
                      <a:pt x="843274" y="950046"/>
                      <a:pt x="1093392" y="805622"/>
                    </a:cubicBezTo>
                    <a:cubicBezTo>
                      <a:pt x="1218532" y="733451"/>
                      <a:pt x="1281021" y="638822"/>
                      <a:pt x="1281021" y="544194"/>
                    </a:cubicBezTo>
                    <a:lnTo>
                      <a:pt x="1281021" y="369827"/>
                    </a:lnTo>
                    <a:lnTo>
                      <a:pt x="1281021" y="369827"/>
                    </a:lnTo>
                    <a:cubicBezTo>
                      <a:pt x="1281021" y="275199"/>
                      <a:pt x="1218532" y="180571"/>
                      <a:pt x="1093392" y="108318"/>
                    </a:cubicBezTo>
                    <a:cubicBezTo>
                      <a:pt x="843274" y="-36106"/>
                      <a:pt x="437747" y="-36106"/>
                      <a:pt x="187629" y="108318"/>
                    </a:cubicBezTo>
                    <a:cubicBezTo>
                      <a:pt x="62489" y="180571"/>
                      <a:pt x="0" y="275199"/>
                      <a:pt x="0" y="369827"/>
                    </a:cubicBezTo>
                    <a:close/>
                    <a:moveTo>
                      <a:pt x="1219102" y="369827"/>
                    </a:moveTo>
                    <a:cubicBezTo>
                      <a:pt x="1219102" y="445579"/>
                      <a:pt x="1163448" y="519377"/>
                      <a:pt x="1062473" y="577717"/>
                    </a:cubicBezTo>
                    <a:cubicBezTo>
                      <a:pt x="950758" y="642158"/>
                      <a:pt x="800882" y="677715"/>
                      <a:pt x="640511" y="677715"/>
                    </a:cubicBezTo>
                    <a:cubicBezTo>
                      <a:pt x="480139" y="677715"/>
                      <a:pt x="330263" y="642158"/>
                      <a:pt x="218548" y="577717"/>
                    </a:cubicBezTo>
                    <a:cubicBezTo>
                      <a:pt x="117573" y="519377"/>
                      <a:pt x="61919" y="445579"/>
                      <a:pt x="61919" y="369827"/>
                    </a:cubicBezTo>
                    <a:cubicBezTo>
                      <a:pt x="61919" y="294076"/>
                      <a:pt x="117573" y="220277"/>
                      <a:pt x="218548" y="162019"/>
                    </a:cubicBezTo>
                    <a:cubicBezTo>
                      <a:pt x="330263" y="97496"/>
                      <a:pt x="480139" y="61940"/>
                      <a:pt x="640511" y="61940"/>
                    </a:cubicBezTo>
                    <a:cubicBezTo>
                      <a:pt x="800882" y="61940"/>
                      <a:pt x="950758" y="97496"/>
                      <a:pt x="1062473" y="162019"/>
                    </a:cubicBezTo>
                    <a:cubicBezTo>
                      <a:pt x="1163448" y="220277"/>
                      <a:pt x="1219102" y="294157"/>
                      <a:pt x="1219102" y="36982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93B67226-3D05-44FD-9AFF-8C82B76D927C}"/>
                  </a:ext>
                </a:extLst>
              </p:cNvPr>
              <p:cNvSpPr/>
              <p:nvPr/>
            </p:nvSpPr>
            <p:spPr>
              <a:xfrm>
                <a:off x="5030035" y="2694284"/>
                <a:ext cx="1280044" cy="744678"/>
              </a:xfrm>
              <a:custGeom>
                <a:avLst/>
                <a:gdLst>
                  <a:gd name="connsiteX0" fmla="*/ 1280045 w 1280044"/>
                  <a:gd name="connsiteY0" fmla="*/ 391206 h 744678"/>
                  <a:gd name="connsiteX1" fmla="*/ 1137329 w 1280044"/>
                  <a:gd name="connsiteY1" fmla="*/ 579324 h 744678"/>
                  <a:gd name="connsiteX2" fmla="*/ 385104 w 1280044"/>
                  <a:gd name="connsiteY2" fmla="*/ 671755 h 744678"/>
                  <a:gd name="connsiteX3" fmla="*/ 110250 w 1280044"/>
                  <a:gd name="connsiteY3" fmla="*/ 376154 h 744678"/>
                  <a:gd name="connsiteX4" fmla="*/ 110739 w 1280044"/>
                  <a:gd name="connsiteY4" fmla="*/ 321964 h 744678"/>
                  <a:gd name="connsiteX5" fmla="*/ 61919 w 1280044"/>
                  <a:gd name="connsiteY5" fmla="*/ 200566 h 744678"/>
                  <a:gd name="connsiteX6" fmla="*/ 113505 w 1280044"/>
                  <a:gd name="connsiteY6" fmla="*/ 76321 h 744678"/>
                  <a:gd name="connsiteX7" fmla="*/ 114237 w 1280044"/>
                  <a:gd name="connsiteY7" fmla="*/ 0 h 744678"/>
                  <a:gd name="connsiteX8" fmla="*/ 102358 w 1280044"/>
                  <a:gd name="connsiteY8" fmla="*/ 0 h 744678"/>
                  <a:gd name="connsiteX9" fmla="*/ 0 w 1280044"/>
                  <a:gd name="connsiteY9" fmla="*/ 200566 h 744678"/>
                  <a:gd name="connsiteX10" fmla="*/ 0 w 1280044"/>
                  <a:gd name="connsiteY10" fmla="*/ 374933 h 744678"/>
                  <a:gd name="connsiteX11" fmla="*/ 187629 w 1280044"/>
                  <a:gd name="connsiteY11" fmla="*/ 636361 h 744678"/>
                  <a:gd name="connsiteX12" fmla="*/ 1093392 w 1280044"/>
                  <a:gd name="connsiteY12" fmla="*/ 636361 h 744678"/>
                  <a:gd name="connsiteX13" fmla="*/ 1280045 w 1280044"/>
                  <a:gd name="connsiteY13" fmla="*/ 391206 h 74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0044" h="744678">
                    <a:moveTo>
                      <a:pt x="1280045" y="391206"/>
                    </a:moveTo>
                    <a:cubicBezTo>
                      <a:pt x="1270118" y="451091"/>
                      <a:pt x="1243674" y="496249"/>
                      <a:pt x="1137329" y="579324"/>
                    </a:cubicBezTo>
                    <a:cubicBezTo>
                      <a:pt x="986966" y="696734"/>
                      <a:pt x="606174" y="744740"/>
                      <a:pt x="385104" y="671755"/>
                    </a:cubicBezTo>
                    <a:cubicBezTo>
                      <a:pt x="176726" y="602920"/>
                      <a:pt x="110250" y="468341"/>
                      <a:pt x="110250" y="376154"/>
                    </a:cubicBezTo>
                    <a:lnTo>
                      <a:pt x="110739" y="321964"/>
                    </a:lnTo>
                    <a:cubicBezTo>
                      <a:pt x="78599" y="283559"/>
                      <a:pt x="61919" y="242388"/>
                      <a:pt x="61919" y="200566"/>
                    </a:cubicBezTo>
                    <a:cubicBezTo>
                      <a:pt x="61919" y="158744"/>
                      <a:pt x="79738" y="115539"/>
                      <a:pt x="113505" y="76321"/>
                    </a:cubicBezTo>
                    <a:lnTo>
                      <a:pt x="114237" y="0"/>
                    </a:lnTo>
                    <a:lnTo>
                      <a:pt x="102358" y="0"/>
                    </a:lnTo>
                    <a:cubicBezTo>
                      <a:pt x="34092" y="60780"/>
                      <a:pt x="0" y="130673"/>
                      <a:pt x="0" y="200566"/>
                    </a:cubicBezTo>
                    <a:lnTo>
                      <a:pt x="0" y="374933"/>
                    </a:lnTo>
                    <a:cubicBezTo>
                      <a:pt x="0" y="469561"/>
                      <a:pt x="62489" y="564190"/>
                      <a:pt x="187629" y="636361"/>
                    </a:cubicBezTo>
                    <a:cubicBezTo>
                      <a:pt x="437747" y="780785"/>
                      <a:pt x="843274" y="780785"/>
                      <a:pt x="1093392" y="636361"/>
                    </a:cubicBezTo>
                    <a:cubicBezTo>
                      <a:pt x="1211372" y="568339"/>
                      <a:pt x="1273291" y="480301"/>
                      <a:pt x="1280045" y="39120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40BD42D5-0B81-C2F4-BB0F-CD3C822DE141}"/>
                  </a:ext>
                </a:extLst>
              </p:cNvPr>
              <p:cNvSpPr/>
              <p:nvPr/>
            </p:nvSpPr>
            <p:spPr>
              <a:xfrm>
                <a:off x="5029751" y="2525023"/>
                <a:ext cx="1281020" cy="739654"/>
              </a:xfrm>
              <a:custGeom>
                <a:avLst/>
                <a:gdLst>
                  <a:gd name="connsiteX0" fmla="*/ 1093433 w 1281020"/>
                  <a:gd name="connsiteY0" fmla="*/ 108318 h 739654"/>
                  <a:gd name="connsiteX1" fmla="*/ 187589 w 1281020"/>
                  <a:gd name="connsiteY1" fmla="*/ 108318 h 739654"/>
                  <a:gd name="connsiteX2" fmla="*/ 187589 w 1281020"/>
                  <a:gd name="connsiteY2" fmla="*/ 631337 h 739654"/>
                  <a:gd name="connsiteX3" fmla="*/ 1093433 w 1281020"/>
                  <a:gd name="connsiteY3" fmla="*/ 631337 h 739654"/>
                  <a:gd name="connsiteX4" fmla="*/ 1093433 w 1281020"/>
                  <a:gd name="connsiteY4" fmla="*/ 108318 h 739654"/>
                  <a:gd name="connsiteX5" fmla="*/ 1062432 w 1281020"/>
                  <a:gd name="connsiteY5" fmla="*/ 577717 h 739654"/>
                  <a:gd name="connsiteX6" fmla="*/ 640551 w 1281020"/>
                  <a:gd name="connsiteY6" fmla="*/ 677715 h 739654"/>
                  <a:gd name="connsiteX7" fmla="*/ 218589 w 1281020"/>
                  <a:gd name="connsiteY7" fmla="*/ 577717 h 739654"/>
                  <a:gd name="connsiteX8" fmla="*/ 61960 w 1281020"/>
                  <a:gd name="connsiteY8" fmla="*/ 369827 h 739654"/>
                  <a:gd name="connsiteX9" fmla="*/ 218589 w 1281020"/>
                  <a:gd name="connsiteY9" fmla="*/ 162019 h 739654"/>
                  <a:gd name="connsiteX10" fmla="*/ 640551 w 1281020"/>
                  <a:gd name="connsiteY10" fmla="*/ 61940 h 739654"/>
                  <a:gd name="connsiteX11" fmla="*/ 1062432 w 1281020"/>
                  <a:gd name="connsiteY11" fmla="*/ 162019 h 739654"/>
                  <a:gd name="connsiteX12" fmla="*/ 1219061 w 1281020"/>
                  <a:gd name="connsiteY12" fmla="*/ 369827 h 739654"/>
                  <a:gd name="connsiteX13" fmla="*/ 1062432 w 1281020"/>
                  <a:gd name="connsiteY13" fmla="*/ 577717 h 739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1020" h="739654">
                    <a:moveTo>
                      <a:pt x="1093433" y="108318"/>
                    </a:moveTo>
                    <a:cubicBezTo>
                      <a:pt x="843315" y="-36106"/>
                      <a:pt x="437707" y="-36106"/>
                      <a:pt x="187589" y="108318"/>
                    </a:cubicBezTo>
                    <a:cubicBezTo>
                      <a:pt x="-62530" y="252742"/>
                      <a:pt x="-62530" y="486913"/>
                      <a:pt x="187589" y="631337"/>
                    </a:cubicBezTo>
                    <a:cubicBezTo>
                      <a:pt x="437707" y="775761"/>
                      <a:pt x="843315" y="775761"/>
                      <a:pt x="1093433" y="631337"/>
                    </a:cubicBezTo>
                    <a:cubicBezTo>
                      <a:pt x="1343550" y="486913"/>
                      <a:pt x="1343550" y="252742"/>
                      <a:pt x="1093433" y="108318"/>
                    </a:cubicBezTo>
                    <a:close/>
                    <a:moveTo>
                      <a:pt x="1062432" y="577717"/>
                    </a:moveTo>
                    <a:cubicBezTo>
                      <a:pt x="950717" y="642158"/>
                      <a:pt x="800923" y="677715"/>
                      <a:pt x="640551" y="677715"/>
                    </a:cubicBezTo>
                    <a:cubicBezTo>
                      <a:pt x="480180" y="677715"/>
                      <a:pt x="330304" y="642158"/>
                      <a:pt x="218589" y="577717"/>
                    </a:cubicBezTo>
                    <a:cubicBezTo>
                      <a:pt x="117533" y="519377"/>
                      <a:pt x="61960" y="445579"/>
                      <a:pt x="61960" y="369827"/>
                    </a:cubicBezTo>
                    <a:cubicBezTo>
                      <a:pt x="61960" y="294076"/>
                      <a:pt x="117533" y="220277"/>
                      <a:pt x="218589" y="162019"/>
                    </a:cubicBezTo>
                    <a:cubicBezTo>
                      <a:pt x="330304" y="97496"/>
                      <a:pt x="480098" y="61940"/>
                      <a:pt x="640551" y="61940"/>
                    </a:cubicBezTo>
                    <a:cubicBezTo>
                      <a:pt x="801004" y="61940"/>
                      <a:pt x="950717" y="97496"/>
                      <a:pt x="1062432" y="162019"/>
                    </a:cubicBezTo>
                    <a:cubicBezTo>
                      <a:pt x="1163488" y="220277"/>
                      <a:pt x="1219061" y="294157"/>
                      <a:pt x="1219061" y="369827"/>
                    </a:cubicBezTo>
                    <a:cubicBezTo>
                      <a:pt x="1219061" y="445497"/>
                      <a:pt x="1163488" y="519377"/>
                      <a:pt x="1062432" y="57771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4D600586-29A1-9268-1431-619FA8CA78D7}"/>
                  </a:ext>
                </a:extLst>
              </p:cNvPr>
              <p:cNvSpPr/>
              <p:nvPr/>
            </p:nvSpPr>
            <p:spPr>
              <a:xfrm>
                <a:off x="5029751" y="2525023"/>
                <a:ext cx="1281020" cy="739654"/>
              </a:xfrm>
              <a:custGeom>
                <a:avLst/>
                <a:gdLst>
                  <a:gd name="connsiteX0" fmla="*/ 1093433 w 1281020"/>
                  <a:gd name="connsiteY0" fmla="*/ 108318 h 739654"/>
                  <a:gd name="connsiteX1" fmla="*/ 187589 w 1281020"/>
                  <a:gd name="connsiteY1" fmla="*/ 108318 h 739654"/>
                  <a:gd name="connsiteX2" fmla="*/ 187589 w 1281020"/>
                  <a:gd name="connsiteY2" fmla="*/ 631337 h 739654"/>
                  <a:gd name="connsiteX3" fmla="*/ 1093433 w 1281020"/>
                  <a:gd name="connsiteY3" fmla="*/ 631337 h 739654"/>
                  <a:gd name="connsiteX4" fmla="*/ 1093433 w 1281020"/>
                  <a:gd name="connsiteY4" fmla="*/ 108318 h 739654"/>
                  <a:gd name="connsiteX5" fmla="*/ 1062432 w 1281020"/>
                  <a:gd name="connsiteY5" fmla="*/ 577717 h 739654"/>
                  <a:gd name="connsiteX6" fmla="*/ 640551 w 1281020"/>
                  <a:gd name="connsiteY6" fmla="*/ 677715 h 739654"/>
                  <a:gd name="connsiteX7" fmla="*/ 218589 w 1281020"/>
                  <a:gd name="connsiteY7" fmla="*/ 577717 h 739654"/>
                  <a:gd name="connsiteX8" fmla="*/ 61960 w 1281020"/>
                  <a:gd name="connsiteY8" fmla="*/ 369827 h 739654"/>
                  <a:gd name="connsiteX9" fmla="*/ 218589 w 1281020"/>
                  <a:gd name="connsiteY9" fmla="*/ 162019 h 739654"/>
                  <a:gd name="connsiteX10" fmla="*/ 640551 w 1281020"/>
                  <a:gd name="connsiteY10" fmla="*/ 61940 h 739654"/>
                  <a:gd name="connsiteX11" fmla="*/ 1062432 w 1281020"/>
                  <a:gd name="connsiteY11" fmla="*/ 162019 h 739654"/>
                  <a:gd name="connsiteX12" fmla="*/ 1219061 w 1281020"/>
                  <a:gd name="connsiteY12" fmla="*/ 369827 h 739654"/>
                  <a:gd name="connsiteX13" fmla="*/ 1062432 w 1281020"/>
                  <a:gd name="connsiteY13" fmla="*/ 577717 h 739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1020" h="739654">
                    <a:moveTo>
                      <a:pt x="1093433" y="108318"/>
                    </a:moveTo>
                    <a:cubicBezTo>
                      <a:pt x="843315" y="-36106"/>
                      <a:pt x="437707" y="-36106"/>
                      <a:pt x="187589" y="108318"/>
                    </a:cubicBezTo>
                    <a:cubicBezTo>
                      <a:pt x="-62530" y="252742"/>
                      <a:pt x="-62530" y="486913"/>
                      <a:pt x="187589" y="631337"/>
                    </a:cubicBezTo>
                    <a:cubicBezTo>
                      <a:pt x="437707" y="775761"/>
                      <a:pt x="843315" y="775761"/>
                      <a:pt x="1093433" y="631337"/>
                    </a:cubicBezTo>
                    <a:cubicBezTo>
                      <a:pt x="1343550" y="486913"/>
                      <a:pt x="1343550" y="252742"/>
                      <a:pt x="1093433" y="108318"/>
                    </a:cubicBezTo>
                    <a:close/>
                    <a:moveTo>
                      <a:pt x="1062432" y="577717"/>
                    </a:moveTo>
                    <a:cubicBezTo>
                      <a:pt x="950717" y="642158"/>
                      <a:pt x="800923" y="677715"/>
                      <a:pt x="640551" y="677715"/>
                    </a:cubicBezTo>
                    <a:cubicBezTo>
                      <a:pt x="480180" y="677715"/>
                      <a:pt x="330304" y="642158"/>
                      <a:pt x="218589" y="577717"/>
                    </a:cubicBezTo>
                    <a:cubicBezTo>
                      <a:pt x="117533" y="519377"/>
                      <a:pt x="61960" y="445579"/>
                      <a:pt x="61960" y="369827"/>
                    </a:cubicBezTo>
                    <a:cubicBezTo>
                      <a:pt x="61960" y="294076"/>
                      <a:pt x="117533" y="220277"/>
                      <a:pt x="218589" y="162019"/>
                    </a:cubicBezTo>
                    <a:cubicBezTo>
                      <a:pt x="330304" y="97496"/>
                      <a:pt x="480098" y="61940"/>
                      <a:pt x="640551" y="61940"/>
                    </a:cubicBezTo>
                    <a:cubicBezTo>
                      <a:pt x="801004" y="61940"/>
                      <a:pt x="950717" y="97496"/>
                      <a:pt x="1062432" y="162019"/>
                    </a:cubicBezTo>
                    <a:cubicBezTo>
                      <a:pt x="1163488" y="220277"/>
                      <a:pt x="1219061" y="294157"/>
                      <a:pt x="1219061" y="369827"/>
                    </a:cubicBezTo>
                    <a:cubicBezTo>
                      <a:pt x="1219061" y="445497"/>
                      <a:pt x="1163488" y="519377"/>
                      <a:pt x="1062432" y="577717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C4C1D2FA-91E8-15D8-F562-564B1DE63770}"/>
                  </a:ext>
                </a:extLst>
              </p:cNvPr>
              <p:cNvSpPr/>
              <p:nvPr/>
            </p:nvSpPr>
            <p:spPr>
              <a:xfrm>
                <a:off x="5091629" y="2586962"/>
                <a:ext cx="1157263" cy="395111"/>
              </a:xfrm>
              <a:custGeom>
                <a:avLst/>
                <a:gdLst>
                  <a:gd name="connsiteX0" fmla="*/ 1157264 w 1157263"/>
                  <a:gd name="connsiteY0" fmla="*/ 307888 h 395111"/>
                  <a:gd name="connsiteX1" fmla="*/ 1132203 w 1157263"/>
                  <a:gd name="connsiteY1" fmla="*/ 395112 h 395111"/>
                  <a:gd name="connsiteX2" fmla="*/ 1000554 w 1157263"/>
                  <a:gd name="connsiteY2" fmla="*/ 274446 h 395111"/>
                  <a:gd name="connsiteX3" fmla="*/ 578591 w 1157263"/>
                  <a:gd name="connsiteY3" fmla="*/ 174367 h 395111"/>
                  <a:gd name="connsiteX4" fmla="*/ 156710 w 1157263"/>
                  <a:gd name="connsiteY4" fmla="*/ 274446 h 395111"/>
                  <a:gd name="connsiteX5" fmla="*/ 24898 w 1157263"/>
                  <a:gd name="connsiteY5" fmla="*/ 395112 h 395111"/>
                  <a:gd name="connsiteX6" fmla="*/ 0 w 1157263"/>
                  <a:gd name="connsiteY6" fmla="*/ 307888 h 395111"/>
                  <a:gd name="connsiteX7" fmla="*/ 156710 w 1157263"/>
                  <a:gd name="connsiteY7" fmla="*/ 99998 h 395111"/>
                  <a:gd name="connsiteX8" fmla="*/ 578591 w 1157263"/>
                  <a:gd name="connsiteY8" fmla="*/ 0 h 395111"/>
                  <a:gd name="connsiteX9" fmla="*/ 1000554 w 1157263"/>
                  <a:gd name="connsiteY9" fmla="*/ 99998 h 395111"/>
                  <a:gd name="connsiteX10" fmla="*/ 1157264 w 1157263"/>
                  <a:gd name="connsiteY10" fmla="*/ 307888 h 395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7263" h="395111">
                    <a:moveTo>
                      <a:pt x="1157264" y="307888"/>
                    </a:moveTo>
                    <a:cubicBezTo>
                      <a:pt x="1156889" y="338685"/>
                      <a:pt x="1148232" y="368814"/>
                      <a:pt x="1132203" y="395112"/>
                    </a:cubicBezTo>
                    <a:cubicBezTo>
                      <a:pt x="1106817" y="351093"/>
                      <a:pt x="1062147" y="309840"/>
                      <a:pt x="1000554" y="274446"/>
                    </a:cubicBezTo>
                    <a:cubicBezTo>
                      <a:pt x="888920" y="209923"/>
                      <a:pt x="739044" y="174367"/>
                      <a:pt x="578591" y="174367"/>
                    </a:cubicBezTo>
                    <a:cubicBezTo>
                      <a:pt x="418138" y="174367"/>
                      <a:pt x="268344" y="209923"/>
                      <a:pt x="156710" y="274446"/>
                    </a:cubicBezTo>
                    <a:cubicBezTo>
                      <a:pt x="95198" y="309840"/>
                      <a:pt x="50447" y="351093"/>
                      <a:pt x="24898" y="395112"/>
                    </a:cubicBezTo>
                    <a:cubicBezTo>
                      <a:pt x="8991" y="368765"/>
                      <a:pt x="391" y="338660"/>
                      <a:pt x="0" y="307888"/>
                    </a:cubicBezTo>
                    <a:cubicBezTo>
                      <a:pt x="0" y="232218"/>
                      <a:pt x="55654" y="158338"/>
                      <a:pt x="156710" y="99998"/>
                    </a:cubicBezTo>
                    <a:cubicBezTo>
                      <a:pt x="268344" y="35557"/>
                      <a:pt x="418301" y="0"/>
                      <a:pt x="578591" y="0"/>
                    </a:cubicBezTo>
                    <a:cubicBezTo>
                      <a:pt x="738882" y="0"/>
                      <a:pt x="888920" y="35557"/>
                      <a:pt x="1000554" y="99998"/>
                    </a:cubicBezTo>
                    <a:cubicBezTo>
                      <a:pt x="1101610" y="158338"/>
                      <a:pt x="1157264" y="232218"/>
                      <a:pt x="1157264" y="307888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FFDCAE43-FFA3-4EB7-6B97-C5A98FBA4B7D}"/>
                  </a:ext>
                </a:extLst>
              </p:cNvPr>
              <p:cNvSpPr/>
              <p:nvPr/>
            </p:nvSpPr>
            <p:spPr>
              <a:xfrm>
                <a:off x="5092036" y="2592495"/>
                <a:ext cx="473466" cy="389578"/>
              </a:xfrm>
              <a:custGeom>
                <a:avLst/>
                <a:gdLst>
                  <a:gd name="connsiteX0" fmla="*/ 156710 w 473466"/>
                  <a:gd name="connsiteY0" fmla="*/ 94466 h 389578"/>
                  <a:gd name="connsiteX1" fmla="*/ 0 w 473466"/>
                  <a:gd name="connsiteY1" fmla="*/ 302355 h 389578"/>
                  <a:gd name="connsiteX2" fmla="*/ 24898 w 473466"/>
                  <a:gd name="connsiteY2" fmla="*/ 389579 h 389578"/>
                  <a:gd name="connsiteX3" fmla="*/ 156710 w 473466"/>
                  <a:gd name="connsiteY3" fmla="*/ 268914 h 389578"/>
                  <a:gd name="connsiteX4" fmla="*/ 238076 w 473466"/>
                  <a:gd name="connsiteY4" fmla="*/ 229939 h 389578"/>
                  <a:gd name="connsiteX5" fmla="*/ 165986 w 473466"/>
                  <a:gd name="connsiteY5" fmla="*/ 192023 h 389578"/>
                  <a:gd name="connsiteX6" fmla="*/ 473467 w 473466"/>
                  <a:gd name="connsiteY6" fmla="*/ 0 h 389578"/>
                  <a:gd name="connsiteX7" fmla="*/ 473467 w 473466"/>
                  <a:gd name="connsiteY7" fmla="*/ 0 h 389578"/>
                  <a:gd name="connsiteX8" fmla="*/ 156710 w 473466"/>
                  <a:gd name="connsiteY8" fmla="*/ 94466 h 38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466" h="389578">
                    <a:moveTo>
                      <a:pt x="156710" y="94466"/>
                    </a:moveTo>
                    <a:cubicBezTo>
                      <a:pt x="55654" y="152805"/>
                      <a:pt x="0" y="226685"/>
                      <a:pt x="0" y="302355"/>
                    </a:cubicBezTo>
                    <a:cubicBezTo>
                      <a:pt x="390" y="333127"/>
                      <a:pt x="8991" y="363233"/>
                      <a:pt x="24898" y="389579"/>
                    </a:cubicBezTo>
                    <a:cubicBezTo>
                      <a:pt x="50447" y="345560"/>
                      <a:pt x="95198" y="304308"/>
                      <a:pt x="156710" y="268914"/>
                    </a:cubicBezTo>
                    <a:cubicBezTo>
                      <a:pt x="182853" y="253967"/>
                      <a:pt x="210045" y="240940"/>
                      <a:pt x="238076" y="229939"/>
                    </a:cubicBezTo>
                    <a:cubicBezTo>
                      <a:pt x="213666" y="239378"/>
                      <a:pt x="138728" y="263462"/>
                      <a:pt x="165986" y="192023"/>
                    </a:cubicBezTo>
                    <a:cubicBezTo>
                      <a:pt x="198532" y="107159"/>
                      <a:pt x="356951" y="15297"/>
                      <a:pt x="473467" y="0"/>
                    </a:cubicBezTo>
                    <a:lnTo>
                      <a:pt x="473467" y="0"/>
                    </a:lnTo>
                    <a:cubicBezTo>
                      <a:pt x="352883" y="11879"/>
                      <a:pt x="243039" y="44426"/>
                      <a:pt x="156710" y="94466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4D7A5E30-578F-F9CD-7509-D6E391F35BF7}"/>
                  </a:ext>
                </a:extLst>
              </p:cNvPr>
              <p:cNvSpPr/>
              <p:nvPr/>
            </p:nvSpPr>
            <p:spPr>
              <a:xfrm>
                <a:off x="5096837" y="2665887"/>
                <a:ext cx="1146848" cy="536850"/>
              </a:xfrm>
              <a:custGeom>
                <a:avLst/>
                <a:gdLst>
                  <a:gd name="connsiteX0" fmla="*/ 995346 w 1146848"/>
                  <a:gd name="connsiteY0" fmla="*/ 100080 h 536850"/>
                  <a:gd name="connsiteX1" fmla="*/ 573465 w 1146848"/>
                  <a:gd name="connsiteY1" fmla="*/ 0 h 536850"/>
                  <a:gd name="connsiteX2" fmla="*/ 151503 w 1146848"/>
                  <a:gd name="connsiteY2" fmla="*/ 100080 h 536850"/>
                  <a:gd name="connsiteX3" fmla="*/ 0 w 1146848"/>
                  <a:gd name="connsiteY3" fmla="*/ 268425 h 536850"/>
                  <a:gd name="connsiteX4" fmla="*/ 151503 w 1146848"/>
                  <a:gd name="connsiteY4" fmla="*/ 436852 h 536850"/>
                  <a:gd name="connsiteX5" fmla="*/ 573465 w 1146848"/>
                  <a:gd name="connsiteY5" fmla="*/ 536851 h 536850"/>
                  <a:gd name="connsiteX6" fmla="*/ 995346 w 1146848"/>
                  <a:gd name="connsiteY6" fmla="*/ 436852 h 536850"/>
                  <a:gd name="connsiteX7" fmla="*/ 1146849 w 1146848"/>
                  <a:gd name="connsiteY7" fmla="*/ 268425 h 536850"/>
                  <a:gd name="connsiteX8" fmla="*/ 995346 w 1146848"/>
                  <a:gd name="connsiteY8" fmla="*/ 100080 h 53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6848" h="536850">
                    <a:moveTo>
                      <a:pt x="995346" y="100080"/>
                    </a:moveTo>
                    <a:cubicBezTo>
                      <a:pt x="883631" y="35557"/>
                      <a:pt x="733837" y="0"/>
                      <a:pt x="573465" y="0"/>
                    </a:cubicBezTo>
                    <a:cubicBezTo>
                      <a:pt x="413094" y="0"/>
                      <a:pt x="263218" y="35557"/>
                      <a:pt x="151503" y="100080"/>
                    </a:cubicBezTo>
                    <a:cubicBezTo>
                      <a:pt x="68103" y="148167"/>
                      <a:pt x="15785" y="206832"/>
                      <a:pt x="0" y="268425"/>
                    </a:cubicBezTo>
                    <a:cubicBezTo>
                      <a:pt x="15785" y="330019"/>
                      <a:pt x="68103" y="388684"/>
                      <a:pt x="151503" y="436852"/>
                    </a:cubicBezTo>
                    <a:cubicBezTo>
                      <a:pt x="263218" y="501294"/>
                      <a:pt x="413012" y="536851"/>
                      <a:pt x="573465" y="536851"/>
                    </a:cubicBezTo>
                    <a:cubicBezTo>
                      <a:pt x="733918" y="536851"/>
                      <a:pt x="883631" y="501294"/>
                      <a:pt x="995346" y="436852"/>
                    </a:cubicBezTo>
                    <a:cubicBezTo>
                      <a:pt x="1078746" y="388684"/>
                      <a:pt x="1131064" y="330019"/>
                      <a:pt x="1146849" y="268425"/>
                    </a:cubicBezTo>
                    <a:cubicBezTo>
                      <a:pt x="1131064" y="206832"/>
                      <a:pt x="1078746" y="148330"/>
                      <a:pt x="995346" y="10008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BE09C886-14C6-4176-3DA6-8FB4BCF7FA3D}"/>
                  </a:ext>
                </a:extLst>
              </p:cNvPr>
              <p:cNvSpPr/>
              <p:nvPr/>
            </p:nvSpPr>
            <p:spPr>
              <a:xfrm>
                <a:off x="6116840" y="3202825"/>
                <a:ext cx="262201" cy="205166"/>
              </a:xfrm>
              <a:custGeom>
                <a:avLst/>
                <a:gdLst>
                  <a:gd name="connsiteX0" fmla="*/ 159 w 262201"/>
                  <a:gd name="connsiteY0" fmla="*/ 72165 h 205166"/>
                  <a:gd name="connsiteX1" fmla="*/ 38483 w 262201"/>
                  <a:gd name="connsiteY1" fmla="*/ 5201 h 205166"/>
                  <a:gd name="connsiteX2" fmla="*/ 65577 w 262201"/>
                  <a:gd name="connsiteY2" fmla="*/ 2353 h 205166"/>
                  <a:gd name="connsiteX3" fmla="*/ 65577 w 262201"/>
                  <a:gd name="connsiteY3" fmla="*/ 2353 h 205166"/>
                  <a:gd name="connsiteX4" fmla="*/ 250766 w 262201"/>
                  <a:gd name="connsiteY4" fmla="*/ 108129 h 205166"/>
                  <a:gd name="connsiteX5" fmla="*/ 250766 w 262201"/>
                  <a:gd name="connsiteY5" fmla="*/ 108129 h 205166"/>
                  <a:gd name="connsiteX6" fmla="*/ 262075 w 262201"/>
                  <a:gd name="connsiteY6" fmla="*/ 132945 h 205166"/>
                  <a:gd name="connsiteX7" fmla="*/ 223752 w 262201"/>
                  <a:gd name="connsiteY7" fmla="*/ 199909 h 205166"/>
                  <a:gd name="connsiteX8" fmla="*/ 196495 w 262201"/>
                  <a:gd name="connsiteY8" fmla="*/ 202757 h 205166"/>
                  <a:gd name="connsiteX9" fmla="*/ 196495 w 262201"/>
                  <a:gd name="connsiteY9" fmla="*/ 202757 h 205166"/>
                  <a:gd name="connsiteX10" fmla="*/ 11306 w 262201"/>
                  <a:gd name="connsiteY10" fmla="*/ 96981 h 205166"/>
                  <a:gd name="connsiteX11" fmla="*/ 11306 w 262201"/>
                  <a:gd name="connsiteY11" fmla="*/ 96981 h 205166"/>
                  <a:gd name="connsiteX12" fmla="*/ 159 w 262201"/>
                  <a:gd name="connsiteY12" fmla="*/ 72165 h 20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2201" h="205166">
                    <a:moveTo>
                      <a:pt x="159" y="72165"/>
                    </a:moveTo>
                    <a:cubicBezTo>
                      <a:pt x="1543" y="45013"/>
                      <a:pt x="15773" y="20148"/>
                      <a:pt x="38483" y="5201"/>
                    </a:cubicBezTo>
                    <a:cubicBezTo>
                      <a:pt x="46359" y="-519"/>
                      <a:pt x="56684" y="-1601"/>
                      <a:pt x="65577" y="2353"/>
                    </a:cubicBezTo>
                    <a:lnTo>
                      <a:pt x="65577" y="2353"/>
                    </a:lnTo>
                    <a:lnTo>
                      <a:pt x="250766" y="108129"/>
                    </a:lnTo>
                    <a:lnTo>
                      <a:pt x="250766" y="108129"/>
                    </a:lnTo>
                    <a:cubicBezTo>
                      <a:pt x="258699" y="113783"/>
                      <a:pt x="263011" y="123246"/>
                      <a:pt x="262075" y="132945"/>
                    </a:cubicBezTo>
                    <a:cubicBezTo>
                      <a:pt x="260709" y="160097"/>
                      <a:pt x="246470" y="184970"/>
                      <a:pt x="223752" y="199909"/>
                    </a:cubicBezTo>
                    <a:cubicBezTo>
                      <a:pt x="215843" y="205702"/>
                      <a:pt x="205429" y="206793"/>
                      <a:pt x="196495" y="202757"/>
                    </a:cubicBezTo>
                    <a:lnTo>
                      <a:pt x="196495" y="202757"/>
                    </a:lnTo>
                    <a:lnTo>
                      <a:pt x="11306" y="96981"/>
                    </a:lnTo>
                    <a:lnTo>
                      <a:pt x="11306" y="96981"/>
                    </a:lnTo>
                    <a:cubicBezTo>
                      <a:pt x="3365" y="91343"/>
                      <a:pt x="-898" y="81848"/>
                      <a:pt x="159" y="72165"/>
                    </a:cubicBezTo>
                    <a:close/>
                  </a:path>
                </a:pathLst>
              </a:custGeom>
              <a:solidFill>
                <a:srgbClr val="37474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D4EFF767-FA02-B4B1-CB2B-CC5CC672E6AE}"/>
                  </a:ext>
                </a:extLst>
              </p:cNvPr>
              <p:cNvSpPr/>
              <p:nvPr/>
            </p:nvSpPr>
            <p:spPr>
              <a:xfrm>
                <a:off x="6116860" y="3246106"/>
                <a:ext cx="245538" cy="161967"/>
              </a:xfrm>
              <a:custGeom>
                <a:avLst/>
                <a:gdLst>
                  <a:gd name="connsiteX0" fmla="*/ 11694 w 245538"/>
                  <a:gd name="connsiteY0" fmla="*/ 53783 h 161967"/>
                  <a:gd name="connsiteX1" fmla="*/ 140 w 245538"/>
                  <a:gd name="connsiteY1" fmla="*/ 28885 h 161967"/>
                  <a:gd name="connsiteX2" fmla="*/ 6730 w 245538"/>
                  <a:gd name="connsiteY2" fmla="*/ 0 h 161967"/>
                  <a:gd name="connsiteX3" fmla="*/ 245538 w 245538"/>
                  <a:gd name="connsiteY3" fmla="*/ 136613 h 161967"/>
                  <a:gd name="connsiteX4" fmla="*/ 224058 w 245538"/>
                  <a:gd name="connsiteY4" fmla="*/ 156710 h 161967"/>
                  <a:gd name="connsiteX5" fmla="*/ 196800 w 245538"/>
                  <a:gd name="connsiteY5" fmla="*/ 159558 h 161967"/>
                  <a:gd name="connsiteX6" fmla="*/ 11612 w 245538"/>
                  <a:gd name="connsiteY6" fmla="*/ 53783 h 16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538" h="161967">
                    <a:moveTo>
                      <a:pt x="11694" y="53783"/>
                    </a:moveTo>
                    <a:cubicBezTo>
                      <a:pt x="3573" y="48225"/>
                      <a:pt x="-861" y="38673"/>
                      <a:pt x="140" y="28885"/>
                    </a:cubicBezTo>
                    <a:cubicBezTo>
                      <a:pt x="343" y="18909"/>
                      <a:pt x="2589" y="9080"/>
                      <a:pt x="6730" y="0"/>
                    </a:cubicBezTo>
                    <a:lnTo>
                      <a:pt x="245538" y="136613"/>
                    </a:lnTo>
                    <a:cubicBezTo>
                      <a:pt x="239827" y="144709"/>
                      <a:pt x="232512" y="151544"/>
                      <a:pt x="224058" y="156710"/>
                    </a:cubicBezTo>
                    <a:cubicBezTo>
                      <a:pt x="216149" y="162504"/>
                      <a:pt x="205734" y="163594"/>
                      <a:pt x="196800" y="159558"/>
                    </a:cubicBezTo>
                    <a:lnTo>
                      <a:pt x="11612" y="53783"/>
                    </a:ln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4DAE6477-DFF6-6E68-3653-52B4FE15163F}"/>
                  </a:ext>
                </a:extLst>
              </p:cNvPr>
              <p:cNvSpPr/>
              <p:nvPr/>
            </p:nvSpPr>
            <p:spPr>
              <a:xfrm>
                <a:off x="6309754" y="3308597"/>
                <a:ext cx="614945" cy="429852"/>
              </a:xfrm>
              <a:custGeom>
                <a:avLst/>
                <a:gdLst>
                  <a:gd name="connsiteX0" fmla="*/ 566305 w 614945"/>
                  <a:gd name="connsiteY0" fmla="*/ 255241 h 429852"/>
                  <a:gd name="connsiteX1" fmla="*/ 566305 w 614945"/>
                  <a:gd name="connsiteY1" fmla="*/ 255241 h 429852"/>
                  <a:gd name="connsiteX2" fmla="*/ 85190 w 614945"/>
                  <a:gd name="connsiteY2" fmla="*/ 3008 h 429852"/>
                  <a:gd name="connsiteX3" fmla="*/ 85190 w 614945"/>
                  <a:gd name="connsiteY3" fmla="*/ 3008 h 429852"/>
                  <a:gd name="connsiteX4" fmla="*/ 84702 w 614945"/>
                  <a:gd name="connsiteY4" fmla="*/ 3008 h 429852"/>
                  <a:gd name="connsiteX5" fmla="*/ 84702 w 614945"/>
                  <a:gd name="connsiteY5" fmla="*/ 3008 h 429852"/>
                  <a:gd name="connsiteX6" fmla="*/ 49877 w 614945"/>
                  <a:gd name="connsiteY6" fmla="*/ 6913 h 429852"/>
                  <a:gd name="connsiteX7" fmla="*/ 0 w 614945"/>
                  <a:gd name="connsiteY7" fmla="*/ 93975 h 429852"/>
                  <a:gd name="connsiteX8" fmla="*/ 14890 w 614945"/>
                  <a:gd name="connsiteY8" fmla="*/ 126521 h 429852"/>
                  <a:gd name="connsiteX9" fmla="*/ 474769 w 614945"/>
                  <a:gd name="connsiteY9" fmla="*/ 416915 h 429852"/>
                  <a:gd name="connsiteX10" fmla="*/ 474769 w 614945"/>
                  <a:gd name="connsiteY10" fmla="*/ 416915 h 429852"/>
                  <a:gd name="connsiteX11" fmla="*/ 521879 w 614945"/>
                  <a:gd name="connsiteY11" fmla="*/ 429852 h 429852"/>
                  <a:gd name="connsiteX12" fmla="*/ 614945 w 614945"/>
                  <a:gd name="connsiteY12" fmla="*/ 337079 h 429852"/>
                  <a:gd name="connsiteX13" fmla="*/ 566305 w 614945"/>
                  <a:gd name="connsiteY13" fmla="*/ 255241 h 42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4945" h="429852">
                    <a:moveTo>
                      <a:pt x="566305" y="255241"/>
                    </a:moveTo>
                    <a:lnTo>
                      <a:pt x="566305" y="255241"/>
                    </a:lnTo>
                    <a:lnTo>
                      <a:pt x="85190" y="3008"/>
                    </a:lnTo>
                    <a:lnTo>
                      <a:pt x="85190" y="3008"/>
                    </a:lnTo>
                    <a:lnTo>
                      <a:pt x="84702" y="3008"/>
                    </a:lnTo>
                    <a:lnTo>
                      <a:pt x="84702" y="3008"/>
                    </a:lnTo>
                    <a:cubicBezTo>
                      <a:pt x="75670" y="-1874"/>
                      <a:pt x="63384" y="-979"/>
                      <a:pt x="49877" y="6913"/>
                    </a:cubicBezTo>
                    <a:cubicBezTo>
                      <a:pt x="20333" y="26335"/>
                      <a:pt x="1806" y="58670"/>
                      <a:pt x="0" y="93975"/>
                    </a:cubicBezTo>
                    <a:cubicBezTo>
                      <a:pt x="0" y="110248"/>
                      <a:pt x="5777" y="121232"/>
                      <a:pt x="14890" y="126521"/>
                    </a:cubicBezTo>
                    <a:lnTo>
                      <a:pt x="474769" y="416915"/>
                    </a:lnTo>
                    <a:lnTo>
                      <a:pt x="474769" y="416915"/>
                    </a:lnTo>
                    <a:cubicBezTo>
                      <a:pt x="489016" y="425410"/>
                      <a:pt x="505297" y="429876"/>
                      <a:pt x="521879" y="429852"/>
                    </a:cubicBezTo>
                    <a:cubicBezTo>
                      <a:pt x="573197" y="429933"/>
                      <a:pt x="614864" y="388396"/>
                      <a:pt x="614945" y="337079"/>
                    </a:cubicBezTo>
                    <a:cubicBezTo>
                      <a:pt x="615002" y="302938"/>
                      <a:pt x="596321" y="271515"/>
                      <a:pt x="566305" y="25524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3A954D22-C2E4-5371-EAF7-77CAF646A81F}"/>
                  </a:ext>
                </a:extLst>
              </p:cNvPr>
              <p:cNvSpPr/>
              <p:nvPr/>
            </p:nvSpPr>
            <p:spPr>
              <a:xfrm>
                <a:off x="6309673" y="3349277"/>
                <a:ext cx="614349" cy="388803"/>
              </a:xfrm>
              <a:custGeom>
                <a:avLst/>
                <a:gdLst>
                  <a:gd name="connsiteX0" fmla="*/ 568258 w 614349"/>
                  <a:gd name="connsiteY0" fmla="*/ 215619 h 388803"/>
                  <a:gd name="connsiteX1" fmla="*/ 580161 w 614349"/>
                  <a:gd name="connsiteY1" fmla="*/ 278246 h 388803"/>
                  <a:gd name="connsiteX2" fmla="*/ 542871 w 614349"/>
                  <a:gd name="connsiteY2" fmla="*/ 297961 h 388803"/>
                  <a:gd name="connsiteX3" fmla="*/ 522123 w 614349"/>
                  <a:gd name="connsiteY3" fmla="*/ 292916 h 388803"/>
                  <a:gd name="connsiteX4" fmla="*/ 522123 w 614349"/>
                  <a:gd name="connsiteY4" fmla="*/ 292916 h 388803"/>
                  <a:gd name="connsiteX5" fmla="*/ 16680 w 614349"/>
                  <a:gd name="connsiteY5" fmla="*/ 0 h 388803"/>
                  <a:gd name="connsiteX6" fmla="*/ 0 w 614349"/>
                  <a:gd name="connsiteY6" fmla="*/ 52806 h 388803"/>
                  <a:gd name="connsiteX7" fmla="*/ 14890 w 614349"/>
                  <a:gd name="connsiteY7" fmla="*/ 85353 h 388803"/>
                  <a:gd name="connsiteX8" fmla="*/ 474850 w 614349"/>
                  <a:gd name="connsiteY8" fmla="*/ 376235 h 388803"/>
                  <a:gd name="connsiteX9" fmla="*/ 474850 w 614349"/>
                  <a:gd name="connsiteY9" fmla="*/ 376235 h 388803"/>
                  <a:gd name="connsiteX10" fmla="*/ 601780 w 614349"/>
                  <a:gd name="connsiteY10" fmla="*/ 342549 h 388803"/>
                  <a:gd name="connsiteX11" fmla="*/ 568095 w 614349"/>
                  <a:gd name="connsiteY11" fmla="*/ 215619 h 38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4349" h="388803">
                    <a:moveTo>
                      <a:pt x="568258" y="215619"/>
                    </a:moveTo>
                    <a:cubicBezTo>
                      <a:pt x="588835" y="229622"/>
                      <a:pt x="594173" y="257661"/>
                      <a:pt x="580161" y="278246"/>
                    </a:cubicBezTo>
                    <a:cubicBezTo>
                      <a:pt x="571765" y="290589"/>
                      <a:pt x="557802" y="297969"/>
                      <a:pt x="542871" y="297961"/>
                    </a:cubicBezTo>
                    <a:cubicBezTo>
                      <a:pt x="535646" y="297994"/>
                      <a:pt x="528527" y="296261"/>
                      <a:pt x="522123" y="292916"/>
                    </a:cubicBezTo>
                    <a:lnTo>
                      <a:pt x="522123" y="292916"/>
                    </a:lnTo>
                    <a:lnTo>
                      <a:pt x="16680" y="0"/>
                    </a:lnTo>
                    <a:cubicBezTo>
                      <a:pt x="6468" y="15785"/>
                      <a:pt x="708" y="34027"/>
                      <a:pt x="0" y="52806"/>
                    </a:cubicBezTo>
                    <a:cubicBezTo>
                      <a:pt x="0" y="69079"/>
                      <a:pt x="5777" y="80064"/>
                      <a:pt x="14890" y="85353"/>
                    </a:cubicBezTo>
                    <a:lnTo>
                      <a:pt x="474850" y="376235"/>
                    </a:lnTo>
                    <a:lnTo>
                      <a:pt x="474850" y="376235"/>
                    </a:lnTo>
                    <a:cubicBezTo>
                      <a:pt x="519202" y="401987"/>
                      <a:pt x="576028" y="386902"/>
                      <a:pt x="601780" y="342549"/>
                    </a:cubicBezTo>
                    <a:cubicBezTo>
                      <a:pt x="627533" y="298197"/>
                      <a:pt x="612447" y="241371"/>
                      <a:pt x="568095" y="215619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1104" name="Group 1103">
            <a:extLst>
              <a:ext uri="{FF2B5EF4-FFF2-40B4-BE49-F238E27FC236}">
                <a16:creationId xmlns:a16="http://schemas.microsoft.com/office/drawing/2014/main" id="{C3FAD532-C9E2-A6EF-D0DB-E3F78AF903C7}"/>
              </a:ext>
            </a:extLst>
          </p:cNvPr>
          <p:cNvGrpSpPr/>
          <p:nvPr/>
        </p:nvGrpSpPr>
        <p:grpSpPr>
          <a:xfrm>
            <a:off x="10629851" y="5749047"/>
            <a:ext cx="476473" cy="945218"/>
            <a:chOff x="3816385" y="2536678"/>
            <a:chExt cx="1456283" cy="2888945"/>
          </a:xfrm>
        </p:grpSpPr>
        <p:grpSp>
          <p:nvGrpSpPr>
            <p:cNvPr id="1105" name="Graphic 4">
              <a:extLst>
                <a:ext uri="{FF2B5EF4-FFF2-40B4-BE49-F238E27FC236}">
                  <a16:creationId xmlns:a16="http://schemas.microsoft.com/office/drawing/2014/main" id="{2955F653-EB97-D6DD-38E5-BB7FF20ED53E}"/>
                </a:ext>
              </a:extLst>
            </p:cNvPr>
            <p:cNvGrpSpPr/>
            <p:nvPr/>
          </p:nvGrpSpPr>
          <p:grpSpPr>
            <a:xfrm>
              <a:off x="3816385" y="2536678"/>
              <a:ext cx="1069632" cy="1654245"/>
              <a:chOff x="3816385" y="2536678"/>
              <a:chExt cx="1069632" cy="1654245"/>
            </a:xfrm>
          </p:grpSpPr>
          <p:grpSp>
            <p:nvGrpSpPr>
              <p:cNvPr id="1164" name="Graphic 4">
                <a:extLst>
                  <a:ext uri="{FF2B5EF4-FFF2-40B4-BE49-F238E27FC236}">
                    <a16:creationId xmlns:a16="http://schemas.microsoft.com/office/drawing/2014/main" id="{AFF43730-5605-94A0-766A-C89173B98ACC}"/>
                  </a:ext>
                </a:extLst>
              </p:cNvPr>
              <p:cNvGrpSpPr/>
              <p:nvPr/>
            </p:nvGrpSpPr>
            <p:grpSpPr>
              <a:xfrm>
                <a:off x="3816385" y="2536678"/>
                <a:ext cx="885665" cy="1654245"/>
                <a:chOff x="3816385" y="2536678"/>
                <a:chExt cx="885665" cy="1654245"/>
              </a:xfrm>
            </p:grpSpPr>
            <p:sp>
              <p:nvSpPr>
                <p:cNvPr id="1195" name="Freeform: Shape 1194">
                  <a:extLst>
                    <a:ext uri="{FF2B5EF4-FFF2-40B4-BE49-F238E27FC236}">
                      <a16:creationId xmlns:a16="http://schemas.microsoft.com/office/drawing/2014/main" id="{D57339F1-CA01-32AF-F152-0F761ED42CCF}"/>
                    </a:ext>
                  </a:extLst>
                </p:cNvPr>
                <p:cNvSpPr/>
                <p:nvPr/>
              </p:nvSpPr>
              <p:spPr>
                <a:xfrm>
                  <a:off x="3816385" y="2837406"/>
                  <a:ext cx="364680" cy="1353517"/>
                </a:xfrm>
                <a:custGeom>
                  <a:avLst/>
                  <a:gdLst>
                    <a:gd name="connsiteX0" fmla="*/ 364681 w 364680"/>
                    <a:gd name="connsiteY0" fmla="*/ 1353518 h 1353517"/>
                    <a:gd name="connsiteX1" fmla="*/ 0 w 364680"/>
                    <a:gd name="connsiteY1" fmla="*/ 1142943 h 1353517"/>
                    <a:gd name="connsiteX2" fmla="*/ 0 w 364680"/>
                    <a:gd name="connsiteY2" fmla="*/ 0 h 1353517"/>
                    <a:gd name="connsiteX3" fmla="*/ 364681 w 364680"/>
                    <a:gd name="connsiteY3" fmla="*/ 210574 h 1353517"/>
                    <a:gd name="connsiteX4" fmla="*/ 364681 w 364680"/>
                    <a:gd name="connsiteY4" fmla="*/ 1353518 h 1353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4680" h="1353517">
                      <a:moveTo>
                        <a:pt x="364681" y="1353518"/>
                      </a:moveTo>
                      <a:lnTo>
                        <a:pt x="0" y="1142943"/>
                      </a:lnTo>
                      <a:lnTo>
                        <a:pt x="0" y="0"/>
                      </a:lnTo>
                      <a:lnTo>
                        <a:pt x="364681" y="210574"/>
                      </a:lnTo>
                      <a:lnTo>
                        <a:pt x="364681" y="135351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6" name="Freeform: Shape 1195">
                  <a:extLst>
                    <a:ext uri="{FF2B5EF4-FFF2-40B4-BE49-F238E27FC236}">
                      <a16:creationId xmlns:a16="http://schemas.microsoft.com/office/drawing/2014/main" id="{3B7907E5-BCFB-6DB1-3DD0-A80266EF9F0E}"/>
                    </a:ext>
                  </a:extLst>
                </p:cNvPr>
                <p:cNvSpPr/>
                <p:nvPr/>
              </p:nvSpPr>
              <p:spPr>
                <a:xfrm>
                  <a:off x="4181066" y="2747253"/>
                  <a:ext cx="520984" cy="1443670"/>
                </a:xfrm>
                <a:custGeom>
                  <a:avLst/>
                  <a:gdLst>
                    <a:gd name="connsiteX0" fmla="*/ 0 w 520984"/>
                    <a:gd name="connsiteY0" fmla="*/ 300727 h 1443670"/>
                    <a:gd name="connsiteX1" fmla="*/ 520903 w 520984"/>
                    <a:gd name="connsiteY1" fmla="*/ 0 h 1443670"/>
                    <a:gd name="connsiteX2" fmla="*/ 520984 w 520984"/>
                    <a:gd name="connsiteY2" fmla="*/ 1142862 h 1443670"/>
                    <a:gd name="connsiteX3" fmla="*/ 0 w 520984"/>
                    <a:gd name="connsiteY3" fmla="*/ 1443671 h 1443670"/>
                    <a:gd name="connsiteX4" fmla="*/ 0 w 520984"/>
                    <a:gd name="connsiteY4" fmla="*/ 300727 h 1443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984" h="1443670">
                      <a:moveTo>
                        <a:pt x="0" y="300727"/>
                      </a:moveTo>
                      <a:lnTo>
                        <a:pt x="520903" y="0"/>
                      </a:lnTo>
                      <a:lnTo>
                        <a:pt x="520984" y="1142862"/>
                      </a:lnTo>
                      <a:lnTo>
                        <a:pt x="0" y="1443671"/>
                      </a:lnTo>
                      <a:lnTo>
                        <a:pt x="0" y="300727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7" name="Freeform: Shape 1196">
                  <a:extLst>
                    <a:ext uri="{FF2B5EF4-FFF2-40B4-BE49-F238E27FC236}">
                      <a16:creationId xmlns:a16="http://schemas.microsoft.com/office/drawing/2014/main" id="{A6A99FB3-2113-055E-0AC4-922B8E6E37A9}"/>
                    </a:ext>
                  </a:extLst>
                </p:cNvPr>
                <p:cNvSpPr/>
                <p:nvPr/>
              </p:nvSpPr>
              <p:spPr>
                <a:xfrm>
                  <a:off x="3816385" y="2536678"/>
                  <a:ext cx="885583" cy="511301"/>
                </a:xfrm>
                <a:custGeom>
                  <a:avLst/>
                  <a:gdLst>
                    <a:gd name="connsiteX0" fmla="*/ 885584 w 885583"/>
                    <a:gd name="connsiteY0" fmla="*/ 210574 h 511301"/>
                    <a:gd name="connsiteX1" fmla="*/ 364681 w 885583"/>
                    <a:gd name="connsiteY1" fmla="*/ 511302 h 511301"/>
                    <a:gd name="connsiteX2" fmla="*/ 0 w 885583"/>
                    <a:gd name="connsiteY2" fmla="*/ 300728 h 511301"/>
                    <a:gd name="connsiteX3" fmla="*/ 520903 w 885583"/>
                    <a:gd name="connsiteY3" fmla="*/ 0 h 511301"/>
                    <a:gd name="connsiteX4" fmla="*/ 885584 w 885583"/>
                    <a:gd name="connsiteY4" fmla="*/ 210574 h 511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5583" h="511301">
                      <a:moveTo>
                        <a:pt x="885584" y="210574"/>
                      </a:moveTo>
                      <a:lnTo>
                        <a:pt x="364681" y="511302"/>
                      </a:lnTo>
                      <a:lnTo>
                        <a:pt x="0" y="300728"/>
                      </a:lnTo>
                      <a:lnTo>
                        <a:pt x="520903" y="0"/>
                      </a:lnTo>
                      <a:lnTo>
                        <a:pt x="885584" y="210574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8" name="Freeform: Shape 1197">
                  <a:extLst>
                    <a:ext uri="{FF2B5EF4-FFF2-40B4-BE49-F238E27FC236}">
                      <a16:creationId xmlns:a16="http://schemas.microsoft.com/office/drawing/2014/main" id="{9380877F-09CC-B7BE-350F-70E60A9BB3A2}"/>
                    </a:ext>
                  </a:extLst>
                </p:cNvPr>
                <p:cNvSpPr/>
                <p:nvPr/>
              </p:nvSpPr>
              <p:spPr>
                <a:xfrm>
                  <a:off x="4233140" y="3548135"/>
                  <a:ext cx="426356" cy="535792"/>
                </a:xfrm>
                <a:custGeom>
                  <a:avLst/>
                  <a:gdLst>
                    <a:gd name="connsiteX0" fmla="*/ 0 w 426356"/>
                    <a:gd name="connsiteY0" fmla="*/ 240598 h 535792"/>
                    <a:gd name="connsiteX1" fmla="*/ 416755 w 426356"/>
                    <a:gd name="connsiteY1" fmla="*/ 0 h 535792"/>
                    <a:gd name="connsiteX2" fmla="*/ 416755 w 426356"/>
                    <a:gd name="connsiteY2" fmla="*/ 289662 h 535792"/>
                    <a:gd name="connsiteX3" fmla="*/ 426356 w 426356"/>
                    <a:gd name="connsiteY3" fmla="*/ 295195 h 535792"/>
                    <a:gd name="connsiteX4" fmla="*/ 9601 w 426356"/>
                    <a:gd name="connsiteY4" fmla="*/ 535793 h 535792"/>
                    <a:gd name="connsiteX5" fmla="*/ 0 w 426356"/>
                    <a:gd name="connsiteY5" fmla="*/ 530260 h 535792"/>
                    <a:gd name="connsiteX6" fmla="*/ 0 w 426356"/>
                    <a:gd name="connsiteY6" fmla="*/ 240598 h 53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6356" h="535792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426356" y="295195"/>
                      </a:lnTo>
                      <a:lnTo>
                        <a:pt x="9601" y="535793"/>
                      </a:lnTo>
                      <a:lnTo>
                        <a:pt x="0" y="530260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9" name="Freeform: Shape 1198">
                  <a:extLst>
                    <a:ext uri="{FF2B5EF4-FFF2-40B4-BE49-F238E27FC236}">
                      <a16:creationId xmlns:a16="http://schemas.microsoft.com/office/drawing/2014/main" id="{AF9D9B2F-B901-D057-A9DD-9CAADBA82AFA}"/>
                    </a:ext>
                  </a:extLst>
                </p:cNvPr>
                <p:cNvSpPr/>
                <p:nvPr/>
              </p:nvSpPr>
              <p:spPr>
                <a:xfrm>
                  <a:off x="4242741" y="3553668"/>
                  <a:ext cx="416754" cy="530259"/>
                </a:xfrm>
                <a:custGeom>
                  <a:avLst/>
                  <a:gdLst>
                    <a:gd name="connsiteX0" fmla="*/ 0 w 416754"/>
                    <a:gd name="connsiteY0" fmla="*/ 240598 h 530259"/>
                    <a:gd name="connsiteX1" fmla="*/ 416755 w 416754"/>
                    <a:gd name="connsiteY1" fmla="*/ 0 h 530259"/>
                    <a:gd name="connsiteX2" fmla="*/ 416755 w 416754"/>
                    <a:gd name="connsiteY2" fmla="*/ 289662 h 530259"/>
                    <a:gd name="connsiteX3" fmla="*/ 0 w 416754"/>
                    <a:gd name="connsiteY3" fmla="*/ 530260 h 530259"/>
                    <a:gd name="connsiteX4" fmla="*/ 0 w 416754"/>
                    <a:gd name="connsiteY4" fmla="*/ 240598 h 53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259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0" y="530260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0" name="Freeform: Shape 1199">
                  <a:extLst>
                    <a:ext uri="{FF2B5EF4-FFF2-40B4-BE49-F238E27FC236}">
                      <a16:creationId xmlns:a16="http://schemas.microsoft.com/office/drawing/2014/main" id="{EB747235-F7D9-9010-4A19-2CA6DC8C5CCA}"/>
                    </a:ext>
                  </a:extLst>
                </p:cNvPr>
                <p:cNvSpPr/>
                <p:nvPr/>
              </p:nvSpPr>
              <p:spPr>
                <a:xfrm>
                  <a:off x="4242741" y="3553668"/>
                  <a:ext cx="416754" cy="530259"/>
                </a:xfrm>
                <a:custGeom>
                  <a:avLst/>
                  <a:gdLst>
                    <a:gd name="connsiteX0" fmla="*/ 0 w 416754"/>
                    <a:gd name="connsiteY0" fmla="*/ 240598 h 530259"/>
                    <a:gd name="connsiteX1" fmla="*/ 416755 w 416754"/>
                    <a:gd name="connsiteY1" fmla="*/ 0 h 530259"/>
                    <a:gd name="connsiteX2" fmla="*/ 416755 w 416754"/>
                    <a:gd name="connsiteY2" fmla="*/ 289662 h 530259"/>
                    <a:gd name="connsiteX3" fmla="*/ 0 w 416754"/>
                    <a:gd name="connsiteY3" fmla="*/ 530260 h 530259"/>
                    <a:gd name="connsiteX4" fmla="*/ 0 w 416754"/>
                    <a:gd name="connsiteY4" fmla="*/ 240598 h 53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259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0" y="530260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1" name="Freeform: Shape 1200">
                  <a:extLst>
                    <a:ext uri="{FF2B5EF4-FFF2-40B4-BE49-F238E27FC236}">
                      <a16:creationId xmlns:a16="http://schemas.microsoft.com/office/drawing/2014/main" id="{291E88BF-3184-2242-B6F1-828C6F7AAA09}"/>
                    </a:ext>
                  </a:extLst>
                </p:cNvPr>
                <p:cNvSpPr/>
                <p:nvPr/>
              </p:nvSpPr>
              <p:spPr>
                <a:xfrm>
                  <a:off x="4389769" y="3705550"/>
                  <a:ext cx="103497" cy="76131"/>
                </a:xfrm>
                <a:custGeom>
                  <a:avLst/>
                  <a:gdLst>
                    <a:gd name="connsiteX0" fmla="*/ 16355 w 103497"/>
                    <a:gd name="connsiteY0" fmla="*/ 43477 h 76131"/>
                    <a:gd name="connsiteX1" fmla="*/ 87224 w 103497"/>
                    <a:gd name="connsiteY1" fmla="*/ 2794 h 76131"/>
                    <a:gd name="connsiteX2" fmla="*/ 103497 w 103497"/>
                    <a:gd name="connsiteY2" fmla="*/ 8245 h 76131"/>
                    <a:gd name="connsiteX3" fmla="*/ 87224 w 103497"/>
                    <a:gd name="connsiteY3" fmla="*/ 32655 h 76131"/>
                    <a:gd name="connsiteX4" fmla="*/ 16273 w 103497"/>
                    <a:gd name="connsiteY4" fmla="*/ 73338 h 76131"/>
                    <a:gd name="connsiteX5" fmla="*/ 0 w 103497"/>
                    <a:gd name="connsiteY5" fmla="*/ 67887 h 76131"/>
                    <a:gd name="connsiteX6" fmla="*/ 16355 w 103497"/>
                    <a:gd name="connsiteY6" fmla="*/ 43477 h 7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97" h="76131">
                      <a:moveTo>
                        <a:pt x="16355" y="43477"/>
                      </a:moveTo>
                      <a:lnTo>
                        <a:pt x="87224" y="2794"/>
                      </a:lnTo>
                      <a:cubicBezTo>
                        <a:pt x="96418" y="-2495"/>
                        <a:pt x="103497" y="-54"/>
                        <a:pt x="103497" y="8245"/>
                      </a:cubicBezTo>
                      <a:cubicBezTo>
                        <a:pt x="102146" y="18465"/>
                        <a:pt x="96134" y="27480"/>
                        <a:pt x="87224" y="32655"/>
                      </a:cubicBezTo>
                      <a:lnTo>
                        <a:pt x="16273" y="73338"/>
                      </a:lnTo>
                      <a:cubicBezTo>
                        <a:pt x="7079" y="78627"/>
                        <a:pt x="0" y="76186"/>
                        <a:pt x="0" y="67887"/>
                      </a:cubicBezTo>
                      <a:cubicBezTo>
                        <a:pt x="1370" y="57651"/>
                        <a:pt x="7412" y="48635"/>
                        <a:pt x="16355" y="4347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2" name="Freeform: Shape 1201">
                  <a:extLst>
                    <a:ext uri="{FF2B5EF4-FFF2-40B4-BE49-F238E27FC236}">
                      <a16:creationId xmlns:a16="http://schemas.microsoft.com/office/drawing/2014/main" id="{4B9A22C0-573C-835D-AE60-378C25DF6EE2}"/>
                    </a:ext>
                  </a:extLst>
                </p:cNvPr>
                <p:cNvSpPr/>
                <p:nvPr/>
              </p:nvSpPr>
              <p:spPr>
                <a:xfrm>
                  <a:off x="4233140" y="3198344"/>
                  <a:ext cx="426356" cy="535792"/>
                </a:xfrm>
                <a:custGeom>
                  <a:avLst/>
                  <a:gdLst>
                    <a:gd name="connsiteX0" fmla="*/ 0 w 426356"/>
                    <a:gd name="connsiteY0" fmla="*/ 240598 h 535792"/>
                    <a:gd name="connsiteX1" fmla="*/ 416755 w 426356"/>
                    <a:gd name="connsiteY1" fmla="*/ 0 h 535792"/>
                    <a:gd name="connsiteX2" fmla="*/ 416755 w 426356"/>
                    <a:gd name="connsiteY2" fmla="*/ 289662 h 535792"/>
                    <a:gd name="connsiteX3" fmla="*/ 426356 w 426356"/>
                    <a:gd name="connsiteY3" fmla="*/ 295195 h 535792"/>
                    <a:gd name="connsiteX4" fmla="*/ 9601 w 426356"/>
                    <a:gd name="connsiteY4" fmla="*/ 535793 h 535792"/>
                    <a:gd name="connsiteX5" fmla="*/ 0 w 426356"/>
                    <a:gd name="connsiteY5" fmla="*/ 530260 h 535792"/>
                    <a:gd name="connsiteX6" fmla="*/ 0 w 426356"/>
                    <a:gd name="connsiteY6" fmla="*/ 240598 h 53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6356" h="535792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426356" y="295195"/>
                      </a:lnTo>
                      <a:lnTo>
                        <a:pt x="9601" y="535793"/>
                      </a:lnTo>
                      <a:lnTo>
                        <a:pt x="0" y="530260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3" name="Freeform: Shape 1202">
                  <a:extLst>
                    <a:ext uri="{FF2B5EF4-FFF2-40B4-BE49-F238E27FC236}">
                      <a16:creationId xmlns:a16="http://schemas.microsoft.com/office/drawing/2014/main" id="{C61310A5-3E2A-9BCE-6AE7-2B35834A0916}"/>
                    </a:ext>
                  </a:extLst>
                </p:cNvPr>
                <p:cNvSpPr/>
                <p:nvPr/>
              </p:nvSpPr>
              <p:spPr>
                <a:xfrm>
                  <a:off x="4242741" y="3203877"/>
                  <a:ext cx="416754" cy="530259"/>
                </a:xfrm>
                <a:custGeom>
                  <a:avLst/>
                  <a:gdLst>
                    <a:gd name="connsiteX0" fmla="*/ 0 w 416754"/>
                    <a:gd name="connsiteY0" fmla="*/ 240680 h 530259"/>
                    <a:gd name="connsiteX1" fmla="*/ 416755 w 416754"/>
                    <a:gd name="connsiteY1" fmla="*/ 0 h 530259"/>
                    <a:gd name="connsiteX2" fmla="*/ 416755 w 416754"/>
                    <a:gd name="connsiteY2" fmla="*/ 289662 h 530259"/>
                    <a:gd name="connsiteX3" fmla="*/ 0 w 416754"/>
                    <a:gd name="connsiteY3" fmla="*/ 530260 h 530259"/>
                    <a:gd name="connsiteX4" fmla="*/ 0 w 416754"/>
                    <a:gd name="connsiteY4" fmla="*/ 240680 h 53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259">
                      <a:moveTo>
                        <a:pt x="0" y="240680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0" y="530260"/>
                      </a:lnTo>
                      <a:lnTo>
                        <a:pt x="0" y="240680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4" name="Freeform: Shape 1203">
                  <a:extLst>
                    <a:ext uri="{FF2B5EF4-FFF2-40B4-BE49-F238E27FC236}">
                      <a16:creationId xmlns:a16="http://schemas.microsoft.com/office/drawing/2014/main" id="{04DDF94D-461E-0A9E-8ECD-49A37DA9AE98}"/>
                    </a:ext>
                  </a:extLst>
                </p:cNvPr>
                <p:cNvSpPr/>
                <p:nvPr/>
              </p:nvSpPr>
              <p:spPr>
                <a:xfrm>
                  <a:off x="4242741" y="3203877"/>
                  <a:ext cx="416754" cy="530259"/>
                </a:xfrm>
                <a:custGeom>
                  <a:avLst/>
                  <a:gdLst>
                    <a:gd name="connsiteX0" fmla="*/ 0 w 416754"/>
                    <a:gd name="connsiteY0" fmla="*/ 240680 h 530259"/>
                    <a:gd name="connsiteX1" fmla="*/ 416755 w 416754"/>
                    <a:gd name="connsiteY1" fmla="*/ 0 h 530259"/>
                    <a:gd name="connsiteX2" fmla="*/ 416755 w 416754"/>
                    <a:gd name="connsiteY2" fmla="*/ 289662 h 530259"/>
                    <a:gd name="connsiteX3" fmla="*/ 0 w 416754"/>
                    <a:gd name="connsiteY3" fmla="*/ 530260 h 530259"/>
                    <a:gd name="connsiteX4" fmla="*/ 0 w 416754"/>
                    <a:gd name="connsiteY4" fmla="*/ 240680 h 53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259">
                      <a:moveTo>
                        <a:pt x="0" y="240680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0" y="530260"/>
                      </a:lnTo>
                      <a:lnTo>
                        <a:pt x="0" y="2406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5" name="Freeform: Shape 1204">
                  <a:extLst>
                    <a:ext uri="{FF2B5EF4-FFF2-40B4-BE49-F238E27FC236}">
                      <a16:creationId xmlns:a16="http://schemas.microsoft.com/office/drawing/2014/main" id="{E16B95BF-471A-BBAB-811D-15DA870F418A}"/>
                    </a:ext>
                  </a:extLst>
                </p:cNvPr>
                <p:cNvSpPr/>
                <p:nvPr/>
              </p:nvSpPr>
              <p:spPr>
                <a:xfrm>
                  <a:off x="4389769" y="3355780"/>
                  <a:ext cx="103497" cy="76170"/>
                </a:xfrm>
                <a:custGeom>
                  <a:avLst/>
                  <a:gdLst>
                    <a:gd name="connsiteX0" fmla="*/ 16355 w 103497"/>
                    <a:gd name="connsiteY0" fmla="*/ 43537 h 76170"/>
                    <a:gd name="connsiteX1" fmla="*/ 87224 w 103497"/>
                    <a:gd name="connsiteY1" fmla="*/ 2854 h 76170"/>
                    <a:gd name="connsiteX2" fmla="*/ 103497 w 103497"/>
                    <a:gd name="connsiteY2" fmla="*/ 8224 h 76170"/>
                    <a:gd name="connsiteX3" fmla="*/ 87224 w 103497"/>
                    <a:gd name="connsiteY3" fmla="*/ 32634 h 76170"/>
                    <a:gd name="connsiteX4" fmla="*/ 16273 w 103497"/>
                    <a:gd name="connsiteY4" fmla="*/ 73317 h 76170"/>
                    <a:gd name="connsiteX5" fmla="*/ 0 w 103497"/>
                    <a:gd name="connsiteY5" fmla="*/ 67946 h 76170"/>
                    <a:gd name="connsiteX6" fmla="*/ 16355 w 103497"/>
                    <a:gd name="connsiteY6" fmla="*/ 43537 h 76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97" h="76170">
                      <a:moveTo>
                        <a:pt x="16355" y="43537"/>
                      </a:moveTo>
                      <a:lnTo>
                        <a:pt x="87224" y="2854"/>
                      </a:lnTo>
                      <a:cubicBezTo>
                        <a:pt x="96418" y="-2516"/>
                        <a:pt x="103497" y="-75"/>
                        <a:pt x="103497" y="8224"/>
                      </a:cubicBezTo>
                      <a:cubicBezTo>
                        <a:pt x="102171" y="18452"/>
                        <a:pt x="96150" y="27475"/>
                        <a:pt x="87224" y="32634"/>
                      </a:cubicBezTo>
                      <a:lnTo>
                        <a:pt x="16273" y="73317"/>
                      </a:lnTo>
                      <a:cubicBezTo>
                        <a:pt x="7079" y="78687"/>
                        <a:pt x="0" y="76246"/>
                        <a:pt x="0" y="67946"/>
                      </a:cubicBezTo>
                      <a:cubicBezTo>
                        <a:pt x="1346" y="57702"/>
                        <a:pt x="7394" y="48679"/>
                        <a:pt x="16355" y="4353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6" name="Freeform: Shape 1205">
                  <a:extLst>
                    <a:ext uri="{FF2B5EF4-FFF2-40B4-BE49-F238E27FC236}">
                      <a16:creationId xmlns:a16="http://schemas.microsoft.com/office/drawing/2014/main" id="{CAAF4590-0953-28FE-5948-5FD48002945B}"/>
                    </a:ext>
                  </a:extLst>
                </p:cNvPr>
                <p:cNvSpPr/>
                <p:nvPr/>
              </p:nvSpPr>
              <p:spPr>
                <a:xfrm>
                  <a:off x="4233140" y="2848634"/>
                  <a:ext cx="416754" cy="530178"/>
                </a:xfrm>
                <a:custGeom>
                  <a:avLst/>
                  <a:gdLst>
                    <a:gd name="connsiteX0" fmla="*/ 0 w 416754"/>
                    <a:gd name="connsiteY0" fmla="*/ 240598 h 530178"/>
                    <a:gd name="connsiteX1" fmla="*/ 416755 w 416754"/>
                    <a:gd name="connsiteY1" fmla="*/ 0 h 530178"/>
                    <a:gd name="connsiteX2" fmla="*/ 416755 w 416754"/>
                    <a:gd name="connsiteY2" fmla="*/ 289580 h 530178"/>
                    <a:gd name="connsiteX3" fmla="*/ 0 w 416754"/>
                    <a:gd name="connsiteY3" fmla="*/ 530179 h 530178"/>
                    <a:gd name="connsiteX4" fmla="*/ 0 w 416754"/>
                    <a:gd name="connsiteY4" fmla="*/ 240598 h 530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178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580"/>
                      </a:lnTo>
                      <a:lnTo>
                        <a:pt x="0" y="530179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165" name="Graphic 4">
                <a:extLst>
                  <a:ext uri="{FF2B5EF4-FFF2-40B4-BE49-F238E27FC236}">
                    <a16:creationId xmlns:a16="http://schemas.microsoft.com/office/drawing/2014/main" id="{10183383-1D1C-970A-CB7F-79EEDBF4170F}"/>
                  </a:ext>
                </a:extLst>
              </p:cNvPr>
              <p:cNvGrpSpPr/>
              <p:nvPr/>
            </p:nvGrpSpPr>
            <p:grpSpPr>
              <a:xfrm>
                <a:off x="4242660" y="2875160"/>
                <a:ext cx="643358" cy="640022"/>
                <a:chOff x="4242660" y="2875160"/>
                <a:chExt cx="643358" cy="640022"/>
              </a:xfrm>
            </p:grpSpPr>
            <p:sp>
              <p:nvSpPr>
                <p:cNvPr id="1166" name="Freeform: Shape 1165">
                  <a:extLst>
                    <a:ext uri="{FF2B5EF4-FFF2-40B4-BE49-F238E27FC236}">
                      <a16:creationId xmlns:a16="http://schemas.microsoft.com/office/drawing/2014/main" id="{D14CFE57-C542-E8C4-1E0C-FBDE87E5658A}"/>
                    </a:ext>
                  </a:extLst>
                </p:cNvPr>
                <p:cNvSpPr/>
                <p:nvPr/>
              </p:nvSpPr>
              <p:spPr>
                <a:xfrm>
                  <a:off x="4627031" y="2884517"/>
                  <a:ext cx="231241" cy="388602"/>
                </a:xfrm>
                <a:custGeom>
                  <a:avLst/>
                  <a:gdLst>
                    <a:gd name="connsiteX0" fmla="*/ 231241 w 231241"/>
                    <a:gd name="connsiteY0" fmla="*/ 133358 h 388602"/>
                    <a:gd name="connsiteX1" fmla="*/ 0 w 231241"/>
                    <a:gd name="connsiteY1" fmla="*/ 0 h 388602"/>
                    <a:gd name="connsiteX2" fmla="*/ 0 w 231241"/>
                    <a:gd name="connsiteY2" fmla="*/ 255163 h 388602"/>
                    <a:gd name="connsiteX3" fmla="*/ 231241 w 231241"/>
                    <a:gd name="connsiteY3" fmla="*/ 388602 h 388602"/>
                    <a:gd name="connsiteX4" fmla="*/ 231241 w 231241"/>
                    <a:gd name="connsiteY4" fmla="*/ 133358 h 38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241" h="388602">
                      <a:moveTo>
                        <a:pt x="231241" y="133358"/>
                      </a:moveTo>
                      <a:lnTo>
                        <a:pt x="0" y="0"/>
                      </a:lnTo>
                      <a:lnTo>
                        <a:pt x="0" y="255163"/>
                      </a:lnTo>
                      <a:lnTo>
                        <a:pt x="231241" y="388602"/>
                      </a:lnTo>
                      <a:lnTo>
                        <a:pt x="231241" y="133358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67" name="Freeform: Shape 1166">
                  <a:extLst>
                    <a:ext uri="{FF2B5EF4-FFF2-40B4-BE49-F238E27FC236}">
                      <a16:creationId xmlns:a16="http://schemas.microsoft.com/office/drawing/2014/main" id="{0D212B2E-0D17-8D48-3190-BB298B2B8285}"/>
                    </a:ext>
                  </a:extLst>
                </p:cNvPr>
                <p:cNvSpPr/>
                <p:nvPr/>
              </p:nvSpPr>
              <p:spPr>
                <a:xfrm>
                  <a:off x="4627031" y="2884517"/>
                  <a:ext cx="231241" cy="388602"/>
                </a:xfrm>
                <a:custGeom>
                  <a:avLst/>
                  <a:gdLst>
                    <a:gd name="connsiteX0" fmla="*/ 231241 w 231241"/>
                    <a:gd name="connsiteY0" fmla="*/ 133358 h 388602"/>
                    <a:gd name="connsiteX1" fmla="*/ 0 w 231241"/>
                    <a:gd name="connsiteY1" fmla="*/ 0 h 388602"/>
                    <a:gd name="connsiteX2" fmla="*/ 0 w 231241"/>
                    <a:gd name="connsiteY2" fmla="*/ 255163 h 388602"/>
                    <a:gd name="connsiteX3" fmla="*/ 231241 w 231241"/>
                    <a:gd name="connsiteY3" fmla="*/ 388602 h 388602"/>
                    <a:gd name="connsiteX4" fmla="*/ 231241 w 231241"/>
                    <a:gd name="connsiteY4" fmla="*/ 133358 h 38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241" h="388602">
                      <a:moveTo>
                        <a:pt x="231241" y="133358"/>
                      </a:moveTo>
                      <a:lnTo>
                        <a:pt x="0" y="0"/>
                      </a:lnTo>
                      <a:lnTo>
                        <a:pt x="0" y="255163"/>
                      </a:lnTo>
                      <a:lnTo>
                        <a:pt x="231241" y="388602"/>
                      </a:lnTo>
                      <a:lnTo>
                        <a:pt x="231241" y="1333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68" name="Freeform: Shape 1167">
                  <a:extLst>
                    <a:ext uri="{FF2B5EF4-FFF2-40B4-BE49-F238E27FC236}">
                      <a16:creationId xmlns:a16="http://schemas.microsoft.com/office/drawing/2014/main" id="{8407789B-4D0A-D2FE-BC08-AE21F54C5B4D}"/>
                    </a:ext>
                  </a:extLst>
                </p:cNvPr>
                <p:cNvSpPr/>
                <p:nvPr/>
              </p:nvSpPr>
              <p:spPr>
                <a:xfrm>
                  <a:off x="4627031" y="2875160"/>
                  <a:ext cx="247433" cy="142715"/>
                </a:xfrm>
                <a:custGeom>
                  <a:avLst/>
                  <a:gdLst>
                    <a:gd name="connsiteX0" fmla="*/ 16192 w 247433"/>
                    <a:gd name="connsiteY0" fmla="*/ 0 h 142715"/>
                    <a:gd name="connsiteX1" fmla="*/ 0 w 247433"/>
                    <a:gd name="connsiteY1" fmla="*/ 9276 h 142715"/>
                    <a:gd name="connsiteX2" fmla="*/ 231241 w 247433"/>
                    <a:gd name="connsiteY2" fmla="*/ 142715 h 142715"/>
                    <a:gd name="connsiteX3" fmla="*/ 247433 w 247433"/>
                    <a:gd name="connsiteY3" fmla="*/ 133440 h 142715"/>
                    <a:gd name="connsiteX4" fmla="*/ 16192 w 247433"/>
                    <a:gd name="connsiteY4" fmla="*/ 0 h 142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433" h="142715">
                      <a:moveTo>
                        <a:pt x="16192" y="0"/>
                      </a:moveTo>
                      <a:lnTo>
                        <a:pt x="0" y="9276"/>
                      </a:lnTo>
                      <a:lnTo>
                        <a:pt x="231241" y="142715"/>
                      </a:lnTo>
                      <a:lnTo>
                        <a:pt x="247433" y="133440"/>
                      </a:lnTo>
                      <a:lnTo>
                        <a:pt x="16192" y="0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69" name="Freeform: Shape 1168">
                  <a:extLst>
                    <a:ext uri="{FF2B5EF4-FFF2-40B4-BE49-F238E27FC236}">
                      <a16:creationId xmlns:a16="http://schemas.microsoft.com/office/drawing/2014/main" id="{57889FEA-BA2A-36DC-D7E1-2D1814EB05E5}"/>
                    </a:ext>
                  </a:extLst>
                </p:cNvPr>
                <p:cNvSpPr/>
                <p:nvPr/>
              </p:nvSpPr>
              <p:spPr>
                <a:xfrm>
                  <a:off x="4314148" y="2891138"/>
                  <a:ext cx="394655" cy="516081"/>
                </a:xfrm>
                <a:custGeom>
                  <a:avLst/>
                  <a:gdLst>
                    <a:gd name="connsiteX0" fmla="*/ 394167 w 394655"/>
                    <a:gd name="connsiteY0" fmla="*/ 12581 h 516081"/>
                    <a:gd name="connsiteX1" fmla="*/ 391970 w 394655"/>
                    <a:gd name="connsiteY1" fmla="*/ 7374 h 516081"/>
                    <a:gd name="connsiteX2" fmla="*/ 391401 w 394655"/>
                    <a:gd name="connsiteY2" fmla="*/ 7374 h 516081"/>
                    <a:gd name="connsiteX3" fmla="*/ 379603 w 394655"/>
                    <a:gd name="connsiteY3" fmla="*/ 539 h 516081"/>
                    <a:gd name="connsiteX4" fmla="*/ 379603 w 394655"/>
                    <a:gd name="connsiteY4" fmla="*/ 539 h 516081"/>
                    <a:gd name="connsiteX5" fmla="*/ 373907 w 394655"/>
                    <a:gd name="connsiteY5" fmla="*/ 1109 h 516081"/>
                    <a:gd name="connsiteX6" fmla="*/ 137947 w 394655"/>
                    <a:gd name="connsiteY6" fmla="*/ 136908 h 516081"/>
                    <a:gd name="connsiteX7" fmla="*/ 131112 w 394655"/>
                    <a:gd name="connsiteY7" fmla="*/ 109244 h 516081"/>
                    <a:gd name="connsiteX8" fmla="*/ 127695 w 394655"/>
                    <a:gd name="connsiteY8" fmla="*/ 104768 h 516081"/>
                    <a:gd name="connsiteX9" fmla="*/ 127695 w 394655"/>
                    <a:gd name="connsiteY9" fmla="*/ 104768 h 516081"/>
                    <a:gd name="connsiteX10" fmla="*/ 115408 w 394655"/>
                    <a:gd name="connsiteY10" fmla="*/ 97608 h 516081"/>
                    <a:gd name="connsiteX11" fmla="*/ 115408 w 394655"/>
                    <a:gd name="connsiteY11" fmla="*/ 97608 h 516081"/>
                    <a:gd name="connsiteX12" fmla="*/ 107923 w 394655"/>
                    <a:gd name="connsiteY12" fmla="*/ 97608 h 516081"/>
                    <a:gd name="connsiteX13" fmla="*/ 8168 w 394655"/>
                    <a:gd name="connsiteY13" fmla="*/ 154971 h 516081"/>
                    <a:gd name="connsiteX14" fmla="*/ 32 w 394655"/>
                    <a:gd name="connsiteY14" fmla="*/ 169047 h 516081"/>
                    <a:gd name="connsiteX15" fmla="*/ 32 w 394655"/>
                    <a:gd name="connsiteY15" fmla="*/ 503216 h 516081"/>
                    <a:gd name="connsiteX16" fmla="*/ 2229 w 394655"/>
                    <a:gd name="connsiteY16" fmla="*/ 508424 h 516081"/>
                    <a:gd name="connsiteX17" fmla="*/ 2229 w 394655"/>
                    <a:gd name="connsiteY17" fmla="*/ 508424 h 516081"/>
                    <a:gd name="connsiteX18" fmla="*/ 14840 w 394655"/>
                    <a:gd name="connsiteY18" fmla="*/ 515665 h 516081"/>
                    <a:gd name="connsiteX19" fmla="*/ 14840 w 394655"/>
                    <a:gd name="connsiteY19" fmla="*/ 515665 h 516081"/>
                    <a:gd name="connsiteX20" fmla="*/ 20373 w 394655"/>
                    <a:gd name="connsiteY20" fmla="*/ 515014 h 516081"/>
                    <a:gd name="connsiteX21" fmla="*/ 386519 w 394655"/>
                    <a:gd name="connsiteY21" fmla="*/ 303463 h 516081"/>
                    <a:gd name="connsiteX22" fmla="*/ 394655 w 394655"/>
                    <a:gd name="connsiteY22" fmla="*/ 289387 h 516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4655" h="516081">
                      <a:moveTo>
                        <a:pt x="394167" y="12581"/>
                      </a:moveTo>
                      <a:cubicBezTo>
                        <a:pt x="394379" y="10580"/>
                        <a:pt x="393549" y="8619"/>
                        <a:pt x="391970" y="7374"/>
                      </a:cubicBezTo>
                      <a:lnTo>
                        <a:pt x="391401" y="7374"/>
                      </a:lnTo>
                      <a:lnTo>
                        <a:pt x="379603" y="539"/>
                      </a:lnTo>
                      <a:lnTo>
                        <a:pt x="379603" y="539"/>
                      </a:lnTo>
                      <a:cubicBezTo>
                        <a:pt x="377748" y="-348"/>
                        <a:pt x="375551" y="-128"/>
                        <a:pt x="373907" y="1109"/>
                      </a:cubicBezTo>
                      <a:lnTo>
                        <a:pt x="137947" y="136908"/>
                      </a:lnTo>
                      <a:lnTo>
                        <a:pt x="131112" y="109244"/>
                      </a:lnTo>
                      <a:cubicBezTo>
                        <a:pt x="130591" y="107364"/>
                        <a:pt x="129371" y="105761"/>
                        <a:pt x="127695" y="104768"/>
                      </a:cubicBezTo>
                      <a:lnTo>
                        <a:pt x="127695" y="104768"/>
                      </a:lnTo>
                      <a:lnTo>
                        <a:pt x="115408" y="97608"/>
                      </a:lnTo>
                      <a:lnTo>
                        <a:pt x="115408" y="97608"/>
                      </a:lnTo>
                      <a:cubicBezTo>
                        <a:pt x="113114" y="96184"/>
                        <a:pt x="110214" y="96184"/>
                        <a:pt x="107923" y="97608"/>
                      </a:cubicBezTo>
                      <a:lnTo>
                        <a:pt x="8168" y="154971"/>
                      </a:lnTo>
                      <a:cubicBezTo>
                        <a:pt x="3369" y="158096"/>
                        <a:pt x="347" y="163327"/>
                        <a:pt x="32" y="169047"/>
                      </a:cubicBezTo>
                      <a:lnTo>
                        <a:pt x="32" y="503216"/>
                      </a:lnTo>
                      <a:cubicBezTo>
                        <a:pt x="-177" y="505218"/>
                        <a:pt x="652" y="507179"/>
                        <a:pt x="2229" y="508424"/>
                      </a:cubicBezTo>
                      <a:lnTo>
                        <a:pt x="2229" y="508424"/>
                      </a:lnTo>
                      <a:lnTo>
                        <a:pt x="14840" y="515665"/>
                      </a:lnTo>
                      <a:lnTo>
                        <a:pt x="14840" y="515665"/>
                      </a:lnTo>
                      <a:cubicBezTo>
                        <a:pt x="16677" y="516397"/>
                        <a:pt x="18757" y="516153"/>
                        <a:pt x="20373" y="515014"/>
                      </a:cubicBezTo>
                      <a:lnTo>
                        <a:pt x="386519" y="303463"/>
                      </a:lnTo>
                      <a:cubicBezTo>
                        <a:pt x="391328" y="300347"/>
                        <a:pt x="394354" y="295115"/>
                        <a:pt x="394655" y="289387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0" name="Freeform: Shape 1169">
                  <a:extLst>
                    <a:ext uri="{FF2B5EF4-FFF2-40B4-BE49-F238E27FC236}">
                      <a16:creationId xmlns:a16="http://schemas.microsoft.com/office/drawing/2014/main" id="{3F7F78F3-074F-24E1-E965-566421BC5F04}"/>
                    </a:ext>
                  </a:extLst>
                </p:cNvPr>
                <p:cNvSpPr/>
                <p:nvPr/>
              </p:nvSpPr>
              <p:spPr>
                <a:xfrm>
                  <a:off x="4326222" y="2897371"/>
                  <a:ext cx="382221" cy="510214"/>
                </a:xfrm>
                <a:custGeom>
                  <a:avLst/>
                  <a:gdLst>
                    <a:gd name="connsiteX0" fmla="*/ 382093 w 382221"/>
                    <a:gd name="connsiteY0" fmla="*/ 6348 h 510214"/>
                    <a:gd name="connsiteX1" fmla="*/ 382093 w 382221"/>
                    <a:gd name="connsiteY1" fmla="*/ 283886 h 510214"/>
                    <a:gd name="connsiteX2" fmla="*/ 373957 w 382221"/>
                    <a:gd name="connsiteY2" fmla="*/ 298044 h 510214"/>
                    <a:gd name="connsiteX3" fmla="*/ 7160 w 382221"/>
                    <a:gd name="connsiteY3" fmla="*/ 509594 h 510214"/>
                    <a:gd name="connsiteX4" fmla="*/ 620 w 382221"/>
                    <a:gd name="connsiteY4" fmla="*/ 507772 h 510214"/>
                    <a:gd name="connsiteX5" fmla="*/ 0 w 382221"/>
                    <a:gd name="connsiteY5" fmla="*/ 505445 h 510214"/>
                    <a:gd name="connsiteX6" fmla="*/ 0 w 382221"/>
                    <a:gd name="connsiteY6" fmla="*/ 170218 h 510214"/>
                    <a:gd name="connsiteX7" fmla="*/ 2360 w 382221"/>
                    <a:gd name="connsiteY7" fmla="*/ 162081 h 510214"/>
                    <a:gd name="connsiteX8" fmla="*/ 8137 w 382221"/>
                    <a:gd name="connsiteY8" fmla="*/ 156060 h 510214"/>
                    <a:gd name="connsiteX9" fmla="*/ 108867 w 382221"/>
                    <a:gd name="connsiteY9" fmla="*/ 98047 h 510214"/>
                    <a:gd name="connsiteX10" fmla="*/ 116190 w 382221"/>
                    <a:gd name="connsiteY10" fmla="*/ 97640 h 510214"/>
                    <a:gd name="connsiteX11" fmla="*/ 116190 w 382221"/>
                    <a:gd name="connsiteY11" fmla="*/ 97640 h 510214"/>
                    <a:gd name="connsiteX12" fmla="*/ 116190 w 382221"/>
                    <a:gd name="connsiteY12" fmla="*/ 97640 h 510214"/>
                    <a:gd name="connsiteX13" fmla="*/ 119607 w 382221"/>
                    <a:gd name="connsiteY13" fmla="*/ 102115 h 510214"/>
                    <a:gd name="connsiteX14" fmla="*/ 126442 w 382221"/>
                    <a:gd name="connsiteY14" fmla="*/ 129779 h 510214"/>
                    <a:gd name="connsiteX15" fmla="*/ 127500 w 382221"/>
                    <a:gd name="connsiteY15" fmla="*/ 132790 h 510214"/>
                    <a:gd name="connsiteX16" fmla="*/ 136133 w 382221"/>
                    <a:gd name="connsiteY16" fmla="*/ 138087 h 510214"/>
                    <a:gd name="connsiteX17" fmla="*/ 138403 w 382221"/>
                    <a:gd name="connsiteY17" fmla="*/ 137102 h 510214"/>
                    <a:gd name="connsiteX18" fmla="*/ 374363 w 382221"/>
                    <a:gd name="connsiteY18" fmla="*/ 1059 h 510214"/>
                    <a:gd name="connsiteX19" fmla="*/ 379652 w 382221"/>
                    <a:gd name="connsiteY19" fmla="*/ 326 h 510214"/>
                    <a:gd name="connsiteX20" fmla="*/ 379652 w 382221"/>
                    <a:gd name="connsiteY20" fmla="*/ 326 h 510214"/>
                    <a:gd name="connsiteX21" fmla="*/ 379652 w 382221"/>
                    <a:gd name="connsiteY21" fmla="*/ 326 h 510214"/>
                    <a:gd name="connsiteX22" fmla="*/ 382093 w 382221"/>
                    <a:gd name="connsiteY22" fmla="*/ 6348 h 51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82221" h="510214">
                      <a:moveTo>
                        <a:pt x="382093" y="6348"/>
                      </a:moveTo>
                      <a:lnTo>
                        <a:pt x="382093" y="283886"/>
                      </a:lnTo>
                      <a:cubicBezTo>
                        <a:pt x="381776" y="289630"/>
                        <a:pt x="378757" y="294878"/>
                        <a:pt x="373957" y="298044"/>
                      </a:cubicBezTo>
                      <a:lnTo>
                        <a:pt x="7160" y="509594"/>
                      </a:lnTo>
                      <a:cubicBezTo>
                        <a:pt x="4851" y="510896"/>
                        <a:pt x="1923" y="510082"/>
                        <a:pt x="620" y="507772"/>
                      </a:cubicBezTo>
                      <a:cubicBezTo>
                        <a:pt x="219" y="507064"/>
                        <a:pt x="5" y="506258"/>
                        <a:pt x="0" y="505445"/>
                      </a:cubicBezTo>
                      <a:lnTo>
                        <a:pt x="0" y="170218"/>
                      </a:lnTo>
                      <a:cubicBezTo>
                        <a:pt x="73" y="167346"/>
                        <a:pt x="886" y="164547"/>
                        <a:pt x="2360" y="162081"/>
                      </a:cubicBezTo>
                      <a:cubicBezTo>
                        <a:pt x="3729" y="159608"/>
                        <a:pt x="5720" y="157533"/>
                        <a:pt x="8137" y="156060"/>
                      </a:cubicBezTo>
                      <a:lnTo>
                        <a:pt x="108867" y="98047"/>
                      </a:lnTo>
                      <a:cubicBezTo>
                        <a:pt x="111064" y="96623"/>
                        <a:pt x="113847" y="96468"/>
                        <a:pt x="116190" y="97640"/>
                      </a:cubicBezTo>
                      <a:lnTo>
                        <a:pt x="116190" y="97640"/>
                      </a:lnTo>
                      <a:lnTo>
                        <a:pt x="116190" y="97640"/>
                      </a:lnTo>
                      <a:cubicBezTo>
                        <a:pt x="117826" y="98681"/>
                        <a:pt x="119038" y="100268"/>
                        <a:pt x="119607" y="102115"/>
                      </a:cubicBezTo>
                      <a:lnTo>
                        <a:pt x="126442" y="129779"/>
                      </a:lnTo>
                      <a:lnTo>
                        <a:pt x="127500" y="132790"/>
                      </a:lnTo>
                      <a:cubicBezTo>
                        <a:pt x="128419" y="136638"/>
                        <a:pt x="132284" y="139006"/>
                        <a:pt x="136133" y="138087"/>
                      </a:cubicBezTo>
                      <a:cubicBezTo>
                        <a:pt x="136938" y="137892"/>
                        <a:pt x="137711" y="137558"/>
                        <a:pt x="138403" y="137102"/>
                      </a:cubicBezTo>
                      <a:lnTo>
                        <a:pt x="374363" y="1059"/>
                      </a:lnTo>
                      <a:cubicBezTo>
                        <a:pt x="375909" y="-23"/>
                        <a:pt x="377870" y="-292"/>
                        <a:pt x="379652" y="326"/>
                      </a:cubicBezTo>
                      <a:lnTo>
                        <a:pt x="379652" y="326"/>
                      </a:lnTo>
                      <a:lnTo>
                        <a:pt x="379652" y="326"/>
                      </a:lnTo>
                      <a:cubicBezTo>
                        <a:pt x="381621" y="1645"/>
                        <a:pt x="382590" y="4029"/>
                        <a:pt x="382093" y="6348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1" name="Freeform: Shape 1170">
                  <a:extLst>
                    <a:ext uri="{FF2B5EF4-FFF2-40B4-BE49-F238E27FC236}">
                      <a16:creationId xmlns:a16="http://schemas.microsoft.com/office/drawing/2014/main" id="{0A0656E2-DA08-A5D0-8D57-F6B9C7203539}"/>
                    </a:ext>
                  </a:extLst>
                </p:cNvPr>
                <p:cNvSpPr/>
                <p:nvPr/>
              </p:nvSpPr>
              <p:spPr>
                <a:xfrm>
                  <a:off x="4326222" y="2897371"/>
                  <a:ext cx="382221" cy="510214"/>
                </a:xfrm>
                <a:custGeom>
                  <a:avLst/>
                  <a:gdLst>
                    <a:gd name="connsiteX0" fmla="*/ 382093 w 382221"/>
                    <a:gd name="connsiteY0" fmla="*/ 6348 h 510214"/>
                    <a:gd name="connsiteX1" fmla="*/ 382093 w 382221"/>
                    <a:gd name="connsiteY1" fmla="*/ 283886 h 510214"/>
                    <a:gd name="connsiteX2" fmla="*/ 373957 w 382221"/>
                    <a:gd name="connsiteY2" fmla="*/ 298044 h 510214"/>
                    <a:gd name="connsiteX3" fmla="*/ 7160 w 382221"/>
                    <a:gd name="connsiteY3" fmla="*/ 509594 h 510214"/>
                    <a:gd name="connsiteX4" fmla="*/ 620 w 382221"/>
                    <a:gd name="connsiteY4" fmla="*/ 507772 h 510214"/>
                    <a:gd name="connsiteX5" fmla="*/ 0 w 382221"/>
                    <a:gd name="connsiteY5" fmla="*/ 505445 h 510214"/>
                    <a:gd name="connsiteX6" fmla="*/ 0 w 382221"/>
                    <a:gd name="connsiteY6" fmla="*/ 170218 h 510214"/>
                    <a:gd name="connsiteX7" fmla="*/ 2360 w 382221"/>
                    <a:gd name="connsiteY7" fmla="*/ 162081 h 510214"/>
                    <a:gd name="connsiteX8" fmla="*/ 8137 w 382221"/>
                    <a:gd name="connsiteY8" fmla="*/ 156060 h 510214"/>
                    <a:gd name="connsiteX9" fmla="*/ 108867 w 382221"/>
                    <a:gd name="connsiteY9" fmla="*/ 98047 h 510214"/>
                    <a:gd name="connsiteX10" fmla="*/ 116190 w 382221"/>
                    <a:gd name="connsiteY10" fmla="*/ 97640 h 510214"/>
                    <a:gd name="connsiteX11" fmla="*/ 116190 w 382221"/>
                    <a:gd name="connsiteY11" fmla="*/ 97640 h 510214"/>
                    <a:gd name="connsiteX12" fmla="*/ 116190 w 382221"/>
                    <a:gd name="connsiteY12" fmla="*/ 97640 h 510214"/>
                    <a:gd name="connsiteX13" fmla="*/ 119607 w 382221"/>
                    <a:gd name="connsiteY13" fmla="*/ 102115 h 510214"/>
                    <a:gd name="connsiteX14" fmla="*/ 126442 w 382221"/>
                    <a:gd name="connsiteY14" fmla="*/ 129779 h 510214"/>
                    <a:gd name="connsiteX15" fmla="*/ 127500 w 382221"/>
                    <a:gd name="connsiteY15" fmla="*/ 132790 h 510214"/>
                    <a:gd name="connsiteX16" fmla="*/ 136133 w 382221"/>
                    <a:gd name="connsiteY16" fmla="*/ 138087 h 510214"/>
                    <a:gd name="connsiteX17" fmla="*/ 138403 w 382221"/>
                    <a:gd name="connsiteY17" fmla="*/ 137102 h 510214"/>
                    <a:gd name="connsiteX18" fmla="*/ 374363 w 382221"/>
                    <a:gd name="connsiteY18" fmla="*/ 1059 h 510214"/>
                    <a:gd name="connsiteX19" fmla="*/ 379652 w 382221"/>
                    <a:gd name="connsiteY19" fmla="*/ 326 h 510214"/>
                    <a:gd name="connsiteX20" fmla="*/ 379652 w 382221"/>
                    <a:gd name="connsiteY20" fmla="*/ 326 h 510214"/>
                    <a:gd name="connsiteX21" fmla="*/ 379652 w 382221"/>
                    <a:gd name="connsiteY21" fmla="*/ 326 h 510214"/>
                    <a:gd name="connsiteX22" fmla="*/ 382093 w 382221"/>
                    <a:gd name="connsiteY22" fmla="*/ 6348 h 51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82221" h="510214">
                      <a:moveTo>
                        <a:pt x="382093" y="6348"/>
                      </a:moveTo>
                      <a:lnTo>
                        <a:pt x="382093" y="283886"/>
                      </a:lnTo>
                      <a:cubicBezTo>
                        <a:pt x="381776" y="289630"/>
                        <a:pt x="378757" y="294878"/>
                        <a:pt x="373957" y="298044"/>
                      </a:cubicBezTo>
                      <a:lnTo>
                        <a:pt x="7160" y="509594"/>
                      </a:lnTo>
                      <a:cubicBezTo>
                        <a:pt x="4851" y="510896"/>
                        <a:pt x="1923" y="510082"/>
                        <a:pt x="620" y="507772"/>
                      </a:cubicBezTo>
                      <a:cubicBezTo>
                        <a:pt x="219" y="507064"/>
                        <a:pt x="5" y="506258"/>
                        <a:pt x="0" y="505445"/>
                      </a:cubicBezTo>
                      <a:lnTo>
                        <a:pt x="0" y="170218"/>
                      </a:lnTo>
                      <a:cubicBezTo>
                        <a:pt x="73" y="167346"/>
                        <a:pt x="886" y="164547"/>
                        <a:pt x="2360" y="162081"/>
                      </a:cubicBezTo>
                      <a:cubicBezTo>
                        <a:pt x="3729" y="159608"/>
                        <a:pt x="5720" y="157533"/>
                        <a:pt x="8137" y="156060"/>
                      </a:cubicBezTo>
                      <a:lnTo>
                        <a:pt x="108867" y="98047"/>
                      </a:lnTo>
                      <a:cubicBezTo>
                        <a:pt x="111064" y="96623"/>
                        <a:pt x="113847" y="96468"/>
                        <a:pt x="116190" y="97640"/>
                      </a:cubicBezTo>
                      <a:lnTo>
                        <a:pt x="116190" y="97640"/>
                      </a:lnTo>
                      <a:lnTo>
                        <a:pt x="116190" y="97640"/>
                      </a:lnTo>
                      <a:cubicBezTo>
                        <a:pt x="117826" y="98681"/>
                        <a:pt x="119038" y="100268"/>
                        <a:pt x="119607" y="102115"/>
                      </a:cubicBezTo>
                      <a:lnTo>
                        <a:pt x="126442" y="129779"/>
                      </a:lnTo>
                      <a:lnTo>
                        <a:pt x="127500" y="132790"/>
                      </a:lnTo>
                      <a:cubicBezTo>
                        <a:pt x="128419" y="136638"/>
                        <a:pt x="132284" y="139006"/>
                        <a:pt x="136133" y="138087"/>
                      </a:cubicBezTo>
                      <a:cubicBezTo>
                        <a:pt x="136938" y="137892"/>
                        <a:pt x="137711" y="137558"/>
                        <a:pt x="138403" y="137102"/>
                      </a:cubicBezTo>
                      <a:lnTo>
                        <a:pt x="374363" y="1059"/>
                      </a:lnTo>
                      <a:cubicBezTo>
                        <a:pt x="375909" y="-23"/>
                        <a:pt x="377870" y="-292"/>
                        <a:pt x="379652" y="326"/>
                      </a:cubicBezTo>
                      <a:lnTo>
                        <a:pt x="379652" y="326"/>
                      </a:lnTo>
                      <a:lnTo>
                        <a:pt x="379652" y="326"/>
                      </a:lnTo>
                      <a:cubicBezTo>
                        <a:pt x="381621" y="1645"/>
                        <a:pt x="382590" y="4029"/>
                        <a:pt x="382093" y="6348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2" name="Freeform: Shape 1171">
                  <a:extLst>
                    <a:ext uri="{FF2B5EF4-FFF2-40B4-BE49-F238E27FC236}">
                      <a16:creationId xmlns:a16="http://schemas.microsoft.com/office/drawing/2014/main" id="{FA4BD3F1-DCD0-70FE-5ECC-F4EAEBAE36E5}"/>
                    </a:ext>
                  </a:extLst>
                </p:cNvPr>
                <p:cNvSpPr/>
                <p:nvPr/>
              </p:nvSpPr>
              <p:spPr>
                <a:xfrm>
                  <a:off x="4314474" y="3052048"/>
                  <a:ext cx="14840" cy="354917"/>
                </a:xfrm>
                <a:custGeom>
                  <a:avLst/>
                  <a:gdLst>
                    <a:gd name="connsiteX0" fmla="*/ 14840 w 14840"/>
                    <a:gd name="connsiteY0" fmla="*/ 354917 h 354917"/>
                    <a:gd name="connsiteX1" fmla="*/ 14840 w 14840"/>
                    <a:gd name="connsiteY1" fmla="*/ 354917 h 354917"/>
                    <a:gd name="connsiteX2" fmla="*/ 2229 w 14840"/>
                    <a:gd name="connsiteY2" fmla="*/ 347594 h 354917"/>
                    <a:gd name="connsiteX3" fmla="*/ 32 w 14840"/>
                    <a:gd name="connsiteY3" fmla="*/ 342387 h 354917"/>
                    <a:gd name="connsiteX4" fmla="*/ 32 w 14840"/>
                    <a:gd name="connsiteY4" fmla="*/ 8137 h 354917"/>
                    <a:gd name="connsiteX5" fmla="*/ 2392 w 14840"/>
                    <a:gd name="connsiteY5" fmla="*/ 0 h 354917"/>
                    <a:gd name="connsiteX6" fmla="*/ 14596 w 14840"/>
                    <a:gd name="connsiteY6" fmla="*/ 7079 h 354917"/>
                    <a:gd name="connsiteX7" fmla="*/ 14596 w 14840"/>
                    <a:gd name="connsiteY7" fmla="*/ 7079 h 354917"/>
                    <a:gd name="connsiteX8" fmla="*/ 12237 w 14840"/>
                    <a:gd name="connsiteY8" fmla="*/ 15215 h 354917"/>
                    <a:gd name="connsiteX9" fmla="*/ 12237 w 14840"/>
                    <a:gd name="connsiteY9" fmla="*/ 350442 h 354917"/>
                    <a:gd name="connsiteX10" fmla="*/ 14840 w 14840"/>
                    <a:gd name="connsiteY10" fmla="*/ 354917 h 354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840" h="354917">
                      <a:moveTo>
                        <a:pt x="14840" y="354917"/>
                      </a:moveTo>
                      <a:lnTo>
                        <a:pt x="14840" y="354917"/>
                      </a:lnTo>
                      <a:lnTo>
                        <a:pt x="2229" y="347594"/>
                      </a:lnTo>
                      <a:cubicBezTo>
                        <a:pt x="652" y="346349"/>
                        <a:pt x="-177" y="344388"/>
                        <a:pt x="32" y="342387"/>
                      </a:cubicBezTo>
                      <a:lnTo>
                        <a:pt x="32" y="8137"/>
                      </a:lnTo>
                      <a:cubicBezTo>
                        <a:pt x="86" y="5264"/>
                        <a:pt x="900" y="2457"/>
                        <a:pt x="2392" y="0"/>
                      </a:cubicBezTo>
                      <a:lnTo>
                        <a:pt x="14596" y="7079"/>
                      </a:lnTo>
                      <a:lnTo>
                        <a:pt x="14596" y="7079"/>
                      </a:lnTo>
                      <a:cubicBezTo>
                        <a:pt x="13133" y="9544"/>
                        <a:pt x="12321" y="12343"/>
                        <a:pt x="12237" y="15215"/>
                      </a:cubicBezTo>
                      <a:lnTo>
                        <a:pt x="12237" y="350442"/>
                      </a:lnTo>
                      <a:cubicBezTo>
                        <a:pt x="12114" y="352322"/>
                        <a:pt x="13143" y="354095"/>
                        <a:pt x="14840" y="354917"/>
                      </a:cubicBezTo>
                      <a:close/>
                    </a:path>
                  </a:pathLst>
                </a:custGeom>
                <a:solidFill>
                  <a:srgbClr val="000000">
                    <a:alpha val="3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3" name="Freeform: Shape 1172">
                  <a:extLst>
                    <a:ext uri="{FF2B5EF4-FFF2-40B4-BE49-F238E27FC236}">
                      <a16:creationId xmlns:a16="http://schemas.microsoft.com/office/drawing/2014/main" id="{235C7D9B-3A2D-BE42-B128-3812F0970DC3}"/>
                    </a:ext>
                  </a:extLst>
                </p:cNvPr>
                <p:cNvSpPr/>
                <p:nvPr/>
              </p:nvSpPr>
              <p:spPr>
                <a:xfrm>
                  <a:off x="4353692" y="2913624"/>
                  <a:ext cx="394655" cy="516532"/>
                </a:xfrm>
                <a:custGeom>
                  <a:avLst/>
                  <a:gdLst>
                    <a:gd name="connsiteX0" fmla="*/ 393923 w 394655"/>
                    <a:gd name="connsiteY0" fmla="*/ 12552 h 516532"/>
                    <a:gd name="connsiteX1" fmla="*/ 391645 w 394655"/>
                    <a:gd name="connsiteY1" fmla="*/ 7426 h 516532"/>
                    <a:gd name="connsiteX2" fmla="*/ 391075 w 394655"/>
                    <a:gd name="connsiteY2" fmla="*/ 7426 h 516532"/>
                    <a:gd name="connsiteX3" fmla="*/ 379277 w 394655"/>
                    <a:gd name="connsiteY3" fmla="*/ 510 h 516532"/>
                    <a:gd name="connsiteX4" fmla="*/ 379277 w 394655"/>
                    <a:gd name="connsiteY4" fmla="*/ 510 h 516532"/>
                    <a:gd name="connsiteX5" fmla="*/ 373500 w 394655"/>
                    <a:gd name="connsiteY5" fmla="*/ 1079 h 516532"/>
                    <a:gd name="connsiteX6" fmla="*/ 138354 w 394655"/>
                    <a:gd name="connsiteY6" fmla="*/ 136553 h 516532"/>
                    <a:gd name="connsiteX7" fmla="*/ 131437 w 394655"/>
                    <a:gd name="connsiteY7" fmla="*/ 108889 h 516532"/>
                    <a:gd name="connsiteX8" fmla="*/ 128101 w 394655"/>
                    <a:gd name="connsiteY8" fmla="*/ 104414 h 516532"/>
                    <a:gd name="connsiteX9" fmla="*/ 128101 w 394655"/>
                    <a:gd name="connsiteY9" fmla="*/ 104414 h 516532"/>
                    <a:gd name="connsiteX10" fmla="*/ 115897 w 394655"/>
                    <a:gd name="connsiteY10" fmla="*/ 97253 h 516532"/>
                    <a:gd name="connsiteX11" fmla="*/ 115897 w 394655"/>
                    <a:gd name="connsiteY11" fmla="*/ 97253 h 516532"/>
                    <a:gd name="connsiteX12" fmla="*/ 108411 w 394655"/>
                    <a:gd name="connsiteY12" fmla="*/ 97253 h 516532"/>
                    <a:gd name="connsiteX13" fmla="*/ 8168 w 394655"/>
                    <a:gd name="connsiteY13" fmla="*/ 155348 h 516532"/>
                    <a:gd name="connsiteX14" fmla="*/ 32 w 394655"/>
                    <a:gd name="connsiteY14" fmla="*/ 169506 h 516532"/>
                    <a:gd name="connsiteX15" fmla="*/ 32 w 394655"/>
                    <a:gd name="connsiteY15" fmla="*/ 503593 h 516532"/>
                    <a:gd name="connsiteX16" fmla="*/ 2229 w 394655"/>
                    <a:gd name="connsiteY16" fmla="*/ 508801 h 516532"/>
                    <a:gd name="connsiteX17" fmla="*/ 2229 w 394655"/>
                    <a:gd name="connsiteY17" fmla="*/ 508801 h 516532"/>
                    <a:gd name="connsiteX18" fmla="*/ 14840 w 394655"/>
                    <a:gd name="connsiteY18" fmla="*/ 516124 h 516532"/>
                    <a:gd name="connsiteX19" fmla="*/ 14840 w 394655"/>
                    <a:gd name="connsiteY19" fmla="*/ 516124 h 516532"/>
                    <a:gd name="connsiteX20" fmla="*/ 20373 w 394655"/>
                    <a:gd name="connsiteY20" fmla="*/ 515391 h 516532"/>
                    <a:gd name="connsiteX21" fmla="*/ 386519 w 394655"/>
                    <a:gd name="connsiteY21" fmla="*/ 304248 h 516532"/>
                    <a:gd name="connsiteX22" fmla="*/ 394655 w 394655"/>
                    <a:gd name="connsiteY22" fmla="*/ 290090 h 516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4655" h="516532">
                      <a:moveTo>
                        <a:pt x="393923" y="12552"/>
                      </a:moveTo>
                      <a:cubicBezTo>
                        <a:pt x="394102" y="10566"/>
                        <a:pt x="393240" y="8630"/>
                        <a:pt x="391645" y="7426"/>
                      </a:cubicBezTo>
                      <a:lnTo>
                        <a:pt x="391075" y="7426"/>
                      </a:lnTo>
                      <a:lnTo>
                        <a:pt x="379277" y="510"/>
                      </a:lnTo>
                      <a:lnTo>
                        <a:pt x="379277" y="510"/>
                      </a:lnTo>
                      <a:cubicBezTo>
                        <a:pt x="377390" y="-337"/>
                        <a:pt x="375193" y="-117"/>
                        <a:pt x="373500" y="1079"/>
                      </a:cubicBezTo>
                      <a:lnTo>
                        <a:pt x="138354" y="136553"/>
                      </a:lnTo>
                      <a:lnTo>
                        <a:pt x="131437" y="108889"/>
                      </a:lnTo>
                      <a:cubicBezTo>
                        <a:pt x="130933" y="107033"/>
                        <a:pt x="129737" y="105431"/>
                        <a:pt x="128101" y="104414"/>
                      </a:cubicBezTo>
                      <a:lnTo>
                        <a:pt x="128101" y="104414"/>
                      </a:lnTo>
                      <a:lnTo>
                        <a:pt x="115897" y="97253"/>
                      </a:lnTo>
                      <a:lnTo>
                        <a:pt x="115897" y="97253"/>
                      </a:lnTo>
                      <a:cubicBezTo>
                        <a:pt x="113586" y="95878"/>
                        <a:pt x="110714" y="95878"/>
                        <a:pt x="108411" y="97253"/>
                      </a:cubicBezTo>
                      <a:lnTo>
                        <a:pt x="8168" y="155348"/>
                      </a:lnTo>
                      <a:cubicBezTo>
                        <a:pt x="3366" y="158514"/>
                        <a:pt x="348" y="163762"/>
                        <a:pt x="32" y="169506"/>
                      </a:cubicBezTo>
                      <a:lnTo>
                        <a:pt x="32" y="503593"/>
                      </a:lnTo>
                      <a:cubicBezTo>
                        <a:pt x="-177" y="505595"/>
                        <a:pt x="652" y="507556"/>
                        <a:pt x="2229" y="508801"/>
                      </a:cubicBezTo>
                      <a:lnTo>
                        <a:pt x="2229" y="508801"/>
                      </a:lnTo>
                      <a:lnTo>
                        <a:pt x="14840" y="516124"/>
                      </a:lnTo>
                      <a:lnTo>
                        <a:pt x="14840" y="516124"/>
                      </a:lnTo>
                      <a:cubicBezTo>
                        <a:pt x="16686" y="516864"/>
                        <a:pt x="18783" y="516588"/>
                        <a:pt x="20373" y="515391"/>
                      </a:cubicBezTo>
                      <a:lnTo>
                        <a:pt x="386519" y="304248"/>
                      </a:lnTo>
                      <a:cubicBezTo>
                        <a:pt x="391344" y="301107"/>
                        <a:pt x="394362" y="295843"/>
                        <a:pt x="394655" y="290090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4" name="Freeform: Shape 1173">
                  <a:extLst>
                    <a:ext uri="{FF2B5EF4-FFF2-40B4-BE49-F238E27FC236}">
                      <a16:creationId xmlns:a16="http://schemas.microsoft.com/office/drawing/2014/main" id="{04D9E708-34B2-39AE-D5EA-3283C7D53D20}"/>
                    </a:ext>
                  </a:extLst>
                </p:cNvPr>
                <p:cNvSpPr/>
                <p:nvPr/>
              </p:nvSpPr>
              <p:spPr>
                <a:xfrm>
                  <a:off x="4355840" y="3009871"/>
                  <a:ext cx="125465" cy="72039"/>
                </a:xfrm>
                <a:custGeom>
                  <a:avLst/>
                  <a:gdLst>
                    <a:gd name="connsiteX0" fmla="*/ 125466 w 125465"/>
                    <a:gd name="connsiteY0" fmla="*/ 7760 h 72039"/>
                    <a:gd name="connsiteX1" fmla="*/ 118143 w 125465"/>
                    <a:gd name="connsiteY1" fmla="*/ 8167 h 72039"/>
                    <a:gd name="connsiteX2" fmla="*/ 17900 w 125465"/>
                    <a:gd name="connsiteY2" fmla="*/ 65937 h 72039"/>
                    <a:gd name="connsiteX3" fmla="*/ 12205 w 125465"/>
                    <a:gd name="connsiteY3" fmla="*/ 72039 h 72039"/>
                    <a:gd name="connsiteX4" fmla="*/ 0 w 125465"/>
                    <a:gd name="connsiteY4" fmla="*/ 64960 h 72039"/>
                    <a:gd name="connsiteX5" fmla="*/ 5696 w 125465"/>
                    <a:gd name="connsiteY5" fmla="*/ 58858 h 72039"/>
                    <a:gd name="connsiteX6" fmla="*/ 105938 w 125465"/>
                    <a:gd name="connsiteY6" fmla="*/ 1007 h 72039"/>
                    <a:gd name="connsiteX7" fmla="*/ 113342 w 125465"/>
                    <a:gd name="connsiteY7" fmla="*/ 1007 h 72039"/>
                    <a:gd name="connsiteX8" fmla="*/ 113342 w 125465"/>
                    <a:gd name="connsiteY8" fmla="*/ 1007 h 72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465" h="72039">
                      <a:moveTo>
                        <a:pt x="125466" y="7760"/>
                      </a:moveTo>
                      <a:cubicBezTo>
                        <a:pt x="123122" y="6589"/>
                        <a:pt x="120340" y="6743"/>
                        <a:pt x="118143" y="8167"/>
                      </a:cubicBezTo>
                      <a:lnTo>
                        <a:pt x="17900" y="65937"/>
                      </a:lnTo>
                      <a:cubicBezTo>
                        <a:pt x="15547" y="67491"/>
                        <a:pt x="13596" y="69582"/>
                        <a:pt x="12205" y="72039"/>
                      </a:cubicBezTo>
                      <a:lnTo>
                        <a:pt x="0" y="64960"/>
                      </a:lnTo>
                      <a:cubicBezTo>
                        <a:pt x="1336" y="62462"/>
                        <a:pt x="3299" y="60363"/>
                        <a:pt x="5696" y="58858"/>
                      </a:cubicBezTo>
                      <a:lnTo>
                        <a:pt x="105938" y="1007"/>
                      </a:lnTo>
                      <a:cubicBezTo>
                        <a:pt x="108224" y="-336"/>
                        <a:pt x="111056" y="-336"/>
                        <a:pt x="113342" y="1007"/>
                      </a:cubicBezTo>
                      <a:lnTo>
                        <a:pt x="113342" y="1007"/>
                      </a:lnTo>
                      <a:close/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5" name="Freeform: Shape 1174">
                  <a:extLst>
                    <a:ext uri="{FF2B5EF4-FFF2-40B4-BE49-F238E27FC236}">
                      <a16:creationId xmlns:a16="http://schemas.microsoft.com/office/drawing/2014/main" id="{31ACDEE6-38F7-98C8-C149-AFD5C6DC629E}"/>
                    </a:ext>
                  </a:extLst>
                </p:cNvPr>
                <p:cNvSpPr/>
                <p:nvPr/>
              </p:nvSpPr>
              <p:spPr>
                <a:xfrm>
                  <a:off x="4492046" y="2913239"/>
                  <a:ext cx="252721" cy="145441"/>
                </a:xfrm>
                <a:custGeom>
                  <a:avLst/>
                  <a:gdLst>
                    <a:gd name="connsiteX0" fmla="*/ 252722 w 252721"/>
                    <a:gd name="connsiteY0" fmla="*/ 7486 h 145441"/>
                    <a:gd name="connsiteX1" fmla="*/ 247352 w 252721"/>
                    <a:gd name="connsiteY1" fmla="*/ 8218 h 145441"/>
                    <a:gd name="connsiteX2" fmla="*/ 11391 w 252721"/>
                    <a:gd name="connsiteY2" fmla="*/ 144261 h 145441"/>
                    <a:gd name="connsiteX3" fmla="*/ 1473 w 252721"/>
                    <a:gd name="connsiteY3" fmla="*/ 142219 h 145441"/>
                    <a:gd name="connsiteX4" fmla="*/ 488 w 252721"/>
                    <a:gd name="connsiteY4" fmla="*/ 139949 h 145441"/>
                    <a:gd name="connsiteX5" fmla="*/ 0 w 252721"/>
                    <a:gd name="connsiteY5" fmla="*/ 136938 h 145441"/>
                    <a:gd name="connsiteX6" fmla="*/ 235472 w 252721"/>
                    <a:gd name="connsiteY6" fmla="*/ 1139 h 145441"/>
                    <a:gd name="connsiteX7" fmla="*/ 239134 w 252721"/>
                    <a:gd name="connsiteY7" fmla="*/ 0 h 145441"/>
                    <a:gd name="connsiteX8" fmla="*/ 241249 w 252721"/>
                    <a:gd name="connsiteY8" fmla="*/ 570 h 145441"/>
                    <a:gd name="connsiteX9" fmla="*/ 241249 w 252721"/>
                    <a:gd name="connsiteY9" fmla="*/ 570 h 145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2721" h="145441">
                      <a:moveTo>
                        <a:pt x="252722" y="7486"/>
                      </a:moveTo>
                      <a:cubicBezTo>
                        <a:pt x="250915" y="6867"/>
                        <a:pt x="248922" y="7136"/>
                        <a:pt x="247352" y="8218"/>
                      </a:cubicBezTo>
                      <a:lnTo>
                        <a:pt x="11391" y="144261"/>
                      </a:lnTo>
                      <a:cubicBezTo>
                        <a:pt x="8088" y="146434"/>
                        <a:pt x="3645" y="145522"/>
                        <a:pt x="1473" y="142219"/>
                      </a:cubicBezTo>
                      <a:cubicBezTo>
                        <a:pt x="1017" y="141527"/>
                        <a:pt x="683" y="140754"/>
                        <a:pt x="488" y="139949"/>
                      </a:cubicBezTo>
                      <a:lnTo>
                        <a:pt x="0" y="136938"/>
                      </a:lnTo>
                      <a:lnTo>
                        <a:pt x="235472" y="1139"/>
                      </a:lnTo>
                      <a:cubicBezTo>
                        <a:pt x="236579" y="456"/>
                        <a:pt x="237840" y="65"/>
                        <a:pt x="239134" y="0"/>
                      </a:cubicBezTo>
                      <a:cubicBezTo>
                        <a:pt x="239874" y="16"/>
                        <a:pt x="240598" y="212"/>
                        <a:pt x="241249" y="570"/>
                      </a:cubicBezTo>
                      <a:lnTo>
                        <a:pt x="241249" y="570"/>
                      </a:lnTo>
                      <a:close/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6" name="Freeform: Shape 1175">
                  <a:extLst>
                    <a:ext uri="{FF2B5EF4-FFF2-40B4-BE49-F238E27FC236}">
                      <a16:creationId xmlns:a16="http://schemas.microsoft.com/office/drawing/2014/main" id="{CC9BA6B3-CD82-88B1-4517-2ECEBEF02E48}"/>
                    </a:ext>
                  </a:extLst>
                </p:cNvPr>
                <p:cNvSpPr/>
                <p:nvPr/>
              </p:nvSpPr>
              <p:spPr>
                <a:xfrm>
                  <a:off x="4365522" y="2920405"/>
                  <a:ext cx="382143" cy="509686"/>
                </a:xfrm>
                <a:custGeom>
                  <a:avLst/>
                  <a:gdLst>
                    <a:gd name="connsiteX0" fmla="*/ 382093 w 382143"/>
                    <a:gd name="connsiteY0" fmla="*/ 5771 h 509686"/>
                    <a:gd name="connsiteX1" fmla="*/ 382093 w 382143"/>
                    <a:gd name="connsiteY1" fmla="*/ 283309 h 509686"/>
                    <a:gd name="connsiteX2" fmla="*/ 373957 w 382143"/>
                    <a:gd name="connsiteY2" fmla="*/ 297466 h 509686"/>
                    <a:gd name="connsiteX3" fmla="*/ 7242 w 382143"/>
                    <a:gd name="connsiteY3" fmla="*/ 509017 h 509686"/>
                    <a:gd name="connsiteX4" fmla="*/ 667 w 382143"/>
                    <a:gd name="connsiteY4" fmla="*/ 507325 h 509686"/>
                    <a:gd name="connsiteX5" fmla="*/ 0 w 382143"/>
                    <a:gd name="connsiteY5" fmla="*/ 504868 h 509686"/>
                    <a:gd name="connsiteX6" fmla="*/ 0 w 382143"/>
                    <a:gd name="connsiteY6" fmla="*/ 169641 h 509686"/>
                    <a:gd name="connsiteX7" fmla="*/ 2360 w 382143"/>
                    <a:gd name="connsiteY7" fmla="*/ 161504 h 509686"/>
                    <a:gd name="connsiteX8" fmla="*/ 8137 w 382143"/>
                    <a:gd name="connsiteY8" fmla="*/ 155402 h 509686"/>
                    <a:gd name="connsiteX9" fmla="*/ 108379 w 382143"/>
                    <a:gd name="connsiteY9" fmla="*/ 97551 h 509686"/>
                    <a:gd name="connsiteX10" fmla="*/ 115702 w 382143"/>
                    <a:gd name="connsiteY10" fmla="*/ 97551 h 509686"/>
                    <a:gd name="connsiteX11" fmla="*/ 115702 w 382143"/>
                    <a:gd name="connsiteY11" fmla="*/ 97551 h 509686"/>
                    <a:gd name="connsiteX12" fmla="*/ 119119 w 382143"/>
                    <a:gd name="connsiteY12" fmla="*/ 102108 h 509686"/>
                    <a:gd name="connsiteX13" fmla="*/ 126524 w 382143"/>
                    <a:gd name="connsiteY13" fmla="*/ 129772 h 509686"/>
                    <a:gd name="connsiteX14" fmla="*/ 127581 w 382143"/>
                    <a:gd name="connsiteY14" fmla="*/ 132782 h 509686"/>
                    <a:gd name="connsiteX15" fmla="*/ 136214 w 382143"/>
                    <a:gd name="connsiteY15" fmla="*/ 138079 h 509686"/>
                    <a:gd name="connsiteX16" fmla="*/ 138484 w 382143"/>
                    <a:gd name="connsiteY16" fmla="*/ 137095 h 509686"/>
                    <a:gd name="connsiteX17" fmla="*/ 374445 w 382143"/>
                    <a:gd name="connsiteY17" fmla="*/ 1133 h 509686"/>
                    <a:gd name="connsiteX18" fmla="*/ 379815 w 382143"/>
                    <a:gd name="connsiteY18" fmla="*/ 319 h 509686"/>
                    <a:gd name="connsiteX19" fmla="*/ 379815 w 382143"/>
                    <a:gd name="connsiteY19" fmla="*/ 319 h 509686"/>
                    <a:gd name="connsiteX20" fmla="*/ 379815 w 382143"/>
                    <a:gd name="connsiteY20" fmla="*/ 319 h 509686"/>
                    <a:gd name="connsiteX21" fmla="*/ 382093 w 382143"/>
                    <a:gd name="connsiteY21" fmla="*/ 5771 h 509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82143" h="509686">
                      <a:moveTo>
                        <a:pt x="382093" y="5771"/>
                      </a:moveTo>
                      <a:lnTo>
                        <a:pt x="382093" y="283309"/>
                      </a:lnTo>
                      <a:cubicBezTo>
                        <a:pt x="381817" y="289061"/>
                        <a:pt x="378790" y="294334"/>
                        <a:pt x="373957" y="297466"/>
                      </a:cubicBezTo>
                      <a:lnTo>
                        <a:pt x="7242" y="509017"/>
                      </a:lnTo>
                      <a:cubicBezTo>
                        <a:pt x="4959" y="510368"/>
                        <a:pt x="2015" y="509611"/>
                        <a:pt x="667" y="507325"/>
                      </a:cubicBezTo>
                      <a:cubicBezTo>
                        <a:pt x="228" y="506584"/>
                        <a:pt x="-3" y="505730"/>
                        <a:pt x="0" y="504868"/>
                      </a:cubicBezTo>
                      <a:lnTo>
                        <a:pt x="0" y="169641"/>
                      </a:lnTo>
                      <a:cubicBezTo>
                        <a:pt x="55" y="166769"/>
                        <a:pt x="868" y="163962"/>
                        <a:pt x="2360" y="161504"/>
                      </a:cubicBezTo>
                      <a:cubicBezTo>
                        <a:pt x="3758" y="159031"/>
                        <a:pt x="5741" y="156932"/>
                        <a:pt x="8137" y="155402"/>
                      </a:cubicBezTo>
                      <a:lnTo>
                        <a:pt x="108379" y="97551"/>
                      </a:lnTo>
                      <a:cubicBezTo>
                        <a:pt x="110641" y="96225"/>
                        <a:pt x="113440" y="96225"/>
                        <a:pt x="115702" y="97551"/>
                      </a:cubicBezTo>
                      <a:lnTo>
                        <a:pt x="115702" y="97551"/>
                      </a:lnTo>
                      <a:cubicBezTo>
                        <a:pt x="117354" y="98609"/>
                        <a:pt x="118566" y="100228"/>
                        <a:pt x="119119" y="102108"/>
                      </a:cubicBezTo>
                      <a:lnTo>
                        <a:pt x="126524" y="129772"/>
                      </a:lnTo>
                      <a:lnTo>
                        <a:pt x="127581" y="132782"/>
                      </a:lnTo>
                      <a:cubicBezTo>
                        <a:pt x="128501" y="136631"/>
                        <a:pt x="132366" y="138999"/>
                        <a:pt x="136214" y="138079"/>
                      </a:cubicBezTo>
                      <a:cubicBezTo>
                        <a:pt x="137020" y="137884"/>
                        <a:pt x="137793" y="137550"/>
                        <a:pt x="138484" y="137095"/>
                      </a:cubicBezTo>
                      <a:lnTo>
                        <a:pt x="374445" y="1133"/>
                      </a:lnTo>
                      <a:cubicBezTo>
                        <a:pt x="375991" y="2"/>
                        <a:pt x="378001" y="-307"/>
                        <a:pt x="379815" y="319"/>
                      </a:cubicBezTo>
                      <a:lnTo>
                        <a:pt x="379815" y="319"/>
                      </a:lnTo>
                      <a:lnTo>
                        <a:pt x="379815" y="319"/>
                      </a:lnTo>
                      <a:cubicBezTo>
                        <a:pt x="381499" y="1588"/>
                        <a:pt x="382370" y="3679"/>
                        <a:pt x="382093" y="5771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7" name="Freeform: Shape 1176">
                  <a:extLst>
                    <a:ext uri="{FF2B5EF4-FFF2-40B4-BE49-F238E27FC236}">
                      <a16:creationId xmlns:a16="http://schemas.microsoft.com/office/drawing/2014/main" id="{8D431B25-44B8-D193-9C5C-B5EBF52C9375}"/>
                    </a:ext>
                  </a:extLst>
                </p:cNvPr>
                <p:cNvSpPr/>
                <p:nvPr/>
              </p:nvSpPr>
              <p:spPr>
                <a:xfrm>
                  <a:off x="4353785" y="3074587"/>
                  <a:ext cx="14829" cy="355242"/>
                </a:xfrm>
                <a:custGeom>
                  <a:avLst/>
                  <a:gdLst>
                    <a:gd name="connsiteX0" fmla="*/ 14829 w 14829"/>
                    <a:gd name="connsiteY0" fmla="*/ 355243 h 355242"/>
                    <a:gd name="connsiteX1" fmla="*/ 14829 w 14829"/>
                    <a:gd name="connsiteY1" fmla="*/ 355243 h 355242"/>
                    <a:gd name="connsiteX2" fmla="*/ 2218 w 14829"/>
                    <a:gd name="connsiteY2" fmla="*/ 347920 h 355242"/>
                    <a:gd name="connsiteX3" fmla="*/ 21 w 14829"/>
                    <a:gd name="connsiteY3" fmla="*/ 342712 h 355242"/>
                    <a:gd name="connsiteX4" fmla="*/ 21 w 14829"/>
                    <a:gd name="connsiteY4" fmla="*/ 8137 h 355242"/>
                    <a:gd name="connsiteX5" fmla="*/ 2462 w 14829"/>
                    <a:gd name="connsiteY5" fmla="*/ 0 h 355242"/>
                    <a:gd name="connsiteX6" fmla="*/ 14667 w 14829"/>
                    <a:gd name="connsiteY6" fmla="*/ 7079 h 355242"/>
                    <a:gd name="connsiteX7" fmla="*/ 14667 w 14829"/>
                    <a:gd name="connsiteY7" fmla="*/ 7079 h 355242"/>
                    <a:gd name="connsiteX8" fmla="*/ 12226 w 14829"/>
                    <a:gd name="connsiteY8" fmla="*/ 15215 h 355242"/>
                    <a:gd name="connsiteX9" fmla="*/ 12226 w 14829"/>
                    <a:gd name="connsiteY9" fmla="*/ 350442 h 355242"/>
                    <a:gd name="connsiteX10" fmla="*/ 14829 w 14829"/>
                    <a:gd name="connsiteY10" fmla="*/ 355243 h 355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829" h="355242">
                      <a:moveTo>
                        <a:pt x="14829" y="355243"/>
                      </a:moveTo>
                      <a:lnTo>
                        <a:pt x="14829" y="355243"/>
                      </a:lnTo>
                      <a:lnTo>
                        <a:pt x="2218" y="347920"/>
                      </a:lnTo>
                      <a:cubicBezTo>
                        <a:pt x="677" y="346650"/>
                        <a:pt x="-144" y="344706"/>
                        <a:pt x="21" y="342712"/>
                      </a:cubicBezTo>
                      <a:lnTo>
                        <a:pt x="21" y="8137"/>
                      </a:lnTo>
                      <a:cubicBezTo>
                        <a:pt x="100" y="5256"/>
                        <a:pt x="942" y="2449"/>
                        <a:pt x="2462" y="0"/>
                      </a:cubicBezTo>
                      <a:lnTo>
                        <a:pt x="14667" y="7079"/>
                      </a:lnTo>
                      <a:lnTo>
                        <a:pt x="14667" y="7079"/>
                      </a:lnTo>
                      <a:cubicBezTo>
                        <a:pt x="13147" y="9528"/>
                        <a:pt x="12304" y="12335"/>
                        <a:pt x="12226" y="15215"/>
                      </a:cubicBezTo>
                      <a:lnTo>
                        <a:pt x="12226" y="350442"/>
                      </a:lnTo>
                      <a:cubicBezTo>
                        <a:pt x="11986" y="352435"/>
                        <a:pt x="13029" y="354356"/>
                        <a:pt x="14829" y="355243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8" name="Freeform: Shape 1177">
                  <a:extLst>
                    <a:ext uri="{FF2B5EF4-FFF2-40B4-BE49-F238E27FC236}">
                      <a16:creationId xmlns:a16="http://schemas.microsoft.com/office/drawing/2014/main" id="{32BC081D-B9FD-46C0-D7E6-A4C86DAC4E17}"/>
                    </a:ext>
                  </a:extLst>
                </p:cNvPr>
                <p:cNvSpPr/>
                <p:nvPr/>
              </p:nvSpPr>
              <p:spPr>
                <a:xfrm>
                  <a:off x="4392507" y="2936488"/>
                  <a:ext cx="394651" cy="516377"/>
                </a:xfrm>
                <a:custGeom>
                  <a:avLst/>
                  <a:gdLst>
                    <a:gd name="connsiteX0" fmla="*/ 394326 w 394651"/>
                    <a:gd name="connsiteY0" fmla="*/ 12552 h 516377"/>
                    <a:gd name="connsiteX1" fmla="*/ 392129 w 394651"/>
                    <a:gd name="connsiteY1" fmla="*/ 7426 h 516377"/>
                    <a:gd name="connsiteX2" fmla="*/ 391560 w 394651"/>
                    <a:gd name="connsiteY2" fmla="*/ 7426 h 516377"/>
                    <a:gd name="connsiteX3" fmla="*/ 379762 w 394651"/>
                    <a:gd name="connsiteY3" fmla="*/ 510 h 516377"/>
                    <a:gd name="connsiteX4" fmla="*/ 379762 w 394651"/>
                    <a:gd name="connsiteY4" fmla="*/ 510 h 516377"/>
                    <a:gd name="connsiteX5" fmla="*/ 374066 w 394651"/>
                    <a:gd name="connsiteY5" fmla="*/ 1079 h 516377"/>
                    <a:gd name="connsiteX6" fmla="*/ 138513 w 394651"/>
                    <a:gd name="connsiteY6" fmla="*/ 136960 h 516377"/>
                    <a:gd name="connsiteX7" fmla="*/ 131678 w 394651"/>
                    <a:gd name="connsiteY7" fmla="*/ 109296 h 516377"/>
                    <a:gd name="connsiteX8" fmla="*/ 128260 w 394651"/>
                    <a:gd name="connsiteY8" fmla="*/ 104739 h 516377"/>
                    <a:gd name="connsiteX9" fmla="*/ 128260 w 394651"/>
                    <a:gd name="connsiteY9" fmla="*/ 104739 h 516377"/>
                    <a:gd name="connsiteX10" fmla="*/ 115812 w 394651"/>
                    <a:gd name="connsiteY10" fmla="*/ 97416 h 516377"/>
                    <a:gd name="connsiteX11" fmla="*/ 115812 w 394651"/>
                    <a:gd name="connsiteY11" fmla="*/ 97416 h 516377"/>
                    <a:gd name="connsiteX12" fmla="*/ 108326 w 394651"/>
                    <a:gd name="connsiteY12" fmla="*/ 97416 h 516377"/>
                    <a:gd name="connsiteX13" fmla="*/ 8165 w 394651"/>
                    <a:gd name="connsiteY13" fmla="*/ 155186 h 516377"/>
                    <a:gd name="connsiteX14" fmla="*/ 28 w 394651"/>
                    <a:gd name="connsiteY14" fmla="*/ 169343 h 516377"/>
                    <a:gd name="connsiteX15" fmla="*/ 28 w 394651"/>
                    <a:gd name="connsiteY15" fmla="*/ 503512 h 516377"/>
                    <a:gd name="connsiteX16" fmla="*/ 2225 w 394651"/>
                    <a:gd name="connsiteY16" fmla="*/ 508638 h 516377"/>
                    <a:gd name="connsiteX17" fmla="*/ 2225 w 394651"/>
                    <a:gd name="connsiteY17" fmla="*/ 508638 h 516377"/>
                    <a:gd name="connsiteX18" fmla="*/ 14837 w 394651"/>
                    <a:gd name="connsiteY18" fmla="*/ 515961 h 516377"/>
                    <a:gd name="connsiteX19" fmla="*/ 14837 w 394651"/>
                    <a:gd name="connsiteY19" fmla="*/ 515961 h 516377"/>
                    <a:gd name="connsiteX20" fmla="*/ 20370 w 394651"/>
                    <a:gd name="connsiteY20" fmla="*/ 515310 h 516377"/>
                    <a:gd name="connsiteX21" fmla="*/ 386515 w 394651"/>
                    <a:gd name="connsiteY21" fmla="*/ 303759 h 516377"/>
                    <a:gd name="connsiteX22" fmla="*/ 394652 w 394651"/>
                    <a:gd name="connsiteY22" fmla="*/ 289683 h 516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4651" h="516377">
                      <a:moveTo>
                        <a:pt x="394326" y="12552"/>
                      </a:moveTo>
                      <a:cubicBezTo>
                        <a:pt x="394521" y="10583"/>
                        <a:pt x="393691" y="8646"/>
                        <a:pt x="392129" y="7426"/>
                      </a:cubicBezTo>
                      <a:lnTo>
                        <a:pt x="391560" y="7426"/>
                      </a:lnTo>
                      <a:lnTo>
                        <a:pt x="379762" y="510"/>
                      </a:lnTo>
                      <a:lnTo>
                        <a:pt x="379762" y="510"/>
                      </a:lnTo>
                      <a:cubicBezTo>
                        <a:pt x="377898" y="-337"/>
                        <a:pt x="375726" y="-117"/>
                        <a:pt x="374066" y="1079"/>
                      </a:cubicBezTo>
                      <a:lnTo>
                        <a:pt x="138513" y="136960"/>
                      </a:lnTo>
                      <a:lnTo>
                        <a:pt x="131678" y="109296"/>
                      </a:lnTo>
                      <a:cubicBezTo>
                        <a:pt x="131125" y="107416"/>
                        <a:pt x="129912" y="105797"/>
                        <a:pt x="128260" y="104739"/>
                      </a:cubicBezTo>
                      <a:lnTo>
                        <a:pt x="128260" y="104739"/>
                      </a:lnTo>
                      <a:lnTo>
                        <a:pt x="115812" y="97416"/>
                      </a:lnTo>
                      <a:lnTo>
                        <a:pt x="115812" y="97416"/>
                      </a:lnTo>
                      <a:cubicBezTo>
                        <a:pt x="113501" y="96041"/>
                        <a:pt x="110629" y="96041"/>
                        <a:pt x="108326" y="97416"/>
                      </a:cubicBezTo>
                      <a:lnTo>
                        <a:pt x="8165" y="155186"/>
                      </a:lnTo>
                      <a:cubicBezTo>
                        <a:pt x="3363" y="158351"/>
                        <a:pt x="344" y="163599"/>
                        <a:pt x="28" y="169343"/>
                      </a:cubicBezTo>
                      <a:lnTo>
                        <a:pt x="28" y="503512"/>
                      </a:lnTo>
                      <a:cubicBezTo>
                        <a:pt x="-167" y="505481"/>
                        <a:pt x="662" y="507418"/>
                        <a:pt x="2225" y="508638"/>
                      </a:cubicBezTo>
                      <a:lnTo>
                        <a:pt x="2225" y="508638"/>
                      </a:lnTo>
                      <a:lnTo>
                        <a:pt x="14837" y="515961"/>
                      </a:lnTo>
                      <a:lnTo>
                        <a:pt x="14837" y="515961"/>
                      </a:lnTo>
                      <a:cubicBezTo>
                        <a:pt x="16673" y="516693"/>
                        <a:pt x="18753" y="516449"/>
                        <a:pt x="20370" y="515310"/>
                      </a:cubicBezTo>
                      <a:lnTo>
                        <a:pt x="386515" y="303759"/>
                      </a:lnTo>
                      <a:cubicBezTo>
                        <a:pt x="391299" y="300611"/>
                        <a:pt x="394310" y="295395"/>
                        <a:pt x="394652" y="289683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9" name="Freeform: Shape 1178">
                  <a:extLst>
                    <a:ext uri="{FF2B5EF4-FFF2-40B4-BE49-F238E27FC236}">
                      <a16:creationId xmlns:a16="http://schemas.microsoft.com/office/drawing/2014/main" id="{B67F2A5F-8F48-634E-1C02-C07DB814997E}"/>
                    </a:ext>
                  </a:extLst>
                </p:cNvPr>
                <p:cNvSpPr/>
                <p:nvPr/>
              </p:nvSpPr>
              <p:spPr>
                <a:xfrm>
                  <a:off x="4395058" y="3032873"/>
                  <a:ext cx="125465" cy="72226"/>
                </a:xfrm>
                <a:custGeom>
                  <a:avLst/>
                  <a:gdLst>
                    <a:gd name="connsiteX0" fmla="*/ 125466 w 125465"/>
                    <a:gd name="connsiteY0" fmla="*/ 7947 h 72226"/>
                    <a:gd name="connsiteX1" fmla="*/ 118143 w 125465"/>
                    <a:gd name="connsiteY1" fmla="*/ 7947 h 72226"/>
                    <a:gd name="connsiteX2" fmla="*/ 17982 w 125465"/>
                    <a:gd name="connsiteY2" fmla="*/ 66124 h 72226"/>
                    <a:gd name="connsiteX3" fmla="*/ 12205 w 125465"/>
                    <a:gd name="connsiteY3" fmla="*/ 72226 h 72226"/>
                    <a:gd name="connsiteX4" fmla="*/ 0 w 125465"/>
                    <a:gd name="connsiteY4" fmla="*/ 65066 h 72226"/>
                    <a:gd name="connsiteX5" fmla="*/ 5777 w 125465"/>
                    <a:gd name="connsiteY5" fmla="*/ 58964 h 72226"/>
                    <a:gd name="connsiteX6" fmla="*/ 105938 w 125465"/>
                    <a:gd name="connsiteY6" fmla="*/ 1031 h 72226"/>
                    <a:gd name="connsiteX7" fmla="*/ 113424 w 125465"/>
                    <a:gd name="connsiteY7" fmla="*/ 1031 h 72226"/>
                    <a:gd name="connsiteX8" fmla="*/ 113424 w 125465"/>
                    <a:gd name="connsiteY8" fmla="*/ 1031 h 72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465" h="72226">
                      <a:moveTo>
                        <a:pt x="125466" y="7947"/>
                      </a:moveTo>
                      <a:cubicBezTo>
                        <a:pt x="123204" y="6621"/>
                        <a:pt x="120405" y="6621"/>
                        <a:pt x="118143" y="7947"/>
                      </a:cubicBezTo>
                      <a:lnTo>
                        <a:pt x="17982" y="66124"/>
                      </a:lnTo>
                      <a:cubicBezTo>
                        <a:pt x="15587" y="67654"/>
                        <a:pt x="13604" y="69753"/>
                        <a:pt x="12205" y="72226"/>
                      </a:cubicBezTo>
                      <a:lnTo>
                        <a:pt x="0" y="65066"/>
                      </a:lnTo>
                      <a:cubicBezTo>
                        <a:pt x="1373" y="62576"/>
                        <a:pt x="3362" y="60469"/>
                        <a:pt x="5777" y="58964"/>
                      </a:cubicBezTo>
                      <a:lnTo>
                        <a:pt x="105938" y="1031"/>
                      </a:lnTo>
                      <a:cubicBezTo>
                        <a:pt x="108241" y="-344"/>
                        <a:pt x="111121" y="-344"/>
                        <a:pt x="113424" y="1031"/>
                      </a:cubicBezTo>
                      <a:lnTo>
                        <a:pt x="113424" y="1031"/>
                      </a:ln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0" name="Freeform: Shape 1179">
                  <a:extLst>
                    <a:ext uri="{FF2B5EF4-FFF2-40B4-BE49-F238E27FC236}">
                      <a16:creationId xmlns:a16="http://schemas.microsoft.com/office/drawing/2014/main" id="{B9FCE019-4F9A-05B6-3E40-94AABACBEA38}"/>
                    </a:ext>
                  </a:extLst>
                </p:cNvPr>
                <p:cNvSpPr/>
                <p:nvPr/>
              </p:nvSpPr>
              <p:spPr>
                <a:xfrm>
                  <a:off x="4530776" y="2936182"/>
                  <a:ext cx="253291" cy="145368"/>
                </a:xfrm>
                <a:custGeom>
                  <a:avLst/>
                  <a:gdLst>
                    <a:gd name="connsiteX0" fmla="*/ 253291 w 253291"/>
                    <a:gd name="connsiteY0" fmla="*/ 7406 h 145368"/>
                    <a:gd name="connsiteX1" fmla="*/ 247921 w 253291"/>
                    <a:gd name="connsiteY1" fmla="*/ 8220 h 145368"/>
                    <a:gd name="connsiteX2" fmla="*/ 11961 w 253291"/>
                    <a:gd name="connsiteY2" fmla="*/ 144182 h 145368"/>
                    <a:gd name="connsiteX3" fmla="*/ 2148 w 253291"/>
                    <a:gd name="connsiteY3" fmla="*/ 142213 h 145368"/>
                    <a:gd name="connsiteX4" fmla="*/ 1139 w 253291"/>
                    <a:gd name="connsiteY4" fmla="*/ 139870 h 145368"/>
                    <a:gd name="connsiteX5" fmla="*/ 0 w 253291"/>
                    <a:gd name="connsiteY5" fmla="*/ 136941 h 145368"/>
                    <a:gd name="connsiteX6" fmla="*/ 235554 w 253291"/>
                    <a:gd name="connsiteY6" fmla="*/ 1060 h 145368"/>
                    <a:gd name="connsiteX7" fmla="*/ 239134 w 253291"/>
                    <a:gd name="connsiteY7" fmla="*/ 2 h 145368"/>
                    <a:gd name="connsiteX8" fmla="*/ 241249 w 253291"/>
                    <a:gd name="connsiteY8" fmla="*/ 490 h 145368"/>
                    <a:gd name="connsiteX9" fmla="*/ 241249 w 253291"/>
                    <a:gd name="connsiteY9" fmla="*/ 490 h 145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3291" h="145368">
                      <a:moveTo>
                        <a:pt x="253291" y="7406"/>
                      </a:moveTo>
                      <a:cubicBezTo>
                        <a:pt x="251477" y="6780"/>
                        <a:pt x="249467" y="7089"/>
                        <a:pt x="247921" y="8220"/>
                      </a:cubicBezTo>
                      <a:lnTo>
                        <a:pt x="11961" y="144182"/>
                      </a:lnTo>
                      <a:cubicBezTo>
                        <a:pt x="8706" y="146347"/>
                        <a:pt x="4312" y="145468"/>
                        <a:pt x="2148" y="142213"/>
                      </a:cubicBezTo>
                      <a:cubicBezTo>
                        <a:pt x="1668" y="141497"/>
                        <a:pt x="1334" y="140708"/>
                        <a:pt x="1139" y="139870"/>
                      </a:cubicBezTo>
                      <a:lnTo>
                        <a:pt x="0" y="136941"/>
                      </a:lnTo>
                      <a:lnTo>
                        <a:pt x="235554" y="1060"/>
                      </a:lnTo>
                      <a:cubicBezTo>
                        <a:pt x="236636" y="409"/>
                        <a:pt x="237872" y="43"/>
                        <a:pt x="239134" y="2"/>
                      </a:cubicBezTo>
                      <a:cubicBezTo>
                        <a:pt x="239866" y="-22"/>
                        <a:pt x="240598" y="149"/>
                        <a:pt x="241249" y="490"/>
                      </a:cubicBezTo>
                      <a:lnTo>
                        <a:pt x="241249" y="490"/>
                      </a:ln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1" name="Freeform: Shape 1180">
                  <a:extLst>
                    <a:ext uri="{FF2B5EF4-FFF2-40B4-BE49-F238E27FC236}">
                      <a16:creationId xmlns:a16="http://schemas.microsoft.com/office/drawing/2014/main" id="{41A6D9EC-1C5E-6F37-DC78-30BF89459A9E}"/>
                    </a:ext>
                  </a:extLst>
                </p:cNvPr>
                <p:cNvSpPr/>
                <p:nvPr/>
              </p:nvSpPr>
              <p:spPr>
                <a:xfrm>
                  <a:off x="4404739" y="2943213"/>
                  <a:ext cx="382103" cy="509755"/>
                </a:xfrm>
                <a:custGeom>
                  <a:avLst/>
                  <a:gdLst>
                    <a:gd name="connsiteX0" fmla="*/ 382094 w 382103"/>
                    <a:gd name="connsiteY0" fmla="*/ 5826 h 509755"/>
                    <a:gd name="connsiteX1" fmla="*/ 382094 w 382103"/>
                    <a:gd name="connsiteY1" fmla="*/ 283446 h 509755"/>
                    <a:gd name="connsiteX2" fmla="*/ 373958 w 382103"/>
                    <a:gd name="connsiteY2" fmla="*/ 297522 h 509755"/>
                    <a:gd name="connsiteX3" fmla="*/ 7162 w 382103"/>
                    <a:gd name="connsiteY3" fmla="*/ 509073 h 509755"/>
                    <a:gd name="connsiteX4" fmla="*/ 682 w 382103"/>
                    <a:gd name="connsiteY4" fmla="*/ 507478 h 509755"/>
                    <a:gd name="connsiteX5" fmla="*/ 1 w 382103"/>
                    <a:gd name="connsiteY5" fmla="*/ 504923 h 509755"/>
                    <a:gd name="connsiteX6" fmla="*/ 1 w 382103"/>
                    <a:gd name="connsiteY6" fmla="*/ 169697 h 509755"/>
                    <a:gd name="connsiteX7" fmla="*/ 2361 w 382103"/>
                    <a:gd name="connsiteY7" fmla="*/ 161560 h 509755"/>
                    <a:gd name="connsiteX8" fmla="*/ 8138 w 382103"/>
                    <a:gd name="connsiteY8" fmla="*/ 155458 h 509755"/>
                    <a:gd name="connsiteX9" fmla="*/ 108299 w 382103"/>
                    <a:gd name="connsiteY9" fmla="*/ 97607 h 509755"/>
                    <a:gd name="connsiteX10" fmla="*/ 115622 w 382103"/>
                    <a:gd name="connsiteY10" fmla="*/ 97607 h 509755"/>
                    <a:gd name="connsiteX11" fmla="*/ 115622 w 382103"/>
                    <a:gd name="connsiteY11" fmla="*/ 97607 h 509755"/>
                    <a:gd name="connsiteX12" fmla="*/ 119039 w 382103"/>
                    <a:gd name="connsiteY12" fmla="*/ 102163 h 509755"/>
                    <a:gd name="connsiteX13" fmla="*/ 125874 w 382103"/>
                    <a:gd name="connsiteY13" fmla="*/ 129828 h 509755"/>
                    <a:gd name="connsiteX14" fmla="*/ 127013 w 382103"/>
                    <a:gd name="connsiteY14" fmla="*/ 132757 h 509755"/>
                    <a:gd name="connsiteX15" fmla="*/ 135443 w 382103"/>
                    <a:gd name="connsiteY15" fmla="*/ 138160 h 509755"/>
                    <a:gd name="connsiteX16" fmla="*/ 137835 w 382103"/>
                    <a:gd name="connsiteY16" fmla="*/ 137151 h 509755"/>
                    <a:gd name="connsiteX17" fmla="*/ 373795 w 382103"/>
                    <a:gd name="connsiteY17" fmla="*/ 1107 h 509755"/>
                    <a:gd name="connsiteX18" fmla="*/ 379084 w 382103"/>
                    <a:gd name="connsiteY18" fmla="*/ 294 h 509755"/>
                    <a:gd name="connsiteX19" fmla="*/ 379084 w 382103"/>
                    <a:gd name="connsiteY19" fmla="*/ 294 h 509755"/>
                    <a:gd name="connsiteX20" fmla="*/ 379084 w 382103"/>
                    <a:gd name="connsiteY20" fmla="*/ 294 h 509755"/>
                    <a:gd name="connsiteX21" fmla="*/ 382094 w 382103"/>
                    <a:gd name="connsiteY21" fmla="*/ 5826 h 509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82103" h="509755">
                      <a:moveTo>
                        <a:pt x="382094" y="5826"/>
                      </a:moveTo>
                      <a:lnTo>
                        <a:pt x="382094" y="283446"/>
                      </a:lnTo>
                      <a:cubicBezTo>
                        <a:pt x="381777" y="289166"/>
                        <a:pt x="378759" y="294398"/>
                        <a:pt x="373958" y="297522"/>
                      </a:cubicBezTo>
                      <a:lnTo>
                        <a:pt x="7162" y="509073"/>
                      </a:lnTo>
                      <a:cubicBezTo>
                        <a:pt x="4931" y="510424"/>
                        <a:pt x="2030" y="509708"/>
                        <a:pt x="682" y="507478"/>
                      </a:cubicBezTo>
                      <a:cubicBezTo>
                        <a:pt x="216" y="506705"/>
                        <a:pt x="-20" y="505818"/>
                        <a:pt x="1" y="504923"/>
                      </a:cubicBezTo>
                      <a:lnTo>
                        <a:pt x="1" y="169697"/>
                      </a:lnTo>
                      <a:cubicBezTo>
                        <a:pt x="56" y="166825"/>
                        <a:pt x="870" y="164018"/>
                        <a:pt x="2361" y="161560"/>
                      </a:cubicBezTo>
                      <a:cubicBezTo>
                        <a:pt x="3760" y="159087"/>
                        <a:pt x="5742" y="156988"/>
                        <a:pt x="8138" y="155458"/>
                      </a:cubicBezTo>
                      <a:lnTo>
                        <a:pt x="108299" y="97607"/>
                      </a:lnTo>
                      <a:cubicBezTo>
                        <a:pt x="110569" y="96313"/>
                        <a:pt x="113352" y="96313"/>
                        <a:pt x="115622" y="97607"/>
                      </a:cubicBezTo>
                      <a:lnTo>
                        <a:pt x="115622" y="97607"/>
                      </a:lnTo>
                      <a:cubicBezTo>
                        <a:pt x="117274" y="98665"/>
                        <a:pt x="118486" y="100284"/>
                        <a:pt x="119039" y="102163"/>
                      </a:cubicBezTo>
                      <a:lnTo>
                        <a:pt x="125874" y="129828"/>
                      </a:lnTo>
                      <a:lnTo>
                        <a:pt x="127013" y="132757"/>
                      </a:lnTo>
                      <a:cubicBezTo>
                        <a:pt x="127843" y="136573"/>
                        <a:pt x="131618" y="138998"/>
                        <a:pt x="135443" y="138160"/>
                      </a:cubicBezTo>
                      <a:cubicBezTo>
                        <a:pt x="136297" y="137972"/>
                        <a:pt x="137102" y="137631"/>
                        <a:pt x="137835" y="137151"/>
                      </a:cubicBezTo>
                      <a:lnTo>
                        <a:pt x="373795" y="1107"/>
                      </a:lnTo>
                      <a:cubicBezTo>
                        <a:pt x="375333" y="9"/>
                        <a:pt x="377294" y="-292"/>
                        <a:pt x="379084" y="294"/>
                      </a:cubicBezTo>
                      <a:lnTo>
                        <a:pt x="379084" y="294"/>
                      </a:lnTo>
                      <a:lnTo>
                        <a:pt x="379084" y="294"/>
                      </a:lnTo>
                      <a:cubicBezTo>
                        <a:pt x="381053" y="1425"/>
                        <a:pt x="382216" y="3565"/>
                        <a:pt x="382094" y="5826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2" name="Freeform: Shape 1181">
                  <a:extLst>
                    <a:ext uri="{FF2B5EF4-FFF2-40B4-BE49-F238E27FC236}">
                      <a16:creationId xmlns:a16="http://schemas.microsoft.com/office/drawing/2014/main" id="{6D3E0DE2-DE03-C401-D665-5F39C6BFE3C3}"/>
                    </a:ext>
                  </a:extLst>
                </p:cNvPr>
                <p:cNvSpPr/>
                <p:nvPr/>
              </p:nvSpPr>
              <p:spPr>
                <a:xfrm>
                  <a:off x="4404739" y="2943213"/>
                  <a:ext cx="382103" cy="509755"/>
                </a:xfrm>
                <a:custGeom>
                  <a:avLst/>
                  <a:gdLst>
                    <a:gd name="connsiteX0" fmla="*/ 382094 w 382103"/>
                    <a:gd name="connsiteY0" fmla="*/ 5826 h 509755"/>
                    <a:gd name="connsiteX1" fmla="*/ 382094 w 382103"/>
                    <a:gd name="connsiteY1" fmla="*/ 283446 h 509755"/>
                    <a:gd name="connsiteX2" fmla="*/ 373958 w 382103"/>
                    <a:gd name="connsiteY2" fmla="*/ 297522 h 509755"/>
                    <a:gd name="connsiteX3" fmla="*/ 7162 w 382103"/>
                    <a:gd name="connsiteY3" fmla="*/ 509073 h 509755"/>
                    <a:gd name="connsiteX4" fmla="*/ 682 w 382103"/>
                    <a:gd name="connsiteY4" fmla="*/ 507478 h 509755"/>
                    <a:gd name="connsiteX5" fmla="*/ 1 w 382103"/>
                    <a:gd name="connsiteY5" fmla="*/ 504923 h 509755"/>
                    <a:gd name="connsiteX6" fmla="*/ 1 w 382103"/>
                    <a:gd name="connsiteY6" fmla="*/ 169697 h 509755"/>
                    <a:gd name="connsiteX7" fmla="*/ 2361 w 382103"/>
                    <a:gd name="connsiteY7" fmla="*/ 161560 h 509755"/>
                    <a:gd name="connsiteX8" fmla="*/ 8138 w 382103"/>
                    <a:gd name="connsiteY8" fmla="*/ 155458 h 509755"/>
                    <a:gd name="connsiteX9" fmla="*/ 108299 w 382103"/>
                    <a:gd name="connsiteY9" fmla="*/ 97607 h 509755"/>
                    <a:gd name="connsiteX10" fmla="*/ 115622 w 382103"/>
                    <a:gd name="connsiteY10" fmla="*/ 97607 h 509755"/>
                    <a:gd name="connsiteX11" fmla="*/ 115622 w 382103"/>
                    <a:gd name="connsiteY11" fmla="*/ 97607 h 509755"/>
                    <a:gd name="connsiteX12" fmla="*/ 119039 w 382103"/>
                    <a:gd name="connsiteY12" fmla="*/ 102163 h 509755"/>
                    <a:gd name="connsiteX13" fmla="*/ 125874 w 382103"/>
                    <a:gd name="connsiteY13" fmla="*/ 129828 h 509755"/>
                    <a:gd name="connsiteX14" fmla="*/ 127013 w 382103"/>
                    <a:gd name="connsiteY14" fmla="*/ 132757 h 509755"/>
                    <a:gd name="connsiteX15" fmla="*/ 135443 w 382103"/>
                    <a:gd name="connsiteY15" fmla="*/ 138160 h 509755"/>
                    <a:gd name="connsiteX16" fmla="*/ 137835 w 382103"/>
                    <a:gd name="connsiteY16" fmla="*/ 137151 h 509755"/>
                    <a:gd name="connsiteX17" fmla="*/ 373795 w 382103"/>
                    <a:gd name="connsiteY17" fmla="*/ 1107 h 509755"/>
                    <a:gd name="connsiteX18" fmla="*/ 379084 w 382103"/>
                    <a:gd name="connsiteY18" fmla="*/ 294 h 509755"/>
                    <a:gd name="connsiteX19" fmla="*/ 379084 w 382103"/>
                    <a:gd name="connsiteY19" fmla="*/ 294 h 509755"/>
                    <a:gd name="connsiteX20" fmla="*/ 379084 w 382103"/>
                    <a:gd name="connsiteY20" fmla="*/ 294 h 509755"/>
                    <a:gd name="connsiteX21" fmla="*/ 382094 w 382103"/>
                    <a:gd name="connsiteY21" fmla="*/ 5826 h 509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82103" h="509755">
                      <a:moveTo>
                        <a:pt x="382094" y="5826"/>
                      </a:moveTo>
                      <a:lnTo>
                        <a:pt x="382094" y="283446"/>
                      </a:lnTo>
                      <a:cubicBezTo>
                        <a:pt x="381777" y="289166"/>
                        <a:pt x="378759" y="294398"/>
                        <a:pt x="373958" y="297522"/>
                      </a:cubicBezTo>
                      <a:lnTo>
                        <a:pt x="7162" y="509073"/>
                      </a:lnTo>
                      <a:cubicBezTo>
                        <a:pt x="4931" y="510424"/>
                        <a:pt x="2030" y="509708"/>
                        <a:pt x="682" y="507478"/>
                      </a:cubicBezTo>
                      <a:cubicBezTo>
                        <a:pt x="216" y="506705"/>
                        <a:pt x="-20" y="505818"/>
                        <a:pt x="1" y="504923"/>
                      </a:cubicBezTo>
                      <a:lnTo>
                        <a:pt x="1" y="169697"/>
                      </a:lnTo>
                      <a:cubicBezTo>
                        <a:pt x="56" y="166825"/>
                        <a:pt x="870" y="164018"/>
                        <a:pt x="2361" y="161560"/>
                      </a:cubicBezTo>
                      <a:cubicBezTo>
                        <a:pt x="3760" y="159087"/>
                        <a:pt x="5742" y="156988"/>
                        <a:pt x="8138" y="155458"/>
                      </a:cubicBezTo>
                      <a:lnTo>
                        <a:pt x="108299" y="97607"/>
                      </a:lnTo>
                      <a:cubicBezTo>
                        <a:pt x="110569" y="96313"/>
                        <a:pt x="113352" y="96313"/>
                        <a:pt x="115622" y="97607"/>
                      </a:cubicBezTo>
                      <a:lnTo>
                        <a:pt x="115622" y="97607"/>
                      </a:lnTo>
                      <a:cubicBezTo>
                        <a:pt x="117274" y="98665"/>
                        <a:pt x="118486" y="100284"/>
                        <a:pt x="119039" y="102163"/>
                      </a:cubicBezTo>
                      <a:lnTo>
                        <a:pt x="125874" y="129828"/>
                      </a:lnTo>
                      <a:lnTo>
                        <a:pt x="127013" y="132757"/>
                      </a:lnTo>
                      <a:cubicBezTo>
                        <a:pt x="127843" y="136573"/>
                        <a:pt x="131618" y="138998"/>
                        <a:pt x="135443" y="138160"/>
                      </a:cubicBezTo>
                      <a:cubicBezTo>
                        <a:pt x="136297" y="137972"/>
                        <a:pt x="137102" y="137631"/>
                        <a:pt x="137835" y="137151"/>
                      </a:cubicBezTo>
                      <a:lnTo>
                        <a:pt x="373795" y="1107"/>
                      </a:lnTo>
                      <a:cubicBezTo>
                        <a:pt x="375333" y="9"/>
                        <a:pt x="377294" y="-292"/>
                        <a:pt x="379084" y="294"/>
                      </a:cubicBezTo>
                      <a:lnTo>
                        <a:pt x="379084" y="294"/>
                      </a:lnTo>
                      <a:lnTo>
                        <a:pt x="379084" y="294"/>
                      </a:lnTo>
                      <a:cubicBezTo>
                        <a:pt x="381053" y="1425"/>
                        <a:pt x="382216" y="3565"/>
                        <a:pt x="382094" y="5826"/>
                      </a:cubicBezTo>
                      <a:close/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3" name="Freeform: Shape 1182">
                  <a:extLst>
                    <a:ext uri="{FF2B5EF4-FFF2-40B4-BE49-F238E27FC236}">
                      <a16:creationId xmlns:a16="http://schemas.microsoft.com/office/drawing/2014/main" id="{71D6D7DF-14C7-6D03-0685-7532AC89360D}"/>
                    </a:ext>
                  </a:extLst>
                </p:cNvPr>
                <p:cNvSpPr/>
                <p:nvPr/>
              </p:nvSpPr>
              <p:spPr>
                <a:xfrm>
                  <a:off x="4392995" y="3097857"/>
                  <a:ext cx="14836" cy="354916"/>
                </a:xfrm>
                <a:custGeom>
                  <a:avLst/>
                  <a:gdLst>
                    <a:gd name="connsiteX0" fmla="*/ 14837 w 14836"/>
                    <a:gd name="connsiteY0" fmla="*/ 354917 h 354916"/>
                    <a:gd name="connsiteX1" fmla="*/ 14837 w 14836"/>
                    <a:gd name="connsiteY1" fmla="*/ 354917 h 354916"/>
                    <a:gd name="connsiteX2" fmla="*/ 2225 w 14836"/>
                    <a:gd name="connsiteY2" fmla="*/ 347594 h 354916"/>
                    <a:gd name="connsiteX3" fmla="*/ 28 w 14836"/>
                    <a:gd name="connsiteY3" fmla="*/ 342468 h 354916"/>
                    <a:gd name="connsiteX4" fmla="*/ 28 w 14836"/>
                    <a:gd name="connsiteY4" fmla="*/ 8137 h 354916"/>
                    <a:gd name="connsiteX5" fmla="*/ 2388 w 14836"/>
                    <a:gd name="connsiteY5" fmla="*/ 0 h 354916"/>
                    <a:gd name="connsiteX6" fmla="*/ 14593 w 14836"/>
                    <a:gd name="connsiteY6" fmla="*/ 7160 h 354916"/>
                    <a:gd name="connsiteX7" fmla="*/ 14593 w 14836"/>
                    <a:gd name="connsiteY7" fmla="*/ 7160 h 354916"/>
                    <a:gd name="connsiteX8" fmla="*/ 12233 w 14836"/>
                    <a:gd name="connsiteY8" fmla="*/ 15297 h 354916"/>
                    <a:gd name="connsiteX9" fmla="*/ 12233 w 14836"/>
                    <a:gd name="connsiteY9" fmla="*/ 350523 h 354916"/>
                    <a:gd name="connsiteX10" fmla="*/ 14837 w 14836"/>
                    <a:gd name="connsiteY10" fmla="*/ 354917 h 354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836" h="354916">
                      <a:moveTo>
                        <a:pt x="14837" y="354917"/>
                      </a:moveTo>
                      <a:lnTo>
                        <a:pt x="14837" y="354917"/>
                      </a:lnTo>
                      <a:lnTo>
                        <a:pt x="2225" y="347594"/>
                      </a:lnTo>
                      <a:cubicBezTo>
                        <a:pt x="662" y="346374"/>
                        <a:pt x="-167" y="344437"/>
                        <a:pt x="28" y="342468"/>
                      </a:cubicBezTo>
                      <a:lnTo>
                        <a:pt x="28" y="8137"/>
                      </a:lnTo>
                      <a:cubicBezTo>
                        <a:pt x="101" y="5264"/>
                        <a:pt x="914" y="2465"/>
                        <a:pt x="2388" y="0"/>
                      </a:cubicBezTo>
                      <a:lnTo>
                        <a:pt x="14593" y="7160"/>
                      </a:lnTo>
                      <a:lnTo>
                        <a:pt x="14593" y="7160"/>
                      </a:lnTo>
                      <a:cubicBezTo>
                        <a:pt x="13101" y="9617"/>
                        <a:pt x="12288" y="12424"/>
                        <a:pt x="12233" y="15297"/>
                      </a:cubicBezTo>
                      <a:lnTo>
                        <a:pt x="12233" y="350523"/>
                      </a:lnTo>
                      <a:cubicBezTo>
                        <a:pt x="12185" y="352370"/>
                        <a:pt x="13197" y="354071"/>
                        <a:pt x="14837" y="354917"/>
                      </a:cubicBezTo>
                      <a:close/>
                    </a:path>
                  </a:pathLst>
                </a:custGeom>
                <a:solidFill>
                  <a:srgbClr val="000000">
                    <a:alpha val="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4" name="Freeform: Shape 1183">
                  <a:extLst>
                    <a:ext uri="{FF2B5EF4-FFF2-40B4-BE49-F238E27FC236}">
                      <a16:creationId xmlns:a16="http://schemas.microsoft.com/office/drawing/2014/main" id="{3C7A5623-1973-E3A9-AA74-281C69A3185F}"/>
                    </a:ext>
                  </a:extLst>
                </p:cNvPr>
                <p:cNvSpPr/>
                <p:nvPr/>
              </p:nvSpPr>
              <p:spPr>
                <a:xfrm>
                  <a:off x="4431884" y="2959463"/>
                  <a:ext cx="394330" cy="516673"/>
                </a:xfrm>
                <a:custGeom>
                  <a:avLst/>
                  <a:gdLst>
                    <a:gd name="connsiteX0" fmla="*/ 394249 w 394330"/>
                    <a:gd name="connsiteY0" fmla="*/ 12522 h 516673"/>
                    <a:gd name="connsiteX1" fmla="*/ 391971 w 394330"/>
                    <a:gd name="connsiteY1" fmla="*/ 7315 h 516673"/>
                    <a:gd name="connsiteX2" fmla="*/ 391401 w 394330"/>
                    <a:gd name="connsiteY2" fmla="*/ 7315 h 516673"/>
                    <a:gd name="connsiteX3" fmla="*/ 379603 w 394330"/>
                    <a:gd name="connsiteY3" fmla="*/ 480 h 516673"/>
                    <a:gd name="connsiteX4" fmla="*/ 379603 w 394330"/>
                    <a:gd name="connsiteY4" fmla="*/ 480 h 516673"/>
                    <a:gd name="connsiteX5" fmla="*/ 373908 w 394330"/>
                    <a:gd name="connsiteY5" fmla="*/ 1131 h 516673"/>
                    <a:gd name="connsiteX6" fmla="*/ 138354 w 394330"/>
                    <a:gd name="connsiteY6" fmla="*/ 136930 h 516673"/>
                    <a:gd name="connsiteX7" fmla="*/ 131438 w 394330"/>
                    <a:gd name="connsiteY7" fmla="*/ 109266 h 516673"/>
                    <a:gd name="connsiteX8" fmla="*/ 128102 w 394330"/>
                    <a:gd name="connsiteY8" fmla="*/ 104791 h 516673"/>
                    <a:gd name="connsiteX9" fmla="*/ 128102 w 394330"/>
                    <a:gd name="connsiteY9" fmla="*/ 104791 h 516673"/>
                    <a:gd name="connsiteX10" fmla="*/ 115897 w 394330"/>
                    <a:gd name="connsiteY10" fmla="*/ 97712 h 516673"/>
                    <a:gd name="connsiteX11" fmla="*/ 115897 w 394330"/>
                    <a:gd name="connsiteY11" fmla="*/ 97712 h 516673"/>
                    <a:gd name="connsiteX12" fmla="*/ 108412 w 394330"/>
                    <a:gd name="connsiteY12" fmla="*/ 97712 h 516673"/>
                    <a:gd name="connsiteX13" fmla="*/ 8169 w 394330"/>
                    <a:gd name="connsiteY13" fmla="*/ 155563 h 516673"/>
                    <a:gd name="connsiteX14" fmla="*/ 33 w 394330"/>
                    <a:gd name="connsiteY14" fmla="*/ 169639 h 516673"/>
                    <a:gd name="connsiteX15" fmla="*/ 33 w 394330"/>
                    <a:gd name="connsiteY15" fmla="*/ 503808 h 516673"/>
                    <a:gd name="connsiteX16" fmla="*/ 2229 w 394330"/>
                    <a:gd name="connsiteY16" fmla="*/ 508934 h 516673"/>
                    <a:gd name="connsiteX17" fmla="*/ 2229 w 394330"/>
                    <a:gd name="connsiteY17" fmla="*/ 508934 h 516673"/>
                    <a:gd name="connsiteX18" fmla="*/ 14841 w 394330"/>
                    <a:gd name="connsiteY18" fmla="*/ 516257 h 516673"/>
                    <a:gd name="connsiteX19" fmla="*/ 14841 w 394330"/>
                    <a:gd name="connsiteY19" fmla="*/ 516257 h 516673"/>
                    <a:gd name="connsiteX20" fmla="*/ 20455 w 394330"/>
                    <a:gd name="connsiteY20" fmla="*/ 515606 h 516673"/>
                    <a:gd name="connsiteX21" fmla="*/ 386194 w 394330"/>
                    <a:gd name="connsiteY21" fmla="*/ 304055 h 516673"/>
                    <a:gd name="connsiteX22" fmla="*/ 394331 w 394330"/>
                    <a:gd name="connsiteY22" fmla="*/ 289979 h 516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4330" h="516673">
                      <a:moveTo>
                        <a:pt x="394249" y="12522"/>
                      </a:moveTo>
                      <a:cubicBezTo>
                        <a:pt x="394436" y="10512"/>
                        <a:pt x="393582" y="8543"/>
                        <a:pt x="391971" y="7315"/>
                      </a:cubicBezTo>
                      <a:lnTo>
                        <a:pt x="391401" y="7315"/>
                      </a:lnTo>
                      <a:lnTo>
                        <a:pt x="379603" y="480"/>
                      </a:lnTo>
                      <a:lnTo>
                        <a:pt x="379603" y="480"/>
                      </a:lnTo>
                      <a:cubicBezTo>
                        <a:pt x="377724" y="-342"/>
                        <a:pt x="375551" y="-98"/>
                        <a:pt x="373908" y="1131"/>
                      </a:cubicBezTo>
                      <a:lnTo>
                        <a:pt x="138354" y="136930"/>
                      </a:lnTo>
                      <a:lnTo>
                        <a:pt x="131438" y="109266"/>
                      </a:lnTo>
                      <a:cubicBezTo>
                        <a:pt x="130974" y="107386"/>
                        <a:pt x="129770" y="105767"/>
                        <a:pt x="128102" y="104791"/>
                      </a:cubicBezTo>
                      <a:lnTo>
                        <a:pt x="128102" y="104791"/>
                      </a:lnTo>
                      <a:lnTo>
                        <a:pt x="115897" y="97712"/>
                      </a:lnTo>
                      <a:lnTo>
                        <a:pt x="115897" y="97712"/>
                      </a:lnTo>
                      <a:cubicBezTo>
                        <a:pt x="113586" y="96337"/>
                        <a:pt x="110714" y="96337"/>
                        <a:pt x="108412" y="97712"/>
                      </a:cubicBezTo>
                      <a:lnTo>
                        <a:pt x="8169" y="155563"/>
                      </a:lnTo>
                      <a:cubicBezTo>
                        <a:pt x="3369" y="158687"/>
                        <a:pt x="350" y="163919"/>
                        <a:pt x="33" y="169639"/>
                      </a:cubicBezTo>
                      <a:lnTo>
                        <a:pt x="33" y="503808"/>
                      </a:lnTo>
                      <a:cubicBezTo>
                        <a:pt x="-179" y="505785"/>
                        <a:pt x="651" y="507722"/>
                        <a:pt x="2229" y="508934"/>
                      </a:cubicBezTo>
                      <a:lnTo>
                        <a:pt x="2229" y="508934"/>
                      </a:lnTo>
                      <a:lnTo>
                        <a:pt x="14841" y="516257"/>
                      </a:lnTo>
                      <a:lnTo>
                        <a:pt x="14841" y="516257"/>
                      </a:lnTo>
                      <a:cubicBezTo>
                        <a:pt x="16704" y="516989"/>
                        <a:pt x="18812" y="516745"/>
                        <a:pt x="20455" y="515606"/>
                      </a:cubicBezTo>
                      <a:lnTo>
                        <a:pt x="386194" y="304055"/>
                      </a:lnTo>
                      <a:cubicBezTo>
                        <a:pt x="391011" y="300947"/>
                        <a:pt x="394046" y="295707"/>
                        <a:pt x="394331" y="289979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5" name="Freeform: Shape 1184">
                  <a:extLst>
                    <a:ext uri="{FF2B5EF4-FFF2-40B4-BE49-F238E27FC236}">
                      <a16:creationId xmlns:a16="http://schemas.microsoft.com/office/drawing/2014/main" id="{CFEAF942-D445-7F44-664F-E458F78C9880}"/>
                    </a:ext>
                  </a:extLst>
                </p:cNvPr>
                <p:cNvSpPr/>
                <p:nvPr/>
              </p:nvSpPr>
              <p:spPr>
                <a:xfrm>
                  <a:off x="4434357" y="3055574"/>
                  <a:ext cx="125465" cy="72063"/>
                </a:xfrm>
                <a:custGeom>
                  <a:avLst/>
                  <a:gdLst>
                    <a:gd name="connsiteX0" fmla="*/ 125466 w 125465"/>
                    <a:gd name="connsiteY0" fmla="*/ 8110 h 72063"/>
                    <a:gd name="connsiteX1" fmla="*/ 118143 w 125465"/>
                    <a:gd name="connsiteY1" fmla="*/ 8110 h 72063"/>
                    <a:gd name="connsiteX2" fmla="*/ 17900 w 125465"/>
                    <a:gd name="connsiteY2" fmla="*/ 65961 h 72063"/>
                    <a:gd name="connsiteX3" fmla="*/ 12205 w 125465"/>
                    <a:gd name="connsiteY3" fmla="*/ 72064 h 72063"/>
                    <a:gd name="connsiteX4" fmla="*/ 0 w 125465"/>
                    <a:gd name="connsiteY4" fmla="*/ 64903 h 72063"/>
                    <a:gd name="connsiteX5" fmla="*/ 5696 w 125465"/>
                    <a:gd name="connsiteY5" fmla="*/ 58882 h 72063"/>
                    <a:gd name="connsiteX6" fmla="*/ 105938 w 125465"/>
                    <a:gd name="connsiteY6" fmla="*/ 1031 h 72063"/>
                    <a:gd name="connsiteX7" fmla="*/ 113342 w 125465"/>
                    <a:gd name="connsiteY7" fmla="*/ 1031 h 72063"/>
                    <a:gd name="connsiteX8" fmla="*/ 113342 w 125465"/>
                    <a:gd name="connsiteY8" fmla="*/ 1031 h 72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465" h="72063">
                      <a:moveTo>
                        <a:pt x="125466" y="8110"/>
                      </a:moveTo>
                      <a:cubicBezTo>
                        <a:pt x="123196" y="6816"/>
                        <a:pt x="120413" y="6816"/>
                        <a:pt x="118143" y="8110"/>
                      </a:cubicBezTo>
                      <a:lnTo>
                        <a:pt x="17900" y="65961"/>
                      </a:lnTo>
                      <a:cubicBezTo>
                        <a:pt x="15500" y="67466"/>
                        <a:pt x="13539" y="69566"/>
                        <a:pt x="12205" y="72064"/>
                      </a:cubicBezTo>
                      <a:lnTo>
                        <a:pt x="0" y="64903"/>
                      </a:lnTo>
                      <a:cubicBezTo>
                        <a:pt x="1351" y="62438"/>
                        <a:pt x="3312" y="60363"/>
                        <a:pt x="5696" y="58882"/>
                      </a:cubicBezTo>
                      <a:lnTo>
                        <a:pt x="105938" y="1031"/>
                      </a:lnTo>
                      <a:cubicBezTo>
                        <a:pt x="108216" y="-344"/>
                        <a:pt x="111064" y="-344"/>
                        <a:pt x="113342" y="1031"/>
                      </a:cubicBezTo>
                      <a:lnTo>
                        <a:pt x="113342" y="1031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6" name="Freeform: Shape 1185">
                  <a:extLst>
                    <a:ext uri="{FF2B5EF4-FFF2-40B4-BE49-F238E27FC236}">
                      <a16:creationId xmlns:a16="http://schemas.microsoft.com/office/drawing/2014/main" id="{20906B30-B43F-1768-21C6-04BA9BC89E7A}"/>
                    </a:ext>
                  </a:extLst>
                </p:cNvPr>
                <p:cNvSpPr/>
                <p:nvPr/>
              </p:nvSpPr>
              <p:spPr>
                <a:xfrm>
                  <a:off x="4570075" y="2959047"/>
                  <a:ext cx="253210" cy="145433"/>
                </a:xfrm>
                <a:custGeom>
                  <a:avLst/>
                  <a:gdLst>
                    <a:gd name="connsiteX0" fmla="*/ 253210 w 253210"/>
                    <a:gd name="connsiteY0" fmla="*/ 7405 h 145433"/>
                    <a:gd name="connsiteX1" fmla="*/ 247921 w 253210"/>
                    <a:gd name="connsiteY1" fmla="*/ 8219 h 145433"/>
                    <a:gd name="connsiteX2" fmla="*/ 11961 w 253210"/>
                    <a:gd name="connsiteY2" fmla="*/ 144262 h 145433"/>
                    <a:gd name="connsiteX3" fmla="*/ 2050 w 253210"/>
                    <a:gd name="connsiteY3" fmla="*/ 142196 h 145433"/>
                    <a:gd name="connsiteX4" fmla="*/ 1058 w 253210"/>
                    <a:gd name="connsiteY4" fmla="*/ 139869 h 145433"/>
                    <a:gd name="connsiteX5" fmla="*/ 0 w 253210"/>
                    <a:gd name="connsiteY5" fmla="*/ 136939 h 145433"/>
                    <a:gd name="connsiteX6" fmla="*/ 235472 w 253210"/>
                    <a:gd name="connsiteY6" fmla="*/ 1059 h 145433"/>
                    <a:gd name="connsiteX7" fmla="*/ 239134 w 253210"/>
                    <a:gd name="connsiteY7" fmla="*/ 1 h 145433"/>
                    <a:gd name="connsiteX8" fmla="*/ 241249 w 253210"/>
                    <a:gd name="connsiteY8" fmla="*/ 489 h 145433"/>
                    <a:gd name="connsiteX9" fmla="*/ 241249 w 253210"/>
                    <a:gd name="connsiteY9" fmla="*/ 489 h 145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3210" h="145433">
                      <a:moveTo>
                        <a:pt x="253210" y="7405"/>
                      </a:moveTo>
                      <a:cubicBezTo>
                        <a:pt x="251420" y="6819"/>
                        <a:pt x="249459" y="7121"/>
                        <a:pt x="247921" y="8219"/>
                      </a:cubicBezTo>
                      <a:lnTo>
                        <a:pt x="11961" y="144262"/>
                      </a:lnTo>
                      <a:cubicBezTo>
                        <a:pt x="8649" y="146427"/>
                        <a:pt x="4215" y="145507"/>
                        <a:pt x="2050" y="142196"/>
                      </a:cubicBezTo>
                      <a:cubicBezTo>
                        <a:pt x="1578" y="141488"/>
                        <a:pt x="1245" y="140699"/>
                        <a:pt x="1058" y="139869"/>
                      </a:cubicBezTo>
                      <a:lnTo>
                        <a:pt x="0" y="136939"/>
                      </a:lnTo>
                      <a:lnTo>
                        <a:pt x="235472" y="1059"/>
                      </a:lnTo>
                      <a:cubicBezTo>
                        <a:pt x="236579" y="392"/>
                        <a:pt x="237840" y="25"/>
                        <a:pt x="239134" y="1"/>
                      </a:cubicBezTo>
                      <a:cubicBezTo>
                        <a:pt x="239866" y="-15"/>
                        <a:pt x="240598" y="156"/>
                        <a:pt x="241249" y="489"/>
                      </a:cubicBezTo>
                      <a:lnTo>
                        <a:pt x="241249" y="489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7" name="Freeform: Shape 1186">
                  <a:extLst>
                    <a:ext uri="{FF2B5EF4-FFF2-40B4-BE49-F238E27FC236}">
                      <a16:creationId xmlns:a16="http://schemas.microsoft.com/office/drawing/2014/main" id="{6F1DA60F-378E-9735-1A60-0AD6ECBDFCF4}"/>
                    </a:ext>
                  </a:extLst>
                </p:cNvPr>
                <p:cNvSpPr/>
                <p:nvPr/>
              </p:nvSpPr>
              <p:spPr>
                <a:xfrm>
                  <a:off x="4444040" y="2966191"/>
                  <a:ext cx="382113" cy="509567"/>
                </a:xfrm>
                <a:custGeom>
                  <a:avLst/>
                  <a:gdLst>
                    <a:gd name="connsiteX0" fmla="*/ 382093 w 382113"/>
                    <a:gd name="connsiteY0" fmla="*/ 5794 h 509567"/>
                    <a:gd name="connsiteX1" fmla="*/ 382093 w 382113"/>
                    <a:gd name="connsiteY1" fmla="*/ 283332 h 509567"/>
                    <a:gd name="connsiteX2" fmla="*/ 373957 w 382113"/>
                    <a:gd name="connsiteY2" fmla="*/ 297408 h 509567"/>
                    <a:gd name="connsiteX3" fmla="*/ 7242 w 382113"/>
                    <a:gd name="connsiteY3" fmla="*/ 508959 h 509567"/>
                    <a:gd name="connsiteX4" fmla="*/ 610 w 382113"/>
                    <a:gd name="connsiteY4" fmla="*/ 507047 h 509567"/>
                    <a:gd name="connsiteX5" fmla="*/ 0 w 382113"/>
                    <a:gd name="connsiteY5" fmla="*/ 504810 h 509567"/>
                    <a:gd name="connsiteX6" fmla="*/ 0 w 382113"/>
                    <a:gd name="connsiteY6" fmla="*/ 169746 h 509567"/>
                    <a:gd name="connsiteX7" fmla="*/ 2441 w 382113"/>
                    <a:gd name="connsiteY7" fmla="*/ 161609 h 509567"/>
                    <a:gd name="connsiteX8" fmla="*/ 8137 w 382113"/>
                    <a:gd name="connsiteY8" fmla="*/ 155507 h 509567"/>
                    <a:gd name="connsiteX9" fmla="*/ 108379 w 382113"/>
                    <a:gd name="connsiteY9" fmla="*/ 97656 h 509567"/>
                    <a:gd name="connsiteX10" fmla="*/ 115702 w 382113"/>
                    <a:gd name="connsiteY10" fmla="*/ 97656 h 509567"/>
                    <a:gd name="connsiteX11" fmla="*/ 115702 w 382113"/>
                    <a:gd name="connsiteY11" fmla="*/ 97656 h 509567"/>
                    <a:gd name="connsiteX12" fmla="*/ 115702 w 382113"/>
                    <a:gd name="connsiteY12" fmla="*/ 97656 h 509567"/>
                    <a:gd name="connsiteX13" fmla="*/ 119038 w 382113"/>
                    <a:gd name="connsiteY13" fmla="*/ 102131 h 509567"/>
                    <a:gd name="connsiteX14" fmla="*/ 125954 w 382113"/>
                    <a:gd name="connsiteY14" fmla="*/ 129795 h 509567"/>
                    <a:gd name="connsiteX15" fmla="*/ 127012 w 382113"/>
                    <a:gd name="connsiteY15" fmla="*/ 132806 h 509567"/>
                    <a:gd name="connsiteX16" fmla="*/ 135645 w 382113"/>
                    <a:gd name="connsiteY16" fmla="*/ 138103 h 509567"/>
                    <a:gd name="connsiteX17" fmla="*/ 137915 w 382113"/>
                    <a:gd name="connsiteY17" fmla="*/ 137118 h 509567"/>
                    <a:gd name="connsiteX18" fmla="*/ 373875 w 382113"/>
                    <a:gd name="connsiteY18" fmla="*/ 1075 h 509567"/>
                    <a:gd name="connsiteX19" fmla="*/ 379245 w 382113"/>
                    <a:gd name="connsiteY19" fmla="*/ 261 h 509567"/>
                    <a:gd name="connsiteX20" fmla="*/ 379245 w 382113"/>
                    <a:gd name="connsiteY20" fmla="*/ 261 h 509567"/>
                    <a:gd name="connsiteX21" fmla="*/ 379245 w 382113"/>
                    <a:gd name="connsiteY21" fmla="*/ 261 h 509567"/>
                    <a:gd name="connsiteX22" fmla="*/ 382093 w 382113"/>
                    <a:gd name="connsiteY22" fmla="*/ 5794 h 509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82113" h="509567">
                      <a:moveTo>
                        <a:pt x="382093" y="5794"/>
                      </a:moveTo>
                      <a:lnTo>
                        <a:pt x="382093" y="283332"/>
                      </a:lnTo>
                      <a:cubicBezTo>
                        <a:pt x="381833" y="289069"/>
                        <a:pt x="378798" y="294317"/>
                        <a:pt x="373957" y="297408"/>
                      </a:cubicBezTo>
                      <a:lnTo>
                        <a:pt x="7242" y="508959"/>
                      </a:lnTo>
                      <a:cubicBezTo>
                        <a:pt x="4882" y="510261"/>
                        <a:pt x="1912" y="509407"/>
                        <a:pt x="610" y="507047"/>
                      </a:cubicBezTo>
                      <a:cubicBezTo>
                        <a:pt x="228" y="506364"/>
                        <a:pt x="16" y="505591"/>
                        <a:pt x="0" y="504810"/>
                      </a:cubicBezTo>
                      <a:lnTo>
                        <a:pt x="0" y="169746"/>
                      </a:lnTo>
                      <a:cubicBezTo>
                        <a:pt x="81" y="166865"/>
                        <a:pt x="919" y="164058"/>
                        <a:pt x="2441" y="161609"/>
                      </a:cubicBezTo>
                      <a:cubicBezTo>
                        <a:pt x="3808" y="159136"/>
                        <a:pt x="5769" y="157045"/>
                        <a:pt x="8137" y="155507"/>
                      </a:cubicBezTo>
                      <a:lnTo>
                        <a:pt x="108379" y="97656"/>
                      </a:lnTo>
                      <a:cubicBezTo>
                        <a:pt x="110649" y="96362"/>
                        <a:pt x="113432" y="96362"/>
                        <a:pt x="115702" y="97656"/>
                      </a:cubicBezTo>
                      <a:lnTo>
                        <a:pt x="115702" y="97656"/>
                      </a:lnTo>
                      <a:lnTo>
                        <a:pt x="115702" y="97656"/>
                      </a:lnTo>
                      <a:cubicBezTo>
                        <a:pt x="117354" y="98657"/>
                        <a:pt x="118550" y="100259"/>
                        <a:pt x="119038" y="102131"/>
                      </a:cubicBezTo>
                      <a:lnTo>
                        <a:pt x="125954" y="129795"/>
                      </a:lnTo>
                      <a:lnTo>
                        <a:pt x="127012" y="132806"/>
                      </a:lnTo>
                      <a:cubicBezTo>
                        <a:pt x="127931" y="136654"/>
                        <a:pt x="131796" y="139022"/>
                        <a:pt x="135645" y="138103"/>
                      </a:cubicBezTo>
                      <a:cubicBezTo>
                        <a:pt x="136450" y="137907"/>
                        <a:pt x="137223" y="137574"/>
                        <a:pt x="137915" y="137118"/>
                      </a:cubicBezTo>
                      <a:lnTo>
                        <a:pt x="373875" y="1075"/>
                      </a:lnTo>
                      <a:cubicBezTo>
                        <a:pt x="375454" y="25"/>
                        <a:pt x="377423" y="-276"/>
                        <a:pt x="379245" y="261"/>
                      </a:cubicBezTo>
                      <a:lnTo>
                        <a:pt x="379245" y="261"/>
                      </a:lnTo>
                      <a:lnTo>
                        <a:pt x="379245" y="261"/>
                      </a:lnTo>
                      <a:cubicBezTo>
                        <a:pt x="381174" y="1408"/>
                        <a:pt x="382280" y="3556"/>
                        <a:pt x="382093" y="5794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8" name="Freeform: Shape 1187">
                  <a:extLst>
                    <a:ext uri="{FF2B5EF4-FFF2-40B4-BE49-F238E27FC236}">
                      <a16:creationId xmlns:a16="http://schemas.microsoft.com/office/drawing/2014/main" id="{B028BC0B-25DE-39B3-4E55-F3D9EBF86940}"/>
                    </a:ext>
                  </a:extLst>
                </p:cNvPr>
                <p:cNvSpPr/>
                <p:nvPr/>
              </p:nvSpPr>
              <p:spPr>
                <a:xfrm>
                  <a:off x="4444040" y="2966191"/>
                  <a:ext cx="382113" cy="509567"/>
                </a:xfrm>
                <a:custGeom>
                  <a:avLst/>
                  <a:gdLst>
                    <a:gd name="connsiteX0" fmla="*/ 382093 w 382113"/>
                    <a:gd name="connsiteY0" fmla="*/ 5794 h 509567"/>
                    <a:gd name="connsiteX1" fmla="*/ 382093 w 382113"/>
                    <a:gd name="connsiteY1" fmla="*/ 283332 h 509567"/>
                    <a:gd name="connsiteX2" fmla="*/ 373957 w 382113"/>
                    <a:gd name="connsiteY2" fmla="*/ 297408 h 509567"/>
                    <a:gd name="connsiteX3" fmla="*/ 7242 w 382113"/>
                    <a:gd name="connsiteY3" fmla="*/ 508959 h 509567"/>
                    <a:gd name="connsiteX4" fmla="*/ 610 w 382113"/>
                    <a:gd name="connsiteY4" fmla="*/ 507047 h 509567"/>
                    <a:gd name="connsiteX5" fmla="*/ 0 w 382113"/>
                    <a:gd name="connsiteY5" fmla="*/ 504810 h 509567"/>
                    <a:gd name="connsiteX6" fmla="*/ 0 w 382113"/>
                    <a:gd name="connsiteY6" fmla="*/ 169746 h 509567"/>
                    <a:gd name="connsiteX7" fmla="*/ 2441 w 382113"/>
                    <a:gd name="connsiteY7" fmla="*/ 161609 h 509567"/>
                    <a:gd name="connsiteX8" fmla="*/ 8137 w 382113"/>
                    <a:gd name="connsiteY8" fmla="*/ 155507 h 509567"/>
                    <a:gd name="connsiteX9" fmla="*/ 108379 w 382113"/>
                    <a:gd name="connsiteY9" fmla="*/ 97656 h 509567"/>
                    <a:gd name="connsiteX10" fmla="*/ 115702 w 382113"/>
                    <a:gd name="connsiteY10" fmla="*/ 97656 h 509567"/>
                    <a:gd name="connsiteX11" fmla="*/ 115702 w 382113"/>
                    <a:gd name="connsiteY11" fmla="*/ 97656 h 509567"/>
                    <a:gd name="connsiteX12" fmla="*/ 115702 w 382113"/>
                    <a:gd name="connsiteY12" fmla="*/ 97656 h 509567"/>
                    <a:gd name="connsiteX13" fmla="*/ 119038 w 382113"/>
                    <a:gd name="connsiteY13" fmla="*/ 102131 h 509567"/>
                    <a:gd name="connsiteX14" fmla="*/ 125954 w 382113"/>
                    <a:gd name="connsiteY14" fmla="*/ 129795 h 509567"/>
                    <a:gd name="connsiteX15" fmla="*/ 127012 w 382113"/>
                    <a:gd name="connsiteY15" fmla="*/ 132806 h 509567"/>
                    <a:gd name="connsiteX16" fmla="*/ 135645 w 382113"/>
                    <a:gd name="connsiteY16" fmla="*/ 138103 h 509567"/>
                    <a:gd name="connsiteX17" fmla="*/ 137915 w 382113"/>
                    <a:gd name="connsiteY17" fmla="*/ 137118 h 509567"/>
                    <a:gd name="connsiteX18" fmla="*/ 373875 w 382113"/>
                    <a:gd name="connsiteY18" fmla="*/ 1075 h 509567"/>
                    <a:gd name="connsiteX19" fmla="*/ 379245 w 382113"/>
                    <a:gd name="connsiteY19" fmla="*/ 261 h 509567"/>
                    <a:gd name="connsiteX20" fmla="*/ 379245 w 382113"/>
                    <a:gd name="connsiteY20" fmla="*/ 261 h 509567"/>
                    <a:gd name="connsiteX21" fmla="*/ 379245 w 382113"/>
                    <a:gd name="connsiteY21" fmla="*/ 261 h 509567"/>
                    <a:gd name="connsiteX22" fmla="*/ 382093 w 382113"/>
                    <a:gd name="connsiteY22" fmla="*/ 5794 h 509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82113" h="509567">
                      <a:moveTo>
                        <a:pt x="382093" y="5794"/>
                      </a:moveTo>
                      <a:lnTo>
                        <a:pt x="382093" y="283332"/>
                      </a:lnTo>
                      <a:cubicBezTo>
                        <a:pt x="381833" y="289069"/>
                        <a:pt x="378798" y="294317"/>
                        <a:pt x="373957" y="297408"/>
                      </a:cubicBezTo>
                      <a:lnTo>
                        <a:pt x="7242" y="508959"/>
                      </a:lnTo>
                      <a:cubicBezTo>
                        <a:pt x="4882" y="510261"/>
                        <a:pt x="1912" y="509407"/>
                        <a:pt x="610" y="507047"/>
                      </a:cubicBezTo>
                      <a:cubicBezTo>
                        <a:pt x="228" y="506364"/>
                        <a:pt x="16" y="505591"/>
                        <a:pt x="0" y="504810"/>
                      </a:cubicBezTo>
                      <a:lnTo>
                        <a:pt x="0" y="169746"/>
                      </a:lnTo>
                      <a:cubicBezTo>
                        <a:pt x="81" y="166865"/>
                        <a:pt x="919" y="164058"/>
                        <a:pt x="2441" y="161609"/>
                      </a:cubicBezTo>
                      <a:cubicBezTo>
                        <a:pt x="3808" y="159136"/>
                        <a:pt x="5769" y="157045"/>
                        <a:pt x="8137" y="155507"/>
                      </a:cubicBezTo>
                      <a:lnTo>
                        <a:pt x="108379" y="97656"/>
                      </a:lnTo>
                      <a:cubicBezTo>
                        <a:pt x="110649" y="96362"/>
                        <a:pt x="113432" y="96362"/>
                        <a:pt x="115702" y="97656"/>
                      </a:cubicBezTo>
                      <a:lnTo>
                        <a:pt x="115702" y="97656"/>
                      </a:lnTo>
                      <a:lnTo>
                        <a:pt x="115702" y="97656"/>
                      </a:lnTo>
                      <a:cubicBezTo>
                        <a:pt x="117354" y="98657"/>
                        <a:pt x="118550" y="100259"/>
                        <a:pt x="119038" y="102131"/>
                      </a:cubicBezTo>
                      <a:lnTo>
                        <a:pt x="125954" y="129795"/>
                      </a:lnTo>
                      <a:lnTo>
                        <a:pt x="127012" y="132806"/>
                      </a:lnTo>
                      <a:cubicBezTo>
                        <a:pt x="127931" y="136654"/>
                        <a:pt x="131796" y="139022"/>
                        <a:pt x="135645" y="138103"/>
                      </a:cubicBezTo>
                      <a:cubicBezTo>
                        <a:pt x="136450" y="137907"/>
                        <a:pt x="137223" y="137574"/>
                        <a:pt x="137915" y="137118"/>
                      </a:cubicBezTo>
                      <a:lnTo>
                        <a:pt x="373875" y="1075"/>
                      </a:lnTo>
                      <a:cubicBezTo>
                        <a:pt x="375454" y="25"/>
                        <a:pt x="377423" y="-276"/>
                        <a:pt x="379245" y="261"/>
                      </a:cubicBezTo>
                      <a:lnTo>
                        <a:pt x="379245" y="261"/>
                      </a:lnTo>
                      <a:lnTo>
                        <a:pt x="379245" y="261"/>
                      </a:lnTo>
                      <a:cubicBezTo>
                        <a:pt x="381174" y="1408"/>
                        <a:pt x="382280" y="3556"/>
                        <a:pt x="382093" y="5794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9" name="Freeform: Shape 1188">
                  <a:extLst>
                    <a:ext uri="{FF2B5EF4-FFF2-40B4-BE49-F238E27FC236}">
                      <a16:creationId xmlns:a16="http://schemas.microsoft.com/office/drawing/2014/main" id="{AA4CBB1F-5BE0-2853-8DDB-AEDD729CAE1A}"/>
                    </a:ext>
                  </a:extLst>
                </p:cNvPr>
                <p:cNvSpPr/>
                <p:nvPr/>
              </p:nvSpPr>
              <p:spPr>
                <a:xfrm>
                  <a:off x="4242660" y="3106401"/>
                  <a:ext cx="231241" cy="388602"/>
                </a:xfrm>
                <a:custGeom>
                  <a:avLst/>
                  <a:gdLst>
                    <a:gd name="connsiteX0" fmla="*/ 231241 w 231241"/>
                    <a:gd name="connsiteY0" fmla="*/ 133440 h 388602"/>
                    <a:gd name="connsiteX1" fmla="*/ 81 w 231241"/>
                    <a:gd name="connsiteY1" fmla="*/ 0 h 388602"/>
                    <a:gd name="connsiteX2" fmla="*/ 0 w 231241"/>
                    <a:gd name="connsiteY2" fmla="*/ 255163 h 388602"/>
                    <a:gd name="connsiteX3" fmla="*/ 231241 w 231241"/>
                    <a:gd name="connsiteY3" fmla="*/ 388602 h 388602"/>
                    <a:gd name="connsiteX4" fmla="*/ 231241 w 231241"/>
                    <a:gd name="connsiteY4" fmla="*/ 133440 h 38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241" h="388602">
                      <a:moveTo>
                        <a:pt x="231241" y="133440"/>
                      </a:moveTo>
                      <a:lnTo>
                        <a:pt x="81" y="0"/>
                      </a:lnTo>
                      <a:lnTo>
                        <a:pt x="0" y="255163"/>
                      </a:lnTo>
                      <a:lnTo>
                        <a:pt x="231241" y="388602"/>
                      </a:lnTo>
                      <a:lnTo>
                        <a:pt x="231241" y="13344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0" name="Freeform: Shape 1189">
                  <a:extLst>
                    <a:ext uri="{FF2B5EF4-FFF2-40B4-BE49-F238E27FC236}">
                      <a16:creationId xmlns:a16="http://schemas.microsoft.com/office/drawing/2014/main" id="{CB8126D5-37E4-2332-4256-ED44B58C709C}"/>
                    </a:ext>
                  </a:extLst>
                </p:cNvPr>
                <p:cNvSpPr/>
                <p:nvPr/>
              </p:nvSpPr>
              <p:spPr>
                <a:xfrm>
                  <a:off x="4242660" y="3097044"/>
                  <a:ext cx="247433" cy="142796"/>
                </a:xfrm>
                <a:custGeom>
                  <a:avLst/>
                  <a:gdLst>
                    <a:gd name="connsiteX0" fmla="*/ 16192 w 247433"/>
                    <a:gd name="connsiteY0" fmla="*/ 0 h 142796"/>
                    <a:gd name="connsiteX1" fmla="*/ 0 w 247433"/>
                    <a:gd name="connsiteY1" fmla="*/ 9276 h 142796"/>
                    <a:gd name="connsiteX2" fmla="*/ 231241 w 247433"/>
                    <a:gd name="connsiteY2" fmla="*/ 142797 h 142796"/>
                    <a:gd name="connsiteX3" fmla="*/ 247433 w 247433"/>
                    <a:gd name="connsiteY3" fmla="*/ 133440 h 142796"/>
                    <a:gd name="connsiteX4" fmla="*/ 16192 w 247433"/>
                    <a:gd name="connsiteY4" fmla="*/ 0 h 142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433" h="142796">
                      <a:moveTo>
                        <a:pt x="16192" y="0"/>
                      </a:moveTo>
                      <a:lnTo>
                        <a:pt x="0" y="9276"/>
                      </a:lnTo>
                      <a:lnTo>
                        <a:pt x="231241" y="142797"/>
                      </a:lnTo>
                      <a:lnTo>
                        <a:pt x="247433" y="133440"/>
                      </a:lnTo>
                      <a:lnTo>
                        <a:pt x="16192" y="0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1" name="Freeform: Shape 1190">
                  <a:extLst>
                    <a:ext uri="{FF2B5EF4-FFF2-40B4-BE49-F238E27FC236}">
                      <a16:creationId xmlns:a16="http://schemas.microsoft.com/office/drawing/2014/main" id="{2222C6B5-C249-55E3-CEB0-F8977CF51B04}"/>
                    </a:ext>
                  </a:extLst>
                </p:cNvPr>
                <p:cNvSpPr/>
                <p:nvPr/>
              </p:nvSpPr>
              <p:spPr>
                <a:xfrm>
                  <a:off x="4469263" y="2984922"/>
                  <a:ext cx="416754" cy="530259"/>
                </a:xfrm>
                <a:custGeom>
                  <a:avLst/>
                  <a:gdLst>
                    <a:gd name="connsiteX0" fmla="*/ 0 w 416754"/>
                    <a:gd name="connsiteY0" fmla="*/ 240598 h 530259"/>
                    <a:gd name="connsiteX1" fmla="*/ 416755 w 416754"/>
                    <a:gd name="connsiteY1" fmla="*/ 0 h 530259"/>
                    <a:gd name="connsiteX2" fmla="*/ 416755 w 416754"/>
                    <a:gd name="connsiteY2" fmla="*/ 289662 h 530259"/>
                    <a:gd name="connsiteX3" fmla="*/ 0 w 416754"/>
                    <a:gd name="connsiteY3" fmla="*/ 530260 h 530259"/>
                    <a:gd name="connsiteX4" fmla="*/ 0 w 416754"/>
                    <a:gd name="connsiteY4" fmla="*/ 240598 h 53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259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0" y="530260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2" name="Freeform: Shape 1191">
                  <a:extLst>
                    <a:ext uri="{FF2B5EF4-FFF2-40B4-BE49-F238E27FC236}">
                      <a16:creationId xmlns:a16="http://schemas.microsoft.com/office/drawing/2014/main" id="{46220A73-F078-8534-3D31-153215FC380F}"/>
                    </a:ext>
                  </a:extLst>
                </p:cNvPr>
                <p:cNvSpPr/>
                <p:nvPr/>
              </p:nvSpPr>
              <p:spPr>
                <a:xfrm>
                  <a:off x="4616372" y="3136885"/>
                  <a:ext cx="103415" cy="76152"/>
                </a:xfrm>
                <a:custGeom>
                  <a:avLst/>
                  <a:gdLst>
                    <a:gd name="connsiteX0" fmla="*/ 16273 w 103415"/>
                    <a:gd name="connsiteY0" fmla="*/ 43477 h 76152"/>
                    <a:gd name="connsiteX1" fmla="*/ 87143 w 103415"/>
                    <a:gd name="connsiteY1" fmla="*/ 2794 h 76152"/>
                    <a:gd name="connsiteX2" fmla="*/ 103416 w 103415"/>
                    <a:gd name="connsiteY2" fmla="*/ 8245 h 76152"/>
                    <a:gd name="connsiteX3" fmla="*/ 87143 w 103415"/>
                    <a:gd name="connsiteY3" fmla="*/ 32655 h 76152"/>
                    <a:gd name="connsiteX4" fmla="*/ 16273 w 103415"/>
                    <a:gd name="connsiteY4" fmla="*/ 73338 h 76152"/>
                    <a:gd name="connsiteX5" fmla="*/ 0 w 103415"/>
                    <a:gd name="connsiteY5" fmla="*/ 67887 h 76152"/>
                    <a:gd name="connsiteX6" fmla="*/ 16273 w 103415"/>
                    <a:gd name="connsiteY6" fmla="*/ 43477 h 7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15" h="76152">
                      <a:moveTo>
                        <a:pt x="16273" y="43477"/>
                      </a:moveTo>
                      <a:lnTo>
                        <a:pt x="87143" y="2794"/>
                      </a:lnTo>
                      <a:cubicBezTo>
                        <a:pt x="96337" y="-2495"/>
                        <a:pt x="103416" y="-54"/>
                        <a:pt x="103416" y="8245"/>
                      </a:cubicBezTo>
                      <a:cubicBezTo>
                        <a:pt x="102049" y="18457"/>
                        <a:pt x="96044" y="27472"/>
                        <a:pt x="87143" y="32655"/>
                      </a:cubicBezTo>
                      <a:lnTo>
                        <a:pt x="16273" y="73338"/>
                      </a:lnTo>
                      <a:cubicBezTo>
                        <a:pt x="7079" y="78627"/>
                        <a:pt x="0" y="76267"/>
                        <a:pt x="0" y="67887"/>
                      </a:cubicBezTo>
                      <a:cubicBezTo>
                        <a:pt x="1383" y="57683"/>
                        <a:pt x="7388" y="48684"/>
                        <a:pt x="16273" y="4347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3" name="Freeform: Shape 1192">
                  <a:extLst>
                    <a:ext uri="{FF2B5EF4-FFF2-40B4-BE49-F238E27FC236}">
                      <a16:creationId xmlns:a16="http://schemas.microsoft.com/office/drawing/2014/main" id="{3AB92FA0-6DAF-B4FC-1E2C-9058BF6481BB}"/>
                    </a:ext>
                  </a:extLst>
                </p:cNvPr>
                <p:cNvSpPr/>
                <p:nvPr/>
              </p:nvSpPr>
              <p:spPr>
                <a:xfrm>
                  <a:off x="4455431" y="3217546"/>
                  <a:ext cx="13832" cy="297635"/>
                </a:xfrm>
                <a:custGeom>
                  <a:avLst/>
                  <a:gdLst>
                    <a:gd name="connsiteX0" fmla="*/ 13832 w 13832"/>
                    <a:gd name="connsiteY0" fmla="*/ 7974 h 297635"/>
                    <a:gd name="connsiteX1" fmla="*/ 0 w 13832"/>
                    <a:gd name="connsiteY1" fmla="*/ 0 h 297635"/>
                    <a:gd name="connsiteX2" fmla="*/ 0 w 13832"/>
                    <a:gd name="connsiteY2" fmla="*/ 289662 h 297635"/>
                    <a:gd name="connsiteX3" fmla="*/ 13832 w 13832"/>
                    <a:gd name="connsiteY3" fmla="*/ 297635 h 297635"/>
                    <a:gd name="connsiteX4" fmla="*/ 13832 w 13832"/>
                    <a:gd name="connsiteY4" fmla="*/ 7974 h 297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32" h="297635">
                      <a:moveTo>
                        <a:pt x="13832" y="7974"/>
                      </a:moveTo>
                      <a:lnTo>
                        <a:pt x="0" y="0"/>
                      </a:lnTo>
                      <a:lnTo>
                        <a:pt x="0" y="289662"/>
                      </a:lnTo>
                      <a:lnTo>
                        <a:pt x="13832" y="297635"/>
                      </a:lnTo>
                      <a:lnTo>
                        <a:pt x="13832" y="7974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4" name="Freeform: Shape 1193">
                  <a:extLst>
                    <a:ext uri="{FF2B5EF4-FFF2-40B4-BE49-F238E27FC236}">
                      <a16:creationId xmlns:a16="http://schemas.microsoft.com/office/drawing/2014/main" id="{2D8494C9-4542-C9C8-E4A6-A81B53F5D0B1}"/>
                    </a:ext>
                  </a:extLst>
                </p:cNvPr>
                <p:cNvSpPr/>
                <p:nvPr/>
              </p:nvSpPr>
              <p:spPr>
                <a:xfrm>
                  <a:off x="4455431" y="2976948"/>
                  <a:ext cx="430587" cy="248572"/>
                </a:xfrm>
                <a:custGeom>
                  <a:avLst/>
                  <a:gdLst>
                    <a:gd name="connsiteX0" fmla="*/ 0 w 430587"/>
                    <a:gd name="connsiteY0" fmla="*/ 240598 h 248572"/>
                    <a:gd name="connsiteX1" fmla="*/ 416755 w 430587"/>
                    <a:gd name="connsiteY1" fmla="*/ 0 h 248572"/>
                    <a:gd name="connsiteX2" fmla="*/ 430587 w 430587"/>
                    <a:gd name="connsiteY2" fmla="*/ 7974 h 248572"/>
                    <a:gd name="connsiteX3" fmla="*/ 13832 w 430587"/>
                    <a:gd name="connsiteY3" fmla="*/ 248572 h 248572"/>
                    <a:gd name="connsiteX4" fmla="*/ 0 w 430587"/>
                    <a:gd name="connsiteY4" fmla="*/ 240598 h 248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0587" h="248572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30587" y="7974"/>
                      </a:lnTo>
                      <a:lnTo>
                        <a:pt x="13832" y="248572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1106" name="Graphic 4">
              <a:extLst>
                <a:ext uri="{FF2B5EF4-FFF2-40B4-BE49-F238E27FC236}">
                  <a16:creationId xmlns:a16="http://schemas.microsoft.com/office/drawing/2014/main" id="{9CE891C8-8FAD-66D0-00A3-698B353DD3C4}"/>
                </a:ext>
              </a:extLst>
            </p:cNvPr>
            <p:cNvGrpSpPr/>
            <p:nvPr/>
          </p:nvGrpSpPr>
          <p:grpSpPr>
            <a:xfrm>
              <a:off x="3971143" y="4011175"/>
              <a:ext cx="1301525" cy="1414448"/>
              <a:chOff x="3971143" y="4011175"/>
              <a:chExt cx="1301525" cy="1414448"/>
            </a:xfrm>
          </p:grpSpPr>
          <p:grpSp>
            <p:nvGrpSpPr>
              <p:cNvPr id="1107" name="Graphic 4">
                <a:extLst>
                  <a:ext uri="{FF2B5EF4-FFF2-40B4-BE49-F238E27FC236}">
                    <a16:creationId xmlns:a16="http://schemas.microsoft.com/office/drawing/2014/main" id="{4F800AE2-A0B0-D3EF-440F-FAAED1F4C253}"/>
                  </a:ext>
                </a:extLst>
              </p:cNvPr>
              <p:cNvGrpSpPr/>
              <p:nvPr/>
            </p:nvGrpSpPr>
            <p:grpSpPr>
              <a:xfrm>
                <a:off x="3971143" y="4011175"/>
                <a:ext cx="1301525" cy="1414448"/>
                <a:chOff x="3971143" y="4011175"/>
                <a:chExt cx="1301525" cy="1414448"/>
              </a:xfrm>
            </p:grpSpPr>
            <p:sp>
              <p:nvSpPr>
                <p:cNvPr id="1150" name="Freeform: Shape 1149">
                  <a:extLst>
                    <a:ext uri="{FF2B5EF4-FFF2-40B4-BE49-F238E27FC236}">
                      <a16:creationId xmlns:a16="http://schemas.microsoft.com/office/drawing/2014/main" id="{DA539D69-51B1-5B9F-3734-762ED737012C}"/>
                    </a:ext>
                  </a:extLst>
                </p:cNvPr>
                <p:cNvSpPr/>
                <p:nvPr/>
              </p:nvSpPr>
              <p:spPr>
                <a:xfrm>
                  <a:off x="3994006" y="4671490"/>
                  <a:ext cx="1278661" cy="754133"/>
                </a:xfrm>
                <a:custGeom>
                  <a:avLst/>
                  <a:gdLst>
                    <a:gd name="connsiteX0" fmla="*/ 0 w 1278661"/>
                    <a:gd name="connsiteY0" fmla="*/ 458312 h 754133"/>
                    <a:gd name="connsiteX1" fmla="*/ 20260 w 1278661"/>
                    <a:gd name="connsiteY1" fmla="*/ 484675 h 754133"/>
                    <a:gd name="connsiteX2" fmla="*/ 478511 w 1278661"/>
                    <a:gd name="connsiteY2" fmla="*/ 749276 h 754133"/>
                    <a:gd name="connsiteX3" fmla="*/ 519194 w 1278661"/>
                    <a:gd name="connsiteY3" fmla="*/ 749276 h 754133"/>
                    <a:gd name="connsiteX4" fmla="*/ 1258401 w 1278661"/>
                    <a:gd name="connsiteY4" fmla="*/ 322432 h 754133"/>
                    <a:gd name="connsiteX5" fmla="*/ 1278661 w 1278661"/>
                    <a:gd name="connsiteY5" fmla="*/ 295581 h 754133"/>
                    <a:gd name="connsiteX6" fmla="*/ 1258401 w 1278661"/>
                    <a:gd name="connsiteY6" fmla="*/ 269463 h 754133"/>
                    <a:gd name="connsiteX7" fmla="*/ 800150 w 1278661"/>
                    <a:gd name="connsiteY7" fmla="*/ 4943 h 754133"/>
                    <a:gd name="connsiteX8" fmla="*/ 759467 w 1278661"/>
                    <a:gd name="connsiteY8" fmla="*/ 4943 h 754133"/>
                    <a:gd name="connsiteX9" fmla="*/ 20260 w 1278661"/>
                    <a:gd name="connsiteY9" fmla="*/ 431706 h 754133"/>
                    <a:gd name="connsiteX10" fmla="*/ 0 w 1278661"/>
                    <a:gd name="connsiteY10" fmla="*/ 458312 h 754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78661" h="754133">
                      <a:moveTo>
                        <a:pt x="0" y="458312"/>
                      </a:moveTo>
                      <a:cubicBezTo>
                        <a:pt x="0" y="470436"/>
                        <a:pt x="9032" y="478247"/>
                        <a:pt x="20260" y="484675"/>
                      </a:cubicBezTo>
                      <a:lnTo>
                        <a:pt x="478511" y="749276"/>
                      </a:lnTo>
                      <a:cubicBezTo>
                        <a:pt x="491302" y="755753"/>
                        <a:pt x="506404" y="755753"/>
                        <a:pt x="519194" y="749276"/>
                      </a:cubicBezTo>
                      <a:lnTo>
                        <a:pt x="1258401" y="322432"/>
                      </a:lnTo>
                      <a:cubicBezTo>
                        <a:pt x="1269630" y="316004"/>
                        <a:pt x="1278661" y="307705"/>
                        <a:pt x="1278661" y="295581"/>
                      </a:cubicBezTo>
                      <a:cubicBezTo>
                        <a:pt x="1278661" y="283458"/>
                        <a:pt x="1269630" y="275972"/>
                        <a:pt x="1258401" y="269463"/>
                      </a:cubicBezTo>
                      <a:lnTo>
                        <a:pt x="800150" y="4943"/>
                      </a:lnTo>
                      <a:cubicBezTo>
                        <a:pt x="787392" y="-1648"/>
                        <a:pt x="772225" y="-1648"/>
                        <a:pt x="759467" y="4943"/>
                      </a:cubicBezTo>
                      <a:lnTo>
                        <a:pt x="20260" y="431706"/>
                      </a:lnTo>
                      <a:cubicBezTo>
                        <a:pt x="9032" y="438215"/>
                        <a:pt x="0" y="446270"/>
                        <a:pt x="0" y="458312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1" name="Freeform: Shape 1150">
                  <a:extLst>
                    <a:ext uri="{FF2B5EF4-FFF2-40B4-BE49-F238E27FC236}">
                      <a16:creationId xmlns:a16="http://schemas.microsoft.com/office/drawing/2014/main" id="{5D8B565D-C7CC-38F4-0C46-9F82456CDA02}"/>
                    </a:ext>
                  </a:extLst>
                </p:cNvPr>
                <p:cNvSpPr/>
                <p:nvPr/>
              </p:nvSpPr>
              <p:spPr>
                <a:xfrm>
                  <a:off x="4005845" y="4671490"/>
                  <a:ext cx="1254983" cy="724577"/>
                </a:xfrm>
                <a:custGeom>
                  <a:avLst/>
                  <a:gdLst>
                    <a:gd name="connsiteX0" fmla="*/ 8421 w 1254983"/>
                    <a:gd name="connsiteY0" fmla="*/ 455139 h 724577"/>
                    <a:gd name="connsiteX1" fmla="*/ 466673 w 1254983"/>
                    <a:gd name="connsiteY1" fmla="*/ 719659 h 724577"/>
                    <a:gd name="connsiteX2" fmla="*/ 507356 w 1254983"/>
                    <a:gd name="connsiteY2" fmla="*/ 719659 h 724577"/>
                    <a:gd name="connsiteX3" fmla="*/ 1246563 w 1254983"/>
                    <a:gd name="connsiteY3" fmla="*/ 292896 h 724577"/>
                    <a:gd name="connsiteX4" fmla="*/ 1246563 w 1254983"/>
                    <a:gd name="connsiteY4" fmla="*/ 269463 h 724577"/>
                    <a:gd name="connsiteX5" fmla="*/ 788311 w 1254983"/>
                    <a:gd name="connsiteY5" fmla="*/ 4943 h 724577"/>
                    <a:gd name="connsiteX6" fmla="*/ 747628 w 1254983"/>
                    <a:gd name="connsiteY6" fmla="*/ 4943 h 724577"/>
                    <a:gd name="connsiteX7" fmla="*/ 8421 w 1254983"/>
                    <a:gd name="connsiteY7" fmla="*/ 431706 h 724577"/>
                    <a:gd name="connsiteX8" fmla="*/ 8421 w 1254983"/>
                    <a:gd name="connsiteY8" fmla="*/ 455139 h 724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4983" h="724577">
                      <a:moveTo>
                        <a:pt x="8421" y="455139"/>
                      </a:moveTo>
                      <a:lnTo>
                        <a:pt x="466673" y="719659"/>
                      </a:lnTo>
                      <a:cubicBezTo>
                        <a:pt x="479439" y="726217"/>
                        <a:pt x="494589" y="726217"/>
                        <a:pt x="507356" y="719659"/>
                      </a:cubicBezTo>
                      <a:lnTo>
                        <a:pt x="1246563" y="292896"/>
                      </a:lnTo>
                      <a:cubicBezTo>
                        <a:pt x="1257791" y="286387"/>
                        <a:pt x="1257791" y="275972"/>
                        <a:pt x="1246563" y="269463"/>
                      </a:cubicBezTo>
                      <a:lnTo>
                        <a:pt x="788311" y="4943"/>
                      </a:lnTo>
                      <a:cubicBezTo>
                        <a:pt x="775553" y="-1648"/>
                        <a:pt x="760387" y="-1648"/>
                        <a:pt x="747628" y="4943"/>
                      </a:cubicBezTo>
                      <a:lnTo>
                        <a:pt x="8421" y="431706"/>
                      </a:lnTo>
                      <a:cubicBezTo>
                        <a:pt x="-2807" y="438215"/>
                        <a:pt x="-2807" y="448630"/>
                        <a:pt x="8421" y="455139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2" name="Freeform: Shape 1151">
                  <a:extLst>
                    <a:ext uri="{FF2B5EF4-FFF2-40B4-BE49-F238E27FC236}">
                      <a16:creationId xmlns:a16="http://schemas.microsoft.com/office/drawing/2014/main" id="{7CE33572-12A0-2B38-3893-68E5C725C080}"/>
                    </a:ext>
                  </a:extLst>
                </p:cNvPr>
                <p:cNvSpPr/>
                <p:nvPr/>
              </p:nvSpPr>
              <p:spPr>
                <a:xfrm>
                  <a:off x="3994006" y="5104172"/>
                  <a:ext cx="498771" cy="321408"/>
                </a:xfrm>
                <a:custGeom>
                  <a:avLst/>
                  <a:gdLst>
                    <a:gd name="connsiteX0" fmla="*/ 498771 w 498771"/>
                    <a:gd name="connsiteY0" fmla="*/ 291859 h 321408"/>
                    <a:gd name="connsiteX1" fmla="*/ 498771 w 498771"/>
                    <a:gd name="connsiteY1" fmla="*/ 321394 h 321408"/>
                    <a:gd name="connsiteX2" fmla="*/ 478511 w 498771"/>
                    <a:gd name="connsiteY2" fmla="*/ 316594 h 321408"/>
                    <a:gd name="connsiteX3" fmla="*/ 20260 w 498771"/>
                    <a:gd name="connsiteY3" fmla="*/ 51993 h 321408"/>
                    <a:gd name="connsiteX4" fmla="*/ 0 w 498771"/>
                    <a:gd name="connsiteY4" fmla="*/ 25630 h 321408"/>
                    <a:gd name="connsiteX5" fmla="*/ 18633 w 498771"/>
                    <a:gd name="connsiteY5" fmla="*/ 0 h 321408"/>
                    <a:gd name="connsiteX6" fmla="*/ 13902 w 498771"/>
                    <a:gd name="connsiteY6" fmla="*/ 16956 h 321408"/>
                    <a:gd name="connsiteX7" fmla="*/ 20260 w 498771"/>
                    <a:gd name="connsiteY7" fmla="*/ 22457 h 321408"/>
                    <a:gd name="connsiteX8" fmla="*/ 478511 w 498771"/>
                    <a:gd name="connsiteY8" fmla="*/ 287058 h 321408"/>
                    <a:gd name="connsiteX9" fmla="*/ 498771 w 498771"/>
                    <a:gd name="connsiteY9" fmla="*/ 291859 h 321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771" h="321408">
                      <a:moveTo>
                        <a:pt x="498771" y="291859"/>
                      </a:moveTo>
                      <a:lnTo>
                        <a:pt x="498771" y="321394"/>
                      </a:lnTo>
                      <a:cubicBezTo>
                        <a:pt x="491717" y="321582"/>
                        <a:pt x="484736" y="319922"/>
                        <a:pt x="478511" y="316594"/>
                      </a:cubicBezTo>
                      <a:lnTo>
                        <a:pt x="20260" y="51993"/>
                      </a:lnTo>
                      <a:cubicBezTo>
                        <a:pt x="9032" y="45565"/>
                        <a:pt x="0" y="37754"/>
                        <a:pt x="0" y="25630"/>
                      </a:cubicBezTo>
                      <a:cubicBezTo>
                        <a:pt x="0" y="13507"/>
                        <a:pt x="8137" y="6428"/>
                        <a:pt x="18633" y="0"/>
                      </a:cubicBezTo>
                      <a:cubicBezTo>
                        <a:pt x="12643" y="3377"/>
                        <a:pt x="10525" y="10968"/>
                        <a:pt x="13902" y="16956"/>
                      </a:cubicBezTo>
                      <a:cubicBezTo>
                        <a:pt x="15320" y="19471"/>
                        <a:pt x="17567" y="21415"/>
                        <a:pt x="20260" y="22457"/>
                      </a:cubicBezTo>
                      <a:lnTo>
                        <a:pt x="478511" y="287058"/>
                      </a:lnTo>
                      <a:cubicBezTo>
                        <a:pt x="484752" y="290337"/>
                        <a:pt x="491725" y="291989"/>
                        <a:pt x="498771" y="29185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3" name="Freeform: Shape 1152">
                  <a:extLst>
                    <a:ext uri="{FF2B5EF4-FFF2-40B4-BE49-F238E27FC236}">
                      <a16:creationId xmlns:a16="http://schemas.microsoft.com/office/drawing/2014/main" id="{8DF5DEF2-B683-457F-C356-E3DBDA3F5FC5}"/>
                    </a:ext>
                  </a:extLst>
                </p:cNvPr>
                <p:cNvSpPr/>
                <p:nvPr/>
              </p:nvSpPr>
              <p:spPr>
                <a:xfrm>
                  <a:off x="4073052" y="4712178"/>
                  <a:ext cx="730867" cy="421584"/>
                </a:xfrm>
                <a:custGeom>
                  <a:avLst/>
                  <a:gdLst>
                    <a:gd name="connsiteX0" fmla="*/ 4029 w 730867"/>
                    <a:gd name="connsiteY0" fmla="*/ 394516 h 421584"/>
                    <a:gd name="connsiteX1" fmla="*/ 683432 w 730867"/>
                    <a:gd name="connsiteY1" fmla="*/ 2252 h 421584"/>
                    <a:gd name="connsiteX2" fmla="*/ 702471 w 730867"/>
                    <a:gd name="connsiteY2" fmla="*/ 2252 h 421584"/>
                    <a:gd name="connsiteX3" fmla="*/ 726881 w 730867"/>
                    <a:gd name="connsiteY3" fmla="*/ 16165 h 421584"/>
                    <a:gd name="connsiteX4" fmla="*/ 730583 w 730867"/>
                    <a:gd name="connsiteY4" fmla="*/ 23448 h 421584"/>
                    <a:gd name="connsiteX5" fmla="*/ 726881 w 730867"/>
                    <a:gd name="connsiteY5" fmla="*/ 27150 h 421584"/>
                    <a:gd name="connsiteX6" fmla="*/ 47478 w 730867"/>
                    <a:gd name="connsiteY6" fmla="*/ 419332 h 421584"/>
                    <a:gd name="connsiteX7" fmla="*/ 28357 w 730867"/>
                    <a:gd name="connsiteY7" fmla="*/ 419332 h 421584"/>
                    <a:gd name="connsiteX8" fmla="*/ 3947 w 730867"/>
                    <a:gd name="connsiteY8" fmla="*/ 405500 h 421584"/>
                    <a:gd name="connsiteX9" fmla="*/ 300 w 730867"/>
                    <a:gd name="connsiteY9" fmla="*/ 398193 h 421584"/>
                    <a:gd name="connsiteX10" fmla="*/ 4029 w 730867"/>
                    <a:gd name="connsiteY10" fmla="*/ 394516 h 421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30867" h="421584">
                      <a:moveTo>
                        <a:pt x="4029" y="394516"/>
                      </a:moveTo>
                      <a:lnTo>
                        <a:pt x="683432" y="2252"/>
                      </a:lnTo>
                      <a:cubicBezTo>
                        <a:pt x="689420" y="-751"/>
                        <a:pt x="696483" y="-751"/>
                        <a:pt x="702471" y="2252"/>
                      </a:cubicBezTo>
                      <a:lnTo>
                        <a:pt x="726881" y="16165"/>
                      </a:lnTo>
                      <a:cubicBezTo>
                        <a:pt x="729916" y="17158"/>
                        <a:pt x="731568" y="20413"/>
                        <a:pt x="730583" y="23448"/>
                      </a:cubicBezTo>
                      <a:cubicBezTo>
                        <a:pt x="730014" y="25205"/>
                        <a:pt x="728639" y="26580"/>
                        <a:pt x="726881" y="27150"/>
                      </a:cubicBezTo>
                      <a:lnTo>
                        <a:pt x="47478" y="419332"/>
                      </a:lnTo>
                      <a:cubicBezTo>
                        <a:pt x="41458" y="422335"/>
                        <a:pt x="34376" y="422335"/>
                        <a:pt x="28357" y="419332"/>
                      </a:cubicBezTo>
                      <a:lnTo>
                        <a:pt x="3947" y="405500"/>
                      </a:lnTo>
                      <a:cubicBezTo>
                        <a:pt x="921" y="404491"/>
                        <a:pt x="-712" y="401212"/>
                        <a:pt x="300" y="398193"/>
                      </a:cubicBezTo>
                      <a:cubicBezTo>
                        <a:pt x="885" y="396436"/>
                        <a:pt x="2270" y="395077"/>
                        <a:pt x="4029" y="39451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4" name="Freeform: Shape 1153">
                  <a:extLst>
                    <a:ext uri="{FF2B5EF4-FFF2-40B4-BE49-F238E27FC236}">
                      <a16:creationId xmlns:a16="http://schemas.microsoft.com/office/drawing/2014/main" id="{0D961046-9EB9-37BE-8017-CACE72936166}"/>
                    </a:ext>
                  </a:extLst>
                </p:cNvPr>
                <p:cNvSpPr/>
                <p:nvPr/>
              </p:nvSpPr>
              <p:spPr>
                <a:xfrm>
                  <a:off x="4139033" y="4751203"/>
                  <a:ext cx="880936" cy="508072"/>
                </a:xfrm>
                <a:custGeom>
                  <a:avLst/>
                  <a:gdLst>
                    <a:gd name="connsiteX0" fmla="*/ 4443 w 880936"/>
                    <a:gd name="connsiteY0" fmla="*/ 394791 h 508072"/>
                    <a:gd name="connsiteX1" fmla="*/ 683846 w 880936"/>
                    <a:gd name="connsiteY1" fmla="*/ 2609 h 508072"/>
                    <a:gd name="connsiteX2" fmla="*/ 701258 w 880936"/>
                    <a:gd name="connsiteY2" fmla="*/ 1632 h 508072"/>
                    <a:gd name="connsiteX3" fmla="*/ 878066 w 880936"/>
                    <a:gd name="connsiteY3" fmla="*/ 103746 h 508072"/>
                    <a:gd name="connsiteX4" fmla="*/ 876438 w 880936"/>
                    <a:gd name="connsiteY4" fmla="*/ 113835 h 508072"/>
                    <a:gd name="connsiteX5" fmla="*/ 197849 w 880936"/>
                    <a:gd name="connsiteY5" fmla="*/ 505530 h 508072"/>
                    <a:gd name="connsiteX6" fmla="*/ 180436 w 880936"/>
                    <a:gd name="connsiteY6" fmla="*/ 506506 h 508072"/>
                    <a:gd name="connsiteX7" fmla="*/ 3141 w 880936"/>
                    <a:gd name="connsiteY7" fmla="*/ 404880 h 508072"/>
                    <a:gd name="connsiteX8" fmla="*/ 4443 w 880936"/>
                    <a:gd name="connsiteY8" fmla="*/ 394791 h 50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0936" h="508072">
                      <a:moveTo>
                        <a:pt x="4443" y="394791"/>
                      </a:moveTo>
                      <a:lnTo>
                        <a:pt x="683846" y="2609"/>
                      </a:lnTo>
                      <a:cubicBezTo>
                        <a:pt x="689159" y="-483"/>
                        <a:pt x="695636" y="-850"/>
                        <a:pt x="701258" y="1632"/>
                      </a:cubicBezTo>
                      <a:lnTo>
                        <a:pt x="878066" y="103746"/>
                      </a:lnTo>
                      <a:cubicBezTo>
                        <a:pt x="882459" y="106268"/>
                        <a:pt x="881727" y="110744"/>
                        <a:pt x="876438" y="113835"/>
                      </a:cubicBezTo>
                      <a:lnTo>
                        <a:pt x="197849" y="505530"/>
                      </a:lnTo>
                      <a:cubicBezTo>
                        <a:pt x="192510" y="508532"/>
                        <a:pt x="186078" y="508898"/>
                        <a:pt x="180436" y="506506"/>
                      </a:cubicBezTo>
                      <a:lnTo>
                        <a:pt x="3141" y="404880"/>
                      </a:lnTo>
                      <a:cubicBezTo>
                        <a:pt x="-1579" y="402358"/>
                        <a:pt x="-846" y="398208"/>
                        <a:pt x="4443" y="39479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5" name="Freeform: Shape 1154">
                  <a:extLst>
                    <a:ext uri="{FF2B5EF4-FFF2-40B4-BE49-F238E27FC236}">
                      <a16:creationId xmlns:a16="http://schemas.microsoft.com/office/drawing/2014/main" id="{ABACDFCB-E14D-5773-F2A5-9BB2C3CADFED}"/>
                    </a:ext>
                  </a:extLst>
                </p:cNvPr>
                <p:cNvSpPr/>
                <p:nvPr/>
              </p:nvSpPr>
              <p:spPr>
                <a:xfrm>
                  <a:off x="4156280" y="4766376"/>
                  <a:ext cx="847073" cy="484725"/>
                </a:xfrm>
                <a:custGeom>
                  <a:avLst/>
                  <a:gdLst>
                    <a:gd name="connsiteX0" fmla="*/ 575876 w 847073"/>
                    <a:gd name="connsiteY0" fmla="*/ 152119 h 484725"/>
                    <a:gd name="connsiteX1" fmla="*/ 597194 w 847073"/>
                    <a:gd name="connsiteY1" fmla="*/ 139914 h 484725"/>
                    <a:gd name="connsiteX2" fmla="*/ 597194 w 847073"/>
                    <a:gd name="connsiteY2" fmla="*/ 138124 h 484725"/>
                    <a:gd name="connsiteX3" fmla="*/ 576852 w 847073"/>
                    <a:gd name="connsiteY3" fmla="*/ 126326 h 484725"/>
                    <a:gd name="connsiteX4" fmla="*/ 573760 w 847073"/>
                    <a:gd name="connsiteY4" fmla="*/ 126326 h 484725"/>
                    <a:gd name="connsiteX5" fmla="*/ 552605 w 847073"/>
                    <a:gd name="connsiteY5" fmla="*/ 138938 h 484725"/>
                    <a:gd name="connsiteX6" fmla="*/ 552605 w 847073"/>
                    <a:gd name="connsiteY6" fmla="*/ 140728 h 484725"/>
                    <a:gd name="connsiteX7" fmla="*/ 572947 w 847073"/>
                    <a:gd name="connsiteY7" fmla="*/ 152526 h 484725"/>
                    <a:gd name="connsiteX8" fmla="*/ 575876 w 847073"/>
                    <a:gd name="connsiteY8" fmla="*/ 152119 h 484725"/>
                    <a:gd name="connsiteX9" fmla="*/ 544794 w 847073"/>
                    <a:gd name="connsiteY9" fmla="*/ 109646 h 484725"/>
                    <a:gd name="connsiteX10" fmla="*/ 523558 w 847073"/>
                    <a:gd name="connsiteY10" fmla="*/ 121933 h 484725"/>
                    <a:gd name="connsiteX11" fmla="*/ 523558 w 847073"/>
                    <a:gd name="connsiteY11" fmla="*/ 123723 h 484725"/>
                    <a:gd name="connsiteX12" fmla="*/ 543899 w 847073"/>
                    <a:gd name="connsiteY12" fmla="*/ 135439 h 484725"/>
                    <a:gd name="connsiteX13" fmla="*/ 546991 w 847073"/>
                    <a:gd name="connsiteY13" fmla="*/ 135439 h 484725"/>
                    <a:gd name="connsiteX14" fmla="*/ 568228 w 847073"/>
                    <a:gd name="connsiteY14" fmla="*/ 123153 h 484725"/>
                    <a:gd name="connsiteX15" fmla="*/ 568228 w 847073"/>
                    <a:gd name="connsiteY15" fmla="*/ 121363 h 484725"/>
                    <a:gd name="connsiteX16" fmla="*/ 547805 w 847073"/>
                    <a:gd name="connsiteY16" fmla="*/ 109646 h 484725"/>
                    <a:gd name="connsiteX17" fmla="*/ 544794 w 847073"/>
                    <a:gd name="connsiteY17" fmla="*/ 109646 h 484725"/>
                    <a:gd name="connsiteX18" fmla="*/ 476122 w 847073"/>
                    <a:gd name="connsiteY18" fmla="*/ 149353 h 484725"/>
                    <a:gd name="connsiteX19" fmla="*/ 440077 w 847073"/>
                    <a:gd name="connsiteY19" fmla="*/ 170101 h 484725"/>
                    <a:gd name="connsiteX20" fmla="*/ 440077 w 847073"/>
                    <a:gd name="connsiteY20" fmla="*/ 171891 h 484725"/>
                    <a:gd name="connsiteX21" fmla="*/ 460418 w 847073"/>
                    <a:gd name="connsiteY21" fmla="*/ 183689 h 484725"/>
                    <a:gd name="connsiteX22" fmla="*/ 463510 w 847073"/>
                    <a:gd name="connsiteY22" fmla="*/ 183689 h 484725"/>
                    <a:gd name="connsiteX23" fmla="*/ 499555 w 847073"/>
                    <a:gd name="connsiteY23" fmla="*/ 162941 h 484725"/>
                    <a:gd name="connsiteX24" fmla="*/ 499555 w 847073"/>
                    <a:gd name="connsiteY24" fmla="*/ 161151 h 484725"/>
                    <a:gd name="connsiteX25" fmla="*/ 479214 w 847073"/>
                    <a:gd name="connsiteY25" fmla="*/ 149434 h 484725"/>
                    <a:gd name="connsiteX26" fmla="*/ 476122 w 847073"/>
                    <a:gd name="connsiteY26" fmla="*/ 149353 h 484725"/>
                    <a:gd name="connsiteX27" fmla="*/ 513713 w 847073"/>
                    <a:gd name="connsiteY27" fmla="*/ 127628 h 484725"/>
                    <a:gd name="connsiteX28" fmla="*/ 492476 w 847073"/>
                    <a:gd name="connsiteY28" fmla="*/ 139914 h 484725"/>
                    <a:gd name="connsiteX29" fmla="*/ 492476 w 847073"/>
                    <a:gd name="connsiteY29" fmla="*/ 141704 h 484725"/>
                    <a:gd name="connsiteX30" fmla="*/ 512818 w 847073"/>
                    <a:gd name="connsiteY30" fmla="*/ 153421 h 484725"/>
                    <a:gd name="connsiteX31" fmla="*/ 515909 w 847073"/>
                    <a:gd name="connsiteY31" fmla="*/ 153421 h 484725"/>
                    <a:gd name="connsiteX32" fmla="*/ 537146 w 847073"/>
                    <a:gd name="connsiteY32" fmla="*/ 141135 h 484725"/>
                    <a:gd name="connsiteX33" fmla="*/ 537146 w 847073"/>
                    <a:gd name="connsiteY33" fmla="*/ 139345 h 484725"/>
                    <a:gd name="connsiteX34" fmla="*/ 516805 w 847073"/>
                    <a:gd name="connsiteY34" fmla="*/ 127628 h 484725"/>
                    <a:gd name="connsiteX35" fmla="*/ 513713 w 847073"/>
                    <a:gd name="connsiteY35" fmla="*/ 127628 h 484725"/>
                    <a:gd name="connsiteX36" fmla="*/ 430313 w 847073"/>
                    <a:gd name="connsiteY36" fmla="*/ 175797 h 484725"/>
                    <a:gd name="connsiteX37" fmla="*/ 408995 w 847073"/>
                    <a:gd name="connsiteY37" fmla="*/ 187757 h 484725"/>
                    <a:gd name="connsiteX38" fmla="*/ 408995 w 847073"/>
                    <a:gd name="connsiteY38" fmla="*/ 189547 h 484725"/>
                    <a:gd name="connsiteX39" fmla="*/ 429336 w 847073"/>
                    <a:gd name="connsiteY39" fmla="*/ 201264 h 484725"/>
                    <a:gd name="connsiteX40" fmla="*/ 432428 w 847073"/>
                    <a:gd name="connsiteY40" fmla="*/ 201264 h 484725"/>
                    <a:gd name="connsiteX41" fmla="*/ 453746 w 847073"/>
                    <a:gd name="connsiteY41" fmla="*/ 188978 h 484725"/>
                    <a:gd name="connsiteX42" fmla="*/ 453746 w 847073"/>
                    <a:gd name="connsiteY42" fmla="*/ 187188 h 484725"/>
                    <a:gd name="connsiteX43" fmla="*/ 433405 w 847073"/>
                    <a:gd name="connsiteY43" fmla="*/ 175471 h 484725"/>
                    <a:gd name="connsiteX44" fmla="*/ 430313 w 847073"/>
                    <a:gd name="connsiteY44" fmla="*/ 175797 h 484725"/>
                    <a:gd name="connsiteX45" fmla="*/ 399231 w 847073"/>
                    <a:gd name="connsiteY45" fmla="*/ 193697 h 484725"/>
                    <a:gd name="connsiteX46" fmla="*/ 377913 w 847073"/>
                    <a:gd name="connsiteY46" fmla="*/ 205983 h 484725"/>
                    <a:gd name="connsiteX47" fmla="*/ 377913 w 847073"/>
                    <a:gd name="connsiteY47" fmla="*/ 207773 h 484725"/>
                    <a:gd name="connsiteX48" fmla="*/ 398255 w 847073"/>
                    <a:gd name="connsiteY48" fmla="*/ 219571 h 484725"/>
                    <a:gd name="connsiteX49" fmla="*/ 401347 w 847073"/>
                    <a:gd name="connsiteY49" fmla="*/ 219571 h 484725"/>
                    <a:gd name="connsiteX50" fmla="*/ 422664 w 847073"/>
                    <a:gd name="connsiteY50" fmla="*/ 207367 h 484725"/>
                    <a:gd name="connsiteX51" fmla="*/ 422664 w 847073"/>
                    <a:gd name="connsiteY51" fmla="*/ 205576 h 484725"/>
                    <a:gd name="connsiteX52" fmla="*/ 402323 w 847073"/>
                    <a:gd name="connsiteY52" fmla="*/ 193778 h 484725"/>
                    <a:gd name="connsiteX53" fmla="*/ 399231 w 847073"/>
                    <a:gd name="connsiteY53" fmla="*/ 193697 h 484725"/>
                    <a:gd name="connsiteX54" fmla="*/ 478969 w 847073"/>
                    <a:gd name="connsiteY54" fmla="*/ 241703 h 484725"/>
                    <a:gd name="connsiteX55" fmla="*/ 500206 w 847073"/>
                    <a:gd name="connsiteY55" fmla="*/ 229417 h 484725"/>
                    <a:gd name="connsiteX56" fmla="*/ 500206 w 847073"/>
                    <a:gd name="connsiteY56" fmla="*/ 227627 h 484725"/>
                    <a:gd name="connsiteX57" fmla="*/ 479865 w 847073"/>
                    <a:gd name="connsiteY57" fmla="*/ 215829 h 484725"/>
                    <a:gd name="connsiteX58" fmla="*/ 476773 w 847073"/>
                    <a:gd name="connsiteY58" fmla="*/ 215829 h 484725"/>
                    <a:gd name="connsiteX59" fmla="*/ 455699 w 847073"/>
                    <a:gd name="connsiteY59" fmla="*/ 228440 h 484725"/>
                    <a:gd name="connsiteX60" fmla="*/ 455699 w 847073"/>
                    <a:gd name="connsiteY60" fmla="*/ 230230 h 484725"/>
                    <a:gd name="connsiteX61" fmla="*/ 476040 w 847073"/>
                    <a:gd name="connsiteY61" fmla="*/ 241947 h 484725"/>
                    <a:gd name="connsiteX62" fmla="*/ 478969 w 847073"/>
                    <a:gd name="connsiteY62" fmla="*/ 241703 h 484725"/>
                    <a:gd name="connsiteX63" fmla="*/ 447888 w 847073"/>
                    <a:gd name="connsiteY63" fmla="*/ 259603 h 484725"/>
                    <a:gd name="connsiteX64" fmla="*/ 469124 w 847073"/>
                    <a:gd name="connsiteY64" fmla="*/ 247317 h 484725"/>
                    <a:gd name="connsiteX65" fmla="*/ 469124 w 847073"/>
                    <a:gd name="connsiteY65" fmla="*/ 245527 h 484725"/>
                    <a:gd name="connsiteX66" fmla="*/ 448783 w 847073"/>
                    <a:gd name="connsiteY66" fmla="*/ 233810 h 484725"/>
                    <a:gd name="connsiteX67" fmla="*/ 445691 w 847073"/>
                    <a:gd name="connsiteY67" fmla="*/ 233810 h 484725"/>
                    <a:gd name="connsiteX68" fmla="*/ 424373 w 847073"/>
                    <a:gd name="connsiteY68" fmla="*/ 246097 h 484725"/>
                    <a:gd name="connsiteX69" fmla="*/ 424373 w 847073"/>
                    <a:gd name="connsiteY69" fmla="*/ 247887 h 484725"/>
                    <a:gd name="connsiteX70" fmla="*/ 444715 w 847073"/>
                    <a:gd name="connsiteY70" fmla="*/ 259685 h 484725"/>
                    <a:gd name="connsiteX71" fmla="*/ 447888 w 847073"/>
                    <a:gd name="connsiteY71" fmla="*/ 259603 h 484725"/>
                    <a:gd name="connsiteX72" fmla="*/ 417132 w 847073"/>
                    <a:gd name="connsiteY72" fmla="*/ 277260 h 484725"/>
                    <a:gd name="connsiteX73" fmla="*/ 438368 w 847073"/>
                    <a:gd name="connsiteY73" fmla="*/ 264973 h 484725"/>
                    <a:gd name="connsiteX74" fmla="*/ 438368 w 847073"/>
                    <a:gd name="connsiteY74" fmla="*/ 263183 h 484725"/>
                    <a:gd name="connsiteX75" fmla="*/ 417945 w 847073"/>
                    <a:gd name="connsiteY75" fmla="*/ 251467 h 484725"/>
                    <a:gd name="connsiteX76" fmla="*/ 414853 w 847073"/>
                    <a:gd name="connsiteY76" fmla="*/ 251467 h 484725"/>
                    <a:gd name="connsiteX77" fmla="*/ 393617 w 847073"/>
                    <a:gd name="connsiteY77" fmla="*/ 263753 h 484725"/>
                    <a:gd name="connsiteX78" fmla="*/ 393617 w 847073"/>
                    <a:gd name="connsiteY78" fmla="*/ 265543 h 484725"/>
                    <a:gd name="connsiteX79" fmla="*/ 413958 w 847073"/>
                    <a:gd name="connsiteY79" fmla="*/ 277260 h 484725"/>
                    <a:gd name="connsiteX80" fmla="*/ 417132 w 847073"/>
                    <a:gd name="connsiteY80" fmla="*/ 277260 h 484725"/>
                    <a:gd name="connsiteX81" fmla="*/ 386050 w 847073"/>
                    <a:gd name="connsiteY81" fmla="*/ 295160 h 484725"/>
                    <a:gd name="connsiteX82" fmla="*/ 407286 w 847073"/>
                    <a:gd name="connsiteY82" fmla="*/ 282955 h 484725"/>
                    <a:gd name="connsiteX83" fmla="*/ 407286 w 847073"/>
                    <a:gd name="connsiteY83" fmla="*/ 281165 h 484725"/>
                    <a:gd name="connsiteX84" fmla="*/ 386945 w 847073"/>
                    <a:gd name="connsiteY84" fmla="*/ 269367 h 484725"/>
                    <a:gd name="connsiteX85" fmla="*/ 383853 w 847073"/>
                    <a:gd name="connsiteY85" fmla="*/ 269367 h 484725"/>
                    <a:gd name="connsiteX86" fmla="*/ 362617 w 847073"/>
                    <a:gd name="connsiteY86" fmla="*/ 281572 h 484725"/>
                    <a:gd name="connsiteX87" fmla="*/ 362617 w 847073"/>
                    <a:gd name="connsiteY87" fmla="*/ 283362 h 484725"/>
                    <a:gd name="connsiteX88" fmla="*/ 382958 w 847073"/>
                    <a:gd name="connsiteY88" fmla="*/ 295160 h 484725"/>
                    <a:gd name="connsiteX89" fmla="*/ 385724 w 847073"/>
                    <a:gd name="connsiteY89" fmla="*/ 295485 h 484725"/>
                    <a:gd name="connsiteX90" fmla="*/ 545120 w 847073"/>
                    <a:gd name="connsiteY90" fmla="*/ 169776 h 484725"/>
                    <a:gd name="connsiteX91" fmla="*/ 566438 w 847073"/>
                    <a:gd name="connsiteY91" fmla="*/ 157489 h 484725"/>
                    <a:gd name="connsiteX92" fmla="*/ 566438 w 847073"/>
                    <a:gd name="connsiteY92" fmla="*/ 155699 h 484725"/>
                    <a:gd name="connsiteX93" fmla="*/ 546096 w 847073"/>
                    <a:gd name="connsiteY93" fmla="*/ 143983 h 484725"/>
                    <a:gd name="connsiteX94" fmla="*/ 543004 w 847073"/>
                    <a:gd name="connsiteY94" fmla="*/ 143983 h 484725"/>
                    <a:gd name="connsiteX95" fmla="*/ 521687 w 847073"/>
                    <a:gd name="connsiteY95" fmla="*/ 156269 h 484725"/>
                    <a:gd name="connsiteX96" fmla="*/ 521687 w 847073"/>
                    <a:gd name="connsiteY96" fmla="*/ 158059 h 484725"/>
                    <a:gd name="connsiteX97" fmla="*/ 542028 w 847073"/>
                    <a:gd name="connsiteY97" fmla="*/ 169776 h 484725"/>
                    <a:gd name="connsiteX98" fmla="*/ 544794 w 847073"/>
                    <a:gd name="connsiteY98" fmla="*/ 170101 h 484725"/>
                    <a:gd name="connsiteX99" fmla="*/ 510377 w 847073"/>
                    <a:gd name="connsiteY99" fmla="*/ 223396 h 484725"/>
                    <a:gd name="connsiteX100" fmla="*/ 557813 w 847073"/>
                    <a:gd name="connsiteY100" fmla="*/ 195975 h 484725"/>
                    <a:gd name="connsiteX101" fmla="*/ 557813 w 847073"/>
                    <a:gd name="connsiteY101" fmla="*/ 194185 h 484725"/>
                    <a:gd name="connsiteX102" fmla="*/ 508343 w 847073"/>
                    <a:gd name="connsiteY102" fmla="*/ 165707 h 484725"/>
                    <a:gd name="connsiteX103" fmla="*/ 505251 w 847073"/>
                    <a:gd name="connsiteY103" fmla="*/ 165707 h 484725"/>
                    <a:gd name="connsiteX104" fmla="*/ 480841 w 847073"/>
                    <a:gd name="connsiteY104" fmla="*/ 179865 h 484725"/>
                    <a:gd name="connsiteX105" fmla="*/ 480841 w 847073"/>
                    <a:gd name="connsiteY105" fmla="*/ 181655 h 484725"/>
                    <a:gd name="connsiteX106" fmla="*/ 507041 w 847073"/>
                    <a:gd name="connsiteY106" fmla="*/ 196789 h 484725"/>
                    <a:gd name="connsiteX107" fmla="*/ 507041 w 847073"/>
                    <a:gd name="connsiteY107" fmla="*/ 198579 h 484725"/>
                    <a:gd name="connsiteX108" fmla="*/ 487350 w 847073"/>
                    <a:gd name="connsiteY108" fmla="*/ 209889 h 484725"/>
                    <a:gd name="connsiteX109" fmla="*/ 487350 w 847073"/>
                    <a:gd name="connsiteY109" fmla="*/ 211679 h 484725"/>
                    <a:gd name="connsiteX110" fmla="*/ 507692 w 847073"/>
                    <a:gd name="connsiteY110" fmla="*/ 223396 h 484725"/>
                    <a:gd name="connsiteX111" fmla="*/ 510051 w 847073"/>
                    <a:gd name="connsiteY111" fmla="*/ 223721 h 484725"/>
                    <a:gd name="connsiteX112" fmla="*/ 368312 w 847073"/>
                    <a:gd name="connsiteY112" fmla="*/ 211679 h 484725"/>
                    <a:gd name="connsiteX113" fmla="*/ 346994 w 847073"/>
                    <a:gd name="connsiteY113" fmla="*/ 223965 h 484725"/>
                    <a:gd name="connsiteX114" fmla="*/ 346994 w 847073"/>
                    <a:gd name="connsiteY114" fmla="*/ 225755 h 484725"/>
                    <a:gd name="connsiteX115" fmla="*/ 367336 w 847073"/>
                    <a:gd name="connsiteY115" fmla="*/ 237472 h 484725"/>
                    <a:gd name="connsiteX116" fmla="*/ 370428 w 847073"/>
                    <a:gd name="connsiteY116" fmla="*/ 237472 h 484725"/>
                    <a:gd name="connsiteX117" fmla="*/ 391664 w 847073"/>
                    <a:gd name="connsiteY117" fmla="*/ 225186 h 484725"/>
                    <a:gd name="connsiteX118" fmla="*/ 391664 w 847073"/>
                    <a:gd name="connsiteY118" fmla="*/ 223396 h 484725"/>
                    <a:gd name="connsiteX119" fmla="*/ 371323 w 847073"/>
                    <a:gd name="connsiteY119" fmla="*/ 211679 h 484725"/>
                    <a:gd name="connsiteX120" fmla="*/ 368312 w 847073"/>
                    <a:gd name="connsiteY120" fmla="*/ 211679 h 484725"/>
                    <a:gd name="connsiteX121" fmla="*/ 337231 w 847073"/>
                    <a:gd name="connsiteY121" fmla="*/ 229661 h 484725"/>
                    <a:gd name="connsiteX122" fmla="*/ 315913 w 847073"/>
                    <a:gd name="connsiteY122" fmla="*/ 241947 h 484725"/>
                    <a:gd name="connsiteX123" fmla="*/ 315913 w 847073"/>
                    <a:gd name="connsiteY123" fmla="*/ 243737 h 484725"/>
                    <a:gd name="connsiteX124" fmla="*/ 336254 w 847073"/>
                    <a:gd name="connsiteY124" fmla="*/ 255454 h 484725"/>
                    <a:gd name="connsiteX125" fmla="*/ 339346 w 847073"/>
                    <a:gd name="connsiteY125" fmla="*/ 255454 h 484725"/>
                    <a:gd name="connsiteX126" fmla="*/ 360176 w 847073"/>
                    <a:gd name="connsiteY126" fmla="*/ 243086 h 484725"/>
                    <a:gd name="connsiteX127" fmla="*/ 360176 w 847073"/>
                    <a:gd name="connsiteY127" fmla="*/ 241296 h 484725"/>
                    <a:gd name="connsiteX128" fmla="*/ 339834 w 847073"/>
                    <a:gd name="connsiteY128" fmla="*/ 229498 h 484725"/>
                    <a:gd name="connsiteX129" fmla="*/ 337068 w 847073"/>
                    <a:gd name="connsiteY129" fmla="*/ 229661 h 484725"/>
                    <a:gd name="connsiteX130" fmla="*/ 164898 w 847073"/>
                    <a:gd name="connsiteY130" fmla="*/ 421277 h 484725"/>
                    <a:gd name="connsiteX131" fmla="*/ 167990 w 847073"/>
                    <a:gd name="connsiteY131" fmla="*/ 421277 h 484725"/>
                    <a:gd name="connsiteX132" fmla="*/ 189308 w 847073"/>
                    <a:gd name="connsiteY132" fmla="*/ 408909 h 484725"/>
                    <a:gd name="connsiteX133" fmla="*/ 189308 w 847073"/>
                    <a:gd name="connsiteY133" fmla="*/ 407119 h 484725"/>
                    <a:gd name="connsiteX134" fmla="*/ 168966 w 847073"/>
                    <a:gd name="connsiteY134" fmla="*/ 395321 h 484725"/>
                    <a:gd name="connsiteX135" fmla="*/ 165874 w 847073"/>
                    <a:gd name="connsiteY135" fmla="*/ 395321 h 484725"/>
                    <a:gd name="connsiteX136" fmla="*/ 144801 w 847073"/>
                    <a:gd name="connsiteY136" fmla="*/ 407445 h 484725"/>
                    <a:gd name="connsiteX137" fmla="*/ 144801 w 847073"/>
                    <a:gd name="connsiteY137" fmla="*/ 409235 h 484725"/>
                    <a:gd name="connsiteX138" fmla="*/ 88252 w 847073"/>
                    <a:gd name="connsiteY138" fmla="*/ 373190 h 484725"/>
                    <a:gd name="connsiteX139" fmla="*/ 67259 w 847073"/>
                    <a:gd name="connsiteY139" fmla="*/ 385476 h 484725"/>
                    <a:gd name="connsiteX140" fmla="*/ 67259 w 847073"/>
                    <a:gd name="connsiteY140" fmla="*/ 387266 h 484725"/>
                    <a:gd name="connsiteX141" fmla="*/ 87601 w 847073"/>
                    <a:gd name="connsiteY141" fmla="*/ 399064 h 484725"/>
                    <a:gd name="connsiteX142" fmla="*/ 90693 w 847073"/>
                    <a:gd name="connsiteY142" fmla="*/ 399064 h 484725"/>
                    <a:gd name="connsiteX143" fmla="*/ 112010 w 847073"/>
                    <a:gd name="connsiteY143" fmla="*/ 386778 h 484725"/>
                    <a:gd name="connsiteX144" fmla="*/ 112010 w 847073"/>
                    <a:gd name="connsiteY144" fmla="*/ 385069 h 484725"/>
                    <a:gd name="connsiteX145" fmla="*/ 91669 w 847073"/>
                    <a:gd name="connsiteY145" fmla="*/ 373108 h 484725"/>
                    <a:gd name="connsiteX146" fmla="*/ 88333 w 847073"/>
                    <a:gd name="connsiteY146" fmla="*/ 373190 h 484725"/>
                    <a:gd name="connsiteX147" fmla="*/ 127633 w 847073"/>
                    <a:gd name="connsiteY147" fmla="*/ 409235 h 484725"/>
                    <a:gd name="connsiteX148" fmla="*/ 130724 w 847073"/>
                    <a:gd name="connsiteY148" fmla="*/ 409235 h 484725"/>
                    <a:gd name="connsiteX149" fmla="*/ 152042 w 847073"/>
                    <a:gd name="connsiteY149" fmla="*/ 396948 h 484725"/>
                    <a:gd name="connsiteX150" fmla="*/ 152042 w 847073"/>
                    <a:gd name="connsiteY150" fmla="*/ 395240 h 484725"/>
                    <a:gd name="connsiteX151" fmla="*/ 132352 w 847073"/>
                    <a:gd name="connsiteY151" fmla="*/ 383035 h 484725"/>
                    <a:gd name="connsiteX152" fmla="*/ 129260 w 847073"/>
                    <a:gd name="connsiteY152" fmla="*/ 383035 h 484725"/>
                    <a:gd name="connsiteX153" fmla="*/ 107942 w 847073"/>
                    <a:gd name="connsiteY153" fmla="*/ 395647 h 484725"/>
                    <a:gd name="connsiteX154" fmla="*/ 107942 w 847073"/>
                    <a:gd name="connsiteY154" fmla="*/ 397437 h 484725"/>
                    <a:gd name="connsiteX155" fmla="*/ 213717 w 847073"/>
                    <a:gd name="connsiteY155" fmla="*/ 428518 h 484725"/>
                    <a:gd name="connsiteX156" fmla="*/ 234954 w 847073"/>
                    <a:gd name="connsiteY156" fmla="*/ 416232 h 484725"/>
                    <a:gd name="connsiteX157" fmla="*/ 234954 w 847073"/>
                    <a:gd name="connsiteY157" fmla="*/ 414442 h 484725"/>
                    <a:gd name="connsiteX158" fmla="*/ 214612 w 847073"/>
                    <a:gd name="connsiteY158" fmla="*/ 402726 h 484725"/>
                    <a:gd name="connsiteX159" fmla="*/ 211521 w 847073"/>
                    <a:gd name="connsiteY159" fmla="*/ 402726 h 484725"/>
                    <a:gd name="connsiteX160" fmla="*/ 190284 w 847073"/>
                    <a:gd name="connsiteY160" fmla="*/ 415012 h 484725"/>
                    <a:gd name="connsiteX161" fmla="*/ 190284 w 847073"/>
                    <a:gd name="connsiteY161" fmla="*/ 416802 h 484725"/>
                    <a:gd name="connsiteX162" fmla="*/ 210626 w 847073"/>
                    <a:gd name="connsiteY162" fmla="*/ 428518 h 484725"/>
                    <a:gd name="connsiteX163" fmla="*/ 213717 w 847073"/>
                    <a:gd name="connsiteY163" fmla="*/ 428518 h 484725"/>
                    <a:gd name="connsiteX164" fmla="*/ 179544 w 847073"/>
                    <a:gd name="connsiteY164" fmla="*/ 446582 h 484725"/>
                    <a:gd name="connsiteX165" fmla="*/ 182636 w 847073"/>
                    <a:gd name="connsiteY165" fmla="*/ 446582 h 484725"/>
                    <a:gd name="connsiteX166" fmla="*/ 203872 w 847073"/>
                    <a:gd name="connsiteY166" fmla="*/ 434295 h 484725"/>
                    <a:gd name="connsiteX167" fmla="*/ 203872 w 847073"/>
                    <a:gd name="connsiteY167" fmla="*/ 432587 h 484725"/>
                    <a:gd name="connsiteX168" fmla="*/ 183531 w 847073"/>
                    <a:gd name="connsiteY168" fmla="*/ 420789 h 484725"/>
                    <a:gd name="connsiteX169" fmla="*/ 180439 w 847073"/>
                    <a:gd name="connsiteY169" fmla="*/ 420789 h 484725"/>
                    <a:gd name="connsiteX170" fmla="*/ 159202 w 847073"/>
                    <a:gd name="connsiteY170" fmla="*/ 433075 h 484725"/>
                    <a:gd name="connsiteX171" fmla="*/ 159202 w 847073"/>
                    <a:gd name="connsiteY171" fmla="*/ 434865 h 484725"/>
                    <a:gd name="connsiteX172" fmla="*/ 119577 w 847073"/>
                    <a:gd name="connsiteY172" fmla="*/ 355289 h 484725"/>
                    <a:gd name="connsiteX173" fmla="*/ 98178 w 847073"/>
                    <a:gd name="connsiteY173" fmla="*/ 367576 h 484725"/>
                    <a:gd name="connsiteX174" fmla="*/ 98178 w 847073"/>
                    <a:gd name="connsiteY174" fmla="*/ 369366 h 484725"/>
                    <a:gd name="connsiteX175" fmla="*/ 118520 w 847073"/>
                    <a:gd name="connsiteY175" fmla="*/ 381082 h 484725"/>
                    <a:gd name="connsiteX176" fmla="*/ 121612 w 847073"/>
                    <a:gd name="connsiteY176" fmla="*/ 381082 h 484725"/>
                    <a:gd name="connsiteX177" fmla="*/ 142929 w 847073"/>
                    <a:gd name="connsiteY177" fmla="*/ 368796 h 484725"/>
                    <a:gd name="connsiteX178" fmla="*/ 142929 w 847073"/>
                    <a:gd name="connsiteY178" fmla="*/ 367006 h 484725"/>
                    <a:gd name="connsiteX179" fmla="*/ 122588 w 847073"/>
                    <a:gd name="connsiteY179" fmla="*/ 355289 h 484725"/>
                    <a:gd name="connsiteX180" fmla="*/ 119415 w 847073"/>
                    <a:gd name="connsiteY180" fmla="*/ 355289 h 484725"/>
                    <a:gd name="connsiteX181" fmla="*/ 274986 w 847073"/>
                    <a:gd name="connsiteY181" fmla="*/ 265787 h 484725"/>
                    <a:gd name="connsiteX182" fmla="*/ 253749 w 847073"/>
                    <a:gd name="connsiteY182" fmla="*/ 278073 h 484725"/>
                    <a:gd name="connsiteX183" fmla="*/ 253749 w 847073"/>
                    <a:gd name="connsiteY183" fmla="*/ 279863 h 484725"/>
                    <a:gd name="connsiteX184" fmla="*/ 274091 w 847073"/>
                    <a:gd name="connsiteY184" fmla="*/ 291580 h 484725"/>
                    <a:gd name="connsiteX185" fmla="*/ 277183 w 847073"/>
                    <a:gd name="connsiteY185" fmla="*/ 291580 h 484725"/>
                    <a:gd name="connsiteX186" fmla="*/ 298419 w 847073"/>
                    <a:gd name="connsiteY186" fmla="*/ 279294 h 484725"/>
                    <a:gd name="connsiteX187" fmla="*/ 298419 w 847073"/>
                    <a:gd name="connsiteY187" fmla="*/ 277504 h 484725"/>
                    <a:gd name="connsiteX188" fmla="*/ 278078 w 847073"/>
                    <a:gd name="connsiteY188" fmla="*/ 265787 h 484725"/>
                    <a:gd name="connsiteX189" fmla="*/ 274823 w 847073"/>
                    <a:gd name="connsiteY189" fmla="*/ 265543 h 484725"/>
                    <a:gd name="connsiteX190" fmla="*/ 150659 w 847073"/>
                    <a:gd name="connsiteY190" fmla="*/ 337552 h 484725"/>
                    <a:gd name="connsiteX191" fmla="*/ 129423 w 847073"/>
                    <a:gd name="connsiteY191" fmla="*/ 349838 h 484725"/>
                    <a:gd name="connsiteX192" fmla="*/ 129423 w 847073"/>
                    <a:gd name="connsiteY192" fmla="*/ 351628 h 484725"/>
                    <a:gd name="connsiteX193" fmla="*/ 149845 w 847073"/>
                    <a:gd name="connsiteY193" fmla="*/ 363426 h 484725"/>
                    <a:gd name="connsiteX194" fmla="*/ 152856 w 847073"/>
                    <a:gd name="connsiteY194" fmla="*/ 363426 h 484725"/>
                    <a:gd name="connsiteX195" fmla="*/ 173767 w 847073"/>
                    <a:gd name="connsiteY195" fmla="*/ 350489 h 484725"/>
                    <a:gd name="connsiteX196" fmla="*/ 173767 w 847073"/>
                    <a:gd name="connsiteY196" fmla="*/ 348699 h 484725"/>
                    <a:gd name="connsiteX197" fmla="*/ 153425 w 847073"/>
                    <a:gd name="connsiteY197" fmla="*/ 336982 h 484725"/>
                    <a:gd name="connsiteX198" fmla="*/ 150496 w 847073"/>
                    <a:gd name="connsiteY198" fmla="*/ 337308 h 484725"/>
                    <a:gd name="connsiteX199" fmla="*/ 306067 w 847073"/>
                    <a:gd name="connsiteY199" fmla="*/ 248049 h 484725"/>
                    <a:gd name="connsiteX200" fmla="*/ 284831 w 847073"/>
                    <a:gd name="connsiteY200" fmla="*/ 260336 h 484725"/>
                    <a:gd name="connsiteX201" fmla="*/ 284831 w 847073"/>
                    <a:gd name="connsiteY201" fmla="*/ 262126 h 484725"/>
                    <a:gd name="connsiteX202" fmla="*/ 305172 w 847073"/>
                    <a:gd name="connsiteY202" fmla="*/ 273924 h 484725"/>
                    <a:gd name="connsiteX203" fmla="*/ 308264 w 847073"/>
                    <a:gd name="connsiteY203" fmla="*/ 273924 h 484725"/>
                    <a:gd name="connsiteX204" fmla="*/ 329501 w 847073"/>
                    <a:gd name="connsiteY204" fmla="*/ 261637 h 484725"/>
                    <a:gd name="connsiteX205" fmla="*/ 329501 w 847073"/>
                    <a:gd name="connsiteY205" fmla="*/ 259847 h 484725"/>
                    <a:gd name="connsiteX206" fmla="*/ 309078 w 847073"/>
                    <a:gd name="connsiteY206" fmla="*/ 248131 h 484725"/>
                    <a:gd name="connsiteX207" fmla="*/ 305905 w 847073"/>
                    <a:gd name="connsiteY207" fmla="*/ 247561 h 484725"/>
                    <a:gd name="connsiteX208" fmla="*/ 243904 w 847073"/>
                    <a:gd name="connsiteY208" fmla="*/ 283932 h 484725"/>
                    <a:gd name="connsiteX209" fmla="*/ 222668 w 847073"/>
                    <a:gd name="connsiteY209" fmla="*/ 296218 h 484725"/>
                    <a:gd name="connsiteX210" fmla="*/ 222668 w 847073"/>
                    <a:gd name="connsiteY210" fmla="*/ 298008 h 484725"/>
                    <a:gd name="connsiteX211" fmla="*/ 243009 w 847073"/>
                    <a:gd name="connsiteY211" fmla="*/ 309806 h 484725"/>
                    <a:gd name="connsiteX212" fmla="*/ 246101 w 847073"/>
                    <a:gd name="connsiteY212" fmla="*/ 309806 h 484725"/>
                    <a:gd name="connsiteX213" fmla="*/ 267337 w 847073"/>
                    <a:gd name="connsiteY213" fmla="*/ 297520 h 484725"/>
                    <a:gd name="connsiteX214" fmla="*/ 267337 w 847073"/>
                    <a:gd name="connsiteY214" fmla="*/ 295811 h 484725"/>
                    <a:gd name="connsiteX215" fmla="*/ 246996 w 847073"/>
                    <a:gd name="connsiteY215" fmla="*/ 284013 h 484725"/>
                    <a:gd name="connsiteX216" fmla="*/ 243741 w 847073"/>
                    <a:gd name="connsiteY216" fmla="*/ 283443 h 484725"/>
                    <a:gd name="connsiteX217" fmla="*/ 212660 w 847073"/>
                    <a:gd name="connsiteY217" fmla="*/ 301669 h 484725"/>
                    <a:gd name="connsiteX218" fmla="*/ 191423 w 847073"/>
                    <a:gd name="connsiteY218" fmla="*/ 313956 h 484725"/>
                    <a:gd name="connsiteX219" fmla="*/ 191423 w 847073"/>
                    <a:gd name="connsiteY219" fmla="*/ 315746 h 484725"/>
                    <a:gd name="connsiteX220" fmla="*/ 211765 w 847073"/>
                    <a:gd name="connsiteY220" fmla="*/ 327462 h 484725"/>
                    <a:gd name="connsiteX221" fmla="*/ 214857 w 847073"/>
                    <a:gd name="connsiteY221" fmla="*/ 327462 h 484725"/>
                    <a:gd name="connsiteX222" fmla="*/ 236093 w 847073"/>
                    <a:gd name="connsiteY222" fmla="*/ 315176 h 484725"/>
                    <a:gd name="connsiteX223" fmla="*/ 236093 w 847073"/>
                    <a:gd name="connsiteY223" fmla="*/ 313386 h 484725"/>
                    <a:gd name="connsiteX224" fmla="*/ 215752 w 847073"/>
                    <a:gd name="connsiteY224" fmla="*/ 301669 h 484725"/>
                    <a:gd name="connsiteX225" fmla="*/ 212660 w 847073"/>
                    <a:gd name="connsiteY225" fmla="*/ 301669 h 484725"/>
                    <a:gd name="connsiteX226" fmla="*/ 181578 w 847073"/>
                    <a:gd name="connsiteY226" fmla="*/ 319651 h 484725"/>
                    <a:gd name="connsiteX227" fmla="*/ 160342 w 847073"/>
                    <a:gd name="connsiteY227" fmla="*/ 331937 h 484725"/>
                    <a:gd name="connsiteX228" fmla="*/ 160342 w 847073"/>
                    <a:gd name="connsiteY228" fmla="*/ 333727 h 484725"/>
                    <a:gd name="connsiteX229" fmla="*/ 180764 w 847073"/>
                    <a:gd name="connsiteY229" fmla="*/ 345444 h 484725"/>
                    <a:gd name="connsiteX230" fmla="*/ 183856 w 847073"/>
                    <a:gd name="connsiteY230" fmla="*/ 345444 h 484725"/>
                    <a:gd name="connsiteX231" fmla="*/ 205093 w 847073"/>
                    <a:gd name="connsiteY231" fmla="*/ 333158 h 484725"/>
                    <a:gd name="connsiteX232" fmla="*/ 205093 w 847073"/>
                    <a:gd name="connsiteY232" fmla="*/ 331368 h 484725"/>
                    <a:gd name="connsiteX233" fmla="*/ 184751 w 847073"/>
                    <a:gd name="connsiteY233" fmla="*/ 319570 h 484725"/>
                    <a:gd name="connsiteX234" fmla="*/ 181578 w 847073"/>
                    <a:gd name="connsiteY234" fmla="*/ 319407 h 484725"/>
                    <a:gd name="connsiteX235" fmla="*/ 323561 w 847073"/>
                    <a:gd name="connsiteY235" fmla="*/ 331693 h 484725"/>
                    <a:gd name="connsiteX236" fmla="*/ 344798 w 847073"/>
                    <a:gd name="connsiteY236" fmla="*/ 319407 h 484725"/>
                    <a:gd name="connsiteX237" fmla="*/ 344798 w 847073"/>
                    <a:gd name="connsiteY237" fmla="*/ 317617 h 484725"/>
                    <a:gd name="connsiteX238" fmla="*/ 324456 w 847073"/>
                    <a:gd name="connsiteY238" fmla="*/ 305819 h 484725"/>
                    <a:gd name="connsiteX239" fmla="*/ 321364 w 847073"/>
                    <a:gd name="connsiteY239" fmla="*/ 305819 h 484725"/>
                    <a:gd name="connsiteX240" fmla="*/ 300290 w 847073"/>
                    <a:gd name="connsiteY240" fmla="*/ 317942 h 484725"/>
                    <a:gd name="connsiteX241" fmla="*/ 300290 w 847073"/>
                    <a:gd name="connsiteY241" fmla="*/ 319733 h 484725"/>
                    <a:gd name="connsiteX242" fmla="*/ 320632 w 847073"/>
                    <a:gd name="connsiteY242" fmla="*/ 331449 h 484725"/>
                    <a:gd name="connsiteX243" fmla="*/ 323561 w 847073"/>
                    <a:gd name="connsiteY243" fmla="*/ 331449 h 484725"/>
                    <a:gd name="connsiteX244" fmla="*/ 613548 w 847073"/>
                    <a:gd name="connsiteY244" fmla="*/ 70265 h 484725"/>
                    <a:gd name="connsiteX245" fmla="*/ 592312 w 847073"/>
                    <a:gd name="connsiteY245" fmla="*/ 82470 h 484725"/>
                    <a:gd name="connsiteX246" fmla="*/ 592312 w 847073"/>
                    <a:gd name="connsiteY246" fmla="*/ 84260 h 484725"/>
                    <a:gd name="connsiteX247" fmla="*/ 612409 w 847073"/>
                    <a:gd name="connsiteY247" fmla="*/ 95814 h 484725"/>
                    <a:gd name="connsiteX248" fmla="*/ 615420 w 847073"/>
                    <a:gd name="connsiteY248" fmla="*/ 95814 h 484725"/>
                    <a:gd name="connsiteX249" fmla="*/ 636738 w 847073"/>
                    <a:gd name="connsiteY249" fmla="*/ 83528 h 484725"/>
                    <a:gd name="connsiteX250" fmla="*/ 636738 w 847073"/>
                    <a:gd name="connsiteY250" fmla="*/ 81738 h 484725"/>
                    <a:gd name="connsiteX251" fmla="*/ 616396 w 847073"/>
                    <a:gd name="connsiteY251" fmla="*/ 69940 h 484725"/>
                    <a:gd name="connsiteX252" fmla="*/ 613548 w 847073"/>
                    <a:gd name="connsiteY252" fmla="*/ 70021 h 484725"/>
                    <a:gd name="connsiteX253" fmla="*/ 575957 w 847073"/>
                    <a:gd name="connsiteY253" fmla="*/ 91990 h 484725"/>
                    <a:gd name="connsiteX254" fmla="*/ 554640 w 847073"/>
                    <a:gd name="connsiteY254" fmla="*/ 104276 h 484725"/>
                    <a:gd name="connsiteX255" fmla="*/ 554640 w 847073"/>
                    <a:gd name="connsiteY255" fmla="*/ 105985 h 484725"/>
                    <a:gd name="connsiteX256" fmla="*/ 574981 w 847073"/>
                    <a:gd name="connsiteY256" fmla="*/ 117783 h 484725"/>
                    <a:gd name="connsiteX257" fmla="*/ 578073 w 847073"/>
                    <a:gd name="connsiteY257" fmla="*/ 117783 h 484725"/>
                    <a:gd name="connsiteX258" fmla="*/ 599309 w 847073"/>
                    <a:gd name="connsiteY258" fmla="*/ 105497 h 484725"/>
                    <a:gd name="connsiteX259" fmla="*/ 599309 w 847073"/>
                    <a:gd name="connsiteY259" fmla="*/ 103707 h 484725"/>
                    <a:gd name="connsiteX260" fmla="*/ 578968 w 847073"/>
                    <a:gd name="connsiteY260" fmla="*/ 91909 h 484725"/>
                    <a:gd name="connsiteX261" fmla="*/ 575957 w 847073"/>
                    <a:gd name="connsiteY261" fmla="*/ 91746 h 484725"/>
                    <a:gd name="connsiteX262" fmla="*/ 644630 w 847073"/>
                    <a:gd name="connsiteY262" fmla="*/ 52284 h 484725"/>
                    <a:gd name="connsiteX263" fmla="*/ 623394 w 847073"/>
                    <a:gd name="connsiteY263" fmla="*/ 64570 h 484725"/>
                    <a:gd name="connsiteX264" fmla="*/ 623394 w 847073"/>
                    <a:gd name="connsiteY264" fmla="*/ 66360 h 484725"/>
                    <a:gd name="connsiteX265" fmla="*/ 643816 w 847073"/>
                    <a:gd name="connsiteY265" fmla="*/ 78076 h 484725"/>
                    <a:gd name="connsiteX266" fmla="*/ 646908 w 847073"/>
                    <a:gd name="connsiteY266" fmla="*/ 78076 h 484725"/>
                    <a:gd name="connsiteX267" fmla="*/ 668145 w 847073"/>
                    <a:gd name="connsiteY267" fmla="*/ 65790 h 484725"/>
                    <a:gd name="connsiteX268" fmla="*/ 668145 w 847073"/>
                    <a:gd name="connsiteY268" fmla="*/ 64000 h 484725"/>
                    <a:gd name="connsiteX269" fmla="*/ 647803 w 847073"/>
                    <a:gd name="connsiteY269" fmla="*/ 52284 h 484725"/>
                    <a:gd name="connsiteX270" fmla="*/ 644955 w 847073"/>
                    <a:gd name="connsiteY270" fmla="*/ 52040 h 484725"/>
                    <a:gd name="connsiteX271" fmla="*/ 472786 w 847073"/>
                    <a:gd name="connsiteY271" fmla="*/ 211923 h 484725"/>
                    <a:gd name="connsiteX272" fmla="*/ 494103 w 847073"/>
                    <a:gd name="connsiteY272" fmla="*/ 199637 h 484725"/>
                    <a:gd name="connsiteX273" fmla="*/ 494103 w 847073"/>
                    <a:gd name="connsiteY273" fmla="*/ 197847 h 484725"/>
                    <a:gd name="connsiteX274" fmla="*/ 473762 w 847073"/>
                    <a:gd name="connsiteY274" fmla="*/ 186130 h 484725"/>
                    <a:gd name="connsiteX275" fmla="*/ 470670 w 847073"/>
                    <a:gd name="connsiteY275" fmla="*/ 186130 h 484725"/>
                    <a:gd name="connsiteX276" fmla="*/ 449678 w 847073"/>
                    <a:gd name="connsiteY276" fmla="*/ 198254 h 484725"/>
                    <a:gd name="connsiteX277" fmla="*/ 449678 w 847073"/>
                    <a:gd name="connsiteY277" fmla="*/ 200044 h 484725"/>
                    <a:gd name="connsiteX278" fmla="*/ 470019 w 847073"/>
                    <a:gd name="connsiteY278" fmla="*/ 211760 h 484725"/>
                    <a:gd name="connsiteX279" fmla="*/ 472786 w 847073"/>
                    <a:gd name="connsiteY279" fmla="*/ 211679 h 484725"/>
                    <a:gd name="connsiteX280" fmla="*/ 678804 w 847073"/>
                    <a:gd name="connsiteY280" fmla="*/ 34220 h 484725"/>
                    <a:gd name="connsiteX281" fmla="*/ 675712 w 847073"/>
                    <a:gd name="connsiteY281" fmla="*/ 34220 h 484725"/>
                    <a:gd name="connsiteX282" fmla="*/ 654475 w 847073"/>
                    <a:gd name="connsiteY282" fmla="*/ 46507 h 484725"/>
                    <a:gd name="connsiteX283" fmla="*/ 654475 w 847073"/>
                    <a:gd name="connsiteY283" fmla="*/ 48297 h 484725"/>
                    <a:gd name="connsiteX284" fmla="*/ 674817 w 847073"/>
                    <a:gd name="connsiteY284" fmla="*/ 60095 h 484725"/>
                    <a:gd name="connsiteX285" fmla="*/ 677909 w 847073"/>
                    <a:gd name="connsiteY285" fmla="*/ 60095 h 484725"/>
                    <a:gd name="connsiteX286" fmla="*/ 699145 w 847073"/>
                    <a:gd name="connsiteY286" fmla="*/ 47808 h 484725"/>
                    <a:gd name="connsiteX287" fmla="*/ 699145 w 847073"/>
                    <a:gd name="connsiteY287" fmla="*/ 46018 h 484725"/>
                    <a:gd name="connsiteX288" fmla="*/ 354643 w 847073"/>
                    <a:gd name="connsiteY288" fmla="*/ 313712 h 484725"/>
                    <a:gd name="connsiteX289" fmla="*/ 375879 w 847073"/>
                    <a:gd name="connsiteY289" fmla="*/ 301425 h 484725"/>
                    <a:gd name="connsiteX290" fmla="*/ 375879 w 847073"/>
                    <a:gd name="connsiteY290" fmla="*/ 299635 h 484725"/>
                    <a:gd name="connsiteX291" fmla="*/ 355538 w 847073"/>
                    <a:gd name="connsiteY291" fmla="*/ 287919 h 484725"/>
                    <a:gd name="connsiteX292" fmla="*/ 352446 w 847073"/>
                    <a:gd name="connsiteY292" fmla="*/ 287919 h 484725"/>
                    <a:gd name="connsiteX293" fmla="*/ 331209 w 847073"/>
                    <a:gd name="connsiteY293" fmla="*/ 300205 h 484725"/>
                    <a:gd name="connsiteX294" fmla="*/ 331209 w 847073"/>
                    <a:gd name="connsiteY294" fmla="*/ 301995 h 484725"/>
                    <a:gd name="connsiteX295" fmla="*/ 351551 w 847073"/>
                    <a:gd name="connsiteY295" fmla="*/ 313712 h 484725"/>
                    <a:gd name="connsiteX296" fmla="*/ 354643 w 847073"/>
                    <a:gd name="connsiteY296" fmla="*/ 313467 h 484725"/>
                    <a:gd name="connsiteX297" fmla="*/ 735841 w 847073"/>
                    <a:gd name="connsiteY297" fmla="*/ 93617 h 484725"/>
                    <a:gd name="connsiteX298" fmla="*/ 757159 w 847073"/>
                    <a:gd name="connsiteY298" fmla="*/ 81331 h 484725"/>
                    <a:gd name="connsiteX299" fmla="*/ 757159 w 847073"/>
                    <a:gd name="connsiteY299" fmla="*/ 79541 h 484725"/>
                    <a:gd name="connsiteX300" fmla="*/ 736817 w 847073"/>
                    <a:gd name="connsiteY300" fmla="*/ 67824 h 484725"/>
                    <a:gd name="connsiteX301" fmla="*/ 733725 w 847073"/>
                    <a:gd name="connsiteY301" fmla="*/ 67824 h 484725"/>
                    <a:gd name="connsiteX302" fmla="*/ 712408 w 847073"/>
                    <a:gd name="connsiteY302" fmla="*/ 80111 h 484725"/>
                    <a:gd name="connsiteX303" fmla="*/ 712408 w 847073"/>
                    <a:gd name="connsiteY303" fmla="*/ 81901 h 484725"/>
                    <a:gd name="connsiteX304" fmla="*/ 732749 w 847073"/>
                    <a:gd name="connsiteY304" fmla="*/ 93617 h 484725"/>
                    <a:gd name="connsiteX305" fmla="*/ 735841 w 847073"/>
                    <a:gd name="connsiteY305" fmla="*/ 93373 h 484725"/>
                    <a:gd name="connsiteX306" fmla="*/ 675712 w 847073"/>
                    <a:gd name="connsiteY306" fmla="*/ 94756 h 484725"/>
                    <a:gd name="connsiteX307" fmla="*/ 696948 w 847073"/>
                    <a:gd name="connsiteY307" fmla="*/ 82470 h 484725"/>
                    <a:gd name="connsiteX308" fmla="*/ 696948 w 847073"/>
                    <a:gd name="connsiteY308" fmla="*/ 80680 h 484725"/>
                    <a:gd name="connsiteX309" fmla="*/ 676525 w 847073"/>
                    <a:gd name="connsiteY309" fmla="*/ 68963 h 484725"/>
                    <a:gd name="connsiteX310" fmla="*/ 673433 w 847073"/>
                    <a:gd name="connsiteY310" fmla="*/ 68963 h 484725"/>
                    <a:gd name="connsiteX311" fmla="*/ 652197 w 847073"/>
                    <a:gd name="connsiteY311" fmla="*/ 81250 h 484725"/>
                    <a:gd name="connsiteX312" fmla="*/ 652197 w 847073"/>
                    <a:gd name="connsiteY312" fmla="*/ 83040 h 484725"/>
                    <a:gd name="connsiteX313" fmla="*/ 672538 w 847073"/>
                    <a:gd name="connsiteY313" fmla="*/ 94838 h 484725"/>
                    <a:gd name="connsiteX314" fmla="*/ 675712 w 847073"/>
                    <a:gd name="connsiteY314" fmla="*/ 94512 h 484725"/>
                    <a:gd name="connsiteX315" fmla="*/ 708258 w 847073"/>
                    <a:gd name="connsiteY315" fmla="*/ 50982 h 484725"/>
                    <a:gd name="connsiteX316" fmla="*/ 705166 w 847073"/>
                    <a:gd name="connsiteY316" fmla="*/ 50982 h 484725"/>
                    <a:gd name="connsiteX317" fmla="*/ 683848 w 847073"/>
                    <a:gd name="connsiteY317" fmla="*/ 63268 h 484725"/>
                    <a:gd name="connsiteX318" fmla="*/ 683848 w 847073"/>
                    <a:gd name="connsiteY318" fmla="*/ 64977 h 484725"/>
                    <a:gd name="connsiteX319" fmla="*/ 704190 w 847073"/>
                    <a:gd name="connsiteY319" fmla="*/ 76775 h 484725"/>
                    <a:gd name="connsiteX320" fmla="*/ 707282 w 847073"/>
                    <a:gd name="connsiteY320" fmla="*/ 76775 h 484725"/>
                    <a:gd name="connsiteX321" fmla="*/ 728518 w 847073"/>
                    <a:gd name="connsiteY321" fmla="*/ 64488 h 484725"/>
                    <a:gd name="connsiteX322" fmla="*/ 728518 w 847073"/>
                    <a:gd name="connsiteY322" fmla="*/ 62698 h 484725"/>
                    <a:gd name="connsiteX323" fmla="*/ 714767 w 847073"/>
                    <a:gd name="connsiteY323" fmla="*/ 47239 h 484725"/>
                    <a:gd name="connsiteX324" fmla="*/ 764156 w 847073"/>
                    <a:gd name="connsiteY324" fmla="*/ 75798 h 484725"/>
                    <a:gd name="connsiteX325" fmla="*/ 767248 w 847073"/>
                    <a:gd name="connsiteY325" fmla="*/ 75798 h 484725"/>
                    <a:gd name="connsiteX326" fmla="*/ 788566 w 847073"/>
                    <a:gd name="connsiteY326" fmla="*/ 63512 h 484725"/>
                    <a:gd name="connsiteX327" fmla="*/ 788566 w 847073"/>
                    <a:gd name="connsiteY327" fmla="*/ 61722 h 484725"/>
                    <a:gd name="connsiteX328" fmla="*/ 739177 w 847073"/>
                    <a:gd name="connsiteY328" fmla="*/ 33244 h 484725"/>
                    <a:gd name="connsiteX329" fmla="*/ 736085 w 847073"/>
                    <a:gd name="connsiteY329" fmla="*/ 33244 h 484725"/>
                    <a:gd name="connsiteX330" fmla="*/ 714767 w 847073"/>
                    <a:gd name="connsiteY330" fmla="*/ 45530 h 484725"/>
                    <a:gd name="connsiteX331" fmla="*/ 714442 w 847073"/>
                    <a:gd name="connsiteY331" fmla="*/ 46995 h 484725"/>
                    <a:gd name="connsiteX332" fmla="*/ 642921 w 847073"/>
                    <a:gd name="connsiteY332" fmla="*/ 87027 h 484725"/>
                    <a:gd name="connsiteX333" fmla="*/ 621685 w 847073"/>
                    <a:gd name="connsiteY333" fmla="*/ 99313 h 484725"/>
                    <a:gd name="connsiteX334" fmla="*/ 621685 w 847073"/>
                    <a:gd name="connsiteY334" fmla="*/ 101103 h 484725"/>
                    <a:gd name="connsiteX335" fmla="*/ 642026 w 847073"/>
                    <a:gd name="connsiteY335" fmla="*/ 112820 h 484725"/>
                    <a:gd name="connsiteX336" fmla="*/ 645118 w 847073"/>
                    <a:gd name="connsiteY336" fmla="*/ 112820 h 484725"/>
                    <a:gd name="connsiteX337" fmla="*/ 666355 w 847073"/>
                    <a:gd name="connsiteY337" fmla="*/ 100533 h 484725"/>
                    <a:gd name="connsiteX338" fmla="*/ 666355 w 847073"/>
                    <a:gd name="connsiteY338" fmla="*/ 98743 h 484725"/>
                    <a:gd name="connsiteX339" fmla="*/ 646013 w 847073"/>
                    <a:gd name="connsiteY339" fmla="*/ 87027 h 484725"/>
                    <a:gd name="connsiteX340" fmla="*/ 642596 w 847073"/>
                    <a:gd name="connsiteY340" fmla="*/ 86783 h 484725"/>
                    <a:gd name="connsiteX341" fmla="*/ 408995 w 847073"/>
                    <a:gd name="connsiteY341" fmla="*/ 221850 h 484725"/>
                    <a:gd name="connsiteX342" fmla="*/ 387677 w 847073"/>
                    <a:gd name="connsiteY342" fmla="*/ 234136 h 484725"/>
                    <a:gd name="connsiteX343" fmla="*/ 387677 w 847073"/>
                    <a:gd name="connsiteY343" fmla="*/ 235926 h 484725"/>
                    <a:gd name="connsiteX344" fmla="*/ 408019 w 847073"/>
                    <a:gd name="connsiteY344" fmla="*/ 247642 h 484725"/>
                    <a:gd name="connsiteX345" fmla="*/ 411111 w 847073"/>
                    <a:gd name="connsiteY345" fmla="*/ 247642 h 484725"/>
                    <a:gd name="connsiteX346" fmla="*/ 432428 w 847073"/>
                    <a:gd name="connsiteY346" fmla="*/ 235356 h 484725"/>
                    <a:gd name="connsiteX347" fmla="*/ 432428 w 847073"/>
                    <a:gd name="connsiteY347" fmla="*/ 233566 h 484725"/>
                    <a:gd name="connsiteX348" fmla="*/ 412087 w 847073"/>
                    <a:gd name="connsiteY348" fmla="*/ 221850 h 484725"/>
                    <a:gd name="connsiteX349" fmla="*/ 408995 w 847073"/>
                    <a:gd name="connsiteY349" fmla="*/ 221850 h 484725"/>
                    <a:gd name="connsiteX350" fmla="*/ 701911 w 847073"/>
                    <a:gd name="connsiteY350" fmla="*/ 111436 h 484725"/>
                    <a:gd name="connsiteX351" fmla="*/ 705003 w 847073"/>
                    <a:gd name="connsiteY351" fmla="*/ 111436 h 484725"/>
                    <a:gd name="connsiteX352" fmla="*/ 726321 w 847073"/>
                    <a:gd name="connsiteY352" fmla="*/ 99232 h 484725"/>
                    <a:gd name="connsiteX353" fmla="*/ 726321 w 847073"/>
                    <a:gd name="connsiteY353" fmla="*/ 97441 h 484725"/>
                    <a:gd name="connsiteX354" fmla="*/ 705980 w 847073"/>
                    <a:gd name="connsiteY354" fmla="*/ 85644 h 484725"/>
                    <a:gd name="connsiteX355" fmla="*/ 702888 w 847073"/>
                    <a:gd name="connsiteY355" fmla="*/ 85644 h 484725"/>
                    <a:gd name="connsiteX356" fmla="*/ 681570 w 847073"/>
                    <a:gd name="connsiteY356" fmla="*/ 97848 h 484725"/>
                    <a:gd name="connsiteX357" fmla="*/ 681570 w 847073"/>
                    <a:gd name="connsiteY357" fmla="*/ 99638 h 484725"/>
                    <a:gd name="connsiteX358" fmla="*/ 439751 w 847073"/>
                    <a:gd name="connsiteY358" fmla="*/ 204031 h 484725"/>
                    <a:gd name="connsiteX359" fmla="*/ 418433 w 847073"/>
                    <a:gd name="connsiteY359" fmla="*/ 216235 h 484725"/>
                    <a:gd name="connsiteX360" fmla="*/ 418433 w 847073"/>
                    <a:gd name="connsiteY360" fmla="*/ 218025 h 484725"/>
                    <a:gd name="connsiteX361" fmla="*/ 438775 w 847073"/>
                    <a:gd name="connsiteY361" fmla="*/ 229824 h 484725"/>
                    <a:gd name="connsiteX362" fmla="*/ 441867 w 847073"/>
                    <a:gd name="connsiteY362" fmla="*/ 229824 h 484725"/>
                    <a:gd name="connsiteX363" fmla="*/ 463185 w 847073"/>
                    <a:gd name="connsiteY363" fmla="*/ 217619 h 484725"/>
                    <a:gd name="connsiteX364" fmla="*/ 463185 w 847073"/>
                    <a:gd name="connsiteY364" fmla="*/ 215829 h 484725"/>
                    <a:gd name="connsiteX365" fmla="*/ 442843 w 847073"/>
                    <a:gd name="connsiteY365" fmla="*/ 204031 h 484725"/>
                    <a:gd name="connsiteX366" fmla="*/ 439751 w 847073"/>
                    <a:gd name="connsiteY366" fmla="*/ 204031 h 484725"/>
                    <a:gd name="connsiteX367" fmla="*/ 196061 w 847073"/>
                    <a:gd name="connsiteY367" fmla="*/ 403376 h 484725"/>
                    <a:gd name="connsiteX368" fmla="*/ 199153 w 847073"/>
                    <a:gd name="connsiteY368" fmla="*/ 403376 h 484725"/>
                    <a:gd name="connsiteX369" fmla="*/ 220471 w 847073"/>
                    <a:gd name="connsiteY369" fmla="*/ 391172 h 484725"/>
                    <a:gd name="connsiteX370" fmla="*/ 220471 w 847073"/>
                    <a:gd name="connsiteY370" fmla="*/ 389381 h 484725"/>
                    <a:gd name="connsiteX371" fmla="*/ 200129 w 847073"/>
                    <a:gd name="connsiteY371" fmla="*/ 377665 h 484725"/>
                    <a:gd name="connsiteX372" fmla="*/ 197037 w 847073"/>
                    <a:gd name="connsiteY372" fmla="*/ 377665 h 484725"/>
                    <a:gd name="connsiteX373" fmla="*/ 175720 w 847073"/>
                    <a:gd name="connsiteY373" fmla="*/ 389951 h 484725"/>
                    <a:gd name="connsiteX374" fmla="*/ 175720 w 847073"/>
                    <a:gd name="connsiteY374" fmla="*/ 391741 h 484725"/>
                    <a:gd name="connsiteX375" fmla="*/ 159935 w 847073"/>
                    <a:gd name="connsiteY375" fmla="*/ 365541 h 484725"/>
                    <a:gd name="connsiteX376" fmla="*/ 138698 w 847073"/>
                    <a:gd name="connsiteY376" fmla="*/ 377827 h 484725"/>
                    <a:gd name="connsiteX377" fmla="*/ 138698 w 847073"/>
                    <a:gd name="connsiteY377" fmla="*/ 379618 h 484725"/>
                    <a:gd name="connsiteX378" fmla="*/ 159040 w 847073"/>
                    <a:gd name="connsiteY378" fmla="*/ 391334 h 484725"/>
                    <a:gd name="connsiteX379" fmla="*/ 162132 w 847073"/>
                    <a:gd name="connsiteY379" fmla="*/ 391334 h 484725"/>
                    <a:gd name="connsiteX380" fmla="*/ 183449 w 847073"/>
                    <a:gd name="connsiteY380" fmla="*/ 379048 h 484725"/>
                    <a:gd name="connsiteX381" fmla="*/ 183449 w 847073"/>
                    <a:gd name="connsiteY381" fmla="*/ 377258 h 484725"/>
                    <a:gd name="connsiteX382" fmla="*/ 163108 w 847073"/>
                    <a:gd name="connsiteY382" fmla="*/ 365541 h 484725"/>
                    <a:gd name="connsiteX383" fmla="*/ 159935 w 847073"/>
                    <a:gd name="connsiteY383" fmla="*/ 365460 h 484725"/>
                    <a:gd name="connsiteX384" fmla="*/ 229991 w 847073"/>
                    <a:gd name="connsiteY384" fmla="*/ 385232 h 484725"/>
                    <a:gd name="connsiteX385" fmla="*/ 251308 w 847073"/>
                    <a:gd name="connsiteY385" fmla="*/ 373027 h 484725"/>
                    <a:gd name="connsiteX386" fmla="*/ 251308 w 847073"/>
                    <a:gd name="connsiteY386" fmla="*/ 371237 h 484725"/>
                    <a:gd name="connsiteX387" fmla="*/ 230967 w 847073"/>
                    <a:gd name="connsiteY387" fmla="*/ 359439 h 484725"/>
                    <a:gd name="connsiteX388" fmla="*/ 227875 w 847073"/>
                    <a:gd name="connsiteY388" fmla="*/ 359439 h 484725"/>
                    <a:gd name="connsiteX389" fmla="*/ 206639 w 847073"/>
                    <a:gd name="connsiteY389" fmla="*/ 371725 h 484725"/>
                    <a:gd name="connsiteX390" fmla="*/ 206639 w 847073"/>
                    <a:gd name="connsiteY390" fmla="*/ 373515 h 484725"/>
                    <a:gd name="connsiteX391" fmla="*/ 226980 w 847073"/>
                    <a:gd name="connsiteY391" fmla="*/ 385313 h 484725"/>
                    <a:gd name="connsiteX392" fmla="*/ 229991 w 847073"/>
                    <a:gd name="connsiteY392" fmla="*/ 385232 h 484725"/>
                    <a:gd name="connsiteX393" fmla="*/ 261072 w 847073"/>
                    <a:gd name="connsiteY393" fmla="*/ 367331 h 484725"/>
                    <a:gd name="connsiteX394" fmla="*/ 282390 w 847073"/>
                    <a:gd name="connsiteY394" fmla="*/ 355045 h 484725"/>
                    <a:gd name="connsiteX395" fmla="*/ 282390 w 847073"/>
                    <a:gd name="connsiteY395" fmla="*/ 353255 h 484725"/>
                    <a:gd name="connsiteX396" fmla="*/ 262537 w 847073"/>
                    <a:gd name="connsiteY396" fmla="*/ 341538 h 484725"/>
                    <a:gd name="connsiteX397" fmla="*/ 259445 w 847073"/>
                    <a:gd name="connsiteY397" fmla="*/ 341538 h 484725"/>
                    <a:gd name="connsiteX398" fmla="*/ 238127 w 847073"/>
                    <a:gd name="connsiteY398" fmla="*/ 353906 h 484725"/>
                    <a:gd name="connsiteX399" fmla="*/ 238127 w 847073"/>
                    <a:gd name="connsiteY399" fmla="*/ 355696 h 484725"/>
                    <a:gd name="connsiteX400" fmla="*/ 258550 w 847073"/>
                    <a:gd name="connsiteY400" fmla="*/ 367413 h 484725"/>
                    <a:gd name="connsiteX401" fmla="*/ 261316 w 847073"/>
                    <a:gd name="connsiteY401" fmla="*/ 367331 h 484725"/>
                    <a:gd name="connsiteX402" fmla="*/ 292235 w 847073"/>
                    <a:gd name="connsiteY402" fmla="*/ 349349 h 484725"/>
                    <a:gd name="connsiteX403" fmla="*/ 313472 w 847073"/>
                    <a:gd name="connsiteY403" fmla="*/ 337063 h 484725"/>
                    <a:gd name="connsiteX404" fmla="*/ 313472 w 847073"/>
                    <a:gd name="connsiteY404" fmla="*/ 335273 h 484725"/>
                    <a:gd name="connsiteX405" fmla="*/ 293130 w 847073"/>
                    <a:gd name="connsiteY405" fmla="*/ 323557 h 484725"/>
                    <a:gd name="connsiteX406" fmla="*/ 290038 w 847073"/>
                    <a:gd name="connsiteY406" fmla="*/ 323557 h 484725"/>
                    <a:gd name="connsiteX407" fmla="*/ 268802 w 847073"/>
                    <a:gd name="connsiteY407" fmla="*/ 335843 h 484725"/>
                    <a:gd name="connsiteX408" fmla="*/ 268802 w 847073"/>
                    <a:gd name="connsiteY408" fmla="*/ 337633 h 484725"/>
                    <a:gd name="connsiteX409" fmla="*/ 289225 w 847073"/>
                    <a:gd name="connsiteY409" fmla="*/ 349431 h 484725"/>
                    <a:gd name="connsiteX410" fmla="*/ 292479 w 847073"/>
                    <a:gd name="connsiteY410" fmla="*/ 349349 h 484725"/>
                    <a:gd name="connsiteX411" fmla="*/ 190772 w 847073"/>
                    <a:gd name="connsiteY411" fmla="*/ 347478 h 484725"/>
                    <a:gd name="connsiteX412" fmla="*/ 169536 w 847073"/>
                    <a:gd name="connsiteY412" fmla="*/ 359765 h 484725"/>
                    <a:gd name="connsiteX413" fmla="*/ 169536 w 847073"/>
                    <a:gd name="connsiteY413" fmla="*/ 361554 h 484725"/>
                    <a:gd name="connsiteX414" fmla="*/ 189959 w 847073"/>
                    <a:gd name="connsiteY414" fmla="*/ 373352 h 484725"/>
                    <a:gd name="connsiteX415" fmla="*/ 193051 w 847073"/>
                    <a:gd name="connsiteY415" fmla="*/ 373352 h 484725"/>
                    <a:gd name="connsiteX416" fmla="*/ 214287 w 847073"/>
                    <a:gd name="connsiteY416" fmla="*/ 361066 h 484725"/>
                    <a:gd name="connsiteX417" fmla="*/ 214287 w 847073"/>
                    <a:gd name="connsiteY417" fmla="*/ 359276 h 484725"/>
                    <a:gd name="connsiteX418" fmla="*/ 193946 w 847073"/>
                    <a:gd name="connsiteY418" fmla="*/ 347560 h 484725"/>
                    <a:gd name="connsiteX419" fmla="*/ 191016 w 847073"/>
                    <a:gd name="connsiteY419" fmla="*/ 347478 h 484725"/>
                    <a:gd name="connsiteX420" fmla="*/ 221854 w 847073"/>
                    <a:gd name="connsiteY420" fmla="*/ 329578 h 484725"/>
                    <a:gd name="connsiteX421" fmla="*/ 200618 w 847073"/>
                    <a:gd name="connsiteY421" fmla="*/ 341864 h 484725"/>
                    <a:gd name="connsiteX422" fmla="*/ 200618 w 847073"/>
                    <a:gd name="connsiteY422" fmla="*/ 343654 h 484725"/>
                    <a:gd name="connsiteX423" fmla="*/ 220959 w 847073"/>
                    <a:gd name="connsiteY423" fmla="*/ 355371 h 484725"/>
                    <a:gd name="connsiteX424" fmla="*/ 224051 w 847073"/>
                    <a:gd name="connsiteY424" fmla="*/ 355371 h 484725"/>
                    <a:gd name="connsiteX425" fmla="*/ 245287 w 847073"/>
                    <a:gd name="connsiteY425" fmla="*/ 343084 h 484725"/>
                    <a:gd name="connsiteX426" fmla="*/ 245287 w 847073"/>
                    <a:gd name="connsiteY426" fmla="*/ 341294 h 484725"/>
                    <a:gd name="connsiteX427" fmla="*/ 224946 w 847073"/>
                    <a:gd name="connsiteY427" fmla="*/ 329496 h 484725"/>
                    <a:gd name="connsiteX428" fmla="*/ 221854 w 847073"/>
                    <a:gd name="connsiteY428" fmla="*/ 329578 h 484725"/>
                    <a:gd name="connsiteX429" fmla="*/ 346262 w 847073"/>
                    <a:gd name="connsiteY429" fmla="*/ 257732 h 484725"/>
                    <a:gd name="connsiteX430" fmla="*/ 324944 w 847073"/>
                    <a:gd name="connsiteY430" fmla="*/ 270018 h 484725"/>
                    <a:gd name="connsiteX431" fmla="*/ 324944 w 847073"/>
                    <a:gd name="connsiteY431" fmla="*/ 271808 h 484725"/>
                    <a:gd name="connsiteX432" fmla="*/ 345286 w 847073"/>
                    <a:gd name="connsiteY432" fmla="*/ 283606 h 484725"/>
                    <a:gd name="connsiteX433" fmla="*/ 348378 w 847073"/>
                    <a:gd name="connsiteY433" fmla="*/ 283606 h 484725"/>
                    <a:gd name="connsiteX434" fmla="*/ 369614 w 847073"/>
                    <a:gd name="connsiteY434" fmla="*/ 271320 h 484725"/>
                    <a:gd name="connsiteX435" fmla="*/ 369614 w 847073"/>
                    <a:gd name="connsiteY435" fmla="*/ 269530 h 484725"/>
                    <a:gd name="connsiteX436" fmla="*/ 349273 w 847073"/>
                    <a:gd name="connsiteY436" fmla="*/ 257813 h 484725"/>
                    <a:gd name="connsiteX437" fmla="*/ 346506 w 847073"/>
                    <a:gd name="connsiteY437" fmla="*/ 257732 h 484725"/>
                    <a:gd name="connsiteX438" fmla="*/ 315099 w 847073"/>
                    <a:gd name="connsiteY438" fmla="*/ 275714 h 484725"/>
                    <a:gd name="connsiteX439" fmla="*/ 293863 w 847073"/>
                    <a:gd name="connsiteY439" fmla="*/ 288000 h 484725"/>
                    <a:gd name="connsiteX440" fmla="*/ 293863 w 847073"/>
                    <a:gd name="connsiteY440" fmla="*/ 289790 h 484725"/>
                    <a:gd name="connsiteX441" fmla="*/ 314204 w 847073"/>
                    <a:gd name="connsiteY441" fmla="*/ 301507 h 484725"/>
                    <a:gd name="connsiteX442" fmla="*/ 317296 w 847073"/>
                    <a:gd name="connsiteY442" fmla="*/ 301507 h 484725"/>
                    <a:gd name="connsiteX443" fmla="*/ 338532 w 847073"/>
                    <a:gd name="connsiteY443" fmla="*/ 289220 h 484725"/>
                    <a:gd name="connsiteX444" fmla="*/ 338532 w 847073"/>
                    <a:gd name="connsiteY444" fmla="*/ 287430 h 484725"/>
                    <a:gd name="connsiteX445" fmla="*/ 318110 w 847073"/>
                    <a:gd name="connsiteY445" fmla="*/ 275714 h 484725"/>
                    <a:gd name="connsiteX446" fmla="*/ 315343 w 847073"/>
                    <a:gd name="connsiteY446" fmla="*/ 275714 h 484725"/>
                    <a:gd name="connsiteX447" fmla="*/ 377344 w 847073"/>
                    <a:gd name="connsiteY447" fmla="*/ 239831 h 484725"/>
                    <a:gd name="connsiteX448" fmla="*/ 356026 w 847073"/>
                    <a:gd name="connsiteY448" fmla="*/ 252118 h 484725"/>
                    <a:gd name="connsiteX449" fmla="*/ 356026 w 847073"/>
                    <a:gd name="connsiteY449" fmla="*/ 253908 h 484725"/>
                    <a:gd name="connsiteX450" fmla="*/ 376367 w 847073"/>
                    <a:gd name="connsiteY450" fmla="*/ 265624 h 484725"/>
                    <a:gd name="connsiteX451" fmla="*/ 379459 w 847073"/>
                    <a:gd name="connsiteY451" fmla="*/ 265624 h 484725"/>
                    <a:gd name="connsiteX452" fmla="*/ 400696 w 847073"/>
                    <a:gd name="connsiteY452" fmla="*/ 253338 h 484725"/>
                    <a:gd name="connsiteX453" fmla="*/ 400696 w 847073"/>
                    <a:gd name="connsiteY453" fmla="*/ 251548 h 484725"/>
                    <a:gd name="connsiteX454" fmla="*/ 380354 w 847073"/>
                    <a:gd name="connsiteY454" fmla="*/ 239750 h 484725"/>
                    <a:gd name="connsiteX455" fmla="*/ 377588 w 847073"/>
                    <a:gd name="connsiteY455" fmla="*/ 239831 h 484725"/>
                    <a:gd name="connsiteX456" fmla="*/ 252936 w 847073"/>
                    <a:gd name="connsiteY456" fmla="*/ 311596 h 484725"/>
                    <a:gd name="connsiteX457" fmla="*/ 231699 w 847073"/>
                    <a:gd name="connsiteY457" fmla="*/ 323882 h 484725"/>
                    <a:gd name="connsiteX458" fmla="*/ 231699 w 847073"/>
                    <a:gd name="connsiteY458" fmla="*/ 325672 h 484725"/>
                    <a:gd name="connsiteX459" fmla="*/ 252041 w 847073"/>
                    <a:gd name="connsiteY459" fmla="*/ 337389 h 484725"/>
                    <a:gd name="connsiteX460" fmla="*/ 255133 w 847073"/>
                    <a:gd name="connsiteY460" fmla="*/ 337389 h 484725"/>
                    <a:gd name="connsiteX461" fmla="*/ 276369 w 847073"/>
                    <a:gd name="connsiteY461" fmla="*/ 325103 h 484725"/>
                    <a:gd name="connsiteX462" fmla="*/ 276369 w 847073"/>
                    <a:gd name="connsiteY462" fmla="*/ 323313 h 484725"/>
                    <a:gd name="connsiteX463" fmla="*/ 256028 w 847073"/>
                    <a:gd name="connsiteY463" fmla="*/ 311596 h 484725"/>
                    <a:gd name="connsiteX464" fmla="*/ 253180 w 847073"/>
                    <a:gd name="connsiteY464" fmla="*/ 311596 h 484725"/>
                    <a:gd name="connsiteX465" fmla="*/ 284017 w 847073"/>
                    <a:gd name="connsiteY465" fmla="*/ 293614 h 484725"/>
                    <a:gd name="connsiteX466" fmla="*/ 262781 w 847073"/>
                    <a:gd name="connsiteY466" fmla="*/ 305900 h 484725"/>
                    <a:gd name="connsiteX467" fmla="*/ 262781 w 847073"/>
                    <a:gd name="connsiteY467" fmla="*/ 307690 h 484725"/>
                    <a:gd name="connsiteX468" fmla="*/ 283122 w 847073"/>
                    <a:gd name="connsiteY468" fmla="*/ 319488 h 484725"/>
                    <a:gd name="connsiteX469" fmla="*/ 286214 w 847073"/>
                    <a:gd name="connsiteY469" fmla="*/ 319488 h 484725"/>
                    <a:gd name="connsiteX470" fmla="*/ 307451 w 847073"/>
                    <a:gd name="connsiteY470" fmla="*/ 307284 h 484725"/>
                    <a:gd name="connsiteX471" fmla="*/ 307451 w 847073"/>
                    <a:gd name="connsiteY471" fmla="*/ 305494 h 484725"/>
                    <a:gd name="connsiteX472" fmla="*/ 287109 w 847073"/>
                    <a:gd name="connsiteY472" fmla="*/ 293695 h 484725"/>
                    <a:gd name="connsiteX473" fmla="*/ 284261 w 847073"/>
                    <a:gd name="connsiteY473" fmla="*/ 293533 h 484725"/>
                    <a:gd name="connsiteX474" fmla="*/ 244636 w 847073"/>
                    <a:gd name="connsiteY474" fmla="*/ 410537 h 484725"/>
                    <a:gd name="connsiteX475" fmla="*/ 265873 w 847073"/>
                    <a:gd name="connsiteY475" fmla="*/ 398250 h 484725"/>
                    <a:gd name="connsiteX476" fmla="*/ 265873 w 847073"/>
                    <a:gd name="connsiteY476" fmla="*/ 396460 h 484725"/>
                    <a:gd name="connsiteX477" fmla="*/ 245531 w 847073"/>
                    <a:gd name="connsiteY477" fmla="*/ 384744 h 484725"/>
                    <a:gd name="connsiteX478" fmla="*/ 242439 w 847073"/>
                    <a:gd name="connsiteY478" fmla="*/ 384744 h 484725"/>
                    <a:gd name="connsiteX479" fmla="*/ 221203 w 847073"/>
                    <a:gd name="connsiteY479" fmla="*/ 397030 h 484725"/>
                    <a:gd name="connsiteX480" fmla="*/ 221203 w 847073"/>
                    <a:gd name="connsiteY480" fmla="*/ 398820 h 484725"/>
                    <a:gd name="connsiteX481" fmla="*/ 241544 w 847073"/>
                    <a:gd name="connsiteY481" fmla="*/ 410618 h 484725"/>
                    <a:gd name="connsiteX482" fmla="*/ 244636 w 847073"/>
                    <a:gd name="connsiteY482" fmla="*/ 410537 h 484725"/>
                    <a:gd name="connsiteX483" fmla="*/ 80685 w 847073"/>
                    <a:gd name="connsiteY483" fmla="*/ 402807 h 484725"/>
                    <a:gd name="connsiteX484" fmla="*/ 60343 w 847073"/>
                    <a:gd name="connsiteY484" fmla="*/ 391172 h 484725"/>
                    <a:gd name="connsiteX485" fmla="*/ 57251 w 847073"/>
                    <a:gd name="connsiteY485" fmla="*/ 391172 h 484725"/>
                    <a:gd name="connsiteX486" fmla="*/ 35933 w 847073"/>
                    <a:gd name="connsiteY486" fmla="*/ 403458 h 484725"/>
                    <a:gd name="connsiteX487" fmla="*/ 35933 w 847073"/>
                    <a:gd name="connsiteY487" fmla="*/ 405248 h 484725"/>
                    <a:gd name="connsiteX488" fmla="*/ 56275 w 847073"/>
                    <a:gd name="connsiteY488" fmla="*/ 416965 h 484725"/>
                    <a:gd name="connsiteX489" fmla="*/ 59367 w 847073"/>
                    <a:gd name="connsiteY489" fmla="*/ 416965 h 484725"/>
                    <a:gd name="connsiteX490" fmla="*/ 80685 w 847073"/>
                    <a:gd name="connsiteY490" fmla="*/ 404678 h 484725"/>
                    <a:gd name="connsiteX491" fmla="*/ 80685 w 847073"/>
                    <a:gd name="connsiteY491" fmla="*/ 402807 h 484725"/>
                    <a:gd name="connsiteX492" fmla="*/ 121367 w 847073"/>
                    <a:gd name="connsiteY492" fmla="*/ 412977 h 484725"/>
                    <a:gd name="connsiteX493" fmla="*/ 101026 w 847073"/>
                    <a:gd name="connsiteY493" fmla="*/ 401261 h 484725"/>
                    <a:gd name="connsiteX494" fmla="*/ 97934 w 847073"/>
                    <a:gd name="connsiteY494" fmla="*/ 401261 h 484725"/>
                    <a:gd name="connsiteX495" fmla="*/ 65388 w 847073"/>
                    <a:gd name="connsiteY495" fmla="*/ 420138 h 484725"/>
                    <a:gd name="connsiteX496" fmla="*/ 65388 w 847073"/>
                    <a:gd name="connsiteY496" fmla="*/ 421928 h 484725"/>
                    <a:gd name="connsiteX497" fmla="*/ 85811 w 847073"/>
                    <a:gd name="connsiteY497" fmla="*/ 433726 h 484725"/>
                    <a:gd name="connsiteX498" fmla="*/ 88903 w 847073"/>
                    <a:gd name="connsiteY498" fmla="*/ 433726 h 484725"/>
                    <a:gd name="connsiteX499" fmla="*/ 121449 w 847073"/>
                    <a:gd name="connsiteY499" fmla="*/ 414849 h 484725"/>
                    <a:gd name="connsiteX500" fmla="*/ 121205 w 847073"/>
                    <a:gd name="connsiteY500" fmla="*/ 412977 h 484725"/>
                    <a:gd name="connsiteX501" fmla="*/ 50498 w 847073"/>
                    <a:gd name="connsiteY501" fmla="*/ 379618 h 484725"/>
                    <a:gd name="connsiteX502" fmla="*/ 30157 w 847073"/>
                    <a:gd name="connsiteY502" fmla="*/ 367901 h 484725"/>
                    <a:gd name="connsiteX503" fmla="*/ 27065 w 847073"/>
                    <a:gd name="connsiteY503" fmla="*/ 367901 h 484725"/>
                    <a:gd name="connsiteX504" fmla="*/ 702 w 847073"/>
                    <a:gd name="connsiteY504" fmla="*/ 383035 h 484725"/>
                    <a:gd name="connsiteX505" fmla="*/ 702 w 847073"/>
                    <a:gd name="connsiteY505" fmla="*/ 384825 h 484725"/>
                    <a:gd name="connsiteX506" fmla="*/ 21044 w 847073"/>
                    <a:gd name="connsiteY506" fmla="*/ 396542 h 484725"/>
                    <a:gd name="connsiteX507" fmla="*/ 24135 w 847073"/>
                    <a:gd name="connsiteY507" fmla="*/ 396542 h 484725"/>
                    <a:gd name="connsiteX508" fmla="*/ 50254 w 847073"/>
                    <a:gd name="connsiteY508" fmla="*/ 381408 h 484725"/>
                    <a:gd name="connsiteX509" fmla="*/ 50335 w 847073"/>
                    <a:gd name="connsiteY509" fmla="*/ 379618 h 484725"/>
                    <a:gd name="connsiteX510" fmla="*/ 70514 w 847073"/>
                    <a:gd name="connsiteY510" fmla="*/ 368064 h 484725"/>
                    <a:gd name="connsiteX511" fmla="*/ 73606 w 847073"/>
                    <a:gd name="connsiteY511" fmla="*/ 368064 h 484725"/>
                    <a:gd name="connsiteX512" fmla="*/ 94924 w 847073"/>
                    <a:gd name="connsiteY512" fmla="*/ 355777 h 484725"/>
                    <a:gd name="connsiteX513" fmla="*/ 94924 w 847073"/>
                    <a:gd name="connsiteY513" fmla="*/ 353987 h 484725"/>
                    <a:gd name="connsiteX514" fmla="*/ 74582 w 847073"/>
                    <a:gd name="connsiteY514" fmla="*/ 342352 h 484725"/>
                    <a:gd name="connsiteX515" fmla="*/ 71490 w 847073"/>
                    <a:gd name="connsiteY515" fmla="*/ 342352 h 484725"/>
                    <a:gd name="connsiteX516" fmla="*/ 50172 w 847073"/>
                    <a:gd name="connsiteY516" fmla="*/ 354638 h 484725"/>
                    <a:gd name="connsiteX517" fmla="*/ 50172 w 847073"/>
                    <a:gd name="connsiteY517" fmla="*/ 356428 h 484725"/>
                    <a:gd name="connsiteX518" fmla="*/ 158633 w 847073"/>
                    <a:gd name="connsiteY518" fmla="*/ 425020 h 484725"/>
                    <a:gd name="connsiteX519" fmla="*/ 138291 w 847073"/>
                    <a:gd name="connsiteY519" fmla="*/ 413303 h 484725"/>
                    <a:gd name="connsiteX520" fmla="*/ 135200 w 847073"/>
                    <a:gd name="connsiteY520" fmla="*/ 413303 h 484725"/>
                    <a:gd name="connsiteX521" fmla="*/ 94517 w 847073"/>
                    <a:gd name="connsiteY521" fmla="*/ 436980 h 484725"/>
                    <a:gd name="connsiteX522" fmla="*/ 94517 w 847073"/>
                    <a:gd name="connsiteY522" fmla="*/ 438689 h 484725"/>
                    <a:gd name="connsiteX523" fmla="*/ 114858 w 847073"/>
                    <a:gd name="connsiteY523" fmla="*/ 450487 h 484725"/>
                    <a:gd name="connsiteX524" fmla="*/ 117950 w 847073"/>
                    <a:gd name="connsiteY524" fmla="*/ 450487 h 484725"/>
                    <a:gd name="connsiteX525" fmla="*/ 158633 w 847073"/>
                    <a:gd name="connsiteY525" fmla="*/ 426810 h 484725"/>
                    <a:gd name="connsiteX526" fmla="*/ 158470 w 847073"/>
                    <a:gd name="connsiteY526" fmla="*/ 425020 h 484725"/>
                    <a:gd name="connsiteX527" fmla="*/ 173035 w 847073"/>
                    <a:gd name="connsiteY527" fmla="*/ 450324 h 484725"/>
                    <a:gd name="connsiteX528" fmla="*/ 152693 w 847073"/>
                    <a:gd name="connsiteY528" fmla="*/ 438608 h 484725"/>
                    <a:gd name="connsiteX529" fmla="*/ 149601 w 847073"/>
                    <a:gd name="connsiteY529" fmla="*/ 438608 h 484725"/>
                    <a:gd name="connsiteX530" fmla="*/ 123402 w 847073"/>
                    <a:gd name="connsiteY530" fmla="*/ 453742 h 484725"/>
                    <a:gd name="connsiteX531" fmla="*/ 123402 w 847073"/>
                    <a:gd name="connsiteY531" fmla="*/ 455532 h 484725"/>
                    <a:gd name="connsiteX532" fmla="*/ 143743 w 847073"/>
                    <a:gd name="connsiteY532" fmla="*/ 467248 h 484725"/>
                    <a:gd name="connsiteX533" fmla="*/ 146835 w 847073"/>
                    <a:gd name="connsiteY533" fmla="*/ 467248 h 484725"/>
                    <a:gd name="connsiteX534" fmla="*/ 173035 w 847073"/>
                    <a:gd name="connsiteY534" fmla="*/ 452114 h 484725"/>
                    <a:gd name="connsiteX535" fmla="*/ 173035 w 847073"/>
                    <a:gd name="connsiteY535" fmla="*/ 450324 h 484725"/>
                    <a:gd name="connsiteX536" fmla="*/ 301755 w 847073"/>
                    <a:gd name="connsiteY536" fmla="*/ 234543 h 484725"/>
                    <a:gd name="connsiteX537" fmla="*/ 304847 w 847073"/>
                    <a:gd name="connsiteY537" fmla="*/ 234543 h 484725"/>
                    <a:gd name="connsiteX538" fmla="*/ 326083 w 847073"/>
                    <a:gd name="connsiteY538" fmla="*/ 222256 h 484725"/>
                    <a:gd name="connsiteX539" fmla="*/ 326083 w 847073"/>
                    <a:gd name="connsiteY539" fmla="*/ 220466 h 484725"/>
                    <a:gd name="connsiteX540" fmla="*/ 305742 w 847073"/>
                    <a:gd name="connsiteY540" fmla="*/ 208750 h 484725"/>
                    <a:gd name="connsiteX541" fmla="*/ 302650 w 847073"/>
                    <a:gd name="connsiteY541" fmla="*/ 208750 h 484725"/>
                    <a:gd name="connsiteX542" fmla="*/ 281332 w 847073"/>
                    <a:gd name="connsiteY542" fmla="*/ 221036 h 484725"/>
                    <a:gd name="connsiteX543" fmla="*/ 281332 w 847073"/>
                    <a:gd name="connsiteY543" fmla="*/ 222826 h 484725"/>
                    <a:gd name="connsiteX544" fmla="*/ 239592 w 847073"/>
                    <a:gd name="connsiteY544" fmla="*/ 270506 h 484725"/>
                    <a:gd name="connsiteX545" fmla="*/ 242684 w 847073"/>
                    <a:gd name="connsiteY545" fmla="*/ 270506 h 484725"/>
                    <a:gd name="connsiteX546" fmla="*/ 263920 w 847073"/>
                    <a:gd name="connsiteY546" fmla="*/ 258220 h 484725"/>
                    <a:gd name="connsiteX547" fmla="*/ 263920 w 847073"/>
                    <a:gd name="connsiteY547" fmla="*/ 256430 h 484725"/>
                    <a:gd name="connsiteX548" fmla="*/ 243497 w 847073"/>
                    <a:gd name="connsiteY548" fmla="*/ 244713 h 484725"/>
                    <a:gd name="connsiteX549" fmla="*/ 240405 w 847073"/>
                    <a:gd name="connsiteY549" fmla="*/ 244713 h 484725"/>
                    <a:gd name="connsiteX550" fmla="*/ 219169 w 847073"/>
                    <a:gd name="connsiteY550" fmla="*/ 257000 h 484725"/>
                    <a:gd name="connsiteX551" fmla="*/ 219169 w 847073"/>
                    <a:gd name="connsiteY551" fmla="*/ 258790 h 484725"/>
                    <a:gd name="connsiteX552" fmla="*/ 101433 w 847073"/>
                    <a:gd name="connsiteY552" fmla="*/ 350489 h 484725"/>
                    <a:gd name="connsiteX553" fmla="*/ 104525 w 847073"/>
                    <a:gd name="connsiteY553" fmla="*/ 350489 h 484725"/>
                    <a:gd name="connsiteX554" fmla="*/ 125842 w 847073"/>
                    <a:gd name="connsiteY554" fmla="*/ 338202 h 484725"/>
                    <a:gd name="connsiteX555" fmla="*/ 125842 w 847073"/>
                    <a:gd name="connsiteY555" fmla="*/ 336412 h 484725"/>
                    <a:gd name="connsiteX556" fmla="*/ 105501 w 847073"/>
                    <a:gd name="connsiteY556" fmla="*/ 324614 h 484725"/>
                    <a:gd name="connsiteX557" fmla="*/ 102409 w 847073"/>
                    <a:gd name="connsiteY557" fmla="*/ 324614 h 484725"/>
                    <a:gd name="connsiteX558" fmla="*/ 81091 w 847073"/>
                    <a:gd name="connsiteY558" fmla="*/ 336901 h 484725"/>
                    <a:gd name="connsiteX559" fmla="*/ 81091 w 847073"/>
                    <a:gd name="connsiteY559" fmla="*/ 338691 h 484725"/>
                    <a:gd name="connsiteX560" fmla="*/ 270673 w 847073"/>
                    <a:gd name="connsiteY560" fmla="*/ 252850 h 484725"/>
                    <a:gd name="connsiteX561" fmla="*/ 273765 w 847073"/>
                    <a:gd name="connsiteY561" fmla="*/ 252850 h 484725"/>
                    <a:gd name="connsiteX562" fmla="*/ 295002 w 847073"/>
                    <a:gd name="connsiteY562" fmla="*/ 240564 h 484725"/>
                    <a:gd name="connsiteX563" fmla="*/ 295002 w 847073"/>
                    <a:gd name="connsiteY563" fmla="*/ 238774 h 484725"/>
                    <a:gd name="connsiteX564" fmla="*/ 274660 w 847073"/>
                    <a:gd name="connsiteY564" fmla="*/ 226976 h 484725"/>
                    <a:gd name="connsiteX565" fmla="*/ 271568 w 847073"/>
                    <a:gd name="connsiteY565" fmla="*/ 226976 h 484725"/>
                    <a:gd name="connsiteX566" fmla="*/ 250251 w 847073"/>
                    <a:gd name="connsiteY566" fmla="*/ 239262 h 484725"/>
                    <a:gd name="connsiteX567" fmla="*/ 250251 w 847073"/>
                    <a:gd name="connsiteY567" fmla="*/ 241052 h 484725"/>
                    <a:gd name="connsiteX568" fmla="*/ 208510 w 847073"/>
                    <a:gd name="connsiteY568" fmla="*/ 288732 h 484725"/>
                    <a:gd name="connsiteX569" fmla="*/ 211602 w 847073"/>
                    <a:gd name="connsiteY569" fmla="*/ 288732 h 484725"/>
                    <a:gd name="connsiteX570" fmla="*/ 232838 w 847073"/>
                    <a:gd name="connsiteY570" fmla="*/ 276446 h 484725"/>
                    <a:gd name="connsiteX571" fmla="*/ 232838 w 847073"/>
                    <a:gd name="connsiteY571" fmla="*/ 274656 h 484725"/>
                    <a:gd name="connsiteX572" fmla="*/ 212497 w 847073"/>
                    <a:gd name="connsiteY572" fmla="*/ 262939 h 484725"/>
                    <a:gd name="connsiteX573" fmla="*/ 209405 w 847073"/>
                    <a:gd name="connsiteY573" fmla="*/ 262939 h 484725"/>
                    <a:gd name="connsiteX574" fmla="*/ 188169 w 847073"/>
                    <a:gd name="connsiteY574" fmla="*/ 275225 h 484725"/>
                    <a:gd name="connsiteX575" fmla="*/ 188169 w 847073"/>
                    <a:gd name="connsiteY575" fmla="*/ 277016 h 484725"/>
                    <a:gd name="connsiteX576" fmla="*/ 188331 w 847073"/>
                    <a:gd name="connsiteY576" fmla="*/ 451952 h 484725"/>
                    <a:gd name="connsiteX577" fmla="*/ 185239 w 847073"/>
                    <a:gd name="connsiteY577" fmla="*/ 451952 h 484725"/>
                    <a:gd name="connsiteX578" fmla="*/ 152693 w 847073"/>
                    <a:gd name="connsiteY578" fmla="*/ 470829 h 484725"/>
                    <a:gd name="connsiteX579" fmla="*/ 152693 w 847073"/>
                    <a:gd name="connsiteY579" fmla="*/ 472619 h 484725"/>
                    <a:gd name="connsiteX580" fmla="*/ 173035 w 847073"/>
                    <a:gd name="connsiteY580" fmla="*/ 484335 h 484725"/>
                    <a:gd name="connsiteX581" fmla="*/ 176126 w 847073"/>
                    <a:gd name="connsiteY581" fmla="*/ 484335 h 484725"/>
                    <a:gd name="connsiteX582" fmla="*/ 208673 w 847073"/>
                    <a:gd name="connsiteY582" fmla="*/ 465458 h 484725"/>
                    <a:gd name="connsiteX583" fmla="*/ 208673 w 847073"/>
                    <a:gd name="connsiteY583" fmla="*/ 463668 h 484725"/>
                    <a:gd name="connsiteX584" fmla="*/ 163922 w 847073"/>
                    <a:gd name="connsiteY584" fmla="*/ 314525 h 484725"/>
                    <a:gd name="connsiteX585" fmla="*/ 167014 w 847073"/>
                    <a:gd name="connsiteY585" fmla="*/ 314525 h 484725"/>
                    <a:gd name="connsiteX586" fmla="*/ 188250 w 847073"/>
                    <a:gd name="connsiteY586" fmla="*/ 302320 h 484725"/>
                    <a:gd name="connsiteX587" fmla="*/ 188250 w 847073"/>
                    <a:gd name="connsiteY587" fmla="*/ 300530 h 484725"/>
                    <a:gd name="connsiteX588" fmla="*/ 167909 w 847073"/>
                    <a:gd name="connsiteY588" fmla="*/ 288732 h 484725"/>
                    <a:gd name="connsiteX589" fmla="*/ 164817 w 847073"/>
                    <a:gd name="connsiteY589" fmla="*/ 288732 h 484725"/>
                    <a:gd name="connsiteX590" fmla="*/ 143580 w 847073"/>
                    <a:gd name="connsiteY590" fmla="*/ 301019 h 484725"/>
                    <a:gd name="connsiteX591" fmla="*/ 143580 w 847073"/>
                    <a:gd name="connsiteY591" fmla="*/ 302809 h 484725"/>
                    <a:gd name="connsiteX592" fmla="*/ 132352 w 847073"/>
                    <a:gd name="connsiteY592" fmla="*/ 332100 h 484725"/>
                    <a:gd name="connsiteX593" fmla="*/ 135444 w 847073"/>
                    <a:gd name="connsiteY593" fmla="*/ 332100 h 484725"/>
                    <a:gd name="connsiteX594" fmla="*/ 156761 w 847073"/>
                    <a:gd name="connsiteY594" fmla="*/ 319733 h 484725"/>
                    <a:gd name="connsiteX595" fmla="*/ 156761 w 847073"/>
                    <a:gd name="connsiteY595" fmla="*/ 317942 h 484725"/>
                    <a:gd name="connsiteX596" fmla="*/ 136420 w 847073"/>
                    <a:gd name="connsiteY596" fmla="*/ 306226 h 484725"/>
                    <a:gd name="connsiteX597" fmla="*/ 133328 w 847073"/>
                    <a:gd name="connsiteY597" fmla="*/ 306226 h 484725"/>
                    <a:gd name="connsiteX598" fmla="*/ 112092 w 847073"/>
                    <a:gd name="connsiteY598" fmla="*/ 318512 h 484725"/>
                    <a:gd name="connsiteX599" fmla="*/ 112092 w 847073"/>
                    <a:gd name="connsiteY599" fmla="*/ 320302 h 484725"/>
                    <a:gd name="connsiteX600" fmla="*/ 763831 w 847073"/>
                    <a:gd name="connsiteY600" fmla="*/ 119085 h 484725"/>
                    <a:gd name="connsiteX601" fmla="*/ 760739 w 847073"/>
                    <a:gd name="connsiteY601" fmla="*/ 119085 h 484725"/>
                    <a:gd name="connsiteX602" fmla="*/ 708421 w 847073"/>
                    <a:gd name="connsiteY602" fmla="*/ 149353 h 484725"/>
                    <a:gd name="connsiteX603" fmla="*/ 708421 w 847073"/>
                    <a:gd name="connsiteY603" fmla="*/ 151143 h 484725"/>
                    <a:gd name="connsiteX604" fmla="*/ 728762 w 847073"/>
                    <a:gd name="connsiteY604" fmla="*/ 162860 h 484725"/>
                    <a:gd name="connsiteX605" fmla="*/ 731854 w 847073"/>
                    <a:gd name="connsiteY605" fmla="*/ 162860 h 484725"/>
                    <a:gd name="connsiteX606" fmla="*/ 784172 w 847073"/>
                    <a:gd name="connsiteY606" fmla="*/ 132591 h 484725"/>
                    <a:gd name="connsiteX607" fmla="*/ 784172 w 847073"/>
                    <a:gd name="connsiteY607" fmla="*/ 130801 h 484725"/>
                    <a:gd name="connsiteX608" fmla="*/ 695158 w 847073"/>
                    <a:gd name="connsiteY608" fmla="*/ 158710 h 484725"/>
                    <a:gd name="connsiteX609" fmla="*/ 692066 w 847073"/>
                    <a:gd name="connsiteY609" fmla="*/ 158710 h 484725"/>
                    <a:gd name="connsiteX610" fmla="*/ 670911 w 847073"/>
                    <a:gd name="connsiteY610" fmla="*/ 171484 h 484725"/>
                    <a:gd name="connsiteX611" fmla="*/ 670911 w 847073"/>
                    <a:gd name="connsiteY611" fmla="*/ 173274 h 484725"/>
                    <a:gd name="connsiteX612" fmla="*/ 691253 w 847073"/>
                    <a:gd name="connsiteY612" fmla="*/ 184991 h 484725"/>
                    <a:gd name="connsiteX613" fmla="*/ 694344 w 847073"/>
                    <a:gd name="connsiteY613" fmla="*/ 184991 h 484725"/>
                    <a:gd name="connsiteX614" fmla="*/ 715662 w 847073"/>
                    <a:gd name="connsiteY614" fmla="*/ 172705 h 484725"/>
                    <a:gd name="connsiteX615" fmla="*/ 715662 w 847073"/>
                    <a:gd name="connsiteY615" fmla="*/ 170915 h 484725"/>
                    <a:gd name="connsiteX616" fmla="*/ 275555 w 847073"/>
                    <a:gd name="connsiteY616" fmla="*/ 392636 h 484725"/>
                    <a:gd name="connsiteX617" fmla="*/ 296792 w 847073"/>
                    <a:gd name="connsiteY617" fmla="*/ 380350 h 484725"/>
                    <a:gd name="connsiteX618" fmla="*/ 296792 w 847073"/>
                    <a:gd name="connsiteY618" fmla="*/ 378560 h 484725"/>
                    <a:gd name="connsiteX619" fmla="*/ 276450 w 847073"/>
                    <a:gd name="connsiteY619" fmla="*/ 366762 h 484725"/>
                    <a:gd name="connsiteX620" fmla="*/ 273358 w 847073"/>
                    <a:gd name="connsiteY620" fmla="*/ 366762 h 484725"/>
                    <a:gd name="connsiteX621" fmla="*/ 252122 w 847073"/>
                    <a:gd name="connsiteY621" fmla="*/ 379048 h 484725"/>
                    <a:gd name="connsiteX622" fmla="*/ 252122 w 847073"/>
                    <a:gd name="connsiteY622" fmla="*/ 380838 h 484725"/>
                    <a:gd name="connsiteX623" fmla="*/ 272463 w 847073"/>
                    <a:gd name="connsiteY623" fmla="*/ 392555 h 484725"/>
                    <a:gd name="connsiteX624" fmla="*/ 275718 w 847073"/>
                    <a:gd name="connsiteY624" fmla="*/ 392636 h 484725"/>
                    <a:gd name="connsiteX625" fmla="*/ 632995 w 847073"/>
                    <a:gd name="connsiteY625" fmla="*/ 194674 h 484725"/>
                    <a:gd name="connsiteX626" fmla="*/ 629903 w 847073"/>
                    <a:gd name="connsiteY626" fmla="*/ 194674 h 484725"/>
                    <a:gd name="connsiteX627" fmla="*/ 608585 w 847073"/>
                    <a:gd name="connsiteY627" fmla="*/ 206960 h 484725"/>
                    <a:gd name="connsiteX628" fmla="*/ 608585 w 847073"/>
                    <a:gd name="connsiteY628" fmla="*/ 208750 h 484725"/>
                    <a:gd name="connsiteX629" fmla="*/ 628682 w 847073"/>
                    <a:gd name="connsiteY629" fmla="*/ 220304 h 484725"/>
                    <a:gd name="connsiteX630" fmla="*/ 631774 w 847073"/>
                    <a:gd name="connsiteY630" fmla="*/ 220304 h 484725"/>
                    <a:gd name="connsiteX631" fmla="*/ 653011 w 847073"/>
                    <a:gd name="connsiteY631" fmla="*/ 208017 h 484725"/>
                    <a:gd name="connsiteX632" fmla="*/ 653011 w 847073"/>
                    <a:gd name="connsiteY632" fmla="*/ 206227 h 484725"/>
                    <a:gd name="connsiteX633" fmla="*/ 794912 w 847073"/>
                    <a:gd name="connsiteY633" fmla="*/ 101103 h 484725"/>
                    <a:gd name="connsiteX634" fmla="*/ 791820 w 847073"/>
                    <a:gd name="connsiteY634" fmla="*/ 101103 h 484725"/>
                    <a:gd name="connsiteX635" fmla="*/ 770584 w 847073"/>
                    <a:gd name="connsiteY635" fmla="*/ 113389 h 484725"/>
                    <a:gd name="connsiteX636" fmla="*/ 770584 w 847073"/>
                    <a:gd name="connsiteY636" fmla="*/ 115179 h 484725"/>
                    <a:gd name="connsiteX637" fmla="*/ 790925 w 847073"/>
                    <a:gd name="connsiteY637" fmla="*/ 126977 h 484725"/>
                    <a:gd name="connsiteX638" fmla="*/ 794017 w 847073"/>
                    <a:gd name="connsiteY638" fmla="*/ 126977 h 484725"/>
                    <a:gd name="connsiteX639" fmla="*/ 815254 w 847073"/>
                    <a:gd name="connsiteY639" fmla="*/ 114772 h 484725"/>
                    <a:gd name="connsiteX640" fmla="*/ 815254 w 847073"/>
                    <a:gd name="connsiteY640" fmla="*/ 112982 h 484725"/>
                    <a:gd name="connsiteX641" fmla="*/ 846417 w 847073"/>
                    <a:gd name="connsiteY641" fmla="*/ 94919 h 484725"/>
                    <a:gd name="connsiteX642" fmla="*/ 796946 w 847073"/>
                    <a:gd name="connsiteY642" fmla="*/ 66360 h 484725"/>
                    <a:gd name="connsiteX643" fmla="*/ 793855 w 847073"/>
                    <a:gd name="connsiteY643" fmla="*/ 66360 h 484725"/>
                    <a:gd name="connsiteX644" fmla="*/ 772618 w 847073"/>
                    <a:gd name="connsiteY644" fmla="*/ 78646 h 484725"/>
                    <a:gd name="connsiteX645" fmla="*/ 772618 w 847073"/>
                    <a:gd name="connsiteY645" fmla="*/ 80355 h 484725"/>
                    <a:gd name="connsiteX646" fmla="*/ 822007 w 847073"/>
                    <a:gd name="connsiteY646" fmla="*/ 108914 h 484725"/>
                    <a:gd name="connsiteX647" fmla="*/ 825099 w 847073"/>
                    <a:gd name="connsiteY647" fmla="*/ 108914 h 484725"/>
                    <a:gd name="connsiteX648" fmla="*/ 846335 w 847073"/>
                    <a:gd name="connsiteY648" fmla="*/ 96628 h 484725"/>
                    <a:gd name="connsiteX649" fmla="*/ 846580 w 847073"/>
                    <a:gd name="connsiteY649" fmla="*/ 94919 h 484725"/>
                    <a:gd name="connsiteX650" fmla="*/ 516805 w 847073"/>
                    <a:gd name="connsiteY650" fmla="*/ 261719 h 484725"/>
                    <a:gd name="connsiteX651" fmla="*/ 513713 w 847073"/>
                    <a:gd name="connsiteY651" fmla="*/ 261719 h 484725"/>
                    <a:gd name="connsiteX652" fmla="*/ 487676 w 847073"/>
                    <a:gd name="connsiteY652" fmla="*/ 277260 h 484725"/>
                    <a:gd name="connsiteX653" fmla="*/ 487676 w 847073"/>
                    <a:gd name="connsiteY653" fmla="*/ 279050 h 484725"/>
                    <a:gd name="connsiteX654" fmla="*/ 508017 w 847073"/>
                    <a:gd name="connsiteY654" fmla="*/ 290766 h 484725"/>
                    <a:gd name="connsiteX655" fmla="*/ 511109 w 847073"/>
                    <a:gd name="connsiteY655" fmla="*/ 290766 h 484725"/>
                    <a:gd name="connsiteX656" fmla="*/ 537309 w 847073"/>
                    <a:gd name="connsiteY656" fmla="*/ 275632 h 484725"/>
                    <a:gd name="connsiteX657" fmla="*/ 537309 w 847073"/>
                    <a:gd name="connsiteY657" fmla="*/ 273842 h 484725"/>
                    <a:gd name="connsiteX658" fmla="*/ 595322 w 847073"/>
                    <a:gd name="connsiteY658" fmla="*/ 216398 h 484725"/>
                    <a:gd name="connsiteX659" fmla="*/ 592231 w 847073"/>
                    <a:gd name="connsiteY659" fmla="*/ 216398 h 484725"/>
                    <a:gd name="connsiteX660" fmla="*/ 559684 w 847073"/>
                    <a:gd name="connsiteY660" fmla="*/ 235275 h 484725"/>
                    <a:gd name="connsiteX661" fmla="*/ 559684 w 847073"/>
                    <a:gd name="connsiteY661" fmla="*/ 237065 h 484725"/>
                    <a:gd name="connsiteX662" fmla="*/ 580026 w 847073"/>
                    <a:gd name="connsiteY662" fmla="*/ 248782 h 484725"/>
                    <a:gd name="connsiteX663" fmla="*/ 583117 w 847073"/>
                    <a:gd name="connsiteY663" fmla="*/ 248782 h 484725"/>
                    <a:gd name="connsiteX664" fmla="*/ 615664 w 847073"/>
                    <a:gd name="connsiteY664" fmla="*/ 229905 h 484725"/>
                    <a:gd name="connsiteX665" fmla="*/ 615664 w 847073"/>
                    <a:gd name="connsiteY665" fmla="*/ 228115 h 484725"/>
                    <a:gd name="connsiteX666" fmla="*/ 444796 w 847073"/>
                    <a:gd name="connsiteY666" fmla="*/ 303297 h 484725"/>
                    <a:gd name="connsiteX667" fmla="*/ 441704 w 847073"/>
                    <a:gd name="connsiteY667" fmla="*/ 303297 h 484725"/>
                    <a:gd name="connsiteX668" fmla="*/ 266768 w 847073"/>
                    <a:gd name="connsiteY668" fmla="*/ 404434 h 484725"/>
                    <a:gd name="connsiteX669" fmla="*/ 266768 w 847073"/>
                    <a:gd name="connsiteY669" fmla="*/ 406224 h 484725"/>
                    <a:gd name="connsiteX670" fmla="*/ 287109 w 847073"/>
                    <a:gd name="connsiteY670" fmla="*/ 418022 h 484725"/>
                    <a:gd name="connsiteX671" fmla="*/ 290201 w 847073"/>
                    <a:gd name="connsiteY671" fmla="*/ 418022 h 484725"/>
                    <a:gd name="connsiteX672" fmla="*/ 465300 w 847073"/>
                    <a:gd name="connsiteY672" fmla="*/ 316966 h 484725"/>
                    <a:gd name="connsiteX673" fmla="*/ 465300 w 847073"/>
                    <a:gd name="connsiteY673" fmla="*/ 315176 h 484725"/>
                    <a:gd name="connsiteX674" fmla="*/ 260096 w 847073"/>
                    <a:gd name="connsiteY674" fmla="*/ 410048 h 484725"/>
                    <a:gd name="connsiteX675" fmla="*/ 257004 w 847073"/>
                    <a:gd name="connsiteY675" fmla="*/ 410048 h 484725"/>
                    <a:gd name="connsiteX676" fmla="*/ 230804 w 847073"/>
                    <a:gd name="connsiteY676" fmla="*/ 425182 h 484725"/>
                    <a:gd name="connsiteX677" fmla="*/ 230804 w 847073"/>
                    <a:gd name="connsiteY677" fmla="*/ 426972 h 484725"/>
                    <a:gd name="connsiteX678" fmla="*/ 251146 w 847073"/>
                    <a:gd name="connsiteY678" fmla="*/ 438689 h 484725"/>
                    <a:gd name="connsiteX679" fmla="*/ 254238 w 847073"/>
                    <a:gd name="connsiteY679" fmla="*/ 438689 h 484725"/>
                    <a:gd name="connsiteX680" fmla="*/ 280356 w 847073"/>
                    <a:gd name="connsiteY680" fmla="*/ 423555 h 484725"/>
                    <a:gd name="connsiteX681" fmla="*/ 280356 w 847073"/>
                    <a:gd name="connsiteY681" fmla="*/ 421765 h 484725"/>
                    <a:gd name="connsiteX682" fmla="*/ 480922 w 847073"/>
                    <a:gd name="connsiteY682" fmla="*/ 282467 h 484725"/>
                    <a:gd name="connsiteX683" fmla="*/ 477830 w 847073"/>
                    <a:gd name="connsiteY683" fmla="*/ 282467 h 484725"/>
                    <a:gd name="connsiteX684" fmla="*/ 451712 w 847073"/>
                    <a:gd name="connsiteY684" fmla="*/ 297520 h 484725"/>
                    <a:gd name="connsiteX685" fmla="*/ 451712 w 847073"/>
                    <a:gd name="connsiteY685" fmla="*/ 299310 h 484725"/>
                    <a:gd name="connsiteX686" fmla="*/ 472053 w 847073"/>
                    <a:gd name="connsiteY686" fmla="*/ 311108 h 484725"/>
                    <a:gd name="connsiteX687" fmla="*/ 475145 w 847073"/>
                    <a:gd name="connsiteY687" fmla="*/ 311108 h 484725"/>
                    <a:gd name="connsiteX688" fmla="*/ 501345 w 847073"/>
                    <a:gd name="connsiteY688" fmla="*/ 296055 h 484725"/>
                    <a:gd name="connsiteX689" fmla="*/ 501345 w 847073"/>
                    <a:gd name="connsiteY689" fmla="*/ 294265 h 484725"/>
                    <a:gd name="connsiteX690" fmla="*/ 224051 w 847073"/>
                    <a:gd name="connsiteY690" fmla="*/ 430797 h 484725"/>
                    <a:gd name="connsiteX691" fmla="*/ 220959 w 847073"/>
                    <a:gd name="connsiteY691" fmla="*/ 430797 h 484725"/>
                    <a:gd name="connsiteX692" fmla="*/ 194759 w 847073"/>
                    <a:gd name="connsiteY692" fmla="*/ 445931 h 484725"/>
                    <a:gd name="connsiteX693" fmla="*/ 194759 w 847073"/>
                    <a:gd name="connsiteY693" fmla="*/ 447721 h 484725"/>
                    <a:gd name="connsiteX694" fmla="*/ 215101 w 847073"/>
                    <a:gd name="connsiteY694" fmla="*/ 459519 h 484725"/>
                    <a:gd name="connsiteX695" fmla="*/ 218193 w 847073"/>
                    <a:gd name="connsiteY695" fmla="*/ 459519 h 484725"/>
                    <a:gd name="connsiteX696" fmla="*/ 244392 w 847073"/>
                    <a:gd name="connsiteY696" fmla="*/ 444385 h 484725"/>
                    <a:gd name="connsiteX697" fmla="*/ 244392 w 847073"/>
                    <a:gd name="connsiteY697" fmla="*/ 442676 h 484725"/>
                    <a:gd name="connsiteX698" fmla="*/ 552931 w 847073"/>
                    <a:gd name="connsiteY698" fmla="*/ 240971 h 484725"/>
                    <a:gd name="connsiteX699" fmla="*/ 549839 w 847073"/>
                    <a:gd name="connsiteY699" fmla="*/ 240971 h 484725"/>
                    <a:gd name="connsiteX700" fmla="*/ 523639 w 847073"/>
                    <a:gd name="connsiteY700" fmla="*/ 256104 h 484725"/>
                    <a:gd name="connsiteX701" fmla="*/ 523639 w 847073"/>
                    <a:gd name="connsiteY701" fmla="*/ 257813 h 484725"/>
                    <a:gd name="connsiteX702" fmla="*/ 543981 w 847073"/>
                    <a:gd name="connsiteY702" fmla="*/ 269611 h 484725"/>
                    <a:gd name="connsiteX703" fmla="*/ 547073 w 847073"/>
                    <a:gd name="connsiteY703" fmla="*/ 269611 h 484725"/>
                    <a:gd name="connsiteX704" fmla="*/ 573272 w 847073"/>
                    <a:gd name="connsiteY704" fmla="*/ 254477 h 484725"/>
                    <a:gd name="connsiteX705" fmla="*/ 573272 w 847073"/>
                    <a:gd name="connsiteY705" fmla="*/ 252687 h 484725"/>
                    <a:gd name="connsiteX706" fmla="*/ 664239 w 847073"/>
                    <a:gd name="connsiteY706" fmla="*/ 176692 h 484725"/>
                    <a:gd name="connsiteX707" fmla="*/ 661147 w 847073"/>
                    <a:gd name="connsiteY707" fmla="*/ 176692 h 484725"/>
                    <a:gd name="connsiteX708" fmla="*/ 639829 w 847073"/>
                    <a:gd name="connsiteY708" fmla="*/ 188978 h 484725"/>
                    <a:gd name="connsiteX709" fmla="*/ 639829 w 847073"/>
                    <a:gd name="connsiteY709" fmla="*/ 190768 h 484725"/>
                    <a:gd name="connsiteX710" fmla="*/ 660171 w 847073"/>
                    <a:gd name="connsiteY710" fmla="*/ 202566 h 484725"/>
                    <a:gd name="connsiteX711" fmla="*/ 663263 w 847073"/>
                    <a:gd name="connsiteY711" fmla="*/ 202566 h 484725"/>
                    <a:gd name="connsiteX712" fmla="*/ 684499 w 847073"/>
                    <a:gd name="connsiteY712" fmla="*/ 190280 h 484725"/>
                    <a:gd name="connsiteX713" fmla="*/ 684499 w 847073"/>
                    <a:gd name="connsiteY713" fmla="*/ 188490 h 484725"/>
                    <a:gd name="connsiteX714" fmla="*/ 733807 w 847073"/>
                    <a:gd name="connsiteY714" fmla="*/ 127872 h 484725"/>
                    <a:gd name="connsiteX715" fmla="*/ 755124 w 847073"/>
                    <a:gd name="connsiteY715" fmla="*/ 115586 h 484725"/>
                    <a:gd name="connsiteX716" fmla="*/ 755124 w 847073"/>
                    <a:gd name="connsiteY716" fmla="*/ 113796 h 484725"/>
                    <a:gd name="connsiteX717" fmla="*/ 734783 w 847073"/>
                    <a:gd name="connsiteY717" fmla="*/ 102079 h 484725"/>
                    <a:gd name="connsiteX718" fmla="*/ 731691 w 847073"/>
                    <a:gd name="connsiteY718" fmla="*/ 102079 h 484725"/>
                    <a:gd name="connsiteX719" fmla="*/ 710618 w 847073"/>
                    <a:gd name="connsiteY719" fmla="*/ 114528 h 484725"/>
                    <a:gd name="connsiteX720" fmla="*/ 710618 w 847073"/>
                    <a:gd name="connsiteY720" fmla="*/ 116318 h 484725"/>
                    <a:gd name="connsiteX721" fmla="*/ 730959 w 847073"/>
                    <a:gd name="connsiteY721" fmla="*/ 128035 h 484725"/>
                    <a:gd name="connsiteX722" fmla="*/ 733807 w 847073"/>
                    <a:gd name="connsiteY722" fmla="*/ 128116 h 484725"/>
                    <a:gd name="connsiteX723" fmla="*/ 606958 w 847073"/>
                    <a:gd name="connsiteY723" fmla="*/ 133975 h 484725"/>
                    <a:gd name="connsiteX724" fmla="*/ 628275 w 847073"/>
                    <a:gd name="connsiteY724" fmla="*/ 121689 h 484725"/>
                    <a:gd name="connsiteX725" fmla="*/ 628275 w 847073"/>
                    <a:gd name="connsiteY725" fmla="*/ 119898 h 484725"/>
                    <a:gd name="connsiteX726" fmla="*/ 607934 w 847073"/>
                    <a:gd name="connsiteY726" fmla="*/ 108182 h 484725"/>
                    <a:gd name="connsiteX727" fmla="*/ 604842 w 847073"/>
                    <a:gd name="connsiteY727" fmla="*/ 108182 h 484725"/>
                    <a:gd name="connsiteX728" fmla="*/ 583524 w 847073"/>
                    <a:gd name="connsiteY728" fmla="*/ 120468 h 484725"/>
                    <a:gd name="connsiteX729" fmla="*/ 583524 w 847073"/>
                    <a:gd name="connsiteY729" fmla="*/ 122258 h 484725"/>
                    <a:gd name="connsiteX730" fmla="*/ 603866 w 847073"/>
                    <a:gd name="connsiteY730" fmla="*/ 133975 h 484725"/>
                    <a:gd name="connsiteX731" fmla="*/ 606958 w 847073"/>
                    <a:gd name="connsiteY731" fmla="*/ 134219 h 484725"/>
                    <a:gd name="connsiteX732" fmla="*/ 524371 w 847073"/>
                    <a:gd name="connsiteY732" fmla="*/ 248782 h 484725"/>
                    <a:gd name="connsiteX733" fmla="*/ 586616 w 847073"/>
                    <a:gd name="connsiteY733" fmla="*/ 212899 h 484725"/>
                    <a:gd name="connsiteX734" fmla="*/ 586616 w 847073"/>
                    <a:gd name="connsiteY734" fmla="*/ 211109 h 484725"/>
                    <a:gd name="connsiteX735" fmla="*/ 566275 w 847073"/>
                    <a:gd name="connsiteY735" fmla="*/ 199311 h 484725"/>
                    <a:gd name="connsiteX736" fmla="*/ 563183 w 847073"/>
                    <a:gd name="connsiteY736" fmla="*/ 199311 h 484725"/>
                    <a:gd name="connsiteX737" fmla="*/ 501020 w 847073"/>
                    <a:gd name="connsiteY737" fmla="*/ 235193 h 484725"/>
                    <a:gd name="connsiteX738" fmla="*/ 501020 w 847073"/>
                    <a:gd name="connsiteY738" fmla="*/ 236984 h 484725"/>
                    <a:gd name="connsiteX739" fmla="*/ 521361 w 847073"/>
                    <a:gd name="connsiteY739" fmla="*/ 248700 h 484725"/>
                    <a:gd name="connsiteX740" fmla="*/ 524371 w 847073"/>
                    <a:gd name="connsiteY740" fmla="*/ 249026 h 484725"/>
                    <a:gd name="connsiteX741" fmla="*/ 699633 w 847073"/>
                    <a:gd name="connsiteY741" fmla="*/ 145935 h 484725"/>
                    <a:gd name="connsiteX742" fmla="*/ 702725 w 847073"/>
                    <a:gd name="connsiteY742" fmla="*/ 145935 h 484725"/>
                    <a:gd name="connsiteX743" fmla="*/ 724043 w 847073"/>
                    <a:gd name="connsiteY743" fmla="*/ 133649 h 484725"/>
                    <a:gd name="connsiteX744" fmla="*/ 724043 w 847073"/>
                    <a:gd name="connsiteY744" fmla="*/ 131941 h 484725"/>
                    <a:gd name="connsiteX745" fmla="*/ 703701 w 847073"/>
                    <a:gd name="connsiteY745" fmla="*/ 120143 h 484725"/>
                    <a:gd name="connsiteX746" fmla="*/ 700610 w 847073"/>
                    <a:gd name="connsiteY746" fmla="*/ 120143 h 484725"/>
                    <a:gd name="connsiteX747" fmla="*/ 679373 w 847073"/>
                    <a:gd name="connsiteY747" fmla="*/ 132429 h 484725"/>
                    <a:gd name="connsiteX748" fmla="*/ 679373 w 847073"/>
                    <a:gd name="connsiteY748" fmla="*/ 134219 h 484725"/>
                    <a:gd name="connsiteX749" fmla="*/ 673678 w 847073"/>
                    <a:gd name="connsiteY749" fmla="*/ 129011 h 484725"/>
                    <a:gd name="connsiteX750" fmla="*/ 694995 w 847073"/>
                    <a:gd name="connsiteY750" fmla="*/ 116725 h 484725"/>
                    <a:gd name="connsiteX751" fmla="*/ 694995 w 847073"/>
                    <a:gd name="connsiteY751" fmla="*/ 114935 h 484725"/>
                    <a:gd name="connsiteX752" fmla="*/ 674654 w 847073"/>
                    <a:gd name="connsiteY752" fmla="*/ 103218 h 484725"/>
                    <a:gd name="connsiteX753" fmla="*/ 671562 w 847073"/>
                    <a:gd name="connsiteY753" fmla="*/ 103218 h 484725"/>
                    <a:gd name="connsiteX754" fmla="*/ 650244 w 847073"/>
                    <a:gd name="connsiteY754" fmla="*/ 115505 h 484725"/>
                    <a:gd name="connsiteX755" fmla="*/ 650244 w 847073"/>
                    <a:gd name="connsiteY755" fmla="*/ 117295 h 484725"/>
                    <a:gd name="connsiteX756" fmla="*/ 670586 w 847073"/>
                    <a:gd name="connsiteY756" fmla="*/ 129011 h 484725"/>
                    <a:gd name="connsiteX757" fmla="*/ 673678 w 847073"/>
                    <a:gd name="connsiteY757" fmla="*/ 129255 h 484725"/>
                    <a:gd name="connsiteX758" fmla="*/ 493290 w 847073"/>
                    <a:gd name="connsiteY758" fmla="*/ 266682 h 484725"/>
                    <a:gd name="connsiteX759" fmla="*/ 514608 w 847073"/>
                    <a:gd name="connsiteY759" fmla="*/ 254477 h 484725"/>
                    <a:gd name="connsiteX760" fmla="*/ 514608 w 847073"/>
                    <a:gd name="connsiteY760" fmla="*/ 252687 h 484725"/>
                    <a:gd name="connsiteX761" fmla="*/ 494266 w 847073"/>
                    <a:gd name="connsiteY761" fmla="*/ 240889 h 484725"/>
                    <a:gd name="connsiteX762" fmla="*/ 491174 w 847073"/>
                    <a:gd name="connsiteY762" fmla="*/ 240889 h 484725"/>
                    <a:gd name="connsiteX763" fmla="*/ 469857 w 847073"/>
                    <a:gd name="connsiteY763" fmla="*/ 253094 h 484725"/>
                    <a:gd name="connsiteX764" fmla="*/ 469857 w 847073"/>
                    <a:gd name="connsiteY764" fmla="*/ 254884 h 484725"/>
                    <a:gd name="connsiteX765" fmla="*/ 490198 w 847073"/>
                    <a:gd name="connsiteY765" fmla="*/ 266682 h 484725"/>
                    <a:gd name="connsiteX766" fmla="*/ 493290 w 847073"/>
                    <a:gd name="connsiteY766" fmla="*/ 266926 h 484725"/>
                    <a:gd name="connsiteX767" fmla="*/ 630961 w 847073"/>
                    <a:gd name="connsiteY767" fmla="*/ 185317 h 484725"/>
                    <a:gd name="connsiteX768" fmla="*/ 634052 w 847073"/>
                    <a:gd name="connsiteY768" fmla="*/ 185317 h 484725"/>
                    <a:gd name="connsiteX769" fmla="*/ 655289 w 847073"/>
                    <a:gd name="connsiteY769" fmla="*/ 173030 h 484725"/>
                    <a:gd name="connsiteX770" fmla="*/ 655289 w 847073"/>
                    <a:gd name="connsiteY770" fmla="*/ 171240 h 484725"/>
                    <a:gd name="connsiteX771" fmla="*/ 634948 w 847073"/>
                    <a:gd name="connsiteY771" fmla="*/ 159523 h 484725"/>
                    <a:gd name="connsiteX772" fmla="*/ 631856 w 847073"/>
                    <a:gd name="connsiteY772" fmla="*/ 159523 h 484725"/>
                    <a:gd name="connsiteX773" fmla="*/ 610619 w 847073"/>
                    <a:gd name="connsiteY773" fmla="*/ 171810 h 484725"/>
                    <a:gd name="connsiteX774" fmla="*/ 610619 w 847073"/>
                    <a:gd name="connsiteY774" fmla="*/ 173600 h 484725"/>
                    <a:gd name="connsiteX775" fmla="*/ 338044 w 847073"/>
                    <a:gd name="connsiteY775" fmla="*/ 356184 h 484725"/>
                    <a:gd name="connsiteX776" fmla="*/ 359281 w 847073"/>
                    <a:gd name="connsiteY776" fmla="*/ 343980 h 484725"/>
                    <a:gd name="connsiteX777" fmla="*/ 359281 w 847073"/>
                    <a:gd name="connsiteY777" fmla="*/ 342190 h 484725"/>
                    <a:gd name="connsiteX778" fmla="*/ 338858 w 847073"/>
                    <a:gd name="connsiteY778" fmla="*/ 330391 h 484725"/>
                    <a:gd name="connsiteX779" fmla="*/ 335847 w 847073"/>
                    <a:gd name="connsiteY779" fmla="*/ 330391 h 484725"/>
                    <a:gd name="connsiteX780" fmla="*/ 314529 w 847073"/>
                    <a:gd name="connsiteY780" fmla="*/ 342678 h 484725"/>
                    <a:gd name="connsiteX781" fmla="*/ 314529 w 847073"/>
                    <a:gd name="connsiteY781" fmla="*/ 344468 h 484725"/>
                    <a:gd name="connsiteX782" fmla="*/ 334871 w 847073"/>
                    <a:gd name="connsiteY782" fmla="*/ 356266 h 484725"/>
                    <a:gd name="connsiteX783" fmla="*/ 337881 w 847073"/>
                    <a:gd name="connsiteY783" fmla="*/ 356673 h 484725"/>
                    <a:gd name="connsiteX784" fmla="*/ 369126 w 847073"/>
                    <a:gd name="connsiteY784" fmla="*/ 338284 h 484725"/>
                    <a:gd name="connsiteX785" fmla="*/ 390362 w 847073"/>
                    <a:gd name="connsiteY785" fmla="*/ 325998 h 484725"/>
                    <a:gd name="connsiteX786" fmla="*/ 390362 w 847073"/>
                    <a:gd name="connsiteY786" fmla="*/ 324208 h 484725"/>
                    <a:gd name="connsiteX787" fmla="*/ 370021 w 847073"/>
                    <a:gd name="connsiteY787" fmla="*/ 312491 h 484725"/>
                    <a:gd name="connsiteX788" fmla="*/ 366929 w 847073"/>
                    <a:gd name="connsiteY788" fmla="*/ 312491 h 484725"/>
                    <a:gd name="connsiteX789" fmla="*/ 345611 w 847073"/>
                    <a:gd name="connsiteY789" fmla="*/ 324777 h 484725"/>
                    <a:gd name="connsiteX790" fmla="*/ 345611 w 847073"/>
                    <a:gd name="connsiteY790" fmla="*/ 326567 h 484725"/>
                    <a:gd name="connsiteX791" fmla="*/ 365953 w 847073"/>
                    <a:gd name="connsiteY791" fmla="*/ 338284 h 484725"/>
                    <a:gd name="connsiteX792" fmla="*/ 368963 w 847073"/>
                    <a:gd name="connsiteY792" fmla="*/ 338772 h 484725"/>
                    <a:gd name="connsiteX793" fmla="*/ 306800 w 847073"/>
                    <a:gd name="connsiteY793" fmla="*/ 374898 h 484725"/>
                    <a:gd name="connsiteX794" fmla="*/ 328036 w 847073"/>
                    <a:gd name="connsiteY794" fmla="*/ 362612 h 484725"/>
                    <a:gd name="connsiteX795" fmla="*/ 328036 w 847073"/>
                    <a:gd name="connsiteY795" fmla="*/ 360822 h 484725"/>
                    <a:gd name="connsiteX796" fmla="*/ 307613 w 847073"/>
                    <a:gd name="connsiteY796" fmla="*/ 349105 h 484725"/>
                    <a:gd name="connsiteX797" fmla="*/ 304522 w 847073"/>
                    <a:gd name="connsiteY797" fmla="*/ 349105 h 484725"/>
                    <a:gd name="connsiteX798" fmla="*/ 283285 w 847073"/>
                    <a:gd name="connsiteY798" fmla="*/ 361392 h 484725"/>
                    <a:gd name="connsiteX799" fmla="*/ 283285 w 847073"/>
                    <a:gd name="connsiteY799" fmla="*/ 363182 h 484725"/>
                    <a:gd name="connsiteX800" fmla="*/ 303627 w 847073"/>
                    <a:gd name="connsiteY800" fmla="*/ 374898 h 484725"/>
                    <a:gd name="connsiteX801" fmla="*/ 306800 w 847073"/>
                    <a:gd name="connsiteY801" fmla="*/ 374898 h 484725"/>
                    <a:gd name="connsiteX802" fmla="*/ 431126 w 847073"/>
                    <a:gd name="connsiteY802" fmla="*/ 303134 h 484725"/>
                    <a:gd name="connsiteX803" fmla="*/ 452444 w 847073"/>
                    <a:gd name="connsiteY803" fmla="*/ 290848 h 484725"/>
                    <a:gd name="connsiteX804" fmla="*/ 452444 w 847073"/>
                    <a:gd name="connsiteY804" fmla="*/ 289058 h 484725"/>
                    <a:gd name="connsiteX805" fmla="*/ 432103 w 847073"/>
                    <a:gd name="connsiteY805" fmla="*/ 277260 h 484725"/>
                    <a:gd name="connsiteX806" fmla="*/ 429011 w 847073"/>
                    <a:gd name="connsiteY806" fmla="*/ 277260 h 484725"/>
                    <a:gd name="connsiteX807" fmla="*/ 407693 w 847073"/>
                    <a:gd name="connsiteY807" fmla="*/ 289546 h 484725"/>
                    <a:gd name="connsiteX808" fmla="*/ 407693 w 847073"/>
                    <a:gd name="connsiteY808" fmla="*/ 291336 h 484725"/>
                    <a:gd name="connsiteX809" fmla="*/ 428035 w 847073"/>
                    <a:gd name="connsiteY809" fmla="*/ 303053 h 484725"/>
                    <a:gd name="connsiteX810" fmla="*/ 431126 w 847073"/>
                    <a:gd name="connsiteY810" fmla="*/ 302890 h 484725"/>
                    <a:gd name="connsiteX811" fmla="*/ 400045 w 847073"/>
                    <a:gd name="connsiteY811" fmla="*/ 321034 h 484725"/>
                    <a:gd name="connsiteX812" fmla="*/ 421363 w 847073"/>
                    <a:gd name="connsiteY812" fmla="*/ 308748 h 484725"/>
                    <a:gd name="connsiteX813" fmla="*/ 421363 w 847073"/>
                    <a:gd name="connsiteY813" fmla="*/ 306958 h 484725"/>
                    <a:gd name="connsiteX814" fmla="*/ 401021 w 847073"/>
                    <a:gd name="connsiteY814" fmla="*/ 295241 h 484725"/>
                    <a:gd name="connsiteX815" fmla="*/ 397929 w 847073"/>
                    <a:gd name="connsiteY815" fmla="*/ 295241 h 484725"/>
                    <a:gd name="connsiteX816" fmla="*/ 376449 w 847073"/>
                    <a:gd name="connsiteY816" fmla="*/ 307365 h 484725"/>
                    <a:gd name="connsiteX817" fmla="*/ 376449 w 847073"/>
                    <a:gd name="connsiteY817" fmla="*/ 309155 h 484725"/>
                    <a:gd name="connsiteX818" fmla="*/ 396790 w 847073"/>
                    <a:gd name="connsiteY818" fmla="*/ 320953 h 484725"/>
                    <a:gd name="connsiteX819" fmla="*/ 400045 w 847073"/>
                    <a:gd name="connsiteY819" fmla="*/ 320790 h 484725"/>
                    <a:gd name="connsiteX820" fmla="*/ 462208 w 847073"/>
                    <a:gd name="connsiteY820" fmla="*/ 285152 h 484725"/>
                    <a:gd name="connsiteX821" fmla="*/ 483526 w 847073"/>
                    <a:gd name="connsiteY821" fmla="*/ 272866 h 484725"/>
                    <a:gd name="connsiteX822" fmla="*/ 483526 w 847073"/>
                    <a:gd name="connsiteY822" fmla="*/ 271076 h 484725"/>
                    <a:gd name="connsiteX823" fmla="*/ 463185 w 847073"/>
                    <a:gd name="connsiteY823" fmla="*/ 259359 h 484725"/>
                    <a:gd name="connsiteX824" fmla="*/ 460093 w 847073"/>
                    <a:gd name="connsiteY824" fmla="*/ 259359 h 484725"/>
                    <a:gd name="connsiteX825" fmla="*/ 438775 w 847073"/>
                    <a:gd name="connsiteY825" fmla="*/ 271645 h 484725"/>
                    <a:gd name="connsiteX826" fmla="*/ 438775 w 847073"/>
                    <a:gd name="connsiteY826" fmla="*/ 273435 h 484725"/>
                    <a:gd name="connsiteX827" fmla="*/ 459116 w 847073"/>
                    <a:gd name="connsiteY827" fmla="*/ 285152 h 484725"/>
                    <a:gd name="connsiteX828" fmla="*/ 462208 w 847073"/>
                    <a:gd name="connsiteY828" fmla="*/ 284908 h 484725"/>
                    <a:gd name="connsiteX829" fmla="*/ 631856 w 847073"/>
                    <a:gd name="connsiteY829" fmla="*/ 35441 h 484725"/>
                    <a:gd name="connsiteX830" fmla="*/ 634948 w 847073"/>
                    <a:gd name="connsiteY830" fmla="*/ 35441 h 484725"/>
                    <a:gd name="connsiteX831" fmla="*/ 656265 w 847073"/>
                    <a:gd name="connsiteY831" fmla="*/ 23155 h 484725"/>
                    <a:gd name="connsiteX832" fmla="*/ 656265 w 847073"/>
                    <a:gd name="connsiteY832" fmla="*/ 21365 h 484725"/>
                    <a:gd name="connsiteX833" fmla="*/ 650814 w 847073"/>
                    <a:gd name="connsiteY833" fmla="*/ 18273 h 484725"/>
                    <a:gd name="connsiteX834" fmla="*/ 647722 w 847073"/>
                    <a:gd name="connsiteY834" fmla="*/ 18273 h 484725"/>
                    <a:gd name="connsiteX835" fmla="*/ 626485 w 847073"/>
                    <a:gd name="connsiteY835" fmla="*/ 30559 h 484725"/>
                    <a:gd name="connsiteX836" fmla="*/ 626485 w 847073"/>
                    <a:gd name="connsiteY836" fmla="*/ 32349 h 484725"/>
                    <a:gd name="connsiteX837" fmla="*/ 477261 w 847073"/>
                    <a:gd name="connsiteY837" fmla="*/ 133080 h 484725"/>
                    <a:gd name="connsiteX838" fmla="*/ 480353 w 847073"/>
                    <a:gd name="connsiteY838" fmla="*/ 133080 h 484725"/>
                    <a:gd name="connsiteX839" fmla="*/ 501671 w 847073"/>
                    <a:gd name="connsiteY839" fmla="*/ 120793 h 484725"/>
                    <a:gd name="connsiteX840" fmla="*/ 501671 w 847073"/>
                    <a:gd name="connsiteY840" fmla="*/ 119085 h 484725"/>
                    <a:gd name="connsiteX841" fmla="*/ 481329 w 847073"/>
                    <a:gd name="connsiteY841" fmla="*/ 107287 h 484725"/>
                    <a:gd name="connsiteX842" fmla="*/ 478237 w 847073"/>
                    <a:gd name="connsiteY842" fmla="*/ 107287 h 484725"/>
                    <a:gd name="connsiteX843" fmla="*/ 456919 w 847073"/>
                    <a:gd name="connsiteY843" fmla="*/ 119573 h 484725"/>
                    <a:gd name="connsiteX844" fmla="*/ 456919 w 847073"/>
                    <a:gd name="connsiteY844" fmla="*/ 121363 h 484725"/>
                    <a:gd name="connsiteX845" fmla="*/ 539424 w 847073"/>
                    <a:gd name="connsiteY845" fmla="*/ 97116 h 484725"/>
                    <a:gd name="connsiteX846" fmla="*/ 542516 w 847073"/>
                    <a:gd name="connsiteY846" fmla="*/ 97116 h 484725"/>
                    <a:gd name="connsiteX847" fmla="*/ 563834 w 847073"/>
                    <a:gd name="connsiteY847" fmla="*/ 84830 h 484725"/>
                    <a:gd name="connsiteX848" fmla="*/ 563834 w 847073"/>
                    <a:gd name="connsiteY848" fmla="*/ 83040 h 484725"/>
                    <a:gd name="connsiteX849" fmla="*/ 543492 w 847073"/>
                    <a:gd name="connsiteY849" fmla="*/ 71323 h 484725"/>
                    <a:gd name="connsiteX850" fmla="*/ 540401 w 847073"/>
                    <a:gd name="connsiteY850" fmla="*/ 71323 h 484725"/>
                    <a:gd name="connsiteX851" fmla="*/ 519083 w 847073"/>
                    <a:gd name="connsiteY851" fmla="*/ 83609 h 484725"/>
                    <a:gd name="connsiteX852" fmla="*/ 519083 w 847073"/>
                    <a:gd name="connsiteY852" fmla="*/ 85399 h 484725"/>
                    <a:gd name="connsiteX853" fmla="*/ 439426 w 847073"/>
                    <a:gd name="connsiteY853" fmla="*/ 155211 h 484725"/>
                    <a:gd name="connsiteX854" fmla="*/ 442518 w 847073"/>
                    <a:gd name="connsiteY854" fmla="*/ 155211 h 484725"/>
                    <a:gd name="connsiteX855" fmla="*/ 463754 w 847073"/>
                    <a:gd name="connsiteY855" fmla="*/ 142925 h 484725"/>
                    <a:gd name="connsiteX856" fmla="*/ 463754 w 847073"/>
                    <a:gd name="connsiteY856" fmla="*/ 141135 h 484725"/>
                    <a:gd name="connsiteX857" fmla="*/ 443413 w 847073"/>
                    <a:gd name="connsiteY857" fmla="*/ 129337 h 484725"/>
                    <a:gd name="connsiteX858" fmla="*/ 440321 w 847073"/>
                    <a:gd name="connsiteY858" fmla="*/ 129337 h 484725"/>
                    <a:gd name="connsiteX859" fmla="*/ 419084 w 847073"/>
                    <a:gd name="connsiteY859" fmla="*/ 141623 h 484725"/>
                    <a:gd name="connsiteX860" fmla="*/ 419084 w 847073"/>
                    <a:gd name="connsiteY860" fmla="*/ 143413 h 484725"/>
                    <a:gd name="connsiteX861" fmla="*/ 508424 w 847073"/>
                    <a:gd name="connsiteY861" fmla="*/ 115342 h 484725"/>
                    <a:gd name="connsiteX862" fmla="*/ 511516 w 847073"/>
                    <a:gd name="connsiteY862" fmla="*/ 115342 h 484725"/>
                    <a:gd name="connsiteX863" fmla="*/ 532834 w 847073"/>
                    <a:gd name="connsiteY863" fmla="*/ 103056 h 484725"/>
                    <a:gd name="connsiteX864" fmla="*/ 532834 w 847073"/>
                    <a:gd name="connsiteY864" fmla="*/ 101266 h 484725"/>
                    <a:gd name="connsiteX865" fmla="*/ 512492 w 847073"/>
                    <a:gd name="connsiteY865" fmla="*/ 89549 h 484725"/>
                    <a:gd name="connsiteX866" fmla="*/ 509400 w 847073"/>
                    <a:gd name="connsiteY866" fmla="*/ 89549 h 484725"/>
                    <a:gd name="connsiteX867" fmla="*/ 488082 w 847073"/>
                    <a:gd name="connsiteY867" fmla="*/ 101835 h 484725"/>
                    <a:gd name="connsiteX868" fmla="*/ 488082 w 847073"/>
                    <a:gd name="connsiteY868" fmla="*/ 103625 h 484725"/>
                    <a:gd name="connsiteX869" fmla="*/ 377181 w 847073"/>
                    <a:gd name="connsiteY869" fmla="*/ 191093 h 484725"/>
                    <a:gd name="connsiteX870" fmla="*/ 380273 w 847073"/>
                    <a:gd name="connsiteY870" fmla="*/ 191093 h 484725"/>
                    <a:gd name="connsiteX871" fmla="*/ 401591 w 847073"/>
                    <a:gd name="connsiteY871" fmla="*/ 178807 h 484725"/>
                    <a:gd name="connsiteX872" fmla="*/ 401591 w 847073"/>
                    <a:gd name="connsiteY872" fmla="*/ 177017 h 484725"/>
                    <a:gd name="connsiteX873" fmla="*/ 381249 w 847073"/>
                    <a:gd name="connsiteY873" fmla="*/ 165300 h 484725"/>
                    <a:gd name="connsiteX874" fmla="*/ 378157 w 847073"/>
                    <a:gd name="connsiteY874" fmla="*/ 165300 h 484725"/>
                    <a:gd name="connsiteX875" fmla="*/ 356921 w 847073"/>
                    <a:gd name="connsiteY875" fmla="*/ 177587 h 484725"/>
                    <a:gd name="connsiteX876" fmla="*/ 356921 w 847073"/>
                    <a:gd name="connsiteY876" fmla="*/ 179377 h 484725"/>
                    <a:gd name="connsiteX877" fmla="*/ 408344 w 847073"/>
                    <a:gd name="connsiteY877" fmla="*/ 173193 h 484725"/>
                    <a:gd name="connsiteX878" fmla="*/ 411436 w 847073"/>
                    <a:gd name="connsiteY878" fmla="*/ 173193 h 484725"/>
                    <a:gd name="connsiteX879" fmla="*/ 432672 w 847073"/>
                    <a:gd name="connsiteY879" fmla="*/ 160907 h 484725"/>
                    <a:gd name="connsiteX880" fmla="*/ 432672 w 847073"/>
                    <a:gd name="connsiteY880" fmla="*/ 159117 h 484725"/>
                    <a:gd name="connsiteX881" fmla="*/ 412331 w 847073"/>
                    <a:gd name="connsiteY881" fmla="*/ 147400 h 484725"/>
                    <a:gd name="connsiteX882" fmla="*/ 409239 w 847073"/>
                    <a:gd name="connsiteY882" fmla="*/ 147400 h 484725"/>
                    <a:gd name="connsiteX883" fmla="*/ 388003 w 847073"/>
                    <a:gd name="connsiteY883" fmla="*/ 159686 h 484725"/>
                    <a:gd name="connsiteX884" fmla="*/ 388003 w 847073"/>
                    <a:gd name="connsiteY884" fmla="*/ 161476 h 484725"/>
                    <a:gd name="connsiteX885" fmla="*/ 569692 w 847073"/>
                    <a:gd name="connsiteY885" fmla="*/ 71323 h 484725"/>
                    <a:gd name="connsiteX886" fmla="*/ 572784 w 847073"/>
                    <a:gd name="connsiteY886" fmla="*/ 71323 h 484725"/>
                    <a:gd name="connsiteX887" fmla="*/ 594102 w 847073"/>
                    <a:gd name="connsiteY887" fmla="*/ 59037 h 484725"/>
                    <a:gd name="connsiteX888" fmla="*/ 594102 w 847073"/>
                    <a:gd name="connsiteY888" fmla="*/ 57247 h 484725"/>
                    <a:gd name="connsiteX889" fmla="*/ 588650 w 847073"/>
                    <a:gd name="connsiteY889" fmla="*/ 54155 h 484725"/>
                    <a:gd name="connsiteX890" fmla="*/ 585558 w 847073"/>
                    <a:gd name="connsiteY890" fmla="*/ 54155 h 484725"/>
                    <a:gd name="connsiteX891" fmla="*/ 564322 w 847073"/>
                    <a:gd name="connsiteY891" fmla="*/ 66441 h 484725"/>
                    <a:gd name="connsiteX892" fmla="*/ 564322 w 847073"/>
                    <a:gd name="connsiteY892" fmla="*/ 68231 h 484725"/>
                    <a:gd name="connsiteX893" fmla="*/ 662937 w 847073"/>
                    <a:gd name="connsiteY893" fmla="*/ 17540 h 484725"/>
                    <a:gd name="connsiteX894" fmla="*/ 666029 w 847073"/>
                    <a:gd name="connsiteY894" fmla="*/ 17540 h 484725"/>
                    <a:gd name="connsiteX895" fmla="*/ 687347 w 847073"/>
                    <a:gd name="connsiteY895" fmla="*/ 5254 h 484725"/>
                    <a:gd name="connsiteX896" fmla="*/ 687347 w 847073"/>
                    <a:gd name="connsiteY896" fmla="*/ 3545 h 484725"/>
                    <a:gd name="connsiteX897" fmla="*/ 681895 w 847073"/>
                    <a:gd name="connsiteY897" fmla="*/ 372 h 484725"/>
                    <a:gd name="connsiteX898" fmla="*/ 678804 w 847073"/>
                    <a:gd name="connsiteY898" fmla="*/ 372 h 484725"/>
                    <a:gd name="connsiteX899" fmla="*/ 657567 w 847073"/>
                    <a:gd name="connsiteY899" fmla="*/ 12659 h 484725"/>
                    <a:gd name="connsiteX900" fmla="*/ 657567 w 847073"/>
                    <a:gd name="connsiteY900" fmla="*/ 14449 h 484725"/>
                    <a:gd name="connsiteX901" fmla="*/ 705736 w 847073"/>
                    <a:gd name="connsiteY901" fmla="*/ 41950 h 484725"/>
                    <a:gd name="connsiteX902" fmla="*/ 708828 w 847073"/>
                    <a:gd name="connsiteY902" fmla="*/ 41950 h 484725"/>
                    <a:gd name="connsiteX903" fmla="*/ 730064 w 847073"/>
                    <a:gd name="connsiteY903" fmla="*/ 29664 h 484725"/>
                    <a:gd name="connsiteX904" fmla="*/ 730064 w 847073"/>
                    <a:gd name="connsiteY904" fmla="*/ 27874 h 484725"/>
                    <a:gd name="connsiteX905" fmla="*/ 709723 w 847073"/>
                    <a:gd name="connsiteY905" fmla="*/ 16076 h 484725"/>
                    <a:gd name="connsiteX906" fmla="*/ 706631 w 847073"/>
                    <a:gd name="connsiteY906" fmla="*/ 16076 h 484725"/>
                    <a:gd name="connsiteX907" fmla="*/ 685638 w 847073"/>
                    <a:gd name="connsiteY907" fmla="*/ 28444 h 484725"/>
                    <a:gd name="connsiteX908" fmla="*/ 685638 w 847073"/>
                    <a:gd name="connsiteY908" fmla="*/ 30234 h 484725"/>
                    <a:gd name="connsiteX909" fmla="*/ 764970 w 847073"/>
                    <a:gd name="connsiteY909" fmla="*/ 110134 h 484725"/>
                    <a:gd name="connsiteX910" fmla="*/ 786206 w 847073"/>
                    <a:gd name="connsiteY910" fmla="*/ 97848 h 484725"/>
                    <a:gd name="connsiteX911" fmla="*/ 786206 w 847073"/>
                    <a:gd name="connsiteY911" fmla="*/ 96058 h 484725"/>
                    <a:gd name="connsiteX912" fmla="*/ 765865 w 847073"/>
                    <a:gd name="connsiteY912" fmla="*/ 84342 h 484725"/>
                    <a:gd name="connsiteX913" fmla="*/ 762773 w 847073"/>
                    <a:gd name="connsiteY913" fmla="*/ 84342 h 484725"/>
                    <a:gd name="connsiteX914" fmla="*/ 741536 w 847073"/>
                    <a:gd name="connsiteY914" fmla="*/ 96628 h 484725"/>
                    <a:gd name="connsiteX915" fmla="*/ 741536 w 847073"/>
                    <a:gd name="connsiteY915" fmla="*/ 98418 h 484725"/>
                    <a:gd name="connsiteX916" fmla="*/ 761959 w 847073"/>
                    <a:gd name="connsiteY916" fmla="*/ 110134 h 484725"/>
                    <a:gd name="connsiteX917" fmla="*/ 764970 w 847073"/>
                    <a:gd name="connsiteY917" fmla="*/ 110134 h 484725"/>
                    <a:gd name="connsiteX918" fmla="*/ 600774 w 847073"/>
                    <a:gd name="connsiteY918" fmla="*/ 53179 h 484725"/>
                    <a:gd name="connsiteX919" fmla="*/ 603866 w 847073"/>
                    <a:gd name="connsiteY919" fmla="*/ 53179 h 484725"/>
                    <a:gd name="connsiteX920" fmla="*/ 625184 w 847073"/>
                    <a:gd name="connsiteY920" fmla="*/ 40892 h 484725"/>
                    <a:gd name="connsiteX921" fmla="*/ 625184 w 847073"/>
                    <a:gd name="connsiteY921" fmla="*/ 39102 h 484725"/>
                    <a:gd name="connsiteX922" fmla="*/ 619732 w 847073"/>
                    <a:gd name="connsiteY922" fmla="*/ 35929 h 484725"/>
                    <a:gd name="connsiteX923" fmla="*/ 616640 w 847073"/>
                    <a:gd name="connsiteY923" fmla="*/ 35929 h 484725"/>
                    <a:gd name="connsiteX924" fmla="*/ 595404 w 847073"/>
                    <a:gd name="connsiteY924" fmla="*/ 48215 h 484725"/>
                    <a:gd name="connsiteX925" fmla="*/ 595404 w 847073"/>
                    <a:gd name="connsiteY925" fmla="*/ 49924 h 484725"/>
                    <a:gd name="connsiteX926" fmla="*/ 346099 w 847073"/>
                    <a:gd name="connsiteY926" fmla="*/ 208831 h 484725"/>
                    <a:gd name="connsiteX927" fmla="*/ 349191 w 847073"/>
                    <a:gd name="connsiteY927" fmla="*/ 208831 h 484725"/>
                    <a:gd name="connsiteX928" fmla="*/ 370509 w 847073"/>
                    <a:gd name="connsiteY928" fmla="*/ 196545 h 484725"/>
                    <a:gd name="connsiteX929" fmla="*/ 370509 w 847073"/>
                    <a:gd name="connsiteY929" fmla="*/ 194755 h 484725"/>
                    <a:gd name="connsiteX930" fmla="*/ 350168 w 847073"/>
                    <a:gd name="connsiteY930" fmla="*/ 182957 h 484725"/>
                    <a:gd name="connsiteX931" fmla="*/ 347076 w 847073"/>
                    <a:gd name="connsiteY931" fmla="*/ 182957 h 484725"/>
                    <a:gd name="connsiteX932" fmla="*/ 325839 w 847073"/>
                    <a:gd name="connsiteY932" fmla="*/ 195243 h 484725"/>
                    <a:gd name="connsiteX933" fmla="*/ 325839 w 847073"/>
                    <a:gd name="connsiteY933" fmla="*/ 196952 h 484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</a:cxnLst>
                  <a:rect l="l" t="t" r="r" b="b"/>
                  <a:pathLst>
                    <a:path w="847073" h="484725">
                      <a:moveTo>
                        <a:pt x="575876" y="152119"/>
                      </a:moveTo>
                      <a:lnTo>
                        <a:pt x="597194" y="139914"/>
                      </a:lnTo>
                      <a:cubicBezTo>
                        <a:pt x="598089" y="139345"/>
                        <a:pt x="598170" y="138531"/>
                        <a:pt x="597194" y="138124"/>
                      </a:cubicBezTo>
                      <a:lnTo>
                        <a:pt x="576852" y="126326"/>
                      </a:lnTo>
                      <a:cubicBezTo>
                        <a:pt x="575884" y="125830"/>
                        <a:pt x="574729" y="125830"/>
                        <a:pt x="573760" y="126326"/>
                      </a:cubicBezTo>
                      <a:lnTo>
                        <a:pt x="552605" y="138938"/>
                      </a:lnTo>
                      <a:cubicBezTo>
                        <a:pt x="551710" y="139508"/>
                        <a:pt x="551629" y="140321"/>
                        <a:pt x="552605" y="140728"/>
                      </a:cubicBezTo>
                      <a:lnTo>
                        <a:pt x="572947" y="152526"/>
                      </a:lnTo>
                      <a:cubicBezTo>
                        <a:pt x="573931" y="152827"/>
                        <a:pt x="575005" y="152681"/>
                        <a:pt x="575876" y="152119"/>
                      </a:cubicBezTo>
                      <a:close/>
                      <a:moveTo>
                        <a:pt x="544794" y="109646"/>
                      </a:moveTo>
                      <a:lnTo>
                        <a:pt x="523558" y="121933"/>
                      </a:lnTo>
                      <a:cubicBezTo>
                        <a:pt x="522663" y="122502"/>
                        <a:pt x="522582" y="123234"/>
                        <a:pt x="523558" y="123723"/>
                      </a:cubicBezTo>
                      <a:lnTo>
                        <a:pt x="543899" y="135439"/>
                      </a:lnTo>
                      <a:cubicBezTo>
                        <a:pt x="544868" y="135960"/>
                        <a:pt x="546023" y="135960"/>
                        <a:pt x="546991" y="135439"/>
                      </a:cubicBezTo>
                      <a:lnTo>
                        <a:pt x="568228" y="123153"/>
                      </a:lnTo>
                      <a:cubicBezTo>
                        <a:pt x="569123" y="122665"/>
                        <a:pt x="569204" y="121851"/>
                        <a:pt x="568228" y="121363"/>
                      </a:cubicBezTo>
                      <a:lnTo>
                        <a:pt x="547805" y="109646"/>
                      </a:lnTo>
                      <a:cubicBezTo>
                        <a:pt x="546853" y="109182"/>
                        <a:pt x="545746" y="109182"/>
                        <a:pt x="544794" y="109646"/>
                      </a:cubicBezTo>
                      <a:close/>
                      <a:moveTo>
                        <a:pt x="476122" y="149353"/>
                      </a:moveTo>
                      <a:lnTo>
                        <a:pt x="440077" y="170101"/>
                      </a:lnTo>
                      <a:cubicBezTo>
                        <a:pt x="439182" y="170671"/>
                        <a:pt x="439100" y="171403"/>
                        <a:pt x="440077" y="171891"/>
                      </a:cubicBezTo>
                      <a:lnTo>
                        <a:pt x="460418" y="183689"/>
                      </a:lnTo>
                      <a:cubicBezTo>
                        <a:pt x="461395" y="184169"/>
                        <a:pt x="462534" y="184169"/>
                        <a:pt x="463510" y="183689"/>
                      </a:cubicBezTo>
                      <a:lnTo>
                        <a:pt x="499555" y="162941"/>
                      </a:lnTo>
                      <a:cubicBezTo>
                        <a:pt x="500450" y="162371"/>
                        <a:pt x="500531" y="161639"/>
                        <a:pt x="499555" y="161151"/>
                      </a:cubicBezTo>
                      <a:lnTo>
                        <a:pt x="479214" y="149434"/>
                      </a:lnTo>
                      <a:cubicBezTo>
                        <a:pt x="478262" y="148889"/>
                        <a:pt x="477098" y="148856"/>
                        <a:pt x="476122" y="149353"/>
                      </a:cubicBezTo>
                      <a:close/>
                      <a:moveTo>
                        <a:pt x="513713" y="127628"/>
                      </a:moveTo>
                      <a:lnTo>
                        <a:pt x="492476" y="139914"/>
                      </a:lnTo>
                      <a:cubicBezTo>
                        <a:pt x="491581" y="140403"/>
                        <a:pt x="491500" y="141216"/>
                        <a:pt x="492476" y="141704"/>
                      </a:cubicBezTo>
                      <a:lnTo>
                        <a:pt x="512818" y="153421"/>
                      </a:lnTo>
                      <a:cubicBezTo>
                        <a:pt x="513786" y="153917"/>
                        <a:pt x="514941" y="153917"/>
                        <a:pt x="515909" y="153421"/>
                      </a:cubicBezTo>
                      <a:lnTo>
                        <a:pt x="537146" y="141135"/>
                      </a:lnTo>
                      <a:cubicBezTo>
                        <a:pt x="538041" y="140565"/>
                        <a:pt x="538122" y="139833"/>
                        <a:pt x="537146" y="139345"/>
                      </a:cubicBezTo>
                      <a:lnTo>
                        <a:pt x="516805" y="127628"/>
                      </a:lnTo>
                      <a:cubicBezTo>
                        <a:pt x="515836" y="127107"/>
                        <a:pt x="514681" y="127107"/>
                        <a:pt x="513713" y="127628"/>
                      </a:cubicBezTo>
                      <a:close/>
                      <a:moveTo>
                        <a:pt x="430313" y="175797"/>
                      </a:moveTo>
                      <a:lnTo>
                        <a:pt x="408995" y="187757"/>
                      </a:lnTo>
                      <a:cubicBezTo>
                        <a:pt x="408100" y="188246"/>
                        <a:pt x="408019" y="189059"/>
                        <a:pt x="408995" y="189547"/>
                      </a:cubicBezTo>
                      <a:lnTo>
                        <a:pt x="429336" y="201264"/>
                      </a:lnTo>
                      <a:cubicBezTo>
                        <a:pt x="430305" y="201760"/>
                        <a:pt x="431460" y="201760"/>
                        <a:pt x="432428" y="201264"/>
                      </a:cubicBezTo>
                      <a:lnTo>
                        <a:pt x="453746" y="188978"/>
                      </a:lnTo>
                      <a:cubicBezTo>
                        <a:pt x="454641" y="188490"/>
                        <a:pt x="454723" y="187676"/>
                        <a:pt x="453746" y="187188"/>
                      </a:cubicBezTo>
                      <a:lnTo>
                        <a:pt x="433405" y="175471"/>
                      </a:lnTo>
                      <a:cubicBezTo>
                        <a:pt x="432380" y="175081"/>
                        <a:pt x="431232" y="175194"/>
                        <a:pt x="430313" y="175797"/>
                      </a:cubicBezTo>
                      <a:close/>
                      <a:moveTo>
                        <a:pt x="399231" y="193697"/>
                      </a:moveTo>
                      <a:lnTo>
                        <a:pt x="377913" y="205983"/>
                      </a:lnTo>
                      <a:cubicBezTo>
                        <a:pt x="377018" y="206553"/>
                        <a:pt x="376937" y="207367"/>
                        <a:pt x="377913" y="207773"/>
                      </a:cubicBezTo>
                      <a:lnTo>
                        <a:pt x="398255" y="219571"/>
                      </a:lnTo>
                      <a:cubicBezTo>
                        <a:pt x="399231" y="220051"/>
                        <a:pt x="400370" y="220051"/>
                        <a:pt x="401347" y="219571"/>
                      </a:cubicBezTo>
                      <a:lnTo>
                        <a:pt x="422664" y="207367"/>
                      </a:lnTo>
                      <a:cubicBezTo>
                        <a:pt x="423559" y="206797"/>
                        <a:pt x="423641" y="205983"/>
                        <a:pt x="422664" y="205576"/>
                      </a:cubicBezTo>
                      <a:lnTo>
                        <a:pt x="402323" y="193778"/>
                      </a:lnTo>
                      <a:cubicBezTo>
                        <a:pt x="401355" y="193307"/>
                        <a:pt x="400224" y="193274"/>
                        <a:pt x="399231" y="193697"/>
                      </a:cubicBezTo>
                      <a:close/>
                      <a:moveTo>
                        <a:pt x="478969" y="241703"/>
                      </a:moveTo>
                      <a:lnTo>
                        <a:pt x="500206" y="229417"/>
                      </a:lnTo>
                      <a:cubicBezTo>
                        <a:pt x="501182" y="228847"/>
                        <a:pt x="501264" y="228115"/>
                        <a:pt x="500206" y="227627"/>
                      </a:cubicBezTo>
                      <a:lnTo>
                        <a:pt x="479865" y="215829"/>
                      </a:lnTo>
                      <a:cubicBezTo>
                        <a:pt x="478888" y="215348"/>
                        <a:pt x="477749" y="215348"/>
                        <a:pt x="476773" y="215829"/>
                      </a:cubicBezTo>
                      <a:lnTo>
                        <a:pt x="455699" y="228440"/>
                      </a:lnTo>
                      <a:cubicBezTo>
                        <a:pt x="454804" y="228928"/>
                        <a:pt x="454723" y="229742"/>
                        <a:pt x="455699" y="230230"/>
                      </a:cubicBezTo>
                      <a:lnTo>
                        <a:pt x="476040" y="241947"/>
                      </a:lnTo>
                      <a:cubicBezTo>
                        <a:pt x="477000" y="242313"/>
                        <a:pt x="478083" y="242224"/>
                        <a:pt x="478969" y="241703"/>
                      </a:cubicBezTo>
                      <a:close/>
                      <a:moveTo>
                        <a:pt x="447888" y="259603"/>
                      </a:moveTo>
                      <a:lnTo>
                        <a:pt x="469124" y="247317"/>
                      </a:lnTo>
                      <a:cubicBezTo>
                        <a:pt x="470101" y="246829"/>
                        <a:pt x="470101" y="246015"/>
                        <a:pt x="469124" y="245527"/>
                      </a:cubicBezTo>
                      <a:lnTo>
                        <a:pt x="448783" y="233810"/>
                      </a:lnTo>
                      <a:cubicBezTo>
                        <a:pt x="447815" y="233314"/>
                        <a:pt x="446659" y="233314"/>
                        <a:pt x="445691" y="233810"/>
                      </a:cubicBezTo>
                      <a:lnTo>
                        <a:pt x="424373" y="246097"/>
                      </a:lnTo>
                      <a:cubicBezTo>
                        <a:pt x="423478" y="246666"/>
                        <a:pt x="423397" y="247480"/>
                        <a:pt x="424373" y="247887"/>
                      </a:cubicBezTo>
                      <a:lnTo>
                        <a:pt x="444715" y="259685"/>
                      </a:lnTo>
                      <a:cubicBezTo>
                        <a:pt x="445723" y="260165"/>
                        <a:pt x="446903" y="260140"/>
                        <a:pt x="447888" y="259603"/>
                      </a:cubicBezTo>
                      <a:close/>
                      <a:moveTo>
                        <a:pt x="417132" y="277260"/>
                      </a:moveTo>
                      <a:lnTo>
                        <a:pt x="438368" y="264973"/>
                      </a:lnTo>
                      <a:cubicBezTo>
                        <a:pt x="439263" y="264485"/>
                        <a:pt x="439344" y="263671"/>
                        <a:pt x="438368" y="263183"/>
                      </a:cubicBezTo>
                      <a:lnTo>
                        <a:pt x="417945" y="251467"/>
                      </a:lnTo>
                      <a:cubicBezTo>
                        <a:pt x="416977" y="250970"/>
                        <a:pt x="415822" y="250970"/>
                        <a:pt x="414853" y="251467"/>
                      </a:cubicBezTo>
                      <a:lnTo>
                        <a:pt x="393617" y="263753"/>
                      </a:lnTo>
                      <a:cubicBezTo>
                        <a:pt x="392722" y="264241"/>
                        <a:pt x="392641" y="265055"/>
                        <a:pt x="393617" y="265543"/>
                      </a:cubicBezTo>
                      <a:lnTo>
                        <a:pt x="413958" y="277260"/>
                      </a:lnTo>
                      <a:cubicBezTo>
                        <a:pt x="414951" y="277780"/>
                        <a:pt x="416139" y="277780"/>
                        <a:pt x="417132" y="277260"/>
                      </a:cubicBezTo>
                      <a:close/>
                      <a:moveTo>
                        <a:pt x="386050" y="295160"/>
                      </a:moveTo>
                      <a:lnTo>
                        <a:pt x="407286" y="282955"/>
                      </a:lnTo>
                      <a:cubicBezTo>
                        <a:pt x="408181" y="282386"/>
                        <a:pt x="408263" y="281572"/>
                        <a:pt x="407286" y="281165"/>
                      </a:cubicBezTo>
                      <a:lnTo>
                        <a:pt x="386945" y="269367"/>
                      </a:lnTo>
                      <a:cubicBezTo>
                        <a:pt x="385969" y="268887"/>
                        <a:pt x="384829" y="268887"/>
                        <a:pt x="383853" y="269367"/>
                      </a:cubicBezTo>
                      <a:lnTo>
                        <a:pt x="362617" y="281572"/>
                      </a:lnTo>
                      <a:cubicBezTo>
                        <a:pt x="361722" y="282142"/>
                        <a:pt x="361640" y="282955"/>
                        <a:pt x="362617" y="283362"/>
                      </a:cubicBezTo>
                      <a:lnTo>
                        <a:pt x="382958" y="295160"/>
                      </a:lnTo>
                      <a:cubicBezTo>
                        <a:pt x="383796" y="295648"/>
                        <a:pt x="384797" y="295762"/>
                        <a:pt x="385724" y="295485"/>
                      </a:cubicBezTo>
                      <a:close/>
                      <a:moveTo>
                        <a:pt x="545120" y="169776"/>
                      </a:moveTo>
                      <a:lnTo>
                        <a:pt x="566438" y="157489"/>
                      </a:lnTo>
                      <a:cubicBezTo>
                        <a:pt x="567333" y="157001"/>
                        <a:pt x="567414" y="156187"/>
                        <a:pt x="566438" y="155699"/>
                      </a:cubicBezTo>
                      <a:lnTo>
                        <a:pt x="546096" y="143983"/>
                      </a:lnTo>
                      <a:cubicBezTo>
                        <a:pt x="545128" y="143486"/>
                        <a:pt x="543973" y="143486"/>
                        <a:pt x="543004" y="143983"/>
                      </a:cubicBezTo>
                      <a:lnTo>
                        <a:pt x="521687" y="156269"/>
                      </a:lnTo>
                      <a:cubicBezTo>
                        <a:pt x="520791" y="156757"/>
                        <a:pt x="520710" y="157571"/>
                        <a:pt x="521687" y="158059"/>
                      </a:cubicBezTo>
                      <a:lnTo>
                        <a:pt x="542028" y="169776"/>
                      </a:lnTo>
                      <a:cubicBezTo>
                        <a:pt x="542866" y="170272"/>
                        <a:pt x="543867" y="170394"/>
                        <a:pt x="544794" y="170101"/>
                      </a:cubicBezTo>
                      <a:close/>
                      <a:moveTo>
                        <a:pt x="510377" y="223396"/>
                      </a:moveTo>
                      <a:lnTo>
                        <a:pt x="557813" y="195975"/>
                      </a:lnTo>
                      <a:cubicBezTo>
                        <a:pt x="558708" y="195487"/>
                        <a:pt x="558789" y="194674"/>
                        <a:pt x="557813" y="194185"/>
                      </a:cubicBezTo>
                      <a:lnTo>
                        <a:pt x="508343" y="165707"/>
                      </a:lnTo>
                      <a:cubicBezTo>
                        <a:pt x="507374" y="165211"/>
                        <a:pt x="506219" y="165211"/>
                        <a:pt x="505251" y="165707"/>
                      </a:cubicBezTo>
                      <a:lnTo>
                        <a:pt x="480841" y="179865"/>
                      </a:lnTo>
                      <a:cubicBezTo>
                        <a:pt x="479865" y="180435"/>
                        <a:pt x="479783" y="181167"/>
                        <a:pt x="480841" y="181655"/>
                      </a:cubicBezTo>
                      <a:lnTo>
                        <a:pt x="507041" y="196789"/>
                      </a:lnTo>
                      <a:cubicBezTo>
                        <a:pt x="507854" y="197277"/>
                        <a:pt x="507773" y="198010"/>
                        <a:pt x="507041" y="198579"/>
                      </a:cubicBezTo>
                      <a:lnTo>
                        <a:pt x="487350" y="209889"/>
                      </a:lnTo>
                      <a:cubicBezTo>
                        <a:pt x="486455" y="210377"/>
                        <a:pt x="486374" y="211191"/>
                        <a:pt x="487350" y="211679"/>
                      </a:cubicBezTo>
                      <a:lnTo>
                        <a:pt x="507692" y="223396"/>
                      </a:lnTo>
                      <a:cubicBezTo>
                        <a:pt x="508408" y="223802"/>
                        <a:pt x="509254" y="223916"/>
                        <a:pt x="510051" y="223721"/>
                      </a:cubicBezTo>
                      <a:close/>
                      <a:moveTo>
                        <a:pt x="368312" y="211679"/>
                      </a:moveTo>
                      <a:lnTo>
                        <a:pt x="346994" y="223965"/>
                      </a:lnTo>
                      <a:cubicBezTo>
                        <a:pt x="346099" y="224453"/>
                        <a:pt x="346018" y="225267"/>
                        <a:pt x="346994" y="225755"/>
                      </a:cubicBezTo>
                      <a:lnTo>
                        <a:pt x="367336" y="237472"/>
                      </a:lnTo>
                      <a:cubicBezTo>
                        <a:pt x="368304" y="237968"/>
                        <a:pt x="369459" y="237968"/>
                        <a:pt x="370428" y="237472"/>
                      </a:cubicBezTo>
                      <a:lnTo>
                        <a:pt x="391664" y="225186"/>
                      </a:lnTo>
                      <a:cubicBezTo>
                        <a:pt x="392641" y="224697"/>
                        <a:pt x="392722" y="223884"/>
                        <a:pt x="391664" y="223396"/>
                      </a:cubicBezTo>
                      <a:lnTo>
                        <a:pt x="371323" y="211679"/>
                      </a:lnTo>
                      <a:cubicBezTo>
                        <a:pt x="370371" y="211215"/>
                        <a:pt x="369264" y="211215"/>
                        <a:pt x="368312" y="211679"/>
                      </a:cubicBezTo>
                      <a:close/>
                      <a:moveTo>
                        <a:pt x="337231" y="229661"/>
                      </a:moveTo>
                      <a:lnTo>
                        <a:pt x="315913" y="241947"/>
                      </a:lnTo>
                      <a:cubicBezTo>
                        <a:pt x="315018" y="242435"/>
                        <a:pt x="314936" y="243249"/>
                        <a:pt x="315913" y="243737"/>
                      </a:cubicBezTo>
                      <a:lnTo>
                        <a:pt x="336254" y="255454"/>
                      </a:lnTo>
                      <a:cubicBezTo>
                        <a:pt x="337222" y="255950"/>
                        <a:pt x="338378" y="255950"/>
                        <a:pt x="339346" y="255454"/>
                      </a:cubicBezTo>
                      <a:lnTo>
                        <a:pt x="360176" y="243086"/>
                      </a:lnTo>
                      <a:cubicBezTo>
                        <a:pt x="361152" y="242517"/>
                        <a:pt x="361152" y="241703"/>
                        <a:pt x="360176" y="241296"/>
                      </a:cubicBezTo>
                      <a:lnTo>
                        <a:pt x="339834" y="229498"/>
                      </a:lnTo>
                      <a:cubicBezTo>
                        <a:pt x="338931" y="229172"/>
                        <a:pt x="337930" y="229229"/>
                        <a:pt x="337068" y="229661"/>
                      </a:cubicBezTo>
                      <a:close/>
                      <a:moveTo>
                        <a:pt x="164898" y="421277"/>
                      </a:moveTo>
                      <a:cubicBezTo>
                        <a:pt x="165870" y="421773"/>
                        <a:pt x="167018" y="421773"/>
                        <a:pt x="167990" y="421277"/>
                      </a:cubicBezTo>
                      <a:lnTo>
                        <a:pt x="189308" y="408909"/>
                      </a:lnTo>
                      <a:cubicBezTo>
                        <a:pt x="190203" y="408340"/>
                        <a:pt x="190284" y="407526"/>
                        <a:pt x="189308" y="407119"/>
                      </a:cubicBezTo>
                      <a:lnTo>
                        <a:pt x="168966" y="395321"/>
                      </a:lnTo>
                      <a:cubicBezTo>
                        <a:pt x="167992" y="394841"/>
                        <a:pt x="166849" y="394841"/>
                        <a:pt x="165874" y="395321"/>
                      </a:cubicBezTo>
                      <a:lnTo>
                        <a:pt x="144801" y="407445"/>
                      </a:lnTo>
                      <a:cubicBezTo>
                        <a:pt x="143906" y="407933"/>
                        <a:pt x="143824" y="408747"/>
                        <a:pt x="144801" y="409235"/>
                      </a:cubicBezTo>
                      <a:close/>
                      <a:moveTo>
                        <a:pt x="88252" y="373190"/>
                      </a:moveTo>
                      <a:lnTo>
                        <a:pt x="67259" y="385476"/>
                      </a:lnTo>
                      <a:cubicBezTo>
                        <a:pt x="66364" y="386045"/>
                        <a:pt x="66283" y="386859"/>
                        <a:pt x="67259" y="387266"/>
                      </a:cubicBezTo>
                      <a:lnTo>
                        <a:pt x="87601" y="399064"/>
                      </a:lnTo>
                      <a:cubicBezTo>
                        <a:pt x="88575" y="399544"/>
                        <a:pt x="89718" y="399544"/>
                        <a:pt x="90693" y="399064"/>
                      </a:cubicBezTo>
                      <a:lnTo>
                        <a:pt x="112010" y="386778"/>
                      </a:lnTo>
                      <a:cubicBezTo>
                        <a:pt x="112905" y="386290"/>
                        <a:pt x="112987" y="385476"/>
                        <a:pt x="112010" y="385069"/>
                      </a:cubicBezTo>
                      <a:lnTo>
                        <a:pt x="91669" y="373108"/>
                      </a:lnTo>
                      <a:cubicBezTo>
                        <a:pt x="90619" y="372555"/>
                        <a:pt x="89355" y="372588"/>
                        <a:pt x="88333" y="373190"/>
                      </a:cubicBezTo>
                      <a:close/>
                      <a:moveTo>
                        <a:pt x="127633" y="409235"/>
                      </a:moveTo>
                      <a:cubicBezTo>
                        <a:pt x="128607" y="409715"/>
                        <a:pt x="129750" y="409715"/>
                        <a:pt x="130724" y="409235"/>
                      </a:cubicBezTo>
                      <a:lnTo>
                        <a:pt x="152042" y="396948"/>
                      </a:lnTo>
                      <a:cubicBezTo>
                        <a:pt x="152937" y="396460"/>
                        <a:pt x="153019" y="395647"/>
                        <a:pt x="152042" y="395240"/>
                      </a:cubicBezTo>
                      <a:lnTo>
                        <a:pt x="132352" y="383035"/>
                      </a:lnTo>
                      <a:cubicBezTo>
                        <a:pt x="131380" y="382539"/>
                        <a:pt x="130231" y="382539"/>
                        <a:pt x="129260" y="383035"/>
                      </a:cubicBezTo>
                      <a:lnTo>
                        <a:pt x="107942" y="395647"/>
                      </a:lnTo>
                      <a:cubicBezTo>
                        <a:pt x="106966" y="396216"/>
                        <a:pt x="106884" y="397030"/>
                        <a:pt x="107942" y="397437"/>
                      </a:cubicBezTo>
                      <a:close/>
                      <a:moveTo>
                        <a:pt x="213717" y="428518"/>
                      </a:moveTo>
                      <a:lnTo>
                        <a:pt x="234954" y="416232"/>
                      </a:lnTo>
                      <a:cubicBezTo>
                        <a:pt x="235849" y="415663"/>
                        <a:pt x="235930" y="414930"/>
                        <a:pt x="234954" y="414442"/>
                      </a:cubicBezTo>
                      <a:lnTo>
                        <a:pt x="214612" y="402726"/>
                      </a:lnTo>
                      <a:cubicBezTo>
                        <a:pt x="213647" y="402205"/>
                        <a:pt x="212486" y="402205"/>
                        <a:pt x="211521" y="402726"/>
                      </a:cubicBezTo>
                      <a:lnTo>
                        <a:pt x="190284" y="415012"/>
                      </a:lnTo>
                      <a:cubicBezTo>
                        <a:pt x="189389" y="415500"/>
                        <a:pt x="189308" y="416314"/>
                        <a:pt x="190284" y="416802"/>
                      </a:cubicBezTo>
                      <a:lnTo>
                        <a:pt x="210626" y="428518"/>
                      </a:lnTo>
                      <a:cubicBezTo>
                        <a:pt x="211597" y="429015"/>
                        <a:pt x="212746" y="429015"/>
                        <a:pt x="213717" y="428518"/>
                      </a:cubicBezTo>
                      <a:close/>
                      <a:moveTo>
                        <a:pt x="179544" y="446582"/>
                      </a:moveTo>
                      <a:cubicBezTo>
                        <a:pt x="180519" y="447062"/>
                        <a:pt x="181661" y="447062"/>
                        <a:pt x="182636" y="446582"/>
                      </a:cubicBezTo>
                      <a:lnTo>
                        <a:pt x="203872" y="434295"/>
                      </a:lnTo>
                      <a:cubicBezTo>
                        <a:pt x="204767" y="433807"/>
                        <a:pt x="204849" y="432994"/>
                        <a:pt x="203872" y="432587"/>
                      </a:cubicBezTo>
                      <a:lnTo>
                        <a:pt x="183531" y="420789"/>
                      </a:lnTo>
                      <a:cubicBezTo>
                        <a:pt x="182559" y="420292"/>
                        <a:pt x="181410" y="420292"/>
                        <a:pt x="180439" y="420789"/>
                      </a:cubicBezTo>
                      <a:lnTo>
                        <a:pt x="159202" y="433075"/>
                      </a:lnTo>
                      <a:cubicBezTo>
                        <a:pt x="158307" y="433644"/>
                        <a:pt x="158226" y="434458"/>
                        <a:pt x="159202" y="434865"/>
                      </a:cubicBezTo>
                      <a:close/>
                      <a:moveTo>
                        <a:pt x="119577" y="355289"/>
                      </a:moveTo>
                      <a:lnTo>
                        <a:pt x="98178" y="367576"/>
                      </a:lnTo>
                      <a:cubicBezTo>
                        <a:pt x="97202" y="368064"/>
                        <a:pt x="97120" y="368877"/>
                        <a:pt x="98178" y="369366"/>
                      </a:cubicBezTo>
                      <a:lnTo>
                        <a:pt x="118520" y="381082"/>
                      </a:lnTo>
                      <a:cubicBezTo>
                        <a:pt x="119491" y="381579"/>
                        <a:pt x="120640" y="381579"/>
                        <a:pt x="121612" y="381082"/>
                      </a:cubicBezTo>
                      <a:lnTo>
                        <a:pt x="142929" y="368796"/>
                      </a:lnTo>
                      <a:cubicBezTo>
                        <a:pt x="143824" y="368226"/>
                        <a:pt x="143906" y="367494"/>
                        <a:pt x="142929" y="367006"/>
                      </a:cubicBezTo>
                      <a:lnTo>
                        <a:pt x="122588" y="355289"/>
                      </a:lnTo>
                      <a:cubicBezTo>
                        <a:pt x="121602" y="354736"/>
                        <a:pt x="120401" y="354736"/>
                        <a:pt x="119415" y="355289"/>
                      </a:cubicBezTo>
                      <a:close/>
                      <a:moveTo>
                        <a:pt x="274986" y="265787"/>
                      </a:moveTo>
                      <a:lnTo>
                        <a:pt x="253749" y="278073"/>
                      </a:lnTo>
                      <a:cubicBezTo>
                        <a:pt x="252854" y="278562"/>
                        <a:pt x="252773" y="279375"/>
                        <a:pt x="253749" y="279863"/>
                      </a:cubicBezTo>
                      <a:lnTo>
                        <a:pt x="274091" y="291580"/>
                      </a:lnTo>
                      <a:cubicBezTo>
                        <a:pt x="275059" y="292076"/>
                        <a:pt x="276214" y="292076"/>
                        <a:pt x="277183" y="291580"/>
                      </a:cubicBezTo>
                      <a:lnTo>
                        <a:pt x="298419" y="279294"/>
                      </a:lnTo>
                      <a:cubicBezTo>
                        <a:pt x="299314" y="278806"/>
                        <a:pt x="299395" y="277992"/>
                        <a:pt x="298419" y="277504"/>
                      </a:cubicBezTo>
                      <a:lnTo>
                        <a:pt x="278078" y="265787"/>
                      </a:lnTo>
                      <a:cubicBezTo>
                        <a:pt x="277118" y="265128"/>
                        <a:pt x="275873" y="265038"/>
                        <a:pt x="274823" y="265543"/>
                      </a:cubicBezTo>
                      <a:close/>
                      <a:moveTo>
                        <a:pt x="150659" y="337552"/>
                      </a:moveTo>
                      <a:lnTo>
                        <a:pt x="129423" y="349838"/>
                      </a:lnTo>
                      <a:cubicBezTo>
                        <a:pt x="128528" y="350407"/>
                        <a:pt x="128446" y="351140"/>
                        <a:pt x="129423" y="351628"/>
                      </a:cubicBezTo>
                      <a:lnTo>
                        <a:pt x="149845" y="363426"/>
                      </a:lnTo>
                      <a:cubicBezTo>
                        <a:pt x="150792" y="363906"/>
                        <a:pt x="151910" y="363906"/>
                        <a:pt x="152856" y="363426"/>
                      </a:cubicBezTo>
                      <a:lnTo>
                        <a:pt x="173767" y="350489"/>
                      </a:lnTo>
                      <a:cubicBezTo>
                        <a:pt x="174662" y="350001"/>
                        <a:pt x="174743" y="349187"/>
                        <a:pt x="173767" y="348699"/>
                      </a:cubicBezTo>
                      <a:lnTo>
                        <a:pt x="153425" y="336982"/>
                      </a:lnTo>
                      <a:cubicBezTo>
                        <a:pt x="152450" y="336640"/>
                        <a:pt x="151373" y="336762"/>
                        <a:pt x="150496" y="337308"/>
                      </a:cubicBezTo>
                      <a:close/>
                      <a:moveTo>
                        <a:pt x="306067" y="248049"/>
                      </a:moveTo>
                      <a:lnTo>
                        <a:pt x="284831" y="260336"/>
                      </a:lnTo>
                      <a:cubicBezTo>
                        <a:pt x="283936" y="260905"/>
                        <a:pt x="283855" y="261637"/>
                        <a:pt x="284831" y="262126"/>
                      </a:cubicBezTo>
                      <a:lnTo>
                        <a:pt x="305172" y="273924"/>
                      </a:lnTo>
                      <a:cubicBezTo>
                        <a:pt x="306149" y="274404"/>
                        <a:pt x="307288" y="274404"/>
                        <a:pt x="308264" y="273924"/>
                      </a:cubicBezTo>
                      <a:lnTo>
                        <a:pt x="329501" y="261637"/>
                      </a:lnTo>
                      <a:cubicBezTo>
                        <a:pt x="330396" y="261149"/>
                        <a:pt x="330477" y="260336"/>
                        <a:pt x="329501" y="259847"/>
                      </a:cubicBezTo>
                      <a:lnTo>
                        <a:pt x="309078" y="248131"/>
                      </a:lnTo>
                      <a:cubicBezTo>
                        <a:pt x="308183" y="247423"/>
                        <a:pt x="306995" y="247211"/>
                        <a:pt x="305905" y="247561"/>
                      </a:cubicBezTo>
                      <a:close/>
                      <a:moveTo>
                        <a:pt x="243904" y="283932"/>
                      </a:moveTo>
                      <a:lnTo>
                        <a:pt x="222668" y="296218"/>
                      </a:lnTo>
                      <a:cubicBezTo>
                        <a:pt x="221773" y="296787"/>
                        <a:pt x="221691" y="297601"/>
                        <a:pt x="222668" y="298008"/>
                      </a:cubicBezTo>
                      <a:lnTo>
                        <a:pt x="243009" y="309806"/>
                      </a:lnTo>
                      <a:cubicBezTo>
                        <a:pt x="243984" y="310286"/>
                        <a:pt x="245126" y="310286"/>
                        <a:pt x="246101" y="309806"/>
                      </a:cubicBezTo>
                      <a:lnTo>
                        <a:pt x="267337" y="297520"/>
                      </a:lnTo>
                      <a:cubicBezTo>
                        <a:pt x="268232" y="297031"/>
                        <a:pt x="268314" y="296218"/>
                        <a:pt x="267337" y="295811"/>
                      </a:cubicBezTo>
                      <a:lnTo>
                        <a:pt x="246996" y="284013"/>
                      </a:lnTo>
                      <a:cubicBezTo>
                        <a:pt x="246081" y="283273"/>
                        <a:pt x="244852" y="283061"/>
                        <a:pt x="243741" y="283443"/>
                      </a:cubicBezTo>
                      <a:close/>
                      <a:moveTo>
                        <a:pt x="212660" y="301669"/>
                      </a:moveTo>
                      <a:lnTo>
                        <a:pt x="191423" y="313956"/>
                      </a:lnTo>
                      <a:cubicBezTo>
                        <a:pt x="190528" y="314444"/>
                        <a:pt x="190447" y="315257"/>
                        <a:pt x="191423" y="315746"/>
                      </a:cubicBezTo>
                      <a:lnTo>
                        <a:pt x="211765" y="327462"/>
                      </a:lnTo>
                      <a:cubicBezTo>
                        <a:pt x="212736" y="327958"/>
                        <a:pt x="213885" y="327958"/>
                        <a:pt x="214857" y="327462"/>
                      </a:cubicBezTo>
                      <a:lnTo>
                        <a:pt x="236093" y="315176"/>
                      </a:lnTo>
                      <a:cubicBezTo>
                        <a:pt x="236988" y="314688"/>
                        <a:pt x="237069" y="313874"/>
                        <a:pt x="236093" y="313386"/>
                      </a:cubicBezTo>
                      <a:lnTo>
                        <a:pt x="215752" y="301669"/>
                      </a:lnTo>
                      <a:cubicBezTo>
                        <a:pt x="214780" y="301173"/>
                        <a:pt x="213631" y="301173"/>
                        <a:pt x="212660" y="301669"/>
                      </a:cubicBezTo>
                      <a:close/>
                      <a:moveTo>
                        <a:pt x="181578" y="319651"/>
                      </a:moveTo>
                      <a:lnTo>
                        <a:pt x="160342" y="331937"/>
                      </a:lnTo>
                      <a:cubicBezTo>
                        <a:pt x="159447" y="332426"/>
                        <a:pt x="159365" y="333239"/>
                        <a:pt x="160342" y="333727"/>
                      </a:cubicBezTo>
                      <a:lnTo>
                        <a:pt x="180764" y="345444"/>
                      </a:lnTo>
                      <a:cubicBezTo>
                        <a:pt x="181736" y="345940"/>
                        <a:pt x="182885" y="345940"/>
                        <a:pt x="183856" y="345444"/>
                      </a:cubicBezTo>
                      <a:lnTo>
                        <a:pt x="205093" y="333158"/>
                      </a:lnTo>
                      <a:cubicBezTo>
                        <a:pt x="205988" y="332588"/>
                        <a:pt x="206069" y="331775"/>
                        <a:pt x="205093" y="331368"/>
                      </a:cubicBezTo>
                      <a:lnTo>
                        <a:pt x="184751" y="319570"/>
                      </a:lnTo>
                      <a:cubicBezTo>
                        <a:pt x="183781" y="319008"/>
                        <a:pt x="182601" y="318951"/>
                        <a:pt x="181578" y="319407"/>
                      </a:cubicBezTo>
                      <a:close/>
                      <a:moveTo>
                        <a:pt x="323561" y="331693"/>
                      </a:moveTo>
                      <a:lnTo>
                        <a:pt x="344798" y="319407"/>
                      </a:lnTo>
                      <a:cubicBezTo>
                        <a:pt x="345693" y="318837"/>
                        <a:pt x="345774" y="318024"/>
                        <a:pt x="344798" y="317617"/>
                      </a:cubicBezTo>
                      <a:lnTo>
                        <a:pt x="324456" y="305819"/>
                      </a:lnTo>
                      <a:cubicBezTo>
                        <a:pt x="323480" y="305339"/>
                        <a:pt x="322341" y="305339"/>
                        <a:pt x="321364" y="305819"/>
                      </a:cubicBezTo>
                      <a:lnTo>
                        <a:pt x="300290" y="317942"/>
                      </a:lnTo>
                      <a:cubicBezTo>
                        <a:pt x="299395" y="318431"/>
                        <a:pt x="299314" y="319244"/>
                        <a:pt x="300290" y="319733"/>
                      </a:cubicBezTo>
                      <a:lnTo>
                        <a:pt x="320632" y="331449"/>
                      </a:lnTo>
                      <a:cubicBezTo>
                        <a:pt x="321559" y="331888"/>
                        <a:pt x="322634" y="331888"/>
                        <a:pt x="323561" y="331449"/>
                      </a:cubicBezTo>
                      <a:close/>
                      <a:moveTo>
                        <a:pt x="613548" y="70265"/>
                      </a:moveTo>
                      <a:lnTo>
                        <a:pt x="592312" y="82470"/>
                      </a:lnTo>
                      <a:cubicBezTo>
                        <a:pt x="591417" y="83040"/>
                        <a:pt x="591336" y="83854"/>
                        <a:pt x="592312" y="84260"/>
                      </a:cubicBezTo>
                      <a:lnTo>
                        <a:pt x="612409" y="95814"/>
                      </a:lnTo>
                      <a:cubicBezTo>
                        <a:pt x="613353" y="96302"/>
                        <a:pt x="614476" y="96302"/>
                        <a:pt x="615420" y="95814"/>
                      </a:cubicBezTo>
                      <a:lnTo>
                        <a:pt x="636738" y="83528"/>
                      </a:lnTo>
                      <a:cubicBezTo>
                        <a:pt x="637633" y="82958"/>
                        <a:pt x="637714" y="82145"/>
                        <a:pt x="636738" y="81738"/>
                      </a:cubicBezTo>
                      <a:lnTo>
                        <a:pt x="616396" y="69940"/>
                      </a:lnTo>
                      <a:cubicBezTo>
                        <a:pt x="615477" y="69566"/>
                        <a:pt x="614443" y="69590"/>
                        <a:pt x="613548" y="70021"/>
                      </a:cubicBezTo>
                      <a:close/>
                      <a:moveTo>
                        <a:pt x="575957" y="91990"/>
                      </a:moveTo>
                      <a:lnTo>
                        <a:pt x="554640" y="104276"/>
                      </a:lnTo>
                      <a:cubicBezTo>
                        <a:pt x="553744" y="104764"/>
                        <a:pt x="553663" y="105578"/>
                        <a:pt x="554640" y="105985"/>
                      </a:cubicBezTo>
                      <a:lnTo>
                        <a:pt x="574981" y="117783"/>
                      </a:lnTo>
                      <a:cubicBezTo>
                        <a:pt x="575949" y="118279"/>
                        <a:pt x="577105" y="118279"/>
                        <a:pt x="578073" y="117783"/>
                      </a:cubicBezTo>
                      <a:lnTo>
                        <a:pt x="599309" y="105497"/>
                      </a:lnTo>
                      <a:cubicBezTo>
                        <a:pt x="600204" y="104927"/>
                        <a:pt x="600286" y="104113"/>
                        <a:pt x="599309" y="103707"/>
                      </a:cubicBezTo>
                      <a:lnTo>
                        <a:pt x="578968" y="91909"/>
                      </a:lnTo>
                      <a:cubicBezTo>
                        <a:pt x="578040" y="91404"/>
                        <a:pt x="576934" y="91339"/>
                        <a:pt x="575957" y="91746"/>
                      </a:cubicBezTo>
                      <a:close/>
                      <a:moveTo>
                        <a:pt x="644630" y="52284"/>
                      </a:moveTo>
                      <a:lnTo>
                        <a:pt x="623394" y="64570"/>
                      </a:lnTo>
                      <a:cubicBezTo>
                        <a:pt x="622499" y="65058"/>
                        <a:pt x="622417" y="65872"/>
                        <a:pt x="623394" y="66360"/>
                      </a:cubicBezTo>
                      <a:lnTo>
                        <a:pt x="643816" y="78076"/>
                      </a:lnTo>
                      <a:cubicBezTo>
                        <a:pt x="644785" y="78573"/>
                        <a:pt x="645940" y="78573"/>
                        <a:pt x="646908" y="78076"/>
                      </a:cubicBezTo>
                      <a:lnTo>
                        <a:pt x="668145" y="65790"/>
                      </a:lnTo>
                      <a:cubicBezTo>
                        <a:pt x="669040" y="65302"/>
                        <a:pt x="669121" y="64488"/>
                        <a:pt x="668145" y="64000"/>
                      </a:cubicBezTo>
                      <a:lnTo>
                        <a:pt x="647803" y="52284"/>
                      </a:lnTo>
                      <a:cubicBezTo>
                        <a:pt x="646933" y="51787"/>
                        <a:pt x="645891" y="51698"/>
                        <a:pt x="644955" y="52040"/>
                      </a:cubicBezTo>
                      <a:close/>
                      <a:moveTo>
                        <a:pt x="472786" y="211923"/>
                      </a:moveTo>
                      <a:lnTo>
                        <a:pt x="494103" y="199637"/>
                      </a:lnTo>
                      <a:cubicBezTo>
                        <a:pt x="494999" y="199149"/>
                        <a:pt x="495080" y="198335"/>
                        <a:pt x="494103" y="197847"/>
                      </a:cubicBezTo>
                      <a:lnTo>
                        <a:pt x="473762" y="186130"/>
                      </a:lnTo>
                      <a:cubicBezTo>
                        <a:pt x="472794" y="185634"/>
                        <a:pt x="471638" y="185634"/>
                        <a:pt x="470670" y="186130"/>
                      </a:cubicBezTo>
                      <a:lnTo>
                        <a:pt x="449678" y="198254"/>
                      </a:lnTo>
                      <a:cubicBezTo>
                        <a:pt x="448783" y="198742"/>
                        <a:pt x="448701" y="199556"/>
                        <a:pt x="449678" y="200044"/>
                      </a:cubicBezTo>
                      <a:lnTo>
                        <a:pt x="470019" y="211760"/>
                      </a:lnTo>
                      <a:cubicBezTo>
                        <a:pt x="470914" y="212126"/>
                        <a:pt x="471915" y="212094"/>
                        <a:pt x="472786" y="211679"/>
                      </a:cubicBezTo>
                      <a:close/>
                      <a:moveTo>
                        <a:pt x="678804" y="34220"/>
                      </a:moveTo>
                      <a:cubicBezTo>
                        <a:pt x="677835" y="33724"/>
                        <a:pt x="676680" y="33724"/>
                        <a:pt x="675712" y="34220"/>
                      </a:cubicBezTo>
                      <a:lnTo>
                        <a:pt x="654475" y="46507"/>
                      </a:lnTo>
                      <a:cubicBezTo>
                        <a:pt x="653580" y="47076"/>
                        <a:pt x="653499" y="47890"/>
                        <a:pt x="654475" y="48297"/>
                      </a:cubicBezTo>
                      <a:lnTo>
                        <a:pt x="674817" y="60095"/>
                      </a:lnTo>
                      <a:cubicBezTo>
                        <a:pt x="675793" y="60575"/>
                        <a:pt x="676932" y="60575"/>
                        <a:pt x="677909" y="60095"/>
                      </a:cubicBezTo>
                      <a:lnTo>
                        <a:pt x="699145" y="47808"/>
                      </a:lnTo>
                      <a:cubicBezTo>
                        <a:pt x="700040" y="47320"/>
                        <a:pt x="700121" y="46507"/>
                        <a:pt x="699145" y="46018"/>
                      </a:cubicBezTo>
                      <a:close/>
                      <a:moveTo>
                        <a:pt x="354643" y="313712"/>
                      </a:moveTo>
                      <a:lnTo>
                        <a:pt x="375879" y="301425"/>
                      </a:lnTo>
                      <a:cubicBezTo>
                        <a:pt x="376774" y="300937"/>
                        <a:pt x="376856" y="300123"/>
                        <a:pt x="375879" y="299635"/>
                      </a:cubicBezTo>
                      <a:lnTo>
                        <a:pt x="355538" y="287919"/>
                      </a:lnTo>
                      <a:cubicBezTo>
                        <a:pt x="354570" y="287422"/>
                        <a:pt x="353414" y="287422"/>
                        <a:pt x="352446" y="287919"/>
                      </a:cubicBezTo>
                      <a:lnTo>
                        <a:pt x="331209" y="300205"/>
                      </a:lnTo>
                      <a:cubicBezTo>
                        <a:pt x="330314" y="300693"/>
                        <a:pt x="330233" y="301507"/>
                        <a:pt x="331209" y="301995"/>
                      </a:cubicBezTo>
                      <a:lnTo>
                        <a:pt x="351551" y="313712"/>
                      </a:lnTo>
                      <a:cubicBezTo>
                        <a:pt x="352560" y="314126"/>
                        <a:pt x="353707" y="314037"/>
                        <a:pt x="354643" y="313467"/>
                      </a:cubicBezTo>
                      <a:close/>
                      <a:moveTo>
                        <a:pt x="735841" y="93617"/>
                      </a:moveTo>
                      <a:lnTo>
                        <a:pt x="757159" y="81331"/>
                      </a:lnTo>
                      <a:cubicBezTo>
                        <a:pt x="758054" y="80843"/>
                        <a:pt x="758135" y="80029"/>
                        <a:pt x="757159" y="79541"/>
                      </a:cubicBezTo>
                      <a:lnTo>
                        <a:pt x="736817" y="67824"/>
                      </a:lnTo>
                      <a:cubicBezTo>
                        <a:pt x="735849" y="67328"/>
                        <a:pt x="734694" y="67328"/>
                        <a:pt x="733725" y="67824"/>
                      </a:cubicBezTo>
                      <a:lnTo>
                        <a:pt x="712408" y="80111"/>
                      </a:lnTo>
                      <a:cubicBezTo>
                        <a:pt x="711513" y="80599"/>
                        <a:pt x="711431" y="81412"/>
                        <a:pt x="712408" y="81901"/>
                      </a:cubicBezTo>
                      <a:lnTo>
                        <a:pt x="732749" y="93617"/>
                      </a:lnTo>
                      <a:cubicBezTo>
                        <a:pt x="733758" y="94032"/>
                        <a:pt x="734905" y="93943"/>
                        <a:pt x="735841" y="93373"/>
                      </a:cubicBezTo>
                      <a:close/>
                      <a:moveTo>
                        <a:pt x="675712" y="94756"/>
                      </a:moveTo>
                      <a:lnTo>
                        <a:pt x="696948" y="82470"/>
                      </a:lnTo>
                      <a:cubicBezTo>
                        <a:pt x="697843" y="81982"/>
                        <a:pt x="697924" y="81168"/>
                        <a:pt x="696948" y="80680"/>
                      </a:cubicBezTo>
                      <a:lnTo>
                        <a:pt x="676525" y="68963"/>
                      </a:lnTo>
                      <a:cubicBezTo>
                        <a:pt x="675557" y="68467"/>
                        <a:pt x="674402" y="68467"/>
                        <a:pt x="673433" y="68963"/>
                      </a:cubicBezTo>
                      <a:lnTo>
                        <a:pt x="652197" y="81250"/>
                      </a:lnTo>
                      <a:cubicBezTo>
                        <a:pt x="651302" y="81819"/>
                        <a:pt x="651221" y="82552"/>
                        <a:pt x="652197" y="83040"/>
                      </a:cubicBezTo>
                      <a:lnTo>
                        <a:pt x="672538" y="94838"/>
                      </a:lnTo>
                      <a:cubicBezTo>
                        <a:pt x="673588" y="95245"/>
                        <a:pt x="674768" y="95123"/>
                        <a:pt x="675712" y="94512"/>
                      </a:cubicBezTo>
                      <a:close/>
                      <a:moveTo>
                        <a:pt x="708258" y="50982"/>
                      </a:moveTo>
                      <a:cubicBezTo>
                        <a:pt x="707282" y="50502"/>
                        <a:pt x="706142" y="50502"/>
                        <a:pt x="705166" y="50982"/>
                      </a:cubicBezTo>
                      <a:lnTo>
                        <a:pt x="683848" y="63268"/>
                      </a:lnTo>
                      <a:cubicBezTo>
                        <a:pt x="682953" y="63756"/>
                        <a:pt x="682872" y="64570"/>
                        <a:pt x="683848" y="64977"/>
                      </a:cubicBezTo>
                      <a:lnTo>
                        <a:pt x="704190" y="76775"/>
                      </a:lnTo>
                      <a:cubicBezTo>
                        <a:pt x="705158" y="77271"/>
                        <a:pt x="706313" y="77271"/>
                        <a:pt x="707282" y="76775"/>
                      </a:cubicBezTo>
                      <a:lnTo>
                        <a:pt x="728518" y="64488"/>
                      </a:lnTo>
                      <a:cubicBezTo>
                        <a:pt x="729413" y="63919"/>
                        <a:pt x="729494" y="63105"/>
                        <a:pt x="728518" y="62698"/>
                      </a:cubicBezTo>
                      <a:close/>
                      <a:moveTo>
                        <a:pt x="714767" y="47239"/>
                      </a:moveTo>
                      <a:lnTo>
                        <a:pt x="764156" y="75798"/>
                      </a:lnTo>
                      <a:cubicBezTo>
                        <a:pt x="765133" y="76278"/>
                        <a:pt x="766272" y="76278"/>
                        <a:pt x="767248" y="75798"/>
                      </a:cubicBezTo>
                      <a:lnTo>
                        <a:pt x="788566" y="63512"/>
                      </a:lnTo>
                      <a:cubicBezTo>
                        <a:pt x="789461" y="63024"/>
                        <a:pt x="789542" y="62210"/>
                        <a:pt x="788566" y="61722"/>
                      </a:cubicBezTo>
                      <a:lnTo>
                        <a:pt x="739177" y="33244"/>
                      </a:lnTo>
                      <a:cubicBezTo>
                        <a:pt x="738209" y="32748"/>
                        <a:pt x="737053" y="32748"/>
                        <a:pt x="736085" y="33244"/>
                      </a:cubicBezTo>
                      <a:lnTo>
                        <a:pt x="714767" y="45530"/>
                      </a:lnTo>
                      <a:cubicBezTo>
                        <a:pt x="713709" y="45693"/>
                        <a:pt x="713628" y="46507"/>
                        <a:pt x="714442" y="46995"/>
                      </a:cubicBezTo>
                      <a:close/>
                      <a:moveTo>
                        <a:pt x="642921" y="87027"/>
                      </a:moveTo>
                      <a:lnTo>
                        <a:pt x="621685" y="99313"/>
                      </a:lnTo>
                      <a:cubicBezTo>
                        <a:pt x="620790" y="99801"/>
                        <a:pt x="620709" y="100615"/>
                        <a:pt x="621685" y="101103"/>
                      </a:cubicBezTo>
                      <a:lnTo>
                        <a:pt x="642026" y="112820"/>
                      </a:lnTo>
                      <a:cubicBezTo>
                        <a:pt x="642995" y="113316"/>
                        <a:pt x="644150" y="113316"/>
                        <a:pt x="645118" y="112820"/>
                      </a:cubicBezTo>
                      <a:lnTo>
                        <a:pt x="666355" y="100533"/>
                      </a:lnTo>
                      <a:cubicBezTo>
                        <a:pt x="667250" y="99964"/>
                        <a:pt x="667331" y="99232"/>
                        <a:pt x="666355" y="98743"/>
                      </a:cubicBezTo>
                      <a:lnTo>
                        <a:pt x="646013" y="87027"/>
                      </a:lnTo>
                      <a:cubicBezTo>
                        <a:pt x="645012" y="86303"/>
                        <a:pt x="643686" y="86213"/>
                        <a:pt x="642596" y="86783"/>
                      </a:cubicBezTo>
                      <a:close/>
                      <a:moveTo>
                        <a:pt x="408995" y="221850"/>
                      </a:moveTo>
                      <a:lnTo>
                        <a:pt x="387677" y="234136"/>
                      </a:lnTo>
                      <a:cubicBezTo>
                        <a:pt x="386782" y="234624"/>
                        <a:pt x="386701" y="235438"/>
                        <a:pt x="387677" y="235926"/>
                      </a:cubicBezTo>
                      <a:lnTo>
                        <a:pt x="408019" y="247642"/>
                      </a:lnTo>
                      <a:cubicBezTo>
                        <a:pt x="408987" y="248139"/>
                        <a:pt x="410142" y="248139"/>
                        <a:pt x="411111" y="247642"/>
                      </a:cubicBezTo>
                      <a:lnTo>
                        <a:pt x="432428" y="235356"/>
                      </a:lnTo>
                      <a:cubicBezTo>
                        <a:pt x="433323" y="234868"/>
                        <a:pt x="433405" y="234054"/>
                        <a:pt x="432428" y="233566"/>
                      </a:cubicBezTo>
                      <a:lnTo>
                        <a:pt x="412087" y="221850"/>
                      </a:lnTo>
                      <a:cubicBezTo>
                        <a:pt x="411119" y="221353"/>
                        <a:pt x="409963" y="221353"/>
                        <a:pt x="408995" y="221850"/>
                      </a:cubicBezTo>
                      <a:close/>
                      <a:moveTo>
                        <a:pt x="701911" y="111436"/>
                      </a:moveTo>
                      <a:cubicBezTo>
                        <a:pt x="702888" y="111916"/>
                        <a:pt x="704027" y="111916"/>
                        <a:pt x="705003" y="111436"/>
                      </a:cubicBezTo>
                      <a:lnTo>
                        <a:pt x="726321" y="99232"/>
                      </a:lnTo>
                      <a:cubicBezTo>
                        <a:pt x="727216" y="98662"/>
                        <a:pt x="727297" y="97848"/>
                        <a:pt x="726321" y="97441"/>
                      </a:cubicBezTo>
                      <a:lnTo>
                        <a:pt x="705980" y="85644"/>
                      </a:lnTo>
                      <a:cubicBezTo>
                        <a:pt x="705003" y="85163"/>
                        <a:pt x="703864" y="85163"/>
                        <a:pt x="702888" y="85644"/>
                      </a:cubicBezTo>
                      <a:lnTo>
                        <a:pt x="681570" y="97848"/>
                      </a:lnTo>
                      <a:cubicBezTo>
                        <a:pt x="680675" y="98418"/>
                        <a:pt x="680594" y="99232"/>
                        <a:pt x="681570" y="99638"/>
                      </a:cubicBezTo>
                      <a:close/>
                      <a:moveTo>
                        <a:pt x="439751" y="204031"/>
                      </a:moveTo>
                      <a:lnTo>
                        <a:pt x="418433" y="216235"/>
                      </a:lnTo>
                      <a:cubicBezTo>
                        <a:pt x="417538" y="216805"/>
                        <a:pt x="417457" y="217619"/>
                        <a:pt x="418433" y="218025"/>
                      </a:cubicBezTo>
                      <a:lnTo>
                        <a:pt x="438775" y="229824"/>
                      </a:lnTo>
                      <a:cubicBezTo>
                        <a:pt x="439751" y="230304"/>
                        <a:pt x="440890" y="230304"/>
                        <a:pt x="441867" y="229824"/>
                      </a:cubicBezTo>
                      <a:lnTo>
                        <a:pt x="463185" y="217619"/>
                      </a:lnTo>
                      <a:cubicBezTo>
                        <a:pt x="464080" y="217049"/>
                        <a:pt x="464161" y="216235"/>
                        <a:pt x="463185" y="215829"/>
                      </a:cubicBezTo>
                      <a:lnTo>
                        <a:pt x="442843" y="204031"/>
                      </a:lnTo>
                      <a:cubicBezTo>
                        <a:pt x="441867" y="203551"/>
                        <a:pt x="440728" y="203551"/>
                        <a:pt x="439751" y="204031"/>
                      </a:cubicBezTo>
                      <a:close/>
                      <a:moveTo>
                        <a:pt x="196061" y="403376"/>
                      </a:moveTo>
                      <a:cubicBezTo>
                        <a:pt x="197033" y="403873"/>
                        <a:pt x="198181" y="403873"/>
                        <a:pt x="199153" y="403376"/>
                      </a:cubicBezTo>
                      <a:lnTo>
                        <a:pt x="220471" y="391172"/>
                      </a:lnTo>
                      <a:cubicBezTo>
                        <a:pt x="221366" y="390683"/>
                        <a:pt x="221447" y="389870"/>
                        <a:pt x="220471" y="389381"/>
                      </a:cubicBezTo>
                      <a:lnTo>
                        <a:pt x="200129" y="377665"/>
                      </a:lnTo>
                      <a:cubicBezTo>
                        <a:pt x="199158" y="377168"/>
                        <a:pt x="198009" y="377168"/>
                        <a:pt x="197037" y="377665"/>
                      </a:cubicBezTo>
                      <a:lnTo>
                        <a:pt x="175720" y="389951"/>
                      </a:lnTo>
                      <a:cubicBezTo>
                        <a:pt x="174825" y="390439"/>
                        <a:pt x="174743" y="391253"/>
                        <a:pt x="175720" y="391741"/>
                      </a:cubicBezTo>
                      <a:close/>
                      <a:moveTo>
                        <a:pt x="159935" y="365541"/>
                      </a:moveTo>
                      <a:lnTo>
                        <a:pt x="138698" y="377827"/>
                      </a:lnTo>
                      <a:cubicBezTo>
                        <a:pt x="137803" y="378316"/>
                        <a:pt x="137722" y="379129"/>
                        <a:pt x="138698" y="379618"/>
                      </a:cubicBezTo>
                      <a:lnTo>
                        <a:pt x="159040" y="391334"/>
                      </a:lnTo>
                      <a:cubicBezTo>
                        <a:pt x="160011" y="391831"/>
                        <a:pt x="161160" y="391831"/>
                        <a:pt x="162132" y="391334"/>
                      </a:cubicBezTo>
                      <a:lnTo>
                        <a:pt x="183449" y="379048"/>
                      </a:lnTo>
                      <a:cubicBezTo>
                        <a:pt x="184344" y="378479"/>
                        <a:pt x="184426" y="377746"/>
                        <a:pt x="183449" y="377258"/>
                      </a:cubicBezTo>
                      <a:lnTo>
                        <a:pt x="163108" y="365541"/>
                      </a:lnTo>
                      <a:cubicBezTo>
                        <a:pt x="162136" y="364964"/>
                        <a:pt x="160935" y="364931"/>
                        <a:pt x="159935" y="365460"/>
                      </a:cubicBezTo>
                      <a:close/>
                      <a:moveTo>
                        <a:pt x="229991" y="385232"/>
                      </a:moveTo>
                      <a:lnTo>
                        <a:pt x="251308" y="373027"/>
                      </a:lnTo>
                      <a:cubicBezTo>
                        <a:pt x="252203" y="372458"/>
                        <a:pt x="252285" y="371644"/>
                        <a:pt x="251308" y="371237"/>
                      </a:cubicBezTo>
                      <a:lnTo>
                        <a:pt x="230967" y="359439"/>
                      </a:lnTo>
                      <a:cubicBezTo>
                        <a:pt x="229985" y="358992"/>
                        <a:pt x="228857" y="358992"/>
                        <a:pt x="227875" y="359439"/>
                      </a:cubicBezTo>
                      <a:lnTo>
                        <a:pt x="206639" y="371725"/>
                      </a:lnTo>
                      <a:cubicBezTo>
                        <a:pt x="205662" y="372295"/>
                        <a:pt x="205581" y="373108"/>
                        <a:pt x="206639" y="373515"/>
                      </a:cubicBezTo>
                      <a:lnTo>
                        <a:pt x="226980" y="385313"/>
                      </a:lnTo>
                      <a:cubicBezTo>
                        <a:pt x="227944" y="385745"/>
                        <a:pt x="229051" y="385712"/>
                        <a:pt x="229991" y="385232"/>
                      </a:cubicBezTo>
                      <a:close/>
                      <a:moveTo>
                        <a:pt x="261072" y="367331"/>
                      </a:moveTo>
                      <a:lnTo>
                        <a:pt x="282390" y="355045"/>
                      </a:lnTo>
                      <a:cubicBezTo>
                        <a:pt x="283285" y="354557"/>
                        <a:pt x="283366" y="353743"/>
                        <a:pt x="282390" y="353255"/>
                      </a:cubicBezTo>
                      <a:lnTo>
                        <a:pt x="262537" y="341538"/>
                      </a:lnTo>
                      <a:cubicBezTo>
                        <a:pt x="261572" y="341018"/>
                        <a:pt x="260410" y="341018"/>
                        <a:pt x="259445" y="341538"/>
                      </a:cubicBezTo>
                      <a:lnTo>
                        <a:pt x="238127" y="353906"/>
                      </a:lnTo>
                      <a:cubicBezTo>
                        <a:pt x="237232" y="354394"/>
                        <a:pt x="237151" y="355208"/>
                        <a:pt x="238127" y="355696"/>
                      </a:cubicBezTo>
                      <a:lnTo>
                        <a:pt x="258550" y="367413"/>
                      </a:lnTo>
                      <a:cubicBezTo>
                        <a:pt x="259438" y="367795"/>
                        <a:pt x="260452" y="367771"/>
                        <a:pt x="261316" y="367331"/>
                      </a:cubicBezTo>
                      <a:close/>
                      <a:moveTo>
                        <a:pt x="292235" y="349349"/>
                      </a:moveTo>
                      <a:lnTo>
                        <a:pt x="313472" y="337063"/>
                      </a:lnTo>
                      <a:cubicBezTo>
                        <a:pt x="314367" y="336575"/>
                        <a:pt x="314448" y="335762"/>
                        <a:pt x="313472" y="335273"/>
                      </a:cubicBezTo>
                      <a:lnTo>
                        <a:pt x="293130" y="323557"/>
                      </a:lnTo>
                      <a:cubicBezTo>
                        <a:pt x="292162" y="323060"/>
                        <a:pt x="291007" y="323060"/>
                        <a:pt x="290038" y="323557"/>
                      </a:cubicBezTo>
                      <a:lnTo>
                        <a:pt x="268802" y="335843"/>
                      </a:lnTo>
                      <a:cubicBezTo>
                        <a:pt x="267907" y="336412"/>
                        <a:pt x="267826" y="337145"/>
                        <a:pt x="268802" y="337633"/>
                      </a:cubicBezTo>
                      <a:lnTo>
                        <a:pt x="289225" y="349431"/>
                      </a:lnTo>
                      <a:cubicBezTo>
                        <a:pt x="290258" y="349944"/>
                        <a:pt x="291470" y="349911"/>
                        <a:pt x="292479" y="349349"/>
                      </a:cubicBezTo>
                      <a:close/>
                      <a:moveTo>
                        <a:pt x="190772" y="347478"/>
                      </a:moveTo>
                      <a:lnTo>
                        <a:pt x="169536" y="359765"/>
                      </a:lnTo>
                      <a:cubicBezTo>
                        <a:pt x="168641" y="360334"/>
                        <a:pt x="168559" y="361066"/>
                        <a:pt x="169536" y="361554"/>
                      </a:cubicBezTo>
                      <a:lnTo>
                        <a:pt x="189959" y="373352"/>
                      </a:lnTo>
                      <a:cubicBezTo>
                        <a:pt x="190933" y="373832"/>
                        <a:pt x="192076" y="373832"/>
                        <a:pt x="193051" y="373352"/>
                      </a:cubicBezTo>
                      <a:lnTo>
                        <a:pt x="214287" y="361066"/>
                      </a:lnTo>
                      <a:cubicBezTo>
                        <a:pt x="215182" y="360578"/>
                        <a:pt x="215263" y="359765"/>
                        <a:pt x="214287" y="359276"/>
                      </a:cubicBezTo>
                      <a:lnTo>
                        <a:pt x="193946" y="347560"/>
                      </a:lnTo>
                      <a:cubicBezTo>
                        <a:pt x="193031" y="347096"/>
                        <a:pt x="191955" y="347063"/>
                        <a:pt x="191016" y="347478"/>
                      </a:cubicBezTo>
                      <a:close/>
                      <a:moveTo>
                        <a:pt x="221854" y="329578"/>
                      </a:moveTo>
                      <a:lnTo>
                        <a:pt x="200618" y="341864"/>
                      </a:lnTo>
                      <a:cubicBezTo>
                        <a:pt x="199723" y="342352"/>
                        <a:pt x="199641" y="343166"/>
                        <a:pt x="200618" y="343654"/>
                      </a:cubicBezTo>
                      <a:lnTo>
                        <a:pt x="220959" y="355371"/>
                      </a:lnTo>
                      <a:cubicBezTo>
                        <a:pt x="221930" y="355867"/>
                        <a:pt x="223079" y="355867"/>
                        <a:pt x="224051" y="355371"/>
                      </a:cubicBezTo>
                      <a:lnTo>
                        <a:pt x="245287" y="343084"/>
                      </a:lnTo>
                      <a:cubicBezTo>
                        <a:pt x="246182" y="342515"/>
                        <a:pt x="246264" y="341701"/>
                        <a:pt x="245287" y="341294"/>
                      </a:cubicBezTo>
                      <a:lnTo>
                        <a:pt x="224946" y="329496"/>
                      </a:lnTo>
                      <a:cubicBezTo>
                        <a:pt x="223959" y="329041"/>
                        <a:pt x="222816" y="329073"/>
                        <a:pt x="221854" y="329578"/>
                      </a:cubicBezTo>
                      <a:close/>
                      <a:moveTo>
                        <a:pt x="346262" y="257732"/>
                      </a:moveTo>
                      <a:lnTo>
                        <a:pt x="324944" y="270018"/>
                      </a:lnTo>
                      <a:cubicBezTo>
                        <a:pt x="324049" y="270588"/>
                        <a:pt x="323968" y="271320"/>
                        <a:pt x="324944" y="271808"/>
                      </a:cubicBezTo>
                      <a:lnTo>
                        <a:pt x="345286" y="283606"/>
                      </a:lnTo>
                      <a:cubicBezTo>
                        <a:pt x="346262" y="284086"/>
                        <a:pt x="347401" y="284086"/>
                        <a:pt x="348378" y="283606"/>
                      </a:cubicBezTo>
                      <a:lnTo>
                        <a:pt x="369614" y="271320"/>
                      </a:lnTo>
                      <a:cubicBezTo>
                        <a:pt x="370509" y="270832"/>
                        <a:pt x="370590" y="270018"/>
                        <a:pt x="369614" y="269530"/>
                      </a:cubicBezTo>
                      <a:lnTo>
                        <a:pt x="349273" y="257813"/>
                      </a:lnTo>
                      <a:cubicBezTo>
                        <a:pt x="348402" y="257398"/>
                        <a:pt x="347401" y="257366"/>
                        <a:pt x="346506" y="257732"/>
                      </a:cubicBezTo>
                      <a:close/>
                      <a:moveTo>
                        <a:pt x="315099" y="275714"/>
                      </a:moveTo>
                      <a:lnTo>
                        <a:pt x="293863" y="288000"/>
                      </a:lnTo>
                      <a:cubicBezTo>
                        <a:pt x="292968" y="288488"/>
                        <a:pt x="292886" y="289302"/>
                        <a:pt x="293863" y="289790"/>
                      </a:cubicBezTo>
                      <a:lnTo>
                        <a:pt x="314204" y="301507"/>
                      </a:lnTo>
                      <a:cubicBezTo>
                        <a:pt x="315172" y="302003"/>
                        <a:pt x="316328" y="302003"/>
                        <a:pt x="317296" y="301507"/>
                      </a:cubicBezTo>
                      <a:lnTo>
                        <a:pt x="338532" y="289220"/>
                      </a:lnTo>
                      <a:cubicBezTo>
                        <a:pt x="339427" y="288732"/>
                        <a:pt x="339509" y="287919"/>
                        <a:pt x="338532" y="287430"/>
                      </a:cubicBezTo>
                      <a:lnTo>
                        <a:pt x="318110" y="275714"/>
                      </a:lnTo>
                      <a:cubicBezTo>
                        <a:pt x="317231" y="275299"/>
                        <a:pt x="316222" y="275299"/>
                        <a:pt x="315343" y="275714"/>
                      </a:cubicBezTo>
                      <a:close/>
                      <a:moveTo>
                        <a:pt x="377344" y="239831"/>
                      </a:moveTo>
                      <a:lnTo>
                        <a:pt x="356026" y="252118"/>
                      </a:lnTo>
                      <a:cubicBezTo>
                        <a:pt x="355131" y="252606"/>
                        <a:pt x="355050" y="253420"/>
                        <a:pt x="356026" y="253908"/>
                      </a:cubicBezTo>
                      <a:lnTo>
                        <a:pt x="376367" y="265624"/>
                      </a:lnTo>
                      <a:cubicBezTo>
                        <a:pt x="377336" y="266121"/>
                        <a:pt x="378491" y="266121"/>
                        <a:pt x="379459" y="265624"/>
                      </a:cubicBezTo>
                      <a:lnTo>
                        <a:pt x="400696" y="253338"/>
                      </a:lnTo>
                      <a:cubicBezTo>
                        <a:pt x="401672" y="252768"/>
                        <a:pt x="401753" y="252036"/>
                        <a:pt x="400696" y="251548"/>
                      </a:cubicBezTo>
                      <a:lnTo>
                        <a:pt x="380354" y="239750"/>
                      </a:lnTo>
                      <a:cubicBezTo>
                        <a:pt x="379459" y="239392"/>
                        <a:pt x="378459" y="239425"/>
                        <a:pt x="377588" y="239831"/>
                      </a:cubicBezTo>
                      <a:close/>
                      <a:moveTo>
                        <a:pt x="252936" y="311596"/>
                      </a:moveTo>
                      <a:lnTo>
                        <a:pt x="231699" y="323882"/>
                      </a:lnTo>
                      <a:cubicBezTo>
                        <a:pt x="230804" y="324370"/>
                        <a:pt x="230723" y="325184"/>
                        <a:pt x="231699" y="325672"/>
                      </a:cubicBezTo>
                      <a:lnTo>
                        <a:pt x="252041" y="337389"/>
                      </a:lnTo>
                      <a:cubicBezTo>
                        <a:pt x="253012" y="337885"/>
                        <a:pt x="254161" y="337885"/>
                        <a:pt x="255133" y="337389"/>
                      </a:cubicBezTo>
                      <a:lnTo>
                        <a:pt x="276369" y="325103"/>
                      </a:lnTo>
                      <a:cubicBezTo>
                        <a:pt x="277264" y="324614"/>
                        <a:pt x="277345" y="323801"/>
                        <a:pt x="276369" y="323313"/>
                      </a:cubicBezTo>
                      <a:lnTo>
                        <a:pt x="256028" y="311596"/>
                      </a:lnTo>
                      <a:cubicBezTo>
                        <a:pt x="255124" y="311181"/>
                        <a:pt x="254084" y="311181"/>
                        <a:pt x="253180" y="311596"/>
                      </a:cubicBezTo>
                      <a:close/>
                      <a:moveTo>
                        <a:pt x="284017" y="293614"/>
                      </a:moveTo>
                      <a:lnTo>
                        <a:pt x="262781" y="305900"/>
                      </a:lnTo>
                      <a:cubicBezTo>
                        <a:pt x="261886" y="306470"/>
                        <a:pt x="261805" y="307284"/>
                        <a:pt x="262781" y="307690"/>
                      </a:cubicBezTo>
                      <a:lnTo>
                        <a:pt x="283122" y="319488"/>
                      </a:lnTo>
                      <a:cubicBezTo>
                        <a:pt x="284099" y="319968"/>
                        <a:pt x="285238" y="319968"/>
                        <a:pt x="286214" y="319488"/>
                      </a:cubicBezTo>
                      <a:lnTo>
                        <a:pt x="307451" y="307284"/>
                      </a:lnTo>
                      <a:cubicBezTo>
                        <a:pt x="308346" y="306714"/>
                        <a:pt x="308427" y="305900"/>
                        <a:pt x="307451" y="305494"/>
                      </a:cubicBezTo>
                      <a:lnTo>
                        <a:pt x="287109" y="293695"/>
                      </a:lnTo>
                      <a:cubicBezTo>
                        <a:pt x="286231" y="293232"/>
                        <a:pt x="285189" y="293167"/>
                        <a:pt x="284261" y="293533"/>
                      </a:cubicBezTo>
                      <a:close/>
                      <a:moveTo>
                        <a:pt x="244636" y="410537"/>
                      </a:moveTo>
                      <a:lnTo>
                        <a:pt x="265873" y="398250"/>
                      </a:lnTo>
                      <a:cubicBezTo>
                        <a:pt x="266768" y="397762"/>
                        <a:pt x="266849" y="396948"/>
                        <a:pt x="265873" y="396460"/>
                      </a:cubicBezTo>
                      <a:lnTo>
                        <a:pt x="245531" y="384744"/>
                      </a:lnTo>
                      <a:cubicBezTo>
                        <a:pt x="244560" y="384247"/>
                        <a:pt x="243411" y="384247"/>
                        <a:pt x="242439" y="384744"/>
                      </a:cubicBezTo>
                      <a:lnTo>
                        <a:pt x="221203" y="397030"/>
                      </a:lnTo>
                      <a:cubicBezTo>
                        <a:pt x="220308" y="397600"/>
                        <a:pt x="220227" y="398332"/>
                        <a:pt x="221203" y="398820"/>
                      </a:cubicBezTo>
                      <a:lnTo>
                        <a:pt x="241544" y="410618"/>
                      </a:lnTo>
                      <a:cubicBezTo>
                        <a:pt x="242531" y="411074"/>
                        <a:pt x="243675" y="411041"/>
                        <a:pt x="244636" y="410537"/>
                      </a:cubicBezTo>
                      <a:close/>
                      <a:moveTo>
                        <a:pt x="80685" y="402807"/>
                      </a:moveTo>
                      <a:lnTo>
                        <a:pt x="60343" y="391172"/>
                      </a:lnTo>
                      <a:cubicBezTo>
                        <a:pt x="59372" y="390675"/>
                        <a:pt x="58223" y="390675"/>
                        <a:pt x="57251" y="391172"/>
                      </a:cubicBezTo>
                      <a:lnTo>
                        <a:pt x="35933" y="403458"/>
                      </a:lnTo>
                      <a:cubicBezTo>
                        <a:pt x="35038" y="403946"/>
                        <a:pt x="34957" y="404760"/>
                        <a:pt x="35933" y="405248"/>
                      </a:cubicBezTo>
                      <a:lnTo>
                        <a:pt x="56275" y="416965"/>
                      </a:lnTo>
                      <a:cubicBezTo>
                        <a:pt x="57246" y="417461"/>
                        <a:pt x="58395" y="417461"/>
                        <a:pt x="59367" y="416965"/>
                      </a:cubicBezTo>
                      <a:lnTo>
                        <a:pt x="80685" y="404678"/>
                      </a:lnTo>
                      <a:cubicBezTo>
                        <a:pt x="81417" y="404109"/>
                        <a:pt x="81498" y="403295"/>
                        <a:pt x="80685" y="402807"/>
                      </a:cubicBezTo>
                      <a:close/>
                      <a:moveTo>
                        <a:pt x="121367" y="412977"/>
                      </a:moveTo>
                      <a:lnTo>
                        <a:pt x="101026" y="401261"/>
                      </a:lnTo>
                      <a:cubicBezTo>
                        <a:pt x="100054" y="400764"/>
                        <a:pt x="98906" y="400764"/>
                        <a:pt x="97934" y="401261"/>
                      </a:cubicBezTo>
                      <a:lnTo>
                        <a:pt x="65388" y="420138"/>
                      </a:lnTo>
                      <a:cubicBezTo>
                        <a:pt x="64493" y="420707"/>
                        <a:pt x="64411" y="421440"/>
                        <a:pt x="65388" y="421928"/>
                      </a:cubicBezTo>
                      <a:lnTo>
                        <a:pt x="85811" y="433726"/>
                      </a:lnTo>
                      <a:cubicBezTo>
                        <a:pt x="86785" y="434206"/>
                        <a:pt x="87928" y="434206"/>
                        <a:pt x="88903" y="433726"/>
                      </a:cubicBezTo>
                      <a:lnTo>
                        <a:pt x="121449" y="414849"/>
                      </a:lnTo>
                      <a:cubicBezTo>
                        <a:pt x="121937" y="414279"/>
                        <a:pt x="122018" y="413466"/>
                        <a:pt x="121205" y="412977"/>
                      </a:cubicBezTo>
                      <a:close/>
                      <a:moveTo>
                        <a:pt x="50498" y="379618"/>
                      </a:moveTo>
                      <a:lnTo>
                        <a:pt x="30157" y="367901"/>
                      </a:lnTo>
                      <a:cubicBezTo>
                        <a:pt x="29192" y="367380"/>
                        <a:pt x="28030" y="367380"/>
                        <a:pt x="27065" y="367901"/>
                      </a:cubicBezTo>
                      <a:lnTo>
                        <a:pt x="702" y="383035"/>
                      </a:lnTo>
                      <a:cubicBezTo>
                        <a:pt x="-193" y="383523"/>
                        <a:pt x="-274" y="384337"/>
                        <a:pt x="702" y="384825"/>
                      </a:cubicBezTo>
                      <a:lnTo>
                        <a:pt x="21044" y="396542"/>
                      </a:lnTo>
                      <a:cubicBezTo>
                        <a:pt x="22015" y="397038"/>
                        <a:pt x="23164" y="397038"/>
                        <a:pt x="24135" y="396542"/>
                      </a:cubicBezTo>
                      <a:lnTo>
                        <a:pt x="50254" y="381408"/>
                      </a:lnTo>
                      <a:cubicBezTo>
                        <a:pt x="50986" y="380838"/>
                        <a:pt x="50986" y="380106"/>
                        <a:pt x="50335" y="379618"/>
                      </a:cubicBezTo>
                      <a:close/>
                      <a:moveTo>
                        <a:pt x="70514" y="368064"/>
                      </a:moveTo>
                      <a:cubicBezTo>
                        <a:pt x="71489" y="368544"/>
                        <a:pt x="72631" y="368544"/>
                        <a:pt x="73606" y="368064"/>
                      </a:cubicBezTo>
                      <a:lnTo>
                        <a:pt x="94924" y="355777"/>
                      </a:lnTo>
                      <a:cubicBezTo>
                        <a:pt x="95819" y="355289"/>
                        <a:pt x="95900" y="354476"/>
                        <a:pt x="94924" y="353987"/>
                      </a:cubicBezTo>
                      <a:lnTo>
                        <a:pt x="74582" y="342352"/>
                      </a:lnTo>
                      <a:cubicBezTo>
                        <a:pt x="73611" y="341856"/>
                        <a:pt x="72462" y="341856"/>
                        <a:pt x="71490" y="342352"/>
                      </a:cubicBezTo>
                      <a:lnTo>
                        <a:pt x="50172" y="354638"/>
                      </a:lnTo>
                      <a:cubicBezTo>
                        <a:pt x="49277" y="355208"/>
                        <a:pt x="49196" y="355940"/>
                        <a:pt x="50172" y="356428"/>
                      </a:cubicBezTo>
                      <a:close/>
                      <a:moveTo>
                        <a:pt x="158633" y="425020"/>
                      </a:moveTo>
                      <a:lnTo>
                        <a:pt x="138291" y="413303"/>
                      </a:lnTo>
                      <a:cubicBezTo>
                        <a:pt x="137320" y="412807"/>
                        <a:pt x="136171" y="412807"/>
                        <a:pt x="135200" y="413303"/>
                      </a:cubicBezTo>
                      <a:lnTo>
                        <a:pt x="94517" y="436980"/>
                      </a:lnTo>
                      <a:cubicBezTo>
                        <a:pt x="93622" y="437469"/>
                        <a:pt x="93540" y="438282"/>
                        <a:pt x="94517" y="438689"/>
                      </a:cubicBezTo>
                      <a:lnTo>
                        <a:pt x="114858" y="450487"/>
                      </a:lnTo>
                      <a:cubicBezTo>
                        <a:pt x="115830" y="450984"/>
                        <a:pt x="116979" y="450984"/>
                        <a:pt x="117950" y="450487"/>
                      </a:cubicBezTo>
                      <a:lnTo>
                        <a:pt x="158633" y="426810"/>
                      </a:lnTo>
                      <a:cubicBezTo>
                        <a:pt x="159202" y="426322"/>
                        <a:pt x="159284" y="425508"/>
                        <a:pt x="158470" y="425020"/>
                      </a:cubicBezTo>
                      <a:close/>
                      <a:moveTo>
                        <a:pt x="173035" y="450324"/>
                      </a:moveTo>
                      <a:lnTo>
                        <a:pt x="152693" y="438608"/>
                      </a:lnTo>
                      <a:cubicBezTo>
                        <a:pt x="151722" y="438111"/>
                        <a:pt x="150573" y="438111"/>
                        <a:pt x="149601" y="438608"/>
                      </a:cubicBezTo>
                      <a:lnTo>
                        <a:pt x="123402" y="453742"/>
                      </a:lnTo>
                      <a:cubicBezTo>
                        <a:pt x="122507" y="454230"/>
                        <a:pt x="122425" y="455044"/>
                        <a:pt x="123402" y="455532"/>
                      </a:cubicBezTo>
                      <a:lnTo>
                        <a:pt x="143743" y="467248"/>
                      </a:lnTo>
                      <a:cubicBezTo>
                        <a:pt x="144714" y="467745"/>
                        <a:pt x="145863" y="467745"/>
                        <a:pt x="146835" y="467248"/>
                      </a:cubicBezTo>
                      <a:lnTo>
                        <a:pt x="173035" y="452114"/>
                      </a:lnTo>
                      <a:cubicBezTo>
                        <a:pt x="173523" y="451626"/>
                        <a:pt x="173604" y="450812"/>
                        <a:pt x="173035" y="450324"/>
                      </a:cubicBezTo>
                      <a:close/>
                      <a:moveTo>
                        <a:pt x="301755" y="234543"/>
                      </a:moveTo>
                      <a:cubicBezTo>
                        <a:pt x="302723" y="235063"/>
                        <a:pt x="303879" y="235063"/>
                        <a:pt x="304847" y="234543"/>
                      </a:cubicBezTo>
                      <a:lnTo>
                        <a:pt x="326083" y="222256"/>
                      </a:lnTo>
                      <a:cubicBezTo>
                        <a:pt x="327060" y="221768"/>
                        <a:pt x="327141" y="220954"/>
                        <a:pt x="326083" y="220466"/>
                      </a:cubicBezTo>
                      <a:lnTo>
                        <a:pt x="305742" y="208750"/>
                      </a:lnTo>
                      <a:cubicBezTo>
                        <a:pt x="304774" y="208254"/>
                        <a:pt x="303618" y="208254"/>
                        <a:pt x="302650" y="208750"/>
                      </a:cubicBezTo>
                      <a:lnTo>
                        <a:pt x="281332" y="221036"/>
                      </a:lnTo>
                      <a:cubicBezTo>
                        <a:pt x="280437" y="221524"/>
                        <a:pt x="280356" y="222338"/>
                        <a:pt x="281332" y="222826"/>
                      </a:cubicBezTo>
                      <a:close/>
                      <a:moveTo>
                        <a:pt x="239592" y="270506"/>
                      </a:moveTo>
                      <a:cubicBezTo>
                        <a:pt x="240566" y="270986"/>
                        <a:pt x="241709" y="270986"/>
                        <a:pt x="242684" y="270506"/>
                      </a:cubicBezTo>
                      <a:lnTo>
                        <a:pt x="263920" y="258220"/>
                      </a:lnTo>
                      <a:cubicBezTo>
                        <a:pt x="264815" y="257732"/>
                        <a:pt x="264896" y="256918"/>
                        <a:pt x="263920" y="256430"/>
                      </a:cubicBezTo>
                      <a:lnTo>
                        <a:pt x="243497" y="244713"/>
                      </a:lnTo>
                      <a:cubicBezTo>
                        <a:pt x="242526" y="244217"/>
                        <a:pt x="241377" y="244217"/>
                        <a:pt x="240405" y="244713"/>
                      </a:cubicBezTo>
                      <a:lnTo>
                        <a:pt x="219169" y="257000"/>
                      </a:lnTo>
                      <a:cubicBezTo>
                        <a:pt x="218274" y="257569"/>
                        <a:pt x="218193" y="258302"/>
                        <a:pt x="219169" y="258790"/>
                      </a:cubicBezTo>
                      <a:close/>
                      <a:moveTo>
                        <a:pt x="101433" y="350489"/>
                      </a:moveTo>
                      <a:cubicBezTo>
                        <a:pt x="102404" y="350985"/>
                        <a:pt x="103553" y="350985"/>
                        <a:pt x="104525" y="350489"/>
                      </a:cubicBezTo>
                      <a:lnTo>
                        <a:pt x="125842" y="338202"/>
                      </a:lnTo>
                      <a:cubicBezTo>
                        <a:pt x="126738" y="337633"/>
                        <a:pt x="126819" y="336819"/>
                        <a:pt x="125842" y="336412"/>
                      </a:cubicBezTo>
                      <a:lnTo>
                        <a:pt x="105501" y="324614"/>
                      </a:lnTo>
                      <a:cubicBezTo>
                        <a:pt x="104526" y="324134"/>
                        <a:pt x="103384" y="324134"/>
                        <a:pt x="102409" y="324614"/>
                      </a:cubicBezTo>
                      <a:lnTo>
                        <a:pt x="81091" y="336901"/>
                      </a:lnTo>
                      <a:cubicBezTo>
                        <a:pt x="80196" y="337389"/>
                        <a:pt x="80115" y="338202"/>
                        <a:pt x="81091" y="338691"/>
                      </a:cubicBezTo>
                      <a:close/>
                      <a:moveTo>
                        <a:pt x="270673" y="252850"/>
                      </a:moveTo>
                      <a:cubicBezTo>
                        <a:pt x="271642" y="253346"/>
                        <a:pt x="272797" y="253346"/>
                        <a:pt x="273765" y="252850"/>
                      </a:cubicBezTo>
                      <a:lnTo>
                        <a:pt x="295002" y="240564"/>
                      </a:lnTo>
                      <a:cubicBezTo>
                        <a:pt x="295978" y="239994"/>
                        <a:pt x="296060" y="239262"/>
                        <a:pt x="295002" y="238774"/>
                      </a:cubicBezTo>
                      <a:lnTo>
                        <a:pt x="274660" y="226976"/>
                      </a:lnTo>
                      <a:cubicBezTo>
                        <a:pt x="273684" y="226495"/>
                        <a:pt x="272545" y="226495"/>
                        <a:pt x="271568" y="226976"/>
                      </a:cubicBezTo>
                      <a:lnTo>
                        <a:pt x="250251" y="239262"/>
                      </a:lnTo>
                      <a:cubicBezTo>
                        <a:pt x="249356" y="239750"/>
                        <a:pt x="249274" y="240564"/>
                        <a:pt x="250251" y="241052"/>
                      </a:cubicBezTo>
                      <a:close/>
                      <a:moveTo>
                        <a:pt x="208510" y="288732"/>
                      </a:moveTo>
                      <a:cubicBezTo>
                        <a:pt x="209482" y="289229"/>
                        <a:pt x="210630" y="289229"/>
                        <a:pt x="211602" y="288732"/>
                      </a:cubicBezTo>
                      <a:lnTo>
                        <a:pt x="232838" y="276446"/>
                      </a:lnTo>
                      <a:cubicBezTo>
                        <a:pt x="233733" y="275958"/>
                        <a:pt x="233815" y="275144"/>
                        <a:pt x="232838" y="274656"/>
                      </a:cubicBezTo>
                      <a:lnTo>
                        <a:pt x="212497" y="262939"/>
                      </a:lnTo>
                      <a:cubicBezTo>
                        <a:pt x="211525" y="262443"/>
                        <a:pt x="210377" y="262443"/>
                        <a:pt x="209405" y="262939"/>
                      </a:cubicBezTo>
                      <a:lnTo>
                        <a:pt x="188169" y="275225"/>
                      </a:lnTo>
                      <a:cubicBezTo>
                        <a:pt x="187274" y="275714"/>
                        <a:pt x="187192" y="276527"/>
                        <a:pt x="188169" y="277016"/>
                      </a:cubicBezTo>
                      <a:close/>
                      <a:moveTo>
                        <a:pt x="188331" y="451952"/>
                      </a:moveTo>
                      <a:cubicBezTo>
                        <a:pt x="187366" y="451431"/>
                        <a:pt x="186204" y="451431"/>
                        <a:pt x="185239" y="451952"/>
                      </a:cubicBezTo>
                      <a:lnTo>
                        <a:pt x="152693" y="470829"/>
                      </a:lnTo>
                      <a:cubicBezTo>
                        <a:pt x="151717" y="471317"/>
                        <a:pt x="151635" y="472130"/>
                        <a:pt x="152693" y="472619"/>
                      </a:cubicBezTo>
                      <a:lnTo>
                        <a:pt x="173035" y="484335"/>
                      </a:lnTo>
                      <a:cubicBezTo>
                        <a:pt x="174000" y="484856"/>
                        <a:pt x="175161" y="484856"/>
                        <a:pt x="176126" y="484335"/>
                      </a:cubicBezTo>
                      <a:lnTo>
                        <a:pt x="208673" y="465458"/>
                      </a:lnTo>
                      <a:cubicBezTo>
                        <a:pt x="209568" y="464970"/>
                        <a:pt x="209649" y="464157"/>
                        <a:pt x="208673" y="463668"/>
                      </a:cubicBezTo>
                      <a:close/>
                      <a:moveTo>
                        <a:pt x="163922" y="314525"/>
                      </a:moveTo>
                      <a:cubicBezTo>
                        <a:pt x="164896" y="315005"/>
                        <a:pt x="166039" y="315005"/>
                        <a:pt x="167014" y="314525"/>
                      </a:cubicBezTo>
                      <a:lnTo>
                        <a:pt x="188250" y="302320"/>
                      </a:lnTo>
                      <a:cubicBezTo>
                        <a:pt x="189145" y="301751"/>
                        <a:pt x="189226" y="300937"/>
                        <a:pt x="188250" y="300530"/>
                      </a:cubicBezTo>
                      <a:lnTo>
                        <a:pt x="167909" y="288732"/>
                      </a:lnTo>
                      <a:cubicBezTo>
                        <a:pt x="166926" y="288285"/>
                        <a:pt x="165799" y="288285"/>
                        <a:pt x="164817" y="288732"/>
                      </a:cubicBezTo>
                      <a:lnTo>
                        <a:pt x="143580" y="301019"/>
                      </a:lnTo>
                      <a:cubicBezTo>
                        <a:pt x="142685" y="301588"/>
                        <a:pt x="142604" y="302402"/>
                        <a:pt x="143580" y="302809"/>
                      </a:cubicBezTo>
                      <a:close/>
                      <a:moveTo>
                        <a:pt x="132352" y="332100"/>
                      </a:moveTo>
                      <a:cubicBezTo>
                        <a:pt x="133323" y="332596"/>
                        <a:pt x="134472" y="332596"/>
                        <a:pt x="135444" y="332100"/>
                      </a:cubicBezTo>
                      <a:lnTo>
                        <a:pt x="156761" y="319733"/>
                      </a:lnTo>
                      <a:cubicBezTo>
                        <a:pt x="157656" y="319244"/>
                        <a:pt x="157738" y="318431"/>
                        <a:pt x="156761" y="317942"/>
                      </a:cubicBezTo>
                      <a:lnTo>
                        <a:pt x="136420" y="306226"/>
                      </a:lnTo>
                      <a:cubicBezTo>
                        <a:pt x="135449" y="305729"/>
                        <a:pt x="134300" y="305729"/>
                        <a:pt x="133328" y="306226"/>
                      </a:cubicBezTo>
                      <a:lnTo>
                        <a:pt x="112092" y="318512"/>
                      </a:lnTo>
                      <a:cubicBezTo>
                        <a:pt x="111115" y="319000"/>
                        <a:pt x="111034" y="319814"/>
                        <a:pt x="112092" y="320302"/>
                      </a:cubicBezTo>
                      <a:close/>
                      <a:moveTo>
                        <a:pt x="763831" y="119085"/>
                      </a:moveTo>
                      <a:cubicBezTo>
                        <a:pt x="762862" y="118588"/>
                        <a:pt x="761707" y="118588"/>
                        <a:pt x="760739" y="119085"/>
                      </a:cubicBezTo>
                      <a:lnTo>
                        <a:pt x="708421" y="149353"/>
                      </a:lnTo>
                      <a:cubicBezTo>
                        <a:pt x="707526" y="149841"/>
                        <a:pt x="707444" y="150655"/>
                        <a:pt x="708421" y="151143"/>
                      </a:cubicBezTo>
                      <a:lnTo>
                        <a:pt x="728762" y="162860"/>
                      </a:lnTo>
                      <a:cubicBezTo>
                        <a:pt x="729730" y="163356"/>
                        <a:pt x="730886" y="163356"/>
                        <a:pt x="731854" y="162860"/>
                      </a:cubicBezTo>
                      <a:lnTo>
                        <a:pt x="784172" y="132591"/>
                      </a:lnTo>
                      <a:cubicBezTo>
                        <a:pt x="785067" y="132103"/>
                        <a:pt x="785148" y="131290"/>
                        <a:pt x="784172" y="130801"/>
                      </a:cubicBezTo>
                      <a:close/>
                      <a:moveTo>
                        <a:pt x="695158" y="158710"/>
                      </a:moveTo>
                      <a:cubicBezTo>
                        <a:pt x="694182" y="158230"/>
                        <a:pt x="693043" y="158230"/>
                        <a:pt x="692066" y="158710"/>
                      </a:cubicBezTo>
                      <a:lnTo>
                        <a:pt x="670911" y="171484"/>
                      </a:lnTo>
                      <a:cubicBezTo>
                        <a:pt x="670016" y="171972"/>
                        <a:pt x="669935" y="172786"/>
                        <a:pt x="670911" y="173274"/>
                      </a:cubicBezTo>
                      <a:lnTo>
                        <a:pt x="691253" y="184991"/>
                      </a:lnTo>
                      <a:cubicBezTo>
                        <a:pt x="692221" y="185487"/>
                        <a:pt x="693376" y="185487"/>
                        <a:pt x="694344" y="184991"/>
                      </a:cubicBezTo>
                      <a:lnTo>
                        <a:pt x="715662" y="172705"/>
                      </a:lnTo>
                      <a:cubicBezTo>
                        <a:pt x="716557" y="172135"/>
                        <a:pt x="716639" y="171403"/>
                        <a:pt x="715662" y="170915"/>
                      </a:cubicBezTo>
                      <a:close/>
                      <a:moveTo>
                        <a:pt x="275555" y="392636"/>
                      </a:moveTo>
                      <a:lnTo>
                        <a:pt x="296792" y="380350"/>
                      </a:lnTo>
                      <a:cubicBezTo>
                        <a:pt x="297687" y="379780"/>
                        <a:pt x="297768" y="378967"/>
                        <a:pt x="296792" y="378560"/>
                      </a:cubicBezTo>
                      <a:lnTo>
                        <a:pt x="276450" y="366762"/>
                      </a:lnTo>
                      <a:cubicBezTo>
                        <a:pt x="275474" y="366282"/>
                        <a:pt x="274335" y="366282"/>
                        <a:pt x="273358" y="366762"/>
                      </a:cubicBezTo>
                      <a:lnTo>
                        <a:pt x="252122" y="379048"/>
                      </a:lnTo>
                      <a:cubicBezTo>
                        <a:pt x="251227" y="379536"/>
                        <a:pt x="251146" y="380350"/>
                        <a:pt x="252122" y="380838"/>
                      </a:cubicBezTo>
                      <a:lnTo>
                        <a:pt x="272463" y="392555"/>
                      </a:lnTo>
                      <a:cubicBezTo>
                        <a:pt x="273464" y="393132"/>
                        <a:pt x="274693" y="393157"/>
                        <a:pt x="275718" y="392636"/>
                      </a:cubicBezTo>
                      <a:close/>
                      <a:moveTo>
                        <a:pt x="632995" y="194674"/>
                      </a:moveTo>
                      <a:cubicBezTo>
                        <a:pt x="632026" y="194177"/>
                        <a:pt x="630871" y="194177"/>
                        <a:pt x="629903" y="194674"/>
                      </a:cubicBezTo>
                      <a:lnTo>
                        <a:pt x="608585" y="206960"/>
                      </a:lnTo>
                      <a:cubicBezTo>
                        <a:pt x="607690" y="207448"/>
                        <a:pt x="607609" y="208261"/>
                        <a:pt x="608585" y="208750"/>
                      </a:cubicBezTo>
                      <a:lnTo>
                        <a:pt x="628682" y="220304"/>
                      </a:lnTo>
                      <a:cubicBezTo>
                        <a:pt x="629651" y="220800"/>
                        <a:pt x="630806" y="220800"/>
                        <a:pt x="631774" y="220304"/>
                      </a:cubicBezTo>
                      <a:lnTo>
                        <a:pt x="653011" y="208017"/>
                      </a:lnTo>
                      <a:cubicBezTo>
                        <a:pt x="653906" y="207529"/>
                        <a:pt x="653987" y="206715"/>
                        <a:pt x="653011" y="206227"/>
                      </a:cubicBezTo>
                      <a:close/>
                      <a:moveTo>
                        <a:pt x="794912" y="101103"/>
                      </a:moveTo>
                      <a:cubicBezTo>
                        <a:pt x="793928" y="100656"/>
                        <a:pt x="792805" y="100656"/>
                        <a:pt x="791820" y="101103"/>
                      </a:cubicBezTo>
                      <a:lnTo>
                        <a:pt x="770584" y="113389"/>
                      </a:lnTo>
                      <a:cubicBezTo>
                        <a:pt x="769689" y="113959"/>
                        <a:pt x="769608" y="114772"/>
                        <a:pt x="770584" y="115179"/>
                      </a:cubicBezTo>
                      <a:lnTo>
                        <a:pt x="790925" y="126977"/>
                      </a:lnTo>
                      <a:cubicBezTo>
                        <a:pt x="791902" y="127457"/>
                        <a:pt x="793041" y="127457"/>
                        <a:pt x="794017" y="126977"/>
                      </a:cubicBezTo>
                      <a:lnTo>
                        <a:pt x="815254" y="114772"/>
                      </a:lnTo>
                      <a:cubicBezTo>
                        <a:pt x="816149" y="114203"/>
                        <a:pt x="816230" y="113389"/>
                        <a:pt x="815254" y="112982"/>
                      </a:cubicBezTo>
                      <a:close/>
                      <a:moveTo>
                        <a:pt x="846417" y="94919"/>
                      </a:moveTo>
                      <a:lnTo>
                        <a:pt x="796946" y="66360"/>
                      </a:lnTo>
                      <a:cubicBezTo>
                        <a:pt x="795970" y="65880"/>
                        <a:pt x="794831" y="65880"/>
                        <a:pt x="793855" y="66360"/>
                      </a:cubicBezTo>
                      <a:lnTo>
                        <a:pt x="772618" y="78646"/>
                      </a:lnTo>
                      <a:cubicBezTo>
                        <a:pt x="771723" y="79134"/>
                        <a:pt x="771642" y="79948"/>
                        <a:pt x="772618" y="80355"/>
                      </a:cubicBezTo>
                      <a:lnTo>
                        <a:pt x="822007" y="108914"/>
                      </a:lnTo>
                      <a:cubicBezTo>
                        <a:pt x="822975" y="109410"/>
                        <a:pt x="824131" y="109410"/>
                        <a:pt x="825099" y="108914"/>
                      </a:cubicBezTo>
                      <a:lnTo>
                        <a:pt x="846335" y="96628"/>
                      </a:lnTo>
                      <a:cubicBezTo>
                        <a:pt x="847230" y="96221"/>
                        <a:pt x="847312" y="95407"/>
                        <a:pt x="846580" y="94919"/>
                      </a:cubicBezTo>
                      <a:close/>
                      <a:moveTo>
                        <a:pt x="516805" y="261719"/>
                      </a:moveTo>
                      <a:cubicBezTo>
                        <a:pt x="515836" y="261222"/>
                        <a:pt x="514681" y="261222"/>
                        <a:pt x="513713" y="261719"/>
                      </a:cubicBezTo>
                      <a:lnTo>
                        <a:pt x="487676" y="277260"/>
                      </a:lnTo>
                      <a:cubicBezTo>
                        <a:pt x="486781" y="277748"/>
                        <a:pt x="486699" y="278562"/>
                        <a:pt x="487676" y="279050"/>
                      </a:cubicBezTo>
                      <a:lnTo>
                        <a:pt x="508017" y="290766"/>
                      </a:lnTo>
                      <a:cubicBezTo>
                        <a:pt x="508985" y="291263"/>
                        <a:pt x="510141" y="291263"/>
                        <a:pt x="511109" y="290766"/>
                      </a:cubicBezTo>
                      <a:lnTo>
                        <a:pt x="537309" y="275632"/>
                      </a:lnTo>
                      <a:cubicBezTo>
                        <a:pt x="538204" y="275144"/>
                        <a:pt x="538285" y="274331"/>
                        <a:pt x="537309" y="273842"/>
                      </a:cubicBezTo>
                      <a:close/>
                      <a:moveTo>
                        <a:pt x="595322" y="216398"/>
                      </a:moveTo>
                      <a:cubicBezTo>
                        <a:pt x="594354" y="215902"/>
                        <a:pt x="593199" y="215902"/>
                        <a:pt x="592231" y="216398"/>
                      </a:cubicBezTo>
                      <a:lnTo>
                        <a:pt x="559684" y="235275"/>
                      </a:lnTo>
                      <a:cubicBezTo>
                        <a:pt x="558789" y="235845"/>
                        <a:pt x="558708" y="236577"/>
                        <a:pt x="559684" y="237065"/>
                      </a:cubicBezTo>
                      <a:lnTo>
                        <a:pt x="580026" y="248782"/>
                      </a:lnTo>
                      <a:cubicBezTo>
                        <a:pt x="580994" y="249302"/>
                        <a:pt x="582149" y="249302"/>
                        <a:pt x="583117" y="248782"/>
                      </a:cubicBezTo>
                      <a:lnTo>
                        <a:pt x="615664" y="229905"/>
                      </a:lnTo>
                      <a:cubicBezTo>
                        <a:pt x="616559" y="229417"/>
                        <a:pt x="616640" y="228603"/>
                        <a:pt x="615664" y="228115"/>
                      </a:cubicBezTo>
                      <a:close/>
                      <a:moveTo>
                        <a:pt x="444796" y="303297"/>
                      </a:moveTo>
                      <a:cubicBezTo>
                        <a:pt x="443828" y="302800"/>
                        <a:pt x="442672" y="302800"/>
                        <a:pt x="441704" y="303297"/>
                      </a:cubicBezTo>
                      <a:lnTo>
                        <a:pt x="266768" y="404434"/>
                      </a:lnTo>
                      <a:cubicBezTo>
                        <a:pt x="265873" y="405004"/>
                        <a:pt x="265791" y="405817"/>
                        <a:pt x="266768" y="406224"/>
                      </a:cubicBezTo>
                      <a:lnTo>
                        <a:pt x="287109" y="418022"/>
                      </a:lnTo>
                      <a:cubicBezTo>
                        <a:pt x="288086" y="418502"/>
                        <a:pt x="289225" y="418502"/>
                        <a:pt x="290201" y="418022"/>
                      </a:cubicBezTo>
                      <a:lnTo>
                        <a:pt x="465300" y="316966"/>
                      </a:lnTo>
                      <a:cubicBezTo>
                        <a:pt x="466195" y="316478"/>
                        <a:pt x="466276" y="315664"/>
                        <a:pt x="465300" y="315176"/>
                      </a:cubicBezTo>
                      <a:close/>
                      <a:moveTo>
                        <a:pt x="260096" y="410048"/>
                      </a:moveTo>
                      <a:cubicBezTo>
                        <a:pt x="259124" y="409552"/>
                        <a:pt x="257975" y="409552"/>
                        <a:pt x="257004" y="410048"/>
                      </a:cubicBezTo>
                      <a:lnTo>
                        <a:pt x="230804" y="425182"/>
                      </a:lnTo>
                      <a:cubicBezTo>
                        <a:pt x="229909" y="425671"/>
                        <a:pt x="229828" y="426484"/>
                        <a:pt x="230804" y="426972"/>
                      </a:cubicBezTo>
                      <a:lnTo>
                        <a:pt x="251146" y="438689"/>
                      </a:lnTo>
                      <a:cubicBezTo>
                        <a:pt x="252117" y="439185"/>
                        <a:pt x="253266" y="439185"/>
                        <a:pt x="254238" y="438689"/>
                      </a:cubicBezTo>
                      <a:lnTo>
                        <a:pt x="280356" y="423555"/>
                      </a:lnTo>
                      <a:cubicBezTo>
                        <a:pt x="281251" y="423067"/>
                        <a:pt x="281414" y="422253"/>
                        <a:pt x="280356" y="421765"/>
                      </a:cubicBezTo>
                      <a:close/>
                      <a:moveTo>
                        <a:pt x="480922" y="282467"/>
                      </a:moveTo>
                      <a:cubicBezTo>
                        <a:pt x="479946" y="281987"/>
                        <a:pt x="478807" y="281987"/>
                        <a:pt x="477830" y="282467"/>
                      </a:cubicBezTo>
                      <a:lnTo>
                        <a:pt x="451712" y="297520"/>
                      </a:lnTo>
                      <a:cubicBezTo>
                        <a:pt x="450817" y="298089"/>
                        <a:pt x="450654" y="298903"/>
                        <a:pt x="451712" y="299310"/>
                      </a:cubicBezTo>
                      <a:lnTo>
                        <a:pt x="472053" y="311108"/>
                      </a:lnTo>
                      <a:cubicBezTo>
                        <a:pt x="473030" y="311588"/>
                        <a:pt x="474169" y="311588"/>
                        <a:pt x="475145" y="311108"/>
                      </a:cubicBezTo>
                      <a:lnTo>
                        <a:pt x="501345" y="296055"/>
                      </a:lnTo>
                      <a:cubicBezTo>
                        <a:pt x="502240" y="295485"/>
                        <a:pt x="502321" y="294672"/>
                        <a:pt x="501345" y="294265"/>
                      </a:cubicBezTo>
                      <a:close/>
                      <a:moveTo>
                        <a:pt x="224051" y="430797"/>
                      </a:moveTo>
                      <a:cubicBezTo>
                        <a:pt x="223079" y="430300"/>
                        <a:pt x="221930" y="430300"/>
                        <a:pt x="220959" y="430797"/>
                      </a:cubicBezTo>
                      <a:lnTo>
                        <a:pt x="194759" y="445931"/>
                      </a:lnTo>
                      <a:cubicBezTo>
                        <a:pt x="193864" y="446500"/>
                        <a:pt x="193783" y="447233"/>
                        <a:pt x="194759" y="447721"/>
                      </a:cubicBezTo>
                      <a:lnTo>
                        <a:pt x="215101" y="459519"/>
                      </a:lnTo>
                      <a:cubicBezTo>
                        <a:pt x="216075" y="459999"/>
                        <a:pt x="217218" y="459999"/>
                        <a:pt x="218193" y="459519"/>
                      </a:cubicBezTo>
                      <a:lnTo>
                        <a:pt x="244392" y="444385"/>
                      </a:lnTo>
                      <a:cubicBezTo>
                        <a:pt x="245287" y="443897"/>
                        <a:pt x="245369" y="443083"/>
                        <a:pt x="244392" y="442676"/>
                      </a:cubicBezTo>
                      <a:close/>
                      <a:moveTo>
                        <a:pt x="552931" y="240971"/>
                      </a:moveTo>
                      <a:cubicBezTo>
                        <a:pt x="551963" y="240450"/>
                        <a:pt x="550807" y="240450"/>
                        <a:pt x="549839" y="240971"/>
                      </a:cubicBezTo>
                      <a:lnTo>
                        <a:pt x="523639" y="256104"/>
                      </a:lnTo>
                      <a:cubicBezTo>
                        <a:pt x="522744" y="256593"/>
                        <a:pt x="522663" y="257406"/>
                        <a:pt x="523639" y="257813"/>
                      </a:cubicBezTo>
                      <a:lnTo>
                        <a:pt x="543981" y="269611"/>
                      </a:lnTo>
                      <a:cubicBezTo>
                        <a:pt x="544949" y="270108"/>
                        <a:pt x="546104" y="270108"/>
                        <a:pt x="547073" y="269611"/>
                      </a:cubicBezTo>
                      <a:lnTo>
                        <a:pt x="573272" y="254477"/>
                      </a:lnTo>
                      <a:cubicBezTo>
                        <a:pt x="574167" y="253908"/>
                        <a:pt x="574249" y="253175"/>
                        <a:pt x="573272" y="252687"/>
                      </a:cubicBezTo>
                      <a:close/>
                      <a:moveTo>
                        <a:pt x="664239" y="176692"/>
                      </a:moveTo>
                      <a:cubicBezTo>
                        <a:pt x="663271" y="176195"/>
                        <a:pt x="662115" y="176195"/>
                        <a:pt x="661147" y="176692"/>
                      </a:cubicBezTo>
                      <a:lnTo>
                        <a:pt x="639829" y="188978"/>
                      </a:lnTo>
                      <a:cubicBezTo>
                        <a:pt x="638934" y="189547"/>
                        <a:pt x="638853" y="190280"/>
                        <a:pt x="639829" y="190768"/>
                      </a:cubicBezTo>
                      <a:lnTo>
                        <a:pt x="660171" y="202566"/>
                      </a:lnTo>
                      <a:cubicBezTo>
                        <a:pt x="661147" y="203046"/>
                        <a:pt x="662286" y="203046"/>
                        <a:pt x="663263" y="202566"/>
                      </a:cubicBezTo>
                      <a:lnTo>
                        <a:pt x="684499" y="190280"/>
                      </a:lnTo>
                      <a:cubicBezTo>
                        <a:pt x="685476" y="189792"/>
                        <a:pt x="685557" y="188978"/>
                        <a:pt x="684499" y="188490"/>
                      </a:cubicBezTo>
                      <a:close/>
                      <a:moveTo>
                        <a:pt x="733807" y="127872"/>
                      </a:moveTo>
                      <a:lnTo>
                        <a:pt x="755124" y="115586"/>
                      </a:lnTo>
                      <a:cubicBezTo>
                        <a:pt x="756020" y="115016"/>
                        <a:pt x="756101" y="114284"/>
                        <a:pt x="755124" y="113796"/>
                      </a:cubicBezTo>
                      <a:lnTo>
                        <a:pt x="734783" y="102079"/>
                      </a:lnTo>
                      <a:cubicBezTo>
                        <a:pt x="733815" y="101559"/>
                        <a:pt x="732660" y="101559"/>
                        <a:pt x="731691" y="102079"/>
                      </a:cubicBezTo>
                      <a:lnTo>
                        <a:pt x="710618" y="114528"/>
                      </a:lnTo>
                      <a:cubicBezTo>
                        <a:pt x="709723" y="115016"/>
                        <a:pt x="709560" y="115830"/>
                        <a:pt x="710618" y="116318"/>
                      </a:cubicBezTo>
                      <a:lnTo>
                        <a:pt x="730959" y="128035"/>
                      </a:lnTo>
                      <a:cubicBezTo>
                        <a:pt x="731854" y="128474"/>
                        <a:pt x="732887" y="128507"/>
                        <a:pt x="733807" y="128116"/>
                      </a:cubicBezTo>
                      <a:close/>
                      <a:moveTo>
                        <a:pt x="606958" y="133975"/>
                      </a:moveTo>
                      <a:lnTo>
                        <a:pt x="628275" y="121689"/>
                      </a:lnTo>
                      <a:cubicBezTo>
                        <a:pt x="629170" y="121200"/>
                        <a:pt x="629252" y="120387"/>
                        <a:pt x="628275" y="119898"/>
                      </a:cubicBezTo>
                      <a:lnTo>
                        <a:pt x="607934" y="108182"/>
                      </a:lnTo>
                      <a:cubicBezTo>
                        <a:pt x="606966" y="107661"/>
                        <a:pt x="605810" y="107661"/>
                        <a:pt x="604842" y="108182"/>
                      </a:cubicBezTo>
                      <a:lnTo>
                        <a:pt x="583524" y="120468"/>
                      </a:lnTo>
                      <a:cubicBezTo>
                        <a:pt x="582629" y="120956"/>
                        <a:pt x="582548" y="121770"/>
                        <a:pt x="583524" y="122258"/>
                      </a:cubicBezTo>
                      <a:lnTo>
                        <a:pt x="603866" y="133975"/>
                      </a:lnTo>
                      <a:cubicBezTo>
                        <a:pt x="604802" y="134544"/>
                        <a:pt x="605949" y="134634"/>
                        <a:pt x="606958" y="134219"/>
                      </a:cubicBezTo>
                      <a:close/>
                      <a:moveTo>
                        <a:pt x="524371" y="248782"/>
                      </a:moveTo>
                      <a:lnTo>
                        <a:pt x="586616" y="212899"/>
                      </a:lnTo>
                      <a:cubicBezTo>
                        <a:pt x="587511" y="212330"/>
                        <a:pt x="587593" y="211516"/>
                        <a:pt x="586616" y="211109"/>
                      </a:cubicBezTo>
                      <a:lnTo>
                        <a:pt x="566275" y="199311"/>
                      </a:lnTo>
                      <a:cubicBezTo>
                        <a:pt x="565299" y="198831"/>
                        <a:pt x="564159" y="198831"/>
                        <a:pt x="563183" y="199311"/>
                      </a:cubicBezTo>
                      <a:lnTo>
                        <a:pt x="501020" y="235193"/>
                      </a:lnTo>
                      <a:cubicBezTo>
                        <a:pt x="500043" y="235682"/>
                        <a:pt x="499962" y="236495"/>
                        <a:pt x="501020" y="236984"/>
                      </a:cubicBezTo>
                      <a:lnTo>
                        <a:pt x="521361" y="248700"/>
                      </a:lnTo>
                      <a:cubicBezTo>
                        <a:pt x="522256" y="249270"/>
                        <a:pt x="523371" y="249392"/>
                        <a:pt x="524371" y="249026"/>
                      </a:cubicBezTo>
                      <a:close/>
                      <a:moveTo>
                        <a:pt x="699633" y="145935"/>
                      </a:moveTo>
                      <a:cubicBezTo>
                        <a:pt x="700610" y="146416"/>
                        <a:pt x="701749" y="146416"/>
                        <a:pt x="702725" y="145935"/>
                      </a:cubicBezTo>
                      <a:lnTo>
                        <a:pt x="724043" y="133649"/>
                      </a:lnTo>
                      <a:cubicBezTo>
                        <a:pt x="724938" y="133161"/>
                        <a:pt x="725019" y="132347"/>
                        <a:pt x="724043" y="131941"/>
                      </a:cubicBezTo>
                      <a:lnTo>
                        <a:pt x="703701" y="120143"/>
                      </a:lnTo>
                      <a:cubicBezTo>
                        <a:pt x="702733" y="119646"/>
                        <a:pt x="701578" y="119646"/>
                        <a:pt x="700610" y="120143"/>
                      </a:cubicBezTo>
                      <a:lnTo>
                        <a:pt x="679373" y="132429"/>
                      </a:lnTo>
                      <a:cubicBezTo>
                        <a:pt x="678397" y="132998"/>
                        <a:pt x="678315" y="133812"/>
                        <a:pt x="679373" y="134219"/>
                      </a:cubicBezTo>
                      <a:close/>
                      <a:moveTo>
                        <a:pt x="673678" y="129011"/>
                      </a:moveTo>
                      <a:lnTo>
                        <a:pt x="694995" y="116725"/>
                      </a:lnTo>
                      <a:cubicBezTo>
                        <a:pt x="695890" y="116237"/>
                        <a:pt x="695972" y="115423"/>
                        <a:pt x="694995" y="114935"/>
                      </a:cubicBezTo>
                      <a:lnTo>
                        <a:pt x="674654" y="103218"/>
                      </a:lnTo>
                      <a:cubicBezTo>
                        <a:pt x="673686" y="102722"/>
                        <a:pt x="672530" y="102722"/>
                        <a:pt x="671562" y="103218"/>
                      </a:cubicBezTo>
                      <a:lnTo>
                        <a:pt x="650244" y="115505"/>
                      </a:lnTo>
                      <a:cubicBezTo>
                        <a:pt x="649349" y="115993"/>
                        <a:pt x="649268" y="116807"/>
                        <a:pt x="650244" y="117295"/>
                      </a:cubicBezTo>
                      <a:lnTo>
                        <a:pt x="670586" y="129011"/>
                      </a:lnTo>
                      <a:cubicBezTo>
                        <a:pt x="671521" y="129581"/>
                        <a:pt x="672669" y="129670"/>
                        <a:pt x="673678" y="129255"/>
                      </a:cubicBezTo>
                      <a:close/>
                      <a:moveTo>
                        <a:pt x="493290" y="266682"/>
                      </a:moveTo>
                      <a:lnTo>
                        <a:pt x="514608" y="254477"/>
                      </a:lnTo>
                      <a:cubicBezTo>
                        <a:pt x="515503" y="253908"/>
                        <a:pt x="515584" y="253094"/>
                        <a:pt x="514608" y="252687"/>
                      </a:cubicBezTo>
                      <a:lnTo>
                        <a:pt x="494266" y="240889"/>
                      </a:lnTo>
                      <a:cubicBezTo>
                        <a:pt x="493290" y="240409"/>
                        <a:pt x="492151" y="240409"/>
                        <a:pt x="491174" y="240889"/>
                      </a:cubicBezTo>
                      <a:lnTo>
                        <a:pt x="469857" y="253094"/>
                      </a:lnTo>
                      <a:cubicBezTo>
                        <a:pt x="468962" y="253664"/>
                        <a:pt x="468880" y="254477"/>
                        <a:pt x="469857" y="254884"/>
                      </a:cubicBezTo>
                      <a:lnTo>
                        <a:pt x="490198" y="266682"/>
                      </a:lnTo>
                      <a:cubicBezTo>
                        <a:pt x="491134" y="267244"/>
                        <a:pt x="492281" y="267333"/>
                        <a:pt x="493290" y="266926"/>
                      </a:cubicBezTo>
                      <a:close/>
                      <a:moveTo>
                        <a:pt x="630961" y="185317"/>
                      </a:moveTo>
                      <a:cubicBezTo>
                        <a:pt x="631929" y="185813"/>
                        <a:pt x="633084" y="185813"/>
                        <a:pt x="634052" y="185317"/>
                      </a:cubicBezTo>
                      <a:lnTo>
                        <a:pt x="655289" y="173030"/>
                      </a:lnTo>
                      <a:cubicBezTo>
                        <a:pt x="656184" y="172542"/>
                        <a:pt x="656265" y="171728"/>
                        <a:pt x="655289" y="171240"/>
                      </a:cubicBezTo>
                      <a:lnTo>
                        <a:pt x="634948" y="159523"/>
                      </a:lnTo>
                      <a:cubicBezTo>
                        <a:pt x="633979" y="159027"/>
                        <a:pt x="632824" y="159027"/>
                        <a:pt x="631856" y="159523"/>
                      </a:cubicBezTo>
                      <a:lnTo>
                        <a:pt x="610619" y="171810"/>
                      </a:lnTo>
                      <a:cubicBezTo>
                        <a:pt x="609724" y="172298"/>
                        <a:pt x="609643" y="173112"/>
                        <a:pt x="610619" y="173600"/>
                      </a:cubicBezTo>
                      <a:close/>
                      <a:moveTo>
                        <a:pt x="338044" y="356184"/>
                      </a:moveTo>
                      <a:lnTo>
                        <a:pt x="359281" y="343980"/>
                      </a:lnTo>
                      <a:cubicBezTo>
                        <a:pt x="360176" y="343410"/>
                        <a:pt x="360257" y="342596"/>
                        <a:pt x="359281" y="342190"/>
                      </a:cubicBezTo>
                      <a:lnTo>
                        <a:pt x="338858" y="330391"/>
                      </a:lnTo>
                      <a:cubicBezTo>
                        <a:pt x="337914" y="329903"/>
                        <a:pt x="336791" y="329903"/>
                        <a:pt x="335847" y="330391"/>
                      </a:cubicBezTo>
                      <a:lnTo>
                        <a:pt x="314529" y="342678"/>
                      </a:lnTo>
                      <a:cubicBezTo>
                        <a:pt x="313634" y="343247"/>
                        <a:pt x="313553" y="344061"/>
                        <a:pt x="314529" y="344468"/>
                      </a:cubicBezTo>
                      <a:lnTo>
                        <a:pt x="334871" y="356266"/>
                      </a:lnTo>
                      <a:cubicBezTo>
                        <a:pt x="335758" y="356852"/>
                        <a:pt x="336864" y="357006"/>
                        <a:pt x="337881" y="356673"/>
                      </a:cubicBezTo>
                      <a:close/>
                      <a:moveTo>
                        <a:pt x="369126" y="338284"/>
                      </a:moveTo>
                      <a:lnTo>
                        <a:pt x="390362" y="325998"/>
                      </a:lnTo>
                      <a:cubicBezTo>
                        <a:pt x="391339" y="325428"/>
                        <a:pt x="391420" y="324696"/>
                        <a:pt x="390362" y="324208"/>
                      </a:cubicBezTo>
                      <a:lnTo>
                        <a:pt x="370021" y="312491"/>
                      </a:lnTo>
                      <a:cubicBezTo>
                        <a:pt x="369053" y="311970"/>
                        <a:pt x="367897" y="311970"/>
                        <a:pt x="366929" y="312491"/>
                      </a:cubicBezTo>
                      <a:lnTo>
                        <a:pt x="345611" y="324777"/>
                      </a:lnTo>
                      <a:cubicBezTo>
                        <a:pt x="344716" y="325265"/>
                        <a:pt x="344635" y="326079"/>
                        <a:pt x="345611" y="326567"/>
                      </a:cubicBezTo>
                      <a:lnTo>
                        <a:pt x="365953" y="338284"/>
                      </a:lnTo>
                      <a:cubicBezTo>
                        <a:pt x="366823" y="338910"/>
                        <a:pt x="367938" y="339089"/>
                        <a:pt x="368963" y="338772"/>
                      </a:cubicBezTo>
                      <a:close/>
                      <a:moveTo>
                        <a:pt x="306800" y="374898"/>
                      </a:moveTo>
                      <a:lnTo>
                        <a:pt x="328036" y="362612"/>
                      </a:lnTo>
                      <a:cubicBezTo>
                        <a:pt x="328931" y="362124"/>
                        <a:pt x="329013" y="361310"/>
                        <a:pt x="328036" y="360822"/>
                      </a:cubicBezTo>
                      <a:lnTo>
                        <a:pt x="307613" y="349105"/>
                      </a:lnTo>
                      <a:cubicBezTo>
                        <a:pt x="306645" y="348609"/>
                        <a:pt x="305490" y="348609"/>
                        <a:pt x="304522" y="349105"/>
                      </a:cubicBezTo>
                      <a:lnTo>
                        <a:pt x="283285" y="361392"/>
                      </a:lnTo>
                      <a:cubicBezTo>
                        <a:pt x="282390" y="361880"/>
                        <a:pt x="282309" y="362694"/>
                        <a:pt x="283285" y="363182"/>
                      </a:cubicBezTo>
                      <a:lnTo>
                        <a:pt x="303627" y="374898"/>
                      </a:lnTo>
                      <a:cubicBezTo>
                        <a:pt x="304619" y="375419"/>
                        <a:pt x="305807" y="375419"/>
                        <a:pt x="306800" y="374898"/>
                      </a:cubicBezTo>
                      <a:close/>
                      <a:moveTo>
                        <a:pt x="431126" y="303134"/>
                      </a:moveTo>
                      <a:lnTo>
                        <a:pt x="452444" y="290848"/>
                      </a:lnTo>
                      <a:cubicBezTo>
                        <a:pt x="453339" y="290278"/>
                        <a:pt x="453421" y="289546"/>
                        <a:pt x="452444" y="289058"/>
                      </a:cubicBezTo>
                      <a:lnTo>
                        <a:pt x="432103" y="277260"/>
                      </a:lnTo>
                      <a:cubicBezTo>
                        <a:pt x="431126" y="276780"/>
                        <a:pt x="429987" y="276780"/>
                        <a:pt x="429011" y="277260"/>
                      </a:cubicBezTo>
                      <a:lnTo>
                        <a:pt x="407693" y="289546"/>
                      </a:lnTo>
                      <a:cubicBezTo>
                        <a:pt x="406798" y="290034"/>
                        <a:pt x="406717" y="290848"/>
                        <a:pt x="407693" y="291336"/>
                      </a:cubicBezTo>
                      <a:lnTo>
                        <a:pt x="428035" y="303053"/>
                      </a:lnTo>
                      <a:cubicBezTo>
                        <a:pt x="429035" y="303492"/>
                        <a:pt x="430183" y="303435"/>
                        <a:pt x="431126" y="302890"/>
                      </a:cubicBezTo>
                      <a:close/>
                      <a:moveTo>
                        <a:pt x="400045" y="321034"/>
                      </a:moveTo>
                      <a:lnTo>
                        <a:pt x="421363" y="308748"/>
                      </a:lnTo>
                      <a:cubicBezTo>
                        <a:pt x="422258" y="308260"/>
                        <a:pt x="422339" y="307446"/>
                        <a:pt x="421363" y="306958"/>
                      </a:cubicBezTo>
                      <a:lnTo>
                        <a:pt x="401021" y="295241"/>
                      </a:lnTo>
                      <a:cubicBezTo>
                        <a:pt x="400053" y="294745"/>
                        <a:pt x="398898" y="294745"/>
                        <a:pt x="397929" y="295241"/>
                      </a:cubicBezTo>
                      <a:lnTo>
                        <a:pt x="376449" y="307365"/>
                      </a:lnTo>
                      <a:cubicBezTo>
                        <a:pt x="375554" y="307934"/>
                        <a:pt x="375472" y="308667"/>
                        <a:pt x="376449" y="309155"/>
                      </a:cubicBezTo>
                      <a:lnTo>
                        <a:pt x="396790" y="320953"/>
                      </a:lnTo>
                      <a:cubicBezTo>
                        <a:pt x="397832" y="321441"/>
                        <a:pt x="399052" y="321376"/>
                        <a:pt x="400045" y="320790"/>
                      </a:cubicBezTo>
                      <a:close/>
                      <a:moveTo>
                        <a:pt x="462208" y="285152"/>
                      </a:moveTo>
                      <a:lnTo>
                        <a:pt x="483526" y="272866"/>
                      </a:lnTo>
                      <a:cubicBezTo>
                        <a:pt x="484421" y="272378"/>
                        <a:pt x="484502" y="271564"/>
                        <a:pt x="483526" y="271076"/>
                      </a:cubicBezTo>
                      <a:lnTo>
                        <a:pt x="463185" y="259359"/>
                      </a:lnTo>
                      <a:cubicBezTo>
                        <a:pt x="462216" y="258863"/>
                        <a:pt x="461061" y="258863"/>
                        <a:pt x="460093" y="259359"/>
                      </a:cubicBezTo>
                      <a:lnTo>
                        <a:pt x="438775" y="271645"/>
                      </a:lnTo>
                      <a:cubicBezTo>
                        <a:pt x="437880" y="272134"/>
                        <a:pt x="437798" y="272947"/>
                        <a:pt x="438775" y="273435"/>
                      </a:cubicBezTo>
                      <a:lnTo>
                        <a:pt x="459116" y="285152"/>
                      </a:lnTo>
                      <a:cubicBezTo>
                        <a:pt x="460125" y="285567"/>
                        <a:pt x="461272" y="285478"/>
                        <a:pt x="462208" y="284908"/>
                      </a:cubicBezTo>
                      <a:close/>
                      <a:moveTo>
                        <a:pt x="631856" y="35441"/>
                      </a:moveTo>
                      <a:cubicBezTo>
                        <a:pt x="632824" y="35937"/>
                        <a:pt x="633979" y="35937"/>
                        <a:pt x="634948" y="35441"/>
                      </a:cubicBezTo>
                      <a:lnTo>
                        <a:pt x="656265" y="23155"/>
                      </a:lnTo>
                      <a:cubicBezTo>
                        <a:pt x="657160" y="22666"/>
                        <a:pt x="657242" y="21853"/>
                        <a:pt x="656265" y="21365"/>
                      </a:cubicBezTo>
                      <a:lnTo>
                        <a:pt x="650814" y="18273"/>
                      </a:lnTo>
                      <a:cubicBezTo>
                        <a:pt x="649846" y="17776"/>
                        <a:pt x="648690" y="17776"/>
                        <a:pt x="647722" y="18273"/>
                      </a:cubicBezTo>
                      <a:lnTo>
                        <a:pt x="626485" y="30559"/>
                      </a:lnTo>
                      <a:cubicBezTo>
                        <a:pt x="625590" y="31047"/>
                        <a:pt x="625509" y="31861"/>
                        <a:pt x="626485" y="32349"/>
                      </a:cubicBezTo>
                      <a:close/>
                      <a:moveTo>
                        <a:pt x="477261" y="133080"/>
                      </a:moveTo>
                      <a:cubicBezTo>
                        <a:pt x="478237" y="133560"/>
                        <a:pt x="479376" y="133560"/>
                        <a:pt x="480353" y="133080"/>
                      </a:cubicBezTo>
                      <a:lnTo>
                        <a:pt x="501671" y="120793"/>
                      </a:lnTo>
                      <a:cubicBezTo>
                        <a:pt x="502566" y="120305"/>
                        <a:pt x="502647" y="119491"/>
                        <a:pt x="501671" y="119085"/>
                      </a:cubicBezTo>
                      <a:lnTo>
                        <a:pt x="481329" y="107287"/>
                      </a:lnTo>
                      <a:cubicBezTo>
                        <a:pt x="480361" y="106791"/>
                        <a:pt x="479205" y="106791"/>
                        <a:pt x="478237" y="107287"/>
                      </a:cubicBezTo>
                      <a:lnTo>
                        <a:pt x="456919" y="119573"/>
                      </a:lnTo>
                      <a:cubicBezTo>
                        <a:pt x="456024" y="120143"/>
                        <a:pt x="455943" y="120956"/>
                        <a:pt x="456919" y="121363"/>
                      </a:cubicBezTo>
                      <a:close/>
                      <a:moveTo>
                        <a:pt x="539424" y="97116"/>
                      </a:moveTo>
                      <a:cubicBezTo>
                        <a:pt x="540392" y="97637"/>
                        <a:pt x="541548" y="97637"/>
                        <a:pt x="542516" y="97116"/>
                      </a:cubicBezTo>
                      <a:lnTo>
                        <a:pt x="563834" y="84830"/>
                      </a:lnTo>
                      <a:cubicBezTo>
                        <a:pt x="564729" y="84342"/>
                        <a:pt x="564810" y="83528"/>
                        <a:pt x="563834" y="83040"/>
                      </a:cubicBezTo>
                      <a:lnTo>
                        <a:pt x="543492" y="71323"/>
                      </a:lnTo>
                      <a:cubicBezTo>
                        <a:pt x="542524" y="70827"/>
                        <a:pt x="541369" y="70827"/>
                        <a:pt x="540401" y="71323"/>
                      </a:cubicBezTo>
                      <a:lnTo>
                        <a:pt x="519083" y="83609"/>
                      </a:lnTo>
                      <a:cubicBezTo>
                        <a:pt x="518188" y="84179"/>
                        <a:pt x="518106" y="84911"/>
                        <a:pt x="519083" y="85399"/>
                      </a:cubicBezTo>
                      <a:close/>
                      <a:moveTo>
                        <a:pt x="439426" y="155211"/>
                      </a:moveTo>
                      <a:cubicBezTo>
                        <a:pt x="440394" y="155707"/>
                        <a:pt x="441549" y="155707"/>
                        <a:pt x="442518" y="155211"/>
                      </a:cubicBezTo>
                      <a:lnTo>
                        <a:pt x="463754" y="142925"/>
                      </a:lnTo>
                      <a:cubicBezTo>
                        <a:pt x="464649" y="142355"/>
                        <a:pt x="464730" y="141623"/>
                        <a:pt x="463754" y="141135"/>
                      </a:cubicBezTo>
                      <a:lnTo>
                        <a:pt x="443413" y="129337"/>
                      </a:lnTo>
                      <a:cubicBezTo>
                        <a:pt x="442436" y="128857"/>
                        <a:pt x="441297" y="128857"/>
                        <a:pt x="440321" y="129337"/>
                      </a:cubicBezTo>
                      <a:lnTo>
                        <a:pt x="419084" y="141623"/>
                      </a:lnTo>
                      <a:cubicBezTo>
                        <a:pt x="418189" y="142111"/>
                        <a:pt x="418108" y="142925"/>
                        <a:pt x="419084" y="143413"/>
                      </a:cubicBezTo>
                      <a:close/>
                      <a:moveTo>
                        <a:pt x="508424" y="115342"/>
                      </a:moveTo>
                      <a:cubicBezTo>
                        <a:pt x="509392" y="115838"/>
                        <a:pt x="510548" y="115838"/>
                        <a:pt x="511516" y="115342"/>
                      </a:cubicBezTo>
                      <a:lnTo>
                        <a:pt x="532834" y="103056"/>
                      </a:lnTo>
                      <a:cubicBezTo>
                        <a:pt x="533729" y="102486"/>
                        <a:pt x="533810" y="101754"/>
                        <a:pt x="532834" y="101266"/>
                      </a:cubicBezTo>
                      <a:lnTo>
                        <a:pt x="512492" y="89549"/>
                      </a:lnTo>
                      <a:cubicBezTo>
                        <a:pt x="511524" y="89028"/>
                        <a:pt x="510368" y="89028"/>
                        <a:pt x="509400" y="89549"/>
                      </a:cubicBezTo>
                      <a:lnTo>
                        <a:pt x="488082" y="101835"/>
                      </a:lnTo>
                      <a:cubicBezTo>
                        <a:pt x="487187" y="102323"/>
                        <a:pt x="487106" y="103137"/>
                        <a:pt x="488082" y="103625"/>
                      </a:cubicBezTo>
                      <a:close/>
                      <a:moveTo>
                        <a:pt x="377181" y="191093"/>
                      </a:moveTo>
                      <a:cubicBezTo>
                        <a:pt x="378149" y="191590"/>
                        <a:pt x="379305" y="191590"/>
                        <a:pt x="380273" y="191093"/>
                      </a:cubicBezTo>
                      <a:lnTo>
                        <a:pt x="401591" y="178807"/>
                      </a:lnTo>
                      <a:cubicBezTo>
                        <a:pt x="402486" y="178319"/>
                        <a:pt x="402567" y="177505"/>
                        <a:pt x="401591" y="177017"/>
                      </a:cubicBezTo>
                      <a:lnTo>
                        <a:pt x="381249" y="165300"/>
                      </a:lnTo>
                      <a:cubicBezTo>
                        <a:pt x="380281" y="164804"/>
                        <a:pt x="379126" y="164804"/>
                        <a:pt x="378157" y="165300"/>
                      </a:cubicBezTo>
                      <a:lnTo>
                        <a:pt x="356921" y="177587"/>
                      </a:lnTo>
                      <a:cubicBezTo>
                        <a:pt x="356026" y="178075"/>
                        <a:pt x="355945" y="178889"/>
                        <a:pt x="356921" y="179377"/>
                      </a:cubicBezTo>
                      <a:close/>
                      <a:moveTo>
                        <a:pt x="408344" y="173193"/>
                      </a:moveTo>
                      <a:cubicBezTo>
                        <a:pt x="409320" y="173673"/>
                        <a:pt x="410460" y="173673"/>
                        <a:pt x="411436" y="173193"/>
                      </a:cubicBezTo>
                      <a:lnTo>
                        <a:pt x="432672" y="160907"/>
                      </a:lnTo>
                      <a:cubicBezTo>
                        <a:pt x="433567" y="160419"/>
                        <a:pt x="433649" y="159605"/>
                        <a:pt x="432672" y="159117"/>
                      </a:cubicBezTo>
                      <a:lnTo>
                        <a:pt x="412331" y="147400"/>
                      </a:lnTo>
                      <a:cubicBezTo>
                        <a:pt x="411363" y="146904"/>
                        <a:pt x="410207" y="146904"/>
                        <a:pt x="409239" y="147400"/>
                      </a:cubicBezTo>
                      <a:lnTo>
                        <a:pt x="388003" y="159686"/>
                      </a:lnTo>
                      <a:cubicBezTo>
                        <a:pt x="387108" y="160256"/>
                        <a:pt x="387026" y="161069"/>
                        <a:pt x="388003" y="161476"/>
                      </a:cubicBezTo>
                      <a:close/>
                      <a:moveTo>
                        <a:pt x="569692" y="71323"/>
                      </a:moveTo>
                      <a:cubicBezTo>
                        <a:pt x="570660" y="71844"/>
                        <a:pt x="571816" y="71844"/>
                        <a:pt x="572784" y="71323"/>
                      </a:cubicBezTo>
                      <a:lnTo>
                        <a:pt x="594102" y="59037"/>
                      </a:lnTo>
                      <a:cubicBezTo>
                        <a:pt x="594997" y="58549"/>
                        <a:pt x="595078" y="57735"/>
                        <a:pt x="594102" y="57247"/>
                      </a:cubicBezTo>
                      <a:lnTo>
                        <a:pt x="588650" y="54155"/>
                      </a:lnTo>
                      <a:cubicBezTo>
                        <a:pt x="587682" y="53659"/>
                        <a:pt x="586527" y="53659"/>
                        <a:pt x="585558" y="54155"/>
                      </a:cubicBezTo>
                      <a:lnTo>
                        <a:pt x="564322" y="66441"/>
                      </a:lnTo>
                      <a:cubicBezTo>
                        <a:pt x="563427" y="67011"/>
                        <a:pt x="563346" y="67743"/>
                        <a:pt x="564322" y="68231"/>
                      </a:cubicBezTo>
                      <a:close/>
                      <a:moveTo>
                        <a:pt x="662937" y="17540"/>
                      </a:moveTo>
                      <a:cubicBezTo>
                        <a:pt x="663914" y="18021"/>
                        <a:pt x="665053" y="18021"/>
                        <a:pt x="666029" y="17540"/>
                      </a:cubicBezTo>
                      <a:lnTo>
                        <a:pt x="687347" y="5254"/>
                      </a:lnTo>
                      <a:cubicBezTo>
                        <a:pt x="688242" y="4766"/>
                        <a:pt x="688323" y="3952"/>
                        <a:pt x="687347" y="3545"/>
                      </a:cubicBezTo>
                      <a:lnTo>
                        <a:pt x="681895" y="372"/>
                      </a:lnTo>
                      <a:cubicBezTo>
                        <a:pt x="680927" y="-124"/>
                        <a:pt x="679772" y="-124"/>
                        <a:pt x="678804" y="372"/>
                      </a:cubicBezTo>
                      <a:lnTo>
                        <a:pt x="657567" y="12659"/>
                      </a:lnTo>
                      <a:cubicBezTo>
                        <a:pt x="656672" y="13228"/>
                        <a:pt x="656591" y="14042"/>
                        <a:pt x="657567" y="14449"/>
                      </a:cubicBezTo>
                      <a:close/>
                      <a:moveTo>
                        <a:pt x="705736" y="41950"/>
                      </a:moveTo>
                      <a:cubicBezTo>
                        <a:pt x="706704" y="42446"/>
                        <a:pt x="707859" y="42446"/>
                        <a:pt x="708828" y="41950"/>
                      </a:cubicBezTo>
                      <a:lnTo>
                        <a:pt x="730064" y="29664"/>
                      </a:lnTo>
                      <a:cubicBezTo>
                        <a:pt x="730959" y="29094"/>
                        <a:pt x="731040" y="28362"/>
                        <a:pt x="730064" y="27874"/>
                      </a:cubicBezTo>
                      <a:lnTo>
                        <a:pt x="709723" y="16076"/>
                      </a:lnTo>
                      <a:cubicBezTo>
                        <a:pt x="708746" y="15596"/>
                        <a:pt x="707607" y="15596"/>
                        <a:pt x="706631" y="16076"/>
                      </a:cubicBezTo>
                      <a:lnTo>
                        <a:pt x="685638" y="28444"/>
                      </a:lnTo>
                      <a:cubicBezTo>
                        <a:pt x="684743" y="28932"/>
                        <a:pt x="684662" y="29745"/>
                        <a:pt x="685638" y="30234"/>
                      </a:cubicBezTo>
                      <a:close/>
                      <a:moveTo>
                        <a:pt x="764970" y="110134"/>
                      </a:moveTo>
                      <a:lnTo>
                        <a:pt x="786206" y="97848"/>
                      </a:lnTo>
                      <a:cubicBezTo>
                        <a:pt x="787101" y="97360"/>
                        <a:pt x="787183" y="96547"/>
                        <a:pt x="786206" y="96058"/>
                      </a:cubicBezTo>
                      <a:lnTo>
                        <a:pt x="765865" y="84342"/>
                      </a:lnTo>
                      <a:cubicBezTo>
                        <a:pt x="764897" y="83845"/>
                        <a:pt x="763741" y="83845"/>
                        <a:pt x="762773" y="84342"/>
                      </a:cubicBezTo>
                      <a:lnTo>
                        <a:pt x="741536" y="96628"/>
                      </a:lnTo>
                      <a:cubicBezTo>
                        <a:pt x="740641" y="97197"/>
                        <a:pt x="740560" y="97930"/>
                        <a:pt x="741536" y="98418"/>
                      </a:cubicBezTo>
                      <a:lnTo>
                        <a:pt x="761959" y="110134"/>
                      </a:lnTo>
                      <a:cubicBezTo>
                        <a:pt x="762903" y="110623"/>
                        <a:pt x="764026" y="110623"/>
                        <a:pt x="764970" y="110134"/>
                      </a:cubicBezTo>
                      <a:close/>
                      <a:moveTo>
                        <a:pt x="600774" y="53179"/>
                      </a:moveTo>
                      <a:cubicBezTo>
                        <a:pt x="601742" y="53675"/>
                        <a:pt x="602897" y="53675"/>
                        <a:pt x="603866" y="53179"/>
                      </a:cubicBezTo>
                      <a:lnTo>
                        <a:pt x="625184" y="40892"/>
                      </a:lnTo>
                      <a:cubicBezTo>
                        <a:pt x="626079" y="40323"/>
                        <a:pt x="626160" y="39509"/>
                        <a:pt x="625184" y="39102"/>
                      </a:cubicBezTo>
                      <a:lnTo>
                        <a:pt x="619732" y="35929"/>
                      </a:lnTo>
                      <a:cubicBezTo>
                        <a:pt x="618756" y="35449"/>
                        <a:pt x="617617" y="35449"/>
                        <a:pt x="616640" y="35929"/>
                      </a:cubicBezTo>
                      <a:lnTo>
                        <a:pt x="595404" y="48215"/>
                      </a:lnTo>
                      <a:cubicBezTo>
                        <a:pt x="594509" y="48704"/>
                        <a:pt x="594427" y="49517"/>
                        <a:pt x="595404" y="49924"/>
                      </a:cubicBezTo>
                      <a:close/>
                      <a:moveTo>
                        <a:pt x="346099" y="208831"/>
                      </a:moveTo>
                      <a:cubicBezTo>
                        <a:pt x="347068" y="209327"/>
                        <a:pt x="348223" y="209327"/>
                        <a:pt x="349191" y="208831"/>
                      </a:cubicBezTo>
                      <a:lnTo>
                        <a:pt x="370509" y="196545"/>
                      </a:lnTo>
                      <a:cubicBezTo>
                        <a:pt x="371404" y="195975"/>
                        <a:pt x="371485" y="195162"/>
                        <a:pt x="370509" y="194755"/>
                      </a:cubicBezTo>
                      <a:lnTo>
                        <a:pt x="350168" y="182957"/>
                      </a:lnTo>
                      <a:cubicBezTo>
                        <a:pt x="349191" y="182477"/>
                        <a:pt x="348052" y="182477"/>
                        <a:pt x="347076" y="182957"/>
                      </a:cubicBezTo>
                      <a:lnTo>
                        <a:pt x="325839" y="195243"/>
                      </a:lnTo>
                      <a:cubicBezTo>
                        <a:pt x="324863" y="195731"/>
                        <a:pt x="324782" y="196545"/>
                        <a:pt x="325839" y="196952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1156" name="Graphic 4">
                  <a:extLst>
                    <a:ext uri="{FF2B5EF4-FFF2-40B4-BE49-F238E27FC236}">
                      <a16:creationId xmlns:a16="http://schemas.microsoft.com/office/drawing/2014/main" id="{34D7DD1C-2E87-5CF8-27AC-2408F62BDB47}"/>
                    </a:ext>
                  </a:extLst>
                </p:cNvPr>
                <p:cNvGrpSpPr/>
                <p:nvPr/>
              </p:nvGrpSpPr>
              <p:grpSpPr>
                <a:xfrm>
                  <a:off x="4591474" y="5023376"/>
                  <a:ext cx="350441" cy="202274"/>
                  <a:chOff x="4591474" y="5023376"/>
                  <a:chExt cx="350441" cy="202274"/>
                </a:xfrm>
              </p:grpSpPr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id="{AECE4D8A-4434-DA0A-B3B1-2434706F0EE9}"/>
                      </a:ext>
                    </a:extLst>
                  </p:cNvPr>
                  <p:cNvSpPr/>
                  <p:nvPr/>
                </p:nvSpPr>
                <p:spPr>
                  <a:xfrm>
                    <a:off x="4591474" y="5023376"/>
                    <a:ext cx="350441" cy="202274"/>
                  </a:xfrm>
                  <a:custGeom>
                    <a:avLst/>
                    <a:gdLst>
                      <a:gd name="connsiteX0" fmla="*/ 0 w 350441"/>
                      <a:gd name="connsiteY0" fmla="*/ 128720 h 202274"/>
                      <a:gd name="connsiteX1" fmla="*/ 4638 w 350441"/>
                      <a:gd name="connsiteY1" fmla="*/ 131405 h 202274"/>
                      <a:gd name="connsiteX2" fmla="*/ 127419 w 350441"/>
                      <a:gd name="connsiteY2" fmla="*/ 202275 h 202274"/>
                      <a:gd name="connsiteX3" fmla="*/ 345885 w 350441"/>
                      <a:gd name="connsiteY3" fmla="*/ 76158 h 202274"/>
                      <a:gd name="connsiteX4" fmla="*/ 350442 w 350441"/>
                      <a:gd name="connsiteY4" fmla="*/ 73554 h 202274"/>
                      <a:gd name="connsiteX5" fmla="*/ 223023 w 350441"/>
                      <a:gd name="connsiteY5" fmla="*/ 0 h 202274"/>
                      <a:gd name="connsiteX6" fmla="*/ 0 w 350441"/>
                      <a:gd name="connsiteY6" fmla="*/ 128720 h 202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0441" h="202274">
                        <a:moveTo>
                          <a:pt x="0" y="128720"/>
                        </a:moveTo>
                        <a:lnTo>
                          <a:pt x="4638" y="131405"/>
                        </a:lnTo>
                        <a:lnTo>
                          <a:pt x="127419" y="202275"/>
                        </a:lnTo>
                        <a:lnTo>
                          <a:pt x="345885" y="76158"/>
                        </a:lnTo>
                        <a:lnTo>
                          <a:pt x="350442" y="73554"/>
                        </a:lnTo>
                        <a:lnTo>
                          <a:pt x="223023" y="0"/>
                        </a:lnTo>
                        <a:lnTo>
                          <a:pt x="0" y="128720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id="{321CCFC0-3E7E-7897-34D2-23492B0E9D54}"/>
                      </a:ext>
                    </a:extLst>
                  </p:cNvPr>
                  <p:cNvSpPr/>
                  <p:nvPr/>
                </p:nvSpPr>
                <p:spPr>
                  <a:xfrm>
                    <a:off x="4598879" y="5031838"/>
                    <a:ext cx="335714" cy="193813"/>
                  </a:xfrm>
                  <a:custGeom>
                    <a:avLst/>
                    <a:gdLst>
                      <a:gd name="connsiteX0" fmla="*/ 335715 w 335714"/>
                      <a:gd name="connsiteY0" fmla="*/ 69324 h 193813"/>
                      <a:gd name="connsiteX1" fmla="*/ 215619 w 335714"/>
                      <a:gd name="connsiteY1" fmla="*/ 0 h 193813"/>
                      <a:gd name="connsiteX2" fmla="*/ 0 w 335714"/>
                      <a:gd name="connsiteY2" fmla="*/ 124571 h 193813"/>
                      <a:gd name="connsiteX3" fmla="*/ 120014 w 335714"/>
                      <a:gd name="connsiteY3" fmla="*/ 193813 h 193813"/>
                      <a:gd name="connsiteX4" fmla="*/ 335715 w 335714"/>
                      <a:gd name="connsiteY4" fmla="*/ 69324 h 19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5714" h="193813">
                        <a:moveTo>
                          <a:pt x="335715" y="69324"/>
                        </a:moveTo>
                        <a:lnTo>
                          <a:pt x="215619" y="0"/>
                        </a:lnTo>
                        <a:lnTo>
                          <a:pt x="0" y="124571"/>
                        </a:lnTo>
                        <a:lnTo>
                          <a:pt x="120014" y="193813"/>
                        </a:lnTo>
                        <a:lnTo>
                          <a:pt x="335715" y="69324"/>
                        </a:ln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1157" name="Freeform: Shape 1156">
                  <a:extLst>
                    <a:ext uri="{FF2B5EF4-FFF2-40B4-BE49-F238E27FC236}">
                      <a16:creationId xmlns:a16="http://schemas.microsoft.com/office/drawing/2014/main" id="{CD3C4F7F-08F9-A0EF-DA24-3234C1FDB7D2}"/>
                    </a:ext>
                  </a:extLst>
                </p:cNvPr>
                <p:cNvSpPr/>
                <p:nvPr/>
              </p:nvSpPr>
              <p:spPr>
                <a:xfrm>
                  <a:off x="3971143" y="4011210"/>
                  <a:ext cx="797708" cy="1100810"/>
                </a:xfrm>
                <a:custGeom>
                  <a:avLst/>
                  <a:gdLst>
                    <a:gd name="connsiteX0" fmla="*/ 10089 w 797708"/>
                    <a:gd name="connsiteY0" fmla="*/ 1097519 h 1100810"/>
                    <a:gd name="connsiteX1" fmla="*/ 0 w 797708"/>
                    <a:gd name="connsiteY1" fmla="*/ 1073109 h 1100810"/>
                    <a:gd name="connsiteX2" fmla="*/ 0 w 797708"/>
                    <a:gd name="connsiteY2" fmla="*/ 468562 h 1100810"/>
                    <a:gd name="connsiteX3" fmla="*/ 20260 w 797708"/>
                    <a:gd name="connsiteY3" fmla="*/ 433494 h 1100810"/>
                    <a:gd name="connsiteX4" fmla="*/ 759548 w 797708"/>
                    <a:gd name="connsiteY4" fmla="*/ 6649 h 1100810"/>
                    <a:gd name="connsiteX5" fmla="*/ 788271 w 797708"/>
                    <a:gd name="connsiteY5" fmla="*/ 4290 h 1100810"/>
                    <a:gd name="connsiteX6" fmla="*/ 797709 w 797708"/>
                    <a:gd name="connsiteY6" fmla="*/ 28699 h 1100810"/>
                    <a:gd name="connsiteX7" fmla="*/ 797709 w 797708"/>
                    <a:gd name="connsiteY7" fmla="*/ 632921 h 1100810"/>
                    <a:gd name="connsiteX8" fmla="*/ 777449 w 797708"/>
                    <a:gd name="connsiteY8" fmla="*/ 667989 h 1100810"/>
                    <a:gd name="connsiteX9" fmla="*/ 38160 w 797708"/>
                    <a:gd name="connsiteY9" fmla="*/ 1094752 h 1100810"/>
                    <a:gd name="connsiteX10" fmla="*/ 10089 w 797708"/>
                    <a:gd name="connsiteY10" fmla="*/ 1097519 h 110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97708" h="1100810">
                      <a:moveTo>
                        <a:pt x="10089" y="1097519"/>
                      </a:moveTo>
                      <a:cubicBezTo>
                        <a:pt x="1953" y="1093044"/>
                        <a:pt x="0" y="1085721"/>
                        <a:pt x="0" y="1073109"/>
                      </a:cubicBezTo>
                      <a:lnTo>
                        <a:pt x="0" y="468562"/>
                      </a:lnTo>
                      <a:cubicBezTo>
                        <a:pt x="749" y="454307"/>
                        <a:pt x="8281" y="441264"/>
                        <a:pt x="20260" y="433494"/>
                      </a:cubicBezTo>
                      <a:lnTo>
                        <a:pt x="759548" y="6649"/>
                      </a:lnTo>
                      <a:cubicBezTo>
                        <a:pt x="770696" y="221"/>
                        <a:pt x="778832" y="-3277"/>
                        <a:pt x="788271" y="4290"/>
                      </a:cubicBezTo>
                      <a:cubicBezTo>
                        <a:pt x="797709" y="11857"/>
                        <a:pt x="797709" y="15925"/>
                        <a:pt x="797709" y="28699"/>
                      </a:cubicBezTo>
                      <a:lnTo>
                        <a:pt x="797709" y="632921"/>
                      </a:lnTo>
                      <a:cubicBezTo>
                        <a:pt x="796920" y="647168"/>
                        <a:pt x="789401" y="660186"/>
                        <a:pt x="777449" y="667989"/>
                      </a:cubicBezTo>
                      <a:lnTo>
                        <a:pt x="38160" y="1094752"/>
                      </a:lnTo>
                      <a:cubicBezTo>
                        <a:pt x="27013" y="1101261"/>
                        <a:pt x="20748" y="1103051"/>
                        <a:pt x="10089" y="1097519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8" name="Freeform: Shape 1157">
                  <a:extLst>
                    <a:ext uri="{FF2B5EF4-FFF2-40B4-BE49-F238E27FC236}">
                      <a16:creationId xmlns:a16="http://schemas.microsoft.com/office/drawing/2014/main" id="{EDCC43AC-80DE-8091-B17A-E6399F971784}"/>
                    </a:ext>
                  </a:extLst>
                </p:cNvPr>
                <p:cNvSpPr/>
                <p:nvPr/>
              </p:nvSpPr>
              <p:spPr>
                <a:xfrm>
                  <a:off x="3977001" y="4011175"/>
                  <a:ext cx="791687" cy="459077"/>
                </a:xfrm>
                <a:custGeom>
                  <a:avLst/>
                  <a:gdLst>
                    <a:gd name="connsiteX0" fmla="*/ 791688 w 791687"/>
                    <a:gd name="connsiteY0" fmla="*/ 28816 h 459077"/>
                    <a:gd name="connsiteX1" fmla="*/ 771428 w 791687"/>
                    <a:gd name="connsiteY1" fmla="*/ 17099 h 459077"/>
                    <a:gd name="connsiteX2" fmla="*/ 32221 w 791687"/>
                    <a:gd name="connsiteY2" fmla="*/ 443943 h 459077"/>
                    <a:gd name="connsiteX3" fmla="*/ 17900 w 791687"/>
                    <a:gd name="connsiteY3" fmla="*/ 459077 h 459077"/>
                    <a:gd name="connsiteX4" fmla="*/ 0 w 791687"/>
                    <a:gd name="connsiteY4" fmla="*/ 448663 h 459077"/>
                    <a:gd name="connsiteX5" fmla="*/ 0 w 791687"/>
                    <a:gd name="connsiteY5" fmla="*/ 448663 h 459077"/>
                    <a:gd name="connsiteX6" fmla="*/ 14320 w 791687"/>
                    <a:gd name="connsiteY6" fmla="*/ 433529 h 459077"/>
                    <a:gd name="connsiteX7" fmla="*/ 753527 w 791687"/>
                    <a:gd name="connsiteY7" fmla="*/ 6684 h 459077"/>
                    <a:gd name="connsiteX8" fmla="*/ 782331 w 791687"/>
                    <a:gd name="connsiteY8" fmla="*/ 4325 h 459077"/>
                    <a:gd name="connsiteX9" fmla="*/ 791688 w 791687"/>
                    <a:gd name="connsiteY9" fmla="*/ 28816 h 459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91687" h="459077">
                      <a:moveTo>
                        <a:pt x="791688" y="28816"/>
                      </a:moveTo>
                      <a:cubicBezTo>
                        <a:pt x="791688" y="15960"/>
                        <a:pt x="782656" y="10752"/>
                        <a:pt x="771428" y="17099"/>
                      </a:cubicBezTo>
                      <a:lnTo>
                        <a:pt x="32221" y="443943"/>
                      </a:lnTo>
                      <a:cubicBezTo>
                        <a:pt x="26238" y="447686"/>
                        <a:pt x="21309" y="452893"/>
                        <a:pt x="17900" y="459077"/>
                      </a:cubicBezTo>
                      <a:lnTo>
                        <a:pt x="0" y="448663"/>
                      </a:lnTo>
                      <a:lnTo>
                        <a:pt x="0" y="448663"/>
                      </a:lnTo>
                      <a:cubicBezTo>
                        <a:pt x="3360" y="442446"/>
                        <a:pt x="8299" y="437231"/>
                        <a:pt x="14320" y="433529"/>
                      </a:cubicBezTo>
                      <a:lnTo>
                        <a:pt x="753527" y="6684"/>
                      </a:lnTo>
                      <a:cubicBezTo>
                        <a:pt x="764756" y="256"/>
                        <a:pt x="772892" y="-3324"/>
                        <a:pt x="782331" y="4325"/>
                      </a:cubicBezTo>
                      <a:cubicBezTo>
                        <a:pt x="791769" y="11973"/>
                        <a:pt x="791688" y="15960"/>
                        <a:pt x="791688" y="28816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9" name="Freeform: Shape 1158">
                  <a:extLst>
                    <a:ext uri="{FF2B5EF4-FFF2-40B4-BE49-F238E27FC236}">
                      <a16:creationId xmlns:a16="http://schemas.microsoft.com/office/drawing/2014/main" id="{B09F56BC-0A6D-796C-8FF8-F8CCB66B01C1}"/>
                    </a:ext>
                  </a:extLst>
                </p:cNvPr>
                <p:cNvSpPr/>
                <p:nvPr/>
              </p:nvSpPr>
              <p:spPr>
                <a:xfrm>
                  <a:off x="3971143" y="4459837"/>
                  <a:ext cx="36695" cy="652023"/>
                </a:xfrm>
                <a:custGeom>
                  <a:avLst/>
                  <a:gdLst>
                    <a:gd name="connsiteX0" fmla="*/ 36696 w 36695"/>
                    <a:gd name="connsiteY0" fmla="*/ 647020 h 652023"/>
                    <a:gd name="connsiteX1" fmla="*/ 10089 w 36695"/>
                    <a:gd name="connsiteY1" fmla="*/ 648729 h 652023"/>
                    <a:gd name="connsiteX2" fmla="*/ 0 w 36695"/>
                    <a:gd name="connsiteY2" fmla="*/ 624319 h 652023"/>
                    <a:gd name="connsiteX3" fmla="*/ 0 w 36695"/>
                    <a:gd name="connsiteY3" fmla="*/ 19853 h 652023"/>
                    <a:gd name="connsiteX4" fmla="*/ 5940 w 36695"/>
                    <a:gd name="connsiteY4" fmla="*/ 0 h 652023"/>
                    <a:gd name="connsiteX5" fmla="*/ 23840 w 36695"/>
                    <a:gd name="connsiteY5" fmla="*/ 10415 h 652023"/>
                    <a:gd name="connsiteX6" fmla="*/ 23840 w 36695"/>
                    <a:gd name="connsiteY6" fmla="*/ 10415 h 652023"/>
                    <a:gd name="connsiteX7" fmla="*/ 17900 w 36695"/>
                    <a:gd name="connsiteY7" fmla="*/ 30349 h 652023"/>
                    <a:gd name="connsiteX8" fmla="*/ 17900 w 36695"/>
                    <a:gd name="connsiteY8" fmla="*/ 634490 h 652023"/>
                    <a:gd name="connsiteX9" fmla="*/ 36696 w 36695"/>
                    <a:gd name="connsiteY9" fmla="*/ 647020 h 65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695" h="652023">
                      <a:moveTo>
                        <a:pt x="36696" y="647020"/>
                      </a:moveTo>
                      <a:cubicBezTo>
                        <a:pt x="29021" y="653000"/>
                        <a:pt x="18467" y="653684"/>
                        <a:pt x="10089" y="648729"/>
                      </a:cubicBezTo>
                      <a:cubicBezTo>
                        <a:pt x="2360" y="644904"/>
                        <a:pt x="0" y="636930"/>
                        <a:pt x="0" y="624319"/>
                      </a:cubicBezTo>
                      <a:lnTo>
                        <a:pt x="0" y="19853"/>
                      </a:lnTo>
                      <a:cubicBezTo>
                        <a:pt x="233" y="12831"/>
                        <a:pt x="2279" y="5997"/>
                        <a:pt x="5940" y="0"/>
                      </a:cubicBezTo>
                      <a:lnTo>
                        <a:pt x="23840" y="10415"/>
                      </a:lnTo>
                      <a:lnTo>
                        <a:pt x="23840" y="10415"/>
                      </a:lnTo>
                      <a:cubicBezTo>
                        <a:pt x="20236" y="16460"/>
                        <a:pt x="18194" y="23311"/>
                        <a:pt x="17900" y="30349"/>
                      </a:cubicBezTo>
                      <a:lnTo>
                        <a:pt x="17900" y="634490"/>
                      </a:lnTo>
                      <a:cubicBezTo>
                        <a:pt x="17900" y="646450"/>
                        <a:pt x="27095" y="652634"/>
                        <a:pt x="36696" y="64702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60" name="Freeform: Shape 1159">
                  <a:extLst>
                    <a:ext uri="{FF2B5EF4-FFF2-40B4-BE49-F238E27FC236}">
                      <a16:creationId xmlns:a16="http://schemas.microsoft.com/office/drawing/2014/main" id="{FD143544-0119-2912-D494-DDEE70583A0F}"/>
                    </a:ext>
                  </a:extLst>
                </p:cNvPr>
                <p:cNvSpPr/>
                <p:nvPr/>
              </p:nvSpPr>
              <p:spPr>
                <a:xfrm>
                  <a:off x="4008001" y="4066225"/>
                  <a:ext cx="735708" cy="1005527"/>
                </a:xfrm>
                <a:custGeom>
                  <a:avLst/>
                  <a:gdLst>
                    <a:gd name="connsiteX0" fmla="*/ 12123 w 735708"/>
                    <a:gd name="connsiteY0" fmla="*/ 412245 h 1005527"/>
                    <a:gd name="connsiteX1" fmla="*/ 723585 w 735708"/>
                    <a:gd name="connsiteY1" fmla="*/ 1673 h 1005527"/>
                    <a:gd name="connsiteX2" fmla="*/ 735708 w 735708"/>
                    <a:gd name="connsiteY2" fmla="*/ 8671 h 1005527"/>
                    <a:gd name="connsiteX3" fmla="*/ 735708 w 735708"/>
                    <a:gd name="connsiteY3" fmla="*/ 572210 h 1005527"/>
                    <a:gd name="connsiteX4" fmla="*/ 723585 w 735708"/>
                    <a:gd name="connsiteY4" fmla="*/ 593202 h 1005527"/>
                    <a:gd name="connsiteX5" fmla="*/ 12123 w 735708"/>
                    <a:gd name="connsiteY5" fmla="*/ 1003854 h 1005527"/>
                    <a:gd name="connsiteX6" fmla="*/ 0 w 735708"/>
                    <a:gd name="connsiteY6" fmla="*/ 996857 h 1005527"/>
                    <a:gd name="connsiteX7" fmla="*/ 0 w 735708"/>
                    <a:gd name="connsiteY7" fmla="*/ 433318 h 1005527"/>
                    <a:gd name="connsiteX8" fmla="*/ 12123 w 735708"/>
                    <a:gd name="connsiteY8" fmla="*/ 412245 h 1005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5708" h="1005527">
                      <a:moveTo>
                        <a:pt x="12123" y="412245"/>
                      </a:moveTo>
                      <a:lnTo>
                        <a:pt x="723585" y="1673"/>
                      </a:lnTo>
                      <a:cubicBezTo>
                        <a:pt x="730257" y="-2232"/>
                        <a:pt x="735708" y="941"/>
                        <a:pt x="735708" y="8671"/>
                      </a:cubicBezTo>
                      <a:lnTo>
                        <a:pt x="735708" y="572210"/>
                      </a:lnTo>
                      <a:cubicBezTo>
                        <a:pt x="735245" y="580745"/>
                        <a:pt x="730745" y="588540"/>
                        <a:pt x="723585" y="593202"/>
                      </a:cubicBezTo>
                      <a:lnTo>
                        <a:pt x="12123" y="1003854"/>
                      </a:lnTo>
                      <a:cubicBezTo>
                        <a:pt x="5452" y="1007760"/>
                        <a:pt x="0" y="1004587"/>
                        <a:pt x="0" y="996857"/>
                      </a:cubicBezTo>
                      <a:lnTo>
                        <a:pt x="0" y="433318"/>
                      </a:lnTo>
                      <a:cubicBezTo>
                        <a:pt x="486" y="424775"/>
                        <a:pt x="4980" y="416964"/>
                        <a:pt x="12123" y="41224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61" name="Freeform: Shape 1160">
                  <a:extLst>
                    <a:ext uri="{FF2B5EF4-FFF2-40B4-BE49-F238E27FC236}">
                      <a16:creationId xmlns:a16="http://schemas.microsoft.com/office/drawing/2014/main" id="{95425ECD-827B-2810-7544-CF4218EC8E0D}"/>
                    </a:ext>
                  </a:extLst>
                </p:cNvPr>
                <p:cNvSpPr/>
                <p:nvPr/>
              </p:nvSpPr>
              <p:spPr>
                <a:xfrm>
                  <a:off x="4008001" y="4072537"/>
                  <a:ext cx="715855" cy="981188"/>
                </a:xfrm>
                <a:custGeom>
                  <a:avLst/>
                  <a:gdLst>
                    <a:gd name="connsiteX0" fmla="*/ 12123 w 715855"/>
                    <a:gd name="connsiteY0" fmla="*/ 405933 h 981188"/>
                    <a:gd name="connsiteX1" fmla="*/ 0 w 715855"/>
                    <a:gd name="connsiteY1" fmla="*/ 427007 h 981188"/>
                    <a:gd name="connsiteX2" fmla="*/ 0 w 715855"/>
                    <a:gd name="connsiteY2" fmla="*/ 981188 h 981188"/>
                    <a:gd name="connsiteX3" fmla="*/ 703732 w 715855"/>
                    <a:gd name="connsiteY3" fmla="*/ 575255 h 981188"/>
                    <a:gd name="connsiteX4" fmla="*/ 715855 w 715855"/>
                    <a:gd name="connsiteY4" fmla="*/ 554182 h 981188"/>
                    <a:gd name="connsiteX5" fmla="*/ 715855 w 715855"/>
                    <a:gd name="connsiteY5" fmla="*/ 0 h 981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5855" h="981188">
                      <a:moveTo>
                        <a:pt x="12123" y="405933"/>
                      </a:moveTo>
                      <a:cubicBezTo>
                        <a:pt x="4980" y="410653"/>
                        <a:pt x="486" y="418464"/>
                        <a:pt x="0" y="427007"/>
                      </a:cubicBezTo>
                      <a:lnTo>
                        <a:pt x="0" y="981188"/>
                      </a:lnTo>
                      <a:lnTo>
                        <a:pt x="703732" y="575255"/>
                      </a:lnTo>
                      <a:cubicBezTo>
                        <a:pt x="710876" y="570536"/>
                        <a:pt x="715367" y="562725"/>
                        <a:pt x="715855" y="554182"/>
                      </a:cubicBezTo>
                      <a:lnTo>
                        <a:pt x="715855" y="0"/>
                      </a:lnTo>
                      <a:close/>
                    </a:path>
                  </a:pathLst>
                </a:custGeom>
                <a:solidFill>
                  <a:srgbClr val="FAFAFA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108" name="Graphic 4">
                <a:extLst>
                  <a:ext uri="{FF2B5EF4-FFF2-40B4-BE49-F238E27FC236}">
                    <a16:creationId xmlns:a16="http://schemas.microsoft.com/office/drawing/2014/main" id="{4B047E5A-7090-895F-DD28-C680B75C7BD3}"/>
                  </a:ext>
                </a:extLst>
              </p:cNvPr>
              <p:cNvGrpSpPr/>
              <p:nvPr/>
            </p:nvGrpSpPr>
            <p:grpSpPr>
              <a:xfrm>
                <a:off x="4063295" y="4125475"/>
                <a:ext cx="719307" cy="949161"/>
                <a:chOff x="4063295" y="4125475"/>
                <a:chExt cx="719307" cy="949161"/>
              </a:xfrm>
            </p:grpSpPr>
            <p:sp>
              <p:nvSpPr>
                <p:cNvPr id="1109" name="Freeform: Shape 1108">
                  <a:extLst>
                    <a:ext uri="{FF2B5EF4-FFF2-40B4-BE49-F238E27FC236}">
                      <a16:creationId xmlns:a16="http://schemas.microsoft.com/office/drawing/2014/main" id="{40C32B86-C5D7-AE10-E352-9CB49920BC21}"/>
                    </a:ext>
                  </a:extLst>
                </p:cNvPr>
                <p:cNvSpPr/>
                <p:nvPr/>
              </p:nvSpPr>
              <p:spPr>
                <a:xfrm>
                  <a:off x="4063295" y="4169199"/>
                  <a:ext cx="719063" cy="905279"/>
                </a:xfrm>
                <a:custGeom>
                  <a:avLst/>
                  <a:gdLst>
                    <a:gd name="connsiteX0" fmla="*/ 719064 w 719063"/>
                    <a:gd name="connsiteY0" fmla="*/ 16924 h 905279"/>
                    <a:gd name="connsiteX1" fmla="*/ 689935 w 719063"/>
                    <a:gd name="connsiteY1" fmla="*/ 0 h 905279"/>
                    <a:gd name="connsiteX2" fmla="*/ 117 w 719063"/>
                    <a:gd name="connsiteY2" fmla="*/ 410653 h 905279"/>
                    <a:gd name="connsiteX3" fmla="*/ 117 w 719063"/>
                    <a:gd name="connsiteY3" fmla="*/ 872565 h 905279"/>
                    <a:gd name="connsiteX4" fmla="*/ 9230 w 719063"/>
                    <a:gd name="connsiteY4" fmla="*/ 892581 h 905279"/>
                    <a:gd name="connsiteX5" fmla="*/ 9230 w 719063"/>
                    <a:gd name="connsiteY5" fmla="*/ 892581 h 905279"/>
                    <a:gd name="connsiteX6" fmla="*/ 27700 w 719063"/>
                    <a:gd name="connsiteY6" fmla="*/ 903240 h 905279"/>
                    <a:gd name="connsiteX7" fmla="*/ 27700 w 719063"/>
                    <a:gd name="connsiteY7" fmla="*/ 903240 h 905279"/>
                    <a:gd name="connsiteX8" fmla="*/ 49668 w 719063"/>
                    <a:gd name="connsiteY8" fmla="*/ 901125 h 905279"/>
                    <a:gd name="connsiteX9" fmla="*/ 688063 w 719063"/>
                    <a:gd name="connsiteY9" fmla="*/ 532701 h 905279"/>
                    <a:gd name="connsiteX10" fmla="*/ 719064 w 719063"/>
                    <a:gd name="connsiteY10" fmla="*/ 478918 h 905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9063" h="905279">
                      <a:moveTo>
                        <a:pt x="719064" y="16924"/>
                      </a:moveTo>
                      <a:lnTo>
                        <a:pt x="689935" y="0"/>
                      </a:lnTo>
                      <a:lnTo>
                        <a:pt x="117" y="410653"/>
                      </a:lnTo>
                      <a:lnTo>
                        <a:pt x="117" y="872565"/>
                      </a:lnTo>
                      <a:cubicBezTo>
                        <a:pt x="-697" y="880393"/>
                        <a:pt x="2789" y="888049"/>
                        <a:pt x="9230" y="892581"/>
                      </a:cubicBezTo>
                      <a:lnTo>
                        <a:pt x="9230" y="892581"/>
                      </a:lnTo>
                      <a:lnTo>
                        <a:pt x="27700" y="903240"/>
                      </a:lnTo>
                      <a:lnTo>
                        <a:pt x="27700" y="903240"/>
                      </a:lnTo>
                      <a:cubicBezTo>
                        <a:pt x="34862" y="906584"/>
                        <a:pt x="43275" y="905771"/>
                        <a:pt x="49668" y="901125"/>
                      </a:cubicBezTo>
                      <a:lnTo>
                        <a:pt x="688063" y="532701"/>
                      </a:lnTo>
                      <a:cubicBezTo>
                        <a:pt x="706354" y="520716"/>
                        <a:pt x="717859" y="500749"/>
                        <a:pt x="719064" y="478918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0" name="Freeform: Shape 1109">
                  <a:extLst>
                    <a:ext uri="{FF2B5EF4-FFF2-40B4-BE49-F238E27FC236}">
                      <a16:creationId xmlns:a16="http://schemas.microsoft.com/office/drawing/2014/main" id="{40FD5625-6B6C-7B14-A860-68736205258C}"/>
                    </a:ext>
                  </a:extLst>
                </p:cNvPr>
                <p:cNvSpPr/>
                <p:nvPr/>
              </p:nvSpPr>
              <p:spPr>
                <a:xfrm>
                  <a:off x="4063295" y="4662682"/>
                  <a:ext cx="35836" cy="411795"/>
                </a:xfrm>
                <a:custGeom>
                  <a:avLst/>
                  <a:gdLst>
                    <a:gd name="connsiteX0" fmla="*/ 117 w 35836"/>
                    <a:gd name="connsiteY0" fmla="*/ 0 h 411795"/>
                    <a:gd name="connsiteX1" fmla="*/ 117 w 35836"/>
                    <a:gd name="connsiteY1" fmla="*/ 379083 h 411795"/>
                    <a:gd name="connsiteX2" fmla="*/ 9230 w 35836"/>
                    <a:gd name="connsiteY2" fmla="*/ 399099 h 411795"/>
                    <a:gd name="connsiteX3" fmla="*/ 9230 w 35836"/>
                    <a:gd name="connsiteY3" fmla="*/ 399099 h 411795"/>
                    <a:gd name="connsiteX4" fmla="*/ 27700 w 35836"/>
                    <a:gd name="connsiteY4" fmla="*/ 409758 h 411795"/>
                    <a:gd name="connsiteX5" fmla="*/ 35836 w 35836"/>
                    <a:gd name="connsiteY5" fmla="*/ 411792 h 411795"/>
                    <a:gd name="connsiteX6" fmla="*/ 18749 w 35836"/>
                    <a:gd name="connsiteY6" fmla="*/ 389741 h 411795"/>
                    <a:gd name="connsiteX7" fmla="*/ 18749 w 35836"/>
                    <a:gd name="connsiteY7" fmla="*/ 10334 h 411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836" h="411795">
                      <a:moveTo>
                        <a:pt x="117" y="0"/>
                      </a:moveTo>
                      <a:lnTo>
                        <a:pt x="117" y="379083"/>
                      </a:lnTo>
                      <a:cubicBezTo>
                        <a:pt x="-697" y="386910"/>
                        <a:pt x="2789" y="394567"/>
                        <a:pt x="9230" y="399099"/>
                      </a:cubicBezTo>
                      <a:lnTo>
                        <a:pt x="9230" y="399099"/>
                      </a:lnTo>
                      <a:lnTo>
                        <a:pt x="27700" y="409758"/>
                      </a:lnTo>
                      <a:cubicBezTo>
                        <a:pt x="30179" y="411157"/>
                        <a:pt x="32990" y="411857"/>
                        <a:pt x="35836" y="411792"/>
                      </a:cubicBezTo>
                      <a:lnTo>
                        <a:pt x="18749" y="389741"/>
                      </a:lnTo>
                      <a:lnTo>
                        <a:pt x="18749" y="10334"/>
                      </a:ln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1" name="Freeform: Shape 1110">
                  <a:extLst>
                    <a:ext uri="{FF2B5EF4-FFF2-40B4-BE49-F238E27FC236}">
                      <a16:creationId xmlns:a16="http://schemas.microsoft.com/office/drawing/2014/main" id="{A5981777-008C-42D8-A6B8-6A7627FB13D3}"/>
                    </a:ext>
                  </a:extLst>
                </p:cNvPr>
                <p:cNvSpPr/>
                <p:nvPr/>
              </p:nvSpPr>
              <p:spPr>
                <a:xfrm>
                  <a:off x="4085217" y="4192388"/>
                  <a:ext cx="693560" cy="878667"/>
                </a:xfrm>
                <a:custGeom>
                  <a:avLst/>
                  <a:gdLst>
                    <a:gd name="connsiteX0" fmla="*/ 13914 w 693560"/>
                    <a:gd name="connsiteY0" fmla="*/ 878668 h 878667"/>
                    <a:gd name="connsiteX1" fmla="*/ 25956 w 693560"/>
                    <a:gd name="connsiteY1" fmla="*/ 874925 h 878667"/>
                    <a:gd name="connsiteX2" fmla="*/ 664351 w 693560"/>
                    <a:gd name="connsiteY2" fmla="*/ 506338 h 878667"/>
                    <a:gd name="connsiteX3" fmla="*/ 693561 w 693560"/>
                    <a:gd name="connsiteY3" fmla="*/ 455648 h 878667"/>
                    <a:gd name="connsiteX4" fmla="*/ 693561 w 693560"/>
                    <a:gd name="connsiteY4" fmla="*/ 0 h 878667"/>
                    <a:gd name="connsiteX5" fmla="*/ 0 w 693560"/>
                    <a:gd name="connsiteY5" fmla="*/ 400238 h 878667"/>
                    <a:gd name="connsiteX6" fmla="*/ 0 w 693560"/>
                    <a:gd name="connsiteY6" fmla="*/ 860116 h 878667"/>
                    <a:gd name="connsiteX7" fmla="*/ 13914 w 693560"/>
                    <a:gd name="connsiteY7" fmla="*/ 878668 h 87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3560" h="878667">
                      <a:moveTo>
                        <a:pt x="13914" y="878668"/>
                      </a:moveTo>
                      <a:cubicBezTo>
                        <a:pt x="18186" y="878497"/>
                        <a:pt x="22339" y="877203"/>
                        <a:pt x="25956" y="874925"/>
                      </a:cubicBezTo>
                      <a:lnTo>
                        <a:pt x="664351" y="506338"/>
                      </a:lnTo>
                      <a:cubicBezTo>
                        <a:pt x="681559" y="495012"/>
                        <a:pt x="692397" y="476217"/>
                        <a:pt x="693561" y="455648"/>
                      </a:cubicBezTo>
                      <a:lnTo>
                        <a:pt x="693561" y="0"/>
                      </a:lnTo>
                      <a:lnTo>
                        <a:pt x="0" y="400238"/>
                      </a:lnTo>
                      <a:lnTo>
                        <a:pt x="0" y="860116"/>
                      </a:lnTo>
                      <a:cubicBezTo>
                        <a:pt x="0" y="871670"/>
                        <a:pt x="5370" y="878668"/>
                        <a:pt x="13914" y="878668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2" name="Freeform: Shape 1111">
                  <a:extLst>
                    <a:ext uri="{FF2B5EF4-FFF2-40B4-BE49-F238E27FC236}">
                      <a16:creationId xmlns:a16="http://schemas.microsoft.com/office/drawing/2014/main" id="{2C09E031-C7B4-8392-E501-BD782C21EC7C}"/>
                    </a:ext>
                  </a:extLst>
                </p:cNvPr>
                <p:cNvSpPr/>
                <p:nvPr/>
              </p:nvSpPr>
              <p:spPr>
                <a:xfrm>
                  <a:off x="4081963" y="4186123"/>
                  <a:ext cx="700639" cy="888513"/>
                </a:xfrm>
                <a:custGeom>
                  <a:avLst/>
                  <a:gdLst>
                    <a:gd name="connsiteX0" fmla="*/ 693235 w 700639"/>
                    <a:gd name="connsiteY0" fmla="*/ 12449 h 888513"/>
                    <a:gd name="connsiteX1" fmla="*/ 693235 w 700639"/>
                    <a:gd name="connsiteY1" fmla="*/ 461913 h 888513"/>
                    <a:gd name="connsiteX2" fmla="*/ 665734 w 700639"/>
                    <a:gd name="connsiteY2" fmla="*/ 509431 h 888513"/>
                    <a:gd name="connsiteX3" fmla="*/ 27664 w 700639"/>
                    <a:gd name="connsiteY3" fmla="*/ 878017 h 888513"/>
                    <a:gd name="connsiteX4" fmla="*/ 17412 w 700639"/>
                    <a:gd name="connsiteY4" fmla="*/ 881353 h 888513"/>
                    <a:gd name="connsiteX5" fmla="*/ 7404 w 700639"/>
                    <a:gd name="connsiteY5" fmla="*/ 866382 h 888513"/>
                    <a:gd name="connsiteX6" fmla="*/ 7404 w 700639"/>
                    <a:gd name="connsiteY6" fmla="*/ 408537 h 888513"/>
                    <a:gd name="connsiteX7" fmla="*/ 693480 w 700639"/>
                    <a:gd name="connsiteY7" fmla="*/ 12449 h 888513"/>
                    <a:gd name="connsiteX8" fmla="*/ 700640 w 700639"/>
                    <a:gd name="connsiteY8" fmla="*/ 0 h 888513"/>
                    <a:gd name="connsiteX9" fmla="*/ 0 w 700639"/>
                    <a:gd name="connsiteY9" fmla="*/ 404387 h 888513"/>
                    <a:gd name="connsiteX10" fmla="*/ 0 w 700639"/>
                    <a:gd name="connsiteY10" fmla="*/ 866382 h 888513"/>
                    <a:gd name="connsiteX11" fmla="*/ 17168 w 700639"/>
                    <a:gd name="connsiteY11" fmla="*/ 888513 h 888513"/>
                    <a:gd name="connsiteX12" fmla="*/ 31000 w 700639"/>
                    <a:gd name="connsiteY12" fmla="*/ 884282 h 888513"/>
                    <a:gd name="connsiteX13" fmla="*/ 669395 w 700639"/>
                    <a:gd name="connsiteY13" fmla="*/ 515777 h 888513"/>
                    <a:gd name="connsiteX14" fmla="*/ 700396 w 700639"/>
                    <a:gd name="connsiteY14" fmla="*/ 461994 h 888513"/>
                    <a:gd name="connsiteX15" fmla="*/ 700396 w 700639"/>
                    <a:gd name="connsiteY15" fmla="*/ 0 h 888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639" h="888513">
                      <a:moveTo>
                        <a:pt x="693235" y="12449"/>
                      </a:moveTo>
                      <a:lnTo>
                        <a:pt x="693235" y="461913"/>
                      </a:lnTo>
                      <a:cubicBezTo>
                        <a:pt x="692023" y="481188"/>
                        <a:pt x="681844" y="498780"/>
                        <a:pt x="665734" y="509431"/>
                      </a:cubicBezTo>
                      <a:lnTo>
                        <a:pt x="27664" y="878017"/>
                      </a:lnTo>
                      <a:cubicBezTo>
                        <a:pt x="24601" y="880011"/>
                        <a:pt x="21064" y="881166"/>
                        <a:pt x="17412" y="881353"/>
                      </a:cubicBezTo>
                      <a:cubicBezTo>
                        <a:pt x="8381" y="881353"/>
                        <a:pt x="7404" y="870857"/>
                        <a:pt x="7404" y="866382"/>
                      </a:cubicBezTo>
                      <a:lnTo>
                        <a:pt x="7404" y="408537"/>
                      </a:lnTo>
                      <a:lnTo>
                        <a:pt x="693480" y="12449"/>
                      </a:lnTo>
                      <a:moveTo>
                        <a:pt x="700640" y="0"/>
                      </a:moveTo>
                      <a:lnTo>
                        <a:pt x="0" y="404387"/>
                      </a:lnTo>
                      <a:lnTo>
                        <a:pt x="0" y="866382"/>
                      </a:lnTo>
                      <a:cubicBezTo>
                        <a:pt x="0" y="880377"/>
                        <a:pt x="6997" y="888513"/>
                        <a:pt x="17168" y="888513"/>
                      </a:cubicBezTo>
                      <a:cubicBezTo>
                        <a:pt x="22067" y="888326"/>
                        <a:pt x="26834" y="886870"/>
                        <a:pt x="31000" y="884282"/>
                      </a:cubicBezTo>
                      <a:lnTo>
                        <a:pt x="669395" y="515777"/>
                      </a:lnTo>
                      <a:cubicBezTo>
                        <a:pt x="687686" y="503792"/>
                        <a:pt x="699191" y="483825"/>
                        <a:pt x="700396" y="461994"/>
                      </a:cubicBezTo>
                      <a:lnTo>
                        <a:pt x="700396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3" name="Freeform: Shape 1112">
                  <a:extLst>
                    <a:ext uri="{FF2B5EF4-FFF2-40B4-BE49-F238E27FC236}">
                      <a16:creationId xmlns:a16="http://schemas.microsoft.com/office/drawing/2014/main" id="{E8176279-3F89-4193-463C-D24F752FE42E}"/>
                    </a:ext>
                  </a:extLst>
                </p:cNvPr>
                <p:cNvSpPr/>
                <p:nvPr/>
              </p:nvSpPr>
              <p:spPr>
                <a:xfrm>
                  <a:off x="4063411" y="4125475"/>
                  <a:ext cx="719068" cy="465035"/>
                </a:xfrm>
                <a:custGeom>
                  <a:avLst/>
                  <a:gdLst>
                    <a:gd name="connsiteX0" fmla="*/ 691608 w 719068"/>
                    <a:gd name="connsiteY0" fmla="*/ 2227 h 465035"/>
                    <a:gd name="connsiteX1" fmla="*/ 669395 w 719068"/>
                    <a:gd name="connsiteY1" fmla="*/ 4180 h 465035"/>
                    <a:gd name="connsiteX2" fmla="*/ 31082 w 719068"/>
                    <a:gd name="connsiteY2" fmla="*/ 373011 h 465035"/>
                    <a:gd name="connsiteX3" fmla="*/ 0 w 719068"/>
                    <a:gd name="connsiteY3" fmla="*/ 426793 h 465035"/>
                    <a:gd name="connsiteX4" fmla="*/ 0 w 719068"/>
                    <a:gd name="connsiteY4" fmla="*/ 454377 h 465035"/>
                    <a:gd name="connsiteX5" fmla="*/ 18551 w 719068"/>
                    <a:gd name="connsiteY5" fmla="*/ 465035 h 465035"/>
                    <a:gd name="connsiteX6" fmla="*/ 718947 w 719068"/>
                    <a:gd name="connsiteY6" fmla="*/ 60648 h 465035"/>
                    <a:gd name="connsiteX7" fmla="*/ 718947 w 719068"/>
                    <a:gd name="connsiteY7" fmla="*/ 32821 h 465035"/>
                    <a:gd name="connsiteX8" fmla="*/ 709915 w 719068"/>
                    <a:gd name="connsiteY8" fmla="*/ 12805 h 465035"/>
                    <a:gd name="connsiteX9" fmla="*/ 691608 w 719068"/>
                    <a:gd name="connsiteY9" fmla="*/ 2227 h 465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19068" h="465035">
                      <a:moveTo>
                        <a:pt x="691608" y="2227"/>
                      </a:moveTo>
                      <a:cubicBezTo>
                        <a:pt x="684424" y="-1336"/>
                        <a:pt x="675848" y="-580"/>
                        <a:pt x="669395" y="4180"/>
                      </a:cubicBezTo>
                      <a:lnTo>
                        <a:pt x="31082" y="373011"/>
                      </a:lnTo>
                      <a:cubicBezTo>
                        <a:pt x="12732" y="384947"/>
                        <a:pt x="1184" y="404931"/>
                        <a:pt x="0" y="426793"/>
                      </a:cubicBezTo>
                      <a:lnTo>
                        <a:pt x="0" y="454377"/>
                      </a:lnTo>
                      <a:lnTo>
                        <a:pt x="18551" y="465035"/>
                      </a:lnTo>
                      <a:lnTo>
                        <a:pt x="718947" y="60648"/>
                      </a:lnTo>
                      <a:lnTo>
                        <a:pt x="718947" y="32821"/>
                      </a:lnTo>
                      <a:cubicBezTo>
                        <a:pt x="719777" y="25010"/>
                        <a:pt x="716327" y="17353"/>
                        <a:pt x="709915" y="12805"/>
                      </a:cubicBezTo>
                      <a:cubicBezTo>
                        <a:pt x="704708" y="9794"/>
                        <a:pt x="696653" y="5319"/>
                        <a:pt x="691608" y="2227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4" name="Freeform: Shape 1113">
                  <a:extLst>
                    <a:ext uri="{FF2B5EF4-FFF2-40B4-BE49-F238E27FC236}">
                      <a16:creationId xmlns:a16="http://schemas.microsoft.com/office/drawing/2014/main" id="{D8AC636D-736F-D001-B08F-9D6B52AB2A94}"/>
                    </a:ext>
                  </a:extLst>
                </p:cNvPr>
                <p:cNvSpPr/>
                <p:nvPr/>
              </p:nvSpPr>
              <p:spPr>
                <a:xfrm>
                  <a:off x="4081963" y="4136225"/>
                  <a:ext cx="700395" cy="454285"/>
                </a:xfrm>
                <a:custGeom>
                  <a:avLst/>
                  <a:gdLst>
                    <a:gd name="connsiteX0" fmla="*/ 0 w 700395"/>
                    <a:gd name="connsiteY0" fmla="*/ 426459 h 454285"/>
                    <a:gd name="connsiteX1" fmla="*/ 31000 w 700395"/>
                    <a:gd name="connsiteY1" fmla="*/ 372757 h 454285"/>
                    <a:gd name="connsiteX2" fmla="*/ 669314 w 700395"/>
                    <a:gd name="connsiteY2" fmla="*/ 4252 h 454285"/>
                    <a:gd name="connsiteX3" fmla="*/ 700396 w 700395"/>
                    <a:gd name="connsiteY3" fmla="*/ 22153 h 454285"/>
                    <a:gd name="connsiteX4" fmla="*/ 700396 w 700395"/>
                    <a:gd name="connsiteY4" fmla="*/ 49980 h 454285"/>
                    <a:gd name="connsiteX5" fmla="*/ 0 w 700395"/>
                    <a:gd name="connsiteY5" fmla="*/ 454286 h 454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0395" h="454285">
                      <a:moveTo>
                        <a:pt x="0" y="426459"/>
                      </a:moveTo>
                      <a:cubicBezTo>
                        <a:pt x="1191" y="404645"/>
                        <a:pt x="12704" y="384702"/>
                        <a:pt x="31000" y="372757"/>
                      </a:cubicBezTo>
                      <a:lnTo>
                        <a:pt x="669314" y="4252"/>
                      </a:lnTo>
                      <a:cubicBezTo>
                        <a:pt x="686482" y="-5674"/>
                        <a:pt x="700396" y="2381"/>
                        <a:pt x="700396" y="22153"/>
                      </a:cubicBezTo>
                      <a:lnTo>
                        <a:pt x="700396" y="49980"/>
                      </a:lnTo>
                      <a:lnTo>
                        <a:pt x="0" y="454286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5" name="Freeform: Shape 1114">
                  <a:extLst>
                    <a:ext uri="{FF2B5EF4-FFF2-40B4-BE49-F238E27FC236}">
                      <a16:creationId xmlns:a16="http://schemas.microsoft.com/office/drawing/2014/main" id="{D7424385-4CFD-FE56-2014-6EC6C3FA6D7F}"/>
                    </a:ext>
                  </a:extLst>
                </p:cNvPr>
                <p:cNvSpPr/>
                <p:nvPr/>
              </p:nvSpPr>
              <p:spPr>
                <a:xfrm>
                  <a:off x="4081963" y="4136225"/>
                  <a:ext cx="700395" cy="454285"/>
                </a:xfrm>
                <a:custGeom>
                  <a:avLst/>
                  <a:gdLst>
                    <a:gd name="connsiteX0" fmla="*/ 0 w 700395"/>
                    <a:gd name="connsiteY0" fmla="*/ 426459 h 454285"/>
                    <a:gd name="connsiteX1" fmla="*/ 31000 w 700395"/>
                    <a:gd name="connsiteY1" fmla="*/ 372757 h 454285"/>
                    <a:gd name="connsiteX2" fmla="*/ 669314 w 700395"/>
                    <a:gd name="connsiteY2" fmla="*/ 4252 h 454285"/>
                    <a:gd name="connsiteX3" fmla="*/ 700396 w 700395"/>
                    <a:gd name="connsiteY3" fmla="*/ 22153 h 454285"/>
                    <a:gd name="connsiteX4" fmla="*/ 700396 w 700395"/>
                    <a:gd name="connsiteY4" fmla="*/ 49980 h 454285"/>
                    <a:gd name="connsiteX5" fmla="*/ 0 w 700395"/>
                    <a:gd name="connsiteY5" fmla="*/ 454286 h 454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0395" h="454285">
                      <a:moveTo>
                        <a:pt x="0" y="426459"/>
                      </a:moveTo>
                      <a:cubicBezTo>
                        <a:pt x="1191" y="404645"/>
                        <a:pt x="12704" y="384702"/>
                        <a:pt x="31000" y="372757"/>
                      </a:cubicBezTo>
                      <a:lnTo>
                        <a:pt x="669314" y="4252"/>
                      </a:lnTo>
                      <a:cubicBezTo>
                        <a:pt x="686482" y="-5674"/>
                        <a:pt x="700396" y="2381"/>
                        <a:pt x="700396" y="22153"/>
                      </a:cubicBezTo>
                      <a:lnTo>
                        <a:pt x="700396" y="49980"/>
                      </a:lnTo>
                      <a:lnTo>
                        <a:pt x="0" y="454286"/>
                      </a:ln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6" name="Freeform: Shape 1115">
                  <a:extLst>
                    <a:ext uri="{FF2B5EF4-FFF2-40B4-BE49-F238E27FC236}">
                      <a16:creationId xmlns:a16="http://schemas.microsoft.com/office/drawing/2014/main" id="{2DEA04DF-C3D9-3372-CFA6-A12BF9BF6740}"/>
                    </a:ext>
                  </a:extLst>
                </p:cNvPr>
                <p:cNvSpPr/>
                <p:nvPr/>
              </p:nvSpPr>
              <p:spPr>
                <a:xfrm>
                  <a:off x="4072524" y="4125475"/>
                  <a:ext cx="701127" cy="406614"/>
                </a:xfrm>
                <a:custGeom>
                  <a:avLst/>
                  <a:gdLst>
                    <a:gd name="connsiteX0" fmla="*/ 701128 w 701127"/>
                    <a:gd name="connsiteY0" fmla="*/ 12968 h 406614"/>
                    <a:gd name="connsiteX1" fmla="*/ 678752 w 701127"/>
                    <a:gd name="connsiteY1" fmla="*/ 14920 h 406614"/>
                    <a:gd name="connsiteX2" fmla="*/ 40439 w 701127"/>
                    <a:gd name="connsiteY2" fmla="*/ 383507 h 406614"/>
                    <a:gd name="connsiteX3" fmla="*/ 18551 w 701127"/>
                    <a:gd name="connsiteY3" fmla="*/ 406615 h 406614"/>
                    <a:gd name="connsiteX4" fmla="*/ 0 w 701127"/>
                    <a:gd name="connsiteY4" fmla="*/ 395956 h 406614"/>
                    <a:gd name="connsiteX5" fmla="*/ 21969 w 701127"/>
                    <a:gd name="connsiteY5" fmla="*/ 372767 h 406614"/>
                    <a:gd name="connsiteX6" fmla="*/ 660282 w 701127"/>
                    <a:gd name="connsiteY6" fmla="*/ 4180 h 406614"/>
                    <a:gd name="connsiteX7" fmla="*/ 682495 w 701127"/>
                    <a:gd name="connsiteY7" fmla="*/ 2227 h 406614"/>
                    <a:gd name="connsiteX8" fmla="*/ 700884 w 701127"/>
                    <a:gd name="connsiteY8" fmla="*/ 12805 h 406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1127" h="406614">
                      <a:moveTo>
                        <a:pt x="701128" y="12968"/>
                      </a:moveTo>
                      <a:cubicBezTo>
                        <a:pt x="693894" y="9355"/>
                        <a:pt x="685245" y="10112"/>
                        <a:pt x="678752" y="14920"/>
                      </a:cubicBezTo>
                      <a:lnTo>
                        <a:pt x="40439" y="383507"/>
                      </a:lnTo>
                      <a:cubicBezTo>
                        <a:pt x="31289" y="389211"/>
                        <a:pt x="23754" y="397168"/>
                        <a:pt x="18551" y="406615"/>
                      </a:cubicBezTo>
                      <a:lnTo>
                        <a:pt x="0" y="395956"/>
                      </a:lnTo>
                      <a:cubicBezTo>
                        <a:pt x="5208" y="386469"/>
                        <a:pt x="12774" y="378479"/>
                        <a:pt x="21969" y="372767"/>
                      </a:cubicBezTo>
                      <a:lnTo>
                        <a:pt x="660282" y="4180"/>
                      </a:lnTo>
                      <a:cubicBezTo>
                        <a:pt x="666735" y="-580"/>
                        <a:pt x="675311" y="-1336"/>
                        <a:pt x="682495" y="2227"/>
                      </a:cubicBezTo>
                      <a:cubicBezTo>
                        <a:pt x="687540" y="5319"/>
                        <a:pt x="695595" y="9794"/>
                        <a:pt x="700884" y="12805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7" name="Freeform: Shape 1116">
                  <a:extLst>
                    <a:ext uri="{FF2B5EF4-FFF2-40B4-BE49-F238E27FC236}">
                      <a16:creationId xmlns:a16="http://schemas.microsoft.com/office/drawing/2014/main" id="{75C79268-A701-80EA-0928-0D6702E3D92B}"/>
                    </a:ext>
                  </a:extLst>
                </p:cNvPr>
                <p:cNvSpPr/>
                <p:nvPr/>
              </p:nvSpPr>
              <p:spPr>
                <a:xfrm>
                  <a:off x="4072524" y="4125475"/>
                  <a:ext cx="701127" cy="406614"/>
                </a:xfrm>
                <a:custGeom>
                  <a:avLst/>
                  <a:gdLst>
                    <a:gd name="connsiteX0" fmla="*/ 701128 w 701127"/>
                    <a:gd name="connsiteY0" fmla="*/ 12968 h 406614"/>
                    <a:gd name="connsiteX1" fmla="*/ 678752 w 701127"/>
                    <a:gd name="connsiteY1" fmla="*/ 14920 h 406614"/>
                    <a:gd name="connsiteX2" fmla="*/ 40439 w 701127"/>
                    <a:gd name="connsiteY2" fmla="*/ 383507 h 406614"/>
                    <a:gd name="connsiteX3" fmla="*/ 18551 w 701127"/>
                    <a:gd name="connsiteY3" fmla="*/ 406615 h 406614"/>
                    <a:gd name="connsiteX4" fmla="*/ 0 w 701127"/>
                    <a:gd name="connsiteY4" fmla="*/ 395956 h 406614"/>
                    <a:gd name="connsiteX5" fmla="*/ 21969 w 701127"/>
                    <a:gd name="connsiteY5" fmla="*/ 372767 h 406614"/>
                    <a:gd name="connsiteX6" fmla="*/ 660282 w 701127"/>
                    <a:gd name="connsiteY6" fmla="*/ 4180 h 406614"/>
                    <a:gd name="connsiteX7" fmla="*/ 682495 w 701127"/>
                    <a:gd name="connsiteY7" fmla="*/ 2227 h 406614"/>
                    <a:gd name="connsiteX8" fmla="*/ 700884 w 701127"/>
                    <a:gd name="connsiteY8" fmla="*/ 12805 h 406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1127" h="406614">
                      <a:moveTo>
                        <a:pt x="701128" y="12968"/>
                      </a:moveTo>
                      <a:cubicBezTo>
                        <a:pt x="693894" y="9355"/>
                        <a:pt x="685245" y="10112"/>
                        <a:pt x="678752" y="14920"/>
                      </a:cubicBezTo>
                      <a:lnTo>
                        <a:pt x="40439" y="383507"/>
                      </a:lnTo>
                      <a:cubicBezTo>
                        <a:pt x="31289" y="389211"/>
                        <a:pt x="23754" y="397168"/>
                        <a:pt x="18551" y="406615"/>
                      </a:cubicBezTo>
                      <a:lnTo>
                        <a:pt x="0" y="395956"/>
                      </a:lnTo>
                      <a:cubicBezTo>
                        <a:pt x="5208" y="386469"/>
                        <a:pt x="12774" y="378479"/>
                        <a:pt x="21969" y="372767"/>
                      </a:cubicBezTo>
                      <a:lnTo>
                        <a:pt x="660282" y="4180"/>
                      </a:lnTo>
                      <a:cubicBezTo>
                        <a:pt x="666735" y="-580"/>
                        <a:pt x="675311" y="-1336"/>
                        <a:pt x="682495" y="2227"/>
                      </a:cubicBezTo>
                      <a:cubicBezTo>
                        <a:pt x="687540" y="5319"/>
                        <a:pt x="695595" y="9794"/>
                        <a:pt x="700884" y="12805"/>
                      </a:cubicBezTo>
                      <a:close/>
                    </a:path>
                  </a:pathLst>
                </a:custGeom>
                <a:solidFill>
                  <a:srgbClr val="FFFFFF">
                    <a:alpha val="4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8" name="Freeform: Shape 1117">
                  <a:extLst>
                    <a:ext uri="{FF2B5EF4-FFF2-40B4-BE49-F238E27FC236}">
                      <a16:creationId xmlns:a16="http://schemas.microsoft.com/office/drawing/2014/main" id="{983B642C-7BDE-F730-79D2-AE85240941F9}"/>
                    </a:ext>
                  </a:extLst>
                </p:cNvPr>
                <p:cNvSpPr/>
                <p:nvPr/>
              </p:nvSpPr>
              <p:spPr>
                <a:xfrm>
                  <a:off x="4663158" y="4204985"/>
                  <a:ext cx="21643" cy="28038"/>
                </a:xfrm>
                <a:custGeom>
                  <a:avLst/>
                  <a:gdLst>
                    <a:gd name="connsiteX0" fmla="*/ 10822 w 21643"/>
                    <a:gd name="connsiteY0" fmla="*/ 1560 h 28038"/>
                    <a:gd name="connsiteX1" fmla="*/ 0 w 21643"/>
                    <a:gd name="connsiteY1" fmla="*/ 20275 h 28038"/>
                    <a:gd name="connsiteX2" fmla="*/ 10822 w 21643"/>
                    <a:gd name="connsiteY2" fmla="*/ 26540 h 28038"/>
                    <a:gd name="connsiteX3" fmla="*/ 21643 w 21643"/>
                    <a:gd name="connsiteY3" fmla="*/ 7744 h 28038"/>
                    <a:gd name="connsiteX4" fmla="*/ 10822 w 21643"/>
                    <a:gd name="connsiteY4" fmla="*/ 1560 h 28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43" h="28038">
                      <a:moveTo>
                        <a:pt x="10822" y="1560"/>
                      </a:moveTo>
                      <a:cubicBezTo>
                        <a:pt x="4410" y="5694"/>
                        <a:pt x="382" y="12659"/>
                        <a:pt x="0" y="20275"/>
                      </a:cubicBezTo>
                      <a:cubicBezTo>
                        <a:pt x="0" y="27191"/>
                        <a:pt x="4801" y="30038"/>
                        <a:pt x="10822" y="26540"/>
                      </a:cubicBezTo>
                      <a:cubicBezTo>
                        <a:pt x="17233" y="22374"/>
                        <a:pt x="21261" y="15385"/>
                        <a:pt x="21643" y="7744"/>
                      </a:cubicBezTo>
                      <a:cubicBezTo>
                        <a:pt x="21643" y="584"/>
                        <a:pt x="16843" y="-1938"/>
                        <a:pt x="10822" y="1560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9" name="Freeform: Shape 1118">
                  <a:extLst>
                    <a:ext uri="{FF2B5EF4-FFF2-40B4-BE49-F238E27FC236}">
                      <a16:creationId xmlns:a16="http://schemas.microsoft.com/office/drawing/2014/main" id="{F67CC5B5-EE5F-4B6A-6149-0164FB19EBEB}"/>
                    </a:ext>
                  </a:extLst>
                </p:cNvPr>
                <p:cNvSpPr/>
                <p:nvPr/>
              </p:nvSpPr>
              <p:spPr>
                <a:xfrm>
                  <a:off x="4700911" y="4183160"/>
                  <a:ext cx="21647" cy="28021"/>
                </a:xfrm>
                <a:custGeom>
                  <a:avLst/>
                  <a:gdLst>
                    <a:gd name="connsiteX0" fmla="*/ 10822 w 21647"/>
                    <a:gd name="connsiteY0" fmla="*/ 1498 h 28021"/>
                    <a:gd name="connsiteX1" fmla="*/ 0 w 21647"/>
                    <a:gd name="connsiteY1" fmla="*/ 20294 h 28021"/>
                    <a:gd name="connsiteX2" fmla="*/ 10822 w 21647"/>
                    <a:gd name="connsiteY2" fmla="*/ 26559 h 28021"/>
                    <a:gd name="connsiteX3" fmla="*/ 21643 w 21647"/>
                    <a:gd name="connsiteY3" fmla="*/ 7764 h 28021"/>
                    <a:gd name="connsiteX4" fmla="*/ 10822 w 21647"/>
                    <a:gd name="connsiteY4" fmla="*/ 1498 h 28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47" h="28021">
                      <a:moveTo>
                        <a:pt x="10822" y="1498"/>
                      </a:moveTo>
                      <a:cubicBezTo>
                        <a:pt x="4418" y="5672"/>
                        <a:pt x="399" y="12662"/>
                        <a:pt x="0" y="20294"/>
                      </a:cubicBezTo>
                      <a:cubicBezTo>
                        <a:pt x="0" y="27210"/>
                        <a:pt x="4801" y="29976"/>
                        <a:pt x="10822" y="26559"/>
                      </a:cubicBezTo>
                      <a:cubicBezTo>
                        <a:pt x="17225" y="22385"/>
                        <a:pt x="21245" y="15396"/>
                        <a:pt x="21643" y="7764"/>
                      </a:cubicBezTo>
                      <a:cubicBezTo>
                        <a:pt x="21806" y="847"/>
                        <a:pt x="17005" y="-2000"/>
                        <a:pt x="10822" y="1498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0" name="Freeform: Shape 1119">
                  <a:extLst>
                    <a:ext uri="{FF2B5EF4-FFF2-40B4-BE49-F238E27FC236}">
                      <a16:creationId xmlns:a16="http://schemas.microsoft.com/office/drawing/2014/main" id="{6C882AE8-7341-BA6E-D1C9-CF5B79160108}"/>
                    </a:ext>
                  </a:extLst>
                </p:cNvPr>
                <p:cNvSpPr/>
                <p:nvPr/>
              </p:nvSpPr>
              <p:spPr>
                <a:xfrm>
                  <a:off x="4738990" y="4161354"/>
                  <a:ext cx="21643" cy="27975"/>
                </a:xfrm>
                <a:custGeom>
                  <a:avLst/>
                  <a:gdLst>
                    <a:gd name="connsiteX0" fmla="*/ 10822 w 21643"/>
                    <a:gd name="connsiteY0" fmla="*/ 1498 h 27975"/>
                    <a:gd name="connsiteX1" fmla="*/ 0 w 21643"/>
                    <a:gd name="connsiteY1" fmla="*/ 20212 h 27975"/>
                    <a:gd name="connsiteX2" fmla="*/ 10822 w 21643"/>
                    <a:gd name="connsiteY2" fmla="*/ 26478 h 27975"/>
                    <a:gd name="connsiteX3" fmla="*/ 21643 w 21643"/>
                    <a:gd name="connsiteY3" fmla="*/ 7763 h 27975"/>
                    <a:gd name="connsiteX4" fmla="*/ 10822 w 21643"/>
                    <a:gd name="connsiteY4" fmla="*/ 1498 h 27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43" h="27975">
                      <a:moveTo>
                        <a:pt x="10822" y="1498"/>
                      </a:moveTo>
                      <a:cubicBezTo>
                        <a:pt x="4442" y="5656"/>
                        <a:pt x="423" y="12605"/>
                        <a:pt x="0" y="20212"/>
                      </a:cubicBezTo>
                      <a:cubicBezTo>
                        <a:pt x="0" y="27128"/>
                        <a:pt x="4882" y="29976"/>
                        <a:pt x="10822" y="26478"/>
                      </a:cubicBezTo>
                      <a:cubicBezTo>
                        <a:pt x="17233" y="22344"/>
                        <a:pt x="21261" y="15379"/>
                        <a:pt x="21643" y="7763"/>
                      </a:cubicBezTo>
                      <a:cubicBezTo>
                        <a:pt x="21562" y="847"/>
                        <a:pt x="16843" y="-2000"/>
                        <a:pt x="10822" y="1498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1" name="Freeform: Shape 1120">
                  <a:extLst>
                    <a:ext uri="{FF2B5EF4-FFF2-40B4-BE49-F238E27FC236}">
                      <a16:creationId xmlns:a16="http://schemas.microsoft.com/office/drawing/2014/main" id="{686ADCA4-0E17-F44D-C797-AA492E540F56}"/>
                    </a:ext>
                  </a:extLst>
                </p:cNvPr>
                <p:cNvSpPr/>
                <p:nvPr/>
              </p:nvSpPr>
              <p:spPr>
                <a:xfrm>
                  <a:off x="4081963" y="4186123"/>
                  <a:ext cx="700395" cy="486892"/>
                </a:xfrm>
                <a:custGeom>
                  <a:avLst/>
                  <a:gdLst>
                    <a:gd name="connsiteX0" fmla="*/ 0 w 700395"/>
                    <a:gd name="connsiteY0" fmla="*/ 404469 h 486892"/>
                    <a:gd name="connsiteX1" fmla="*/ 0 w 700395"/>
                    <a:gd name="connsiteY1" fmla="*/ 486892 h 486892"/>
                    <a:gd name="connsiteX2" fmla="*/ 700396 w 700395"/>
                    <a:gd name="connsiteY2" fmla="*/ 82668 h 486892"/>
                    <a:gd name="connsiteX3" fmla="*/ 700396 w 700395"/>
                    <a:gd name="connsiteY3" fmla="*/ 0 h 486892"/>
                    <a:gd name="connsiteX4" fmla="*/ 0 w 700395"/>
                    <a:gd name="connsiteY4" fmla="*/ 404469 h 48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0395" h="486892">
                      <a:moveTo>
                        <a:pt x="0" y="404469"/>
                      </a:moveTo>
                      <a:lnTo>
                        <a:pt x="0" y="486892"/>
                      </a:lnTo>
                      <a:lnTo>
                        <a:pt x="700396" y="82668"/>
                      </a:lnTo>
                      <a:lnTo>
                        <a:pt x="700396" y="0"/>
                      </a:lnTo>
                      <a:lnTo>
                        <a:pt x="0" y="40446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2" name="Freeform: Shape 1121">
                  <a:extLst>
                    <a:ext uri="{FF2B5EF4-FFF2-40B4-BE49-F238E27FC236}">
                      <a16:creationId xmlns:a16="http://schemas.microsoft.com/office/drawing/2014/main" id="{B67AF1C2-53FE-C1F1-D41D-853F61FBD2DE}"/>
                    </a:ext>
                  </a:extLst>
                </p:cNvPr>
                <p:cNvSpPr/>
                <p:nvPr/>
              </p:nvSpPr>
              <p:spPr>
                <a:xfrm>
                  <a:off x="4110034" y="4553652"/>
                  <a:ext cx="71764" cy="82586"/>
                </a:xfrm>
                <a:custGeom>
                  <a:avLst/>
                  <a:gdLst>
                    <a:gd name="connsiteX0" fmla="*/ 0 w 71764"/>
                    <a:gd name="connsiteY0" fmla="*/ 41252 h 82586"/>
                    <a:gd name="connsiteX1" fmla="*/ 71765 w 71764"/>
                    <a:gd name="connsiteY1" fmla="*/ 0 h 82586"/>
                    <a:gd name="connsiteX2" fmla="*/ 71765 w 71764"/>
                    <a:gd name="connsiteY2" fmla="*/ 41090 h 82586"/>
                    <a:gd name="connsiteX3" fmla="*/ 0 w 71764"/>
                    <a:gd name="connsiteY3" fmla="*/ 82586 h 82586"/>
                    <a:gd name="connsiteX4" fmla="*/ 0 w 71764"/>
                    <a:gd name="connsiteY4" fmla="*/ 41252 h 82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764" h="82586">
                      <a:moveTo>
                        <a:pt x="0" y="41252"/>
                      </a:moveTo>
                      <a:lnTo>
                        <a:pt x="71765" y="0"/>
                      </a:lnTo>
                      <a:lnTo>
                        <a:pt x="71765" y="41090"/>
                      </a:lnTo>
                      <a:lnTo>
                        <a:pt x="0" y="82586"/>
                      </a:lnTo>
                      <a:lnTo>
                        <a:pt x="0" y="4125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3" name="Freeform: Shape 1122">
                  <a:extLst>
                    <a:ext uri="{FF2B5EF4-FFF2-40B4-BE49-F238E27FC236}">
                      <a16:creationId xmlns:a16="http://schemas.microsoft.com/office/drawing/2014/main" id="{E5B90196-6FD8-3783-3EEF-0425EC915C3E}"/>
                    </a:ext>
                  </a:extLst>
                </p:cNvPr>
                <p:cNvSpPr/>
                <p:nvPr/>
              </p:nvSpPr>
              <p:spPr>
                <a:xfrm>
                  <a:off x="4199536" y="4522570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4" name="Freeform: Shape 1123">
                  <a:extLst>
                    <a:ext uri="{FF2B5EF4-FFF2-40B4-BE49-F238E27FC236}">
                      <a16:creationId xmlns:a16="http://schemas.microsoft.com/office/drawing/2014/main" id="{9F3B9BDD-A17E-F5E6-C4C3-37CC157D25F5}"/>
                    </a:ext>
                  </a:extLst>
                </p:cNvPr>
                <p:cNvSpPr/>
                <p:nvPr/>
              </p:nvSpPr>
              <p:spPr>
                <a:xfrm>
                  <a:off x="4199536" y="4547631"/>
                  <a:ext cx="35800" cy="36939"/>
                </a:xfrm>
                <a:custGeom>
                  <a:avLst/>
                  <a:gdLst>
                    <a:gd name="connsiteX0" fmla="*/ 0 w 35800"/>
                    <a:gd name="connsiteY0" fmla="*/ 20667 h 36939"/>
                    <a:gd name="connsiteX1" fmla="*/ 0 w 35800"/>
                    <a:gd name="connsiteY1" fmla="*/ 36940 h 36939"/>
                    <a:gd name="connsiteX2" fmla="*/ 35801 w 35800"/>
                    <a:gd name="connsiteY2" fmla="*/ 16273 h 36939"/>
                    <a:gd name="connsiteX3" fmla="*/ 35801 w 35800"/>
                    <a:gd name="connsiteY3" fmla="*/ 0 h 36939"/>
                    <a:gd name="connsiteX4" fmla="*/ 0 w 35800"/>
                    <a:gd name="connsiteY4" fmla="*/ 20667 h 36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39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5" name="Freeform: Shape 1124">
                  <a:extLst>
                    <a:ext uri="{FF2B5EF4-FFF2-40B4-BE49-F238E27FC236}">
                      <a16:creationId xmlns:a16="http://schemas.microsoft.com/office/drawing/2014/main" id="{369BF65F-A27A-324F-B440-9F2903BE960E}"/>
                    </a:ext>
                  </a:extLst>
                </p:cNvPr>
                <p:cNvSpPr/>
                <p:nvPr/>
              </p:nvSpPr>
              <p:spPr>
                <a:xfrm>
                  <a:off x="4253237" y="4491570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6" name="Freeform: Shape 1125">
                  <a:extLst>
                    <a:ext uri="{FF2B5EF4-FFF2-40B4-BE49-F238E27FC236}">
                      <a16:creationId xmlns:a16="http://schemas.microsoft.com/office/drawing/2014/main" id="{A2D1C68F-1070-9053-59D3-EBC69EA3A3CB}"/>
                    </a:ext>
                  </a:extLst>
                </p:cNvPr>
                <p:cNvSpPr/>
                <p:nvPr/>
              </p:nvSpPr>
              <p:spPr>
                <a:xfrm>
                  <a:off x="4253237" y="4516630"/>
                  <a:ext cx="35800" cy="36939"/>
                </a:xfrm>
                <a:custGeom>
                  <a:avLst/>
                  <a:gdLst>
                    <a:gd name="connsiteX0" fmla="*/ 0 w 35800"/>
                    <a:gd name="connsiteY0" fmla="*/ 20667 h 36939"/>
                    <a:gd name="connsiteX1" fmla="*/ 0 w 35800"/>
                    <a:gd name="connsiteY1" fmla="*/ 36940 h 36939"/>
                    <a:gd name="connsiteX2" fmla="*/ 35801 w 35800"/>
                    <a:gd name="connsiteY2" fmla="*/ 16273 h 36939"/>
                    <a:gd name="connsiteX3" fmla="*/ 35801 w 35800"/>
                    <a:gd name="connsiteY3" fmla="*/ 0 h 36939"/>
                    <a:gd name="connsiteX4" fmla="*/ 0 w 35800"/>
                    <a:gd name="connsiteY4" fmla="*/ 20667 h 36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39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7" name="Freeform: Shape 1126">
                  <a:extLst>
                    <a:ext uri="{FF2B5EF4-FFF2-40B4-BE49-F238E27FC236}">
                      <a16:creationId xmlns:a16="http://schemas.microsoft.com/office/drawing/2014/main" id="{C2A4B2E7-2831-9ED4-7999-DCEE1A46F3A2}"/>
                    </a:ext>
                  </a:extLst>
                </p:cNvPr>
                <p:cNvSpPr/>
                <p:nvPr/>
              </p:nvSpPr>
              <p:spPr>
                <a:xfrm>
                  <a:off x="4306857" y="4460569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81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81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8" name="Freeform: Shape 1127">
                  <a:extLst>
                    <a:ext uri="{FF2B5EF4-FFF2-40B4-BE49-F238E27FC236}">
                      <a16:creationId xmlns:a16="http://schemas.microsoft.com/office/drawing/2014/main" id="{368BAC3E-CF6B-6F7B-0C0B-377440EC78EA}"/>
                    </a:ext>
                  </a:extLst>
                </p:cNvPr>
                <p:cNvSpPr/>
                <p:nvPr/>
              </p:nvSpPr>
              <p:spPr>
                <a:xfrm>
                  <a:off x="4306857" y="4485630"/>
                  <a:ext cx="35800" cy="36939"/>
                </a:xfrm>
                <a:custGeom>
                  <a:avLst/>
                  <a:gdLst>
                    <a:gd name="connsiteX0" fmla="*/ 0 w 35800"/>
                    <a:gd name="connsiteY0" fmla="*/ 20667 h 36939"/>
                    <a:gd name="connsiteX1" fmla="*/ 81 w 35800"/>
                    <a:gd name="connsiteY1" fmla="*/ 36940 h 36939"/>
                    <a:gd name="connsiteX2" fmla="*/ 35801 w 35800"/>
                    <a:gd name="connsiteY2" fmla="*/ 16273 h 36939"/>
                    <a:gd name="connsiteX3" fmla="*/ 35801 w 35800"/>
                    <a:gd name="connsiteY3" fmla="*/ 0 h 36939"/>
                    <a:gd name="connsiteX4" fmla="*/ 0 w 35800"/>
                    <a:gd name="connsiteY4" fmla="*/ 20667 h 36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39">
                      <a:moveTo>
                        <a:pt x="0" y="20667"/>
                      </a:moveTo>
                      <a:lnTo>
                        <a:pt x="81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9" name="Freeform: Shape 1128">
                  <a:extLst>
                    <a:ext uri="{FF2B5EF4-FFF2-40B4-BE49-F238E27FC236}">
                      <a16:creationId xmlns:a16="http://schemas.microsoft.com/office/drawing/2014/main" id="{B5F8637D-82C4-7F91-29FA-1CA2F655133D}"/>
                    </a:ext>
                  </a:extLst>
                </p:cNvPr>
                <p:cNvSpPr/>
                <p:nvPr/>
              </p:nvSpPr>
              <p:spPr>
                <a:xfrm>
                  <a:off x="4467880" y="4367650"/>
                  <a:ext cx="35800" cy="36858"/>
                </a:xfrm>
                <a:custGeom>
                  <a:avLst/>
                  <a:gdLst>
                    <a:gd name="connsiteX0" fmla="*/ 0 w 35800"/>
                    <a:gd name="connsiteY0" fmla="*/ 20586 h 36858"/>
                    <a:gd name="connsiteX1" fmla="*/ 0 w 35800"/>
                    <a:gd name="connsiteY1" fmla="*/ 36859 h 36858"/>
                    <a:gd name="connsiteX2" fmla="*/ 35801 w 35800"/>
                    <a:gd name="connsiteY2" fmla="*/ 16192 h 36858"/>
                    <a:gd name="connsiteX3" fmla="*/ 35801 w 35800"/>
                    <a:gd name="connsiteY3" fmla="*/ 0 h 36858"/>
                    <a:gd name="connsiteX4" fmla="*/ 0 w 35800"/>
                    <a:gd name="connsiteY4" fmla="*/ 20586 h 36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858">
                      <a:moveTo>
                        <a:pt x="0" y="20586"/>
                      </a:moveTo>
                      <a:lnTo>
                        <a:pt x="0" y="36859"/>
                      </a:lnTo>
                      <a:lnTo>
                        <a:pt x="35801" y="16192"/>
                      </a:lnTo>
                      <a:lnTo>
                        <a:pt x="35801" y="0"/>
                      </a:lnTo>
                      <a:lnTo>
                        <a:pt x="0" y="2058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0" name="Freeform: Shape 1129">
                  <a:extLst>
                    <a:ext uri="{FF2B5EF4-FFF2-40B4-BE49-F238E27FC236}">
                      <a16:creationId xmlns:a16="http://schemas.microsoft.com/office/drawing/2014/main" id="{29269E2B-9261-0244-396A-3506C86D451A}"/>
                    </a:ext>
                  </a:extLst>
                </p:cNvPr>
                <p:cNvSpPr/>
                <p:nvPr/>
              </p:nvSpPr>
              <p:spPr>
                <a:xfrm>
                  <a:off x="4467880" y="4392711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1" name="Freeform: Shape 1130">
                  <a:extLst>
                    <a:ext uri="{FF2B5EF4-FFF2-40B4-BE49-F238E27FC236}">
                      <a16:creationId xmlns:a16="http://schemas.microsoft.com/office/drawing/2014/main" id="{F3AF77CA-D31A-2D4D-C764-94006C597BEA}"/>
                    </a:ext>
                  </a:extLst>
                </p:cNvPr>
                <p:cNvSpPr/>
                <p:nvPr/>
              </p:nvSpPr>
              <p:spPr>
                <a:xfrm>
                  <a:off x="4521581" y="4336649"/>
                  <a:ext cx="35800" cy="36858"/>
                </a:xfrm>
                <a:custGeom>
                  <a:avLst/>
                  <a:gdLst>
                    <a:gd name="connsiteX0" fmla="*/ 0 w 35800"/>
                    <a:gd name="connsiteY0" fmla="*/ 20586 h 36858"/>
                    <a:gd name="connsiteX1" fmla="*/ 0 w 35800"/>
                    <a:gd name="connsiteY1" fmla="*/ 36859 h 36858"/>
                    <a:gd name="connsiteX2" fmla="*/ 35801 w 35800"/>
                    <a:gd name="connsiteY2" fmla="*/ 16192 h 36858"/>
                    <a:gd name="connsiteX3" fmla="*/ 35801 w 35800"/>
                    <a:gd name="connsiteY3" fmla="*/ 0 h 36858"/>
                    <a:gd name="connsiteX4" fmla="*/ 0 w 35800"/>
                    <a:gd name="connsiteY4" fmla="*/ 20586 h 36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858">
                      <a:moveTo>
                        <a:pt x="0" y="20586"/>
                      </a:moveTo>
                      <a:lnTo>
                        <a:pt x="0" y="36859"/>
                      </a:lnTo>
                      <a:lnTo>
                        <a:pt x="35801" y="16192"/>
                      </a:lnTo>
                      <a:lnTo>
                        <a:pt x="35801" y="0"/>
                      </a:lnTo>
                      <a:lnTo>
                        <a:pt x="0" y="2058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2" name="Freeform: Shape 1131">
                  <a:extLst>
                    <a:ext uri="{FF2B5EF4-FFF2-40B4-BE49-F238E27FC236}">
                      <a16:creationId xmlns:a16="http://schemas.microsoft.com/office/drawing/2014/main" id="{815D3809-FDE8-0167-C719-0D625A3D3A5A}"/>
                    </a:ext>
                  </a:extLst>
                </p:cNvPr>
                <p:cNvSpPr/>
                <p:nvPr/>
              </p:nvSpPr>
              <p:spPr>
                <a:xfrm>
                  <a:off x="4521581" y="4361710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3" name="Freeform: Shape 1132">
                  <a:extLst>
                    <a:ext uri="{FF2B5EF4-FFF2-40B4-BE49-F238E27FC236}">
                      <a16:creationId xmlns:a16="http://schemas.microsoft.com/office/drawing/2014/main" id="{CBB7E541-9245-051A-6773-9186FE7770CF}"/>
                    </a:ext>
                  </a:extLst>
                </p:cNvPr>
                <p:cNvSpPr/>
                <p:nvPr/>
              </p:nvSpPr>
              <p:spPr>
                <a:xfrm>
                  <a:off x="4575283" y="4305649"/>
                  <a:ext cx="35800" cy="36858"/>
                </a:xfrm>
                <a:custGeom>
                  <a:avLst/>
                  <a:gdLst>
                    <a:gd name="connsiteX0" fmla="*/ 0 w 35800"/>
                    <a:gd name="connsiteY0" fmla="*/ 20586 h 36858"/>
                    <a:gd name="connsiteX1" fmla="*/ 0 w 35800"/>
                    <a:gd name="connsiteY1" fmla="*/ 36859 h 36858"/>
                    <a:gd name="connsiteX2" fmla="*/ 35801 w 35800"/>
                    <a:gd name="connsiteY2" fmla="*/ 16192 h 36858"/>
                    <a:gd name="connsiteX3" fmla="*/ 35801 w 35800"/>
                    <a:gd name="connsiteY3" fmla="*/ 0 h 36858"/>
                    <a:gd name="connsiteX4" fmla="*/ 0 w 35800"/>
                    <a:gd name="connsiteY4" fmla="*/ 20586 h 36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858">
                      <a:moveTo>
                        <a:pt x="0" y="20586"/>
                      </a:moveTo>
                      <a:lnTo>
                        <a:pt x="0" y="36859"/>
                      </a:lnTo>
                      <a:lnTo>
                        <a:pt x="35801" y="16192"/>
                      </a:lnTo>
                      <a:lnTo>
                        <a:pt x="35801" y="0"/>
                      </a:lnTo>
                      <a:lnTo>
                        <a:pt x="0" y="2058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4" name="Freeform: Shape 1133">
                  <a:extLst>
                    <a:ext uri="{FF2B5EF4-FFF2-40B4-BE49-F238E27FC236}">
                      <a16:creationId xmlns:a16="http://schemas.microsoft.com/office/drawing/2014/main" id="{27A0B64A-469D-F9AB-15EC-D0C1D3C73B95}"/>
                    </a:ext>
                  </a:extLst>
                </p:cNvPr>
                <p:cNvSpPr/>
                <p:nvPr/>
              </p:nvSpPr>
              <p:spPr>
                <a:xfrm>
                  <a:off x="4575283" y="4330710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5" name="Freeform: Shape 1134">
                  <a:extLst>
                    <a:ext uri="{FF2B5EF4-FFF2-40B4-BE49-F238E27FC236}">
                      <a16:creationId xmlns:a16="http://schemas.microsoft.com/office/drawing/2014/main" id="{70F64FAE-F2B8-EBA1-ADED-AB9E795AAF73}"/>
                    </a:ext>
                  </a:extLst>
                </p:cNvPr>
                <p:cNvSpPr/>
                <p:nvPr/>
              </p:nvSpPr>
              <p:spPr>
                <a:xfrm>
                  <a:off x="4360559" y="4398569"/>
                  <a:ext cx="89502" cy="93000"/>
                </a:xfrm>
                <a:custGeom>
                  <a:avLst/>
                  <a:gdLst>
                    <a:gd name="connsiteX0" fmla="*/ 0 w 89502"/>
                    <a:gd name="connsiteY0" fmla="*/ 51667 h 93000"/>
                    <a:gd name="connsiteX1" fmla="*/ 89502 w 89502"/>
                    <a:gd name="connsiteY1" fmla="*/ 0 h 93000"/>
                    <a:gd name="connsiteX2" fmla="*/ 89502 w 89502"/>
                    <a:gd name="connsiteY2" fmla="*/ 41334 h 93000"/>
                    <a:gd name="connsiteX3" fmla="*/ 0 w 89502"/>
                    <a:gd name="connsiteY3" fmla="*/ 93001 h 93000"/>
                    <a:gd name="connsiteX4" fmla="*/ 0 w 89502"/>
                    <a:gd name="connsiteY4" fmla="*/ 51667 h 9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502" h="93000">
                      <a:moveTo>
                        <a:pt x="0" y="51667"/>
                      </a:moveTo>
                      <a:lnTo>
                        <a:pt x="89502" y="0"/>
                      </a:lnTo>
                      <a:lnTo>
                        <a:pt x="89502" y="41334"/>
                      </a:lnTo>
                      <a:lnTo>
                        <a:pt x="0" y="93001"/>
                      </a:lnTo>
                      <a:lnTo>
                        <a:pt x="0" y="51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6" name="Freeform: Shape 1135">
                  <a:extLst>
                    <a:ext uri="{FF2B5EF4-FFF2-40B4-BE49-F238E27FC236}">
                      <a16:creationId xmlns:a16="http://schemas.microsoft.com/office/drawing/2014/main" id="{33998F35-4129-FBE3-5007-10633C55B0C0}"/>
                    </a:ext>
                  </a:extLst>
                </p:cNvPr>
                <p:cNvSpPr/>
                <p:nvPr/>
              </p:nvSpPr>
              <p:spPr>
                <a:xfrm>
                  <a:off x="4628984" y="4254063"/>
                  <a:ext cx="71764" cy="82586"/>
                </a:xfrm>
                <a:custGeom>
                  <a:avLst/>
                  <a:gdLst>
                    <a:gd name="connsiteX0" fmla="*/ 0 w 71764"/>
                    <a:gd name="connsiteY0" fmla="*/ 41252 h 82586"/>
                    <a:gd name="connsiteX1" fmla="*/ 71764 w 71764"/>
                    <a:gd name="connsiteY1" fmla="*/ 0 h 82586"/>
                    <a:gd name="connsiteX2" fmla="*/ 71764 w 71764"/>
                    <a:gd name="connsiteY2" fmla="*/ 41090 h 82586"/>
                    <a:gd name="connsiteX3" fmla="*/ 0 w 71764"/>
                    <a:gd name="connsiteY3" fmla="*/ 82586 h 82586"/>
                    <a:gd name="connsiteX4" fmla="*/ 0 w 71764"/>
                    <a:gd name="connsiteY4" fmla="*/ 41252 h 82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764" h="82586">
                      <a:moveTo>
                        <a:pt x="0" y="41252"/>
                      </a:moveTo>
                      <a:lnTo>
                        <a:pt x="71764" y="0"/>
                      </a:lnTo>
                      <a:lnTo>
                        <a:pt x="71764" y="41090"/>
                      </a:lnTo>
                      <a:lnTo>
                        <a:pt x="0" y="82586"/>
                      </a:lnTo>
                      <a:lnTo>
                        <a:pt x="0" y="4125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7" name="Freeform: Shape 1136">
                  <a:extLst>
                    <a:ext uri="{FF2B5EF4-FFF2-40B4-BE49-F238E27FC236}">
                      <a16:creationId xmlns:a16="http://schemas.microsoft.com/office/drawing/2014/main" id="{AF30FF8A-D9B1-E265-AE33-C770CB595E49}"/>
                    </a:ext>
                  </a:extLst>
                </p:cNvPr>
                <p:cNvSpPr/>
                <p:nvPr/>
              </p:nvSpPr>
              <p:spPr>
                <a:xfrm>
                  <a:off x="4718405" y="4222982"/>
                  <a:ext cx="35800" cy="36939"/>
                </a:xfrm>
                <a:custGeom>
                  <a:avLst/>
                  <a:gdLst>
                    <a:gd name="connsiteX0" fmla="*/ 0 w 35800"/>
                    <a:gd name="connsiteY0" fmla="*/ 20667 h 36939"/>
                    <a:gd name="connsiteX1" fmla="*/ 0 w 35800"/>
                    <a:gd name="connsiteY1" fmla="*/ 36940 h 36939"/>
                    <a:gd name="connsiteX2" fmla="*/ 35801 w 35800"/>
                    <a:gd name="connsiteY2" fmla="*/ 16273 h 36939"/>
                    <a:gd name="connsiteX3" fmla="*/ 35801 w 35800"/>
                    <a:gd name="connsiteY3" fmla="*/ 0 h 36939"/>
                    <a:gd name="connsiteX4" fmla="*/ 0 w 35800"/>
                    <a:gd name="connsiteY4" fmla="*/ 20667 h 36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39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8" name="Freeform: Shape 1137">
                  <a:extLst>
                    <a:ext uri="{FF2B5EF4-FFF2-40B4-BE49-F238E27FC236}">
                      <a16:creationId xmlns:a16="http://schemas.microsoft.com/office/drawing/2014/main" id="{40A98241-8918-0E36-ACE3-A82DD0E61C77}"/>
                    </a:ext>
                  </a:extLst>
                </p:cNvPr>
                <p:cNvSpPr/>
                <p:nvPr/>
              </p:nvSpPr>
              <p:spPr>
                <a:xfrm>
                  <a:off x="4718405" y="4248042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9" name="Freeform: Shape 1138">
                  <a:extLst>
                    <a:ext uri="{FF2B5EF4-FFF2-40B4-BE49-F238E27FC236}">
                      <a16:creationId xmlns:a16="http://schemas.microsoft.com/office/drawing/2014/main" id="{098BEF34-8B36-9DFD-65A3-3120C15F9CF9}"/>
                    </a:ext>
                  </a:extLst>
                </p:cNvPr>
                <p:cNvSpPr/>
                <p:nvPr/>
              </p:nvSpPr>
              <p:spPr>
                <a:xfrm>
                  <a:off x="4063411" y="4580014"/>
                  <a:ext cx="18551" cy="93001"/>
                </a:xfrm>
                <a:custGeom>
                  <a:avLst/>
                  <a:gdLst>
                    <a:gd name="connsiteX0" fmla="*/ 18551 w 18551"/>
                    <a:gd name="connsiteY0" fmla="*/ 10578 h 93001"/>
                    <a:gd name="connsiteX1" fmla="*/ 0 w 18551"/>
                    <a:gd name="connsiteY1" fmla="*/ 0 h 93001"/>
                    <a:gd name="connsiteX2" fmla="*/ 0 w 18551"/>
                    <a:gd name="connsiteY2" fmla="*/ 82668 h 93001"/>
                    <a:gd name="connsiteX3" fmla="*/ 18551 w 18551"/>
                    <a:gd name="connsiteY3" fmla="*/ 93001 h 93001"/>
                    <a:gd name="connsiteX4" fmla="*/ 18551 w 18551"/>
                    <a:gd name="connsiteY4" fmla="*/ 10578 h 93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51" h="93001">
                      <a:moveTo>
                        <a:pt x="18551" y="10578"/>
                      </a:moveTo>
                      <a:lnTo>
                        <a:pt x="0" y="0"/>
                      </a:lnTo>
                      <a:lnTo>
                        <a:pt x="0" y="82668"/>
                      </a:lnTo>
                      <a:lnTo>
                        <a:pt x="18551" y="93001"/>
                      </a:lnTo>
                      <a:lnTo>
                        <a:pt x="18551" y="1057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1140" name="Graphic 4">
                  <a:extLst>
                    <a:ext uri="{FF2B5EF4-FFF2-40B4-BE49-F238E27FC236}">
                      <a16:creationId xmlns:a16="http://schemas.microsoft.com/office/drawing/2014/main" id="{76A1E4B5-B2A2-8BCB-C5A4-A66DFDBC6320}"/>
                    </a:ext>
                  </a:extLst>
                </p:cNvPr>
                <p:cNvGrpSpPr/>
                <p:nvPr/>
              </p:nvGrpSpPr>
              <p:grpSpPr>
                <a:xfrm>
                  <a:off x="4108651" y="4303208"/>
                  <a:ext cx="646368" cy="748564"/>
                  <a:chOff x="4108651" y="4303208"/>
                  <a:chExt cx="646368" cy="748564"/>
                </a:xfrm>
              </p:grpSpPr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id="{5B1D967B-7EA1-7FA9-DDC3-470CD0C8F899}"/>
                      </a:ext>
                    </a:extLst>
                  </p:cNvPr>
                  <p:cNvSpPr/>
                  <p:nvPr/>
                </p:nvSpPr>
                <p:spPr>
                  <a:xfrm>
                    <a:off x="4190586" y="4621836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1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1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id="{82AC0F1A-84D2-1924-90C1-742E0A69E42D}"/>
                      </a:ext>
                    </a:extLst>
                  </p:cNvPr>
                  <p:cNvSpPr/>
                  <p:nvPr/>
                </p:nvSpPr>
                <p:spPr>
                  <a:xfrm>
                    <a:off x="4190586" y="4918495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2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2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id="{548B5831-DE8B-61E8-CA62-335F2422A46B}"/>
                      </a:ext>
                    </a:extLst>
                  </p:cNvPr>
                  <p:cNvSpPr/>
                  <p:nvPr/>
                </p:nvSpPr>
                <p:spPr>
                  <a:xfrm>
                    <a:off x="4672352" y="4640306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379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2 h 83399"/>
                      <a:gd name="connsiteX3" fmla="*/ 0 w 80226"/>
                      <a:gd name="connsiteY3" fmla="*/ 83400 h 83399"/>
                      <a:gd name="connsiteX4" fmla="*/ 0 w 80226"/>
                      <a:gd name="connsiteY4" fmla="*/ 46379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379"/>
                        </a:moveTo>
                        <a:lnTo>
                          <a:pt x="80227" y="0"/>
                        </a:lnTo>
                        <a:lnTo>
                          <a:pt x="80227" y="37022"/>
                        </a:lnTo>
                        <a:lnTo>
                          <a:pt x="0" y="83400"/>
                        </a:lnTo>
                        <a:lnTo>
                          <a:pt x="0" y="46379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id="{86A6FF39-D0C6-7545-F4FD-18A687FCFAC3}"/>
                      </a:ext>
                    </a:extLst>
                  </p:cNvPr>
                  <p:cNvSpPr/>
                  <p:nvPr/>
                </p:nvSpPr>
                <p:spPr>
                  <a:xfrm>
                    <a:off x="4672352" y="4640306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379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2 h 83399"/>
                      <a:gd name="connsiteX3" fmla="*/ 0 w 80226"/>
                      <a:gd name="connsiteY3" fmla="*/ 83400 h 83399"/>
                      <a:gd name="connsiteX4" fmla="*/ 0 w 80226"/>
                      <a:gd name="connsiteY4" fmla="*/ 46379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379"/>
                        </a:moveTo>
                        <a:lnTo>
                          <a:pt x="80227" y="0"/>
                        </a:lnTo>
                        <a:lnTo>
                          <a:pt x="80227" y="37022"/>
                        </a:lnTo>
                        <a:lnTo>
                          <a:pt x="0" y="83400"/>
                        </a:lnTo>
                        <a:lnTo>
                          <a:pt x="0" y="4637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3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id="{327DF764-502F-9B20-3C85-F66E627FBDF6}"/>
                      </a:ext>
                    </a:extLst>
                  </p:cNvPr>
                  <p:cNvSpPr/>
                  <p:nvPr/>
                </p:nvSpPr>
                <p:spPr>
                  <a:xfrm>
                    <a:off x="4270812" y="4797993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1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1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id="{46C31CB5-B1CB-C8EC-4039-E6CC7AFD7786}"/>
                      </a:ext>
                    </a:extLst>
                  </p:cNvPr>
                  <p:cNvSpPr/>
                  <p:nvPr/>
                </p:nvSpPr>
                <p:spPr>
                  <a:xfrm>
                    <a:off x="4270812" y="4797993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1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1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id="{56A00383-AEC8-E727-CF7D-E1293E77F346}"/>
                      </a:ext>
                    </a:extLst>
                  </p:cNvPr>
                  <p:cNvSpPr/>
                  <p:nvPr/>
                </p:nvSpPr>
                <p:spPr>
                  <a:xfrm>
                    <a:off x="4431510" y="4519804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2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2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id="{870225BD-D940-8959-0ADF-B54199A6C956}"/>
                      </a:ext>
                    </a:extLst>
                  </p:cNvPr>
                  <p:cNvSpPr/>
                  <p:nvPr/>
                </p:nvSpPr>
                <p:spPr>
                  <a:xfrm>
                    <a:off x="4431510" y="4519804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2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2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6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id="{F810FBC3-0DEF-E64D-BF9C-B22CE6D156EB}"/>
                      </a:ext>
                    </a:extLst>
                  </p:cNvPr>
                  <p:cNvSpPr/>
                  <p:nvPr/>
                </p:nvSpPr>
                <p:spPr>
                  <a:xfrm>
                    <a:off x="4108651" y="4303208"/>
                    <a:ext cx="646368" cy="748564"/>
                  </a:xfrm>
                  <a:custGeom>
                    <a:avLst/>
                    <a:gdLst>
                      <a:gd name="connsiteX0" fmla="*/ 976 w 646368"/>
                      <a:gd name="connsiteY0" fmla="*/ 372492 h 748564"/>
                      <a:gd name="connsiteX1" fmla="*/ 0 w 646368"/>
                      <a:gd name="connsiteY1" fmla="*/ 373062 h 748564"/>
                      <a:gd name="connsiteX2" fmla="*/ 0 w 646368"/>
                      <a:gd name="connsiteY2" fmla="*/ 748564 h 748564"/>
                      <a:gd name="connsiteX3" fmla="*/ 3906 w 646368"/>
                      <a:gd name="connsiteY3" fmla="*/ 746367 h 748564"/>
                      <a:gd name="connsiteX4" fmla="*/ 164521 w 646368"/>
                      <a:gd name="connsiteY4" fmla="*/ 653610 h 748564"/>
                      <a:gd name="connsiteX5" fmla="*/ 240924 w 646368"/>
                      <a:gd name="connsiteY5" fmla="*/ 609510 h 748564"/>
                      <a:gd name="connsiteX6" fmla="*/ 244911 w 646368"/>
                      <a:gd name="connsiteY6" fmla="*/ 607232 h 748564"/>
                      <a:gd name="connsiteX7" fmla="*/ 321150 w 646368"/>
                      <a:gd name="connsiteY7" fmla="*/ 563213 h 748564"/>
                      <a:gd name="connsiteX8" fmla="*/ 325219 w 646368"/>
                      <a:gd name="connsiteY8" fmla="*/ 560853 h 748564"/>
                      <a:gd name="connsiteX9" fmla="*/ 401540 w 646368"/>
                      <a:gd name="connsiteY9" fmla="*/ 516835 h 748564"/>
                      <a:gd name="connsiteX10" fmla="*/ 405526 w 646368"/>
                      <a:gd name="connsiteY10" fmla="*/ 514475 h 748564"/>
                      <a:gd name="connsiteX11" fmla="*/ 481766 w 646368"/>
                      <a:gd name="connsiteY11" fmla="*/ 470456 h 748564"/>
                      <a:gd name="connsiteX12" fmla="*/ 485753 w 646368"/>
                      <a:gd name="connsiteY12" fmla="*/ 468178 h 748564"/>
                      <a:gd name="connsiteX13" fmla="*/ 562155 w 646368"/>
                      <a:gd name="connsiteY13" fmla="*/ 423996 h 748564"/>
                      <a:gd name="connsiteX14" fmla="*/ 566142 w 646368"/>
                      <a:gd name="connsiteY14" fmla="*/ 421800 h 748564"/>
                      <a:gd name="connsiteX15" fmla="*/ 642463 w 646368"/>
                      <a:gd name="connsiteY15" fmla="*/ 377618 h 748564"/>
                      <a:gd name="connsiteX16" fmla="*/ 646369 w 646368"/>
                      <a:gd name="connsiteY16" fmla="*/ 375502 h 748564"/>
                      <a:gd name="connsiteX17" fmla="*/ 646369 w 646368"/>
                      <a:gd name="connsiteY17" fmla="*/ 0 h 748564"/>
                      <a:gd name="connsiteX18" fmla="*/ 80308 w 646368"/>
                      <a:gd name="connsiteY18" fmla="*/ 697955 h 748564"/>
                      <a:gd name="connsiteX19" fmla="*/ 3906 w 646368"/>
                      <a:gd name="connsiteY19" fmla="*/ 741974 h 748564"/>
                      <a:gd name="connsiteX20" fmla="*/ 3906 w 646368"/>
                      <a:gd name="connsiteY20" fmla="*/ 709427 h 748564"/>
                      <a:gd name="connsiteX21" fmla="*/ 80308 w 646368"/>
                      <a:gd name="connsiteY21" fmla="*/ 665408 h 748564"/>
                      <a:gd name="connsiteX22" fmla="*/ 80308 w 646368"/>
                      <a:gd name="connsiteY22" fmla="*/ 660852 h 748564"/>
                      <a:gd name="connsiteX23" fmla="*/ 3906 w 646368"/>
                      <a:gd name="connsiteY23" fmla="*/ 704871 h 748564"/>
                      <a:gd name="connsiteX24" fmla="*/ 3906 w 646368"/>
                      <a:gd name="connsiteY24" fmla="*/ 672325 h 748564"/>
                      <a:gd name="connsiteX25" fmla="*/ 80308 w 646368"/>
                      <a:gd name="connsiteY25" fmla="*/ 628306 h 748564"/>
                      <a:gd name="connsiteX26" fmla="*/ 80308 w 646368"/>
                      <a:gd name="connsiteY26" fmla="*/ 623668 h 748564"/>
                      <a:gd name="connsiteX27" fmla="*/ 3906 w 646368"/>
                      <a:gd name="connsiteY27" fmla="*/ 667849 h 748564"/>
                      <a:gd name="connsiteX28" fmla="*/ 3906 w 646368"/>
                      <a:gd name="connsiteY28" fmla="*/ 635303 h 748564"/>
                      <a:gd name="connsiteX29" fmla="*/ 80308 w 646368"/>
                      <a:gd name="connsiteY29" fmla="*/ 591284 h 748564"/>
                      <a:gd name="connsiteX30" fmla="*/ 80308 w 646368"/>
                      <a:gd name="connsiteY30" fmla="*/ 586646 h 748564"/>
                      <a:gd name="connsiteX31" fmla="*/ 3906 w 646368"/>
                      <a:gd name="connsiteY31" fmla="*/ 630747 h 748564"/>
                      <a:gd name="connsiteX32" fmla="*/ 3906 w 646368"/>
                      <a:gd name="connsiteY32" fmla="*/ 598200 h 748564"/>
                      <a:gd name="connsiteX33" fmla="*/ 80308 w 646368"/>
                      <a:gd name="connsiteY33" fmla="*/ 554181 h 748564"/>
                      <a:gd name="connsiteX34" fmla="*/ 80308 w 646368"/>
                      <a:gd name="connsiteY34" fmla="*/ 549544 h 748564"/>
                      <a:gd name="connsiteX35" fmla="*/ 3906 w 646368"/>
                      <a:gd name="connsiteY35" fmla="*/ 593644 h 748564"/>
                      <a:gd name="connsiteX36" fmla="*/ 3906 w 646368"/>
                      <a:gd name="connsiteY36" fmla="*/ 561098 h 748564"/>
                      <a:gd name="connsiteX37" fmla="*/ 80308 w 646368"/>
                      <a:gd name="connsiteY37" fmla="*/ 516997 h 748564"/>
                      <a:gd name="connsiteX38" fmla="*/ 80308 w 646368"/>
                      <a:gd name="connsiteY38" fmla="*/ 512441 h 748564"/>
                      <a:gd name="connsiteX39" fmla="*/ 3906 w 646368"/>
                      <a:gd name="connsiteY39" fmla="*/ 556541 h 748564"/>
                      <a:gd name="connsiteX40" fmla="*/ 3906 w 646368"/>
                      <a:gd name="connsiteY40" fmla="*/ 523995 h 748564"/>
                      <a:gd name="connsiteX41" fmla="*/ 79982 w 646368"/>
                      <a:gd name="connsiteY41" fmla="*/ 480057 h 748564"/>
                      <a:gd name="connsiteX42" fmla="*/ 80308 w 646368"/>
                      <a:gd name="connsiteY42" fmla="*/ 475338 h 748564"/>
                      <a:gd name="connsiteX43" fmla="*/ 3906 w 646368"/>
                      <a:gd name="connsiteY43" fmla="*/ 519438 h 748564"/>
                      <a:gd name="connsiteX44" fmla="*/ 3906 w 646368"/>
                      <a:gd name="connsiteY44" fmla="*/ 486892 h 748564"/>
                      <a:gd name="connsiteX45" fmla="*/ 80308 w 646368"/>
                      <a:gd name="connsiteY45" fmla="*/ 442873 h 748564"/>
                      <a:gd name="connsiteX46" fmla="*/ 80308 w 646368"/>
                      <a:gd name="connsiteY46" fmla="*/ 438235 h 748564"/>
                      <a:gd name="connsiteX47" fmla="*/ 3906 w 646368"/>
                      <a:gd name="connsiteY47" fmla="*/ 482254 h 748564"/>
                      <a:gd name="connsiteX48" fmla="*/ 3906 w 646368"/>
                      <a:gd name="connsiteY48" fmla="*/ 449708 h 748564"/>
                      <a:gd name="connsiteX49" fmla="*/ 80308 w 646368"/>
                      <a:gd name="connsiteY49" fmla="*/ 405608 h 748564"/>
                      <a:gd name="connsiteX50" fmla="*/ 80308 w 646368"/>
                      <a:gd name="connsiteY50" fmla="*/ 401133 h 748564"/>
                      <a:gd name="connsiteX51" fmla="*/ 3906 w 646368"/>
                      <a:gd name="connsiteY51" fmla="*/ 445151 h 748564"/>
                      <a:gd name="connsiteX52" fmla="*/ 3906 w 646368"/>
                      <a:gd name="connsiteY52" fmla="*/ 412605 h 748564"/>
                      <a:gd name="connsiteX53" fmla="*/ 80308 w 646368"/>
                      <a:gd name="connsiteY53" fmla="*/ 368505 h 748564"/>
                      <a:gd name="connsiteX54" fmla="*/ 80308 w 646368"/>
                      <a:gd name="connsiteY54" fmla="*/ 364030 h 748564"/>
                      <a:gd name="connsiteX55" fmla="*/ 3906 w 646368"/>
                      <a:gd name="connsiteY55" fmla="*/ 408049 h 748564"/>
                      <a:gd name="connsiteX56" fmla="*/ 3906 w 646368"/>
                      <a:gd name="connsiteY56" fmla="*/ 375502 h 748564"/>
                      <a:gd name="connsiteX57" fmla="*/ 80308 w 646368"/>
                      <a:gd name="connsiteY57" fmla="*/ 331321 h 748564"/>
                      <a:gd name="connsiteX58" fmla="*/ 160697 w 646368"/>
                      <a:gd name="connsiteY58" fmla="*/ 651576 h 748564"/>
                      <a:gd name="connsiteX59" fmla="*/ 84295 w 646368"/>
                      <a:gd name="connsiteY59" fmla="*/ 695676 h 748564"/>
                      <a:gd name="connsiteX60" fmla="*/ 84295 w 646368"/>
                      <a:gd name="connsiteY60" fmla="*/ 663130 h 748564"/>
                      <a:gd name="connsiteX61" fmla="*/ 160697 w 646368"/>
                      <a:gd name="connsiteY61" fmla="*/ 619111 h 748564"/>
                      <a:gd name="connsiteX62" fmla="*/ 160697 w 646368"/>
                      <a:gd name="connsiteY62" fmla="*/ 614555 h 748564"/>
                      <a:gd name="connsiteX63" fmla="*/ 84295 w 646368"/>
                      <a:gd name="connsiteY63" fmla="*/ 658574 h 748564"/>
                      <a:gd name="connsiteX64" fmla="*/ 84295 w 646368"/>
                      <a:gd name="connsiteY64" fmla="*/ 626027 h 748564"/>
                      <a:gd name="connsiteX65" fmla="*/ 160697 w 646368"/>
                      <a:gd name="connsiteY65" fmla="*/ 581927 h 748564"/>
                      <a:gd name="connsiteX66" fmla="*/ 160697 w 646368"/>
                      <a:gd name="connsiteY66" fmla="*/ 577371 h 748564"/>
                      <a:gd name="connsiteX67" fmla="*/ 84295 w 646368"/>
                      <a:gd name="connsiteY67" fmla="*/ 621471 h 748564"/>
                      <a:gd name="connsiteX68" fmla="*/ 84295 w 646368"/>
                      <a:gd name="connsiteY68" fmla="*/ 588925 h 748564"/>
                      <a:gd name="connsiteX69" fmla="*/ 160697 w 646368"/>
                      <a:gd name="connsiteY69" fmla="*/ 544824 h 748564"/>
                      <a:gd name="connsiteX70" fmla="*/ 160697 w 646368"/>
                      <a:gd name="connsiteY70" fmla="*/ 540268 h 748564"/>
                      <a:gd name="connsiteX71" fmla="*/ 84295 w 646368"/>
                      <a:gd name="connsiteY71" fmla="*/ 584368 h 748564"/>
                      <a:gd name="connsiteX72" fmla="*/ 84295 w 646368"/>
                      <a:gd name="connsiteY72" fmla="*/ 551822 h 748564"/>
                      <a:gd name="connsiteX73" fmla="*/ 160697 w 646368"/>
                      <a:gd name="connsiteY73" fmla="*/ 507803 h 748564"/>
                      <a:gd name="connsiteX74" fmla="*/ 160697 w 646368"/>
                      <a:gd name="connsiteY74" fmla="*/ 503165 h 748564"/>
                      <a:gd name="connsiteX75" fmla="*/ 84295 w 646368"/>
                      <a:gd name="connsiteY75" fmla="*/ 547266 h 748564"/>
                      <a:gd name="connsiteX76" fmla="*/ 84295 w 646368"/>
                      <a:gd name="connsiteY76" fmla="*/ 514719 h 748564"/>
                      <a:gd name="connsiteX77" fmla="*/ 160697 w 646368"/>
                      <a:gd name="connsiteY77" fmla="*/ 470700 h 748564"/>
                      <a:gd name="connsiteX78" fmla="*/ 160697 w 646368"/>
                      <a:gd name="connsiteY78" fmla="*/ 466063 h 748564"/>
                      <a:gd name="connsiteX79" fmla="*/ 84295 w 646368"/>
                      <a:gd name="connsiteY79" fmla="*/ 510244 h 748564"/>
                      <a:gd name="connsiteX80" fmla="*/ 84295 w 646368"/>
                      <a:gd name="connsiteY80" fmla="*/ 477698 h 748564"/>
                      <a:gd name="connsiteX81" fmla="*/ 160697 w 646368"/>
                      <a:gd name="connsiteY81" fmla="*/ 433679 h 748564"/>
                      <a:gd name="connsiteX82" fmla="*/ 160697 w 646368"/>
                      <a:gd name="connsiteY82" fmla="*/ 428960 h 748564"/>
                      <a:gd name="connsiteX83" fmla="*/ 83969 w 646368"/>
                      <a:gd name="connsiteY83" fmla="*/ 472735 h 748564"/>
                      <a:gd name="connsiteX84" fmla="*/ 83969 w 646368"/>
                      <a:gd name="connsiteY84" fmla="*/ 440188 h 748564"/>
                      <a:gd name="connsiteX85" fmla="*/ 160372 w 646368"/>
                      <a:gd name="connsiteY85" fmla="*/ 396088 h 748564"/>
                      <a:gd name="connsiteX86" fmla="*/ 160697 w 646368"/>
                      <a:gd name="connsiteY86" fmla="*/ 391857 h 748564"/>
                      <a:gd name="connsiteX87" fmla="*/ 84295 w 646368"/>
                      <a:gd name="connsiteY87" fmla="*/ 435957 h 748564"/>
                      <a:gd name="connsiteX88" fmla="*/ 84295 w 646368"/>
                      <a:gd name="connsiteY88" fmla="*/ 403411 h 748564"/>
                      <a:gd name="connsiteX89" fmla="*/ 160697 w 646368"/>
                      <a:gd name="connsiteY89" fmla="*/ 359229 h 748564"/>
                      <a:gd name="connsiteX90" fmla="*/ 160697 w 646368"/>
                      <a:gd name="connsiteY90" fmla="*/ 354754 h 748564"/>
                      <a:gd name="connsiteX91" fmla="*/ 83969 w 646368"/>
                      <a:gd name="connsiteY91" fmla="*/ 398692 h 748564"/>
                      <a:gd name="connsiteX92" fmla="*/ 83969 w 646368"/>
                      <a:gd name="connsiteY92" fmla="*/ 366145 h 748564"/>
                      <a:gd name="connsiteX93" fmla="*/ 160372 w 646368"/>
                      <a:gd name="connsiteY93" fmla="*/ 322045 h 748564"/>
                      <a:gd name="connsiteX94" fmla="*/ 160697 w 646368"/>
                      <a:gd name="connsiteY94" fmla="*/ 317733 h 748564"/>
                      <a:gd name="connsiteX95" fmla="*/ 84295 w 646368"/>
                      <a:gd name="connsiteY95" fmla="*/ 361752 h 748564"/>
                      <a:gd name="connsiteX96" fmla="*/ 84295 w 646368"/>
                      <a:gd name="connsiteY96" fmla="*/ 329205 h 748564"/>
                      <a:gd name="connsiteX97" fmla="*/ 160372 w 646368"/>
                      <a:gd name="connsiteY97" fmla="*/ 284780 h 748564"/>
                      <a:gd name="connsiteX98" fmla="*/ 240924 w 646368"/>
                      <a:gd name="connsiteY98" fmla="*/ 605279 h 748564"/>
                      <a:gd name="connsiteX99" fmla="*/ 164521 w 646368"/>
                      <a:gd name="connsiteY99" fmla="*/ 649298 h 748564"/>
                      <a:gd name="connsiteX100" fmla="*/ 164521 w 646368"/>
                      <a:gd name="connsiteY100" fmla="*/ 616752 h 748564"/>
                      <a:gd name="connsiteX101" fmla="*/ 240924 w 646368"/>
                      <a:gd name="connsiteY101" fmla="*/ 572652 h 748564"/>
                      <a:gd name="connsiteX102" fmla="*/ 240924 w 646368"/>
                      <a:gd name="connsiteY102" fmla="*/ 568095 h 748564"/>
                      <a:gd name="connsiteX103" fmla="*/ 164521 w 646368"/>
                      <a:gd name="connsiteY103" fmla="*/ 612195 h 748564"/>
                      <a:gd name="connsiteX104" fmla="*/ 164521 w 646368"/>
                      <a:gd name="connsiteY104" fmla="*/ 579649 h 748564"/>
                      <a:gd name="connsiteX105" fmla="*/ 240924 w 646368"/>
                      <a:gd name="connsiteY105" fmla="*/ 535630 h 748564"/>
                      <a:gd name="connsiteX106" fmla="*/ 240924 w 646368"/>
                      <a:gd name="connsiteY106" fmla="*/ 530992 h 748564"/>
                      <a:gd name="connsiteX107" fmla="*/ 164521 w 646368"/>
                      <a:gd name="connsiteY107" fmla="*/ 575092 h 748564"/>
                      <a:gd name="connsiteX108" fmla="*/ 164521 w 646368"/>
                      <a:gd name="connsiteY108" fmla="*/ 542546 h 748564"/>
                      <a:gd name="connsiteX109" fmla="*/ 240924 w 646368"/>
                      <a:gd name="connsiteY109" fmla="*/ 498527 h 748564"/>
                      <a:gd name="connsiteX110" fmla="*/ 240924 w 646368"/>
                      <a:gd name="connsiteY110" fmla="*/ 493890 h 748564"/>
                      <a:gd name="connsiteX111" fmla="*/ 164521 w 646368"/>
                      <a:gd name="connsiteY111" fmla="*/ 538071 h 748564"/>
                      <a:gd name="connsiteX112" fmla="*/ 164521 w 646368"/>
                      <a:gd name="connsiteY112" fmla="*/ 505525 h 748564"/>
                      <a:gd name="connsiteX113" fmla="*/ 240924 w 646368"/>
                      <a:gd name="connsiteY113" fmla="*/ 461506 h 748564"/>
                      <a:gd name="connsiteX114" fmla="*/ 240924 w 646368"/>
                      <a:gd name="connsiteY114" fmla="*/ 456787 h 748564"/>
                      <a:gd name="connsiteX115" fmla="*/ 164521 w 646368"/>
                      <a:gd name="connsiteY115" fmla="*/ 500806 h 748564"/>
                      <a:gd name="connsiteX116" fmla="*/ 164521 w 646368"/>
                      <a:gd name="connsiteY116" fmla="*/ 468259 h 748564"/>
                      <a:gd name="connsiteX117" fmla="*/ 240924 w 646368"/>
                      <a:gd name="connsiteY117" fmla="*/ 424159 h 748564"/>
                      <a:gd name="connsiteX118" fmla="*/ 240924 w 646368"/>
                      <a:gd name="connsiteY118" fmla="*/ 419684 h 748564"/>
                      <a:gd name="connsiteX119" fmla="*/ 164196 w 646368"/>
                      <a:gd name="connsiteY119" fmla="*/ 463784 h 748564"/>
                      <a:gd name="connsiteX120" fmla="*/ 164196 w 646368"/>
                      <a:gd name="connsiteY120" fmla="*/ 431238 h 748564"/>
                      <a:gd name="connsiteX121" fmla="*/ 240598 w 646368"/>
                      <a:gd name="connsiteY121" fmla="*/ 387057 h 748564"/>
                      <a:gd name="connsiteX122" fmla="*/ 240924 w 646368"/>
                      <a:gd name="connsiteY122" fmla="*/ 382581 h 748564"/>
                      <a:gd name="connsiteX123" fmla="*/ 164521 w 646368"/>
                      <a:gd name="connsiteY123" fmla="*/ 426682 h 748564"/>
                      <a:gd name="connsiteX124" fmla="*/ 164521 w 646368"/>
                      <a:gd name="connsiteY124" fmla="*/ 394135 h 748564"/>
                      <a:gd name="connsiteX125" fmla="*/ 240598 w 646368"/>
                      <a:gd name="connsiteY125" fmla="*/ 349872 h 748564"/>
                      <a:gd name="connsiteX126" fmla="*/ 240924 w 646368"/>
                      <a:gd name="connsiteY126" fmla="*/ 345560 h 748564"/>
                      <a:gd name="connsiteX127" fmla="*/ 164521 w 646368"/>
                      <a:gd name="connsiteY127" fmla="*/ 389579 h 748564"/>
                      <a:gd name="connsiteX128" fmla="*/ 164521 w 646368"/>
                      <a:gd name="connsiteY128" fmla="*/ 357033 h 748564"/>
                      <a:gd name="connsiteX129" fmla="*/ 240924 w 646368"/>
                      <a:gd name="connsiteY129" fmla="*/ 312851 h 748564"/>
                      <a:gd name="connsiteX130" fmla="*/ 240924 w 646368"/>
                      <a:gd name="connsiteY130" fmla="*/ 308457 h 748564"/>
                      <a:gd name="connsiteX131" fmla="*/ 164521 w 646368"/>
                      <a:gd name="connsiteY131" fmla="*/ 352476 h 748564"/>
                      <a:gd name="connsiteX132" fmla="*/ 164521 w 646368"/>
                      <a:gd name="connsiteY132" fmla="*/ 319930 h 748564"/>
                      <a:gd name="connsiteX133" fmla="*/ 240924 w 646368"/>
                      <a:gd name="connsiteY133" fmla="*/ 275748 h 748564"/>
                      <a:gd name="connsiteX134" fmla="*/ 240924 w 646368"/>
                      <a:gd name="connsiteY134" fmla="*/ 271355 h 748564"/>
                      <a:gd name="connsiteX135" fmla="*/ 164521 w 646368"/>
                      <a:gd name="connsiteY135" fmla="*/ 315373 h 748564"/>
                      <a:gd name="connsiteX136" fmla="*/ 164521 w 646368"/>
                      <a:gd name="connsiteY136" fmla="*/ 282827 h 748564"/>
                      <a:gd name="connsiteX137" fmla="*/ 240924 w 646368"/>
                      <a:gd name="connsiteY137" fmla="*/ 238808 h 748564"/>
                      <a:gd name="connsiteX138" fmla="*/ 321150 w 646368"/>
                      <a:gd name="connsiteY138" fmla="*/ 558819 h 748564"/>
                      <a:gd name="connsiteX139" fmla="*/ 244911 w 646368"/>
                      <a:gd name="connsiteY139" fmla="*/ 602920 h 748564"/>
                      <a:gd name="connsiteX140" fmla="*/ 244911 w 646368"/>
                      <a:gd name="connsiteY140" fmla="*/ 570373 h 748564"/>
                      <a:gd name="connsiteX141" fmla="*/ 321150 w 646368"/>
                      <a:gd name="connsiteY141" fmla="*/ 526355 h 748564"/>
                      <a:gd name="connsiteX142" fmla="*/ 321150 w 646368"/>
                      <a:gd name="connsiteY142" fmla="*/ 521717 h 748564"/>
                      <a:gd name="connsiteX143" fmla="*/ 244911 w 646368"/>
                      <a:gd name="connsiteY143" fmla="*/ 565817 h 748564"/>
                      <a:gd name="connsiteX144" fmla="*/ 244911 w 646368"/>
                      <a:gd name="connsiteY144" fmla="*/ 533271 h 748564"/>
                      <a:gd name="connsiteX145" fmla="*/ 321150 w 646368"/>
                      <a:gd name="connsiteY145" fmla="*/ 489252 h 748564"/>
                      <a:gd name="connsiteX146" fmla="*/ 321150 w 646368"/>
                      <a:gd name="connsiteY146" fmla="*/ 484614 h 748564"/>
                      <a:gd name="connsiteX147" fmla="*/ 244585 w 646368"/>
                      <a:gd name="connsiteY147" fmla="*/ 528877 h 748564"/>
                      <a:gd name="connsiteX148" fmla="*/ 244585 w 646368"/>
                      <a:gd name="connsiteY148" fmla="*/ 496331 h 748564"/>
                      <a:gd name="connsiteX149" fmla="*/ 320825 w 646368"/>
                      <a:gd name="connsiteY149" fmla="*/ 452312 h 748564"/>
                      <a:gd name="connsiteX150" fmla="*/ 321150 w 646368"/>
                      <a:gd name="connsiteY150" fmla="*/ 447511 h 748564"/>
                      <a:gd name="connsiteX151" fmla="*/ 244911 w 646368"/>
                      <a:gd name="connsiteY151" fmla="*/ 491693 h 748564"/>
                      <a:gd name="connsiteX152" fmla="*/ 244911 w 646368"/>
                      <a:gd name="connsiteY152" fmla="*/ 459146 h 748564"/>
                      <a:gd name="connsiteX153" fmla="*/ 321150 w 646368"/>
                      <a:gd name="connsiteY153" fmla="*/ 415046 h 748564"/>
                      <a:gd name="connsiteX154" fmla="*/ 321150 w 646368"/>
                      <a:gd name="connsiteY154" fmla="*/ 410408 h 748564"/>
                      <a:gd name="connsiteX155" fmla="*/ 244911 w 646368"/>
                      <a:gd name="connsiteY155" fmla="*/ 454508 h 748564"/>
                      <a:gd name="connsiteX156" fmla="*/ 244911 w 646368"/>
                      <a:gd name="connsiteY156" fmla="*/ 421962 h 748564"/>
                      <a:gd name="connsiteX157" fmla="*/ 321150 w 646368"/>
                      <a:gd name="connsiteY157" fmla="*/ 377862 h 748564"/>
                      <a:gd name="connsiteX158" fmla="*/ 321150 w 646368"/>
                      <a:gd name="connsiteY158" fmla="*/ 373387 h 748564"/>
                      <a:gd name="connsiteX159" fmla="*/ 244911 w 646368"/>
                      <a:gd name="connsiteY159" fmla="*/ 417406 h 748564"/>
                      <a:gd name="connsiteX160" fmla="*/ 244911 w 646368"/>
                      <a:gd name="connsiteY160" fmla="*/ 384859 h 748564"/>
                      <a:gd name="connsiteX161" fmla="*/ 321150 w 646368"/>
                      <a:gd name="connsiteY161" fmla="*/ 340678 h 748564"/>
                      <a:gd name="connsiteX162" fmla="*/ 321150 w 646368"/>
                      <a:gd name="connsiteY162" fmla="*/ 336284 h 748564"/>
                      <a:gd name="connsiteX163" fmla="*/ 244911 w 646368"/>
                      <a:gd name="connsiteY163" fmla="*/ 380303 h 748564"/>
                      <a:gd name="connsiteX164" fmla="*/ 244911 w 646368"/>
                      <a:gd name="connsiteY164" fmla="*/ 347757 h 748564"/>
                      <a:gd name="connsiteX165" fmla="*/ 321150 w 646368"/>
                      <a:gd name="connsiteY165" fmla="*/ 303575 h 748564"/>
                      <a:gd name="connsiteX166" fmla="*/ 321150 w 646368"/>
                      <a:gd name="connsiteY166" fmla="*/ 299181 h 748564"/>
                      <a:gd name="connsiteX167" fmla="*/ 244911 w 646368"/>
                      <a:gd name="connsiteY167" fmla="*/ 343200 h 748564"/>
                      <a:gd name="connsiteX168" fmla="*/ 244911 w 646368"/>
                      <a:gd name="connsiteY168" fmla="*/ 310654 h 748564"/>
                      <a:gd name="connsiteX169" fmla="*/ 321150 w 646368"/>
                      <a:gd name="connsiteY169" fmla="*/ 266635 h 748564"/>
                      <a:gd name="connsiteX170" fmla="*/ 321150 w 646368"/>
                      <a:gd name="connsiteY170" fmla="*/ 262079 h 748564"/>
                      <a:gd name="connsiteX171" fmla="*/ 244911 w 646368"/>
                      <a:gd name="connsiteY171" fmla="*/ 306098 h 748564"/>
                      <a:gd name="connsiteX172" fmla="*/ 244911 w 646368"/>
                      <a:gd name="connsiteY172" fmla="*/ 273551 h 748564"/>
                      <a:gd name="connsiteX173" fmla="*/ 321150 w 646368"/>
                      <a:gd name="connsiteY173" fmla="*/ 229532 h 748564"/>
                      <a:gd name="connsiteX174" fmla="*/ 321150 w 646368"/>
                      <a:gd name="connsiteY174" fmla="*/ 224976 h 748564"/>
                      <a:gd name="connsiteX175" fmla="*/ 244585 w 646368"/>
                      <a:gd name="connsiteY175" fmla="*/ 268507 h 748564"/>
                      <a:gd name="connsiteX176" fmla="*/ 244585 w 646368"/>
                      <a:gd name="connsiteY176" fmla="*/ 235960 h 748564"/>
                      <a:gd name="connsiteX177" fmla="*/ 320825 w 646368"/>
                      <a:gd name="connsiteY177" fmla="*/ 191942 h 748564"/>
                      <a:gd name="connsiteX178" fmla="*/ 401214 w 646368"/>
                      <a:gd name="connsiteY178" fmla="*/ 512604 h 748564"/>
                      <a:gd name="connsiteX179" fmla="*/ 324893 w 646368"/>
                      <a:gd name="connsiteY179" fmla="*/ 556704 h 748564"/>
                      <a:gd name="connsiteX180" fmla="*/ 324893 w 646368"/>
                      <a:gd name="connsiteY180" fmla="*/ 524158 h 748564"/>
                      <a:gd name="connsiteX181" fmla="*/ 401214 w 646368"/>
                      <a:gd name="connsiteY181" fmla="*/ 480057 h 748564"/>
                      <a:gd name="connsiteX182" fmla="*/ 401214 w 646368"/>
                      <a:gd name="connsiteY182" fmla="*/ 475501 h 748564"/>
                      <a:gd name="connsiteX183" fmla="*/ 324893 w 646368"/>
                      <a:gd name="connsiteY183" fmla="*/ 519682 h 748564"/>
                      <a:gd name="connsiteX184" fmla="*/ 324893 w 646368"/>
                      <a:gd name="connsiteY184" fmla="*/ 487136 h 748564"/>
                      <a:gd name="connsiteX185" fmla="*/ 401214 w 646368"/>
                      <a:gd name="connsiteY185" fmla="*/ 443117 h 748564"/>
                      <a:gd name="connsiteX186" fmla="*/ 401214 w 646368"/>
                      <a:gd name="connsiteY186" fmla="*/ 438398 h 748564"/>
                      <a:gd name="connsiteX187" fmla="*/ 324893 w 646368"/>
                      <a:gd name="connsiteY187" fmla="*/ 482580 h 748564"/>
                      <a:gd name="connsiteX188" fmla="*/ 324893 w 646368"/>
                      <a:gd name="connsiteY188" fmla="*/ 450033 h 748564"/>
                      <a:gd name="connsiteX189" fmla="*/ 401214 w 646368"/>
                      <a:gd name="connsiteY189" fmla="*/ 405852 h 748564"/>
                      <a:gd name="connsiteX190" fmla="*/ 401214 w 646368"/>
                      <a:gd name="connsiteY190" fmla="*/ 401377 h 748564"/>
                      <a:gd name="connsiteX191" fmla="*/ 324893 w 646368"/>
                      <a:gd name="connsiteY191" fmla="*/ 445396 h 748564"/>
                      <a:gd name="connsiteX192" fmla="*/ 324893 w 646368"/>
                      <a:gd name="connsiteY192" fmla="*/ 412849 h 748564"/>
                      <a:gd name="connsiteX193" fmla="*/ 401214 w 646368"/>
                      <a:gd name="connsiteY193" fmla="*/ 368668 h 748564"/>
                      <a:gd name="connsiteX194" fmla="*/ 401214 w 646368"/>
                      <a:gd name="connsiteY194" fmla="*/ 364193 h 748564"/>
                      <a:gd name="connsiteX195" fmla="*/ 324893 w 646368"/>
                      <a:gd name="connsiteY195" fmla="*/ 408293 h 748564"/>
                      <a:gd name="connsiteX196" fmla="*/ 324893 w 646368"/>
                      <a:gd name="connsiteY196" fmla="*/ 375747 h 748564"/>
                      <a:gd name="connsiteX197" fmla="*/ 401214 w 646368"/>
                      <a:gd name="connsiteY197" fmla="*/ 331565 h 748564"/>
                      <a:gd name="connsiteX198" fmla="*/ 401214 w 646368"/>
                      <a:gd name="connsiteY198" fmla="*/ 327171 h 748564"/>
                      <a:gd name="connsiteX199" fmla="*/ 324893 w 646368"/>
                      <a:gd name="connsiteY199" fmla="*/ 371190 h 748564"/>
                      <a:gd name="connsiteX200" fmla="*/ 324893 w 646368"/>
                      <a:gd name="connsiteY200" fmla="*/ 338644 h 748564"/>
                      <a:gd name="connsiteX201" fmla="*/ 401214 w 646368"/>
                      <a:gd name="connsiteY201" fmla="*/ 294544 h 748564"/>
                      <a:gd name="connsiteX202" fmla="*/ 401214 w 646368"/>
                      <a:gd name="connsiteY202" fmla="*/ 290069 h 748564"/>
                      <a:gd name="connsiteX203" fmla="*/ 324893 w 646368"/>
                      <a:gd name="connsiteY203" fmla="*/ 333599 h 748564"/>
                      <a:gd name="connsiteX204" fmla="*/ 324893 w 646368"/>
                      <a:gd name="connsiteY204" fmla="*/ 301053 h 748564"/>
                      <a:gd name="connsiteX205" fmla="*/ 401214 w 646368"/>
                      <a:gd name="connsiteY205" fmla="*/ 257034 h 748564"/>
                      <a:gd name="connsiteX206" fmla="*/ 401214 w 646368"/>
                      <a:gd name="connsiteY206" fmla="*/ 252966 h 748564"/>
                      <a:gd name="connsiteX207" fmla="*/ 324893 w 646368"/>
                      <a:gd name="connsiteY207" fmla="*/ 296985 h 748564"/>
                      <a:gd name="connsiteX208" fmla="*/ 324893 w 646368"/>
                      <a:gd name="connsiteY208" fmla="*/ 264438 h 748564"/>
                      <a:gd name="connsiteX209" fmla="*/ 401214 w 646368"/>
                      <a:gd name="connsiteY209" fmla="*/ 220420 h 748564"/>
                      <a:gd name="connsiteX210" fmla="*/ 401214 w 646368"/>
                      <a:gd name="connsiteY210" fmla="*/ 215863 h 748564"/>
                      <a:gd name="connsiteX211" fmla="*/ 324893 w 646368"/>
                      <a:gd name="connsiteY211" fmla="*/ 259882 h 748564"/>
                      <a:gd name="connsiteX212" fmla="*/ 324893 w 646368"/>
                      <a:gd name="connsiteY212" fmla="*/ 227336 h 748564"/>
                      <a:gd name="connsiteX213" fmla="*/ 401214 w 646368"/>
                      <a:gd name="connsiteY213" fmla="*/ 183235 h 748564"/>
                      <a:gd name="connsiteX214" fmla="*/ 401214 w 646368"/>
                      <a:gd name="connsiteY214" fmla="*/ 178679 h 748564"/>
                      <a:gd name="connsiteX215" fmla="*/ 324893 w 646368"/>
                      <a:gd name="connsiteY215" fmla="*/ 222861 h 748564"/>
                      <a:gd name="connsiteX216" fmla="*/ 324893 w 646368"/>
                      <a:gd name="connsiteY216" fmla="*/ 190314 h 748564"/>
                      <a:gd name="connsiteX217" fmla="*/ 401214 w 646368"/>
                      <a:gd name="connsiteY217" fmla="*/ 146214 h 748564"/>
                      <a:gd name="connsiteX218" fmla="*/ 481441 w 646368"/>
                      <a:gd name="connsiteY218" fmla="*/ 466307 h 748564"/>
                      <a:gd name="connsiteX219" fmla="*/ 405201 w 646368"/>
                      <a:gd name="connsiteY219" fmla="*/ 510407 h 748564"/>
                      <a:gd name="connsiteX220" fmla="*/ 405201 w 646368"/>
                      <a:gd name="connsiteY220" fmla="*/ 477861 h 748564"/>
                      <a:gd name="connsiteX221" fmla="*/ 481441 w 646368"/>
                      <a:gd name="connsiteY221" fmla="*/ 433760 h 748564"/>
                      <a:gd name="connsiteX222" fmla="*/ 481441 w 646368"/>
                      <a:gd name="connsiteY222" fmla="*/ 429204 h 748564"/>
                      <a:gd name="connsiteX223" fmla="*/ 405201 w 646368"/>
                      <a:gd name="connsiteY223" fmla="*/ 473223 h 748564"/>
                      <a:gd name="connsiteX224" fmla="*/ 405201 w 646368"/>
                      <a:gd name="connsiteY224" fmla="*/ 440676 h 748564"/>
                      <a:gd name="connsiteX225" fmla="*/ 481441 w 646368"/>
                      <a:gd name="connsiteY225" fmla="*/ 396495 h 748564"/>
                      <a:gd name="connsiteX226" fmla="*/ 481441 w 646368"/>
                      <a:gd name="connsiteY226" fmla="*/ 392101 h 748564"/>
                      <a:gd name="connsiteX227" fmla="*/ 405201 w 646368"/>
                      <a:gd name="connsiteY227" fmla="*/ 436120 h 748564"/>
                      <a:gd name="connsiteX228" fmla="*/ 405201 w 646368"/>
                      <a:gd name="connsiteY228" fmla="*/ 403574 h 748564"/>
                      <a:gd name="connsiteX229" fmla="*/ 481441 w 646368"/>
                      <a:gd name="connsiteY229" fmla="*/ 359473 h 748564"/>
                      <a:gd name="connsiteX230" fmla="*/ 481441 w 646368"/>
                      <a:gd name="connsiteY230" fmla="*/ 354998 h 748564"/>
                      <a:gd name="connsiteX231" fmla="*/ 405201 w 646368"/>
                      <a:gd name="connsiteY231" fmla="*/ 398692 h 748564"/>
                      <a:gd name="connsiteX232" fmla="*/ 405201 w 646368"/>
                      <a:gd name="connsiteY232" fmla="*/ 366145 h 748564"/>
                      <a:gd name="connsiteX233" fmla="*/ 481441 w 646368"/>
                      <a:gd name="connsiteY233" fmla="*/ 322045 h 748564"/>
                      <a:gd name="connsiteX234" fmla="*/ 481441 w 646368"/>
                      <a:gd name="connsiteY234" fmla="*/ 317896 h 748564"/>
                      <a:gd name="connsiteX235" fmla="*/ 405201 w 646368"/>
                      <a:gd name="connsiteY235" fmla="*/ 361996 h 748564"/>
                      <a:gd name="connsiteX236" fmla="*/ 405201 w 646368"/>
                      <a:gd name="connsiteY236" fmla="*/ 329449 h 748564"/>
                      <a:gd name="connsiteX237" fmla="*/ 481441 w 646368"/>
                      <a:gd name="connsiteY237" fmla="*/ 285349 h 748564"/>
                      <a:gd name="connsiteX238" fmla="*/ 481441 w 646368"/>
                      <a:gd name="connsiteY238" fmla="*/ 280793 h 748564"/>
                      <a:gd name="connsiteX239" fmla="*/ 405201 w 646368"/>
                      <a:gd name="connsiteY239" fmla="*/ 324812 h 748564"/>
                      <a:gd name="connsiteX240" fmla="*/ 405201 w 646368"/>
                      <a:gd name="connsiteY240" fmla="*/ 292266 h 748564"/>
                      <a:gd name="connsiteX241" fmla="*/ 481441 w 646368"/>
                      <a:gd name="connsiteY241" fmla="*/ 248247 h 748564"/>
                      <a:gd name="connsiteX242" fmla="*/ 481441 w 646368"/>
                      <a:gd name="connsiteY242" fmla="*/ 243690 h 748564"/>
                      <a:gd name="connsiteX243" fmla="*/ 405201 w 646368"/>
                      <a:gd name="connsiteY243" fmla="*/ 287790 h 748564"/>
                      <a:gd name="connsiteX244" fmla="*/ 405201 w 646368"/>
                      <a:gd name="connsiteY244" fmla="*/ 255244 h 748564"/>
                      <a:gd name="connsiteX245" fmla="*/ 481441 w 646368"/>
                      <a:gd name="connsiteY245" fmla="*/ 211144 h 748564"/>
                      <a:gd name="connsiteX246" fmla="*/ 481441 w 646368"/>
                      <a:gd name="connsiteY246" fmla="*/ 206588 h 748564"/>
                      <a:gd name="connsiteX247" fmla="*/ 405201 w 646368"/>
                      <a:gd name="connsiteY247" fmla="*/ 250688 h 748564"/>
                      <a:gd name="connsiteX248" fmla="*/ 405201 w 646368"/>
                      <a:gd name="connsiteY248" fmla="*/ 218141 h 748564"/>
                      <a:gd name="connsiteX249" fmla="*/ 481441 w 646368"/>
                      <a:gd name="connsiteY249" fmla="*/ 174122 h 748564"/>
                      <a:gd name="connsiteX250" fmla="*/ 481441 w 646368"/>
                      <a:gd name="connsiteY250" fmla="*/ 169403 h 748564"/>
                      <a:gd name="connsiteX251" fmla="*/ 405201 w 646368"/>
                      <a:gd name="connsiteY251" fmla="*/ 213585 h 748564"/>
                      <a:gd name="connsiteX252" fmla="*/ 405201 w 646368"/>
                      <a:gd name="connsiteY252" fmla="*/ 181039 h 748564"/>
                      <a:gd name="connsiteX253" fmla="*/ 481441 w 646368"/>
                      <a:gd name="connsiteY253" fmla="*/ 136938 h 748564"/>
                      <a:gd name="connsiteX254" fmla="*/ 481441 w 646368"/>
                      <a:gd name="connsiteY254" fmla="*/ 132382 h 748564"/>
                      <a:gd name="connsiteX255" fmla="*/ 405201 w 646368"/>
                      <a:gd name="connsiteY255" fmla="*/ 176482 h 748564"/>
                      <a:gd name="connsiteX256" fmla="*/ 405201 w 646368"/>
                      <a:gd name="connsiteY256" fmla="*/ 143936 h 748564"/>
                      <a:gd name="connsiteX257" fmla="*/ 481441 w 646368"/>
                      <a:gd name="connsiteY257" fmla="*/ 99917 h 748564"/>
                      <a:gd name="connsiteX258" fmla="*/ 561830 w 646368"/>
                      <a:gd name="connsiteY258" fmla="*/ 419928 h 748564"/>
                      <a:gd name="connsiteX259" fmla="*/ 485428 w 646368"/>
                      <a:gd name="connsiteY259" fmla="*/ 463784 h 748564"/>
                      <a:gd name="connsiteX260" fmla="*/ 485428 w 646368"/>
                      <a:gd name="connsiteY260" fmla="*/ 431238 h 748564"/>
                      <a:gd name="connsiteX261" fmla="*/ 561830 w 646368"/>
                      <a:gd name="connsiteY261" fmla="*/ 387138 h 748564"/>
                      <a:gd name="connsiteX262" fmla="*/ 561830 w 646368"/>
                      <a:gd name="connsiteY262" fmla="*/ 382825 h 748564"/>
                      <a:gd name="connsiteX263" fmla="*/ 485428 w 646368"/>
                      <a:gd name="connsiteY263" fmla="*/ 426844 h 748564"/>
                      <a:gd name="connsiteX264" fmla="*/ 485428 w 646368"/>
                      <a:gd name="connsiteY264" fmla="*/ 394298 h 748564"/>
                      <a:gd name="connsiteX265" fmla="*/ 561830 w 646368"/>
                      <a:gd name="connsiteY265" fmla="*/ 350198 h 748564"/>
                      <a:gd name="connsiteX266" fmla="*/ 561830 w 646368"/>
                      <a:gd name="connsiteY266" fmla="*/ 345723 h 748564"/>
                      <a:gd name="connsiteX267" fmla="*/ 485428 w 646368"/>
                      <a:gd name="connsiteY267" fmla="*/ 389741 h 748564"/>
                      <a:gd name="connsiteX268" fmla="*/ 485428 w 646368"/>
                      <a:gd name="connsiteY268" fmla="*/ 357195 h 748564"/>
                      <a:gd name="connsiteX269" fmla="*/ 561830 w 646368"/>
                      <a:gd name="connsiteY269" fmla="*/ 313095 h 748564"/>
                      <a:gd name="connsiteX270" fmla="*/ 561830 w 646368"/>
                      <a:gd name="connsiteY270" fmla="*/ 308620 h 748564"/>
                      <a:gd name="connsiteX271" fmla="*/ 485428 w 646368"/>
                      <a:gd name="connsiteY271" fmla="*/ 352639 h 748564"/>
                      <a:gd name="connsiteX272" fmla="*/ 485428 w 646368"/>
                      <a:gd name="connsiteY272" fmla="*/ 320092 h 748564"/>
                      <a:gd name="connsiteX273" fmla="*/ 561830 w 646368"/>
                      <a:gd name="connsiteY273" fmla="*/ 275992 h 748564"/>
                      <a:gd name="connsiteX274" fmla="*/ 561830 w 646368"/>
                      <a:gd name="connsiteY274" fmla="*/ 271517 h 748564"/>
                      <a:gd name="connsiteX275" fmla="*/ 485428 w 646368"/>
                      <a:gd name="connsiteY275" fmla="*/ 315617 h 748564"/>
                      <a:gd name="connsiteX276" fmla="*/ 485428 w 646368"/>
                      <a:gd name="connsiteY276" fmla="*/ 283071 h 748564"/>
                      <a:gd name="connsiteX277" fmla="*/ 561830 w 646368"/>
                      <a:gd name="connsiteY277" fmla="*/ 239052 h 748564"/>
                      <a:gd name="connsiteX278" fmla="*/ 561830 w 646368"/>
                      <a:gd name="connsiteY278" fmla="*/ 234414 h 748564"/>
                      <a:gd name="connsiteX279" fmla="*/ 485428 w 646368"/>
                      <a:gd name="connsiteY279" fmla="*/ 278515 h 748564"/>
                      <a:gd name="connsiteX280" fmla="*/ 485428 w 646368"/>
                      <a:gd name="connsiteY280" fmla="*/ 245968 h 748564"/>
                      <a:gd name="connsiteX281" fmla="*/ 561830 w 646368"/>
                      <a:gd name="connsiteY281" fmla="*/ 201950 h 748564"/>
                      <a:gd name="connsiteX282" fmla="*/ 561830 w 646368"/>
                      <a:gd name="connsiteY282" fmla="*/ 197393 h 748564"/>
                      <a:gd name="connsiteX283" fmla="*/ 485428 w 646368"/>
                      <a:gd name="connsiteY283" fmla="*/ 241412 h 748564"/>
                      <a:gd name="connsiteX284" fmla="*/ 485428 w 646368"/>
                      <a:gd name="connsiteY284" fmla="*/ 208866 h 748564"/>
                      <a:gd name="connsiteX285" fmla="*/ 561830 w 646368"/>
                      <a:gd name="connsiteY285" fmla="*/ 164765 h 748564"/>
                      <a:gd name="connsiteX286" fmla="*/ 561830 w 646368"/>
                      <a:gd name="connsiteY286" fmla="*/ 160128 h 748564"/>
                      <a:gd name="connsiteX287" fmla="*/ 485428 w 646368"/>
                      <a:gd name="connsiteY287" fmla="*/ 204309 h 748564"/>
                      <a:gd name="connsiteX288" fmla="*/ 485428 w 646368"/>
                      <a:gd name="connsiteY288" fmla="*/ 171763 h 748564"/>
                      <a:gd name="connsiteX289" fmla="*/ 561830 w 646368"/>
                      <a:gd name="connsiteY289" fmla="*/ 127663 h 748564"/>
                      <a:gd name="connsiteX290" fmla="*/ 561830 w 646368"/>
                      <a:gd name="connsiteY290" fmla="*/ 123106 h 748564"/>
                      <a:gd name="connsiteX291" fmla="*/ 485428 w 646368"/>
                      <a:gd name="connsiteY291" fmla="*/ 167206 h 748564"/>
                      <a:gd name="connsiteX292" fmla="*/ 485428 w 646368"/>
                      <a:gd name="connsiteY292" fmla="*/ 134660 h 748564"/>
                      <a:gd name="connsiteX293" fmla="*/ 561830 w 646368"/>
                      <a:gd name="connsiteY293" fmla="*/ 90641 h 748564"/>
                      <a:gd name="connsiteX294" fmla="*/ 561830 w 646368"/>
                      <a:gd name="connsiteY294" fmla="*/ 86004 h 748564"/>
                      <a:gd name="connsiteX295" fmla="*/ 485428 w 646368"/>
                      <a:gd name="connsiteY295" fmla="*/ 130104 h 748564"/>
                      <a:gd name="connsiteX296" fmla="*/ 485428 w 646368"/>
                      <a:gd name="connsiteY296" fmla="*/ 97557 h 748564"/>
                      <a:gd name="connsiteX297" fmla="*/ 561830 w 646368"/>
                      <a:gd name="connsiteY297" fmla="*/ 53538 h 748564"/>
                      <a:gd name="connsiteX298" fmla="*/ 642138 w 646368"/>
                      <a:gd name="connsiteY298" fmla="*/ 373550 h 748564"/>
                      <a:gd name="connsiteX299" fmla="*/ 565817 w 646368"/>
                      <a:gd name="connsiteY299" fmla="*/ 417569 h 748564"/>
                      <a:gd name="connsiteX300" fmla="*/ 565817 w 646368"/>
                      <a:gd name="connsiteY300" fmla="*/ 385022 h 748564"/>
                      <a:gd name="connsiteX301" fmla="*/ 642138 w 646368"/>
                      <a:gd name="connsiteY301" fmla="*/ 340922 h 748564"/>
                      <a:gd name="connsiteX302" fmla="*/ 642138 w 646368"/>
                      <a:gd name="connsiteY302" fmla="*/ 336447 h 748564"/>
                      <a:gd name="connsiteX303" fmla="*/ 565817 w 646368"/>
                      <a:gd name="connsiteY303" fmla="*/ 380466 h 748564"/>
                      <a:gd name="connsiteX304" fmla="*/ 565817 w 646368"/>
                      <a:gd name="connsiteY304" fmla="*/ 347920 h 748564"/>
                      <a:gd name="connsiteX305" fmla="*/ 642138 w 646368"/>
                      <a:gd name="connsiteY305" fmla="*/ 303819 h 748564"/>
                      <a:gd name="connsiteX306" fmla="*/ 642138 w 646368"/>
                      <a:gd name="connsiteY306" fmla="*/ 299344 h 748564"/>
                      <a:gd name="connsiteX307" fmla="*/ 565817 w 646368"/>
                      <a:gd name="connsiteY307" fmla="*/ 343444 h 748564"/>
                      <a:gd name="connsiteX308" fmla="*/ 565817 w 646368"/>
                      <a:gd name="connsiteY308" fmla="*/ 310898 h 748564"/>
                      <a:gd name="connsiteX309" fmla="*/ 642138 w 646368"/>
                      <a:gd name="connsiteY309" fmla="*/ 266879 h 748564"/>
                      <a:gd name="connsiteX310" fmla="*/ 642138 w 646368"/>
                      <a:gd name="connsiteY310" fmla="*/ 262242 h 748564"/>
                      <a:gd name="connsiteX311" fmla="*/ 565817 w 646368"/>
                      <a:gd name="connsiteY311" fmla="*/ 306342 h 748564"/>
                      <a:gd name="connsiteX312" fmla="*/ 565817 w 646368"/>
                      <a:gd name="connsiteY312" fmla="*/ 273795 h 748564"/>
                      <a:gd name="connsiteX313" fmla="*/ 642138 w 646368"/>
                      <a:gd name="connsiteY313" fmla="*/ 229777 h 748564"/>
                      <a:gd name="connsiteX314" fmla="*/ 642138 w 646368"/>
                      <a:gd name="connsiteY314" fmla="*/ 225220 h 748564"/>
                      <a:gd name="connsiteX315" fmla="*/ 565817 w 646368"/>
                      <a:gd name="connsiteY315" fmla="*/ 268507 h 748564"/>
                      <a:gd name="connsiteX316" fmla="*/ 565817 w 646368"/>
                      <a:gd name="connsiteY316" fmla="*/ 235960 h 748564"/>
                      <a:gd name="connsiteX317" fmla="*/ 642138 w 646368"/>
                      <a:gd name="connsiteY317" fmla="*/ 191860 h 748564"/>
                      <a:gd name="connsiteX318" fmla="*/ 642138 w 646368"/>
                      <a:gd name="connsiteY318" fmla="*/ 187955 h 748564"/>
                      <a:gd name="connsiteX319" fmla="*/ 565817 w 646368"/>
                      <a:gd name="connsiteY319" fmla="*/ 232136 h 748564"/>
                      <a:gd name="connsiteX320" fmla="*/ 565817 w 646368"/>
                      <a:gd name="connsiteY320" fmla="*/ 199590 h 748564"/>
                      <a:gd name="connsiteX321" fmla="*/ 642138 w 646368"/>
                      <a:gd name="connsiteY321" fmla="*/ 155490 h 748564"/>
                      <a:gd name="connsiteX322" fmla="*/ 642138 w 646368"/>
                      <a:gd name="connsiteY322" fmla="*/ 150933 h 748564"/>
                      <a:gd name="connsiteX323" fmla="*/ 565817 w 646368"/>
                      <a:gd name="connsiteY323" fmla="*/ 195034 h 748564"/>
                      <a:gd name="connsiteX324" fmla="*/ 565817 w 646368"/>
                      <a:gd name="connsiteY324" fmla="*/ 162487 h 748564"/>
                      <a:gd name="connsiteX325" fmla="*/ 642138 w 646368"/>
                      <a:gd name="connsiteY325" fmla="*/ 118468 h 748564"/>
                      <a:gd name="connsiteX326" fmla="*/ 642138 w 646368"/>
                      <a:gd name="connsiteY326" fmla="*/ 113830 h 748564"/>
                      <a:gd name="connsiteX327" fmla="*/ 565817 w 646368"/>
                      <a:gd name="connsiteY327" fmla="*/ 157931 h 748564"/>
                      <a:gd name="connsiteX328" fmla="*/ 565817 w 646368"/>
                      <a:gd name="connsiteY328" fmla="*/ 125385 h 748564"/>
                      <a:gd name="connsiteX329" fmla="*/ 642138 w 646368"/>
                      <a:gd name="connsiteY329" fmla="*/ 81284 h 748564"/>
                      <a:gd name="connsiteX330" fmla="*/ 642138 w 646368"/>
                      <a:gd name="connsiteY330" fmla="*/ 76728 h 748564"/>
                      <a:gd name="connsiteX331" fmla="*/ 565817 w 646368"/>
                      <a:gd name="connsiteY331" fmla="*/ 120828 h 748564"/>
                      <a:gd name="connsiteX332" fmla="*/ 565817 w 646368"/>
                      <a:gd name="connsiteY332" fmla="*/ 88282 h 748564"/>
                      <a:gd name="connsiteX333" fmla="*/ 642138 w 646368"/>
                      <a:gd name="connsiteY333" fmla="*/ 44263 h 748564"/>
                      <a:gd name="connsiteX334" fmla="*/ 642138 w 646368"/>
                      <a:gd name="connsiteY334" fmla="*/ 39625 h 748564"/>
                      <a:gd name="connsiteX335" fmla="*/ 565817 w 646368"/>
                      <a:gd name="connsiteY335" fmla="*/ 83644 h 748564"/>
                      <a:gd name="connsiteX336" fmla="*/ 565817 w 646368"/>
                      <a:gd name="connsiteY336" fmla="*/ 51098 h 748564"/>
                      <a:gd name="connsiteX337" fmla="*/ 642138 w 646368"/>
                      <a:gd name="connsiteY337" fmla="*/ 6916 h 748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</a:cxnLst>
                    <a:rect l="l" t="t" r="r" b="b"/>
                    <a:pathLst>
                      <a:path w="646368" h="748564">
                        <a:moveTo>
                          <a:pt x="976" y="372492"/>
                        </a:moveTo>
                        <a:lnTo>
                          <a:pt x="0" y="373062"/>
                        </a:lnTo>
                        <a:lnTo>
                          <a:pt x="0" y="748564"/>
                        </a:lnTo>
                        <a:lnTo>
                          <a:pt x="3906" y="746367"/>
                        </a:lnTo>
                        <a:lnTo>
                          <a:pt x="164521" y="653610"/>
                        </a:lnTo>
                        <a:lnTo>
                          <a:pt x="240924" y="609510"/>
                        </a:lnTo>
                        <a:lnTo>
                          <a:pt x="244911" y="607232"/>
                        </a:lnTo>
                        <a:lnTo>
                          <a:pt x="321150" y="563213"/>
                        </a:lnTo>
                        <a:lnTo>
                          <a:pt x="325219" y="560853"/>
                        </a:lnTo>
                        <a:lnTo>
                          <a:pt x="401540" y="516835"/>
                        </a:lnTo>
                        <a:lnTo>
                          <a:pt x="405526" y="514475"/>
                        </a:lnTo>
                        <a:lnTo>
                          <a:pt x="481766" y="470456"/>
                        </a:lnTo>
                        <a:lnTo>
                          <a:pt x="485753" y="468178"/>
                        </a:lnTo>
                        <a:lnTo>
                          <a:pt x="562155" y="423996"/>
                        </a:lnTo>
                        <a:lnTo>
                          <a:pt x="566142" y="421800"/>
                        </a:lnTo>
                        <a:lnTo>
                          <a:pt x="642463" y="377618"/>
                        </a:lnTo>
                        <a:lnTo>
                          <a:pt x="646369" y="375502"/>
                        </a:lnTo>
                        <a:lnTo>
                          <a:pt x="646369" y="0"/>
                        </a:lnTo>
                        <a:close/>
                        <a:moveTo>
                          <a:pt x="80308" y="697955"/>
                        </a:moveTo>
                        <a:lnTo>
                          <a:pt x="3906" y="741974"/>
                        </a:lnTo>
                        <a:lnTo>
                          <a:pt x="3906" y="709427"/>
                        </a:lnTo>
                        <a:lnTo>
                          <a:pt x="80308" y="665408"/>
                        </a:lnTo>
                        <a:close/>
                        <a:moveTo>
                          <a:pt x="80308" y="660852"/>
                        </a:moveTo>
                        <a:lnTo>
                          <a:pt x="3906" y="704871"/>
                        </a:lnTo>
                        <a:lnTo>
                          <a:pt x="3906" y="672325"/>
                        </a:lnTo>
                        <a:lnTo>
                          <a:pt x="80308" y="628306"/>
                        </a:lnTo>
                        <a:close/>
                        <a:moveTo>
                          <a:pt x="80308" y="623668"/>
                        </a:moveTo>
                        <a:lnTo>
                          <a:pt x="3906" y="667849"/>
                        </a:lnTo>
                        <a:lnTo>
                          <a:pt x="3906" y="635303"/>
                        </a:lnTo>
                        <a:lnTo>
                          <a:pt x="80308" y="591284"/>
                        </a:lnTo>
                        <a:close/>
                        <a:moveTo>
                          <a:pt x="80308" y="586646"/>
                        </a:moveTo>
                        <a:lnTo>
                          <a:pt x="3906" y="630747"/>
                        </a:lnTo>
                        <a:lnTo>
                          <a:pt x="3906" y="598200"/>
                        </a:lnTo>
                        <a:lnTo>
                          <a:pt x="80308" y="554181"/>
                        </a:lnTo>
                        <a:close/>
                        <a:moveTo>
                          <a:pt x="80308" y="549544"/>
                        </a:moveTo>
                        <a:lnTo>
                          <a:pt x="3906" y="593644"/>
                        </a:lnTo>
                        <a:lnTo>
                          <a:pt x="3906" y="561098"/>
                        </a:lnTo>
                        <a:lnTo>
                          <a:pt x="80308" y="516997"/>
                        </a:lnTo>
                        <a:close/>
                        <a:moveTo>
                          <a:pt x="80308" y="512441"/>
                        </a:moveTo>
                        <a:lnTo>
                          <a:pt x="3906" y="556541"/>
                        </a:lnTo>
                        <a:lnTo>
                          <a:pt x="3906" y="523995"/>
                        </a:lnTo>
                        <a:lnTo>
                          <a:pt x="79982" y="480057"/>
                        </a:lnTo>
                        <a:close/>
                        <a:moveTo>
                          <a:pt x="80308" y="475338"/>
                        </a:moveTo>
                        <a:lnTo>
                          <a:pt x="3906" y="519438"/>
                        </a:lnTo>
                        <a:lnTo>
                          <a:pt x="3906" y="486892"/>
                        </a:lnTo>
                        <a:lnTo>
                          <a:pt x="80308" y="442873"/>
                        </a:lnTo>
                        <a:close/>
                        <a:moveTo>
                          <a:pt x="80308" y="438235"/>
                        </a:moveTo>
                        <a:lnTo>
                          <a:pt x="3906" y="482254"/>
                        </a:lnTo>
                        <a:lnTo>
                          <a:pt x="3906" y="449708"/>
                        </a:lnTo>
                        <a:lnTo>
                          <a:pt x="80308" y="405608"/>
                        </a:lnTo>
                        <a:close/>
                        <a:moveTo>
                          <a:pt x="80308" y="401133"/>
                        </a:moveTo>
                        <a:lnTo>
                          <a:pt x="3906" y="445151"/>
                        </a:lnTo>
                        <a:lnTo>
                          <a:pt x="3906" y="412605"/>
                        </a:lnTo>
                        <a:lnTo>
                          <a:pt x="80308" y="368505"/>
                        </a:lnTo>
                        <a:close/>
                        <a:moveTo>
                          <a:pt x="80308" y="364030"/>
                        </a:moveTo>
                        <a:lnTo>
                          <a:pt x="3906" y="408049"/>
                        </a:lnTo>
                        <a:lnTo>
                          <a:pt x="3906" y="375502"/>
                        </a:lnTo>
                        <a:lnTo>
                          <a:pt x="80308" y="331321"/>
                        </a:lnTo>
                        <a:close/>
                        <a:moveTo>
                          <a:pt x="160697" y="651576"/>
                        </a:moveTo>
                        <a:lnTo>
                          <a:pt x="84295" y="695676"/>
                        </a:lnTo>
                        <a:lnTo>
                          <a:pt x="84295" y="663130"/>
                        </a:lnTo>
                        <a:lnTo>
                          <a:pt x="160697" y="619111"/>
                        </a:lnTo>
                        <a:close/>
                        <a:moveTo>
                          <a:pt x="160697" y="614555"/>
                        </a:moveTo>
                        <a:lnTo>
                          <a:pt x="84295" y="658574"/>
                        </a:lnTo>
                        <a:lnTo>
                          <a:pt x="84295" y="626027"/>
                        </a:lnTo>
                        <a:lnTo>
                          <a:pt x="160697" y="581927"/>
                        </a:lnTo>
                        <a:close/>
                        <a:moveTo>
                          <a:pt x="160697" y="577371"/>
                        </a:moveTo>
                        <a:lnTo>
                          <a:pt x="84295" y="621471"/>
                        </a:lnTo>
                        <a:lnTo>
                          <a:pt x="84295" y="588925"/>
                        </a:lnTo>
                        <a:lnTo>
                          <a:pt x="160697" y="544824"/>
                        </a:lnTo>
                        <a:close/>
                        <a:moveTo>
                          <a:pt x="160697" y="540268"/>
                        </a:moveTo>
                        <a:lnTo>
                          <a:pt x="84295" y="584368"/>
                        </a:lnTo>
                        <a:lnTo>
                          <a:pt x="84295" y="551822"/>
                        </a:lnTo>
                        <a:lnTo>
                          <a:pt x="160697" y="507803"/>
                        </a:lnTo>
                        <a:close/>
                        <a:moveTo>
                          <a:pt x="160697" y="503165"/>
                        </a:moveTo>
                        <a:lnTo>
                          <a:pt x="84295" y="547266"/>
                        </a:lnTo>
                        <a:lnTo>
                          <a:pt x="84295" y="514719"/>
                        </a:lnTo>
                        <a:lnTo>
                          <a:pt x="160697" y="470700"/>
                        </a:lnTo>
                        <a:close/>
                        <a:moveTo>
                          <a:pt x="160697" y="466063"/>
                        </a:moveTo>
                        <a:lnTo>
                          <a:pt x="84295" y="510244"/>
                        </a:lnTo>
                        <a:lnTo>
                          <a:pt x="84295" y="477698"/>
                        </a:lnTo>
                        <a:lnTo>
                          <a:pt x="160697" y="433679"/>
                        </a:lnTo>
                        <a:close/>
                        <a:moveTo>
                          <a:pt x="160697" y="428960"/>
                        </a:moveTo>
                        <a:lnTo>
                          <a:pt x="83969" y="472735"/>
                        </a:lnTo>
                        <a:lnTo>
                          <a:pt x="83969" y="440188"/>
                        </a:lnTo>
                        <a:lnTo>
                          <a:pt x="160372" y="396088"/>
                        </a:lnTo>
                        <a:close/>
                        <a:moveTo>
                          <a:pt x="160697" y="391857"/>
                        </a:moveTo>
                        <a:lnTo>
                          <a:pt x="84295" y="435957"/>
                        </a:lnTo>
                        <a:lnTo>
                          <a:pt x="84295" y="403411"/>
                        </a:lnTo>
                        <a:lnTo>
                          <a:pt x="160697" y="359229"/>
                        </a:lnTo>
                        <a:close/>
                        <a:moveTo>
                          <a:pt x="160697" y="354754"/>
                        </a:moveTo>
                        <a:lnTo>
                          <a:pt x="83969" y="398692"/>
                        </a:lnTo>
                        <a:lnTo>
                          <a:pt x="83969" y="366145"/>
                        </a:lnTo>
                        <a:lnTo>
                          <a:pt x="160372" y="322045"/>
                        </a:lnTo>
                        <a:close/>
                        <a:moveTo>
                          <a:pt x="160697" y="317733"/>
                        </a:moveTo>
                        <a:lnTo>
                          <a:pt x="84295" y="361752"/>
                        </a:lnTo>
                        <a:lnTo>
                          <a:pt x="84295" y="329205"/>
                        </a:lnTo>
                        <a:lnTo>
                          <a:pt x="160372" y="284780"/>
                        </a:lnTo>
                        <a:close/>
                        <a:moveTo>
                          <a:pt x="240924" y="605279"/>
                        </a:moveTo>
                        <a:lnTo>
                          <a:pt x="164521" y="649298"/>
                        </a:lnTo>
                        <a:lnTo>
                          <a:pt x="164521" y="616752"/>
                        </a:lnTo>
                        <a:lnTo>
                          <a:pt x="240924" y="572652"/>
                        </a:lnTo>
                        <a:close/>
                        <a:moveTo>
                          <a:pt x="240924" y="568095"/>
                        </a:moveTo>
                        <a:lnTo>
                          <a:pt x="164521" y="612195"/>
                        </a:lnTo>
                        <a:lnTo>
                          <a:pt x="164521" y="579649"/>
                        </a:lnTo>
                        <a:lnTo>
                          <a:pt x="240924" y="535630"/>
                        </a:lnTo>
                        <a:close/>
                        <a:moveTo>
                          <a:pt x="240924" y="530992"/>
                        </a:moveTo>
                        <a:lnTo>
                          <a:pt x="164521" y="575092"/>
                        </a:lnTo>
                        <a:lnTo>
                          <a:pt x="164521" y="542546"/>
                        </a:lnTo>
                        <a:lnTo>
                          <a:pt x="240924" y="498527"/>
                        </a:lnTo>
                        <a:close/>
                        <a:moveTo>
                          <a:pt x="240924" y="493890"/>
                        </a:moveTo>
                        <a:lnTo>
                          <a:pt x="164521" y="538071"/>
                        </a:lnTo>
                        <a:lnTo>
                          <a:pt x="164521" y="505525"/>
                        </a:lnTo>
                        <a:lnTo>
                          <a:pt x="240924" y="461506"/>
                        </a:lnTo>
                        <a:close/>
                        <a:moveTo>
                          <a:pt x="240924" y="456787"/>
                        </a:moveTo>
                        <a:lnTo>
                          <a:pt x="164521" y="500806"/>
                        </a:lnTo>
                        <a:lnTo>
                          <a:pt x="164521" y="468259"/>
                        </a:lnTo>
                        <a:lnTo>
                          <a:pt x="240924" y="424159"/>
                        </a:lnTo>
                        <a:close/>
                        <a:moveTo>
                          <a:pt x="240924" y="419684"/>
                        </a:moveTo>
                        <a:lnTo>
                          <a:pt x="164196" y="463784"/>
                        </a:lnTo>
                        <a:lnTo>
                          <a:pt x="164196" y="431238"/>
                        </a:lnTo>
                        <a:lnTo>
                          <a:pt x="240598" y="387057"/>
                        </a:lnTo>
                        <a:close/>
                        <a:moveTo>
                          <a:pt x="240924" y="382581"/>
                        </a:moveTo>
                        <a:lnTo>
                          <a:pt x="164521" y="426682"/>
                        </a:lnTo>
                        <a:lnTo>
                          <a:pt x="164521" y="394135"/>
                        </a:lnTo>
                        <a:lnTo>
                          <a:pt x="240598" y="349872"/>
                        </a:lnTo>
                        <a:close/>
                        <a:moveTo>
                          <a:pt x="240924" y="345560"/>
                        </a:moveTo>
                        <a:lnTo>
                          <a:pt x="164521" y="389579"/>
                        </a:lnTo>
                        <a:lnTo>
                          <a:pt x="164521" y="357033"/>
                        </a:lnTo>
                        <a:lnTo>
                          <a:pt x="240924" y="312851"/>
                        </a:lnTo>
                        <a:close/>
                        <a:moveTo>
                          <a:pt x="240924" y="308457"/>
                        </a:moveTo>
                        <a:lnTo>
                          <a:pt x="164521" y="352476"/>
                        </a:lnTo>
                        <a:lnTo>
                          <a:pt x="164521" y="319930"/>
                        </a:lnTo>
                        <a:lnTo>
                          <a:pt x="240924" y="275748"/>
                        </a:lnTo>
                        <a:close/>
                        <a:moveTo>
                          <a:pt x="240924" y="271355"/>
                        </a:moveTo>
                        <a:lnTo>
                          <a:pt x="164521" y="315373"/>
                        </a:lnTo>
                        <a:lnTo>
                          <a:pt x="164521" y="282827"/>
                        </a:lnTo>
                        <a:lnTo>
                          <a:pt x="240924" y="238808"/>
                        </a:lnTo>
                        <a:close/>
                        <a:moveTo>
                          <a:pt x="321150" y="558819"/>
                        </a:moveTo>
                        <a:lnTo>
                          <a:pt x="244911" y="602920"/>
                        </a:lnTo>
                        <a:lnTo>
                          <a:pt x="244911" y="570373"/>
                        </a:lnTo>
                        <a:lnTo>
                          <a:pt x="321150" y="526355"/>
                        </a:lnTo>
                        <a:close/>
                        <a:moveTo>
                          <a:pt x="321150" y="521717"/>
                        </a:moveTo>
                        <a:lnTo>
                          <a:pt x="244911" y="565817"/>
                        </a:lnTo>
                        <a:lnTo>
                          <a:pt x="244911" y="533271"/>
                        </a:lnTo>
                        <a:lnTo>
                          <a:pt x="321150" y="489252"/>
                        </a:lnTo>
                        <a:close/>
                        <a:moveTo>
                          <a:pt x="321150" y="484614"/>
                        </a:moveTo>
                        <a:lnTo>
                          <a:pt x="244585" y="528877"/>
                        </a:lnTo>
                        <a:lnTo>
                          <a:pt x="244585" y="496331"/>
                        </a:lnTo>
                        <a:lnTo>
                          <a:pt x="320825" y="452312"/>
                        </a:lnTo>
                        <a:close/>
                        <a:moveTo>
                          <a:pt x="321150" y="447511"/>
                        </a:moveTo>
                        <a:lnTo>
                          <a:pt x="244911" y="491693"/>
                        </a:lnTo>
                        <a:lnTo>
                          <a:pt x="244911" y="459146"/>
                        </a:lnTo>
                        <a:lnTo>
                          <a:pt x="321150" y="415046"/>
                        </a:lnTo>
                        <a:close/>
                        <a:moveTo>
                          <a:pt x="321150" y="410408"/>
                        </a:moveTo>
                        <a:lnTo>
                          <a:pt x="244911" y="454508"/>
                        </a:lnTo>
                        <a:lnTo>
                          <a:pt x="244911" y="421962"/>
                        </a:lnTo>
                        <a:lnTo>
                          <a:pt x="321150" y="377862"/>
                        </a:lnTo>
                        <a:close/>
                        <a:moveTo>
                          <a:pt x="321150" y="373387"/>
                        </a:moveTo>
                        <a:lnTo>
                          <a:pt x="244911" y="417406"/>
                        </a:lnTo>
                        <a:lnTo>
                          <a:pt x="244911" y="384859"/>
                        </a:lnTo>
                        <a:lnTo>
                          <a:pt x="321150" y="340678"/>
                        </a:lnTo>
                        <a:close/>
                        <a:moveTo>
                          <a:pt x="321150" y="336284"/>
                        </a:moveTo>
                        <a:lnTo>
                          <a:pt x="244911" y="380303"/>
                        </a:lnTo>
                        <a:lnTo>
                          <a:pt x="244911" y="347757"/>
                        </a:lnTo>
                        <a:lnTo>
                          <a:pt x="321150" y="303575"/>
                        </a:lnTo>
                        <a:close/>
                        <a:moveTo>
                          <a:pt x="321150" y="299181"/>
                        </a:moveTo>
                        <a:lnTo>
                          <a:pt x="244911" y="343200"/>
                        </a:lnTo>
                        <a:lnTo>
                          <a:pt x="244911" y="310654"/>
                        </a:lnTo>
                        <a:lnTo>
                          <a:pt x="321150" y="266635"/>
                        </a:lnTo>
                        <a:close/>
                        <a:moveTo>
                          <a:pt x="321150" y="262079"/>
                        </a:moveTo>
                        <a:lnTo>
                          <a:pt x="244911" y="306098"/>
                        </a:lnTo>
                        <a:lnTo>
                          <a:pt x="244911" y="273551"/>
                        </a:lnTo>
                        <a:lnTo>
                          <a:pt x="321150" y="229532"/>
                        </a:lnTo>
                        <a:close/>
                        <a:moveTo>
                          <a:pt x="321150" y="224976"/>
                        </a:moveTo>
                        <a:lnTo>
                          <a:pt x="244585" y="268507"/>
                        </a:lnTo>
                        <a:lnTo>
                          <a:pt x="244585" y="235960"/>
                        </a:lnTo>
                        <a:lnTo>
                          <a:pt x="320825" y="191942"/>
                        </a:lnTo>
                        <a:close/>
                        <a:moveTo>
                          <a:pt x="401214" y="512604"/>
                        </a:moveTo>
                        <a:lnTo>
                          <a:pt x="324893" y="556704"/>
                        </a:lnTo>
                        <a:lnTo>
                          <a:pt x="324893" y="524158"/>
                        </a:lnTo>
                        <a:lnTo>
                          <a:pt x="401214" y="480057"/>
                        </a:lnTo>
                        <a:close/>
                        <a:moveTo>
                          <a:pt x="401214" y="475501"/>
                        </a:moveTo>
                        <a:lnTo>
                          <a:pt x="324893" y="519682"/>
                        </a:lnTo>
                        <a:lnTo>
                          <a:pt x="324893" y="487136"/>
                        </a:lnTo>
                        <a:lnTo>
                          <a:pt x="401214" y="443117"/>
                        </a:lnTo>
                        <a:close/>
                        <a:moveTo>
                          <a:pt x="401214" y="438398"/>
                        </a:moveTo>
                        <a:lnTo>
                          <a:pt x="324893" y="482580"/>
                        </a:lnTo>
                        <a:lnTo>
                          <a:pt x="324893" y="450033"/>
                        </a:lnTo>
                        <a:lnTo>
                          <a:pt x="401214" y="405852"/>
                        </a:lnTo>
                        <a:close/>
                        <a:moveTo>
                          <a:pt x="401214" y="401377"/>
                        </a:moveTo>
                        <a:lnTo>
                          <a:pt x="324893" y="445396"/>
                        </a:lnTo>
                        <a:lnTo>
                          <a:pt x="324893" y="412849"/>
                        </a:lnTo>
                        <a:lnTo>
                          <a:pt x="401214" y="368668"/>
                        </a:lnTo>
                        <a:close/>
                        <a:moveTo>
                          <a:pt x="401214" y="364193"/>
                        </a:moveTo>
                        <a:lnTo>
                          <a:pt x="324893" y="408293"/>
                        </a:lnTo>
                        <a:lnTo>
                          <a:pt x="324893" y="375747"/>
                        </a:lnTo>
                        <a:lnTo>
                          <a:pt x="401214" y="331565"/>
                        </a:lnTo>
                        <a:close/>
                        <a:moveTo>
                          <a:pt x="401214" y="327171"/>
                        </a:moveTo>
                        <a:lnTo>
                          <a:pt x="324893" y="371190"/>
                        </a:lnTo>
                        <a:lnTo>
                          <a:pt x="324893" y="338644"/>
                        </a:lnTo>
                        <a:lnTo>
                          <a:pt x="401214" y="294544"/>
                        </a:lnTo>
                        <a:close/>
                        <a:moveTo>
                          <a:pt x="401214" y="290069"/>
                        </a:moveTo>
                        <a:lnTo>
                          <a:pt x="324893" y="333599"/>
                        </a:lnTo>
                        <a:lnTo>
                          <a:pt x="324893" y="301053"/>
                        </a:lnTo>
                        <a:lnTo>
                          <a:pt x="401214" y="257034"/>
                        </a:lnTo>
                        <a:close/>
                        <a:moveTo>
                          <a:pt x="401214" y="252966"/>
                        </a:moveTo>
                        <a:lnTo>
                          <a:pt x="324893" y="296985"/>
                        </a:lnTo>
                        <a:lnTo>
                          <a:pt x="324893" y="264438"/>
                        </a:lnTo>
                        <a:lnTo>
                          <a:pt x="401214" y="220420"/>
                        </a:lnTo>
                        <a:close/>
                        <a:moveTo>
                          <a:pt x="401214" y="215863"/>
                        </a:moveTo>
                        <a:lnTo>
                          <a:pt x="324893" y="259882"/>
                        </a:lnTo>
                        <a:lnTo>
                          <a:pt x="324893" y="227336"/>
                        </a:lnTo>
                        <a:lnTo>
                          <a:pt x="401214" y="183235"/>
                        </a:lnTo>
                        <a:close/>
                        <a:moveTo>
                          <a:pt x="401214" y="178679"/>
                        </a:moveTo>
                        <a:lnTo>
                          <a:pt x="324893" y="222861"/>
                        </a:lnTo>
                        <a:lnTo>
                          <a:pt x="324893" y="190314"/>
                        </a:lnTo>
                        <a:lnTo>
                          <a:pt x="401214" y="146214"/>
                        </a:lnTo>
                        <a:close/>
                        <a:moveTo>
                          <a:pt x="481441" y="466307"/>
                        </a:moveTo>
                        <a:lnTo>
                          <a:pt x="405201" y="510407"/>
                        </a:lnTo>
                        <a:lnTo>
                          <a:pt x="405201" y="477861"/>
                        </a:lnTo>
                        <a:lnTo>
                          <a:pt x="481441" y="433760"/>
                        </a:lnTo>
                        <a:close/>
                        <a:moveTo>
                          <a:pt x="481441" y="429204"/>
                        </a:moveTo>
                        <a:lnTo>
                          <a:pt x="405201" y="473223"/>
                        </a:lnTo>
                        <a:lnTo>
                          <a:pt x="405201" y="440676"/>
                        </a:lnTo>
                        <a:lnTo>
                          <a:pt x="481441" y="396495"/>
                        </a:lnTo>
                        <a:close/>
                        <a:moveTo>
                          <a:pt x="481441" y="392101"/>
                        </a:moveTo>
                        <a:lnTo>
                          <a:pt x="405201" y="436120"/>
                        </a:lnTo>
                        <a:lnTo>
                          <a:pt x="405201" y="403574"/>
                        </a:lnTo>
                        <a:lnTo>
                          <a:pt x="481441" y="359473"/>
                        </a:lnTo>
                        <a:close/>
                        <a:moveTo>
                          <a:pt x="481441" y="354998"/>
                        </a:moveTo>
                        <a:lnTo>
                          <a:pt x="405201" y="398692"/>
                        </a:lnTo>
                        <a:lnTo>
                          <a:pt x="405201" y="366145"/>
                        </a:lnTo>
                        <a:lnTo>
                          <a:pt x="481441" y="322045"/>
                        </a:lnTo>
                        <a:close/>
                        <a:moveTo>
                          <a:pt x="481441" y="317896"/>
                        </a:moveTo>
                        <a:lnTo>
                          <a:pt x="405201" y="361996"/>
                        </a:lnTo>
                        <a:lnTo>
                          <a:pt x="405201" y="329449"/>
                        </a:lnTo>
                        <a:lnTo>
                          <a:pt x="481441" y="285349"/>
                        </a:lnTo>
                        <a:close/>
                        <a:moveTo>
                          <a:pt x="481441" y="280793"/>
                        </a:moveTo>
                        <a:lnTo>
                          <a:pt x="405201" y="324812"/>
                        </a:lnTo>
                        <a:lnTo>
                          <a:pt x="405201" y="292266"/>
                        </a:lnTo>
                        <a:lnTo>
                          <a:pt x="481441" y="248247"/>
                        </a:lnTo>
                        <a:close/>
                        <a:moveTo>
                          <a:pt x="481441" y="243690"/>
                        </a:moveTo>
                        <a:lnTo>
                          <a:pt x="405201" y="287790"/>
                        </a:lnTo>
                        <a:lnTo>
                          <a:pt x="405201" y="255244"/>
                        </a:lnTo>
                        <a:lnTo>
                          <a:pt x="481441" y="211144"/>
                        </a:lnTo>
                        <a:close/>
                        <a:moveTo>
                          <a:pt x="481441" y="206588"/>
                        </a:moveTo>
                        <a:lnTo>
                          <a:pt x="405201" y="250688"/>
                        </a:lnTo>
                        <a:lnTo>
                          <a:pt x="405201" y="218141"/>
                        </a:lnTo>
                        <a:lnTo>
                          <a:pt x="481441" y="174122"/>
                        </a:lnTo>
                        <a:close/>
                        <a:moveTo>
                          <a:pt x="481441" y="169403"/>
                        </a:moveTo>
                        <a:lnTo>
                          <a:pt x="405201" y="213585"/>
                        </a:lnTo>
                        <a:lnTo>
                          <a:pt x="405201" y="181039"/>
                        </a:lnTo>
                        <a:lnTo>
                          <a:pt x="481441" y="136938"/>
                        </a:lnTo>
                        <a:close/>
                        <a:moveTo>
                          <a:pt x="481441" y="132382"/>
                        </a:moveTo>
                        <a:lnTo>
                          <a:pt x="405201" y="176482"/>
                        </a:lnTo>
                        <a:lnTo>
                          <a:pt x="405201" y="143936"/>
                        </a:lnTo>
                        <a:lnTo>
                          <a:pt x="481441" y="99917"/>
                        </a:lnTo>
                        <a:close/>
                        <a:moveTo>
                          <a:pt x="561830" y="419928"/>
                        </a:moveTo>
                        <a:lnTo>
                          <a:pt x="485428" y="463784"/>
                        </a:lnTo>
                        <a:lnTo>
                          <a:pt x="485428" y="431238"/>
                        </a:lnTo>
                        <a:lnTo>
                          <a:pt x="561830" y="387138"/>
                        </a:lnTo>
                        <a:close/>
                        <a:moveTo>
                          <a:pt x="561830" y="382825"/>
                        </a:moveTo>
                        <a:lnTo>
                          <a:pt x="485428" y="426844"/>
                        </a:lnTo>
                        <a:lnTo>
                          <a:pt x="485428" y="394298"/>
                        </a:lnTo>
                        <a:lnTo>
                          <a:pt x="561830" y="350198"/>
                        </a:lnTo>
                        <a:close/>
                        <a:moveTo>
                          <a:pt x="561830" y="345723"/>
                        </a:moveTo>
                        <a:lnTo>
                          <a:pt x="485428" y="389741"/>
                        </a:lnTo>
                        <a:lnTo>
                          <a:pt x="485428" y="357195"/>
                        </a:lnTo>
                        <a:lnTo>
                          <a:pt x="561830" y="313095"/>
                        </a:lnTo>
                        <a:close/>
                        <a:moveTo>
                          <a:pt x="561830" y="308620"/>
                        </a:moveTo>
                        <a:lnTo>
                          <a:pt x="485428" y="352639"/>
                        </a:lnTo>
                        <a:lnTo>
                          <a:pt x="485428" y="320092"/>
                        </a:lnTo>
                        <a:lnTo>
                          <a:pt x="561830" y="275992"/>
                        </a:lnTo>
                        <a:close/>
                        <a:moveTo>
                          <a:pt x="561830" y="271517"/>
                        </a:moveTo>
                        <a:lnTo>
                          <a:pt x="485428" y="315617"/>
                        </a:lnTo>
                        <a:lnTo>
                          <a:pt x="485428" y="283071"/>
                        </a:lnTo>
                        <a:lnTo>
                          <a:pt x="561830" y="239052"/>
                        </a:lnTo>
                        <a:close/>
                        <a:moveTo>
                          <a:pt x="561830" y="234414"/>
                        </a:moveTo>
                        <a:lnTo>
                          <a:pt x="485428" y="278515"/>
                        </a:lnTo>
                        <a:lnTo>
                          <a:pt x="485428" y="245968"/>
                        </a:lnTo>
                        <a:lnTo>
                          <a:pt x="561830" y="201950"/>
                        </a:lnTo>
                        <a:close/>
                        <a:moveTo>
                          <a:pt x="561830" y="197393"/>
                        </a:moveTo>
                        <a:lnTo>
                          <a:pt x="485428" y="241412"/>
                        </a:lnTo>
                        <a:lnTo>
                          <a:pt x="485428" y="208866"/>
                        </a:lnTo>
                        <a:lnTo>
                          <a:pt x="561830" y="164765"/>
                        </a:lnTo>
                        <a:close/>
                        <a:moveTo>
                          <a:pt x="561830" y="160128"/>
                        </a:moveTo>
                        <a:lnTo>
                          <a:pt x="485428" y="204309"/>
                        </a:lnTo>
                        <a:lnTo>
                          <a:pt x="485428" y="171763"/>
                        </a:lnTo>
                        <a:lnTo>
                          <a:pt x="561830" y="127663"/>
                        </a:lnTo>
                        <a:close/>
                        <a:moveTo>
                          <a:pt x="561830" y="123106"/>
                        </a:moveTo>
                        <a:lnTo>
                          <a:pt x="485428" y="167206"/>
                        </a:lnTo>
                        <a:lnTo>
                          <a:pt x="485428" y="134660"/>
                        </a:lnTo>
                        <a:lnTo>
                          <a:pt x="561830" y="90641"/>
                        </a:lnTo>
                        <a:close/>
                        <a:moveTo>
                          <a:pt x="561830" y="86004"/>
                        </a:moveTo>
                        <a:lnTo>
                          <a:pt x="485428" y="130104"/>
                        </a:lnTo>
                        <a:lnTo>
                          <a:pt x="485428" y="97557"/>
                        </a:lnTo>
                        <a:lnTo>
                          <a:pt x="561830" y="53538"/>
                        </a:lnTo>
                        <a:close/>
                        <a:moveTo>
                          <a:pt x="642138" y="373550"/>
                        </a:moveTo>
                        <a:lnTo>
                          <a:pt x="565817" y="417569"/>
                        </a:lnTo>
                        <a:lnTo>
                          <a:pt x="565817" y="385022"/>
                        </a:lnTo>
                        <a:lnTo>
                          <a:pt x="642138" y="340922"/>
                        </a:lnTo>
                        <a:close/>
                        <a:moveTo>
                          <a:pt x="642138" y="336447"/>
                        </a:moveTo>
                        <a:lnTo>
                          <a:pt x="565817" y="380466"/>
                        </a:lnTo>
                        <a:lnTo>
                          <a:pt x="565817" y="347920"/>
                        </a:lnTo>
                        <a:lnTo>
                          <a:pt x="642138" y="303819"/>
                        </a:lnTo>
                        <a:close/>
                        <a:moveTo>
                          <a:pt x="642138" y="299344"/>
                        </a:moveTo>
                        <a:lnTo>
                          <a:pt x="565817" y="343444"/>
                        </a:lnTo>
                        <a:lnTo>
                          <a:pt x="565817" y="310898"/>
                        </a:lnTo>
                        <a:lnTo>
                          <a:pt x="642138" y="266879"/>
                        </a:lnTo>
                        <a:close/>
                        <a:moveTo>
                          <a:pt x="642138" y="262242"/>
                        </a:moveTo>
                        <a:lnTo>
                          <a:pt x="565817" y="306342"/>
                        </a:lnTo>
                        <a:lnTo>
                          <a:pt x="565817" y="273795"/>
                        </a:lnTo>
                        <a:lnTo>
                          <a:pt x="642138" y="229777"/>
                        </a:lnTo>
                        <a:close/>
                        <a:moveTo>
                          <a:pt x="642138" y="225220"/>
                        </a:moveTo>
                        <a:lnTo>
                          <a:pt x="565817" y="268507"/>
                        </a:lnTo>
                        <a:lnTo>
                          <a:pt x="565817" y="235960"/>
                        </a:lnTo>
                        <a:lnTo>
                          <a:pt x="642138" y="191860"/>
                        </a:lnTo>
                        <a:close/>
                        <a:moveTo>
                          <a:pt x="642138" y="187955"/>
                        </a:moveTo>
                        <a:lnTo>
                          <a:pt x="565817" y="232136"/>
                        </a:lnTo>
                        <a:lnTo>
                          <a:pt x="565817" y="199590"/>
                        </a:lnTo>
                        <a:lnTo>
                          <a:pt x="642138" y="155490"/>
                        </a:lnTo>
                        <a:close/>
                        <a:moveTo>
                          <a:pt x="642138" y="150933"/>
                        </a:moveTo>
                        <a:lnTo>
                          <a:pt x="565817" y="195034"/>
                        </a:lnTo>
                        <a:lnTo>
                          <a:pt x="565817" y="162487"/>
                        </a:lnTo>
                        <a:lnTo>
                          <a:pt x="642138" y="118468"/>
                        </a:lnTo>
                        <a:close/>
                        <a:moveTo>
                          <a:pt x="642138" y="113830"/>
                        </a:moveTo>
                        <a:lnTo>
                          <a:pt x="565817" y="157931"/>
                        </a:lnTo>
                        <a:lnTo>
                          <a:pt x="565817" y="125385"/>
                        </a:lnTo>
                        <a:lnTo>
                          <a:pt x="642138" y="81284"/>
                        </a:lnTo>
                        <a:close/>
                        <a:moveTo>
                          <a:pt x="642138" y="76728"/>
                        </a:moveTo>
                        <a:lnTo>
                          <a:pt x="565817" y="120828"/>
                        </a:lnTo>
                        <a:lnTo>
                          <a:pt x="565817" y="88282"/>
                        </a:lnTo>
                        <a:lnTo>
                          <a:pt x="642138" y="44263"/>
                        </a:lnTo>
                        <a:close/>
                        <a:moveTo>
                          <a:pt x="642138" y="39625"/>
                        </a:moveTo>
                        <a:lnTo>
                          <a:pt x="565817" y="83644"/>
                        </a:lnTo>
                        <a:lnTo>
                          <a:pt x="565817" y="51098"/>
                        </a:lnTo>
                        <a:lnTo>
                          <a:pt x="642138" y="6916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</p:grp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3C597A-1873-B555-0476-9ED1F1C43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28110"/>
              </p:ext>
            </p:extLst>
          </p:nvPr>
        </p:nvGraphicFramePr>
        <p:xfrm>
          <a:off x="78363" y="1666634"/>
          <a:ext cx="11440214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704">
                  <a:extLst>
                    <a:ext uri="{9D8B030D-6E8A-4147-A177-3AD203B41FA5}">
                      <a16:colId xmlns:a16="http://schemas.microsoft.com/office/drawing/2014/main" val="3962903181"/>
                    </a:ext>
                  </a:extLst>
                </a:gridCol>
                <a:gridCol w="7978510">
                  <a:extLst>
                    <a:ext uri="{9D8B030D-6E8A-4147-A177-3AD203B41FA5}">
                      <a16:colId xmlns:a16="http://schemas.microsoft.com/office/drawing/2014/main" val="4147943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PERIODE</a:t>
                      </a:r>
                      <a:endParaRPr lang="en-ID" sz="1600" b="0" dirty="0"/>
                    </a:p>
                  </a:txBody>
                  <a:tcPr>
                    <a:solidFill>
                      <a:srgbClr val="9A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PERISTIWA UTAMA</a:t>
                      </a:r>
                      <a:endParaRPr lang="en-ID" sz="1600" b="0" dirty="0"/>
                    </a:p>
                  </a:txBody>
                  <a:tcPr>
                    <a:solidFill>
                      <a:srgbClr val="9A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78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z="1600" b="0" dirty="0"/>
                        <a:t>Kolonial Belanda </a:t>
                      </a:r>
                    </a:p>
                    <a:p>
                      <a:pPr algn="ctr"/>
                      <a:r>
                        <a:rPr lang="en-ID" sz="1600" b="0" dirty="0"/>
                        <a:t>(1800-an - 1942)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1600" b="0" dirty="0"/>
                        <a:t>- Pembentukan De </a:t>
                      </a:r>
                      <a:r>
                        <a:rPr lang="en-ID" sz="1600" b="0" dirty="0" err="1"/>
                        <a:t>Javasche</a:t>
                      </a:r>
                      <a:r>
                        <a:rPr lang="en-ID" sz="1600" b="0" dirty="0"/>
                        <a:t> Bank (DJB, 1828) sebagai bank sentral Hindia Belanda. </a:t>
                      </a:r>
                      <a:br>
                        <a:rPr lang="en-ID" sz="1600" b="0" dirty="0"/>
                      </a:br>
                      <a:r>
                        <a:rPr lang="en-ID" sz="1600" b="0" dirty="0"/>
                        <a:t>- Bank kolonial lain seperti NIHB mendukung perdagangan Belanda.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3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z="1600" b="0" dirty="0"/>
                        <a:t>Pendudukan Jepang </a:t>
                      </a:r>
                    </a:p>
                    <a:p>
                      <a:pPr algn="ctr"/>
                      <a:r>
                        <a:rPr lang="en-ID" sz="1600" b="0" dirty="0"/>
                        <a:t>(1942 - 1945)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b="0" dirty="0"/>
                        <a:t>- Jepang mengambil alih bank-bank Belanda, membatasi aktivitas keuangan dan ekonomi.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87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z="1600" b="0" dirty="0"/>
                        <a:t>Kemerdekaan Awal </a:t>
                      </a:r>
                    </a:p>
                    <a:p>
                      <a:pPr algn="ctr"/>
                      <a:r>
                        <a:rPr lang="en-ID" sz="1600" b="0" dirty="0"/>
                        <a:t>(1945 - 1950)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b="0" dirty="0"/>
                        <a:t>- BNI 1946 didirikan sebagai bank nasional pertama.</a:t>
                      </a:r>
                      <a:br>
                        <a:rPr lang="en-ID" sz="1600" b="0" dirty="0"/>
                      </a:br>
                      <a:r>
                        <a:rPr lang="en-ID" sz="1600" b="0" dirty="0"/>
                        <a:t>- De </a:t>
                      </a:r>
                      <a:r>
                        <a:rPr lang="en-ID" sz="1600" b="0" dirty="0" err="1"/>
                        <a:t>Javasche</a:t>
                      </a:r>
                      <a:r>
                        <a:rPr lang="en-ID" sz="1600" b="0" dirty="0"/>
                        <a:t> Bank diambil alih dan diubah menjadi Bank Indonesia (1953) sebagai bank sentral.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65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z="1600" b="0" dirty="0"/>
                        <a:t>Nasionalisasi (1950-an)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b="0" dirty="0"/>
                        <a:t>- Bank-bank kolonial Belanda dinasionalisasi oleh pemerintah Indonesia untuk memperkuat ekonomi </a:t>
                      </a:r>
                      <a:r>
                        <a:rPr lang="en-ID" sz="1600" b="0" dirty="0" err="1"/>
                        <a:t>nasional.</a:t>
                      </a:r>
                      <a:endParaRPr lang="en-ID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918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z="1600" b="0" dirty="0"/>
                        <a:t>Pengembangan Nasional (1960-an - 1980-an)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b="0" dirty="0"/>
                        <a:t>- Pendirian bank milik negara seperti BRI, BTN untuk sektor pertanian dan perumahan.</a:t>
                      </a:r>
                      <a:br>
                        <a:rPr lang="en-ID" sz="1600" b="0" dirty="0"/>
                      </a:br>
                      <a:r>
                        <a:rPr lang="en-ID" sz="1600" b="0" dirty="0"/>
                        <a:t>- Deregulasi memicu pertumbuhan bank swasta nasional dan asing.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534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z="1600" b="0" dirty="0"/>
                        <a:t>Krisis Ekonomi (1997 - 1998)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b="0" dirty="0"/>
                        <a:t>- Krisis Asia menyebabkan kebangkrutan banyak bank.</a:t>
                      </a:r>
                      <a:br>
                        <a:rPr lang="en-ID" sz="1600" b="0" dirty="0"/>
                      </a:br>
                      <a:r>
                        <a:rPr lang="en-ID" sz="1600" b="0" dirty="0"/>
                        <a:t>- Pembentukan BPPN untuk merestrukturisasi sektor perbankan.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252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z="1600" b="0" dirty="0"/>
                        <a:t>Era Modern dan Digital (2000-an - Sekarang)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b="0" dirty="0"/>
                        <a:t>- Perkembangan perbankan digital dan syariah.</a:t>
                      </a:r>
                      <a:br>
                        <a:rPr lang="en-ID" sz="1600" b="0" dirty="0"/>
                      </a:br>
                      <a:r>
                        <a:rPr lang="en-ID" sz="1600" b="0" dirty="0"/>
                        <a:t>- Fokus pada inklusi keuangan dan transformasi teknologi dalam layanan perbankan.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719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98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1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2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24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24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9" dur="2500" fill="hold"/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0" dur="2500" fill="hold"/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4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4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CAEECB-DA22-C50A-5C21-B2BC9D8364D2}"/>
              </a:ext>
            </a:extLst>
          </p:cNvPr>
          <p:cNvSpPr/>
          <p:nvPr/>
        </p:nvSpPr>
        <p:spPr>
          <a:xfrm>
            <a:off x="6239960" y="1033160"/>
            <a:ext cx="5385416" cy="6245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A33CC">
                  <a:shade val="30000"/>
                  <a:satMod val="115000"/>
                </a:srgbClr>
              </a:gs>
              <a:gs pos="50000">
                <a:srgbClr val="9A33CC">
                  <a:shade val="67500"/>
                  <a:satMod val="115000"/>
                </a:srgbClr>
              </a:gs>
              <a:gs pos="100000">
                <a:srgbClr val="9A33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haroni" panose="02010803020104030203" pitchFamily="2" charset="-79"/>
                <a:ea typeface="Sans Serif Collection" panose="020B0502040504020204" pitchFamily="34" charset="0"/>
                <a:cs typeface="Aharoni" panose="02010803020104030203" pitchFamily="2" charset="-79"/>
              </a:rPr>
              <a:t>SISTEM PERBANKAN INDONESIA (1)</a:t>
            </a:r>
            <a:endParaRPr lang="en-ID" dirty="0">
              <a:latin typeface="Aharoni" panose="02010803020104030203" pitchFamily="2" charset="-79"/>
              <a:ea typeface="Sans Serif Collection" panose="020B0502040504020204" pitchFamily="34" charset="0"/>
              <a:cs typeface="Aharoni" panose="02010803020104030203" pitchFamily="2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32F1B9-72E7-0F4F-CA85-FCF5D8051DE4}"/>
              </a:ext>
            </a:extLst>
          </p:cNvPr>
          <p:cNvGrpSpPr/>
          <p:nvPr/>
        </p:nvGrpSpPr>
        <p:grpSpPr>
          <a:xfrm>
            <a:off x="11070461" y="5406373"/>
            <a:ext cx="1006424" cy="931378"/>
            <a:chOff x="4557993" y="1945759"/>
            <a:chExt cx="3076014" cy="284664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13240F2-3D2C-722B-D91E-CD21D498E334}"/>
                </a:ext>
              </a:extLst>
            </p:cNvPr>
            <p:cNvSpPr/>
            <p:nvPr/>
          </p:nvSpPr>
          <p:spPr>
            <a:xfrm>
              <a:off x="4557993" y="1945759"/>
              <a:ext cx="3076014" cy="284664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A7C9C99-76FE-5591-80A8-3E7067AE710E}"/>
                </a:ext>
              </a:extLst>
            </p:cNvPr>
            <p:cNvSpPr/>
            <p:nvPr/>
          </p:nvSpPr>
          <p:spPr>
            <a:xfrm>
              <a:off x="4691617" y="2060605"/>
              <a:ext cx="2808767" cy="265636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62D6989-88AB-2805-B507-69F4B4952EC3}"/>
                </a:ext>
              </a:extLst>
            </p:cNvPr>
            <p:cNvSpPr/>
            <p:nvPr/>
          </p:nvSpPr>
          <p:spPr>
            <a:xfrm>
              <a:off x="4832499" y="2189967"/>
              <a:ext cx="2527006" cy="252700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82ACC50-8CC5-84BA-CF7C-7B94FBBBB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32597" y="2065596"/>
              <a:ext cx="2726807" cy="2726807"/>
            </a:xfrm>
            <a:prstGeom prst="rect">
              <a:avLst/>
            </a:prstGeom>
          </p:spPr>
        </p:pic>
      </p:grp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97B1E251-97A1-824E-5024-47FEFB47BF96}"/>
              </a:ext>
            </a:extLst>
          </p:cNvPr>
          <p:cNvGrpSpPr/>
          <p:nvPr/>
        </p:nvGrpSpPr>
        <p:grpSpPr>
          <a:xfrm>
            <a:off x="10514557" y="5577493"/>
            <a:ext cx="1273629" cy="1162178"/>
            <a:chOff x="3701090" y="1918971"/>
            <a:chExt cx="3892695" cy="3552058"/>
          </a:xfrm>
        </p:grpSpPr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12044B04-2ABA-75F3-4CB8-0936E24F505E}"/>
                </a:ext>
              </a:extLst>
            </p:cNvPr>
            <p:cNvSpPr/>
            <p:nvPr/>
          </p:nvSpPr>
          <p:spPr>
            <a:xfrm>
              <a:off x="3701090" y="3082805"/>
              <a:ext cx="3892695" cy="2247482"/>
            </a:xfrm>
            <a:custGeom>
              <a:avLst/>
              <a:gdLst>
                <a:gd name="connsiteX0" fmla="*/ 3892696 w 3892695"/>
                <a:gd name="connsiteY0" fmla="*/ 1123741 h 2247482"/>
                <a:gd name="connsiteX1" fmla="*/ 1946348 w 3892695"/>
                <a:gd name="connsiteY1" fmla="*/ 2247482 h 2247482"/>
                <a:gd name="connsiteX2" fmla="*/ 0 w 3892695"/>
                <a:gd name="connsiteY2" fmla="*/ 1123741 h 2247482"/>
                <a:gd name="connsiteX3" fmla="*/ 1946348 w 3892695"/>
                <a:gd name="connsiteY3" fmla="*/ 0 h 2247482"/>
                <a:gd name="connsiteX4" fmla="*/ 3892696 w 3892695"/>
                <a:gd name="connsiteY4" fmla="*/ 1123741 h 224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2695" h="2247482">
                  <a:moveTo>
                    <a:pt x="3892696" y="1123741"/>
                  </a:moveTo>
                  <a:cubicBezTo>
                    <a:pt x="3892696" y="1744366"/>
                    <a:pt x="3021286" y="2247482"/>
                    <a:pt x="1946348" y="2247482"/>
                  </a:cubicBezTo>
                  <a:cubicBezTo>
                    <a:pt x="871410" y="2247482"/>
                    <a:pt x="0" y="1744366"/>
                    <a:pt x="0" y="1123741"/>
                  </a:cubicBezTo>
                  <a:cubicBezTo>
                    <a:pt x="0" y="503116"/>
                    <a:pt x="871410" y="0"/>
                    <a:pt x="1946348" y="0"/>
                  </a:cubicBezTo>
                  <a:cubicBezTo>
                    <a:pt x="3021286" y="0"/>
                    <a:pt x="3892696" y="503116"/>
                    <a:pt x="3892696" y="1123741"/>
                  </a:cubicBezTo>
                  <a:close/>
                </a:path>
              </a:pathLst>
            </a:custGeom>
            <a:solidFill>
              <a:srgbClr val="F5F5F5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612" name="Graphic 4">
              <a:extLst>
                <a:ext uri="{FF2B5EF4-FFF2-40B4-BE49-F238E27FC236}">
                  <a16:creationId xmlns:a16="http://schemas.microsoft.com/office/drawing/2014/main" id="{3C780769-B94E-B4DE-0DE4-07841D519159}"/>
                </a:ext>
              </a:extLst>
            </p:cNvPr>
            <p:cNvGrpSpPr/>
            <p:nvPr/>
          </p:nvGrpSpPr>
          <p:grpSpPr>
            <a:xfrm>
              <a:off x="3742139" y="3641990"/>
              <a:ext cx="3844018" cy="1829039"/>
              <a:chOff x="3742139" y="3641990"/>
              <a:chExt cx="3844018" cy="1829039"/>
            </a:xfrm>
            <a:solidFill>
              <a:srgbClr val="E0E0E0"/>
            </a:solidFill>
          </p:grpSpPr>
          <p:sp>
            <p:nvSpPr>
              <p:cNvPr id="1098" name="Freeform: Shape 1097">
                <a:extLst>
                  <a:ext uri="{FF2B5EF4-FFF2-40B4-BE49-F238E27FC236}">
                    <a16:creationId xmlns:a16="http://schemas.microsoft.com/office/drawing/2014/main" id="{F877D344-9EA3-E047-8A1A-4161E54949B5}"/>
                  </a:ext>
                </a:extLst>
              </p:cNvPr>
              <p:cNvSpPr/>
              <p:nvPr/>
            </p:nvSpPr>
            <p:spPr>
              <a:xfrm>
                <a:off x="6445391" y="3825938"/>
                <a:ext cx="941807" cy="543726"/>
              </a:xfrm>
              <a:custGeom>
                <a:avLst/>
                <a:gdLst>
                  <a:gd name="connsiteX0" fmla="*/ 803893 w 941807"/>
                  <a:gd name="connsiteY0" fmla="*/ 79637 h 543726"/>
                  <a:gd name="connsiteX1" fmla="*/ 137915 w 941807"/>
                  <a:gd name="connsiteY1" fmla="*/ 79637 h 543726"/>
                  <a:gd name="connsiteX2" fmla="*/ 137915 w 941807"/>
                  <a:gd name="connsiteY2" fmla="*/ 464090 h 543726"/>
                  <a:gd name="connsiteX3" fmla="*/ 803893 w 941807"/>
                  <a:gd name="connsiteY3" fmla="*/ 464090 h 543726"/>
                  <a:gd name="connsiteX4" fmla="*/ 803893 w 941807"/>
                  <a:gd name="connsiteY4" fmla="*/ 79637 h 543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1807" h="543726">
                    <a:moveTo>
                      <a:pt x="803893" y="79637"/>
                    </a:moveTo>
                    <a:cubicBezTo>
                      <a:pt x="620006" y="-26546"/>
                      <a:pt x="321801" y="-26546"/>
                      <a:pt x="137915" y="79637"/>
                    </a:cubicBezTo>
                    <a:cubicBezTo>
                      <a:pt x="-45972" y="185819"/>
                      <a:pt x="-45972" y="357907"/>
                      <a:pt x="137915" y="464090"/>
                    </a:cubicBezTo>
                    <a:cubicBezTo>
                      <a:pt x="321801" y="570272"/>
                      <a:pt x="620006" y="570272"/>
                      <a:pt x="803893" y="464090"/>
                    </a:cubicBezTo>
                    <a:cubicBezTo>
                      <a:pt x="987779" y="357907"/>
                      <a:pt x="987779" y="185819"/>
                      <a:pt x="803893" y="79637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99" name="Freeform: Shape 1098">
                <a:extLst>
                  <a:ext uri="{FF2B5EF4-FFF2-40B4-BE49-F238E27FC236}">
                    <a16:creationId xmlns:a16="http://schemas.microsoft.com/office/drawing/2014/main" id="{75F04A9A-E173-56E7-2867-5024F7FEBCC0}"/>
                  </a:ext>
                </a:extLst>
              </p:cNvPr>
              <p:cNvSpPr/>
              <p:nvPr/>
            </p:nvSpPr>
            <p:spPr>
              <a:xfrm>
                <a:off x="3926412" y="4671815"/>
                <a:ext cx="1385067" cy="799214"/>
              </a:xfrm>
              <a:custGeom>
                <a:avLst/>
                <a:gdLst>
                  <a:gd name="connsiteX0" fmla="*/ 9825 w 1385067"/>
                  <a:gd name="connsiteY0" fmla="*/ 485000 h 799214"/>
                  <a:gd name="connsiteX1" fmla="*/ 544235 w 1385067"/>
                  <a:gd name="connsiteY1" fmla="*/ 793539 h 799214"/>
                  <a:gd name="connsiteX2" fmla="*/ 591427 w 1385067"/>
                  <a:gd name="connsiteY2" fmla="*/ 793539 h 799214"/>
                  <a:gd name="connsiteX3" fmla="*/ 1375303 w 1385067"/>
                  <a:gd name="connsiteY3" fmla="*/ 341146 h 799214"/>
                  <a:gd name="connsiteX4" fmla="*/ 1375303 w 1385067"/>
                  <a:gd name="connsiteY4" fmla="*/ 313888 h 799214"/>
                  <a:gd name="connsiteX5" fmla="*/ 840812 w 1385067"/>
                  <a:gd name="connsiteY5" fmla="*/ 5675 h 799214"/>
                  <a:gd name="connsiteX6" fmla="*/ 793620 w 1385067"/>
                  <a:gd name="connsiteY6" fmla="*/ 5675 h 799214"/>
                  <a:gd name="connsiteX7" fmla="*/ 9825 w 1385067"/>
                  <a:gd name="connsiteY7" fmla="*/ 458068 h 799214"/>
                  <a:gd name="connsiteX8" fmla="*/ 9825 w 1385067"/>
                  <a:gd name="connsiteY8" fmla="*/ 485000 h 799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5067" h="799214">
                    <a:moveTo>
                      <a:pt x="9825" y="485000"/>
                    </a:moveTo>
                    <a:lnTo>
                      <a:pt x="544235" y="793539"/>
                    </a:lnTo>
                    <a:cubicBezTo>
                      <a:pt x="559059" y="801106"/>
                      <a:pt x="576602" y="801106"/>
                      <a:pt x="591427" y="793539"/>
                    </a:cubicBezTo>
                    <a:lnTo>
                      <a:pt x="1375303" y="341146"/>
                    </a:lnTo>
                    <a:cubicBezTo>
                      <a:pt x="1388322" y="333579"/>
                      <a:pt x="1388322" y="321374"/>
                      <a:pt x="1375303" y="313888"/>
                    </a:cubicBezTo>
                    <a:lnTo>
                      <a:pt x="840812" y="5675"/>
                    </a:lnTo>
                    <a:cubicBezTo>
                      <a:pt x="825988" y="-1892"/>
                      <a:pt x="808445" y="-1892"/>
                      <a:pt x="793620" y="5675"/>
                    </a:cubicBezTo>
                    <a:lnTo>
                      <a:pt x="9825" y="458068"/>
                    </a:lnTo>
                    <a:cubicBezTo>
                      <a:pt x="-3275" y="465229"/>
                      <a:pt x="-3275" y="477596"/>
                      <a:pt x="9825" y="485000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0" name="Freeform: Shape 1099">
                <a:extLst>
                  <a:ext uri="{FF2B5EF4-FFF2-40B4-BE49-F238E27FC236}">
                    <a16:creationId xmlns:a16="http://schemas.microsoft.com/office/drawing/2014/main" id="{60254A30-56DB-A250-04F1-7E029CAC94B6}"/>
                  </a:ext>
                </a:extLst>
              </p:cNvPr>
              <p:cNvSpPr/>
              <p:nvPr/>
            </p:nvSpPr>
            <p:spPr>
              <a:xfrm>
                <a:off x="4334542" y="3641990"/>
                <a:ext cx="2572029" cy="1484984"/>
              </a:xfrm>
              <a:custGeom>
                <a:avLst/>
                <a:gdLst>
                  <a:gd name="connsiteX0" fmla="*/ 1482381 w 2572029"/>
                  <a:gd name="connsiteY0" fmla="*/ 1479431 h 1484984"/>
                  <a:gd name="connsiteX1" fmla="*/ 2562510 w 2572029"/>
                  <a:gd name="connsiteY1" fmla="*/ 855845 h 1484984"/>
                  <a:gd name="connsiteX2" fmla="*/ 2562510 w 2572029"/>
                  <a:gd name="connsiteY2" fmla="*/ 829157 h 1484984"/>
                  <a:gd name="connsiteX3" fmla="*/ 1135844 w 2572029"/>
                  <a:gd name="connsiteY3" fmla="*/ 5492 h 1484984"/>
                  <a:gd name="connsiteX4" fmla="*/ 1089629 w 2572029"/>
                  <a:gd name="connsiteY4" fmla="*/ 5492 h 1484984"/>
                  <a:gd name="connsiteX5" fmla="*/ 9581 w 2572029"/>
                  <a:gd name="connsiteY5" fmla="*/ 629079 h 1484984"/>
                  <a:gd name="connsiteX6" fmla="*/ 9581 w 2572029"/>
                  <a:gd name="connsiteY6" fmla="*/ 655766 h 1484984"/>
                  <a:gd name="connsiteX7" fmla="*/ 1436246 w 2572029"/>
                  <a:gd name="connsiteY7" fmla="*/ 1479431 h 1484984"/>
                  <a:gd name="connsiteX8" fmla="*/ 1482381 w 2572029"/>
                  <a:gd name="connsiteY8" fmla="*/ 1479431 h 148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2029" h="1484984">
                    <a:moveTo>
                      <a:pt x="1482381" y="1479431"/>
                    </a:moveTo>
                    <a:lnTo>
                      <a:pt x="2562510" y="855845"/>
                    </a:lnTo>
                    <a:cubicBezTo>
                      <a:pt x="2575203" y="848522"/>
                      <a:pt x="2575203" y="836561"/>
                      <a:pt x="2562510" y="829157"/>
                    </a:cubicBezTo>
                    <a:lnTo>
                      <a:pt x="1135844" y="5492"/>
                    </a:lnTo>
                    <a:cubicBezTo>
                      <a:pt x="1121312" y="-1831"/>
                      <a:pt x="1104160" y="-1831"/>
                      <a:pt x="1089629" y="5492"/>
                    </a:cubicBezTo>
                    <a:lnTo>
                      <a:pt x="9581" y="629079"/>
                    </a:lnTo>
                    <a:cubicBezTo>
                      <a:pt x="-3194" y="636483"/>
                      <a:pt x="-3194" y="648444"/>
                      <a:pt x="9581" y="655766"/>
                    </a:cubicBezTo>
                    <a:lnTo>
                      <a:pt x="1436246" y="1479431"/>
                    </a:lnTo>
                    <a:cubicBezTo>
                      <a:pt x="1450729" y="1486835"/>
                      <a:pt x="1467890" y="1486835"/>
                      <a:pt x="1482381" y="14794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1" name="Freeform: Shape 1100">
                <a:extLst>
                  <a:ext uri="{FF2B5EF4-FFF2-40B4-BE49-F238E27FC236}">
                    <a16:creationId xmlns:a16="http://schemas.microsoft.com/office/drawing/2014/main" id="{894D0960-AEA6-C309-3F78-9ABE6136BC6C}"/>
                  </a:ext>
                </a:extLst>
              </p:cNvPr>
              <p:cNvSpPr/>
              <p:nvPr/>
            </p:nvSpPr>
            <p:spPr>
              <a:xfrm>
                <a:off x="6021490" y="4682944"/>
                <a:ext cx="1273125" cy="760945"/>
              </a:xfrm>
              <a:custGeom>
                <a:avLst/>
                <a:gdLst>
                  <a:gd name="connsiteX0" fmla="*/ 476626 w 1273125"/>
                  <a:gd name="connsiteY0" fmla="*/ 760930 h 760945"/>
                  <a:gd name="connsiteX1" fmla="*/ 434235 w 1273125"/>
                  <a:gd name="connsiteY1" fmla="*/ 750352 h 760945"/>
                  <a:gd name="connsiteX2" fmla="*/ 26593 w 1273125"/>
                  <a:gd name="connsiteY2" fmla="*/ 515287 h 760945"/>
                  <a:gd name="connsiteX3" fmla="*/ 4689 w 1273125"/>
                  <a:gd name="connsiteY3" fmla="*/ 452489 h 760945"/>
                  <a:gd name="connsiteX4" fmla="*/ 26593 w 1273125"/>
                  <a:gd name="connsiteY4" fmla="*/ 430585 h 760945"/>
                  <a:gd name="connsiteX5" fmla="*/ 754083 w 1273125"/>
                  <a:gd name="connsiteY5" fmla="*/ 10576 h 760945"/>
                  <a:gd name="connsiteX6" fmla="*/ 838785 w 1273125"/>
                  <a:gd name="connsiteY6" fmla="*/ 10576 h 760945"/>
                  <a:gd name="connsiteX7" fmla="*/ 1246427 w 1273125"/>
                  <a:gd name="connsiteY7" fmla="*/ 245966 h 760945"/>
                  <a:gd name="connsiteX8" fmla="*/ 1268518 w 1273125"/>
                  <a:gd name="connsiteY8" fmla="*/ 308577 h 760945"/>
                  <a:gd name="connsiteX9" fmla="*/ 1246427 w 1273125"/>
                  <a:gd name="connsiteY9" fmla="*/ 330668 h 760945"/>
                  <a:gd name="connsiteX10" fmla="*/ 518937 w 1273125"/>
                  <a:gd name="connsiteY10" fmla="*/ 750678 h 760945"/>
                  <a:gd name="connsiteX11" fmla="*/ 476626 w 1273125"/>
                  <a:gd name="connsiteY11" fmla="*/ 760930 h 76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73125" h="760945">
                    <a:moveTo>
                      <a:pt x="476626" y="760930"/>
                    </a:moveTo>
                    <a:cubicBezTo>
                      <a:pt x="461818" y="761125"/>
                      <a:pt x="447213" y="757480"/>
                      <a:pt x="434235" y="750352"/>
                    </a:cubicBezTo>
                    <a:lnTo>
                      <a:pt x="26593" y="515287"/>
                    </a:lnTo>
                    <a:cubicBezTo>
                      <a:pt x="3200" y="503993"/>
                      <a:pt x="-6604" y="475873"/>
                      <a:pt x="4689" y="452489"/>
                    </a:cubicBezTo>
                    <a:cubicBezTo>
                      <a:pt x="9311" y="442920"/>
                      <a:pt x="17033" y="435207"/>
                      <a:pt x="26593" y="430585"/>
                    </a:cubicBezTo>
                    <a:lnTo>
                      <a:pt x="754083" y="10576"/>
                    </a:lnTo>
                    <a:cubicBezTo>
                      <a:pt x="780560" y="-3525"/>
                      <a:pt x="812309" y="-3525"/>
                      <a:pt x="838785" y="10576"/>
                    </a:cubicBezTo>
                    <a:lnTo>
                      <a:pt x="1246427" y="245966"/>
                    </a:lnTo>
                    <a:cubicBezTo>
                      <a:pt x="1269820" y="257154"/>
                      <a:pt x="1279706" y="285193"/>
                      <a:pt x="1268518" y="308577"/>
                    </a:cubicBezTo>
                    <a:cubicBezTo>
                      <a:pt x="1263888" y="318243"/>
                      <a:pt x="1256093" y="326038"/>
                      <a:pt x="1246427" y="330668"/>
                    </a:cubicBezTo>
                    <a:lnTo>
                      <a:pt x="518937" y="750678"/>
                    </a:lnTo>
                    <a:cubicBezTo>
                      <a:pt x="505951" y="757683"/>
                      <a:pt x="491378" y="761214"/>
                      <a:pt x="476626" y="760930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2" name="Freeform: Shape 1101">
                <a:extLst>
                  <a:ext uri="{FF2B5EF4-FFF2-40B4-BE49-F238E27FC236}">
                    <a16:creationId xmlns:a16="http://schemas.microsoft.com/office/drawing/2014/main" id="{7AACEADE-A262-4F1F-7E09-EBC558B2EE3B}"/>
                  </a:ext>
                </a:extLst>
              </p:cNvPr>
              <p:cNvSpPr/>
              <p:nvPr/>
            </p:nvSpPr>
            <p:spPr>
              <a:xfrm>
                <a:off x="3742139" y="3644919"/>
                <a:ext cx="1034483" cy="597244"/>
              </a:xfrm>
              <a:custGeom>
                <a:avLst/>
                <a:gdLst>
                  <a:gd name="connsiteX0" fmla="*/ 5248 w 1034483"/>
                  <a:gd name="connsiteY0" fmla="*/ 336650 h 597244"/>
                  <a:gd name="connsiteX1" fmla="*/ 582944 w 1034483"/>
                  <a:gd name="connsiteY1" fmla="*/ 3051 h 597244"/>
                  <a:gd name="connsiteX2" fmla="*/ 608249 w 1034483"/>
                  <a:gd name="connsiteY2" fmla="*/ 3051 h 597244"/>
                  <a:gd name="connsiteX3" fmla="*/ 1029235 w 1034483"/>
                  <a:gd name="connsiteY3" fmla="*/ 246090 h 597244"/>
                  <a:gd name="connsiteX4" fmla="*/ 1029235 w 1034483"/>
                  <a:gd name="connsiteY4" fmla="*/ 260655 h 597244"/>
                  <a:gd name="connsiteX5" fmla="*/ 451946 w 1034483"/>
                  <a:gd name="connsiteY5" fmla="*/ 594254 h 597244"/>
                  <a:gd name="connsiteX6" fmla="*/ 426722 w 1034483"/>
                  <a:gd name="connsiteY6" fmla="*/ 594254 h 597244"/>
                  <a:gd name="connsiteX7" fmla="*/ 5248 w 1034483"/>
                  <a:gd name="connsiteY7" fmla="*/ 351215 h 597244"/>
                  <a:gd name="connsiteX8" fmla="*/ 5248 w 1034483"/>
                  <a:gd name="connsiteY8" fmla="*/ 336650 h 59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483" h="597244">
                    <a:moveTo>
                      <a:pt x="5248" y="336650"/>
                    </a:moveTo>
                    <a:lnTo>
                      <a:pt x="582944" y="3051"/>
                    </a:lnTo>
                    <a:cubicBezTo>
                      <a:pt x="590888" y="-1017"/>
                      <a:pt x="600305" y="-1017"/>
                      <a:pt x="608249" y="3051"/>
                    </a:cubicBezTo>
                    <a:lnTo>
                      <a:pt x="1029235" y="246090"/>
                    </a:lnTo>
                    <a:cubicBezTo>
                      <a:pt x="1036232" y="250159"/>
                      <a:pt x="1036232" y="256668"/>
                      <a:pt x="1029235" y="260655"/>
                    </a:cubicBezTo>
                    <a:lnTo>
                      <a:pt x="451946" y="594254"/>
                    </a:lnTo>
                    <a:cubicBezTo>
                      <a:pt x="444011" y="598241"/>
                      <a:pt x="434656" y="598241"/>
                      <a:pt x="426722" y="594254"/>
                    </a:cubicBezTo>
                    <a:lnTo>
                      <a:pt x="5248" y="351215"/>
                    </a:lnTo>
                    <a:cubicBezTo>
                      <a:pt x="-1749" y="347228"/>
                      <a:pt x="-1749" y="340963"/>
                      <a:pt x="5248" y="336650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3" name="Freeform: Shape 1102">
                <a:extLst>
                  <a:ext uri="{FF2B5EF4-FFF2-40B4-BE49-F238E27FC236}">
                    <a16:creationId xmlns:a16="http://schemas.microsoft.com/office/drawing/2014/main" id="{CB301395-55DC-D2C2-1AA3-ADC74BF7F1CA}"/>
                  </a:ext>
                </a:extLst>
              </p:cNvPr>
              <p:cNvSpPr/>
              <p:nvPr/>
            </p:nvSpPr>
            <p:spPr>
              <a:xfrm>
                <a:off x="6958544" y="4366633"/>
                <a:ext cx="627614" cy="362483"/>
              </a:xfrm>
              <a:custGeom>
                <a:avLst/>
                <a:gdLst>
                  <a:gd name="connsiteX0" fmla="*/ 535895 w 627614"/>
                  <a:gd name="connsiteY0" fmla="*/ 53091 h 362483"/>
                  <a:gd name="connsiteX1" fmla="*/ 91964 w 627614"/>
                  <a:gd name="connsiteY1" fmla="*/ 53091 h 362483"/>
                  <a:gd name="connsiteX2" fmla="*/ 91964 w 627614"/>
                  <a:gd name="connsiteY2" fmla="*/ 309393 h 362483"/>
                  <a:gd name="connsiteX3" fmla="*/ 535895 w 627614"/>
                  <a:gd name="connsiteY3" fmla="*/ 309393 h 362483"/>
                  <a:gd name="connsiteX4" fmla="*/ 535895 w 627614"/>
                  <a:gd name="connsiteY4" fmla="*/ 53091 h 362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614" h="362483">
                    <a:moveTo>
                      <a:pt x="535895" y="53091"/>
                    </a:moveTo>
                    <a:cubicBezTo>
                      <a:pt x="413358" y="-17697"/>
                      <a:pt x="214582" y="-17697"/>
                      <a:pt x="91964" y="53091"/>
                    </a:cubicBezTo>
                    <a:cubicBezTo>
                      <a:pt x="-30655" y="123879"/>
                      <a:pt x="-30655" y="238605"/>
                      <a:pt x="91964" y="309393"/>
                    </a:cubicBezTo>
                    <a:cubicBezTo>
                      <a:pt x="214582" y="380181"/>
                      <a:pt x="413358" y="380181"/>
                      <a:pt x="535895" y="309393"/>
                    </a:cubicBezTo>
                    <a:cubicBezTo>
                      <a:pt x="658431" y="238605"/>
                      <a:pt x="657943" y="123717"/>
                      <a:pt x="535895" y="53091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613" name="Graphic 4">
              <a:extLst>
                <a:ext uri="{FF2B5EF4-FFF2-40B4-BE49-F238E27FC236}">
                  <a16:creationId xmlns:a16="http://schemas.microsoft.com/office/drawing/2014/main" id="{353AD966-8C1B-1DB2-DF32-6EFCA5F69FB9}"/>
                </a:ext>
              </a:extLst>
            </p:cNvPr>
            <p:cNvGrpSpPr/>
            <p:nvPr/>
          </p:nvGrpSpPr>
          <p:grpSpPr>
            <a:xfrm>
              <a:off x="6173895" y="1949056"/>
              <a:ext cx="1144806" cy="2327649"/>
              <a:chOff x="6173895" y="1949056"/>
              <a:chExt cx="1144806" cy="2327649"/>
            </a:xfrm>
          </p:grpSpPr>
          <p:grpSp>
            <p:nvGrpSpPr>
              <p:cNvPr id="1020" name="Graphic 4">
                <a:extLst>
                  <a:ext uri="{FF2B5EF4-FFF2-40B4-BE49-F238E27FC236}">
                    <a16:creationId xmlns:a16="http://schemas.microsoft.com/office/drawing/2014/main" id="{23F8889A-6550-7022-FF5D-EC35C69F3C2E}"/>
                  </a:ext>
                </a:extLst>
              </p:cNvPr>
              <p:cNvGrpSpPr/>
              <p:nvPr/>
            </p:nvGrpSpPr>
            <p:grpSpPr>
              <a:xfrm>
                <a:off x="6519811" y="2837650"/>
                <a:ext cx="735355" cy="1439054"/>
                <a:chOff x="6519811" y="2837650"/>
                <a:chExt cx="735355" cy="1439054"/>
              </a:xfrm>
            </p:grpSpPr>
            <p:sp>
              <p:nvSpPr>
                <p:cNvPr id="1065" name="Freeform: Shape 1064">
                  <a:extLst>
                    <a:ext uri="{FF2B5EF4-FFF2-40B4-BE49-F238E27FC236}">
                      <a16:creationId xmlns:a16="http://schemas.microsoft.com/office/drawing/2014/main" id="{7F488F89-F992-9D61-E615-ADBC73A99A64}"/>
                    </a:ext>
                  </a:extLst>
                </p:cNvPr>
                <p:cNvSpPr/>
                <p:nvPr/>
              </p:nvSpPr>
              <p:spPr>
                <a:xfrm>
                  <a:off x="6744898" y="4023961"/>
                  <a:ext cx="38892" cy="40438"/>
                </a:xfrm>
                <a:custGeom>
                  <a:avLst/>
                  <a:gdLst>
                    <a:gd name="connsiteX0" fmla="*/ 38893 w 38892"/>
                    <a:gd name="connsiteY0" fmla="*/ 40439 h 40438"/>
                    <a:gd name="connsiteX1" fmla="*/ 0 w 38892"/>
                    <a:gd name="connsiteY1" fmla="*/ 25549 h 40438"/>
                    <a:gd name="connsiteX2" fmla="*/ 13263 w 38892"/>
                    <a:gd name="connsiteY2" fmla="*/ 0 h 40438"/>
                    <a:gd name="connsiteX3" fmla="*/ 36940 w 38892"/>
                    <a:gd name="connsiteY3" fmla="*/ 22131 h 40438"/>
                    <a:gd name="connsiteX4" fmla="*/ 38893 w 38892"/>
                    <a:gd name="connsiteY4" fmla="*/ 40439 h 40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892" h="40438">
                      <a:moveTo>
                        <a:pt x="38893" y="40439"/>
                      </a:moveTo>
                      <a:lnTo>
                        <a:pt x="0" y="25549"/>
                      </a:lnTo>
                      <a:lnTo>
                        <a:pt x="13263" y="0"/>
                      </a:lnTo>
                      <a:lnTo>
                        <a:pt x="36940" y="22131"/>
                      </a:lnTo>
                      <a:lnTo>
                        <a:pt x="38893" y="404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66" name="Freeform: Shape 1065">
                  <a:extLst>
                    <a:ext uri="{FF2B5EF4-FFF2-40B4-BE49-F238E27FC236}">
                      <a16:creationId xmlns:a16="http://schemas.microsoft.com/office/drawing/2014/main" id="{C3924752-D44A-336D-99FA-2C96BCE722FB}"/>
                    </a:ext>
                  </a:extLst>
                </p:cNvPr>
                <p:cNvSpPr/>
                <p:nvPr/>
              </p:nvSpPr>
              <p:spPr>
                <a:xfrm>
                  <a:off x="6523602" y="3996541"/>
                  <a:ext cx="303150" cy="156510"/>
                </a:xfrm>
                <a:custGeom>
                  <a:avLst/>
                  <a:gdLst>
                    <a:gd name="connsiteX0" fmla="*/ 301848 w 303150"/>
                    <a:gd name="connsiteY0" fmla="*/ 0 h 156510"/>
                    <a:gd name="connsiteX1" fmla="*/ 303150 w 303150"/>
                    <a:gd name="connsiteY1" fmla="*/ 32546 h 156510"/>
                    <a:gd name="connsiteX2" fmla="*/ 260189 w 303150"/>
                    <a:gd name="connsiteY2" fmla="*/ 67859 h 156510"/>
                    <a:gd name="connsiteX3" fmla="*/ 258236 w 303150"/>
                    <a:gd name="connsiteY3" fmla="*/ 49552 h 156510"/>
                    <a:gd name="connsiteX4" fmla="*/ 238545 w 303150"/>
                    <a:gd name="connsiteY4" fmla="*/ 78843 h 156510"/>
                    <a:gd name="connsiteX5" fmla="*/ 204697 w 303150"/>
                    <a:gd name="connsiteY5" fmla="*/ 124734 h 156510"/>
                    <a:gd name="connsiteX6" fmla="*/ 92575 w 303150"/>
                    <a:gd name="connsiteY6" fmla="*/ 156466 h 156510"/>
                    <a:gd name="connsiteX7" fmla="*/ 13569 w 303150"/>
                    <a:gd name="connsiteY7" fmla="*/ 137589 h 156510"/>
                    <a:gd name="connsiteX8" fmla="*/ 1120 w 303150"/>
                    <a:gd name="connsiteY8" fmla="*/ 107321 h 156510"/>
                    <a:gd name="connsiteX9" fmla="*/ 301848 w 303150"/>
                    <a:gd name="connsiteY9" fmla="*/ 0 h 156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3150" h="156510">
                      <a:moveTo>
                        <a:pt x="301848" y="0"/>
                      </a:moveTo>
                      <a:cubicBezTo>
                        <a:pt x="301848" y="0"/>
                        <a:pt x="302987" y="24410"/>
                        <a:pt x="303150" y="32546"/>
                      </a:cubicBezTo>
                      <a:cubicBezTo>
                        <a:pt x="303312" y="40683"/>
                        <a:pt x="268732" y="63954"/>
                        <a:pt x="260189" y="67859"/>
                      </a:cubicBezTo>
                      <a:lnTo>
                        <a:pt x="258236" y="49552"/>
                      </a:lnTo>
                      <a:cubicBezTo>
                        <a:pt x="250490" y="58461"/>
                        <a:pt x="243875" y="68306"/>
                        <a:pt x="238545" y="78843"/>
                      </a:cubicBezTo>
                      <a:cubicBezTo>
                        <a:pt x="231792" y="89828"/>
                        <a:pt x="223004" y="110739"/>
                        <a:pt x="204697" y="124734"/>
                      </a:cubicBezTo>
                      <a:cubicBezTo>
                        <a:pt x="177440" y="145563"/>
                        <a:pt x="135374" y="155653"/>
                        <a:pt x="92575" y="156466"/>
                      </a:cubicBezTo>
                      <a:cubicBezTo>
                        <a:pt x="49777" y="157280"/>
                        <a:pt x="25530" y="146784"/>
                        <a:pt x="13569" y="137589"/>
                      </a:cubicBezTo>
                      <a:cubicBezTo>
                        <a:pt x="1609" y="128395"/>
                        <a:pt x="-2134" y="117818"/>
                        <a:pt x="1120" y="107321"/>
                      </a:cubicBezTo>
                      <a:cubicBezTo>
                        <a:pt x="4375" y="96825"/>
                        <a:pt x="301848" y="0"/>
                        <a:pt x="30184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67" name="Freeform: Shape 1066">
                  <a:extLst>
                    <a:ext uri="{FF2B5EF4-FFF2-40B4-BE49-F238E27FC236}">
                      <a16:creationId xmlns:a16="http://schemas.microsoft.com/office/drawing/2014/main" id="{5546DACE-F2C0-F85F-EC04-AF46EA0AE653}"/>
                    </a:ext>
                  </a:extLst>
                </p:cNvPr>
                <p:cNvSpPr/>
                <p:nvPr/>
              </p:nvSpPr>
              <p:spPr>
                <a:xfrm>
                  <a:off x="6519811" y="3896054"/>
                  <a:ext cx="308723" cy="247569"/>
                </a:xfrm>
                <a:custGeom>
                  <a:avLst/>
                  <a:gdLst>
                    <a:gd name="connsiteX0" fmla="*/ 192704 w 308723"/>
                    <a:gd name="connsiteY0" fmla="*/ 14320 h 247569"/>
                    <a:gd name="connsiteX1" fmla="*/ 192704 w 308723"/>
                    <a:gd name="connsiteY1" fmla="*/ 0 h 247569"/>
                    <a:gd name="connsiteX2" fmla="*/ 171712 w 308723"/>
                    <a:gd name="connsiteY2" fmla="*/ 38405 h 247569"/>
                    <a:gd name="connsiteX3" fmla="*/ 110280 w 308723"/>
                    <a:gd name="connsiteY3" fmla="*/ 112041 h 247569"/>
                    <a:gd name="connsiteX4" fmla="*/ 7597 w 308723"/>
                    <a:gd name="connsiteY4" fmla="*/ 190070 h 247569"/>
                    <a:gd name="connsiteX5" fmla="*/ 96041 w 308723"/>
                    <a:gd name="connsiteY5" fmla="*/ 247433 h 247569"/>
                    <a:gd name="connsiteX6" fmla="*/ 209953 w 308723"/>
                    <a:gd name="connsiteY6" fmla="*/ 210656 h 247569"/>
                    <a:gd name="connsiteX7" fmla="*/ 252833 w 308723"/>
                    <a:gd name="connsiteY7" fmla="*/ 146133 h 247569"/>
                    <a:gd name="connsiteX8" fmla="*/ 305802 w 308723"/>
                    <a:gd name="connsiteY8" fmla="*/ 100487 h 247569"/>
                    <a:gd name="connsiteX9" fmla="*/ 305802 w 308723"/>
                    <a:gd name="connsiteY9" fmla="*/ 49308 h 247569"/>
                    <a:gd name="connsiteX10" fmla="*/ 293191 w 308723"/>
                    <a:gd name="connsiteY10" fmla="*/ 6998 h 247569"/>
                    <a:gd name="connsiteX11" fmla="*/ 292377 w 308723"/>
                    <a:gd name="connsiteY11" fmla="*/ 15948 h 247569"/>
                    <a:gd name="connsiteX12" fmla="*/ 250229 w 308723"/>
                    <a:gd name="connsiteY12" fmla="*/ 40358 h 247569"/>
                    <a:gd name="connsiteX13" fmla="*/ 192704 w 308723"/>
                    <a:gd name="connsiteY13" fmla="*/ 14320 h 247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8723" h="247569">
                      <a:moveTo>
                        <a:pt x="192704" y="14320"/>
                      </a:moveTo>
                      <a:lnTo>
                        <a:pt x="192704" y="0"/>
                      </a:lnTo>
                      <a:cubicBezTo>
                        <a:pt x="184567" y="0"/>
                        <a:pt x="183510" y="20341"/>
                        <a:pt x="171712" y="38405"/>
                      </a:cubicBezTo>
                      <a:cubicBezTo>
                        <a:pt x="154495" y="65500"/>
                        <a:pt x="133844" y="90251"/>
                        <a:pt x="110280" y="112041"/>
                      </a:cubicBezTo>
                      <a:cubicBezTo>
                        <a:pt x="66343" y="149713"/>
                        <a:pt x="27206" y="173146"/>
                        <a:pt x="7597" y="190070"/>
                      </a:cubicBezTo>
                      <a:cubicBezTo>
                        <a:pt x="-18684" y="212690"/>
                        <a:pt x="26230" y="250118"/>
                        <a:pt x="96041" y="247433"/>
                      </a:cubicBezTo>
                      <a:cubicBezTo>
                        <a:pt x="130622" y="246131"/>
                        <a:pt x="192460" y="230184"/>
                        <a:pt x="209953" y="210656"/>
                      </a:cubicBezTo>
                      <a:cubicBezTo>
                        <a:pt x="227447" y="191128"/>
                        <a:pt x="238757" y="160290"/>
                        <a:pt x="252833" y="146133"/>
                      </a:cubicBezTo>
                      <a:cubicBezTo>
                        <a:pt x="266909" y="131975"/>
                        <a:pt x="296852" y="117818"/>
                        <a:pt x="305802" y="100487"/>
                      </a:cubicBezTo>
                      <a:cubicBezTo>
                        <a:pt x="310684" y="90967"/>
                        <a:pt x="308569" y="68429"/>
                        <a:pt x="305802" y="49308"/>
                      </a:cubicBezTo>
                      <a:cubicBezTo>
                        <a:pt x="303524" y="31814"/>
                        <a:pt x="303443" y="4963"/>
                        <a:pt x="293191" y="6998"/>
                      </a:cubicBezTo>
                      <a:lnTo>
                        <a:pt x="292377" y="15948"/>
                      </a:lnTo>
                      <a:cubicBezTo>
                        <a:pt x="288064" y="23515"/>
                        <a:pt x="278219" y="36045"/>
                        <a:pt x="250229" y="40358"/>
                      </a:cubicBezTo>
                      <a:cubicBezTo>
                        <a:pt x="236316" y="42229"/>
                        <a:pt x="194738" y="42798"/>
                        <a:pt x="192704" y="14320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68" name="Freeform: Shape 1067">
                  <a:extLst>
                    <a:ext uri="{FF2B5EF4-FFF2-40B4-BE49-F238E27FC236}">
                      <a16:creationId xmlns:a16="http://schemas.microsoft.com/office/drawing/2014/main" id="{880226CD-5662-BFBE-A29C-3098F4B297B5}"/>
                    </a:ext>
                  </a:extLst>
                </p:cNvPr>
                <p:cNvSpPr/>
                <p:nvPr/>
              </p:nvSpPr>
              <p:spPr>
                <a:xfrm>
                  <a:off x="6612028" y="3919000"/>
                  <a:ext cx="135880" cy="139542"/>
                </a:xfrm>
                <a:custGeom>
                  <a:avLst/>
                  <a:gdLst>
                    <a:gd name="connsiteX0" fmla="*/ 135637 w 135880"/>
                    <a:gd name="connsiteY0" fmla="*/ 17575 h 139542"/>
                    <a:gd name="connsiteX1" fmla="*/ 102684 w 135880"/>
                    <a:gd name="connsiteY1" fmla="*/ 0 h 139542"/>
                    <a:gd name="connsiteX2" fmla="*/ 102684 w 135880"/>
                    <a:gd name="connsiteY2" fmla="*/ 0 h 139542"/>
                    <a:gd name="connsiteX3" fmla="*/ 93164 w 135880"/>
                    <a:gd name="connsiteY3" fmla="*/ 27013 h 139542"/>
                    <a:gd name="connsiteX4" fmla="*/ 0 w 135880"/>
                    <a:gd name="connsiteY4" fmla="*/ 139542 h 139542"/>
                    <a:gd name="connsiteX5" fmla="*/ 89014 w 135880"/>
                    <a:gd name="connsiteY5" fmla="*/ 43124 h 139542"/>
                    <a:gd name="connsiteX6" fmla="*/ 135881 w 135880"/>
                    <a:gd name="connsiteY6" fmla="*/ 17575 h 139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5880" h="139542">
                      <a:moveTo>
                        <a:pt x="135637" y="17575"/>
                      </a:moveTo>
                      <a:cubicBezTo>
                        <a:pt x="122374" y="16273"/>
                        <a:pt x="108054" y="11717"/>
                        <a:pt x="102684" y="0"/>
                      </a:cubicBezTo>
                      <a:lnTo>
                        <a:pt x="102684" y="0"/>
                      </a:lnTo>
                      <a:cubicBezTo>
                        <a:pt x="103937" y="10000"/>
                        <a:pt x="100405" y="20008"/>
                        <a:pt x="93164" y="27013"/>
                      </a:cubicBezTo>
                      <a:cubicBezTo>
                        <a:pt x="80471" y="41008"/>
                        <a:pt x="0" y="139542"/>
                        <a:pt x="0" y="139542"/>
                      </a:cubicBezTo>
                      <a:cubicBezTo>
                        <a:pt x="0" y="139542"/>
                        <a:pt x="74694" y="58176"/>
                        <a:pt x="89014" y="43124"/>
                      </a:cubicBezTo>
                      <a:cubicBezTo>
                        <a:pt x="110169" y="20504"/>
                        <a:pt x="116841" y="17901"/>
                        <a:pt x="135881" y="17575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69" name="Freeform: Shape 1068">
                  <a:extLst>
                    <a:ext uri="{FF2B5EF4-FFF2-40B4-BE49-F238E27FC236}">
                      <a16:creationId xmlns:a16="http://schemas.microsoft.com/office/drawing/2014/main" id="{6795DAAE-C590-3584-FE24-EDF4772F4A02}"/>
                    </a:ext>
                  </a:extLst>
                </p:cNvPr>
                <p:cNvSpPr/>
                <p:nvPr/>
              </p:nvSpPr>
              <p:spPr>
                <a:xfrm>
                  <a:off x="6729583" y="3958202"/>
                  <a:ext cx="8154" cy="7317"/>
                </a:xfrm>
                <a:custGeom>
                  <a:avLst/>
                  <a:gdLst>
                    <a:gd name="connsiteX0" fmla="*/ 18 w 8154"/>
                    <a:gd name="connsiteY0" fmla="*/ 4572 h 7317"/>
                    <a:gd name="connsiteX1" fmla="*/ 5470 w 8154"/>
                    <a:gd name="connsiteY1" fmla="*/ 7046 h 7317"/>
                    <a:gd name="connsiteX2" fmla="*/ 8155 w 8154"/>
                    <a:gd name="connsiteY2" fmla="*/ 3758 h 7317"/>
                    <a:gd name="connsiteX3" fmla="*/ 3517 w 8154"/>
                    <a:gd name="connsiteY3" fmla="*/ 16 h 7317"/>
                    <a:gd name="connsiteX4" fmla="*/ 18 w 8154"/>
                    <a:gd name="connsiteY4" fmla="*/ 4572 h 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54" h="7317">
                      <a:moveTo>
                        <a:pt x="18" y="4572"/>
                      </a:moveTo>
                      <a:cubicBezTo>
                        <a:pt x="840" y="6761"/>
                        <a:pt x="3281" y="7867"/>
                        <a:pt x="5470" y="7046"/>
                      </a:cubicBezTo>
                      <a:cubicBezTo>
                        <a:pt x="6885" y="6509"/>
                        <a:pt x="7911" y="5255"/>
                        <a:pt x="8155" y="3758"/>
                      </a:cubicBezTo>
                      <a:cubicBezTo>
                        <a:pt x="7862" y="1472"/>
                        <a:pt x="5811" y="-180"/>
                        <a:pt x="3517" y="16"/>
                      </a:cubicBezTo>
                      <a:cubicBezTo>
                        <a:pt x="1336" y="390"/>
                        <a:pt x="-185" y="2375"/>
                        <a:pt x="18" y="4572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0" name="Freeform: Shape 1069">
                  <a:extLst>
                    <a:ext uri="{FF2B5EF4-FFF2-40B4-BE49-F238E27FC236}">
                      <a16:creationId xmlns:a16="http://schemas.microsoft.com/office/drawing/2014/main" id="{BED4D896-54C0-C4D3-4207-C615FD948D2C}"/>
                    </a:ext>
                  </a:extLst>
                </p:cNvPr>
                <p:cNvSpPr/>
                <p:nvPr/>
              </p:nvSpPr>
              <p:spPr>
                <a:xfrm>
                  <a:off x="6708841" y="3979995"/>
                  <a:ext cx="8632" cy="8625"/>
                </a:xfrm>
                <a:custGeom>
                  <a:avLst/>
                  <a:gdLst>
                    <a:gd name="connsiteX0" fmla="*/ 12 w 8632"/>
                    <a:gd name="connsiteY0" fmla="*/ 4504 h 8625"/>
                    <a:gd name="connsiteX1" fmla="*/ 4511 w 8632"/>
                    <a:gd name="connsiteY1" fmla="*/ 8621 h 8625"/>
                    <a:gd name="connsiteX2" fmla="*/ 8628 w 8632"/>
                    <a:gd name="connsiteY2" fmla="*/ 4121 h 8625"/>
                    <a:gd name="connsiteX3" fmla="*/ 4129 w 8632"/>
                    <a:gd name="connsiteY3" fmla="*/ 4 h 8625"/>
                    <a:gd name="connsiteX4" fmla="*/ 3836 w 8632"/>
                    <a:gd name="connsiteY4" fmla="*/ 29 h 8625"/>
                    <a:gd name="connsiteX5" fmla="*/ 12 w 8632"/>
                    <a:gd name="connsiteY5" fmla="*/ 4479 h 8625"/>
                    <a:gd name="connsiteX6" fmla="*/ 12 w 8632"/>
                    <a:gd name="connsiteY6" fmla="*/ 4504 h 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32" h="8625">
                      <a:moveTo>
                        <a:pt x="12" y="4504"/>
                      </a:moveTo>
                      <a:cubicBezTo>
                        <a:pt x="118" y="6880"/>
                        <a:pt x="2127" y="8727"/>
                        <a:pt x="4511" y="8621"/>
                      </a:cubicBezTo>
                      <a:cubicBezTo>
                        <a:pt x="6887" y="8515"/>
                        <a:pt x="8734" y="6505"/>
                        <a:pt x="8628" y="4121"/>
                      </a:cubicBezTo>
                      <a:cubicBezTo>
                        <a:pt x="8523" y="1745"/>
                        <a:pt x="6513" y="-101"/>
                        <a:pt x="4129" y="4"/>
                      </a:cubicBezTo>
                      <a:cubicBezTo>
                        <a:pt x="4031" y="13"/>
                        <a:pt x="3934" y="20"/>
                        <a:pt x="3836" y="29"/>
                      </a:cubicBezTo>
                      <a:cubicBezTo>
                        <a:pt x="1550" y="199"/>
                        <a:pt x="-159" y="2193"/>
                        <a:pt x="12" y="4479"/>
                      </a:cubicBezTo>
                      <a:cubicBezTo>
                        <a:pt x="12" y="4488"/>
                        <a:pt x="12" y="4496"/>
                        <a:pt x="12" y="4504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1" name="Freeform: Shape 1070">
                  <a:extLst>
                    <a:ext uri="{FF2B5EF4-FFF2-40B4-BE49-F238E27FC236}">
                      <a16:creationId xmlns:a16="http://schemas.microsoft.com/office/drawing/2014/main" id="{127D9828-F163-F7D3-52A1-53C342B32F90}"/>
                    </a:ext>
                  </a:extLst>
                </p:cNvPr>
                <p:cNvSpPr/>
                <p:nvPr/>
              </p:nvSpPr>
              <p:spPr>
                <a:xfrm>
                  <a:off x="6687917" y="4001726"/>
                  <a:ext cx="8161" cy="7264"/>
                </a:xfrm>
                <a:custGeom>
                  <a:avLst/>
                  <a:gdLst>
                    <a:gd name="connsiteX0" fmla="*/ 25 w 8161"/>
                    <a:gd name="connsiteY0" fmla="*/ 4497 h 7264"/>
                    <a:gd name="connsiteX1" fmla="*/ 5460 w 8161"/>
                    <a:gd name="connsiteY1" fmla="*/ 7003 h 7264"/>
                    <a:gd name="connsiteX2" fmla="*/ 8162 w 8161"/>
                    <a:gd name="connsiteY2" fmla="*/ 3765 h 7264"/>
                    <a:gd name="connsiteX3" fmla="*/ 3524 w 8161"/>
                    <a:gd name="connsiteY3" fmla="*/ 22 h 7264"/>
                    <a:gd name="connsiteX4" fmla="*/ 25 w 8161"/>
                    <a:gd name="connsiteY4" fmla="*/ 4497 h 7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61" h="7264">
                      <a:moveTo>
                        <a:pt x="25" y="4497"/>
                      </a:moveTo>
                      <a:cubicBezTo>
                        <a:pt x="831" y="6686"/>
                        <a:pt x="3264" y="7809"/>
                        <a:pt x="5460" y="7003"/>
                      </a:cubicBezTo>
                      <a:cubicBezTo>
                        <a:pt x="6868" y="6483"/>
                        <a:pt x="7901" y="5246"/>
                        <a:pt x="8162" y="3765"/>
                      </a:cubicBezTo>
                      <a:cubicBezTo>
                        <a:pt x="7910" y="1454"/>
                        <a:pt x="5835" y="-214"/>
                        <a:pt x="3524" y="22"/>
                      </a:cubicBezTo>
                      <a:cubicBezTo>
                        <a:pt x="1335" y="315"/>
                        <a:pt x="-219" y="2301"/>
                        <a:pt x="25" y="4497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2" name="Freeform: Shape 1071">
                  <a:extLst>
                    <a:ext uri="{FF2B5EF4-FFF2-40B4-BE49-F238E27FC236}">
                      <a16:creationId xmlns:a16="http://schemas.microsoft.com/office/drawing/2014/main" id="{67BA7151-FD26-CF5B-4248-2D3067E60B4A}"/>
                    </a:ext>
                  </a:extLst>
                </p:cNvPr>
                <p:cNvSpPr/>
                <p:nvPr/>
              </p:nvSpPr>
              <p:spPr>
                <a:xfrm>
                  <a:off x="6666950" y="4024471"/>
                  <a:ext cx="8484" cy="7253"/>
                </a:xfrm>
                <a:custGeom>
                  <a:avLst/>
                  <a:gdLst>
                    <a:gd name="connsiteX0" fmla="*/ 0 w 8484"/>
                    <a:gd name="connsiteY0" fmla="*/ 3559 h 7253"/>
                    <a:gd name="connsiteX1" fmla="*/ 4581 w 8484"/>
                    <a:gd name="connsiteY1" fmla="*/ 7228 h 7253"/>
                    <a:gd name="connsiteX2" fmla="*/ 4638 w 8484"/>
                    <a:gd name="connsiteY2" fmla="*/ 7220 h 7253"/>
                    <a:gd name="connsiteX3" fmla="*/ 8478 w 8484"/>
                    <a:gd name="connsiteY3" fmla="*/ 2932 h 7253"/>
                    <a:gd name="connsiteX4" fmla="*/ 8462 w 8484"/>
                    <a:gd name="connsiteY4" fmla="*/ 2745 h 7253"/>
                    <a:gd name="connsiteX5" fmla="*/ 3011 w 8484"/>
                    <a:gd name="connsiteY5" fmla="*/ 272 h 7253"/>
                    <a:gd name="connsiteX6" fmla="*/ 326 w 8484"/>
                    <a:gd name="connsiteY6" fmla="*/ 3559 h 7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84" h="7253">
                      <a:moveTo>
                        <a:pt x="0" y="3559"/>
                      </a:moveTo>
                      <a:cubicBezTo>
                        <a:pt x="252" y="5837"/>
                        <a:pt x="2303" y="7480"/>
                        <a:pt x="4581" y="7228"/>
                      </a:cubicBezTo>
                      <a:cubicBezTo>
                        <a:pt x="4597" y="7228"/>
                        <a:pt x="4622" y="7220"/>
                        <a:pt x="4638" y="7220"/>
                      </a:cubicBezTo>
                      <a:cubicBezTo>
                        <a:pt x="6884" y="7098"/>
                        <a:pt x="8600" y="5178"/>
                        <a:pt x="8478" y="2932"/>
                      </a:cubicBezTo>
                      <a:cubicBezTo>
                        <a:pt x="8470" y="2875"/>
                        <a:pt x="8470" y="2810"/>
                        <a:pt x="8462" y="2745"/>
                      </a:cubicBezTo>
                      <a:cubicBezTo>
                        <a:pt x="7640" y="556"/>
                        <a:pt x="5199" y="-550"/>
                        <a:pt x="3011" y="272"/>
                      </a:cubicBezTo>
                      <a:cubicBezTo>
                        <a:pt x="1595" y="809"/>
                        <a:pt x="570" y="2062"/>
                        <a:pt x="326" y="3559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3" name="Freeform: Shape 1072">
                  <a:extLst>
                    <a:ext uri="{FF2B5EF4-FFF2-40B4-BE49-F238E27FC236}">
                      <a16:creationId xmlns:a16="http://schemas.microsoft.com/office/drawing/2014/main" id="{885ADED4-0C50-7481-DADF-BEB8772F2EDF}"/>
                    </a:ext>
                  </a:extLst>
                </p:cNvPr>
                <p:cNvSpPr/>
                <p:nvPr/>
              </p:nvSpPr>
              <p:spPr>
                <a:xfrm>
                  <a:off x="6645950" y="4045181"/>
                  <a:ext cx="8624" cy="8624"/>
                </a:xfrm>
                <a:custGeom>
                  <a:avLst/>
                  <a:gdLst>
                    <a:gd name="connsiteX0" fmla="*/ 8 w 8624"/>
                    <a:gd name="connsiteY0" fmla="*/ 4573 h 8624"/>
                    <a:gd name="connsiteX1" fmla="*/ 4572 w 8624"/>
                    <a:gd name="connsiteY1" fmla="*/ 8617 h 8624"/>
                    <a:gd name="connsiteX2" fmla="*/ 8616 w 8624"/>
                    <a:gd name="connsiteY2" fmla="*/ 4044 h 8624"/>
                    <a:gd name="connsiteX3" fmla="*/ 4052 w 8624"/>
                    <a:gd name="connsiteY3" fmla="*/ 8 h 8624"/>
                    <a:gd name="connsiteX4" fmla="*/ 3913 w 8624"/>
                    <a:gd name="connsiteY4" fmla="*/ 17 h 8624"/>
                    <a:gd name="connsiteX5" fmla="*/ 8 w 8624"/>
                    <a:gd name="connsiteY5" fmla="*/ 4573 h 8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24" h="8624">
                      <a:moveTo>
                        <a:pt x="8" y="4573"/>
                      </a:moveTo>
                      <a:cubicBezTo>
                        <a:pt x="154" y="6949"/>
                        <a:pt x="2197" y="8763"/>
                        <a:pt x="4572" y="8617"/>
                      </a:cubicBezTo>
                      <a:cubicBezTo>
                        <a:pt x="6948" y="8470"/>
                        <a:pt x="8763" y="6428"/>
                        <a:pt x="8616" y="4044"/>
                      </a:cubicBezTo>
                      <a:cubicBezTo>
                        <a:pt x="8470" y="1668"/>
                        <a:pt x="6428" y="-138"/>
                        <a:pt x="4052" y="8"/>
                      </a:cubicBezTo>
                      <a:cubicBezTo>
                        <a:pt x="4003" y="8"/>
                        <a:pt x="3962" y="8"/>
                        <a:pt x="3913" y="17"/>
                      </a:cubicBezTo>
                      <a:cubicBezTo>
                        <a:pt x="1594" y="228"/>
                        <a:pt x="-131" y="2246"/>
                        <a:pt x="8" y="4573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4" name="Freeform: Shape 1073">
                  <a:extLst>
                    <a:ext uri="{FF2B5EF4-FFF2-40B4-BE49-F238E27FC236}">
                      <a16:creationId xmlns:a16="http://schemas.microsoft.com/office/drawing/2014/main" id="{35FFE2CF-CECC-AFE3-28B4-766329FF787A}"/>
                    </a:ext>
                  </a:extLst>
                </p:cNvPr>
                <p:cNvSpPr/>
                <p:nvPr/>
              </p:nvSpPr>
              <p:spPr>
                <a:xfrm>
                  <a:off x="6685745" y="3941945"/>
                  <a:ext cx="50053" cy="22099"/>
                </a:xfrm>
                <a:custGeom>
                  <a:avLst/>
                  <a:gdLst>
                    <a:gd name="connsiteX0" fmla="*/ 48413 w 50053"/>
                    <a:gd name="connsiteY0" fmla="*/ 22050 h 22099"/>
                    <a:gd name="connsiteX1" fmla="*/ 49552 w 50053"/>
                    <a:gd name="connsiteY1" fmla="*/ 21562 h 22099"/>
                    <a:gd name="connsiteX2" fmla="*/ 49649 w 50053"/>
                    <a:gd name="connsiteY2" fmla="*/ 19381 h 22099"/>
                    <a:gd name="connsiteX3" fmla="*/ 49552 w 50053"/>
                    <a:gd name="connsiteY3" fmla="*/ 19284 h 22099"/>
                    <a:gd name="connsiteX4" fmla="*/ 1627 w 50053"/>
                    <a:gd name="connsiteY4" fmla="*/ 0 h 22099"/>
                    <a:gd name="connsiteX5" fmla="*/ 1627 w 50053"/>
                    <a:gd name="connsiteY5" fmla="*/ 0 h 22099"/>
                    <a:gd name="connsiteX6" fmla="*/ 0 w 50053"/>
                    <a:gd name="connsiteY6" fmla="*/ 1627 h 22099"/>
                    <a:gd name="connsiteX7" fmla="*/ 1627 w 50053"/>
                    <a:gd name="connsiteY7" fmla="*/ 3255 h 22099"/>
                    <a:gd name="connsiteX8" fmla="*/ 46948 w 50053"/>
                    <a:gd name="connsiteY8" fmla="*/ 21562 h 22099"/>
                    <a:gd name="connsiteX9" fmla="*/ 48413 w 50053"/>
                    <a:gd name="connsiteY9" fmla="*/ 22050 h 22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053" h="22099">
                      <a:moveTo>
                        <a:pt x="48413" y="22050"/>
                      </a:moveTo>
                      <a:cubicBezTo>
                        <a:pt x="48844" y="22042"/>
                        <a:pt x="49251" y="21871"/>
                        <a:pt x="49552" y="21562"/>
                      </a:cubicBezTo>
                      <a:cubicBezTo>
                        <a:pt x="50178" y="20984"/>
                        <a:pt x="50227" y="20008"/>
                        <a:pt x="49649" y="19381"/>
                      </a:cubicBezTo>
                      <a:cubicBezTo>
                        <a:pt x="49617" y="19349"/>
                        <a:pt x="49584" y="19316"/>
                        <a:pt x="49552" y="19284"/>
                      </a:cubicBezTo>
                      <a:cubicBezTo>
                        <a:pt x="36590" y="7030"/>
                        <a:pt x="19463" y="138"/>
                        <a:pt x="1627" y="0"/>
                      </a:cubicBezTo>
                      <a:lnTo>
                        <a:pt x="1627" y="0"/>
                      </a:lnTo>
                      <a:cubicBezTo>
                        <a:pt x="733" y="0"/>
                        <a:pt x="0" y="732"/>
                        <a:pt x="0" y="1627"/>
                      </a:cubicBezTo>
                      <a:cubicBezTo>
                        <a:pt x="0" y="2522"/>
                        <a:pt x="733" y="3255"/>
                        <a:pt x="1627" y="3255"/>
                      </a:cubicBezTo>
                      <a:cubicBezTo>
                        <a:pt x="18462" y="3613"/>
                        <a:pt x="34589" y="10130"/>
                        <a:pt x="46948" y="21562"/>
                      </a:cubicBezTo>
                      <a:cubicBezTo>
                        <a:pt x="47290" y="22009"/>
                        <a:pt x="47868" y="22197"/>
                        <a:pt x="48413" y="2205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5" name="Freeform: Shape 1074">
                  <a:extLst>
                    <a:ext uri="{FF2B5EF4-FFF2-40B4-BE49-F238E27FC236}">
                      <a16:creationId xmlns:a16="http://schemas.microsoft.com/office/drawing/2014/main" id="{14C80230-EB12-F0A6-657C-977790C0FE1B}"/>
                    </a:ext>
                  </a:extLst>
                </p:cNvPr>
                <p:cNvSpPr/>
                <p:nvPr/>
              </p:nvSpPr>
              <p:spPr>
                <a:xfrm>
                  <a:off x="6664379" y="3963710"/>
                  <a:ext cx="50476" cy="22177"/>
                </a:xfrm>
                <a:custGeom>
                  <a:avLst/>
                  <a:gdLst>
                    <a:gd name="connsiteX0" fmla="*/ 48949 w 50476"/>
                    <a:gd name="connsiteY0" fmla="*/ 22172 h 22177"/>
                    <a:gd name="connsiteX1" fmla="*/ 50007 w 50476"/>
                    <a:gd name="connsiteY1" fmla="*/ 21684 h 22177"/>
                    <a:gd name="connsiteX2" fmla="*/ 50007 w 50476"/>
                    <a:gd name="connsiteY2" fmla="*/ 19324 h 22177"/>
                    <a:gd name="connsiteX3" fmla="*/ 2083 w 50476"/>
                    <a:gd name="connsiteY3" fmla="*/ 41 h 22177"/>
                    <a:gd name="connsiteX4" fmla="*/ 2083 w 50476"/>
                    <a:gd name="connsiteY4" fmla="*/ 41 h 22177"/>
                    <a:gd name="connsiteX5" fmla="*/ 40 w 50476"/>
                    <a:gd name="connsiteY5" fmla="*/ 1334 h 22177"/>
                    <a:gd name="connsiteX6" fmla="*/ 1342 w 50476"/>
                    <a:gd name="connsiteY6" fmla="*/ 3377 h 22177"/>
                    <a:gd name="connsiteX7" fmla="*/ 2083 w 50476"/>
                    <a:gd name="connsiteY7" fmla="*/ 3377 h 22177"/>
                    <a:gd name="connsiteX8" fmla="*/ 47403 w 50476"/>
                    <a:gd name="connsiteY8" fmla="*/ 21684 h 22177"/>
                    <a:gd name="connsiteX9" fmla="*/ 48949 w 50476"/>
                    <a:gd name="connsiteY9" fmla="*/ 22172 h 22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6" h="22177">
                      <a:moveTo>
                        <a:pt x="48949" y="22172"/>
                      </a:moveTo>
                      <a:cubicBezTo>
                        <a:pt x="49332" y="22075"/>
                        <a:pt x="49690" y="21912"/>
                        <a:pt x="50007" y="21684"/>
                      </a:cubicBezTo>
                      <a:cubicBezTo>
                        <a:pt x="50633" y="21025"/>
                        <a:pt x="50633" y="19983"/>
                        <a:pt x="50007" y="19324"/>
                      </a:cubicBezTo>
                      <a:cubicBezTo>
                        <a:pt x="37013" y="7120"/>
                        <a:pt x="19910" y="236"/>
                        <a:pt x="2083" y="41"/>
                      </a:cubicBezTo>
                      <a:lnTo>
                        <a:pt x="2083" y="41"/>
                      </a:lnTo>
                      <a:cubicBezTo>
                        <a:pt x="1163" y="-163"/>
                        <a:pt x="252" y="415"/>
                        <a:pt x="40" y="1334"/>
                      </a:cubicBezTo>
                      <a:cubicBezTo>
                        <a:pt x="-163" y="2262"/>
                        <a:pt x="423" y="3173"/>
                        <a:pt x="1342" y="3377"/>
                      </a:cubicBezTo>
                      <a:cubicBezTo>
                        <a:pt x="1586" y="3434"/>
                        <a:pt x="1838" y="3434"/>
                        <a:pt x="2083" y="3377"/>
                      </a:cubicBezTo>
                      <a:cubicBezTo>
                        <a:pt x="18933" y="3678"/>
                        <a:pt x="35076" y="10195"/>
                        <a:pt x="47403" y="21684"/>
                      </a:cubicBezTo>
                      <a:cubicBezTo>
                        <a:pt x="47835" y="22034"/>
                        <a:pt x="48388" y="22213"/>
                        <a:pt x="48949" y="2217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6" name="Freeform: Shape 1075">
                  <a:extLst>
                    <a:ext uri="{FF2B5EF4-FFF2-40B4-BE49-F238E27FC236}">
                      <a16:creationId xmlns:a16="http://schemas.microsoft.com/office/drawing/2014/main" id="{3121E8AC-DD4A-E61A-3334-6F8FAA436DD9}"/>
                    </a:ext>
                  </a:extLst>
                </p:cNvPr>
                <p:cNvSpPr/>
                <p:nvPr/>
              </p:nvSpPr>
              <p:spPr>
                <a:xfrm>
                  <a:off x="6644132" y="3985394"/>
                  <a:ext cx="49731" cy="22141"/>
                </a:xfrm>
                <a:custGeom>
                  <a:avLst/>
                  <a:gdLst>
                    <a:gd name="connsiteX0" fmla="*/ 48122 w 49731"/>
                    <a:gd name="connsiteY0" fmla="*/ 22131 h 22141"/>
                    <a:gd name="connsiteX1" fmla="*/ 49261 w 49731"/>
                    <a:gd name="connsiteY1" fmla="*/ 21643 h 22141"/>
                    <a:gd name="connsiteX2" fmla="*/ 49261 w 49731"/>
                    <a:gd name="connsiteY2" fmla="*/ 19284 h 22141"/>
                    <a:gd name="connsiteX3" fmla="*/ 1337 w 49731"/>
                    <a:gd name="connsiteY3" fmla="*/ 0 h 22141"/>
                    <a:gd name="connsiteX4" fmla="*/ 1337 w 49731"/>
                    <a:gd name="connsiteY4" fmla="*/ 0 h 22141"/>
                    <a:gd name="connsiteX5" fmla="*/ 43 w 49731"/>
                    <a:gd name="connsiteY5" fmla="*/ 2042 h 22141"/>
                    <a:gd name="connsiteX6" fmla="*/ 1337 w 49731"/>
                    <a:gd name="connsiteY6" fmla="*/ 3336 h 22141"/>
                    <a:gd name="connsiteX7" fmla="*/ 46658 w 49731"/>
                    <a:gd name="connsiteY7" fmla="*/ 21643 h 22141"/>
                    <a:gd name="connsiteX8" fmla="*/ 48122 w 49731"/>
                    <a:gd name="connsiteY8" fmla="*/ 22131 h 22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731" h="22141">
                      <a:moveTo>
                        <a:pt x="48122" y="22131"/>
                      </a:moveTo>
                      <a:cubicBezTo>
                        <a:pt x="48554" y="22123"/>
                        <a:pt x="48960" y="21952"/>
                        <a:pt x="49261" y="21643"/>
                      </a:cubicBezTo>
                      <a:cubicBezTo>
                        <a:pt x="49888" y="20984"/>
                        <a:pt x="49888" y="19943"/>
                        <a:pt x="49261" y="19284"/>
                      </a:cubicBezTo>
                      <a:cubicBezTo>
                        <a:pt x="36243" y="7119"/>
                        <a:pt x="19156" y="244"/>
                        <a:pt x="1337" y="0"/>
                      </a:cubicBezTo>
                      <a:lnTo>
                        <a:pt x="1337" y="0"/>
                      </a:lnTo>
                      <a:cubicBezTo>
                        <a:pt x="417" y="203"/>
                        <a:pt x="-168" y="1115"/>
                        <a:pt x="43" y="2042"/>
                      </a:cubicBezTo>
                      <a:cubicBezTo>
                        <a:pt x="182" y="2685"/>
                        <a:pt x="686" y="3190"/>
                        <a:pt x="1337" y="3336"/>
                      </a:cubicBezTo>
                      <a:cubicBezTo>
                        <a:pt x="18171" y="3702"/>
                        <a:pt x="34290" y="10211"/>
                        <a:pt x="46658" y="21643"/>
                      </a:cubicBezTo>
                      <a:cubicBezTo>
                        <a:pt x="47056" y="22009"/>
                        <a:pt x="47585" y="22188"/>
                        <a:pt x="48122" y="2213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7" name="Freeform: Shape 1076">
                  <a:extLst>
                    <a:ext uri="{FF2B5EF4-FFF2-40B4-BE49-F238E27FC236}">
                      <a16:creationId xmlns:a16="http://schemas.microsoft.com/office/drawing/2014/main" id="{2FE2CBC0-15C8-C636-06FA-2204FD062F5F}"/>
                    </a:ext>
                  </a:extLst>
                </p:cNvPr>
                <p:cNvSpPr/>
                <p:nvPr/>
              </p:nvSpPr>
              <p:spPr>
                <a:xfrm>
                  <a:off x="6622848" y="4007119"/>
                  <a:ext cx="50023" cy="22144"/>
                </a:xfrm>
                <a:custGeom>
                  <a:avLst/>
                  <a:gdLst>
                    <a:gd name="connsiteX0" fmla="*/ 48414 w 50023"/>
                    <a:gd name="connsiteY0" fmla="*/ 22131 h 22144"/>
                    <a:gd name="connsiteX1" fmla="*/ 49553 w 50023"/>
                    <a:gd name="connsiteY1" fmla="*/ 21643 h 22144"/>
                    <a:gd name="connsiteX2" fmla="*/ 49553 w 50023"/>
                    <a:gd name="connsiteY2" fmla="*/ 19284 h 22144"/>
                    <a:gd name="connsiteX3" fmla="*/ 1629 w 50023"/>
                    <a:gd name="connsiteY3" fmla="*/ 0 h 22144"/>
                    <a:gd name="connsiteX4" fmla="*/ 1629 w 50023"/>
                    <a:gd name="connsiteY4" fmla="*/ 0 h 22144"/>
                    <a:gd name="connsiteX5" fmla="*/ 2 w 50023"/>
                    <a:gd name="connsiteY5" fmla="*/ 1782 h 22144"/>
                    <a:gd name="connsiteX6" fmla="*/ 2 w 50023"/>
                    <a:gd name="connsiteY6" fmla="*/ 1790 h 22144"/>
                    <a:gd name="connsiteX7" fmla="*/ 1702 w 50023"/>
                    <a:gd name="connsiteY7" fmla="*/ 3344 h 22144"/>
                    <a:gd name="connsiteX8" fmla="*/ 1792 w 50023"/>
                    <a:gd name="connsiteY8" fmla="*/ 3336 h 22144"/>
                    <a:gd name="connsiteX9" fmla="*/ 47112 w 50023"/>
                    <a:gd name="connsiteY9" fmla="*/ 21643 h 22144"/>
                    <a:gd name="connsiteX10" fmla="*/ 48414 w 50023"/>
                    <a:gd name="connsiteY10" fmla="*/ 22131 h 22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023" h="22144">
                      <a:moveTo>
                        <a:pt x="48414" y="22131"/>
                      </a:moveTo>
                      <a:cubicBezTo>
                        <a:pt x="48845" y="22124"/>
                        <a:pt x="49252" y="21953"/>
                        <a:pt x="49553" y="21643"/>
                      </a:cubicBezTo>
                      <a:cubicBezTo>
                        <a:pt x="50180" y="20984"/>
                        <a:pt x="50180" y="19943"/>
                        <a:pt x="49553" y="19284"/>
                      </a:cubicBezTo>
                      <a:cubicBezTo>
                        <a:pt x="36559" y="7079"/>
                        <a:pt x="19456" y="195"/>
                        <a:pt x="1629" y="0"/>
                      </a:cubicBezTo>
                      <a:lnTo>
                        <a:pt x="1629" y="0"/>
                      </a:lnTo>
                      <a:cubicBezTo>
                        <a:pt x="685" y="41"/>
                        <a:pt x="-39" y="846"/>
                        <a:pt x="2" y="1782"/>
                      </a:cubicBezTo>
                      <a:cubicBezTo>
                        <a:pt x="2" y="1790"/>
                        <a:pt x="2" y="1790"/>
                        <a:pt x="2" y="1790"/>
                      </a:cubicBezTo>
                      <a:cubicBezTo>
                        <a:pt x="42" y="2685"/>
                        <a:pt x="799" y="3385"/>
                        <a:pt x="1702" y="3344"/>
                      </a:cubicBezTo>
                      <a:cubicBezTo>
                        <a:pt x="1735" y="3344"/>
                        <a:pt x="1759" y="3336"/>
                        <a:pt x="1792" y="3336"/>
                      </a:cubicBezTo>
                      <a:cubicBezTo>
                        <a:pt x="18626" y="3718"/>
                        <a:pt x="34736" y="10228"/>
                        <a:pt x="47112" y="21643"/>
                      </a:cubicBezTo>
                      <a:cubicBezTo>
                        <a:pt x="47438" y="22018"/>
                        <a:pt x="47926" y="22197"/>
                        <a:pt x="48414" y="2213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8" name="Freeform: Shape 1077">
                  <a:extLst>
                    <a:ext uri="{FF2B5EF4-FFF2-40B4-BE49-F238E27FC236}">
                      <a16:creationId xmlns:a16="http://schemas.microsoft.com/office/drawing/2014/main" id="{4455878E-3C43-0B96-B2BD-4FCFF5C89A67}"/>
                    </a:ext>
                  </a:extLst>
                </p:cNvPr>
                <p:cNvSpPr/>
                <p:nvPr/>
              </p:nvSpPr>
              <p:spPr>
                <a:xfrm>
                  <a:off x="6601930" y="4028925"/>
                  <a:ext cx="49983" cy="22068"/>
                </a:xfrm>
                <a:custGeom>
                  <a:avLst/>
                  <a:gdLst>
                    <a:gd name="connsiteX0" fmla="*/ 48421 w 49983"/>
                    <a:gd name="connsiteY0" fmla="*/ 22050 h 22068"/>
                    <a:gd name="connsiteX1" fmla="*/ 49479 w 49983"/>
                    <a:gd name="connsiteY1" fmla="*/ 21643 h 22068"/>
                    <a:gd name="connsiteX2" fmla="*/ 49536 w 49983"/>
                    <a:gd name="connsiteY2" fmla="*/ 19341 h 22068"/>
                    <a:gd name="connsiteX3" fmla="*/ 49479 w 49983"/>
                    <a:gd name="connsiteY3" fmla="*/ 19284 h 22068"/>
                    <a:gd name="connsiteX4" fmla="*/ 1554 w 49983"/>
                    <a:gd name="connsiteY4" fmla="*/ 0 h 22068"/>
                    <a:gd name="connsiteX5" fmla="*/ 1554 w 49983"/>
                    <a:gd name="connsiteY5" fmla="*/ 0 h 22068"/>
                    <a:gd name="connsiteX6" fmla="*/ 0 w 49983"/>
                    <a:gd name="connsiteY6" fmla="*/ 1538 h 22068"/>
                    <a:gd name="connsiteX7" fmla="*/ 8 w 49983"/>
                    <a:gd name="connsiteY7" fmla="*/ 1709 h 22068"/>
                    <a:gd name="connsiteX8" fmla="*/ 1717 w 49983"/>
                    <a:gd name="connsiteY8" fmla="*/ 3336 h 22068"/>
                    <a:gd name="connsiteX9" fmla="*/ 47038 w 49983"/>
                    <a:gd name="connsiteY9" fmla="*/ 21562 h 22068"/>
                    <a:gd name="connsiteX10" fmla="*/ 48421 w 49983"/>
                    <a:gd name="connsiteY10" fmla="*/ 22050 h 22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83" h="22068">
                      <a:moveTo>
                        <a:pt x="48421" y="22050"/>
                      </a:moveTo>
                      <a:cubicBezTo>
                        <a:pt x="48811" y="22050"/>
                        <a:pt x="49194" y="21912"/>
                        <a:pt x="49479" y="21643"/>
                      </a:cubicBezTo>
                      <a:cubicBezTo>
                        <a:pt x="50129" y="21025"/>
                        <a:pt x="50154" y="19992"/>
                        <a:pt x="49536" y="19341"/>
                      </a:cubicBezTo>
                      <a:cubicBezTo>
                        <a:pt x="49519" y="19324"/>
                        <a:pt x="49503" y="19300"/>
                        <a:pt x="49479" y="19284"/>
                      </a:cubicBezTo>
                      <a:cubicBezTo>
                        <a:pt x="36509" y="7038"/>
                        <a:pt x="19389" y="155"/>
                        <a:pt x="1554" y="0"/>
                      </a:cubicBezTo>
                      <a:lnTo>
                        <a:pt x="1554" y="0"/>
                      </a:lnTo>
                      <a:cubicBezTo>
                        <a:pt x="700" y="-8"/>
                        <a:pt x="8" y="683"/>
                        <a:pt x="0" y="1538"/>
                      </a:cubicBezTo>
                      <a:cubicBezTo>
                        <a:pt x="0" y="1595"/>
                        <a:pt x="0" y="1652"/>
                        <a:pt x="8" y="1709"/>
                      </a:cubicBezTo>
                      <a:cubicBezTo>
                        <a:pt x="49" y="2620"/>
                        <a:pt x="806" y="3336"/>
                        <a:pt x="1717" y="3336"/>
                      </a:cubicBezTo>
                      <a:cubicBezTo>
                        <a:pt x="18551" y="3645"/>
                        <a:pt x="34678" y="10130"/>
                        <a:pt x="47038" y="21562"/>
                      </a:cubicBezTo>
                      <a:cubicBezTo>
                        <a:pt x="47387" y="21944"/>
                        <a:pt x="47908" y="22132"/>
                        <a:pt x="48421" y="2205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9" name="Freeform: Shape 1078">
                  <a:extLst>
                    <a:ext uri="{FF2B5EF4-FFF2-40B4-BE49-F238E27FC236}">
                      <a16:creationId xmlns:a16="http://schemas.microsoft.com/office/drawing/2014/main" id="{6B1C250E-5C3A-3588-2BEB-43674D6EBB88}"/>
                    </a:ext>
                  </a:extLst>
                </p:cNvPr>
                <p:cNvSpPr/>
                <p:nvPr/>
              </p:nvSpPr>
              <p:spPr>
                <a:xfrm>
                  <a:off x="7102093" y="4137629"/>
                  <a:ext cx="153072" cy="139075"/>
                </a:xfrm>
                <a:custGeom>
                  <a:avLst/>
                  <a:gdLst>
                    <a:gd name="connsiteX0" fmla="*/ 0 w 153072"/>
                    <a:gd name="connsiteY0" fmla="*/ 49796 h 139075"/>
                    <a:gd name="connsiteX1" fmla="*/ 27258 w 153072"/>
                    <a:gd name="connsiteY1" fmla="*/ 121154 h 139075"/>
                    <a:gd name="connsiteX2" fmla="*/ 85922 w 153072"/>
                    <a:gd name="connsiteY2" fmla="*/ 137427 h 139075"/>
                    <a:gd name="connsiteX3" fmla="*/ 149876 w 153072"/>
                    <a:gd name="connsiteY3" fmla="*/ 77541 h 139075"/>
                    <a:gd name="connsiteX4" fmla="*/ 143854 w 153072"/>
                    <a:gd name="connsiteY4" fmla="*/ 0 h 13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072" h="139075">
                      <a:moveTo>
                        <a:pt x="0" y="49796"/>
                      </a:moveTo>
                      <a:cubicBezTo>
                        <a:pt x="5533" y="82342"/>
                        <a:pt x="13181" y="103334"/>
                        <a:pt x="27258" y="121154"/>
                      </a:cubicBezTo>
                      <a:cubicBezTo>
                        <a:pt x="41334" y="138973"/>
                        <a:pt x="66883" y="141414"/>
                        <a:pt x="85922" y="137427"/>
                      </a:cubicBezTo>
                      <a:cubicBezTo>
                        <a:pt x="117183" y="131821"/>
                        <a:pt x="142227" y="108363"/>
                        <a:pt x="149876" y="77541"/>
                      </a:cubicBezTo>
                      <a:cubicBezTo>
                        <a:pt x="156303" y="55329"/>
                        <a:pt x="152398" y="29698"/>
                        <a:pt x="14385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0" name="Freeform: Shape 1079">
                  <a:extLst>
                    <a:ext uri="{FF2B5EF4-FFF2-40B4-BE49-F238E27FC236}">
                      <a16:creationId xmlns:a16="http://schemas.microsoft.com/office/drawing/2014/main" id="{CC34465D-DF98-7DBB-128A-5C4D8570915D}"/>
                    </a:ext>
                  </a:extLst>
                </p:cNvPr>
                <p:cNvSpPr/>
                <p:nvPr/>
              </p:nvSpPr>
              <p:spPr>
                <a:xfrm>
                  <a:off x="7079171" y="3939829"/>
                  <a:ext cx="172618" cy="322522"/>
                </a:xfrm>
                <a:custGeom>
                  <a:avLst/>
                  <a:gdLst>
                    <a:gd name="connsiteX0" fmla="*/ 100138 w 172618"/>
                    <a:gd name="connsiteY0" fmla="*/ 0 h 322522"/>
                    <a:gd name="connsiteX1" fmla="*/ 127477 w 172618"/>
                    <a:gd name="connsiteY1" fmla="*/ 86492 h 322522"/>
                    <a:gd name="connsiteX2" fmla="*/ 164580 w 172618"/>
                    <a:gd name="connsiteY2" fmla="*/ 188850 h 322522"/>
                    <a:gd name="connsiteX3" fmla="*/ 162139 w 172618"/>
                    <a:gd name="connsiteY3" fmla="*/ 280467 h 322522"/>
                    <a:gd name="connsiteX4" fmla="*/ 51237 w 172618"/>
                    <a:gd name="connsiteY4" fmla="*/ 307481 h 322522"/>
                    <a:gd name="connsiteX5" fmla="*/ 17633 w 172618"/>
                    <a:gd name="connsiteY5" fmla="*/ 200160 h 322522"/>
                    <a:gd name="connsiteX6" fmla="*/ 7381 w 172618"/>
                    <a:gd name="connsiteY6" fmla="*/ 88038 h 322522"/>
                    <a:gd name="connsiteX7" fmla="*/ 3720 w 172618"/>
                    <a:gd name="connsiteY7" fmla="*/ 19040 h 322522"/>
                    <a:gd name="connsiteX8" fmla="*/ 7381 w 172618"/>
                    <a:gd name="connsiteY8" fmla="*/ 34580 h 322522"/>
                    <a:gd name="connsiteX9" fmla="*/ 16494 w 172618"/>
                    <a:gd name="connsiteY9" fmla="*/ 55573 h 322522"/>
                    <a:gd name="connsiteX10" fmla="*/ 15274 w 172618"/>
                    <a:gd name="connsiteY10" fmla="*/ 43124 h 322522"/>
                    <a:gd name="connsiteX11" fmla="*/ 16657 w 172618"/>
                    <a:gd name="connsiteY11" fmla="*/ 32221 h 322522"/>
                    <a:gd name="connsiteX12" fmla="*/ 26583 w 172618"/>
                    <a:gd name="connsiteY12" fmla="*/ 26606 h 322522"/>
                    <a:gd name="connsiteX13" fmla="*/ 54004 w 172618"/>
                    <a:gd name="connsiteY13" fmla="*/ 19528 h 322522"/>
                    <a:gd name="connsiteX14" fmla="*/ 67999 w 172618"/>
                    <a:gd name="connsiteY14" fmla="*/ 17494 h 322522"/>
                    <a:gd name="connsiteX15" fmla="*/ 92408 w 172618"/>
                    <a:gd name="connsiteY15" fmla="*/ 15948 h 322522"/>
                    <a:gd name="connsiteX16" fmla="*/ 98023 w 172618"/>
                    <a:gd name="connsiteY16" fmla="*/ 19853 h 322522"/>
                    <a:gd name="connsiteX17" fmla="*/ 99080 w 172618"/>
                    <a:gd name="connsiteY17" fmla="*/ 24817 h 322522"/>
                    <a:gd name="connsiteX18" fmla="*/ 101196 w 172618"/>
                    <a:gd name="connsiteY18" fmla="*/ 33767 h 322522"/>
                    <a:gd name="connsiteX19" fmla="*/ 104125 w 172618"/>
                    <a:gd name="connsiteY19" fmla="*/ 36045 h 322522"/>
                    <a:gd name="connsiteX20" fmla="*/ 105345 w 172618"/>
                    <a:gd name="connsiteY20" fmla="*/ 33197 h 322522"/>
                    <a:gd name="connsiteX21" fmla="*/ 102742 w 172618"/>
                    <a:gd name="connsiteY21" fmla="*/ 17982 h 322522"/>
                    <a:gd name="connsiteX22" fmla="*/ 101033 w 172618"/>
                    <a:gd name="connsiteY22" fmla="*/ 8462 h 322522"/>
                    <a:gd name="connsiteX23" fmla="*/ 100138 w 172618"/>
                    <a:gd name="connsiteY23" fmla="*/ 0 h 322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72618" h="322522">
                      <a:moveTo>
                        <a:pt x="100138" y="0"/>
                      </a:moveTo>
                      <a:cubicBezTo>
                        <a:pt x="109658" y="0"/>
                        <a:pt x="117225" y="43205"/>
                        <a:pt x="127477" y="86492"/>
                      </a:cubicBezTo>
                      <a:cubicBezTo>
                        <a:pt x="138542" y="132951"/>
                        <a:pt x="156199" y="157687"/>
                        <a:pt x="164580" y="188850"/>
                      </a:cubicBezTo>
                      <a:cubicBezTo>
                        <a:pt x="176133" y="232136"/>
                        <a:pt x="175157" y="252234"/>
                        <a:pt x="162139" y="280467"/>
                      </a:cubicBezTo>
                      <a:cubicBezTo>
                        <a:pt x="149120" y="308701"/>
                        <a:pt x="83132" y="342712"/>
                        <a:pt x="51237" y="307481"/>
                      </a:cubicBezTo>
                      <a:cubicBezTo>
                        <a:pt x="25119" y="278677"/>
                        <a:pt x="20400" y="244341"/>
                        <a:pt x="17633" y="200160"/>
                      </a:cubicBezTo>
                      <a:cubicBezTo>
                        <a:pt x="16120" y="162634"/>
                        <a:pt x="12694" y="125214"/>
                        <a:pt x="7381" y="88038"/>
                      </a:cubicBezTo>
                      <a:cubicBezTo>
                        <a:pt x="1848" y="55491"/>
                        <a:pt x="-4010" y="23515"/>
                        <a:pt x="3720" y="19040"/>
                      </a:cubicBezTo>
                      <a:cubicBezTo>
                        <a:pt x="4940" y="23840"/>
                        <a:pt x="6242" y="29861"/>
                        <a:pt x="7381" y="34580"/>
                      </a:cubicBezTo>
                      <a:cubicBezTo>
                        <a:pt x="8520" y="39300"/>
                        <a:pt x="11205" y="55898"/>
                        <a:pt x="16494" y="55573"/>
                      </a:cubicBezTo>
                      <a:cubicBezTo>
                        <a:pt x="16453" y="51399"/>
                        <a:pt x="16047" y="47233"/>
                        <a:pt x="15274" y="43124"/>
                      </a:cubicBezTo>
                      <a:cubicBezTo>
                        <a:pt x="14232" y="39454"/>
                        <a:pt x="14728" y="35516"/>
                        <a:pt x="16657" y="32221"/>
                      </a:cubicBezTo>
                      <a:cubicBezTo>
                        <a:pt x="19269" y="29324"/>
                        <a:pt x="22751" y="27355"/>
                        <a:pt x="26583" y="26606"/>
                      </a:cubicBezTo>
                      <a:cubicBezTo>
                        <a:pt x="35591" y="23759"/>
                        <a:pt x="44744" y="21399"/>
                        <a:pt x="54004" y="19528"/>
                      </a:cubicBezTo>
                      <a:cubicBezTo>
                        <a:pt x="58633" y="18608"/>
                        <a:pt x="63304" y="17933"/>
                        <a:pt x="67999" y="17494"/>
                      </a:cubicBezTo>
                      <a:cubicBezTo>
                        <a:pt x="76086" y="16346"/>
                        <a:pt x="84247" y="15834"/>
                        <a:pt x="92408" y="15948"/>
                      </a:cubicBezTo>
                      <a:cubicBezTo>
                        <a:pt x="94760" y="16363"/>
                        <a:pt x="96818" y="17787"/>
                        <a:pt x="98023" y="19853"/>
                      </a:cubicBezTo>
                      <a:cubicBezTo>
                        <a:pt x="98625" y="21448"/>
                        <a:pt x="98982" y="23116"/>
                        <a:pt x="99080" y="24817"/>
                      </a:cubicBezTo>
                      <a:cubicBezTo>
                        <a:pt x="99406" y="27876"/>
                        <a:pt x="100122" y="30886"/>
                        <a:pt x="101196" y="33767"/>
                      </a:cubicBezTo>
                      <a:cubicBezTo>
                        <a:pt x="101684" y="34987"/>
                        <a:pt x="102823" y="36533"/>
                        <a:pt x="104125" y="36045"/>
                      </a:cubicBezTo>
                      <a:cubicBezTo>
                        <a:pt x="105427" y="35557"/>
                        <a:pt x="105508" y="34336"/>
                        <a:pt x="105345" y="33197"/>
                      </a:cubicBezTo>
                      <a:cubicBezTo>
                        <a:pt x="104776" y="27908"/>
                        <a:pt x="103718" y="24166"/>
                        <a:pt x="102742" y="17982"/>
                      </a:cubicBezTo>
                      <a:cubicBezTo>
                        <a:pt x="102335" y="15134"/>
                        <a:pt x="101440" y="11310"/>
                        <a:pt x="101033" y="8462"/>
                      </a:cubicBezTo>
                      <a:cubicBezTo>
                        <a:pt x="100626" y="5614"/>
                        <a:pt x="100707" y="2766"/>
                        <a:pt x="100138" y="0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1" name="Freeform: Shape 1080">
                  <a:extLst>
                    <a:ext uri="{FF2B5EF4-FFF2-40B4-BE49-F238E27FC236}">
                      <a16:creationId xmlns:a16="http://schemas.microsoft.com/office/drawing/2014/main" id="{D291DE5C-C0EB-DDD6-385D-5A5A9154320C}"/>
                    </a:ext>
                  </a:extLst>
                </p:cNvPr>
                <p:cNvSpPr/>
                <p:nvPr/>
              </p:nvSpPr>
              <p:spPr>
                <a:xfrm>
                  <a:off x="7203965" y="4140636"/>
                  <a:ext cx="6570" cy="6402"/>
                </a:xfrm>
                <a:custGeom>
                  <a:avLst/>
                  <a:gdLst>
                    <a:gd name="connsiteX0" fmla="*/ 6507 w 6570"/>
                    <a:gd name="connsiteY0" fmla="*/ 2526 h 6402"/>
                    <a:gd name="connsiteX1" fmla="*/ 3985 w 6570"/>
                    <a:gd name="connsiteY1" fmla="*/ 6350 h 6402"/>
                    <a:gd name="connsiteX2" fmla="*/ 79 w 6570"/>
                    <a:gd name="connsiteY2" fmla="*/ 3828 h 6402"/>
                    <a:gd name="connsiteX3" fmla="*/ 2406 w 6570"/>
                    <a:gd name="connsiteY3" fmla="*/ 126 h 6402"/>
                    <a:gd name="connsiteX4" fmla="*/ 2601 w 6570"/>
                    <a:gd name="connsiteY4" fmla="*/ 85 h 6402"/>
                    <a:gd name="connsiteX5" fmla="*/ 6507 w 6570"/>
                    <a:gd name="connsiteY5" fmla="*/ 2518 h 6402"/>
                    <a:gd name="connsiteX6" fmla="*/ 6507 w 6570"/>
                    <a:gd name="connsiteY6" fmla="*/ 2526 h 6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70" h="6402">
                      <a:moveTo>
                        <a:pt x="6507" y="2526"/>
                      </a:moveTo>
                      <a:cubicBezTo>
                        <a:pt x="6857" y="4276"/>
                        <a:pt x="5734" y="5984"/>
                        <a:pt x="3985" y="6350"/>
                      </a:cubicBezTo>
                      <a:cubicBezTo>
                        <a:pt x="2227" y="6660"/>
                        <a:pt x="519" y="5561"/>
                        <a:pt x="79" y="3828"/>
                      </a:cubicBezTo>
                      <a:cubicBezTo>
                        <a:pt x="-303" y="2160"/>
                        <a:pt x="738" y="508"/>
                        <a:pt x="2406" y="126"/>
                      </a:cubicBezTo>
                      <a:cubicBezTo>
                        <a:pt x="2471" y="109"/>
                        <a:pt x="2536" y="93"/>
                        <a:pt x="2601" y="85"/>
                      </a:cubicBezTo>
                      <a:cubicBezTo>
                        <a:pt x="4351" y="-322"/>
                        <a:pt x="6100" y="769"/>
                        <a:pt x="6507" y="2518"/>
                      </a:cubicBezTo>
                      <a:cubicBezTo>
                        <a:pt x="6507" y="2526"/>
                        <a:pt x="6507" y="2526"/>
                        <a:pt x="6507" y="2526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2" name="Freeform: Shape 1081">
                  <a:extLst>
                    <a:ext uri="{FF2B5EF4-FFF2-40B4-BE49-F238E27FC236}">
                      <a16:creationId xmlns:a16="http://schemas.microsoft.com/office/drawing/2014/main" id="{F2D7722F-A6B6-8F4D-2CD9-CBA8ACB097C7}"/>
                    </a:ext>
                  </a:extLst>
                </p:cNvPr>
                <p:cNvSpPr/>
                <p:nvPr/>
              </p:nvSpPr>
              <p:spPr>
                <a:xfrm>
                  <a:off x="7197455" y="4110534"/>
                  <a:ext cx="6586" cy="6431"/>
                </a:xfrm>
                <a:custGeom>
                  <a:avLst/>
                  <a:gdLst>
                    <a:gd name="connsiteX0" fmla="*/ 6508 w 6586"/>
                    <a:gd name="connsiteY0" fmla="*/ 2604 h 6431"/>
                    <a:gd name="connsiteX1" fmla="*/ 4181 w 6586"/>
                    <a:gd name="connsiteY1" fmla="*/ 6306 h 6431"/>
                    <a:gd name="connsiteX2" fmla="*/ 3986 w 6586"/>
                    <a:gd name="connsiteY2" fmla="*/ 6347 h 6431"/>
                    <a:gd name="connsiteX3" fmla="*/ 80 w 6586"/>
                    <a:gd name="connsiteY3" fmla="*/ 3914 h 6431"/>
                    <a:gd name="connsiteX4" fmla="*/ 80 w 6586"/>
                    <a:gd name="connsiteY4" fmla="*/ 3905 h 6431"/>
                    <a:gd name="connsiteX5" fmla="*/ 2472 w 6586"/>
                    <a:gd name="connsiteY5" fmla="*/ 106 h 6431"/>
                    <a:gd name="connsiteX6" fmla="*/ 2603 w 6586"/>
                    <a:gd name="connsiteY6" fmla="*/ 81 h 6431"/>
                    <a:gd name="connsiteX7" fmla="*/ 6492 w 6586"/>
                    <a:gd name="connsiteY7" fmla="*/ 2539 h 6431"/>
                    <a:gd name="connsiteX8" fmla="*/ 6508 w 6586"/>
                    <a:gd name="connsiteY8" fmla="*/ 2604 h 6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86" h="6431">
                      <a:moveTo>
                        <a:pt x="6508" y="2604"/>
                      </a:moveTo>
                      <a:cubicBezTo>
                        <a:pt x="6890" y="4272"/>
                        <a:pt x="5849" y="5923"/>
                        <a:pt x="4181" y="6306"/>
                      </a:cubicBezTo>
                      <a:cubicBezTo>
                        <a:pt x="4116" y="6322"/>
                        <a:pt x="4051" y="6338"/>
                        <a:pt x="3986" y="6347"/>
                      </a:cubicBezTo>
                      <a:cubicBezTo>
                        <a:pt x="2236" y="6753"/>
                        <a:pt x="487" y="5663"/>
                        <a:pt x="80" y="3914"/>
                      </a:cubicBezTo>
                      <a:cubicBezTo>
                        <a:pt x="80" y="3905"/>
                        <a:pt x="80" y="3905"/>
                        <a:pt x="80" y="3905"/>
                      </a:cubicBezTo>
                      <a:cubicBezTo>
                        <a:pt x="-310" y="2197"/>
                        <a:pt x="764" y="496"/>
                        <a:pt x="2472" y="106"/>
                      </a:cubicBezTo>
                      <a:cubicBezTo>
                        <a:pt x="2513" y="98"/>
                        <a:pt x="2562" y="89"/>
                        <a:pt x="2603" y="81"/>
                      </a:cubicBezTo>
                      <a:cubicBezTo>
                        <a:pt x="4352" y="-317"/>
                        <a:pt x="6101" y="789"/>
                        <a:pt x="6492" y="2539"/>
                      </a:cubicBezTo>
                      <a:cubicBezTo>
                        <a:pt x="6500" y="2563"/>
                        <a:pt x="6500" y="2579"/>
                        <a:pt x="6508" y="2604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3" name="Freeform: Shape 1082">
                  <a:extLst>
                    <a:ext uri="{FF2B5EF4-FFF2-40B4-BE49-F238E27FC236}">
                      <a16:creationId xmlns:a16="http://schemas.microsoft.com/office/drawing/2014/main" id="{190C3AAD-FA0E-1775-D6F2-25AF2F746FF0}"/>
                    </a:ext>
                  </a:extLst>
                </p:cNvPr>
                <p:cNvSpPr/>
                <p:nvPr/>
              </p:nvSpPr>
              <p:spPr>
                <a:xfrm>
                  <a:off x="7191304" y="4082167"/>
                  <a:ext cx="6620" cy="6452"/>
                </a:xfrm>
                <a:custGeom>
                  <a:avLst/>
                  <a:gdLst>
                    <a:gd name="connsiteX0" fmla="*/ 6557 w 6620"/>
                    <a:gd name="connsiteY0" fmla="*/ 2574 h 6452"/>
                    <a:gd name="connsiteX1" fmla="*/ 4035 w 6620"/>
                    <a:gd name="connsiteY1" fmla="*/ 6399 h 6452"/>
                    <a:gd name="connsiteX2" fmla="*/ 48 w 6620"/>
                    <a:gd name="connsiteY2" fmla="*/ 3876 h 6452"/>
                    <a:gd name="connsiteX3" fmla="*/ 2652 w 6620"/>
                    <a:gd name="connsiteY3" fmla="*/ 52 h 6452"/>
                    <a:gd name="connsiteX4" fmla="*/ 6557 w 6620"/>
                    <a:gd name="connsiteY4" fmla="*/ 2574 h 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20" h="6452">
                      <a:moveTo>
                        <a:pt x="6557" y="2574"/>
                      </a:moveTo>
                      <a:cubicBezTo>
                        <a:pt x="6907" y="4324"/>
                        <a:pt x="5784" y="6032"/>
                        <a:pt x="4035" y="6399"/>
                      </a:cubicBezTo>
                      <a:cubicBezTo>
                        <a:pt x="2253" y="6716"/>
                        <a:pt x="528" y="5617"/>
                        <a:pt x="48" y="3876"/>
                      </a:cubicBezTo>
                      <a:cubicBezTo>
                        <a:pt x="-253" y="2110"/>
                        <a:pt x="894" y="418"/>
                        <a:pt x="2652" y="52"/>
                      </a:cubicBezTo>
                      <a:cubicBezTo>
                        <a:pt x="4409" y="-257"/>
                        <a:pt x="6118" y="841"/>
                        <a:pt x="6557" y="2574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4" name="Freeform: Shape 1083">
                  <a:extLst>
                    <a:ext uri="{FF2B5EF4-FFF2-40B4-BE49-F238E27FC236}">
                      <a16:creationId xmlns:a16="http://schemas.microsoft.com/office/drawing/2014/main" id="{22D512F6-58C1-9650-C1A1-6F8C1AF2E604}"/>
                    </a:ext>
                  </a:extLst>
                </p:cNvPr>
                <p:cNvSpPr/>
                <p:nvPr/>
              </p:nvSpPr>
              <p:spPr>
                <a:xfrm>
                  <a:off x="7185268" y="4054225"/>
                  <a:ext cx="6587" cy="6186"/>
                </a:xfrm>
                <a:custGeom>
                  <a:avLst/>
                  <a:gdLst>
                    <a:gd name="connsiteX0" fmla="*/ 6571 w 6587"/>
                    <a:gd name="connsiteY0" fmla="*/ 2526 h 6186"/>
                    <a:gd name="connsiteX1" fmla="*/ 3569 w 6587"/>
                    <a:gd name="connsiteY1" fmla="*/ 6172 h 6186"/>
                    <a:gd name="connsiteX2" fmla="*/ 62 w 6587"/>
                    <a:gd name="connsiteY2" fmla="*/ 3828 h 6186"/>
                    <a:gd name="connsiteX3" fmla="*/ 2552 w 6587"/>
                    <a:gd name="connsiteY3" fmla="*/ 94 h 6186"/>
                    <a:gd name="connsiteX4" fmla="*/ 2584 w 6587"/>
                    <a:gd name="connsiteY4" fmla="*/ 86 h 6186"/>
                    <a:gd name="connsiteX5" fmla="*/ 6571 w 6587"/>
                    <a:gd name="connsiteY5" fmla="*/ 2526 h 6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87" h="6186">
                      <a:moveTo>
                        <a:pt x="6571" y="2526"/>
                      </a:moveTo>
                      <a:cubicBezTo>
                        <a:pt x="6750" y="4357"/>
                        <a:pt x="5408" y="5993"/>
                        <a:pt x="3569" y="6172"/>
                      </a:cubicBezTo>
                      <a:cubicBezTo>
                        <a:pt x="1998" y="6318"/>
                        <a:pt x="526" y="5342"/>
                        <a:pt x="62" y="3828"/>
                      </a:cubicBezTo>
                      <a:cubicBezTo>
                        <a:pt x="-280" y="2112"/>
                        <a:pt x="827" y="435"/>
                        <a:pt x="2552" y="94"/>
                      </a:cubicBezTo>
                      <a:cubicBezTo>
                        <a:pt x="2560" y="94"/>
                        <a:pt x="2576" y="86"/>
                        <a:pt x="2584" y="86"/>
                      </a:cubicBezTo>
                      <a:cubicBezTo>
                        <a:pt x="4358" y="-321"/>
                        <a:pt x="6132" y="761"/>
                        <a:pt x="6571" y="2526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5" name="Freeform: Shape 1084">
                  <a:extLst>
                    <a:ext uri="{FF2B5EF4-FFF2-40B4-BE49-F238E27FC236}">
                      <a16:creationId xmlns:a16="http://schemas.microsoft.com/office/drawing/2014/main" id="{531B3588-AA46-33BE-D685-B6105E40244D}"/>
                    </a:ext>
                  </a:extLst>
                </p:cNvPr>
                <p:cNvSpPr/>
                <p:nvPr/>
              </p:nvSpPr>
              <p:spPr>
                <a:xfrm>
                  <a:off x="7111451" y="4066430"/>
                  <a:ext cx="6588" cy="6435"/>
                </a:xfrm>
                <a:custGeom>
                  <a:avLst/>
                  <a:gdLst>
                    <a:gd name="connsiteX0" fmla="*/ 6508 w 6588"/>
                    <a:gd name="connsiteY0" fmla="*/ 2526 h 6435"/>
                    <a:gd name="connsiteX1" fmla="*/ 4116 w 6588"/>
                    <a:gd name="connsiteY1" fmla="*/ 6326 h 6435"/>
                    <a:gd name="connsiteX2" fmla="*/ 3986 w 6588"/>
                    <a:gd name="connsiteY2" fmla="*/ 6350 h 6435"/>
                    <a:gd name="connsiteX3" fmla="*/ 80 w 6588"/>
                    <a:gd name="connsiteY3" fmla="*/ 3909 h 6435"/>
                    <a:gd name="connsiteX4" fmla="*/ 80 w 6588"/>
                    <a:gd name="connsiteY4" fmla="*/ 3909 h 6435"/>
                    <a:gd name="connsiteX5" fmla="*/ 2472 w 6588"/>
                    <a:gd name="connsiteY5" fmla="*/ 110 h 6435"/>
                    <a:gd name="connsiteX6" fmla="*/ 2603 w 6588"/>
                    <a:gd name="connsiteY6" fmla="*/ 85 h 6435"/>
                    <a:gd name="connsiteX7" fmla="*/ 6508 w 6588"/>
                    <a:gd name="connsiteY7" fmla="*/ 2526 h 6435"/>
                    <a:gd name="connsiteX8" fmla="*/ 6508 w 6588"/>
                    <a:gd name="connsiteY8" fmla="*/ 2526 h 6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88" h="6435">
                      <a:moveTo>
                        <a:pt x="6508" y="2526"/>
                      </a:moveTo>
                      <a:cubicBezTo>
                        <a:pt x="6899" y="4235"/>
                        <a:pt x="5825" y="5935"/>
                        <a:pt x="4116" y="6326"/>
                      </a:cubicBezTo>
                      <a:cubicBezTo>
                        <a:pt x="4075" y="6334"/>
                        <a:pt x="4026" y="6342"/>
                        <a:pt x="3986" y="6350"/>
                      </a:cubicBezTo>
                      <a:cubicBezTo>
                        <a:pt x="2236" y="6757"/>
                        <a:pt x="487" y="5667"/>
                        <a:pt x="80" y="3909"/>
                      </a:cubicBezTo>
                      <a:cubicBezTo>
                        <a:pt x="80" y="3909"/>
                        <a:pt x="80" y="3909"/>
                        <a:pt x="80" y="3909"/>
                      </a:cubicBezTo>
                      <a:cubicBezTo>
                        <a:pt x="-310" y="2201"/>
                        <a:pt x="764" y="500"/>
                        <a:pt x="2472" y="110"/>
                      </a:cubicBezTo>
                      <a:cubicBezTo>
                        <a:pt x="2513" y="101"/>
                        <a:pt x="2562" y="93"/>
                        <a:pt x="2603" y="85"/>
                      </a:cubicBezTo>
                      <a:cubicBezTo>
                        <a:pt x="4352" y="-322"/>
                        <a:pt x="6101" y="769"/>
                        <a:pt x="6508" y="2526"/>
                      </a:cubicBezTo>
                      <a:cubicBezTo>
                        <a:pt x="6508" y="2526"/>
                        <a:pt x="6508" y="2526"/>
                        <a:pt x="6508" y="2526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6" name="Freeform: Shape 1085">
                  <a:extLst>
                    <a:ext uri="{FF2B5EF4-FFF2-40B4-BE49-F238E27FC236}">
                      <a16:creationId xmlns:a16="http://schemas.microsoft.com/office/drawing/2014/main" id="{1C1F16C2-EC2D-2555-F718-139CCAF3C6FB}"/>
                    </a:ext>
                  </a:extLst>
                </p:cNvPr>
                <p:cNvSpPr/>
                <p:nvPr/>
              </p:nvSpPr>
              <p:spPr>
                <a:xfrm>
                  <a:off x="7117554" y="4094587"/>
                  <a:ext cx="6587" cy="6431"/>
                </a:xfrm>
                <a:custGeom>
                  <a:avLst/>
                  <a:gdLst>
                    <a:gd name="connsiteX0" fmla="*/ 6508 w 6587"/>
                    <a:gd name="connsiteY0" fmla="*/ 2604 h 6431"/>
                    <a:gd name="connsiteX1" fmla="*/ 4181 w 6587"/>
                    <a:gd name="connsiteY1" fmla="*/ 6306 h 6431"/>
                    <a:gd name="connsiteX2" fmla="*/ 3986 w 6587"/>
                    <a:gd name="connsiteY2" fmla="*/ 6347 h 6431"/>
                    <a:gd name="connsiteX3" fmla="*/ 80 w 6587"/>
                    <a:gd name="connsiteY3" fmla="*/ 3905 h 6431"/>
                    <a:gd name="connsiteX4" fmla="*/ 80 w 6587"/>
                    <a:gd name="connsiteY4" fmla="*/ 3905 h 6431"/>
                    <a:gd name="connsiteX5" fmla="*/ 2472 w 6587"/>
                    <a:gd name="connsiteY5" fmla="*/ 106 h 6431"/>
                    <a:gd name="connsiteX6" fmla="*/ 2603 w 6587"/>
                    <a:gd name="connsiteY6" fmla="*/ 81 h 6431"/>
                    <a:gd name="connsiteX7" fmla="*/ 6492 w 6587"/>
                    <a:gd name="connsiteY7" fmla="*/ 2539 h 6431"/>
                    <a:gd name="connsiteX8" fmla="*/ 6508 w 6587"/>
                    <a:gd name="connsiteY8" fmla="*/ 2604 h 6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87" h="6431">
                      <a:moveTo>
                        <a:pt x="6508" y="2604"/>
                      </a:moveTo>
                      <a:cubicBezTo>
                        <a:pt x="6891" y="4272"/>
                        <a:pt x="5849" y="5923"/>
                        <a:pt x="4181" y="6306"/>
                      </a:cubicBezTo>
                      <a:cubicBezTo>
                        <a:pt x="4116" y="6322"/>
                        <a:pt x="4051" y="6338"/>
                        <a:pt x="3986" y="6347"/>
                      </a:cubicBezTo>
                      <a:cubicBezTo>
                        <a:pt x="2236" y="6753"/>
                        <a:pt x="487" y="5663"/>
                        <a:pt x="80" y="3905"/>
                      </a:cubicBezTo>
                      <a:cubicBezTo>
                        <a:pt x="80" y="3905"/>
                        <a:pt x="80" y="3905"/>
                        <a:pt x="80" y="3905"/>
                      </a:cubicBezTo>
                      <a:cubicBezTo>
                        <a:pt x="-310" y="2197"/>
                        <a:pt x="764" y="496"/>
                        <a:pt x="2472" y="106"/>
                      </a:cubicBezTo>
                      <a:cubicBezTo>
                        <a:pt x="2513" y="98"/>
                        <a:pt x="2562" y="89"/>
                        <a:pt x="2603" y="81"/>
                      </a:cubicBezTo>
                      <a:cubicBezTo>
                        <a:pt x="4352" y="-317"/>
                        <a:pt x="6101" y="789"/>
                        <a:pt x="6492" y="2539"/>
                      </a:cubicBezTo>
                      <a:cubicBezTo>
                        <a:pt x="6500" y="2563"/>
                        <a:pt x="6500" y="2579"/>
                        <a:pt x="6508" y="2604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7" name="Freeform: Shape 1086">
                  <a:extLst>
                    <a:ext uri="{FF2B5EF4-FFF2-40B4-BE49-F238E27FC236}">
                      <a16:creationId xmlns:a16="http://schemas.microsoft.com/office/drawing/2014/main" id="{A5489619-812B-9754-B363-F654F24CFAC8}"/>
                    </a:ext>
                  </a:extLst>
                </p:cNvPr>
                <p:cNvSpPr/>
                <p:nvPr/>
              </p:nvSpPr>
              <p:spPr>
                <a:xfrm>
                  <a:off x="7123689" y="4122996"/>
                  <a:ext cx="6572" cy="6169"/>
                </a:xfrm>
                <a:custGeom>
                  <a:avLst/>
                  <a:gdLst>
                    <a:gd name="connsiteX0" fmla="*/ 6557 w 6572"/>
                    <a:gd name="connsiteY0" fmla="*/ 2510 h 6169"/>
                    <a:gd name="connsiteX1" fmla="*/ 3554 w 6572"/>
                    <a:gd name="connsiteY1" fmla="*/ 6155 h 6169"/>
                    <a:gd name="connsiteX2" fmla="*/ 47 w 6572"/>
                    <a:gd name="connsiteY2" fmla="*/ 3812 h 6169"/>
                    <a:gd name="connsiteX3" fmla="*/ 2651 w 6572"/>
                    <a:gd name="connsiteY3" fmla="*/ 69 h 6169"/>
                    <a:gd name="connsiteX4" fmla="*/ 6557 w 6572"/>
                    <a:gd name="connsiteY4" fmla="*/ 2510 h 6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72" h="6169">
                      <a:moveTo>
                        <a:pt x="6557" y="2510"/>
                      </a:moveTo>
                      <a:cubicBezTo>
                        <a:pt x="6736" y="4341"/>
                        <a:pt x="5393" y="5976"/>
                        <a:pt x="3554" y="6155"/>
                      </a:cubicBezTo>
                      <a:cubicBezTo>
                        <a:pt x="1984" y="6301"/>
                        <a:pt x="511" y="5325"/>
                        <a:pt x="47" y="3812"/>
                      </a:cubicBezTo>
                      <a:cubicBezTo>
                        <a:pt x="-254" y="2062"/>
                        <a:pt x="910" y="402"/>
                        <a:pt x="2651" y="69"/>
                      </a:cubicBezTo>
                      <a:cubicBezTo>
                        <a:pt x="4392" y="-289"/>
                        <a:pt x="6117" y="785"/>
                        <a:pt x="6557" y="2510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8" name="Freeform: Shape 1087">
                  <a:extLst>
                    <a:ext uri="{FF2B5EF4-FFF2-40B4-BE49-F238E27FC236}">
                      <a16:creationId xmlns:a16="http://schemas.microsoft.com/office/drawing/2014/main" id="{46E58EB2-15F9-B09F-820F-1E63585E5FF5}"/>
                    </a:ext>
                  </a:extLst>
                </p:cNvPr>
                <p:cNvSpPr/>
                <p:nvPr/>
              </p:nvSpPr>
              <p:spPr>
                <a:xfrm>
                  <a:off x="7129872" y="4153037"/>
                  <a:ext cx="6602" cy="6402"/>
                </a:xfrm>
                <a:custGeom>
                  <a:avLst/>
                  <a:gdLst>
                    <a:gd name="connsiteX0" fmla="*/ 6557 w 6602"/>
                    <a:gd name="connsiteY0" fmla="*/ 2574 h 6402"/>
                    <a:gd name="connsiteX1" fmla="*/ 3953 w 6602"/>
                    <a:gd name="connsiteY1" fmla="*/ 6317 h 6402"/>
                    <a:gd name="connsiteX2" fmla="*/ 48 w 6602"/>
                    <a:gd name="connsiteY2" fmla="*/ 3876 h 6402"/>
                    <a:gd name="connsiteX3" fmla="*/ 48 w 6602"/>
                    <a:gd name="connsiteY3" fmla="*/ 3876 h 6402"/>
                    <a:gd name="connsiteX4" fmla="*/ 2651 w 6602"/>
                    <a:gd name="connsiteY4" fmla="*/ 52 h 6402"/>
                    <a:gd name="connsiteX5" fmla="*/ 6557 w 6602"/>
                    <a:gd name="connsiteY5" fmla="*/ 2574 h 6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02" h="6402">
                      <a:moveTo>
                        <a:pt x="6557" y="2574"/>
                      </a:moveTo>
                      <a:cubicBezTo>
                        <a:pt x="6850" y="4324"/>
                        <a:pt x="5695" y="5984"/>
                        <a:pt x="3953" y="6317"/>
                      </a:cubicBezTo>
                      <a:cubicBezTo>
                        <a:pt x="2204" y="6724"/>
                        <a:pt x="455" y="5634"/>
                        <a:pt x="48" y="3876"/>
                      </a:cubicBezTo>
                      <a:cubicBezTo>
                        <a:pt x="48" y="3876"/>
                        <a:pt x="48" y="3876"/>
                        <a:pt x="48" y="3876"/>
                      </a:cubicBezTo>
                      <a:cubicBezTo>
                        <a:pt x="-253" y="2111"/>
                        <a:pt x="894" y="418"/>
                        <a:pt x="2651" y="52"/>
                      </a:cubicBezTo>
                      <a:cubicBezTo>
                        <a:pt x="4409" y="-257"/>
                        <a:pt x="6118" y="841"/>
                        <a:pt x="6557" y="2574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9" name="Freeform: Shape 1088">
                  <a:extLst>
                    <a:ext uri="{FF2B5EF4-FFF2-40B4-BE49-F238E27FC236}">
                      <a16:creationId xmlns:a16="http://schemas.microsoft.com/office/drawing/2014/main" id="{8342189A-A469-9534-26A9-B8769EBB567E}"/>
                    </a:ext>
                  </a:extLst>
                </p:cNvPr>
                <p:cNvSpPr/>
                <p:nvPr/>
              </p:nvSpPr>
              <p:spPr>
                <a:xfrm>
                  <a:off x="7117309" y="3956102"/>
                  <a:ext cx="48656" cy="210981"/>
                </a:xfrm>
                <a:custGeom>
                  <a:avLst/>
                  <a:gdLst>
                    <a:gd name="connsiteX0" fmla="*/ 48657 w 48656"/>
                    <a:gd name="connsiteY0" fmla="*/ 210981 h 210981"/>
                    <a:gd name="connsiteX1" fmla="*/ 0 w 48656"/>
                    <a:gd name="connsiteY1" fmla="*/ 1546 h 210981"/>
                    <a:gd name="connsiteX2" fmla="*/ 12042 w 48656"/>
                    <a:gd name="connsiteY2" fmla="*/ 0 h 210981"/>
                    <a:gd name="connsiteX3" fmla="*/ 48657 w 48656"/>
                    <a:gd name="connsiteY3" fmla="*/ 210981 h 21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656" h="210981">
                      <a:moveTo>
                        <a:pt x="48657" y="210981"/>
                      </a:moveTo>
                      <a:lnTo>
                        <a:pt x="0" y="1546"/>
                      </a:lnTo>
                      <a:lnTo>
                        <a:pt x="12042" y="0"/>
                      </a:lnTo>
                      <a:lnTo>
                        <a:pt x="48657" y="210981"/>
                      </a:ln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0" name="Freeform: Shape 1089">
                  <a:extLst>
                    <a:ext uri="{FF2B5EF4-FFF2-40B4-BE49-F238E27FC236}">
                      <a16:creationId xmlns:a16="http://schemas.microsoft.com/office/drawing/2014/main" id="{24C065A0-54A9-B890-2261-CCD216155BD5}"/>
                    </a:ext>
                  </a:extLst>
                </p:cNvPr>
                <p:cNvSpPr/>
                <p:nvPr/>
              </p:nvSpPr>
              <p:spPr>
                <a:xfrm>
                  <a:off x="7131770" y="4141612"/>
                  <a:ext cx="77164" cy="16054"/>
                </a:xfrm>
                <a:custGeom>
                  <a:avLst/>
                  <a:gdLst>
                    <a:gd name="connsiteX0" fmla="*/ 75854 w 77164"/>
                    <a:gd name="connsiteY0" fmla="*/ 3828 h 16054"/>
                    <a:gd name="connsiteX1" fmla="*/ 75285 w 77164"/>
                    <a:gd name="connsiteY1" fmla="*/ 3828 h 16054"/>
                    <a:gd name="connsiteX2" fmla="*/ 2544 w 77164"/>
                    <a:gd name="connsiteY2" fmla="*/ 15788 h 16054"/>
                    <a:gd name="connsiteX3" fmla="*/ 266 w 77164"/>
                    <a:gd name="connsiteY3" fmla="*/ 15300 h 16054"/>
                    <a:gd name="connsiteX4" fmla="*/ 754 w 77164"/>
                    <a:gd name="connsiteY4" fmla="*/ 13022 h 16054"/>
                    <a:gd name="connsiteX5" fmla="*/ 75692 w 77164"/>
                    <a:gd name="connsiteY5" fmla="*/ 573 h 16054"/>
                    <a:gd name="connsiteX6" fmla="*/ 77156 w 77164"/>
                    <a:gd name="connsiteY6" fmla="*/ 2347 h 16054"/>
                    <a:gd name="connsiteX7" fmla="*/ 77156 w 77164"/>
                    <a:gd name="connsiteY7" fmla="*/ 2363 h 16054"/>
                    <a:gd name="connsiteX8" fmla="*/ 75854 w 77164"/>
                    <a:gd name="connsiteY8" fmla="*/ 3828 h 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164" h="16054">
                      <a:moveTo>
                        <a:pt x="75854" y="3828"/>
                      </a:moveTo>
                      <a:lnTo>
                        <a:pt x="75285" y="3828"/>
                      </a:lnTo>
                      <a:cubicBezTo>
                        <a:pt x="53072" y="1387"/>
                        <a:pt x="16295" y="7408"/>
                        <a:pt x="2544" y="15788"/>
                      </a:cubicBezTo>
                      <a:cubicBezTo>
                        <a:pt x="1779" y="16285"/>
                        <a:pt x="762" y="16065"/>
                        <a:pt x="266" y="15300"/>
                      </a:cubicBezTo>
                      <a:cubicBezTo>
                        <a:pt x="-231" y="14535"/>
                        <a:pt x="-11" y="13518"/>
                        <a:pt x="754" y="13022"/>
                      </a:cubicBezTo>
                      <a:cubicBezTo>
                        <a:pt x="15318" y="4153"/>
                        <a:pt x="52421" y="-1949"/>
                        <a:pt x="75692" y="573"/>
                      </a:cubicBezTo>
                      <a:cubicBezTo>
                        <a:pt x="76587" y="655"/>
                        <a:pt x="77246" y="1452"/>
                        <a:pt x="77156" y="2347"/>
                      </a:cubicBezTo>
                      <a:cubicBezTo>
                        <a:pt x="77156" y="2355"/>
                        <a:pt x="77156" y="2355"/>
                        <a:pt x="77156" y="2363"/>
                      </a:cubicBezTo>
                      <a:cubicBezTo>
                        <a:pt x="77075" y="3079"/>
                        <a:pt x="76554" y="3665"/>
                        <a:pt x="75854" y="382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1" name="Freeform: Shape 1090">
                  <a:extLst>
                    <a:ext uri="{FF2B5EF4-FFF2-40B4-BE49-F238E27FC236}">
                      <a16:creationId xmlns:a16="http://schemas.microsoft.com/office/drawing/2014/main" id="{BCB0D082-7E4E-D073-2E58-0EA25FD62272}"/>
                    </a:ext>
                  </a:extLst>
                </p:cNvPr>
                <p:cNvSpPr/>
                <p:nvPr/>
              </p:nvSpPr>
              <p:spPr>
                <a:xfrm>
                  <a:off x="7125690" y="4110199"/>
                  <a:ext cx="77149" cy="17502"/>
                </a:xfrm>
                <a:custGeom>
                  <a:avLst/>
                  <a:gdLst>
                    <a:gd name="connsiteX0" fmla="*/ 75832 w 77149"/>
                    <a:gd name="connsiteY0" fmla="*/ 5136 h 17502"/>
                    <a:gd name="connsiteX1" fmla="*/ 74937 w 77149"/>
                    <a:gd name="connsiteY1" fmla="*/ 5136 h 17502"/>
                    <a:gd name="connsiteX2" fmla="*/ 2521 w 77149"/>
                    <a:gd name="connsiteY2" fmla="*/ 17259 h 17502"/>
                    <a:gd name="connsiteX3" fmla="*/ 243 w 77149"/>
                    <a:gd name="connsiteY3" fmla="*/ 16771 h 17502"/>
                    <a:gd name="connsiteX4" fmla="*/ 731 w 77149"/>
                    <a:gd name="connsiteY4" fmla="*/ 14493 h 17502"/>
                    <a:gd name="connsiteX5" fmla="*/ 75994 w 77149"/>
                    <a:gd name="connsiteY5" fmla="*/ 2125 h 17502"/>
                    <a:gd name="connsiteX6" fmla="*/ 77101 w 77149"/>
                    <a:gd name="connsiteY6" fmla="*/ 4013 h 17502"/>
                    <a:gd name="connsiteX7" fmla="*/ 77052 w 77149"/>
                    <a:gd name="connsiteY7" fmla="*/ 4160 h 17502"/>
                    <a:gd name="connsiteX8" fmla="*/ 75832 w 77149"/>
                    <a:gd name="connsiteY8" fmla="*/ 5136 h 17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149" h="17502">
                      <a:moveTo>
                        <a:pt x="75832" y="5136"/>
                      </a:moveTo>
                      <a:cubicBezTo>
                        <a:pt x="75547" y="5258"/>
                        <a:pt x="75222" y="5258"/>
                        <a:pt x="74937" y="5136"/>
                      </a:cubicBezTo>
                      <a:cubicBezTo>
                        <a:pt x="57525" y="-722"/>
                        <a:pt x="17981" y="7658"/>
                        <a:pt x="2521" y="17259"/>
                      </a:cubicBezTo>
                      <a:cubicBezTo>
                        <a:pt x="1748" y="17723"/>
                        <a:pt x="756" y="17503"/>
                        <a:pt x="243" y="16771"/>
                      </a:cubicBezTo>
                      <a:cubicBezTo>
                        <a:pt x="-221" y="15998"/>
                        <a:pt x="-1" y="15005"/>
                        <a:pt x="731" y="14493"/>
                      </a:cubicBezTo>
                      <a:cubicBezTo>
                        <a:pt x="17004" y="4485"/>
                        <a:pt x="57687" y="-4140"/>
                        <a:pt x="75994" y="2125"/>
                      </a:cubicBezTo>
                      <a:cubicBezTo>
                        <a:pt x="76816" y="2345"/>
                        <a:pt x="77313" y="3183"/>
                        <a:pt x="77101" y="4013"/>
                      </a:cubicBezTo>
                      <a:cubicBezTo>
                        <a:pt x="77085" y="4062"/>
                        <a:pt x="77069" y="4111"/>
                        <a:pt x="77052" y="4160"/>
                      </a:cubicBezTo>
                      <a:cubicBezTo>
                        <a:pt x="76865" y="4696"/>
                        <a:pt x="76393" y="5071"/>
                        <a:pt x="75832" y="513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2" name="Freeform: Shape 1091">
                  <a:extLst>
                    <a:ext uri="{FF2B5EF4-FFF2-40B4-BE49-F238E27FC236}">
                      <a16:creationId xmlns:a16="http://schemas.microsoft.com/office/drawing/2014/main" id="{34B2E98D-4D41-0607-8F88-9B01AD9F5F9E}"/>
                    </a:ext>
                  </a:extLst>
                </p:cNvPr>
                <p:cNvSpPr/>
                <p:nvPr/>
              </p:nvSpPr>
              <p:spPr>
                <a:xfrm>
                  <a:off x="7119091" y="4081836"/>
                  <a:ext cx="77217" cy="17476"/>
                </a:xfrm>
                <a:custGeom>
                  <a:avLst/>
                  <a:gdLst>
                    <a:gd name="connsiteX0" fmla="*/ 75840 w 77217"/>
                    <a:gd name="connsiteY0" fmla="*/ 5184 h 17476"/>
                    <a:gd name="connsiteX1" fmla="*/ 74945 w 77217"/>
                    <a:gd name="connsiteY1" fmla="*/ 5184 h 17476"/>
                    <a:gd name="connsiteX2" fmla="*/ 2611 w 77217"/>
                    <a:gd name="connsiteY2" fmla="*/ 17226 h 17476"/>
                    <a:gd name="connsiteX3" fmla="*/ 251 w 77217"/>
                    <a:gd name="connsiteY3" fmla="*/ 16738 h 17476"/>
                    <a:gd name="connsiteX4" fmla="*/ 764 w 77217"/>
                    <a:gd name="connsiteY4" fmla="*/ 14492 h 17476"/>
                    <a:gd name="connsiteX5" fmla="*/ 821 w 77217"/>
                    <a:gd name="connsiteY5" fmla="*/ 14459 h 17476"/>
                    <a:gd name="connsiteX6" fmla="*/ 76084 w 77217"/>
                    <a:gd name="connsiteY6" fmla="*/ 2092 h 17476"/>
                    <a:gd name="connsiteX7" fmla="*/ 77142 w 77217"/>
                    <a:gd name="connsiteY7" fmla="*/ 4207 h 17476"/>
                    <a:gd name="connsiteX8" fmla="*/ 75840 w 77217"/>
                    <a:gd name="connsiteY8" fmla="*/ 5184 h 17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217" h="17476">
                      <a:moveTo>
                        <a:pt x="75840" y="5184"/>
                      </a:moveTo>
                      <a:lnTo>
                        <a:pt x="74945" y="5184"/>
                      </a:lnTo>
                      <a:cubicBezTo>
                        <a:pt x="57614" y="-675"/>
                        <a:pt x="17989" y="7706"/>
                        <a:pt x="2611" y="17226"/>
                      </a:cubicBezTo>
                      <a:cubicBezTo>
                        <a:pt x="1814" y="17698"/>
                        <a:pt x="797" y="17486"/>
                        <a:pt x="251" y="16738"/>
                      </a:cubicBezTo>
                      <a:cubicBezTo>
                        <a:pt x="-229" y="15973"/>
                        <a:pt x="-1" y="14972"/>
                        <a:pt x="764" y="14492"/>
                      </a:cubicBezTo>
                      <a:cubicBezTo>
                        <a:pt x="780" y="14484"/>
                        <a:pt x="804" y="14468"/>
                        <a:pt x="821" y="14459"/>
                      </a:cubicBezTo>
                      <a:cubicBezTo>
                        <a:pt x="17094" y="4451"/>
                        <a:pt x="57777" y="-4092"/>
                        <a:pt x="76084" y="2092"/>
                      </a:cubicBezTo>
                      <a:cubicBezTo>
                        <a:pt x="76946" y="2401"/>
                        <a:pt x="77410" y="3329"/>
                        <a:pt x="77142" y="4207"/>
                      </a:cubicBezTo>
                      <a:cubicBezTo>
                        <a:pt x="76881" y="4712"/>
                        <a:pt x="76401" y="5078"/>
                        <a:pt x="75840" y="518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3" name="Freeform: Shape 1092">
                  <a:extLst>
                    <a:ext uri="{FF2B5EF4-FFF2-40B4-BE49-F238E27FC236}">
                      <a16:creationId xmlns:a16="http://schemas.microsoft.com/office/drawing/2014/main" id="{5A7B3219-86E2-4999-0FC8-4A3469A507C6}"/>
                    </a:ext>
                  </a:extLst>
                </p:cNvPr>
                <p:cNvSpPr/>
                <p:nvPr/>
              </p:nvSpPr>
              <p:spPr>
                <a:xfrm>
                  <a:off x="7112832" y="4053939"/>
                  <a:ext cx="77408" cy="17679"/>
                </a:xfrm>
                <a:custGeom>
                  <a:avLst/>
                  <a:gdLst>
                    <a:gd name="connsiteX0" fmla="*/ 76078 w 77408"/>
                    <a:gd name="connsiteY0" fmla="*/ 5172 h 17679"/>
                    <a:gd name="connsiteX1" fmla="*/ 75183 w 77408"/>
                    <a:gd name="connsiteY1" fmla="*/ 5172 h 17679"/>
                    <a:gd name="connsiteX2" fmla="*/ 2768 w 77408"/>
                    <a:gd name="connsiteY2" fmla="*/ 17215 h 17679"/>
                    <a:gd name="connsiteX3" fmla="*/ 465 w 77408"/>
                    <a:gd name="connsiteY3" fmla="*/ 17198 h 17679"/>
                    <a:gd name="connsiteX4" fmla="*/ 481 w 77408"/>
                    <a:gd name="connsiteY4" fmla="*/ 14896 h 17679"/>
                    <a:gd name="connsiteX5" fmla="*/ 1059 w 77408"/>
                    <a:gd name="connsiteY5" fmla="*/ 14529 h 17679"/>
                    <a:gd name="connsiteX6" fmla="*/ 76322 w 77408"/>
                    <a:gd name="connsiteY6" fmla="*/ 2080 h 17679"/>
                    <a:gd name="connsiteX7" fmla="*/ 77315 w 77408"/>
                    <a:gd name="connsiteY7" fmla="*/ 4155 h 17679"/>
                    <a:gd name="connsiteX8" fmla="*/ 77299 w 77408"/>
                    <a:gd name="connsiteY8" fmla="*/ 4196 h 17679"/>
                    <a:gd name="connsiteX9" fmla="*/ 76078 w 77408"/>
                    <a:gd name="connsiteY9" fmla="*/ 5172 h 17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408" h="17679">
                      <a:moveTo>
                        <a:pt x="76078" y="5172"/>
                      </a:moveTo>
                      <a:cubicBezTo>
                        <a:pt x="75785" y="5254"/>
                        <a:pt x="75476" y="5254"/>
                        <a:pt x="75183" y="5172"/>
                      </a:cubicBezTo>
                      <a:cubicBezTo>
                        <a:pt x="57771" y="-686"/>
                        <a:pt x="18227" y="7695"/>
                        <a:pt x="2768" y="17215"/>
                      </a:cubicBezTo>
                      <a:cubicBezTo>
                        <a:pt x="2125" y="17841"/>
                        <a:pt x="1099" y="17833"/>
                        <a:pt x="465" y="17198"/>
                      </a:cubicBezTo>
                      <a:cubicBezTo>
                        <a:pt x="-162" y="16555"/>
                        <a:pt x="-154" y="15522"/>
                        <a:pt x="481" y="14896"/>
                      </a:cubicBezTo>
                      <a:cubicBezTo>
                        <a:pt x="652" y="14733"/>
                        <a:pt x="847" y="14611"/>
                        <a:pt x="1059" y="14529"/>
                      </a:cubicBezTo>
                      <a:cubicBezTo>
                        <a:pt x="17332" y="4522"/>
                        <a:pt x="58015" y="-4103"/>
                        <a:pt x="76322" y="2080"/>
                      </a:cubicBezTo>
                      <a:cubicBezTo>
                        <a:pt x="77168" y="2382"/>
                        <a:pt x="77616" y="3309"/>
                        <a:pt x="77315" y="4155"/>
                      </a:cubicBezTo>
                      <a:cubicBezTo>
                        <a:pt x="77307" y="4172"/>
                        <a:pt x="77307" y="4180"/>
                        <a:pt x="77299" y="4196"/>
                      </a:cubicBezTo>
                      <a:cubicBezTo>
                        <a:pt x="77111" y="4733"/>
                        <a:pt x="76640" y="5107"/>
                        <a:pt x="76078" y="517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4" name="Freeform: Shape 1093">
                  <a:extLst>
                    <a:ext uri="{FF2B5EF4-FFF2-40B4-BE49-F238E27FC236}">
                      <a16:creationId xmlns:a16="http://schemas.microsoft.com/office/drawing/2014/main" id="{71D7AF92-7CAC-A639-D627-FC71B1984E17}"/>
                    </a:ext>
                  </a:extLst>
                </p:cNvPr>
                <p:cNvSpPr/>
                <p:nvPr/>
              </p:nvSpPr>
              <p:spPr>
                <a:xfrm>
                  <a:off x="6671806" y="2837650"/>
                  <a:ext cx="542815" cy="1211864"/>
                </a:xfrm>
                <a:custGeom>
                  <a:avLst/>
                  <a:gdLst>
                    <a:gd name="connsiteX0" fmla="*/ 469587 w 542815"/>
                    <a:gd name="connsiteY0" fmla="*/ 36940 h 1211864"/>
                    <a:gd name="connsiteX1" fmla="*/ 497251 w 542815"/>
                    <a:gd name="connsiteY1" fmla="*/ 672894 h 1211864"/>
                    <a:gd name="connsiteX2" fmla="*/ 527112 w 542815"/>
                    <a:gd name="connsiteY2" fmla="*/ 881678 h 1211864"/>
                    <a:gd name="connsiteX3" fmla="*/ 542816 w 542815"/>
                    <a:gd name="connsiteY3" fmla="*/ 1187451 h 1211864"/>
                    <a:gd name="connsiteX4" fmla="*/ 403843 w 542815"/>
                    <a:gd name="connsiteY4" fmla="*/ 1205758 h 1211864"/>
                    <a:gd name="connsiteX5" fmla="*/ 310924 w 542815"/>
                    <a:gd name="connsiteY5" fmla="*/ 743845 h 1211864"/>
                    <a:gd name="connsiteX6" fmla="*/ 237695 w 542815"/>
                    <a:gd name="connsiteY6" fmla="*/ 399587 h 1211864"/>
                    <a:gd name="connsiteX7" fmla="*/ 202870 w 542815"/>
                    <a:gd name="connsiteY7" fmla="*/ 621634 h 1211864"/>
                    <a:gd name="connsiteX8" fmla="*/ 203277 w 542815"/>
                    <a:gd name="connsiteY8" fmla="*/ 751819 h 1211864"/>
                    <a:gd name="connsiteX9" fmla="*/ 155027 w 542815"/>
                    <a:gd name="connsiteY9" fmla="*/ 1113652 h 1211864"/>
                    <a:gd name="connsiteX10" fmla="*/ 7186 w 542815"/>
                    <a:gd name="connsiteY10" fmla="*/ 1111699 h 1211864"/>
                    <a:gd name="connsiteX11" fmla="*/ 107 w 542815"/>
                    <a:gd name="connsiteY11" fmla="*/ 622773 h 1211864"/>
                    <a:gd name="connsiteX12" fmla="*/ 27365 w 542815"/>
                    <a:gd name="connsiteY12" fmla="*/ 0 h 1211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42815" h="1211864">
                      <a:moveTo>
                        <a:pt x="469587" y="36940"/>
                      </a:moveTo>
                      <a:cubicBezTo>
                        <a:pt x="488220" y="306260"/>
                        <a:pt x="497251" y="672894"/>
                        <a:pt x="497251" y="672894"/>
                      </a:cubicBezTo>
                      <a:cubicBezTo>
                        <a:pt x="498960" y="693317"/>
                        <a:pt x="518162" y="780785"/>
                        <a:pt x="527112" y="881678"/>
                      </a:cubicBezTo>
                      <a:cubicBezTo>
                        <a:pt x="536551" y="988186"/>
                        <a:pt x="542816" y="1187451"/>
                        <a:pt x="542816" y="1187451"/>
                      </a:cubicBezTo>
                      <a:cubicBezTo>
                        <a:pt x="542816" y="1187451"/>
                        <a:pt x="465681" y="1226587"/>
                        <a:pt x="403843" y="1205758"/>
                      </a:cubicBezTo>
                      <a:cubicBezTo>
                        <a:pt x="403843" y="1205758"/>
                        <a:pt x="341273" y="869555"/>
                        <a:pt x="310924" y="743845"/>
                      </a:cubicBezTo>
                      <a:cubicBezTo>
                        <a:pt x="282202" y="624888"/>
                        <a:pt x="237695" y="399587"/>
                        <a:pt x="237695" y="399587"/>
                      </a:cubicBezTo>
                      <a:lnTo>
                        <a:pt x="202870" y="621634"/>
                      </a:lnTo>
                      <a:cubicBezTo>
                        <a:pt x="202870" y="621634"/>
                        <a:pt x="206206" y="698362"/>
                        <a:pt x="203277" y="751819"/>
                      </a:cubicBezTo>
                      <a:cubicBezTo>
                        <a:pt x="199778" y="814145"/>
                        <a:pt x="155027" y="1113652"/>
                        <a:pt x="155027" y="1113652"/>
                      </a:cubicBezTo>
                      <a:cubicBezTo>
                        <a:pt x="155027" y="1113652"/>
                        <a:pt x="71139" y="1160356"/>
                        <a:pt x="7186" y="1111699"/>
                      </a:cubicBezTo>
                      <a:cubicBezTo>
                        <a:pt x="7186" y="1111699"/>
                        <a:pt x="1002" y="697873"/>
                        <a:pt x="107" y="622773"/>
                      </a:cubicBezTo>
                      <a:cubicBezTo>
                        <a:pt x="-1683" y="475420"/>
                        <a:pt x="19472" y="190152"/>
                        <a:pt x="2736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5" name="Freeform: Shape 1094">
                  <a:extLst>
                    <a:ext uri="{FF2B5EF4-FFF2-40B4-BE49-F238E27FC236}">
                      <a16:creationId xmlns:a16="http://schemas.microsoft.com/office/drawing/2014/main" id="{44B4A505-5C89-AC2E-BC5D-795539996527}"/>
                    </a:ext>
                  </a:extLst>
                </p:cNvPr>
                <p:cNvSpPr/>
                <p:nvPr/>
              </p:nvSpPr>
              <p:spPr>
                <a:xfrm>
                  <a:off x="7024877" y="3182966"/>
                  <a:ext cx="110738" cy="822525"/>
                </a:xfrm>
                <a:custGeom>
                  <a:avLst/>
                  <a:gdLst>
                    <a:gd name="connsiteX0" fmla="*/ 0 w 110738"/>
                    <a:gd name="connsiteY0" fmla="*/ 0 h 822525"/>
                    <a:gd name="connsiteX1" fmla="*/ 17087 w 110738"/>
                    <a:gd name="connsiteY1" fmla="*/ 193569 h 822525"/>
                    <a:gd name="connsiteX2" fmla="*/ 26769 w 110738"/>
                    <a:gd name="connsiteY2" fmla="*/ 290231 h 822525"/>
                    <a:gd name="connsiteX3" fmla="*/ 31814 w 110738"/>
                    <a:gd name="connsiteY3" fmla="*/ 338562 h 822525"/>
                    <a:gd name="connsiteX4" fmla="*/ 34499 w 110738"/>
                    <a:gd name="connsiteY4" fmla="*/ 362972 h 822525"/>
                    <a:gd name="connsiteX5" fmla="*/ 38079 w 110738"/>
                    <a:gd name="connsiteY5" fmla="*/ 387382 h 822525"/>
                    <a:gd name="connsiteX6" fmla="*/ 74856 w 110738"/>
                    <a:gd name="connsiteY6" fmla="*/ 631479 h 822525"/>
                    <a:gd name="connsiteX7" fmla="*/ 110739 w 110738"/>
                    <a:gd name="connsiteY7" fmla="*/ 822525 h 822525"/>
                    <a:gd name="connsiteX8" fmla="*/ 84620 w 110738"/>
                    <a:gd name="connsiteY8" fmla="*/ 630096 h 822525"/>
                    <a:gd name="connsiteX9" fmla="*/ 49877 w 110738"/>
                    <a:gd name="connsiteY9" fmla="*/ 385999 h 822525"/>
                    <a:gd name="connsiteX10" fmla="*/ 46134 w 110738"/>
                    <a:gd name="connsiteY10" fmla="*/ 361996 h 822525"/>
                    <a:gd name="connsiteX11" fmla="*/ 43449 w 110738"/>
                    <a:gd name="connsiteY11" fmla="*/ 337586 h 822525"/>
                    <a:gd name="connsiteX12" fmla="*/ 37754 w 110738"/>
                    <a:gd name="connsiteY12" fmla="*/ 289336 h 822525"/>
                    <a:gd name="connsiteX13" fmla="*/ 25956 w 110738"/>
                    <a:gd name="connsiteY13" fmla="*/ 192999 h 822525"/>
                    <a:gd name="connsiteX14" fmla="*/ 0 w 110738"/>
                    <a:gd name="connsiteY14" fmla="*/ 0 h 82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738" h="822525">
                      <a:moveTo>
                        <a:pt x="0" y="0"/>
                      </a:moveTo>
                      <a:cubicBezTo>
                        <a:pt x="5045" y="64604"/>
                        <a:pt x="10740" y="129127"/>
                        <a:pt x="17087" y="193569"/>
                      </a:cubicBezTo>
                      <a:cubicBezTo>
                        <a:pt x="20179" y="225790"/>
                        <a:pt x="23409" y="258010"/>
                        <a:pt x="26769" y="290231"/>
                      </a:cubicBezTo>
                      <a:lnTo>
                        <a:pt x="31814" y="338562"/>
                      </a:lnTo>
                      <a:lnTo>
                        <a:pt x="34499" y="362972"/>
                      </a:lnTo>
                      <a:cubicBezTo>
                        <a:pt x="35313" y="371109"/>
                        <a:pt x="36859" y="379245"/>
                        <a:pt x="38079" y="387382"/>
                      </a:cubicBezTo>
                      <a:cubicBezTo>
                        <a:pt x="48250" y="451335"/>
                        <a:pt x="63628" y="567444"/>
                        <a:pt x="74856" y="631479"/>
                      </a:cubicBezTo>
                      <a:cubicBezTo>
                        <a:pt x="86085" y="695514"/>
                        <a:pt x="97883" y="758979"/>
                        <a:pt x="110739" y="822525"/>
                      </a:cubicBezTo>
                      <a:cubicBezTo>
                        <a:pt x="102871" y="758247"/>
                        <a:pt x="94164" y="694106"/>
                        <a:pt x="84620" y="630096"/>
                      </a:cubicBezTo>
                      <a:cubicBezTo>
                        <a:pt x="75100" y="566061"/>
                        <a:pt x="60211" y="449871"/>
                        <a:pt x="49877" y="385999"/>
                      </a:cubicBezTo>
                      <a:cubicBezTo>
                        <a:pt x="48657" y="377862"/>
                        <a:pt x="47029" y="369725"/>
                        <a:pt x="46134" y="361996"/>
                      </a:cubicBezTo>
                      <a:lnTo>
                        <a:pt x="43449" y="337586"/>
                      </a:lnTo>
                      <a:lnTo>
                        <a:pt x="37754" y="289336"/>
                      </a:lnTo>
                      <a:cubicBezTo>
                        <a:pt x="33905" y="257221"/>
                        <a:pt x="29967" y="225114"/>
                        <a:pt x="25956" y="192999"/>
                      </a:cubicBezTo>
                      <a:cubicBezTo>
                        <a:pt x="17925" y="128501"/>
                        <a:pt x="9276" y="64173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6" name="Freeform: Shape 1095">
                  <a:extLst>
                    <a:ext uri="{FF2B5EF4-FFF2-40B4-BE49-F238E27FC236}">
                      <a16:creationId xmlns:a16="http://schemas.microsoft.com/office/drawing/2014/main" id="{5A61FB8B-9C0D-0A5D-EE23-1412342656C2}"/>
                    </a:ext>
                  </a:extLst>
                </p:cNvPr>
                <p:cNvSpPr/>
                <p:nvPr/>
              </p:nvSpPr>
              <p:spPr>
                <a:xfrm>
                  <a:off x="6697029" y="3161241"/>
                  <a:ext cx="20855" cy="766383"/>
                </a:xfrm>
                <a:custGeom>
                  <a:avLst/>
                  <a:gdLst>
                    <a:gd name="connsiteX0" fmla="*/ 20855 w 20855"/>
                    <a:gd name="connsiteY0" fmla="*/ 0 h 766383"/>
                    <a:gd name="connsiteX1" fmla="*/ 5396 w 20855"/>
                    <a:gd name="connsiteY1" fmla="*/ 180957 h 766383"/>
                    <a:gd name="connsiteX2" fmla="*/ 432 w 20855"/>
                    <a:gd name="connsiteY2" fmla="*/ 362484 h 766383"/>
                    <a:gd name="connsiteX3" fmla="*/ 3199 w 20855"/>
                    <a:gd name="connsiteY3" fmla="*/ 584938 h 766383"/>
                    <a:gd name="connsiteX4" fmla="*/ 9871 w 20855"/>
                    <a:gd name="connsiteY4" fmla="*/ 766383 h 766383"/>
                    <a:gd name="connsiteX5" fmla="*/ 12637 w 20855"/>
                    <a:gd name="connsiteY5" fmla="*/ 584938 h 766383"/>
                    <a:gd name="connsiteX6" fmla="*/ 12637 w 20855"/>
                    <a:gd name="connsiteY6" fmla="*/ 362566 h 766383"/>
                    <a:gd name="connsiteX7" fmla="*/ 12068 w 20855"/>
                    <a:gd name="connsiteY7" fmla="*/ 317245 h 766383"/>
                    <a:gd name="connsiteX8" fmla="*/ 12068 w 20855"/>
                    <a:gd name="connsiteY8" fmla="*/ 305854 h 766383"/>
                    <a:gd name="connsiteX9" fmla="*/ 12068 w 20855"/>
                    <a:gd name="connsiteY9" fmla="*/ 294625 h 766383"/>
                    <a:gd name="connsiteX10" fmla="*/ 12637 w 20855"/>
                    <a:gd name="connsiteY10" fmla="*/ 272005 h 766383"/>
                    <a:gd name="connsiteX11" fmla="*/ 14834 w 20855"/>
                    <a:gd name="connsiteY11" fmla="*/ 181364 h 766383"/>
                    <a:gd name="connsiteX12" fmla="*/ 17438 w 20855"/>
                    <a:gd name="connsiteY12" fmla="*/ 90641 h 766383"/>
                    <a:gd name="connsiteX13" fmla="*/ 20855 w 20855"/>
                    <a:gd name="connsiteY13" fmla="*/ 0 h 76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855" h="766383">
                      <a:moveTo>
                        <a:pt x="20855" y="0"/>
                      </a:moveTo>
                      <a:cubicBezTo>
                        <a:pt x="13207" y="60129"/>
                        <a:pt x="8732" y="120503"/>
                        <a:pt x="5396" y="180957"/>
                      </a:cubicBezTo>
                      <a:cubicBezTo>
                        <a:pt x="2060" y="241412"/>
                        <a:pt x="-1195" y="302029"/>
                        <a:pt x="432" y="362484"/>
                      </a:cubicBezTo>
                      <a:cubicBezTo>
                        <a:pt x="2060" y="422939"/>
                        <a:pt x="1572" y="524402"/>
                        <a:pt x="3199" y="584938"/>
                      </a:cubicBezTo>
                      <a:cubicBezTo>
                        <a:pt x="4826" y="645474"/>
                        <a:pt x="6860" y="705929"/>
                        <a:pt x="9871" y="766383"/>
                      </a:cubicBezTo>
                      <a:cubicBezTo>
                        <a:pt x="11604" y="705847"/>
                        <a:pt x="12531" y="645368"/>
                        <a:pt x="12637" y="584938"/>
                      </a:cubicBezTo>
                      <a:cubicBezTo>
                        <a:pt x="12637" y="524402"/>
                        <a:pt x="13044" y="423020"/>
                        <a:pt x="12637" y="362566"/>
                      </a:cubicBezTo>
                      <a:lnTo>
                        <a:pt x="12068" y="317245"/>
                      </a:lnTo>
                      <a:lnTo>
                        <a:pt x="12068" y="305854"/>
                      </a:lnTo>
                      <a:lnTo>
                        <a:pt x="12068" y="294625"/>
                      </a:lnTo>
                      <a:lnTo>
                        <a:pt x="12637" y="272005"/>
                      </a:lnTo>
                      <a:lnTo>
                        <a:pt x="14834" y="181364"/>
                      </a:lnTo>
                      <a:lnTo>
                        <a:pt x="17438" y="90641"/>
                      </a:lnTo>
                      <a:cubicBezTo>
                        <a:pt x="18089" y="60455"/>
                        <a:pt x="19472" y="30268"/>
                        <a:pt x="2085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7" name="Freeform: Shape 1096">
                  <a:extLst>
                    <a:ext uri="{FF2B5EF4-FFF2-40B4-BE49-F238E27FC236}">
                      <a16:creationId xmlns:a16="http://schemas.microsoft.com/office/drawing/2014/main" id="{D6BFF8E2-6AB1-EFB0-9C7E-B518FF8576BC}"/>
                    </a:ext>
                  </a:extLst>
                </p:cNvPr>
                <p:cNvSpPr/>
                <p:nvPr/>
              </p:nvSpPr>
              <p:spPr>
                <a:xfrm>
                  <a:off x="6770854" y="3043993"/>
                  <a:ext cx="138728" cy="414964"/>
                </a:xfrm>
                <a:custGeom>
                  <a:avLst/>
                  <a:gdLst>
                    <a:gd name="connsiteX0" fmla="*/ 138728 w 138728"/>
                    <a:gd name="connsiteY0" fmla="*/ 193325 h 414964"/>
                    <a:gd name="connsiteX1" fmla="*/ 113342 w 138728"/>
                    <a:gd name="connsiteY1" fmla="*/ 45483 h 414964"/>
                    <a:gd name="connsiteX2" fmla="*/ 0 w 138728"/>
                    <a:gd name="connsiteY2" fmla="*/ 0 h 414964"/>
                    <a:gd name="connsiteX3" fmla="*/ 95198 w 138728"/>
                    <a:gd name="connsiteY3" fmla="*/ 62896 h 414964"/>
                    <a:gd name="connsiteX4" fmla="*/ 120503 w 138728"/>
                    <a:gd name="connsiteY4" fmla="*/ 193081 h 414964"/>
                    <a:gd name="connsiteX5" fmla="*/ 103822 w 138728"/>
                    <a:gd name="connsiteY5" fmla="*/ 414965 h 414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728" h="414964">
                      <a:moveTo>
                        <a:pt x="138728" y="193325"/>
                      </a:moveTo>
                      <a:lnTo>
                        <a:pt x="113342" y="45483"/>
                      </a:lnTo>
                      <a:cubicBezTo>
                        <a:pt x="113342" y="45483"/>
                        <a:pt x="38161" y="34011"/>
                        <a:pt x="0" y="0"/>
                      </a:cubicBezTo>
                      <a:cubicBezTo>
                        <a:pt x="0" y="0"/>
                        <a:pt x="24410" y="44670"/>
                        <a:pt x="95198" y="62896"/>
                      </a:cubicBezTo>
                      <a:lnTo>
                        <a:pt x="120503" y="193081"/>
                      </a:lnTo>
                      <a:lnTo>
                        <a:pt x="103822" y="4149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021" name="Graphic 4">
                <a:extLst>
                  <a:ext uri="{FF2B5EF4-FFF2-40B4-BE49-F238E27FC236}">
                    <a16:creationId xmlns:a16="http://schemas.microsoft.com/office/drawing/2014/main" id="{9B509C8F-AA86-7179-74BB-0ACE5124C333}"/>
                  </a:ext>
                </a:extLst>
              </p:cNvPr>
              <p:cNvGrpSpPr/>
              <p:nvPr/>
            </p:nvGrpSpPr>
            <p:grpSpPr>
              <a:xfrm>
                <a:off x="6173895" y="1949056"/>
                <a:ext cx="1144806" cy="1127484"/>
                <a:chOff x="6173895" y="1949056"/>
                <a:chExt cx="1144806" cy="1127484"/>
              </a:xfrm>
            </p:grpSpPr>
            <p:sp>
              <p:nvSpPr>
                <p:cNvPr id="1022" name="Freeform: Shape 1021">
                  <a:extLst>
                    <a:ext uri="{FF2B5EF4-FFF2-40B4-BE49-F238E27FC236}">
                      <a16:creationId xmlns:a16="http://schemas.microsoft.com/office/drawing/2014/main" id="{E0DF1ED4-06A3-6276-7AAE-594BACA70DA2}"/>
                    </a:ext>
                  </a:extLst>
                </p:cNvPr>
                <p:cNvSpPr/>
                <p:nvPr/>
              </p:nvSpPr>
              <p:spPr>
                <a:xfrm>
                  <a:off x="6173895" y="2292455"/>
                  <a:ext cx="396473" cy="443404"/>
                </a:xfrm>
                <a:custGeom>
                  <a:avLst/>
                  <a:gdLst>
                    <a:gd name="connsiteX0" fmla="*/ 381990 w 396473"/>
                    <a:gd name="connsiteY0" fmla="*/ 283930 h 443404"/>
                    <a:gd name="connsiteX1" fmla="*/ 236753 w 396473"/>
                    <a:gd name="connsiteY1" fmla="*/ 174981 h 443404"/>
                    <a:gd name="connsiteX2" fmla="*/ 194117 w 396473"/>
                    <a:gd name="connsiteY2" fmla="*/ 98986 h 443404"/>
                    <a:gd name="connsiteX3" fmla="*/ 194117 w 396473"/>
                    <a:gd name="connsiteY3" fmla="*/ 98986 h 443404"/>
                    <a:gd name="connsiteX4" fmla="*/ 148959 w 396473"/>
                    <a:gd name="connsiteY4" fmla="*/ 36579 h 443404"/>
                    <a:gd name="connsiteX5" fmla="*/ 118366 w 396473"/>
                    <a:gd name="connsiteY5" fmla="*/ 9321 h 443404"/>
                    <a:gd name="connsiteX6" fmla="*/ 122841 w 396473"/>
                    <a:gd name="connsiteY6" fmla="*/ 62860 h 443404"/>
                    <a:gd name="connsiteX7" fmla="*/ 130001 w 396473"/>
                    <a:gd name="connsiteY7" fmla="*/ 79133 h 443404"/>
                    <a:gd name="connsiteX8" fmla="*/ 112670 w 396473"/>
                    <a:gd name="connsiteY8" fmla="*/ 81411 h 443404"/>
                    <a:gd name="connsiteX9" fmla="*/ 21378 w 396473"/>
                    <a:gd name="connsiteY9" fmla="*/ 3544 h 443404"/>
                    <a:gd name="connsiteX10" fmla="*/ 5837 w 396473"/>
                    <a:gd name="connsiteY10" fmla="*/ 24048 h 443404"/>
                    <a:gd name="connsiteX11" fmla="*/ 1199 w 396473"/>
                    <a:gd name="connsiteY11" fmla="*/ 92884 h 443404"/>
                    <a:gd name="connsiteX12" fmla="*/ 34559 w 396473"/>
                    <a:gd name="connsiteY12" fmla="*/ 152036 h 443404"/>
                    <a:gd name="connsiteX13" fmla="*/ 132605 w 396473"/>
                    <a:gd name="connsiteY13" fmla="*/ 229415 h 443404"/>
                    <a:gd name="connsiteX14" fmla="*/ 255630 w 396473"/>
                    <a:gd name="connsiteY14" fmla="*/ 348290 h 443404"/>
                    <a:gd name="connsiteX15" fmla="*/ 396474 w 396473"/>
                    <a:gd name="connsiteY15" fmla="*/ 435596 h 443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6473" h="443404">
                      <a:moveTo>
                        <a:pt x="381990" y="283930"/>
                      </a:moveTo>
                      <a:cubicBezTo>
                        <a:pt x="381990" y="283930"/>
                        <a:pt x="272960" y="198659"/>
                        <a:pt x="236753" y="174981"/>
                      </a:cubicBezTo>
                      <a:cubicBezTo>
                        <a:pt x="200545" y="151304"/>
                        <a:pt x="205834" y="126162"/>
                        <a:pt x="194117" y="98986"/>
                      </a:cubicBezTo>
                      <a:lnTo>
                        <a:pt x="194117" y="98986"/>
                      </a:lnTo>
                      <a:cubicBezTo>
                        <a:pt x="182400" y="72298"/>
                        <a:pt x="163931" y="60744"/>
                        <a:pt x="148959" y="36579"/>
                      </a:cubicBezTo>
                      <a:cubicBezTo>
                        <a:pt x="133988" y="12413"/>
                        <a:pt x="130245" y="-3291"/>
                        <a:pt x="118366" y="9321"/>
                      </a:cubicBezTo>
                      <a:cubicBezTo>
                        <a:pt x="106486" y="21933"/>
                        <a:pt x="120969" y="55211"/>
                        <a:pt x="122841" y="62860"/>
                      </a:cubicBezTo>
                      <a:cubicBezTo>
                        <a:pt x="123817" y="66602"/>
                        <a:pt x="128943" y="74169"/>
                        <a:pt x="130001" y="79133"/>
                      </a:cubicBezTo>
                      <a:cubicBezTo>
                        <a:pt x="131059" y="84096"/>
                        <a:pt x="128048" y="87269"/>
                        <a:pt x="112670" y="81411"/>
                      </a:cubicBezTo>
                      <a:cubicBezTo>
                        <a:pt x="81914" y="70020"/>
                        <a:pt x="33745" y="14773"/>
                        <a:pt x="21378" y="3544"/>
                      </a:cubicBezTo>
                      <a:cubicBezTo>
                        <a:pt x="9010" y="-7684"/>
                        <a:pt x="2826" y="10135"/>
                        <a:pt x="5837" y="24048"/>
                      </a:cubicBezTo>
                      <a:cubicBezTo>
                        <a:pt x="8848" y="37962"/>
                        <a:pt x="-3845" y="69776"/>
                        <a:pt x="1199" y="92884"/>
                      </a:cubicBezTo>
                      <a:cubicBezTo>
                        <a:pt x="6651" y="117293"/>
                        <a:pt x="10475" y="128522"/>
                        <a:pt x="34559" y="152036"/>
                      </a:cubicBezTo>
                      <a:cubicBezTo>
                        <a:pt x="64973" y="180579"/>
                        <a:pt x="97772" y="206470"/>
                        <a:pt x="132605" y="229415"/>
                      </a:cubicBezTo>
                      <a:cubicBezTo>
                        <a:pt x="173288" y="253825"/>
                        <a:pt x="188259" y="270098"/>
                        <a:pt x="255630" y="348290"/>
                      </a:cubicBezTo>
                      <a:cubicBezTo>
                        <a:pt x="306402" y="407199"/>
                        <a:pt x="344400" y="464725"/>
                        <a:pt x="396474" y="435596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23" name="Freeform: Shape 1022">
                  <a:extLst>
                    <a:ext uri="{FF2B5EF4-FFF2-40B4-BE49-F238E27FC236}">
                      <a16:creationId xmlns:a16="http://schemas.microsoft.com/office/drawing/2014/main" id="{68838F1B-30E2-995C-AB7B-A0349D05DA57}"/>
                    </a:ext>
                  </a:extLst>
                </p:cNvPr>
                <p:cNvSpPr/>
                <p:nvPr/>
              </p:nvSpPr>
              <p:spPr>
                <a:xfrm>
                  <a:off x="6544088" y="2329927"/>
                  <a:ext cx="314559" cy="408660"/>
                </a:xfrm>
                <a:custGeom>
                  <a:avLst/>
                  <a:gdLst>
                    <a:gd name="connsiteX0" fmla="*/ 273470 w 314559"/>
                    <a:gd name="connsiteY0" fmla="*/ 1 h 408660"/>
                    <a:gd name="connsiteX1" fmla="*/ 204391 w 314559"/>
                    <a:gd name="connsiteY1" fmla="*/ 21482 h 408660"/>
                    <a:gd name="connsiteX2" fmla="*/ 150526 w 314559"/>
                    <a:gd name="connsiteY2" fmla="*/ 71847 h 408660"/>
                    <a:gd name="connsiteX3" fmla="*/ 0 w 314559"/>
                    <a:gd name="connsiteY3" fmla="*/ 245970 h 408660"/>
                    <a:gd name="connsiteX4" fmla="*/ 13506 w 314559"/>
                    <a:gd name="connsiteY4" fmla="*/ 408213 h 408660"/>
                    <a:gd name="connsiteX5" fmla="*/ 101300 w 314559"/>
                    <a:gd name="connsiteY5" fmla="*/ 357115 h 408660"/>
                    <a:gd name="connsiteX6" fmla="*/ 314559 w 314559"/>
                    <a:gd name="connsiteY6" fmla="*/ 139299 h 40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559" h="408660">
                      <a:moveTo>
                        <a:pt x="273470" y="1"/>
                      </a:moveTo>
                      <a:cubicBezTo>
                        <a:pt x="248784" y="-114"/>
                        <a:pt x="224659" y="7387"/>
                        <a:pt x="204391" y="21482"/>
                      </a:cubicBezTo>
                      <a:cubicBezTo>
                        <a:pt x="190396" y="29618"/>
                        <a:pt x="179981" y="40196"/>
                        <a:pt x="150526" y="71847"/>
                      </a:cubicBezTo>
                      <a:cubicBezTo>
                        <a:pt x="121072" y="103498"/>
                        <a:pt x="0" y="245970"/>
                        <a:pt x="0" y="245970"/>
                      </a:cubicBezTo>
                      <a:cubicBezTo>
                        <a:pt x="0" y="245970"/>
                        <a:pt x="12205" y="301949"/>
                        <a:pt x="13506" y="408213"/>
                      </a:cubicBezTo>
                      <a:cubicBezTo>
                        <a:pt x="40764" y="412444"/>
                        <a:pt x="66394" y="386000"/>
                        <a:pt x="101300" y="357115"/>
                      </a:cubicBezTo>
                      <a:cubicBezTo>
                        <a:pt x="167044" y="302763"/>
                        <a:pt x="247758" y="213830"/>
                        <a:pt x="314559" y="139299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24" name="Freeform: Shape 1023">
                  <a:extLst>
                    <a:ext uri="{FF2B5EF4-FFF2-40B4-BE49-F238E27FC236}">
                      <a16:creationId xmlns:a16="http://schemas.microsoft.com/office/drawing/2014/main" id="{7B6877AC-2436-7DE1-A6BD-B2C2621B614F}"/>
                    </a:ext>
                  </a:extLst>
                </p:cNvPr>
                <p:cNvSpPr/>
                <p:nvPr/>
              </p:nvSpPr>
              <p:spPr>
                <a:xfrm>
                  <a:off x="6468726" y="2559121"/>
                  <a:ext cx="127430" cy="190455"/>
                </a:xfrm>
                <a:custGeom>
                  <a:avLst/>
                  <a:gdLst>
                    <a:gd name="connsiteX0" fmla="*/ 85533 w 127430"/>
                    <a:gd name="connsiteY0" fmla="*/ 2862 h 190455"/>
                    <a:gd name="connsiteX1" fmla="*/ 66249 w 127430"/>
                    <a:gd name="connsiteY1" fmla="*/ 1235 h 190455"/>
                    <a:gd name="connsiteX2" fmla="*/ 61692 w 127430"/>
                    <a:gd name="connsiteY2" fmla="*/ 78695 h 190455"/>
                    <a:gd name="connsiteX3" fmla="*/ 11327 w 127430"/>
                    <a:gd name="connsiteY3" fmla="*/ 139963 h 190455"/>
                    <a:gd name="connsiteX4" fmla="*/ 1645 w 127430"/>
                    <a:gd name="connsiteY4" fmla="*/ 129549 h 190455"/>
                    <a:gd name="connsiteX5" fmla="*/ 9781 w 127430"/>
                    <a:gd name="connsiteY5" fmla="*/ 156074 h 190455"/>
                    <a:gd name="connsiteX6" fmla="*/ 66737 w 127430"/>
                    <a:gd name="connsiteY6" fmla="*/ 190329 h 190455"/>
                    <a:gd name="connsiteX7" fmla="*/ 122310 w 127430"/>
                    <a:gd name="connsiteY7" fmla="*/ 163559 h 190455"/>
                    <a:gd name="connsiteX8" fmla="*/ 118242 w 127430"/>
                    <a:gd name="connsiteY8" fmla="*/ 43220 h 190455"/>
                    <a:gd name="connsiteX9" fmla="*/ 85533 w 127430"/>
                    <a:gd name="connsiteY9" fmla="*/ 2862 h 190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7430" h="190455">
                      <a:moveTo>
                        <a:pt x="85533" y="2862"/>
                      </a:moveTo>
                      <a:cubicBezTo>
                        <a:pt x="76094" y="3513"/>
                        <a:pt x="72026" y="-2508"/>
                        <a:pt x="66249" y="1235"/>
                      </a:cubicBezTo>
                      <a:cubicBezTo>
                        <a:pt x="66249" y="1235"/>
                        <a:pt x="76501" y="28736"/>
                        <a:pt x="61692" y="78695"/>
                      </a:cubicBezTo>
                      <a:cubicBezTo>
                        <a:pt x="46884" y="128654"/>
                        <a:pt x="11327" y="139963"/>
                        <a:pt x="11327" y="139963"/>
                      </a:cubicBezTo>
                      <a:lnTo>
                        <a:pt x="1645" y="129549"/>
                      </a:lnTo>
                      <a:cubicBezTo>
                        <a:pt x="1645" y="129549"/>
                        <a:pt x="-5434" y="137685"/>
                        <a:pt x="9781" y="156074"/>
                      </a:cubicBezTo>
                      <a:cubicBezTo>
                        <a:pt x="24997" y="174462"/>
                        <a:pt x="38503" y="188620"/>
                        <a:pt x="66737" y="190329"/>
                      </a:cubicBezTo>
                      <a:cubicBezTo>
                        <a:pt x="94971" y="192037"/>
                        <a:pt x="121496" y="176090"/>
                        <a:pt x="122310" y="163559"/>
                      </a:cubicBezTo>
                      <a:cubicBezTo>
                        <a:pt x="123123" y="151029"/>
                        <a:pt x="135654" y="97653"/>
                        <a:pt x="118242" y="43220"/>
                      </a:cubicBezTo>
                      <a:cubicBezTo>
                        <a:pt x="107908" y="12626"/>
                        <a:pt x="95459" y="1967"/>
                        <a:pt x="85533" y="2862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25" name="Freeform: Shape 1024">
                  <a:extLst>
                    <a:ext uri="{FF2B5EF4-FFF2-40B4-BE49-F238E27FC236}">
                      <a16:creationId xmlns:a16="http://schemas.microsoft.com/office/drawing/2014/main" id="{6DF84899-625C-7087-0167-DAB262C07638}"/>
                    </a:ext>
                  </a:extLst>
                </p:cNvPr>
                <p:cNvSpPr/>
                <p:nvPr/>
              </p:nvSpPr>
              <p:spPr>
                <a:xfrm>
                  <a:off x="6549946" y="2564180"/>
                  <a:ext cx="28030" cy="141901"/>
                </a:xfrm>
                <a:custGeom>
                  <a:avLst/>
                  <a:gdLst>
                    <a:gd name="connsiteX0" fmla="*/ 0 w 28030"/>
                    <a:gd name="connsiteY0" fmla="*/ 0 h 141901"/>
                    <a:gd name="connsiteX1" fmla="*/ 11310 w 28030"/>
                    <a:gd name="connsiteY1" fmla="*/ 141902 h 141901"/>
                    <a:gd name="connsiteX2" fmla="*/ 0 w 28030"/>
                    <a:gd name="connsiteY2" fmla="*/ 0 h 141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030" h="141901">
                      <a:moveTo>
                        <a:pt x="0" y="0"/>
                      </a:moveTo>
                      <a:cubicBezTo>
                        <a:pt x="24816" y="33116"/>
                        <a:pt x="24410" y="95849"/>
                        <a:pt x="11310" y="141902"/>
                      </a:cubicBezTo>
                      <a:cubicBezTo>
                        <a:pt x="28559" y="107728"/>
                        <a:pt x="42391" y="39788"/>
                        <a:pt x="0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26" name="Freeform: Shape 1025">
                  <a:extLst>
                    <a:ext uri="{FF2B5EF4-FFF2-40B4-BE49-F238E27FC236}">
                      <a16:creationId xmlns:a16="http://schemas.microsoft.com/office/drawing/2014/main" id="{19E803DC-780E-69CB-7B78-447604C7EF3D}"/>
                    </a:ext>
                  </a:extLst>
                </p:cNvPr>
                <p:cNvSpPr/>
                <p:nvPr/>
              </p:nvSpPr>
              <p:spPr>
                <a:xfrm>
                  <a:off x="6501615" y="2638711"/>
                  <a:ext cx="56055" cy="80714"/>
                </a:xfrm>
                <a:custGeom>
                  <a:avLst/>
                  <a:gdLst>
                    <a:gd name="connsiteX0" fmla="*/ 55979 w 56055"/>
                    <a:gd name="connsiteY0" fmla="*/ 0 h 80714"/>
                    <a:gd name="connsiteX1" fmla="*/ 0 w 56055"/>
                    <a:gd name="connsiteY1" fmla="*/ 80715 h 80714"/>
                    <a:gd name="connsiteX2" fmla="*/ 55979 w 56055"/>
                    <a:gd name="connsiteY2" fmla="*/ 0 h 80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055" h="80714">
                      <a:moveTo>
                        <a:pt x="55979" y="0"/>
                      </a:moveTo>
                      <a:cubicBezTo>
                        <a:pt x="57281" y="40683"/>
                        <a:pt x="41903" y="69893"/>
                        <a:pt x="0" y="80715"/>
                      </a:cubicBezTo>
                      <a:cubicBezTo>
                        <a:pt x="29047" y="65662"/>
                        <a:pt x="48087" y="39218"/>
                        <a:pt x="55979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27" name="Freeform: Shape 1026">
                  <a:extLst>
                    <a:ext uri="{FF2B5EF4-FFF2-40B4-BE49-F238E27FC236}">
                      <a16:creationId xmlns:a16="http://schemas.microsoft.com/office/drawing/2014/main" id="{A8BB694C-B4C2-E8E4-0DFB-F6F58DAFDAE1}"/>
                    </a:ext>
                  </a:extLst>
                </p:cNvPr>
                <p:cNvSpPr/>
                <p:nvPr/>
              </p:nvSpPr>
              <p:spPr>
                <a:xfrm>
                  <a:off x="6696159" y="2307390"/>
                  <a:ext cx="488721" cy="678347"/>
                </a:xfrm>
                <a:custGeom>
                  <a:avLst/>
                  <a:gdLst>
                    <a:gd name="connsiteX0" fmla="*/ 458009 w 488721"/>
                    <a:gd name="connsiteY0" fmla="*/ 58014 h 678347"/>
                    <a:gd name="connsiteX1" fmla="*/ 481930 w 488721"/>
                    <a:gd name="connsiteY1" fmla="*/ 197312 h 678347"/>
                    <a:gd name="connsiteX2" fmla="*/ 448896 w 488721"/>
                    <a:gd name="connsiteY2" fmla="*/ 392589 h 678347"/>
                    <a:gd name="connsiteX3" fmla="*/ 448489 w 488721"/>
                    <a:gd name="connsiteY3" fmla="*/ 620413 h 678347"/>
                    <a:gd name="connsiteX4" fmla="*/ 1 w 488721"/>
                    <a:gd name="connsiteY4" fmla="*/ 599502 h 678347"/>
                    <a:gd name="connsiteX5" fmla="*/ 30432 w 488721"/>
                    <a:gd name="connsiteY5" fmla="*/ 148899 h 678347"/>
                    <a:gd name="connsiteX6" fmla="*/ 97803 w 488721"/>
                    <a:gd name="connsiteY6" fmla="*/ 25142 h 678347"/>
                    <a:gd name="connsiteX7" fmla="*/ 209925 w 488721"/>
                    <a:gd name="connsiteY7" fmla="*/ 0 h 678347"/>
                    <a:gd name="connsiteX8" fmla="*/ 311632 w 488721"/>
                    <a:gd name="connsiteY8" fmla="*/ 0 h 678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721" h="678347">
                      <a:moveTo>
                        <a:pt x="458009" y="58014"/>
                      </a:moveTo>
                      <a:cubicBezTo>
                        <a:pt x="458009" y="58014"/>
                        <a:pt x="506096" y="98697"/>
                        <a:pt x="481930" y="197312"/>
                      </a:cubicBezTo>
                      <a:cubicBezTo>
                        <a:pt x="466528" y="261582"/>
                        <a:pt x="455494" y="326830"/>
                        <a:pt x="448896" y="392589"/>
                      </a:cubicBezTo>
                      <a:cubicBezTo>
                        <a:pt x="444746" y="444663"/>
                        <a:pt x="448489" y="620413"/>
                        <a:pt x="448489" y="620413"/>
                      </a:cubicBezTo>
                      <a:cubicBezTo>
                        <a:pt x="368750" y="713495"/>
                        <a:pt x="39871" y="685506"/>
                        <a:pt x="1" y="599502"/>
                      </a:cubicBezTo>
                      <a:cubicBezTo>
                        <a:pt x="1" y="599502"/>
                        <a:pt x="-731" y="266473"/>
                        <a:pt x="30432" y="148899"/>
                      </a:cubicBezTo>
                      <a:cubicBezTo>
                        <a:pt x="48088" y="82342"/>
                        <a:pt x="72254" y="43775"/>
                        <a:pt x="97803" y="25142"/>
                      </a:cubicBezTo>
                      <a:lnTo>
                        <a:pt x="209925" y="0"/>
                      </a:lnTo>
                      <a:lnTo>
                        <a:pt x="311632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1028" name="Graphic 4">
                  <a:extLst>
                    <a:ext uri="{FF2B5EF4-FFF2-40B4-BE49-F238E27FC236}">
                      <a16:creationId xmlns:a16="http://schemas.microsoft.com/office/drawing/2014/main" id="{2662FF55-B518-82A8-C7D6-9AA5F439660D}"/>
                    </a:ext>
                  </a:extLst>
                </p:cNvPr>
                <p:cNvGrpSpPr/>
                <p:nvPr/>
              </p:nvGrpSpPr>
              <p:grpSpPr>
                <a:xfrm>
                  <a:off x="6789989" y="1949056"/>
                  <a:ext cx="311122" cy="477779"/>
                  <a:chOff x="6789989" y="1949056"/>
                  <a:chExt cx="311122" cy="477779"/>
                </a:xfrm>
              </p:grpSpPr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815868EA-523A-D570-7541-F4E8E43C19C0}"/>
                      </a:ext>
                    </a:extLst>
                  </p:cNvPr>
                  <p:cNvSpPr/>
                  <p:nvPr/>
                </p:nvSpPr>
                <p:spPr>
                  <a:xfrm>
                    <a:off x="6988076" y="2014230"/>
                    <a:ext cx="95494" cy="240110"/>
                  </a:xfrm>
                  <a:custGeom>
                    <a:avLst/>
                    <a:gdLst>
                      <a:gd name="connsiteX0" fmla="*/ 49088 w 95494"/>
                      <a:gd name="connsiteY0" fmla="*/ 0 h 240110"/>
                      <a:gd name="connsiteX1" fmla="*/ 87086 w 95494"/>
                      <a:gd name="connsiteY1" fmla="*/ 27583 h 240110"/>
                      <a:gd name="connsiteX2" fmla="*/ 85540 w 95494"/>
                      <a:gd name="connsiteY2" fmla="*/ 140112 h 240110"/>
                      <a:gd name="connsiteX3" fmla="*/ 54783 w 95494"/>
                      <a:gd name="connsiteY3" fmla="*/ 222291 h 240110"/>
                      <a:gd name="connsiteX4" fmla="*/ 34442 w 95494"/>
                      <a:gd name="connsiteY4" fmla="*/ 240110 h 240110"/>
                      <a:gd name="connsiteX5" fmla="*/ 32977 w 95494"/>
                      <a:gd name="connsiteY5" fmla="*/ 184049 h 240110"/>
                      <a:gd name="connsiteX6" fmla="*/ 32977 w 95494"/>
                      <a:gd name="connsiteY6" fmla="*/ 144994 h 240110"/>
                      <a:gd name="connsiteX7" fmla="*/ 2058 w 95494"/>
                      <a:gd name="connsiteY7" fmla="*/ 84213 h 240110"/>
                      <a:gd name="connsiteX8" fmla="*/ 3523 w 95494"/>
                      <a:gd name="connsiteY8" fmla="*/ 33197 h 240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5494" h="240110">
                        <a:moveTo>
                          <a:pt x="49088" y="0"/>
                        </a:moveTo>
                        <a:cubicBezTo>
                          <a:pt x="49088" y="0"/>
                          <a:pt x="71138" y="570"/>
                          <a:pt x="87086" y="27583"/>
                        </a:cubicBezTo>
                        <a:cubicBezTo>
                          <a:pt x="95222" y="41171"/>
                          <a:pt x="101650" y="66313"/>
                          <a:pt x="85540" y="140112"/>
                        </a:cubicBezTo>
                        <a:cubicBezTo>
                          <a:pt x="79454" y="168888"/>
                          <a:pt x="69087" y="196590"/>
                          <a:pt x="54783" y="222291"/>
                        </a:cubicBezTo>
                        <a:cubicBezTo>
                          <a:pt x="50569" y="230640"/>
                          <a:pt x="43270" y="237028"/>
                          <a:pt x="34442" y="240110"/>
                        </a:cubicBezTo>
                        <a:lnTo>
                          <a:pt x="32977" y="184049"/>
                        </a:lnTo>
                        <a:lnTo>
                          <a:pt x="32977" y="144994"/>
                        </a:lnTo>
                        <a:cubicBezTo>
                          <a:pt x="32977" y="144994"/>
                          <a:pt x="6208" y="112447"/>
                          <a:pt x="2058" y="84213"/>
                        </a:cubicBezTo>
                        <a:cubicBezTo>
                          <a:pt x="-3312" y="48331"/>
                          <a:pt x="3523" y="33197"/>
                          <a:pt x="3523" y="33197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DF0C4BD2-1F7B-259D-D666-15FFCC096FD9}"/>
                      </a:ext>
                    </a:extLst>
                  </p:cNvPr>
                  <p:cNvSpPr/>
                  <p:nvPr/>
                </p:nvSpPr>
                <p:spPr>
                  <a:xfrm>
                    <a:off x="6789989" y="1949056"/>
                    <a:ext cx="254822" cy="146214"/>
                  </a:xfrm>
                  <a:custGeom>
                    <a:avLst/>
                    <a:gdLst>
                      <a:gd name="connsiteX0" fmla="*/ 254823 w 254822"/>
                      <a:gd name="connsiteY0" fmla="*/ 66638 h 146214"/>
                      <a:gd name="connsiteX1" fmla="*/ 128706 w 254822"/>
                      <a:gd name="connsiteY1" fmla="*/ 0 h 146214"/>
                      <a:gd name="connsiteX2" fmla="*/ 9750 w 254822"/>
                      <a:gd name="connsiteY2" fmla="*/ 61512 h 146214"/>
                      <a:gd name="connsiteX3" fmla="*/ 6739 w 254822"/>
                      <a:gd name="connsiteY3" fmla="*/ 146214 h 146214"/>
                      <a:gd name="connsiteX4" fmla="*/ 204132 w 254822"/>
                      <a:gd name="connsiteY4" fmla="*/ 122862 h 146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822" h="146214">
                        <a:moveTo>
                          <a:pt x="254823" y="66638"/>
                        </a:moveTo>
                        <a:cubicBezTo>
                          <a:pt x="247744" y="35475"/>
                          <a:pt x="206004" y="81"/>
                          <a:pt x="128706" y="0"/>
                        </a:cubicBezTo>
                        <a:cubicBezTo>
                          <a:pt x="65485" y="0"/>
                          <a:pt x="29766" y="23596"/>
                          <a:pt x="9750" y="61512"/>
                        </a:cubicBezTo>
                        <a:cubicBezTo>
                          <a:pt x="-10266" y="99429"/>
                          <a:pt x="6739" y="146214"/>
                          <a:pt x="6739" y="146214"/>
                        </a:cubicBezTo>
                        <a:lnTo>
                          <a:pt x="204132" y="122862"/>
                        </a:ln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2A3799CF-0DB4-F644-783E-013695F9988D}"/>
                      </a:ext>
                    </a:extLst>
                  </p:cNvPr>
                  <p:cNvSpPr/>
                  <p:nvPr/>
                </p:nvSpPr>
                <p:spPr>
                  <a:xfrm>
                    <a:off x="6794790" y="2007937"/>
                    <a:ext cx="306321" cy="418897"/>
                  </a:xfrm>
                  <a:custGeom>
                    <a:avLst/>
                    <a:gdLst>
                      <a:gd name="connsiteX0" fmla="*/ 278581 w 306321"/>
                      <a:gd name="connsiteY0" fmla="*/ 204174 h 418897"/>
                      <a:gd name="connsiteX1" fmla="*/ 235864 w 306321"/>
                      <a:gd name="connsiteY1" fmla="*/ 197583 h 418897"/>
                      <a:gd name="connsiteX2" fmla="*/ 237573 w 306321"/>
                      <a:gd name="connsiteY2" fmla="*/ 306288 h 418897"/>
                      <a:gd name="connsiteX3" fmla="*/ 202016 w 306321"/>
                      <a:gd name="connsiteY3" fmla="*/ 350062 h 418897"/>
                      <a:gd name="connsiteX4" fmla="*/ 111700 w 306321"/>
                      <a:gd name="connsiteY4" fmla="*/ 418898 h 418897"/>
                      <a:gd name="connsiteX5" fmla="*/ 103563 w 306321"/>
                      <a:gd name="connsiteY5" fmla="*/ 303765 h 418897"/>
                      <a:gd name="connsiteX6" fmla="*/ 102343 w 306321"/>
                      <a:gd name="connsiteY6" fmla="*/ 284319 h 418897"/>
                      <a:gd name="connsiteX7" fmla="*/ 67437 w 306321"/>
                      <a:gd name="connsiteY7" fmla="*/ 285051 h 418897"/>
                      <a:gd name="connsiteX8" fmla="*/ 15282 w 306321"/>
                      <a:gd name="connsiteY8" fmla="*/ 235418 h 418897"/>
                      <a:gd name="connsiteX9" fmla="*/ 5762 w 306321"/>
                      <a:gd name="connsiteY9" fmla="*/ 58448 h 418897"/>
                      <a:gd name="connsiteX10" fmla="*/ 25208 w 306321"/>
                      <a:gd name="connsiteY10" fmla="*/ 22972 h 418897"/>
                      <a:gd name="connsiteX11" fmla="*/ 176060 w 306321"/>
                      <a:gd name="connsiteY11" fmla="*/ 21264 h 418897"/>
                      <a:gd name="connsiteX12" fmla="*/ 230006 w 306321"/>
                      <a:gd name="connsiteY12" fmla="*/ 18253 h 418897"/>
                      <a:gd name="connsiteX13" fmla="*/ 213082 w 306321"/>
                      <a:gd name="connsiteY13" fmla="*/ 131433 h 418897"/>
                      <a:gd name="connsiteX14" fmla="*/ 224880 w 306321"/>
                      <a:gd name="connsiteY14" fmla="*/ 145265 h 418897"/>
                      <a:gd name="connsiteX15" fmla="*/ 248720 w 306321"/>
                      <a:gd name="connsiteY15" fmla="*/ 122808 h 418897"/>
                      <a:gd name="connsiteX16" fmla="*/ 294708 w 306321"/>
                      <a:gd name="connsiteY16" fmla="*/ 124703 h 418897"/>
                      <a:gd name="connsiteX17" fmla="*/ 299655 w 306321"/>
                      <a:gd name="connsiteY17" fmla="*/ 131758 h 418897"/>
                      <a:gd name="connsiteX18" fmla="*/ 278931 w 306321"/>
                      <a:gd name="connsiteY18" fmla="*/ 203983 h 418897"/>
                      <a:gd name="connsiteX19" fmla="*/ 278581 w 306321"/>
                      <a:gd name="connsiteY19" fmla="*/ 204174 h 41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06321" h="418897">
                        <a:moveTo>
                          <a:pt x="278581" y="204174"/>
                        </a:moveTo>
                        <a:cubicBezTo>
                          <a:pt x="257263" y="216623"/>
                          <a:pt x="235864" y="197583"/>
                          <a:pt x="235864" y="197583"/>
                        </a:cubicBezTo>
                        <a:lnTo>
                          <a:pt x="237573" y="306288"/>
                        </a:lnTo>
                        <a:cubicBezTo>
                          <a:pt x="237573" y="306288"/>
                          <a:pt x="236434" y="328663"/>
                          <a:pt x="202016" y="350062"/>
                        </a:cubicBezTo>
                        <a:cubicBezTo>
                          <a:pt x="153196" y="380330"/>
                          <a:pt x="131797" y="388142"/>
                          <a:pt x="111700" y="418898"/>
                        </a:cubicBezTo>
                        <a:cubicBezTo>
                          <a:pt x="92904" y="370078"/>
                          <a:pt x="73295" y="343146"/>
                          <a:pt x="103563" y="303765"/>
                        </a:cubicBezTo>
                        <a:lnTo>
                          <a:pt x="102343" y="284319"/>
                        </a:lnTo>
                        <a:cubicBezTo>
                          <a:pt x="90756" y="285661"/>
                          <a:pt x="79072" y="285906"/>
                          <a:pt x="67437" y="285051"/>
                        </a:cubicBezTo>
                        <a:cubicBezTo>
                          <a:pt x="41563" y="282285"/>
                          <a:pt x="24395" y="262757"/>
                          <a:pt x="15282" y="235418"/>
                        </a:cubicBezTo>
                        <a:cubicBezTo>
                          <a:pt x="1856" y="194735"/>
                          <a:pt x="-6036" y="129643"/>
                          <a:pt x="5762" y="58448"/>
                        </a:cubicBezTo>
                        <a:cubicBezTo>
                          <a:pt x="7943" y="44730"/>
                          <a:pt x="14818" y="32192"/>
                          <a:pt x="25208" y="22972"/>
                        </a:cubicBezTo>
                        <a:cubicBezTo>
                          <a:pt x="74028" y="-19094"/>
                          <a:pt x="132285" y="6699"/>
                          <a:pt x="176060" y="21264"/>
                        </a:cubicBezTo>
                        <a:cubicBezTo>
                          <a:pt x="193855" y="26494"/>
                          <a:pt x="212903" y="25431"/>
                          <a:pt x="230006" y="18253"/>
                        </a:cubicBezTo>
                        <a:cubicBezTo>
                          <a:pt x="215929" y="35584"/>
                          <a:pt x="209502" y="51939"/>
                          <a:pt x="213082" y="131433"/>
                        </a:cubicBezTo>
                        <a:cubicBezTo>
                          <a:pt x="216117" y="136742"/>
                          <a:pt x="220112" y="141434"/>
                          <a:pt x="224880" y="145265"/>
                        </a:cubicBezTo>
                        <a:cubicBezTo>
                          <a:pt x="234725" y="152913"/>
                          <a:pt x="241153" y="131433"/>
                          <a:pt x="248720" y="122808"/>
                        </a:cubicBezTo>
                        <a:cubicBezTo>
                          <a:pt x="261942" y="110632"/>
                          <a:pt x="282535" y="111480"/>
                          <a:pt x="294708" y="124703"/>
                        </a:cubicBezTo>
                        <a:cubicBezTo>
                          <a:pt x="296660" y="126825"/>
                          <a:pt x="298328" y="129198"/>
                          <a:pt x="299655" y="131758"/>
                        </a:cubicBezTo>
                        <a:cubicBezTo>
                          <a:pt x="313878" y="157426"/>
                          <a:pt x="304594" y="189762"/>
                          <a:pt x="278931" y="203983"/>
                        </a:cubicBezTo>
                        <a:cubicBezTo>
                          <a:pt x="278809" y="204047"/>
                          <a:pt x="278695" y="204110"/>
                          <a:pt x="278581" y="204174"/>
                        </a:cubicBezTo>
                        <a:close/>
                      </a:path>
                    </a:pathLst>
                  </a:custGeom>
                  <a:solidFill>
                    <a:srgbClr val="FFA8A7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A9D85A5E-E392-43BA-1705-0C054FDE26B2}"/>
                      </a:ext>
                    </a:extLst>
                  </p:cNvPr>
                  <p:cNvSpPr/>
                  <p:nvPr/>
                </p:nvSpPr>
                <p:spPr>
                  <a:xfrm>
                    <a:off x="6927239" y="2081891"/>
                    <a:ext cx="29849" cy="21352"/>
                  </a:xfrm>
                  <a:custGeom>
                    <a:avLst/>
                    <a:gdLst>
                      <a:gd name="connsiteX0" fmla="*/ 0 w 29849"/>
                      <a:gd name="connsiteY0" fmla="*/ 10450 h 21352"/>
                      <a:gd name="connsiteX1" fmla="*/ 28966 w 29849"/>
                      <a:gd name="connsiteY1" fmla="*/ 21353 h 21352"/>
                      <a:gd name="connsiteX2" fmla="*/ 19528 w 29849"/>
                      <a:gd name="connsiteY2" fmla="*/ 930 h 21352"/>
                      <a:gd name="connsiteX3" fmla="*/ 203 w 29849"/>
                      <a:gd name="connsiteY3" fmla="*/ 9859 h 21352"/>
                      <a:gd name="connsiteX4" fmla="*/ 0 w 29849"/>
                      <a:gd name="connsiteY4" fmla="*/ 10450 h 21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849" h="21352">
                        <a:moveTo>
                          <a:pt x="0" y="10450"/>
                        </a:moveTo>
                        <a:lnTo>
                          <a:pt x="28966" y="21353"/>
                        </a:lnTo>
                        <a:cubicBezTo>
                          <a:pt x="31789" y="13116"/>
                          <a:pt x="27632" y="4116"/>
                          <a:pt x="19528" y="930"/>
                        </a:cubicBezTo>
                        <a:cubicBezTo>
                          <a:pt x="11725" y="-1941"/>
                          <a:pt x="3076" y="2058"/>
                          <a:pt x="203" y="9859"/>
                        </a:cubicBezTo>
                        <a:cubicBezTo>
                          <a:pt x="130" y="10054"/>
                          <a:pt x="65" y="10251"/>
                          <a:pt x="0" y="10450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73CD5C0C-CFB4-7C6A-7BA2-F5CFED204B4D}"/>
                      </a:ext>
                    </a:extLst>
                  </p:cNvPr>
                  <p:cNvSpPr/>
                  <p:nvPr/>
                </p:nvSpPr>
                <p:spPr>
                  <a:xfrm>
                    <a:off x="6818939" y="2078488"/>
                    <a:ext cx="30188" cy="21013"/>
                  </a:xfrm>
                  <a:custGeom>
                    <a:avLst/>
                    <a:gdLst>
                      <a:gd name="connsiteX0" fmla="*/ 734 w 30188"/>
                      <a:gd name="connsiteY0" fmla="*/ 21013 h 21013"/>
                      <a:gd name="connsiteX1" fmla="*/ 30188 w 30188"/>
                      <a:gd name="connsiteY1" fmla="*/ 10761 h 21013"/>
                      <a:gd name="connsiteX2" fmla="*/ 11604 w 30188"/>
                      <a:gd name="connsiteY2" fmla="*/ 609 h 21013"/>
                      <a:gd name="connsiteX3" fmla="*/ 10905 w 30188"/>
                      <a:gd name="connsiteY3" fmla="*/ 834 h 21013"/>
                      <a:gd name="connsiteX4" fmla="*/ 734 w 30188"/>
                      <a:gd name="connsiteY4" fmla="*/ 21013 h 21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8" h="21013">
                        <a:moveTo>
                          <a:pt x="734" y="21013"/>
                        </a:moveTo>
                        <a:lnTo>
                          <a:pt x="30188" y="10761"/>
                        </a:lnTo>
                        <a:cubicBezTo>
                          <a:pt x="27861" y="2827"/>
                          <a:pt x="19546" y="-1718"/>
                          <a:pt x="11604" y="609"/>
                        </a:cubicBezTo>
                        <a:cubicBezTo>
                          <a:pt x="11369" y="678"/>
                          <a:pt x="11141" y="754"/>
                          <a:pt x="10905" y="834"/>
                        </a:cubicBezTo>
                        <a:cubicBezTo>
                          <a:pt x="2638" y="3727"/>
                          <a:pt x="-1862" y="12646"/>
                          <a:pt x="734" y="21013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EAE43CD0-343B-0A65-67A0-488D5E429D26}"/>
                      </a:ext>
                    </a:extLst>
                  </p:cNvPr>
                  <p:cNvSpPr/>
                  <p:nvPr/>
                </p:nvSpPr>
                <p:spPr>
                  <a:xfrm>
                    <a:off x="6919833" y="2110157"/>
                    <a:ext cx="25225" cy="25224"/>
                  </a:xfrm>
                  <a:custGeom>
                    <a:avLst/>
                    <a:gdLst>
                      <a:gd name="connsiteX0" fmla="*/ 25224 w 25225"/>
                      <a:gd name="connsiteY0" fmla="*/ 12451 h 25224"/>
                      <a:gd name="connsiteX1" fmla="*/ 12776 w 25225"/>
                      <a:gd name="connsiteY1" fmla="*/ 25223 h 25224"/>
                      <a:gd name="connsiteX2" fmla="*/ 1 w 25225"/>
                      <a:gd name="connsiteY2" fmla="*/ 12774 h 25224"/>
                      <a:gd name="connsiteX3" fmla="*/ 12450 w 25225"/>
                      <a:gd name="connsiteY3" fmla="*/ 2 h 25224"/>
                      <a:gd name="connsiteX4" fmla="*/ 25224 w 25225"/>
                      <a:gd name="connsiteY4" fmla="*/ 12286 h 25224"/>
                      <a:gd name="connsiteX5" fmla="*/ 25224 w 25225"/>
                      <a:gd name="connsiteY5" fmla="*/ 12451 h 2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225" h="25224">
                        <a:moveTo>
                          <a:pt x="25224" y="12451"/>
                        </a:moveTo>
                        <a:cubicBezTo>
                          <a:pt x="25314" y="19416"/>
                          <a:pt x="19740" y="25135"/>
                          <a:pt x="12776" y="25223"/>
                        </a:cubicBezTo>
                        <a:cubicBezTo>
                          <a:pt x="5810" y="25313"/>
                          <a:pt x="90" y="19739"/>
                          <a:pt x="1" y="12774"/>
                        </a:cubicBezTo>
                        <a:cubicBezTo>
                          <a:pt x="-89" y="5811"/>
                          <a:pt x="5485" y="93"/>
                          <a:pt x="12450" y="2"/>
                        </a:cubicBezTo>
                        <a:cubicBezTo>
                          <a:pt x="19366" y="-133"/>
                          <a:pt x="25086" y="5367"/>
                          <a:pt x="25224" y="12286"/>
                        </a:cubicBezTo>
                        <a:cubicBezTo>
                          <a:pt x="25224" y="12342"/>
                          <a:pt x="25224" y="12396"/>
                          <a:pt x="25224" y="1245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id="{279BBD11-AFEE-5E13-673D-DF23D528B8F5}"/>
                      </a:ext>
                    </a:extLst>
                  </p:cNvPr>
                  <p:cNvSpPr/>
                  <p:nvPr/>
                </p:nvSpPr>
                <p:spPr>
                  <a:xfrm>
                    <a:off x="6826425" y="2110080"/>
                    <a:ext cx="25264" cy="25300"/>
                  </a:xfrm>
                  <a:custGeom>
                    <a:avLst/>
                    <a:gdLst>
                      <a:gd name="connsiteX0" fmla="*/ 25224 w 25264"/>
                      <a:gd name="connsiteY0" fmla="*/ 12528 h 25300"/>
                      <a:gd name="connsiteX1" fmla="*/ 12776 w 25264"/>
                      <a:gd name="connsiteY1" fmla="*/ 25300 h 25300"/>
                      <a:gd name="connsiteX2" fmla="*/ 1 w 25264"/>
                      <a:gd name="connsiteY2" fmla="*/ 12849 h 25300"/>
                      <a:gd name="connsiteX3" fmla="*/ 12369 w 25264"/>
                      <a:gd name="connsiteY3" fmla="*/ 79 h 25300"/>
                      <a:gd name="connsiteX4" fmla="*/ 25184 w 25264"/>
                      <a:gd name="connsiteY4" fmla="*/ 10212 h 25300"/>
                      <a:gd name="connsiteX5" fmla="*/ 25224 w 25264"/>
                      <a:gd name="connsiteY5" fmla="*/ 12528 h 2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264" h="25300">
                        <a:moveTo>
                          <a:pt x="25224" y="12528"/>
                        </a:moveTo>
                        <a:cubicBezTo>
                          <a:pt x="25314" y="19493"/>
                          <a:pt x="19740" y="25211"/>
                          <a:pt x="12776" y="25300"/>
                        </a:cubicBezTo>
                        <a:cubicBezTo>
                          <a:pt x="5811" y="25388"/>
                          <a:pt x="91" y="19814"/>
                          <a:pt x="1" y="12849"/>
                        </a:cubicBezTo>
                        <a:cubicBezTo>
                          <a:pt x="-88" y="5917"/>
                          <a:pt x="5436" y="215"/>
                          <a:pt x="12369" y="79"/>
                        </a:cubicBezTo>
                        <a:cubicBezTo>
                          <a:pt x="18707" y="-663"/>
                          <a:pt x="24443" y="3874"/>
                          <a:pt x="25184" y="10212"/>
                        </a:cubicBezTo>
                        <a:cubicBezTo>
                          <a:pt x="25273" y="10981"/>
                          <a:pt x="25290" y="11757"/>
                          <a:pt x="25224" y="12528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id="{B11B3C64-D7F1-6794-AB27-65E7742A3F35}"/>
                      </a:ext>
                    </a:extLst>
                  </p:cNvPr>
                  <p:cNvSpPr/>
                  <p:nvPr/>
                </p:nvSpPr>
                <p:spPr>
                  <a:xfrm>
                    <a:off x="6848151" y="2096816"/>
                    <a:ext cx="49307" cy="80633"/>
                  </a:xfrm>
                  <a:custGeom>
                    <a:avLst/>
                    <a:gdLst>
                      <a:gd name="connsiteX0" fmla="*/ 49308 w 49307"/>
                      <a:gd name="connsiteY0" fmla="*/ 0 h 80633"/>
                      <a:gd name="connsiteX1" fmla="*/ 43124 w 49307"/>
                      <a:gd name="connsiteY1" fmla="*/ 80633 h 80633"/>
                      <a:gd name="connsiteX2" fmla="*/ 0 w 49307"/>
                      <a:gd name="connsiteY2" fmla="*/ 67289 h 80633"/>
                      <a:gd name="connsiteX3" fmla="*/ 49308 w 49307"/>
                      <a:gd name="connsiteY3" fmla="*/ 0 h 80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307" h="80633">
                        <a:moveTo>
                          <a:pt x="49308" y="0"/>
                        </a:moveTo>
                        <a:lnTo>
                          <a:pt x="43124" y="80633"/>
                        </a:lnTo>
                        <a:lnTo>
                          <a:pt x="0" y="67289"/>
                        </a:lnTo>
                        <a:cubicBezTo>
                          <a:pt x="11196" y="41452"/>
                          <a:pt x="28047" y="18457"/>
                          <a:pt x="49308" y="0"/>
                        </a:cubicBezTo>
                        <a:close/>
                      </a:path>
                    </a:pathLst>
                  </a:custGeom>
                  <a:solidFill>
                    <a:srgbClr val="F28F8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id="{742E261B-B3E7-6285-3831-6500B3CAF727}"/>
                      </a:ext>
                    </a:extLst>
                  </p:cNvPr>
                  <p:cNvSpPr/>
                  <p:nvPr/>
                </p:nvSpPr>
                <p:spPr>
                  <a:xfrm>
                    <a:off x="6793379" y="2132535"/>
                    <a:ext cx="241295" cy="168540"/>
                  </a:xfrm>
                  <a:custGeom>
                    <a:avLst/>
                    <a:gdLst>
                      <a:gd name="connsiteX0" fmla="*/ 214818 w 241295"/>
                      <a:gd name="connsiteY0" fmla="*/ 0 h 168540"/>
                      <a:gd name="connsiteX1" fmla="*/ 174135 w 241295"/>
                      <a:gd name="connsiteY1" fmla="*/ 62001 h 168540"/>
                      <a:gd name="connsiteX2" fmla="*/ 89271 w 241295"/>
                      <a:gd name="connsiteY2" fmla="*/ 52318 h 168540"/>
                      <a:gd name="connsiteX3" fmla="*/ 36464 w 241295"/>
                      <a:gd name="connsiteY3" fmla="*/ 67208 h 168540"/>
                      <a:gd name="connsiteX4" fmla="*/ 10590 w 241295"/>
                      <a:gd name="connsiteY4" fmla="*/ 60048 h 168540"/>
                      <a:gd name="connsiteX5" fmla="*/ 1314 w 241295"/>
                      <a:gd name="connsiteY5" fmla="*/ 732 h 168540"/>
                      <a:gd name="connsiteX6" fmla="*/ 3593 w 241295"/>
                      <a:gd name="connsiteY6" fmla="*/ 90804 h 168540"/>
                      <a:gd name="connsiteX7" fmla="*/ 31176 w 241295"/>
                      <a:gd name="connsiteY7" fmla="*/ 150771 h 168540"/>
                      <a:gd name="connsiteX8" fmla="*/ 143948 w 241295"/>
                      <a:gd name="connsiteY8" fmla="*/ 162894 h 168540"/>
                      <a:gd name="connsiteX9" fmla="*/ 221408 w 241295"/>
                      <a:gd name="connsiteY9" fmla="*/ 111715 h 168540"/>
                      <a:gd name="connsiteX10" fmla="*/ 240367 w 241295"/>
                      <a:gd name="connsiteY10" fmla="*/ 13181 h 168540"/>
                      <a:gd name="connsiteX11" fmla="*/ 214818 w 241295"/>
                      <a:gd name="connsiteY11" fmla="*/ 0 h 16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1295" h="168540">
                        <a:moveTo>
                          <a:pt x="214818" y="0"/>
                        </a:moveTo>
                        <a:cubicBezTo>
                          <a:pt x="212296" y="54922"/>
                          <a:pt x="193337" y="58746"/>
                          <a:pt x="174135" y="62001"/>
                        </a:cubicBezTo>
                        <a:cubicBezTo>
                          <a:pt x="148261" y="66232"/>
                          <a:pt x="135486" y="52318"/>
                          <a:pt x="89271" y="52318"/>
                        </a:cubicBezTo>
                        <a:cubicBezTo>
                          <a:pt x="61199" y="52318"/>
                          <a:pt x="52412" y="60455"/>
                          <a:pt x="36464" y="67208"/>
                        </a:cubicBezTo>
                        <a:cubicBezTo>
                          <a:pt x="24666" y="72090"/>
                          <a:pt x="15065" y="70625"/>
                          <a:pt x="10590" y="60048"/>
                        </a:cubicBezTo>
                        <a:cubicBezTo>
                          <a:pt x="4276" y="40917"/>
                          <a:pt x="1135" y="20878"/>
                          <a:pt x="1314" y="732"/>
                        </a:cubicBezTo>
                        <a:cubicBezTo>
                          <a:pt x="-1013" y="30755"/>
                          <a:pt x="-248" y="60937"/>
                          <a:pt x="3593" y="90804"/>
                        </a:cubicBezTo>
                        <a:cubicBezTo>
                          <a:pt x="7417" y="116597"/>
                          <a:pt x="16855" y="138728"/>
                          <a:pt x="31176" y="150771"/>
                        </a:cubicBezTo>
                        <a:cubicBezTo>
                          <a:pt x="50948" y="167532"/>
                          <a:pt x="92281" y="174285"/>
                          <a:pt x="143948" y="162894"/>
                        </a:cubicBezTo>
                        <a:cubicBezTo>
                          <a:pt x="195616" y="151503"/>
                          <a:pt x="215143" y="130348"/>
                          <a:pt x="221408" y="111715"/>
                        </a:cubicBezTo>
                        <a:cubicBezTo>
                          <a:pt x="241506" y="52400"/>
                          <a:pt x="233613" y="24410"/>
                          <a:pt x="240367" y="13181"/>
                        </a:cubicBezTo>
                        <a:cubicBezTo>
                          <a:pt x="247120" y="1953"/>
                          <a:pt x="214818" y="0"/>
                          <a:pt x="214818" y="0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id="{2365FA2E-FB31-0CE2-72EF-1D585171B6AD}"/>
                      </a:ext>
                    </a:extLst>
                  </p:cNvPr>
                  <p:cNvSpPr/>
                  <p:nvPr/>
                </p:nvSpPr>
                <p:spPr>
                  <a:xfrm>
                    <a:off x="6851904" y="2201326"/>
                    <a:ext cx="73780" cy="60456"/>
                  </a:xfrm>
                  <a:custGeom>
                    <a:avLst/>
                    <a:gdLst>
                      <a:gd name="connsiteX0" fmla="*/ 36767 w 73780"/>
                      <a:gd name="connsiteY0" fmla="*/ 45 h 60456"/>
                      <a:gd name="connsiteX1" fmla="*/ 73057 w 73780"/>
                      <a:gd name="connsiteY1" fmla="*/ 22339 h 60456"/>
                      <a:gd name="connsiteX2" fmla="*/ 63699 w 73780"/>
                      <a:gd name="connsiteY2" fmla="*/ 58221 h 60456"/>
                      <a:gd name="connsiteX3" fmla="*/ 43114 w 73780"/>
                      <a:gd name="connsiteY3" fmla="*/ 53258 h 60456"/>
                      <a:gd name="connsiteX4" fmla="*/ 44823 w 73780"/>
                      <a:gd name="connsiteY4" fmla="*/ 36985 h 60456"/>
                      <a:gd name="connsiteX5" fmla="*/ 35873 w 73780"/>
                      <a:gd name="connsiteY5" fmla="*/ 31533 h 60456"/>
                      <a:gd name="connsiteX6" fmla="*/ 27736 w 73780"/>
                      <a:gd name="connsiteY6" fmla="*/ 37473 h 60456"/>
                      <a:gd name="connsiteX7" fmla="*/ 30014 w 73780"/>
                      <a:gd name="connsiteY7" fmla="*/ 53746 h 60456"/>
                      <a:gd name="connsiteX8" fmla="*/ 12114 w 73780"/>
                      <a:gd name="connsiteY8" fmla="*/ 59849 h 60456"/>
                      <a:gd name="connsiteX9" fmla="*/ 316 w 73780"/>
                      <a:gd name="connsiteY9" fmla="*/ 24617 h 60456"/>
                      <a:gd name="connsiteX10" fmla="*/ 36767 w 73780"/>
                      <a:gd name="connsiteY10" fmla="*/ 45 h 60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780" h="60456">
                        <a:moveTo>
                          <a:pt x="36767" y="45"/>
                        </a:moveTo>
                        <a:cubicBezTo>
                          <a:pt x="63130" y="-525"/>
                          <a:pt x="71755" y="4194"/>
                          <a:pt x="73057" y="22339"/>
                        </a:cubicBezTo>
                        <a:cubicBezTo>
                          <a:pt x="74928" y="48213"/>
                          <a:pt x="73626" y="56919"/>
                          <a:pt x="63699" y="58221"/>
                        </a:cubicBezTo>
                        <a:cubicBezTo>
                          <a:pt x="52064" y="59849"/>
                          <a:pt x="43521" y="60581"/>
                          <a:pt x="43114" y="53258"/>
                        </a:cubicBezTo>
                        <a:cubicBezTo>
                          <a:pt x="42097" y="47783"/>
                          <a:pt x="42691" y="42130"/>
                          <a:pt x="44823" y="36985"/>
                        </a:cubicBezTo>
                        <a:cubicBezTo>
                          <a:pt x="48891" y="32022"/>
                          <a:pt x="47426" y="31289"/>
                          <a:pt x="35873" y="31533"/>
                        </a:cubicBezTo>
                        <a:cubicBezTo>
                          <a:pt x="24318" y="31777"/>
                          <a:pt x="24400" y="33893"/>
                          <a:pt x="27736" y="37473"/>
                        </a:cubicBezTo>
                        <a:cubicBezTo>
                          <a:pt x="31072" y="41053"/>
                          <a:pt x="30096" y="48946"/>
                          <a:pt x="30014" y="53746"/>
                        </a:cubicBezTo>
                        <a:cubicBezTo>
                          <a:pt x="29933" y="58547"/>
                          <a:pt x="28794" y="61883"/>
                          <a:pt x="12114" y="59849"/>
                        </a:cubicBezTo>
                        <a:cubicBezTo>
                          <a:pt x="-2451" y="58465"/>
                          <a:pt x="72" y="46830"/>
                          <a:pt x="316" y="24617"/>
                        </a:cubicBezTo>
                        <a:cubicBezTo>
                          <a:pt x="560" y="9646"/>
                          <a:pt x="6825" y="614"/>
                          <a:pt x="36767" y="45"/>
                        </a:cubicBezTo>
                        <a:close/>
                      </a:path>
                    </a:pathLst>
                  </a:custGeom>
                  <a:solidFill>
                    <a:srgbClr val="FFA8A7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id="{1161B0C3-698F-754C-12A9-EED3AD5BAD85}"/>
                      </a:ext>
                    </a:extLst>
                  </p:cNvPr>
                  <p:cNvSpPr/>
                  <p:nvPr/>
                </p:nvSpPr>
                <p:spPr>
                  <a:xfrm>
                    <a:off x="6870608" y="2205357"/>
                    <a:ext cx="43207" cy="25314"/>
                  </a:xfrm>
                  <a:custGeom>
                    <a:avLst/>
                    <a:gdLst>
                      <a:gd name="connsiteX0" fmla="*/ 43043 w 43207"/>
                      <a:gd name="connsiteY0" fmla="*/ 0 h 25314"/>
                      <a:gd name="connsiteX1" fmla="*/ 0 w 43207"/>
                      <a:gd name="connsiteY1" fmla="*/ 5940 h 25314"/>
                      <a:gd name="connsiteX2" fmla="*/ 23328 w 43207"/>
                      <a:gd name="connsiteY2" fmla="*/ 25217 h 25314"/>
                      <a:gd name="connsiteX3" fmla="*/ 24003 w 43207"/>
                      <a:gd name="connsiteY3" fmla="*/ 25142 h 25314"/>
                      <a:gd name="connsiteX4" fmla="*/ 43043 w 43207"/>
                      <a:gd name="connsiteY4" fmla="*/ 0 h 25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207" h="25314">
                        <a:moveTo>
                          <a:pt x="43043" y="0"/>
                        </a:moveTo>
                        <a:lnTo>
                          <a:pt x="0" y="5940"/>
                        </a:lnTo>
                        <a:cubicBezTo>
                          <a:pt x="1115" y="17705"/>
                          <a:pt x="11562" y="26336"/>
                          <a:pt x="23328" y="25217"/>
                        </a:cubicBezTo>
                        <a:cubicBezTo>
                          <a:pt x="23556" y="25196"/>
                          <a:pt x="23775" y="25170"/>
                          <a:pt x="24003" y="25142"/>
                        </a:cubicBezTo>
                        <a:cubicBezTo>
                          <a:pt x="36086" y="23258"/>
                          <a:pt x="44507" y="12141"/>
                          <a:pt x="43043" y="0"/>
                        </a:cubicBezTo>
                        <a:close/>
                      </a:path>
                    </a:pathLst>
                  </a:custGeom>
                  <a:solidFill>
                    <a:srgbClr val="B16668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id="{425D3583-EB76-582F-1F2E-00C0B69CA4CC}"/>
                      </a:ext>
                    </a:extLst>
                  </p:cNvPr>
                  <p:cNvSpPr/>
                  <p:nvPr/>
                </p:nvSpPr>
                <p:spPr>
                  <a:xfrm>
                    <a:off x="6887695" y="2211988"/>
                    <a:ext cx="25548" cy="18656"/>
                  </a:xfrm>
                  <a:custGeom>
                    <a:avLst/>
                    <a:gdLst>
                      <a:gd name="connsiteX0" fmla="*/ 20341 w 25548"/>
                      <a:gd name="connsiteY0" fmla="*/ 123 h 18656"/>
                      <a:gd name="connsiteX1" fmla="*/ 25549 w 25548"/>
                      <a:gd name="connsiteY1" fmla="*/ 123 h 18656"/>
                      <a:gd name="connsiteX2" fmla="*/ 6916 w 25548"/>
                      <a:gd name="connsiteY2" fmla="*/ 18349 h 18656"/>
                      <a:gd name="connsiteX3" fmla="*/ 0 w 25548"/>
                      <a:gd name="connsiteY3" fmla="*/ 18349 h 18656"/>
                      <a:gd name="connsiteX4" fmla="*/ 20341 w 25548"/>
                      <a:gd name="connsiteY4" fmla="*/ 123 h 18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8" h="18656">
                        <a:moveTo>
                          <a:pt x="20341" y="123"/>
                        </a:moveTo>
                        <a:cubicBezTo>
                          <a:pt x="22075" y="-41"/>
                          <a:pt x="23816" y="-41"/>
                          <a:pt x="25549" y="123"/>
                        </a:cubicBezTo>
                        <a:cubicBezTo>
                          <a:pt x="23856" y="9550"/>
                          <a:pt x="16379" y="16868"/>
                          <a:pt x="6916" y="18349"/>
                        </a:cubicBezTo>
                        <a:cubicBezTo>
                          <a:pt x="4630" y="18759"/>
                          <a:pt x="2286" y="18759"/>
                          <a:pt x="0" y="18349"/>
                        </a:cubicBezTo>
                        <a:cubicBezTo>
                          <a:pt x="863" y="7834"/>
                          <a:pt x="9797" y="-171"/>
                          <a:pt x="20341" y="123"/>
                        </a:cubicBezTo>
                        <a:close/>
                      </a:path>
                    </a:pathLst>
                  </a:custGeom>
                  <a:solidFill>
                    <a:srgbClr val="F28F8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grpSp>
              <p:nvGrpSpPr>
                <p:cNvPr id="1029" name="Graphic 4">
                  <a:extLst>
                    <a:ext uri="{FF2B5EF4-FFF2-40B4-BE49-F238E27FC236}">
                      <a16:creationId xmlns:a16="http://schemas.microsoft.com/office/drawing/2014/main" id="{F82B6F7E-150A-360E-8227-7C717311D477}"/>
                    </a:ext>
                  </a:extLst>
                </p:cNvPr>
                <p:cNvGrpSpPr/>
                <p:nvPr/>
              </p:nvGrpSpPr>
              <p:grpSpPr>
                <a:xfrm>
                  <a:off x="6833636" y="2282060"/>
                  <a:ext cx="241606" cy="587247"/>
                  <a:chOff x="6833636" y="2282060"/>
                  <a:chExt cx="241606" cy="587247"/>
                </a:xfrm>
              </p:grpSpPr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1813C1CE-C27F-D7FB-9E00-D41F9509F8F1}"/>
                      </a:ext>
                    </a:extLst>
                  </p:cNvPr>
                  <p:cNvSpPr/>
                  <p:nvPr/>
                </p:nvSpPr>
                <p:spPr>
                  <a:xfrm>
                    <a:off x="6867028" y="2348480"/>
                    <a:ext cx="29942" cy="73961"/>
                  </a:xfrm>
                  <a:custGeom>
                    <a:avLst/>
                    <a:gdLst>
                      <a:gd name="connsiteX0" fmla="*/ 18633 w 29942"/>
                      <a:gd name="connsiteY0" fmla="*/ 73961 h 73961"/>
                      <a:gd name="connsiteX1" fmla="*/ 0 w 29942"/>
                      <a:gd name="connsiteY1" fmla="*/ 23515 h 73961"/>
                      <a:gd name="connsiteX2" fmla="*/ 23189 w 29942"/>
                      <a:gd name="connsiteY2" fmla="*/ 0 h 73961"/>
                      <a:gd name="connsiteX3" fmla="*/ 29943 w 29942"/>
                      <a:gd name="connsiteY3" fmla="*/ 58990 h 73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42" h="73961">
                        <a:moveTo>
                          <a:pt x="18633" y="73961"/>
                        </a:moveTo>
                        <a:cubicBezTo>
                          <a:pt x="18633" y="73961"/>
                          <a:pt x="-81" y="37672"/>
                          <a:pt x="0" y="23515"/>
                        </a:cubicBezTo>
                        <a:lnTo>
                          <a:pt x="23189" y="0"/>
                        </a:lnTo>
                        <a:lnTo>
                          <a:pt x="29943" y="58990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04C9D1D3-E684-E263-2C58-6A41839FD7E3}"/>
                      </a:ext>
                    </a:extLst>
                  </p:cNvPr>
                  <p:cNvSpPr/>
                  <p:nvPr/>
                </p:nvSpPr>
                <p:spPr>
                  <a:xfrm>
                    <a:off x="6867028" y="2348480"/>
                    <a:ext cx="29942" cy="73961"/>
                  </a:xfrm>
                  <a:custGeom>
                    <a:avLst/>
                    <a:gdLst>
                      <a:gd name="connsiteX0" fmla="*/ 18633 w 29942"/>
                      <a:gd name="connsiteY0" fmla="*/ 73961 h 73961"/>
                      <a:gd name="connsiteX1" fmla="*/ 0 w 29942"/>
                      <a:gd name="connsiteY1" fmla="*/ 23515 h 73961"/>
                      <a:gd name="connsiteX2" fmla="*/ 23189 w 29942"/>
                      <a:gd name="connsiteY2" fmla="*/ 0 h 73961"/>
                      <a:gd name="connsiteX3" fmla="*/ 29943 w 29942"/>
                      <a:gd name="connsiteY3" fmla="*/ 58990 h 73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42" h="73961">
                        <a:moveTo>
                          <a:pt x="18633" y="73961"/>
                        </a:moveTo>
                        <a:cubicBezTo>
                          <a:pt x="18633" y="73961"/>
                          <a:pt x="-81" y="37672"/>
                          <a:pt x="0" y="23515"/>
                        </a:cubicBezTo>
                        <a:lnTo>
                          <a:pt x="23189" y="0"/>
                        </a:lnTo>
                        <a:lnTo>
                          <a:pt x="29943" y="5899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E2724E30-2391-836F-79A8-C659936181EC}"/>
                      </a:ext>
                    </a:extLst>
                  </p:cNvPr>
                  <p:cNvSpPr/>
                  <p:nvPr/>
                </p:nvSpPr>
                <p:spPr>
                  <a:xfrm>
                    <a:off x="6917149" y="2383630"/>
                    <a:ext cx="71927" cy="52480"/>
                  </a:xfrm>
                  <a:custGeom>
                    <a:avLst/>
                    <a:gdLst>
                      <a:gd name="connsiteX0" fmla="*/ 0 w 71927"/>
                      <a:gd name="connsiteY0" fmla="*/ 26362 h 52480"/>
                      <a:gd name="connsiteX1" fmla="*/ 39381 w 71927"/>
                      <a:gd name="connsiteY1" fmla="*/ 0 h 52480"/>
                      <a:gd name="connsiteX2" fmla="*/ 71927 w 71927"/>
                      <a:gd name="connsiteY2" fmla="*/ 22213 h 52480"/>
                      <a:gd name="connsiteX3" fmla="*/ 11554 w 71927"/>
                      <a:gd name="connsiteY3" fmla="*/ 52481 h 52480"/>
                      <a:gd name="connsiteX4" fmla="*/ 0 w 71927"/>
                      <a:gd name="connsiteY4" fmla="*/ 26362 h 52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927" h="52480">
                        <a:moveTo>
                          <a:pt x="0" y="26362"/>
                        </a:moveTo>
                        <a:lnTo>
                          <a:pt x="39381" y="0"/>
                        </a:lnTo>
                        <a:lnTo>
                          <a:pt x="71927" y="22213"/>
                        </a:lnTo>
                        <a:lnTo>
                          <a:pt x="11554" y="52481"/>
                        </a:lnTo>
                        <a:lnTo>
                          <a:pt x="0" y="26362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BB74B46B-5B99-F3A5-50A4-C89E2E458C73}"/>
                      </a:ext>
                    </a:extLst>
                  </p:cNvPr>
                  <p:cNvSpPr/>
                  <p:nvPr/>
                </p:nvSpPr>
                <p:spPr>
                  <a:xfrm>
                    <a:off x="6917149" y="2383630"/>
                    <a:ext cx="71927" cy="52480"/>
                  </a:xfrm>
                  <a:custGeom>
                    <a:avLst/>
                    <a:gdLst>
                      <a:gd name="connsiteX0" fmla="*/ 0 w 71927"/>
                      <a:gd name="connsiteY0" fmla="*/ 26362 h 52480"/>
                      <a:gd name="connsiteX1" fmla="*/ 39381 w 71927"/>
                      <a:gd name="connsiteY1" fmla="*/ 0 h 52480"/>
                      <a:gd name="connsiteX2" fmla="*/ 71927 w 71927"/>
                      <a:gd name="connsiteY2" fmla="*/ 22213 h 52480"/>
                      <a:gd name="connsiteX3" fmla="*/ 11554 w 71927"/>
                      <a:gd name="connsiteY3" fmla="*/ 52481 h 52480"/>
                      <a:gd name="connsiteX4" fmla="*/ 0 w 71927"/>
                      <a:gd name="connsiteY4" fmla="*/ 26362 h 52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927" h="52480">
                        <a:moveTo>
                          <a:pt x="0" y="26362"/>
                        </a:moveTo>
                        <a:lnTo>
                          <a:pt x="39381" y="0"/>
                        </a:lnTo>
                        <a:lnTo>
                          <a:pt x="71927" y="22213"/>
                        </a:lnTo>
                        <a:lnTo>
                          <a:pt x="11554" y="52481"/>
                        </a:lnTo>
                        <a:lnTo>
                          <a:pt x="0" y="26362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FE6ABC28-C0D4-4E57-997B-B2F51449C26E}"/>
                      </a:ext>
                    </a:extLst>
                  </p:cNvPr>
                  <p:cNvSpPr/>
                  <p:nvPr/>
                </p:nvSpPr>
                <p:spPr>
                  <a:xfrm>
                    <a:off x="6833636" y="2453279"/>
                    <a:ext cx="100721" cy="416028"/>
                  </a:xfrm>
                  <a:custGeom>
                    <a:avLst/>
                    <a:gdLst>
                      <a:gd name="connsiteX0" fmla="*/ 100437 w 100721"/>
                      <a:gd name="connsiteY0" fmla="*/ 320255 h 416028"/>
                      <a:gd name="connsiteX1" fmla="*/ 80828 w 100721"/>
                      <a:gd name="connsiteY1" fmla="*/ 2197 h 416028"/>
                      <a:gd name="connsiteX2" fmla="*/ 59429 w 100721"/>
                      <a:gd name="connsiteY2" fmla="*/ 0 h 416028"/>
                      <a:gd name="connsiteX3" fmla="*/ 32 w 100721"/>
                      <a:gd name="connsiteY3" fmla="*/ 303006 h 416028"/>
                      <a:gd name="connsiteX4" fmla="*/ 57883 w 100721"/>
                      <a:gd name="connsiteY4" fmla="*/ 416023 h 416028"/>
                      <a:gd name="connsiteX5" fmla="*/ 100437 w 100721"/>
                      <a:gd name="connsiteY5" fmla="*/ 320255 h 416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0721" h="416028">
                        <a:moveTo>
                          <a:pt x="100437" y="320255"/>
                        </a:moveTo>
                        <a:cubicBezTo>
                          <a:pt x="80665" y="208296"/>
                          <a:pt x="78306" y="32872"/>
                          <a:pt x="80828" y="2197"/>
                        </a:cubicBezTo>
                        <a:lnTo>
                          <a:pt x="59429" y="0"/>
                        </a:lnTo>
                        <a:cubicBezTo>
                          <a:pt x="44295" y="36696"/>
                          <a:pt x="-456" y="215782"/>
                          <a:pt x="32" y="303006"/>
                        </a:cubicBezTo>
                        <a:cubicBezTo>
                          <a:pt x="-1270" y="333436"/>
                          <a:pt x="37379" y="415209"/>
                          <a:pt x="57883" y="416023"/>
                        </a:cubicBezTo>
                        <a:cubicBezTo>
                          <a:pt x="78387" y="416836"/>
                          <a:pt x="103692" y="338563"/>
                          <a:pt x="100437" y="320255"/>
                        </a:cubicBez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234E0972-DE60-9F8F-C112-1CA99E763580}"/>
                      </a:ext>
                    </a:extLst>
                  </p:cNvPr>
                  <p:cNvSpPr/>
                  <p:nvPr/>
                </p:nvSpPr>
                <p:spPr>
                  <a:xfrm>
                    <a:off x="6833636" y="2453279"/>
                    <a:ext cx="100721" cy="416028"/>
                  </a:xfrm>
                  <a:custGeom>
                    <a:avLst/>
                    <a:gdLst>
                      <a:gd name="connsiteX0" fmla="*/ 100437 w 100721"/>
                      <a:gd name="connsiteY0" fmla="*/ 320255 h 416028"/>
                      <a:gd name="connsiteX1" fmla="*/ 80828 w 100721"/>
                      <a:gd name="connsiteY1" fmla="*/ 2197 h 416028"/>
                      <a:gd name="connsiteX2" fmla="*/ 59429 w 100721"/>
                      <a:gd name="connsiteY2" fmla="*/ 0 h 416028"/>
                      <a:gd name="connsiteX3" fmla="*/ 32 w 100721"/>
                      <a:gd name="connsiteY3" fmla="*/ 303006 h 416028"/>
                      <a:gd name="connsiteX4" fmla="*/ 57883 w 100721"/>
                      <a:gd name="connsiteY4" fmla="*/ 416023 h 416028"/>
                      <a:gd name="connsiteX5" fmla="*/ 100437 w 100721"/>
                      <a:gd name="connsiteY5" fmla="*/ 320255 h 416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0721" h="416028">
                        <a:moveTo>
                          <a:pt x="100437" y="320255"/>
                        </a:moveTo>
                        <a:cubicBezTo>
                          <a:pt x="80665" y="208296"/>
                          <a:pt x="78306" y="32872"/>
                          <a:pt x="80828" y="2197"/>
                        </a:cubicBezTo>
                        <a:lnTo>
                          <a:pt x="59429" y="0"/>
                        </a:lnTo>
                        <a:cubicBezTo>
                          <a:pt x="44295" y="36696"/>
                          <a:pt x="-456" y="215782"/>
                          <a:pt x="32" y="303006"/>
                        </a:cubicBezTo>
                        <a:cubicBezTo>
                          <a:pt x="-1270" y="333436"/>
                          <a:pt x="37379" y="415209"/>
                          <a:pt x="57883" y="416023"/>
                        </a:cubicBezTo>
                        <a:cubicBezTo>
                          <a:pt x="78387" y="416836"/>
                          <a:pt x="103692" y="338563"/>
                          <a:pt x="100437" y="32025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1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2A6C0B91-9E29-06FB-76E5-FE717C60C65A}"/>
                      </a:ext>
                    </a:extLst>
                  </p:cNvPr>
                  <p:cNvSpPr/>
                  <p:nvPr/>
                </p:nvSpPr>
                <p:spPr>
                  <a:xfrm>
                    <a:off x="6891356" y="2453360"/>
                    <a:ext cx="23107" cy="11658"/>
                  </a:xfrm>
                  <a:custGeom>
                    <a:avLst/>
                    <a:gdLst>
                      <a:gd name="connsiteX0" fmla="*/ 0 w 23107"/>
                      <a:gd name="connsiteY0" fmla="*/ 4638 h 11658"/>
                      <a:gd name="connsiteX1" fmla="*/ 1709 w 23107"/>
                      <a:gd name="connsiteY1" fmla="*/ 0 h 11658"/>
                      <a:gd name="connsiteX2" fmla="*/ 1709 w 23107"/>
                      <a:gd name="connsiteY2" fmla="*/ 0 h 11658"/>
                      <a:gd name="connsiteX3" fmla="*/ 23108 w 23107"/>
                      <a:gd name="connsiteY3" fmla="*/ 2197 h 11658"/>
                      <a:gd name="connsiteX4" fmla="*/ 23108 w 23107"/>
                      <a:gd name="connsiteY4" fmla="*/ 2197 h 11658"/>
                      <a:gd name="connsiteX5" fmla="*/ 23108 w 23107"/>
                      <a:gd name="connsiteY5" fmla="*/ 11635 h 11658"/>
                      <a:gd name="connsiteX6" fmla="*/ 0 w 23107"/>
                      <a:gd name="connsiteY6" fmla="*/ 4638 h 11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107" h="11658">
                        <a:moveTo>
                          <a:pt x="0" y="4638"/>
                        </a:moveTo>
                        <a:cubicBezTo>
                          <a:pt x="651" y="2685"/>
                          <a:pt x="1139" y="1465"/>
                          <a:pt x="1709" y="0"/>
                        </a:cubicBezTo>
                        <a:lnTo>
                          <a:pt x="1709" y="0"/>
                        </a:lnTo>
                        <a:lnTo>
                          <a:pt x="23108" y="2197"/>
                        </a:lnTo>
                        <a:lnTo>
                          <a:pt x="23108" y="2197"/>
                        </a:lnTo>
                        <a:cubicBezTo>
                          <a:pt x="23108" y="4801"/>
                          <a:pt x="23108" y="7404"/>
                          <a:pt x="23108" y="11635"/>
                        </a:cubicBezTo>
                        <a:cubicBezTo>
                          <a:pt x="14841" y="11928"/>
                          <a:pt x="6713" y="9471"/>
                          <a:pt x="0" y="463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5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003BB380-474D-48EC-7D08-BBCB0CFD9DA6}"/>
                      </a:ext>
                    </a:extLst>
                  </p:cNvPr>
                  <p:cNvSpPr/>
                  <p:nvPr/>
                </p:nvSpPr>
                <p:spPr>
                  <a:xfrm>
                    <a:off x="6885661" y="2406225"/>
                    <a:ext cx="44425" cy="50972"/>
                  </a:xfrm>
                  <a:custGeom>
                    <a:avLst/>
                    <a:gdLst>
                      <a:gd name="connsiteX0" fmla="*/ 32058 w 44425"/>
                      <a:gd name="connsiteY0" fmla="*/ 1163 h 50972"/>
                      <a:gd name="connsiteX1" fmla="*/ 11798 w 44425"/>
                      <a:gd name="connsiteY1" fmla="*/ 187 h 50972"/>
                      <a:gd name="connsiteX2" fmla="*/ 0 w 44425"/>
                      <a:gd name="connsiteY2" fmla="*/ 16460 h 50972"/>
                      <a:gd name="connsiteX3" fmla="*/ 7404 w 44425"/>
                      <a:gd name="connsiteY3" fmla="*/ 47379 h 50972"/>
                      <a:gd name="connsiteX4" fmla="*/ 28804 w 44425"/>
                      <a:gd name="connsiteY4" fmla="*/ 49576 h 50972"/>
                      <a:gd name="connsiteX5" fmla="*/ 44426 w 44425"/>
                      <a:gd name="connsiteY5" fmla="*/ 29072 h 50972"/>
                      <a:gd name="connsiteX6" fmla="*/ 32058 w 44425"/>
                      <a:gd name="connsiteY6" fmla="*/ 1163 h 50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25" h="50972">
                        <a:moveTo>
                          <a:pt x="32058" y="1163"/>
                        </a:moveTo>
                        <a:cubicBezTo>
                          <a:pt x="25362" y="78"/>
                          <a:pt x="18568" y="-249"/>
                          <a:pt x="11798" y="187"/>
                        </a:cubicBezTo>
                        <a:cubicBezTo>
                          <a:pt x="6778" y="4735"/>
                          <a:pt x="2758" y="10276"/>
                          <a:pt x="0" y="16460"/>
                        </a:cubicBezTo>
                        <a:cubicBezTo>
                          <a:pt x="195" y="27184"/>
                          <a:pt x="2718" y="37729"/>
                          <a:pt x="7404" y="47379"/>
                        </a:cubicBezTo>
                        <a:cubicBezTo>
                          <a:pt x="13865" y="51228"/>
                          <a:pt x="21692" y="52025"/>
                          <a:pt x="28804" y="49576"/>
                        </a:cubicBezTo>
                        <a:cubicBezTo>
                          <a:pt x="35899" y="44409"/>
                          <a:pt x="41326" y="37282"/>
                          <a:pt x="44426" y="29072"/>
                        </a:cubicBezTo>
                        <a:cubicBezTo>
                          <a:pt x="44084" y="18516"/>
                          <a:pt x="39650" y="8508"/>
                          <a:pt x="32058" y="1163"/>
                        </a:cubicBez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3926DEE8-6E20-0978-41CE-7B4191063F6B}"/>
                      </a:ext>
                    </a:extLst>
                  </p:cNvPr>
                  <p:cNvSpPr/>
                  <p:nvPr/>
                </p:nvSpPr>
                <p:spPr>
                  <a:xfrm>
                    <a:off x="6885661" y="2406225"/>
                    <a:ext cx="44425" cy="50972"/>
                  </a:xfrm>
                  <a:custGeom>
                    <a:avLst/>
                    <a:gdLst>
                      <a:gd name="connsiteX0" fmla="*/ 32058 w 44425"/>
                      <a:gd name="connsiteY0" fmla="*/ 1163 h 50972"/>
                      <a:gd name="connsiteX1" fmla="*/ 11798 w 44425"/>
                      <a:gd name="connsiteY1" fmla="*/ 187 h 50972"/>
                      <a:gd name="connsiteX2" fmla="*/ 0 w 44425"/>
                      <a:gd name="connsiteY2" fmla="*/ 16460 h 50972"/>
                      <a:gd name="connsiteX3" fmla="*/ 7404 w 44425"/>
                      <a:gd name="connsiteY3" fmla="*/ 47379 h 50972"/>
                      <a:gd name="connsiteX4" fmla="*/ 28804 w 44425"/>
                      <a:gd name="connsiteY4" fmla="*/ 49576 h 50972"/>
                      <a:gd name="connsiteX5" fmla="*/ 44426 w 44425"/>
                      <a:gd name="connsiteY5" fmla="*/ 29072 h 50972"/>
                      <a:gd name="connsiteX6" fmla="*/ 32058 w 44425"/>
                      <a:gd name="connsiteY6" fmla="*/ 1163 h 50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25" h="50972">
                        <a:moveTo>
                          <a:pt x="32058" y="1163"/>
                        </a:moveTo>
                        <a:cubicBezTo>
                          <a:pt x="25362" y="78"/>
                          <a:pt x="18568" y="-249"/>
                          <a:pt x="11798" y="187"/>
                        </a:cubicBezTo>
                        <a:cubicBezTo>
                          <a:pt x="6778" y="4735"/>
                          <a:pt x="2758" y="10276"/>
                          <a:pt x="0" y="16460"/>
                        </a:cubicBezTo>
                        <a:cubicBezTo>
                          <a:pt x="195" y="27184"/>
                          <a:pt x="2718" y="37729"/>
                          <a:pt x="7404" y="47379"/>
                        </a:cubicBezTo>
                        <a:cubicBezTo>
                          <a:pt x="13865" y="51228"/>
                          <a:pt x="21692" y="52025"/>
                          <a:pt x="28804" y="49576"/>
                        </a:cubicBezTo>
                        <a:cubicBezTo>
                          <a:pt x="35899" y="44409"/>
                          <a:pt x="41326" y="37282"/>
                          <a:pt x="44426" y="29072"/>
                        </a:cubicBezTo>
                        <a:cubicBezTo>
                          <a:pt x="44084" y="18516"/>
                          <a:pt x="39650" y="8508"/>
                          <a:pt x="32058" y="1163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1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33E219F9-84DB-5983-16D5-CF90AD2B3F18}"/>
                      </a:ext>
                    </a:extLst>
                  </p:cNvPr>
                  <p:cNvSpPr/>
                  <p:nvPr/>
                </p:nvSpPr>
                <p:spPr>
                  <a:xfrm>
                    <a:off x="6917312" y="2282060"/>
                    <a:ext cx="157930" cy="168129"/>
                  </a:xfrm>
                  <a:custGeom>
                    <a:avLst/>
                    <a:gdLst>
                      <a:gd name="connsiteX0" fmla="*/ 0 w 157930"/>
                      <a:gd name="connsiteY0" fmla="*/ 124840 h 168129"/>
                      <a:gd name="connsiteX1" fmla="*/ 2278 w 157930"/>
                      <a:gd name="connsiteY1" fmla="*/ 126630 h 168129"/>
                      <a:gd name="connsiteX2" fmla="*/ 23596 w 157930"/>
                      <a:gd name="connsiteY2" fmla="*/ 116947 h 168129"/>
                      <a:gd name="connsiteX3" fmla="*/ 53132 w 157930"/>
                      <a:gd name="connsiteY3" fmla="*/ 160478 h 168129"/>
                      <a:gd name="connsiteX4" fmla="*/ 70544 w 157930"/>
                      <a:gd name="connsiteY4" fmla="*/ 161373 h 168129"/>
                      <a:gd name="connsiteX5" fmla="*/ 133114 w 157930"/>
                      <a:gd name="connsiteY5" fmla="*/ 100918 h 168129"/>
                      <a:gd name="connsiteX6" fmla="*/ 157931 w 157930"/>
                      <a:gd name="connsiteY6" fmla="*/ 51285 h 168129"/>
                      <a:gd name="connsiteX7" fmla="*/ 137589 w 157930"/>
                      <a:gd name="connsiteY7" fmla="*/ 21261 h 168129"/>
                      <a:gd name="connsiteX8" fmla="*/ 114563 w 157930"/>
                      <a:gd name="connsiteY8" fmla="*/ 188 h 168129"/>
                      <a:gd name="connsiteX9" fmla="*/ 114563 w 157930"/>
                      <a:gd name="connsiteY9" fmla="*/ 10603 h 168129"/>
                      <a:gd name="connsiteX10" fmla="*/ 78925 w 157930"/>
                      <a:gd name="connsiteY10" fmla="*/ 54784 h 168129"/>
                      <a:gd name="connsiteX11" fmla="*/ 20260 w 157930"/>
                      <a:gd name="connsiteY11" fmla="*/ 94897 h 168129"/>
                      <a:gd name="connsiteX12" fmla="*/ 0 w 157930"/>
                      <a:gd name="connsiteY12" fmla="*/ 124840 h 168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930" h="168129">
                        <a:moveTo>
                          <a:pt x="0" y="124840"/>
                        </a:moveTo>
                        <a:cubicBezTo>
                          <a:pt x="651" y="124840"/>
                          <a:pt x="1627" y="126467"/>
                          <a:pt x="2278" y="126630"/>
                        </a:cubicBezTo>
                        <a:cubicBezTo>
                          <a:pt x="17249" y="118493"/>
                          <a:pt x="19609" y="115808"/>
                          <a:pt x="23596" y="116947"/>
                        </a:cubicBezTo>
                        <a:cubicBezTo>
                          <a:pt x="31082" y="119144"/>
                          <a:pt x="48738" y="150389"/>
                          <a:pt x="53132" y="160478"/>
                        </a:cubicBezTo>
                        <a:cubicBezTo>
                          <a:pt x="57526" y="170567"/>
                          <a:pt x="56793" y="170486"/>
                          <a:pt x="70544" y="161373"/>
                        </a:cubicBezTo>
                        <a:cubicBezTo>
                          <a:pt x="94823" y="145098"/>
                          <a:pt x="116011" y="124627"/>
                          <a:pt x="133114" y="100918"/>
                        </a:cubicBezTo>
                        <a:cubicBezTo>
                          <a:pt x="143838" y="85718"/>
                          <a:pt x="152203" y="68986"/>
                          <a:pt x="157931" y="51285"/>
                        </a:cubicBezTo>
                        <a:cubicBezTo>
                          <a:pt x="157931" y="51285"/>
                          <a:pt x="142227" y="29561"/>
                          <a:pt x="137589" y="21261"/>
                        </a:cubicBezTo>
                        <a:cubicBezTo>
                          <a:pt x="128721" y="4988"/>
                          <a:pt x="123676" y="-1196"/>
                          <a:pt x="114563" y="188"/>
                        </a:cubicBezTo>
                        <a:lnTo>
                          <a:pt x="114563" y="10603"/>
                        </a:lnTo>
                        <a:cubicBezTo>
                          <a:pt x="113017" y="24597"/>
                          <a:pt x="98290" y="37860"/>
                          <a:pt x="78925" y="54784"/>
                        </a:cubicBezTo>
                        <a:cubicBezTo>
                          <a:pt x="59560" y="71708"/>
                          <a:pt x="27746" y="87330"/>
                          <a:pt x="20260" y="94897"/>
                        </a:cubicBezTo>
                        <a:cubicBezTo>
                          <a:pt x="12311" y="104014"/>
                          <a:pt x="5508" y="114069"/>
                          <a:pt x="0" y="124840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531BC92D-5323-1648-AE90-6D2A32027083}"/>
                      </a:ext>
                    </a:extLst>
                  </p:cNvPr>
                  <p:cNvSpPr/>
                  <p:nvPr/>
                </p:nvSpPr>
                <p:spPr>
                  <a:xfrm>
                    <a:off x="6844688" y="2301043"/>
                    <a:ext cx="58872" cy="118238"/>
                  </a:xfrm>
                  <a:custGeom>
                    <a:avLst/>
                    <a:gdLst>
                      <a:gd name="connsiteX0" fmla="*/ 1673 w 58872"/>
                      <a:gd name="connsiteY0" fmla="*/ 117736 h 118238"/>
                      <a:gd name="connsiteX1" fmla="*/ 30883 w 58872"/>
                      <a:gd name="connsiteY1" fmla="*/ 79738 h 118238"/>
                      <a:gd name="connsiteX2" fmla="*/ 52771 w 58872"/>
                      <a:gd name="connsiteY2" fmla="*/ 104962 h 118238"/>
                      <a:gd name="connsiteX3" fmla="*/ 58873 w 58872"/>
                      <a:gd name="connsiteY3" fmla="*/ 104962 h 118238"/>
                      <a:gd name="connsiteX4" fmla="*/ 49679 w 58872"/>
                      <a:gd name="connsiteY4" fmla="*/ 70951 h 118238"/>
                      <a:gd name="connsiteX5" fmla="*/ 53910 w 58872"/>
                      <a:gd name="connsiteY5" fmla="*/ 10578 h 118238"/>
                      <a:gd name="connsiteX6" fmla="*/ 52771 w 58872"/>
                      <a:gd name="connsiteY6" fmla="*/ 0 h 118238"/>
                      <a:gd name="connsiteX7" fmla="*/ 44634 w 58872"/>
                      <a:gd name="connsiteY7" fmla="*/ 0 h 118238"/>
                      <a:gd name="connsiteX8" fmla="*/ 36904 w 58872"/>
                      <a:gd name="connsiteY8" fmla="*/ 10415 h 118238"/>
                      <a:gd name="connsiteX9" fmla="*/ 2649 w 58872"/>
                      <a:gd name="connsiteY9" fmla="*/ 67778 h 118238"/>
                      <a:gd name="connsiteX10" fmla="*/ 1673 w 58872"/>
                      <a:gd name="connsiteY10" fmla="*/ 117736 h 1182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8872" h="118238">
                        <a:moveTo>
                          <a:pt x="1673" y="117736"/>
                        </a:moveTo>
                        <a:cubicBezTo>
                          <a:pt x="3870" y="123432"/>
                          <a:pt x="21933" y="78843"/>
                          <a:pt x="30883" y="79738"/>
                        </a:cubicBezTo>
                        <a:cubicBezTo>
                          <a:pt x="35196" y="79738"/>
                          <a:pt x="44797" y="92187"/>
                          <a:pt x="52771" y="104962"/>
                        </a:cubicBezTo>
                        <a:lnTo>
                          <a:pt x="58873" y="104962"/>
                        </a:lnTo>
                        <a:cubicBezTo>
                          <a:pt x="54349" y="94072"/>
                          <a:pt x="51257" y="82638"/>
                          <a:pt x="49679" y="70951"/>
                        </a:cubicBezTo>
                        <a:cubicBezTo>
                          <a:pt x="49614" y="50750"/>
                          <a:pt x="51029" y="30572"/>
                          <a:pt x="53910" y="10578"/>
                        </a:cubicBezTo>
                        <a:lnTo>
                          <a:pt x="52771" y="0"/>
                        </a:lnTo>
                        <a:lnTo>
                          <a:pt x="44634" y="0"/>
                        </a:lnTo>
                        <a:cubicBezTo>
                          <a:pt x="41689" y="3181"/>
                          <a:pt x="39093" y="6673"/>
                          <a:pt x="36904" y="10415"/>
                        </a:cubicBezTo>
                        <a:cubicBezTo>
                          <a:pt x="28117" y="24654"/>
                          <a:pt x="5497" y="51098"/>
                          <a:pt x="2649" y="67778"/>
                        </a:cubicBezTo>
                        <a:cubicBezTo>
                          <a:pt x="-516" y="84253"/>
                          <a:pt x="-849" y="101149"/>
                          <a:pt x="1673" y="117736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1030" name="Freeform: Shape 1029">
                  <a:extLst>
                    <a:ext uri="{FF2B5EF4-FFF2-40B4-BE49-F238E27FC236}">
                      <a16:creationId xmlns:a16="http://schemas.microsoft.com/office/drawing/2014/main" id="{BAEA1678-44A3-0577-3B37-C91BEBCF34A3}"/>
                    </a:ext>
                  </a:extLst>
                </p:cNvPr>
                <p:cNvSpPr/>
                <p:nvPr/>
              </p:nvSpPr>
              <p:spPr>
                <a:xfrm>
                  <a:off x="6452958" y="2570445"/>
                  <a:ext cx="486892" cy="506094"/>
                </a:xfrm>
                <a:custGeom>
                  <a:avLst/>
                  <a:gdLst>
                    <a:gd name="connsiteX0" fmla="*/ 7079 w 486892"/>
                    <a:gd name="connsiteY0" fmla="*/ 0 h 506094"/>
                    <a:gd name="connsiteX1" fmla="*/ 360613 w 486892"/>
                    <a:gd name="connsiteY1" fmla="*/ 95035 h 506094"/>
                    <a:gd name="connsiteX2" fmla="*/ 486892 w 486892"/>
                    <a:gd name="connsiteY2" fmla="*/ 497307 h 506094"/>
                    <a:gd name="connsiteX3" fmla="*/ 479813 w 486892"/>
                    <a:gd name="connsiteY3" fmla="*/ 506094 h 506094"/>
                    <a:gd name="connsiteX4" fmla="*/ 143122 w 486892"/>
                    <a:gd name="connsiteY4" fmla="*/ 409025 h 506094"/>
                    <a:gd name="connsiteX5" fmla="*/ 0 w 486892"/>
                    <a:gd name="connsiteY5" fmla="*/ 8788 h 506094"/>
                    <a:gd name="connsiteX6" fmla="*/ 7079 w 486892"/>
                    <a:gd name="connsiteY6" fmla="*/ 0 h 506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6892" h="506094">
                      <a:moveTo>
                        <a:pt x="7079" y="0"/>
                      </a:moveTo>
                      <a:lnTo>
                        <a:pt x="360613" y="95035"/>
                      </a:lnTo>
                      <a:lnTo>
                        <a:pt x="486892" y="497307"/>
                      </a:lnTo>
                      <a:lnTo>
                        <a:pt x="479813" y="506094"/>
                      </a:lnTo>
                      <a:lnTo>
                        <a:pt x="143122" y="409025"/>
                      </a:lnTo>
                      <a:lnTo>
                        <a:pt x="0" y="8788"/>
                      </a:lnTo>
                      <a:lnTo>
                        <a:pt x="7079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1" name="Freeform: Shape 1030">
                  <a:extLst>
                    <a:ext uri="{FF2B5EF4-FFF2-40B4-BE49-F238E27FC236}">
                      <a16:creationId xmlns:a16="http://schemas.microsoft.com/office/drawing/2014/main" id="{FDDE9A3E-56BF-2A3E-BF36-E59532118C5B}"/>
                    </a:ext>
                  </a:extLst>
                </p:cNvPr>
                <p:cNvSpPr/>
                <p:nvPr/>
              </p:nvSpPr>
              <p:spPr>
                <a:xfrm>
                  <a:off x="6806573" y="2665480"/>
                  <a:ext cx="133276" cy="411059"/>
                </a:xfrm>
                <a:custGeom>
                  <a:avLst/>
                  <a:gdLst>
                    <a:gd name="connsiteX0" fmla="*/ 0 w 133276"/>
                    <a:gd name="connsiteY0" fmla="*/ 8706 h 411059"/>
                    <a:gd name="connsiteX1" fmla="*/ 126198 w 133276"/>
                    <a:gd name="connsiteY1" fmla="*/ 411059 h 411059"/>
                    <a:gd name="connsiteX2" fmla="*/ 133277 w 133276"/>
                    <a:gd name="connsiteY2" fmla="*/ 402272 h 411059"/>
                    <a:gd name="connsiteX3" fmla="*/ 6998 w 133276"/>
                    <a:gd name="connsiteY3" fmla="*/ 0 h 411059"/>
                    <a:gd name="connsiteX4" fmla="*/ 0 w 133276"/>
                    <a:gd name="connsiteY4" fmla="*/ 8706 h 41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276" h="411059">
                      <a:moveTo>
                        <a:pt x="0" y="8706"/>
                      </a:moveTo>
                      <a:lnTo>
                        <a:pt x="126198" y="411059"/>
                      </a:lnTo>
                      <a:lnTo>
                        <a:pt x="133277" y="402272"/>
                      </a:lnTo>
                      <a:lnTo>
                        <a:pt x="6998" y="0"/>
                      </a:lnTo>
                      <a:lnTo>
                        <a:pt x="0" y="8706"/>
                      </a:lnTo>
                      <a:close/>
                    </a:path>
                  </a:pathLst>
                </a:custGeom>
                <a:solidFill>
                  <a:srgbClr val="000000">
                    <a:alpha val="3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2" name="Freeform: Shape 1031">
                  <a:extLst>
                    <a:ext uri="{FF2B5EF4-FFF2-40B4-BE49-F238E27FC236}">
                      <a16:creationId xmlns:a16="http://schemas.microsoft.com/office/drawing/2014/main" id="{2756B03E-1FC5-5439-0A9D-E4FEAB0602DE}"/>
                    </a:ext>
                  </a:extLst>
                </p:cNvPr>
                <p:cNvSpPr/>
                <p:nvPr/>
              </p:nvSpPr>
              <p:spPr>
                <a:xfrm>
                  <a:off x="6452958" y="2579233"/>
                  <a:ext cx="479813" cy="497306"/>
                </a:xfrm>
                <a:custGeom>
                  <a:avLst/>
                  <a:gdLst>
                    <a:gd name="connsiteX0" fmla="*/ 0 w 479813"/>
                    <a:gd name="connsiteY0" fmla="*/ 0 h 497306"/>
                    <a:gd name="connsiteX1" fmla="*/ 353615 w 479813"/>
                    <a:gd name="connsiteY1" fmla="*/ 94954 h 497306"/>
                    <a:gd name="connsiteX2" fmla="*/ 479813 w 479813"/>
                    <a:gd name="connsiteY2" fmla="*/ 497307 h 497306"/>
                    <a:gd name="connsiteX3" fmla="*/ 143122 w 479813"/>
                    <a:gd name="connsiteY3" fmla="*/ 400238 h 497306"/>
                    <a:gd name="connsiteX4" fmla="*/ 0 w 479813"/>
                    <a:gd name="connsiteY4" fmla="*/ 0 h 497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9813" h="497306">
                      <a:moveTo>
                        <a:pt x="0" y="0"/>
                      </a:moveTo>
                      <a:lnTo>
                        <a:pt x="353615" y="94954"/>
                      </a:lnTo>
                      <a:lnTo>
                        <a:pt x="479813" y="497307"/>
                      </a:lnTo>
                      <a:lnTo>
                        <a:pt x="143122" y="4002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2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3" name="Freeform: Shape 1032">
                  <a:extLst>
                    <a:ext uri="{FF2B5EF4-FFF2-40B4-BE49-F238E27FC236}">
                      <a16:creationId xmlns:a16="http://schemas.microsoft.com/office/drawing/2014/main" id="{177307C2-0964-799B-D3B8-42DC42F40358}"/>
                    </a:ext>
                  </a:extLst>
                </p:cNvPr>
                <p:cNvSpPr/>
                <p:nvPr/>
              </p:nvSpPr>
              <p:spPr>
                <a:xfrm>
                  <a:off x="6559061" y="2637300"/>
                  <a:ext cx="168831" cy="62678"/>
                </a:xfrm>
                <a:custGeom>
                  <a:avLst/>
                  <a:gdLst>
                    <a:gd name="connsiteX0" fmla="*/ 4066 w 168831"/>
                    <a:gd name="connsiteY0" fmla="*/ 17846 h 62678"/>
                    <a:gd name="connsiteX1" fmla="*/ 161 w 168831"/>
                    <a:gd name="connsiteY1" fmla="*/ 4340 h 62678"/>
                    <a:gd name="connsiteX2" fmla="*/ 45970 w 168831"/>
                    <a:gd name="connsiteY2" fmla="*/ 9791 h 62678"/>
                    <a:gd name="connsiteX3" fmla="*/ 109598 w 168831"/>
                    <a:gd name="connsiteY3" fmla="*/ 23786 h 62678"/>
                    <a:gd name="connsiteX4" fmla="*/ 164926 w 168831"/>
                    <a:gd name="connsiteY4" fmla="*/ 49172 h 62678"/>
                    <a:gd name="connsiteX5" fmla="*/ 168832 w 168831"/>
                    <a:gd name="connsiteY5" fmla="*/ 62679 h 62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831" h="62678">
                      <a:moveTo>
                        <a:pt x="4066" y="17846"/>
                      </a:moveTo>
                      <a:cubicBezTo>
                        <a:pt x="4066" y="17846"/>
                        <a:pt x="2357" y="11825"/>
                        <a:pt x="161" y="4340"/>
                      </a:cubicBezTo>
                      <a:cubicBezTo>
                        <a:pt x="-2036" y="-3146"/>
                        <a:pt x="18549" y="-705"/>
                        <a:pt x="45970" y="9791"/>
                      </a:cubicBezTo>
                      <a:lnTo>
                        <a:pt x="109598" y="23786"/>
                      </a:lnTo>
                      <a:cubicBezTo>
                        <a:pt x="137018" y="34282"/>
                        <a:pt x="162729" y="41687"/>
                        <a:pt x="164926" y="49172"/>
                      </a:cubicBezTo>
                      <a:lnTo>
                        <a:pt x="168832" y="626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4" name="Freeform: Shape 1033">
                  <a:extLst>
                    <a:ext uri="{FF2B5EF4-FFF2-40B4-BE49-F238E27FC236}">
                      <a16:creationId xmlns:a16="http://schemas.microsoft.com/office/drawing/2014/main" id="{5B616B00-E966-2FFA-DCE2-C083D66CB252}"/>
                    </a:ext>
                  </a:extLst>
                </p:cNvPr>
                <p:cNvSpPr/>
                <p:nvPr/>
              </p:nvSpPr>
              <p:spPr>
                <a:xfrm>
                  <a:off x="6537748" y="2584923"/>
                  <a:ext cx="182577" cy="65585"/>
                </a:xfrm>
                <a:custGeom>
                  <a:avLst/>
                  <a:gdLst>
                    <a:gd name="connsiteX0" fmla="*/ 156 w 182577"/>
                    <a:gd name="connsiteY0" fmla="*/ 9606 h 65585"/>
                    <a:gd name="connsiteX1" fmla="*/ 17975 w 182577"/>
                    <a:gd name="connsiteY1" fmla="*/ 7409 h 65585"/>
                    <a:gd name="connsiteX2" fmla="*/ 38316 w 182577"/>
                    <a:gd name="connsiteY2" fmla="*/ 12617 h 65585"/>
                    <a:gd name="connsiteX3" fmla="*/ 76558 w 182577"/>
                    <a:gd name="connsiteY3" fmla="*/ 2446 h 65585"/>
                    <a:gd name="connsiteX4" fmla="*/ 132375 w 182577"/>
                    <a:gd name="connsiteY4" fmla="*/ 38166 h 65585"/>
                    <a:gd name="connsiteX5" fmla="*/ 157843 w 182577"/>
                    <a:gd name="connsiteY5" fmla="*/ 45244 h 65585"/>
                    <a:gd name="connsiteX6" fmla="*/ 179323 w 182577"/>
                    <a:gd name="connsiteY6" fmla="*/ 57449 h 65585"/>
                    <a:gd name="connsiteX7" fmla="*/ 182578 w 182577"/>
                    <a:gd name="connsiteY7" fmla="*/ 65586 h 65585"/>
                    <a:gd name="connsiteX8" fmla="*/ 2353 w 182577"/>
                    <a:gd name="connsiteY8" fmla="*/ 17743 h 65585"/>
                    <a:gd name="connsiteX9" fmla="*/ 156 w 182577"/>
                    <a:gd name="connsiteY9" fmla="*/ 9606 h 65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2577" h="65585">
                      <a:moveTo>
                        <a:pt x="156" y="9606"/>
                      </a:moveTo>
                      <a:cubicBezTo>
                        <a:pt x="-1227" y="4968"/>
                        <a:pt x="6747" y="5294"/>
                        <a:pt x="17975" y="7409"/>
                      </a:cubicBezTo>
                      <a:lnTo>
                        <a:pt x="38316" y="12617"/>
                      </a:lnTo>
                      <a:cubicBezTo>
                        <a:pt x="38316" y="12617"/>
                        <a:pt x="28715" y="-6667"/>
                        <a:pt x="76558" y="2446"/>
                      </a:cubicBezTo>
                      <a:cubicBezTo>
                        <a:pt x="129283" y="12454"/>
                        <a:pt x="132375" y="38166"/>
                        <a:pt x="132375" y="38166"/>
                      </a:cubicBezTo>
                      <a:cubicBezTo>
                        <a:pt x="140715" y="41030"/>
                        <a:pt x="149218" y="43397"/>
                        <a:pt x="157843" y="45244"/>
                      </a:cubicBezTo>
                      <a:cubicBezTo>
                        <a:pt x="175418" y="49557"/>
                        <a:pt x="177533" y="52730"/>
                        <a:pt x="179323" y="57449"/>
                      </a:cubicBezTo>
                      <a:lnTo>
                        <a:pt x="182578" y="65586"/>
                      </a:lnTo>
                      <a:lnTo>
                        <a:pt x="2353" y="17743"/>
                      </a:lnTo>
                      <a:cubicBezTo>
                        <a:pt x="2353" y="17743"/>
                        <a:pt x="1539" y="14407"/>
                        <a:pt x="156" y="9606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5" name="Freeform: Shape 1034">
                  <a:extLst>
                    <a:ext uri="{FF2B5EF4-FFF2-40B4-BE49-F238E27FC236}">
                      <a16:creationId xmlns:a16="http://schemas.microsoft.com/office/drawing/2014/main" id="{E855AA9A-F19C-F323-D5A5-EF509C3DE4A4}"/>
                    </a:ext>
                  </a:extLst>
                </p:cNvPr>
                <p:cNvSpPr/>
                <p:nvPr/>
              </p:nvSpPr>
              <p:spPr>
                <a:xfrm>
                  <a:off x="6551980" y="2602666"/>
                  <a:ext cx="151502" cy="85271"/>
                </a:xfrm>
                <a:custGeom>
                  <a:avLst/>
                  <a:gdLst>
                    <a:gd name="connsiteX0" fmla="*/ 6753 w 151502"/>
                    <a:gd name="connsiteY0" fmla="*/ 16843 h 85271"/>
                    <a:gd name="connsiteX1" fmla="*/ 33848 w 151502"/>
                    <a:gd name="connsiteY1" fmla="*/ 37591 h 85271"/>
                    <a:gd name="connsiteX2" fmla="*/ 38730 w 151502"/>
                    <a:gd name="connsiteY2" fmla="*/ 56224 h 85271"/>
                    <a:gd name="connsiteX3" fmla="*/ 132870 w 151502"/>
                    <a:gd name="connsiteY3" fmla="*/ 85271 h 85271"/>
                    <a:gd name="connsiteX4" fmla="*/ 124733 w 151502"/>
                    <a:gd name="connsiteY4" fmla="*/ 59560 h 85271"/>
                    <a:gd name="connsiteX5" fmla="*/ 151503 w 151502"/>
                    <a:gd name="connsiteY5" fmla="*/ 58176 h 85271"/>
                    <a:gd name="connsiteX6" fmla="*/ 146458 w 151502"/>
                    <a:gd name="connsiteY6" fmla="*/ 41903 h 85271"/>
                    <a:gd name="connsiteX7" fmla="*/ 0 w 151502"/>
                    <a:gd name="connsiteY7" fmla="*/ 0 h 85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502" h="85271">
                      <a:moveTo>
                        <a:pt x="6753" y="16843"/>
                      </a:moveTo>
                      <a:cubicBezTo>
                        <a:pt x="23515" y="23026"/>
                        <a:pt x="30593" y="26118"/>
                        <a:pt x="33848" y="37591"/>
                      </a:cubicBezTo>
                      <a:cubicBezTo>
                        <a:pt x="37672" y="50691"/>
                        <a:pt x="38730" y="56224"/>
                        <a:pt x="38730" y="56224"/>
                      </a:cubicBezTo>
                      <a:lnTo>
                        <a:pt x="132870" y="85271"/>
                      </a:lnTo>
                      <a:cubicBezTo>
                        <a:pt x="132870" y="85271"/>
                        <a:pt x="126361" y="65988"/>
                        <a:pt x="124733" y="59560"/>
                      </a:cubicBezTo>
                      <a:cubicBezTo>
                        <a:pt x="123106" y="53132"/>
                        <a:pt x="135067" y="52074"/>
                        <a:pt x="151503" y="58176"/>
                      </a:cubicBezTo>
                      <a:lnTo>
                        <a:pt x="146458" y="419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6" name="Freeform: Shape 1035">
                  <a:extLst>
                    <a:ext uri="{FF2B5EF4-FFF2-40B4-BE49-F238E27FC236}">
                      <a16:creationId xmlns:a16="http://schemas.microsoft.com/office/drawing/2014/main" id="{05FD2D93-A1C0-4397-2162-A1B420399005}"/>
                    </a:ext>
                  </a:extLst>
                </p:cNvPr>
                <p:cNvSpPr/>
                <p:nvPr/>
              </p:nvSpPr>
              <p:spPr>
                <a:xfrm>
                  <a:off x="6554667" y="2637893"/>
                  <a:ext cx="168831" cy="62656"/>
                </a:xfrm>
                <a:custGeom>
                  <a:avLst/>
                  <a:gdLst>
                    <a:gd name="connsiteX0" fmla="*/ 4066 w 168831"/>
                    <a:gd name="connsiteY0" fmla="*/ 17905 h 62656"/>
                    <a:gd name="connsiteX1" fmla="*/ 161 w 168831"/>
                    <a:gd name="connsiteY1" fmla="*/ 4317 h 62656"/>
                    <a:gd name="connsiteX2" fmla="*/ 45970 w 168831"/>
                    <a:gd name="connsiteY2" fmla="*/ 9769 h 62656"/>
                    <a:gd name="connsiteX3" fmla="*/ 109598 w 168831"/>
                    <a:gd name="connsiteY3" fmla="*/ 23845 h 62656"/>
                    <a:gd name="connsiteX4" fmla="*/ 164926 w 168831"/>
                    <a:gd name="connsiteY4" fmla="*/ 49149 h 62656"/>
                    <a:gd name="connsiteX5" fmla="*/ 168832 w 168831"/>
                    <a:gd name="connsiteY5" fmla="*/ 62656 h 62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831" h="62656">
                      <a:moveTo>
                        <a:pt x="4066" y="17905"/>
                      </a:moveTo>
                      <a:cubicBezTo>
                        <a:pt x="4066" y="17905"/>
                        <a:pt x="2358" y="11803"/>
                        <a:pt x="161" y="4317"/>
                      </a:cubicBezTo>
                      <a:cubicBezTo>
                        <a:pt x="-2036" y="-3169"/>
                        <a:pt x="18549" y="-646"/>
                        <a:pt x="45970" y="9769"/>
                      </a:cubicBezTo>
                      <a:lnTo>
                        <a:pt x="109598" y="23845"/>
                      </a:lnTo>
                      <a:cubicBezTo>
                        <a:pt x="137018" y="34260"/>
                        <a:pt x="162811" y="41664"/>
                        <a:pt x="164926" y="49149"/>
                      </a:cubicBezTo>
                      <a:lnTo>
                        <a:pt x="168832" y="62656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7" name="Freeform: Shape 1036">
                  <a:extLst>
                    <a:ext uri="{FF2B5EF4-FFF2-40B4-BE49-F238E27FC236}">
                      <a16:creationId xmlns:a16="http://schemas.microsoft.com/office/drawing/2014/main" id="{EF9D12B5-ACD0-6EF7-96D9-CF8266457898}"/>
                    </a:ext>
                  </a:extLst>
                </p:cNvPr>
                <p:cNvSpPr/>
                <p:nvPr/>
              </p:nvSpPr>
              <p:spPr>
                <a:xfrm>
                  <a:off x="6750882" y="2372564"/>
                  <a:ext cx="558436" cy="619973"/>
                </a:xfrm>
                <a:custGeom>
                  <a:avLst/>
                  <a:gdLst>
                    <a:gd name="connsiteX0" fmla="*/ 510200 w 558436"/>
                    <a:gd name="connsiteY0" fmla="*/ 135799 h 619973"/>
                    <a:gd name="connsiteX1" fmla="*/ 402146 w 558436"/>
                    <a:gd name="connsiteY1" fmla="*/ 0 h 619973"/>
                    <a:gd name="connsiteX2" fmla="*/ 381154 w 558436"/>
                    <a:gd name="connsiteY2" fmla="*/ 209598 h 619973"/>
                    <a:gd name="connsiteX3" fmla="*/ 413700 w 558436"/>
                    <a:gd name="connsiteY3" fmla="*/ 383720 h 619973"/>
                    <a:gd name="connsiteX4" fmla="*/ 226559 w 558436"/>
                    <a:gd name="connsiteY4" fmla="*/ 488275 h 619973"/>
                    <a:gd name="connsiteX5" fmla="*/ 189700 w 558436"/>
                    <a:gd name="connsiteY5" fmla="*/ 484777 h 619973"/>
                    <a:gd name="connsiteX6" fmla="*/ 121679 w 558436"/>
                    <a:gd name="connsiteY6" fmla="*/ 480546 h 619973"/>
                    <a:gd name="connsiteX7" fmla="*/ 132663 w 558436"/>
                    <a:gd name="connsiteY7" fmla="*/ 515614 h 619973"/>
                    <a:gd name="connsiteX8" fmla="*/ 10615 w 558436"/>
                    <a:gd name="connsiteY8" fmla="*/ 529365 h 619973"/>
                    <a:gd name="connsiteX9" fmla="*/ 362 w 558436"/>
                    <a:gd name="connsiteY9" fmla="*/ 533677 h 619973"/>
                    <a:gd name="connsiteX10" fmla="*/ 3780 w 558436"/>
                    <a:gd name="connsiteY10" fmla="*/ 542953 h 619973"/>
                    <a:gd name="connsiteX11" fmla="*/ 11916 w 558436"/>
                    <a:gd name="connsiteY11" fmla="*/ 549950 h 619973"/>
                    <a:gd name="connsiteX12" fmla="*/ 14520 w 558436"/>
                    <a:gd name="connsiteY12" fmla="*/ 566224 h 619973"/>
                    <a:gd name="connsiteX13" fmla="*/ 26969 w 558436"/>
                    <a:gd name="connsiteY13" fmla="*/ 586891 h 619973"/>
                    <a:gd name="connsiteX14" fmla="*/ 47392 w 558436"/>
                    <a:gd name="connsiteY14" fmla="*/ 605523 h 619973"/>
                    <a:gd name="connsiteX15" fmla="*/ 139254 w 558436"/>
                    <a:gd name="connsiteY15" fmla="*/ 617484 h 619973"/>
                    <a:gd name="connsiteX16" fmla="*/ 195640 w 558436"/>
                    <a:gd name="connsiteY16" fmla="*/ 600072 h 619973"/>
                    <a:gd name="connsiteX17" fmla="*/ 330382 w 558436"/>
                    <a:gd name="connsiteY17" fmla="*/ 556704 h 619973"/>
                    <a:gd name="connsiteX18" fmla="*/ 557555 w 558436"/>
                    <a:gd name="connsiteY18" fmla="*/ 437585 h 619973"/>
                    <a:gd name="connsiteX19" fmla="*/ 510200 w 558436"/>
                    <a:gd name="connsiteY19" fmla="*/ 135799 h 619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58436" h="619973">
                      <a:moveTo>
                        <a:pt x="510200" y="135799"/>
                      </a:moveTo>
                      <a:cubicBezTo>
                        <a:pt x="493031" y="29536"/>
                        <a:pt x="461787" y="11717"/>
                        <a:pt x="402146" y="0"/>
                      </a:cubicBezTo>
                      <a:cubicBezTo>
                        <a:pt x="348038" y="84213"/>
                        <a:pt x="381154" y="209598"/>
                        <a:pt x="381154" y="209598"/>
                      </a:cubicBezTo>
                      <a:lnTo>
                        <a:pt x="413700" y="383720"/>
                      </a:lnTo>
                      <a:cubicBezTo>
                        <a:pt x="403773" y="391857"/>
                        <a:pt x="252515" y="479488"/>
                        <a:pt x="226559" y="488275"/>
                      </a:cubicBezTo>
                      <a:cubicBezTo>
                        <a:pt x="217120" y="491530"/>
                        <a:pt x="199220" y="488275"/>
                        <a:pt x="189700" y="484777"/>
                      </a:cubicBezTo>
                      <a:cubicBezTo>
                        <a:pt x="164152" y="476640"/>
                        <a:pt x="146332" y="479162"/>
                        <a:pt x="121679" y="480546"/>
                      </a:cubicBezTo>
                      <a:lnTo>
                        <a:pt x="132663" y="515614"/>
                      </a:lnTo>
                      <a:cubicBezTo>
                        <a:pt x="93445" y="529284"/>
                        <a:pt x="51867" y="528470"/>
                        <a:pt x="10615" y="529365"/>
                      </a:cubicBezTo>
                      <a:cubicBezTo>
                        <a:pt x="6709" y="529365"/>
                        <a:pt x="1908" y="530016"/>
                        <a:pt x="362" y="533677"/>
                      </a:cubicBezTo>
                      <a:cubicBezTo>
                        <a:pt x="-720" y="537184"/>
                        <a:pt x="680" y="540984"/>
                        <a:pt x="3780" y="542953"/>
                      </a:cubicBezTo>
                      <a:cubicBezTo>
                        <a:pt x="6823" y="544873"/>
                        <a:pt x="9565" y="547233"/>
                        <a:pt x="11916" y="549950"/>
                      </a:cubicBezTo>
                      <a:cubicBezTo>
                        <a:pt x="14927" y="554588"/>
                        <a:pt x="13706" y="560691"/>
                        <a:pt x="14520" y="566224"/>
                      </a:cubicBezTo>
                      <a:cubicBezTo>
                        <a:pt x="16579" y="574173"/>
                        <a:pt x="20907" y="581350"/>
                        <a:pt x="26969" y="586891"/>
                      </a:cubicBezTo>
                      <a:cubicBezTo>
                        <a:pt x="32868" y="594034"/>
                        <a:pt x="39743" y="600308"/>
                        <a:pt x="47392" y="605523"/>
                      </a:cubicBezTo>
                      <a:cubicBezTo>
                        <a:pt x="72534" y="620901"/>
                        <a:pt x="110938" y="622366"/>
                        <a:pt x="139254" y="617484"/>
                      </a:cubicBezTo>
                      <a:cubicBezTo>
                        <a:pt x="158570" y="613513"/>
                        <a:pt x="177455" y="607679"/>
                        <a:pt x="195640" y="600072"/>
                      </a:cubicBezTo>
                      <a:cubicBezTo>
                        <a:pt x="212808" y="593481"/>
                        <a:pt x="317689" y="561179"/>
                        <a:pt x="330382" y="556704"/>
                      </a:cubicBezTo>
                      <a:cubicBezTo>
                        <a:pt x="423057" y="523100"/>
                        <a:pt x="550557" y="481766"/>
                        <a:pt x="557555" y="437585"/>
                      </a:cubicBezTo>
                      <a:cubicBezTo>
                        <a:pt x="564552" y="393403"/>
                        <a:pt x="528181" y="247596"/>
                        <a:pt x="510200" y="135799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D8A6B0C0-5D42-230E-B4C6-A8E4D1B5EE5B}"/>
                    </a:ext>
                  </a:extLst>
                </p:cNvPr>
                <p:cNvSpPr/>
                <p:nvPr/>
              </p:nvSpPr>
              <p:spPr>
                <a:xfrm>
                  <a:off x="7113769" y="2365404"/>
                  <a:ext cx="195758" cy="437584"/>
                </a:xfrm>
                <a:custGeom>
                  <a:avLst/>
                  <a:gdLst>
                    <a:gd name="connsiteX0" fmla="*/ 40398 w 195758"/>
                    <a:gd name="connsiteY0" fmla="*/ 0 h 437584"/>
                    <a:gd name="connsiteX1" fmla="*/ 140152 w 195758"/>
                    <a:gd name="connsiteY1" fmla="*/ 85515 h 437584"/>
                    <a:gd name="connsiteX2" fmla="*/ 195644 w 195758"/>
                    <a:gd name="connsiteY2" fmla="*/ 437585 h 437584"/>
                    <a:gd name="connsiteX3" fmla="*/ 50976 w 195758"/>
                    <a:gd name="connsiteY3" fmla="*/ 390881 h 437584"/>
                    <a:gd name="connsiteX4" fmla="*/ 14524 w 195758"/>
                    <a:gd name="connsiteY4" fmla="*/ 218141 h 437584"/>
                    <a:gd name="connsiteX5" fmla="*/ 40398 w 195758"/>
                    <a:gd name="connsiteY5" fmla="*/ 0 h 437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5758" h="437584">
                      <a:moveTo>
                        <a:pt x="40398" y="0"/>
                      </a:moveTo>
                      <a:cubicBezTo>
                        <a:pt x="110454" y="28478"/>
                        <a:pt x="121275" y="31326"/>
                        <a:pt x="140152" y="85515"/>
                      </a:cubicBezTo>
                      <a:cubicBezTo>
                        <a:pt x="158460" y="137996"/>
                        <a:pt x="198166" y="375096"/>
                        <a:pt x="195644" y="437585"/>
                      </a:cubicBezTo>
                      <a:cubicBezTo>
                        <a:pt x="154391" y="402760"/>
                        <a:pt x="98005" y="391287"/>
                        <a:pt x="50976" y="390881"/>
                      </a:cubicBezTo>
                      <a:lnTo>
                        <a:pt x="14524" y="218141"/>
                      </a:lnTo>
                      <a:cubicBezTo>
                        <a:pt x="3702" y="171031"/>
                        <a:pt x="-22009" y="73229"/>
                        <a:pt x="40398" y="0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8314705C-BD9E-8A4C-9E8C-742843AA067F}"/>
                    </a:ext>
                  </a:extLst>
                </p:cNvPr>
                <p:cNvSpPr/>
                <p:nvPr/>
              </p:nvSpPr>
              <p:spPr>
                <a:xfrm>
                  <a:off x="7148923" y="2719775"/>
                  <a:ext cx="169778" cy="138377"/>
                </a:xfrm>
                <a:custGeom>
                  <a:avLst/>
                  <a:gdLst>
                    <a:gd name="connsiteX0" fmla="*/ 10452 w 169778"/>
                    <a:gd name="connsiteY0" fmla="*/ 13972 h 138377"/>
                    <a:gd name="connsiteX1" fmla="*/ 10452 w 169778"/>
                    <a:gd name="connsiteY1" fmla="*/ 30245 h 138377"/>
                    <a:gd name="connsiteX2" fmla="*/ 200 w 169778"/>
                    <a:gd name="connsiteY2" fmla="*/ 46518 h 138377"/>
                    <a:gd name="connsiteX3" fmla="*/ 93607 w 169778"/>
                    <a:gd name="connsiteY3" fmla="*/ 68324 h 138377"/>
                    <a:gd name="connsiteX4" fmla="*/ 129002 w 169778"/>
                    <a:gd name="connsiteY4" fmla="*/ 126419 h 138377"/>
                    <a:gd name="connsiteX5" fmla="*/ 120865 w 169778"/>
                    <a:gd name="connsiteY5" fmla="*/ 131870 h 138377"/>
                    <a:gd name="connsiteX6" fmla="*/ 148041 w 169778"/>
                    <a:gd name="connsiteY6" fmla="*/ 130324 h 138377"/>
                    <a:gd name="connsiteX7" fmla="*/ 168952 w 169778"/>
                    <a:gd name="connsiteY7" fmla="*/ 53352 h 138377"/>
                    <a:gd name="connsiteX8" fmla="*/ 155934 w 169778"/>
                    <a:gd name="connsiteY8" fmla="*/ 8927 h 138377"/>
                    <a:gd name="connsiteX9" fmla="*/ 10452 w 169778"/>
                    <a:gd name="connsiteY9" fmla="*/ 13972 h 13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778" h="138377">
                      <a:moveTo>
                        <a:pt x="10452" y="13972"/>
                      </a:moveTo>
                      <a:cubicBezTo>
                        <a:pt x="6383" y="16006"/>
                        <a:pt x="12648" y="22108"/>
                        <a:pt x="10452" y="30245"/>
                      </a:cubicBezTo>
                      <a:cubicBezTo>
                        <a:pt x="8255" y="38381"/>
                        <a:pt x="-1509" y="42205"/>
                        <a:pt x="200" y="46518"/>
                      </a:cubicBezTo>
                      <a:cubicBezTo>
                        <a:pt x="200" y="46518"/>
                        <a:pt x="56423" y="40090"/>
                        <a:pt x="93607" y="68324"/>
                      </a:cubicBezTo>
                      <a:cubicBezTo>
                        <a:pt x="130791" y="96558"/>
                        <a:pt x="129002" y="126419"/>
                        <a:pt x="129002" y="126419"/>
                      </a:cubicBezTo>
                      <a:lnTo>
                        <a:pt x="120865" y="131870"/>
                      </a:lnTo>
                      <a:cubicBezTo>
                        <a:pt x="120865" y="131870"/>
                        <a:pt x="131361" y="147493"/>
                        <a:pt x="148041" y="130324"/>
                      </a:cubicBezTo>
                      <a:cubicBezTo>
                        <a:pt x="164721" y="113156"/>
                        <a:pt x="172451" y="80610"/>
                        <a:pt x="168952" y="53352"/>
                      </a:cubicBezTo>
                      <a:cubicBezTo>
                        <a:pt x="165453" y="26095"/>
                        <a:pt x="168952" y="13239"/>
                        <a:pt x="155934" y="8927"/>
                      </a:cubicBezTo>
                      <a:cubicBezTo>
                        <a:pt x="142915" y="4615"/>
                        <a:pt x="63176" y="-11333"/>
                        <a:pt x="10452" y="13972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14D96CE3-41C5-97B1-8EDC-13CCE6414554}"/>
                    </a:ext>
                  </a:extLst>
                </p:cNvPr>
                <p:cNvSpPr/>
                <p:nvPr/>
              </p:nvSpPr>
              <p:spPr>
                <a:xfrm>
                  <a:off x="7158317" y="2736082"/>
                  <a:ext cx="113016" cy="26385"/>
                </a:xfrm>
                <a:custGeom>
                  <a:avLst/>
                  <a:gdLst>
                    <a:gd name="connsiteX0" fmla="*/ 0 w 113016"/>
                    <a:gd name="connsiteY0" fmla="*/ 16378 h 26385"/>
                    <a:gd name="connsiteX1" fmla="*/ 0 w 113016"/>
                    <a:gd name="connsiteY1" fmla="*/ 16378 h 26385"/>
                    <a:gd name="connsiteX2" fmla="*/ 113017 w 113016"/>
                    <a:gd name="connsiteY2" fmla="*/ 26386 h 26385"/>
                    <a:gd name="connsiteX3" fmla="*/ 1139 w 113016"/>
                    <a:gd name="connsiteY3" fmla="*/ 8079 h 26385"/>
                    <a:gd name="connsiteX4" fmla="*/ 1139 w 113016"/>
                    <a:gd name="connsiteY4" fmla="*/ 8079 h 26385"/>
                    <a:gd name="connsiteX5" fmla="*/ 1139 w 113016"/>
                    <a:gd name="connsiteY5" fmla="*/ 14262 h 26385"/>
                    <a:gd name="connsiteX6" fmla="*/ 0 w 113016"/>
                    <a:gd name="connsiteY6" fmla="*/ 16378 h 2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3016" h="26385">
                      <a:moveTo>
                        <a:pt x="0" y="16378"/>
                      </a:moveTo>
                      <a:lnTo>
                        <a:pt x="0" y="16378"/>
                      </a:lnTo>
                      <a:cubicBezTo>
                        <a:pt x="14727" y="6614"/>
                        <a:pt x="77704" y="-1116"/>
                        <a:pt x="113017" y="26386"/>
                      </a:cubicBezTo>
                      <a:cubicBezTo>
                        <a:pt x="96744" y="5475"/>
                        <a:pt x="53864" y="-10229"/>
                        <a:pt x="1139" y="8079"/>
                      </a:cubicBezTo>
                      <a:lnTo>
                        <a:pt x="1139" y="8079"/>
                      </a:lnTo>
                      <a:cubicBezTo>
                        <a:pt x="1578" y="10113"/>
                        <a:pt x="1578" y="12228"/>
                        <a:pt x="1139" y="14262"/>
                      </a:cubicBezTo>
                      <a:cubicBezTo>
                        <a:pt x="814" y="14995"/>
                        <a:pt x="431" y="15702"/>
                        <a:pt x="0" y="16378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38460104-CD1C-ADA0-8B9E-F03EFBFD8E32}"/>
                    </a:ext>
                  </a:extLst>
                </p:cNvPr>
                <p:cNvSpPr/>
                <p:nvPr/>
              </p:nvSpPr>
              <p:spPr>
                <a:xfrm>
                  <a:off x="7222758" y="2757830"/>
                  <a:ext cx="77378" cy="59722"/>
                </a:xfrm>
                <a:custGeom>
                  <a:avLst/>
                  <a:gdLst>
                    <a:gd name="connsiteX0" fmla="*/ 77379 w 77378"/>
                    <a:gd name="connsiteY0" fmla="*/ 59722 h 59722"/>
                    <a:gd name="connsiteX1" fmla="*/ 0 w 77378"/>
                    <a:gd name="connsiteY1" fmla="*/ 0 h 59722"/>
                    <a:gd name="connsiteX2" fmla="*/ 77379 w 77378"/>
                    <a:gd name="connsiteY2" fmla="*/ 59722 h 59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378" h="59722">
                      <a:moveTo>
                        <a:pt x="77379" y="59722"/>
                      </a:moveTo>
                      <a:cubicBezTo>
                        <a:pt x="67940" y="32709"/>
                        <a:pt x="33686" y="6509"/>
                        <a:pt x="0" y="0"/>
                      </a:cubicBezTo>
                      <a:cubicBezTo>
                        <a:pt x="40602" y="4801"/>
                        <a:pt x="70544" y="20748"/>
                        <a:pt x="77379" y="59722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614" name="Graphic 4">
              <a:extLst>
                <a:ext uri="{FF2B5EF4-FFF2-40B4-BE49-F238E27FC236}">
                  <a16:creationId xmlns:a16="http://schemas.microsoft.com/office/drawing/2014/main" id="{CBC29B8F-CBFB-5796-54DB-096773E31021}"/>
                </a:ext>
              </a:extLst>
            </p:cNvPr>
            <p:cNvGrpSpPr/>
            <p:nvPr/>
          </p:nvGrpSpPr>
          <p:grpSpPr>
            <a:xfrm>
              <a:off x="6376232" y="1999648"/>
              <a:ext cx="277476" cy="292740"/>
              <a:chOff x="6376232" y="1999648"/>
              <a:chExt cx="277476" cy="292740"/>
            </a:xfrm>
          </p:grpSpPr>
          <p:sp>
            <p:nvSpPr>
              <p:cNvPr id="1017" name="Freeform: Shape 1016">
                <a:extLst>
                  <a:ext uri="{FF2B5EF4-FFF2-40B4-BE49-F238E27FC236}">
                    <a16:creationId xmlns:a16="http://schemas.microsoft.com/office/drawing/2014/main" id="{5322A3D6-E11A-354F-BF2E-6E204926FA99}"/>
                  </a:ext>
                </a:extLst>
              </p:cNvPr>
              <p:cNvSpPr/>
              <p:nvPr/>
            </p:nvSpPr>
            <p:spPr>
              <a:xfrm>
                <a:off x="6376232" y="1999648"/>
                <a:ext cx="132755" cy="188374"/>
              </a:xfrm>
              <a:custGeom>
                <a:avLst/>
                <a:gdLst>
                  <a:gd name="connsiteX0" fmla="*/ 74692 w 132755"/>
                  <a:gd name="connsiteY0" fmla="*/ 912 h 188374"/>
                  <a:gd name="connsiteX1" fmla="*/ 98288 w 132755"/>
                  <a:gd name="connsiteY1" fmla="*/ 7584 h 188374"/>
                  <a:gd name="connsiteX2" fmla="*/ 117409 w 132755"/>
                  <a:gd name="connsiteY2" fmla="*/ 20114 h 188374"/>
                  <a:gd name="connsiteX3" fmla="*/ 129777 w 132755"/>
                  <a:gd name="connsiteY3" fmla="*/ 38584 h 188374"/>
                  <a:gd name="connsiteX4" fmla="*/ 132218 w 132755"/>
                  <a:gd name="connsiteY4" fmla="*/ 62018 h 188374"/>
                  <a:gd name="connsiteX5" fmla="*/ 126522 w 132755"/>
                  <a:gd name="connsiteY5" fmla="*/ 79837 h 188374"/>
                  <a:gd name="connsiteX6" fmla="*/ 116270 w 132755"/>
                  <a:gd name="connsiteY6" fmla="*/ 92611 h 188374"/>
                  <a:gd name="connsiteX7" fmla="*/ 103577 w 132755"/>
                  <a:gd name="connsiteY7" fmla="*/ 102375 h 188374"/>
                  <a:gd name="connsiteX8" fmla="*/ 90884 w 132755"/>
                  <a:gd name="connsiteY8" fmla="*/ 110511 h 188374"/>
                  <a:gd name="connsiteX9" fmla="*/ 80144 w 132755"/>
                  <a:gd name="connsiteY9" fmla="*/ 118648 h 188374"/>
                  <a:gd name="connsiteX10" fmla="*/ 73797 w 132755"/>
                  <a:gd name="connsiteY10" fmla="*/ 128737 h 188374"/>
                  <a:gd name="connsiteX11" fmla="*/ 70787 w 132755"/>
                  <a:gd name="connsiteY11" fmla="*/ 133457 h 188374"/>
                  <a:gd name="connsiteX12" fmla="*/ 65823 w 132755"/>
                  <a:gd name="connsiteY12" fmla="*/ 134921 h 188374"/>
                  <a:gd name="connsiteX13" fmla="*/ 45889 w 132755"/>
                  <a:gd name="connsiteY13" fmla="*/ 132236 h 188374"/>
                  <a:gd name="connsiteX14" fmla="*/ 41007 w 132755"/>
                  <a:gd name="connsiteY14" fmla="*/ 129470 h 188374"/>
                  <a:gd name="connsiteX15" fmla="*/ 39705 w 132755"/>
                  <a:gd name="connsiteY15" fmla="*/ 124181 h 188374"/>
                  <a:gd name="connsiteX16" fmla="*/ 46458 w 132755"/>
                  <a:gd name="connsiteY16" fmla="*/ 106769 h 188374"/>
                  <a:gd name="connsiteX17" fmla="*/ 57524 w 132755"/>
                  <a:gd name="connsiteY17" fmla="*/ 94157 h 188374"/>
                  <a:gd name="connsiteX18" fmla="*/ 70543 w 132755"/>
                  <a:gd name="connsiteY18" fmla="*/ 84556 h 188374"/>
                  <a:gd name="connsiteX19" fmla="*/ 83236 w 132755"/>
                  <a:gd name="connsiteY19" fmla="*/ 76419 h 188374"/>
                  <a:gd name="connsiteX20" fmla="*/ 93081 w 132755"/>
                  <a:gd name="connsiteY20" fmla="*/ 68283 h 188374"/>
                  <a:gd name="connsiteX21" fmla="*/ 97882 w 132755"/>
                  <a:gd name="connsiteY21" fmla="*/ 58600 h 188374"/>
                  <a:gd name="connsiteX22" fmla="*/ 91698 w 132755"/>
                  <a:gd name="connsiteY22" fmla="*/ 41107 h 188374"/>
                  <a:gd name="connsiteX23" fmla="*/ 70217 w 132755"/>
                  <a:gd name="connsiteY23" fmla="*/ 31668 h 188374"/>
                  <a:gd name="connsiteX24" fmla="*/ 34742 w 132755"/>
                  <a:gd name="connsiteY24" fmla="*/ 49731 h 188374"/>
                  <a:gd name="connsiteX25" fmla="*/ 31406 w 132755"/>
                  <a:gd name="connsiteY25" fmla="*/ 53637 h 188374"/>
                  <a:gd name="connsiteX26" fmla="*/ 26280 w 132755"/>
                  <a:gd name="connsiteY26" fmla="*/ 54451 h 188374"/>
                  <a:gd name="connsiteX27" fmla="*/ 5043 w 132755"/>
                  <a:gd name="connsiteY27" fmla="*/ 51603 h 188374"/>
                  <a:gd name="connsiteX28" fmla="*/ 1219 w 132755"/>
                  <a:gd name="connsiteY28" fmla="*/ 49487 h 188374"/>
                  <a:gd name="connsiteX29" fmla="*/ 80 w 132755"/>
                  <a:gd name="connsiteY29" fmla="*/ 45093 h 188374"/>
                  <a:gd name="connsiteX30" fmla="*/ 8216 w 132755"/>
                  <a:gd name="connsiteY30" fmla="*/ 27030 h 188374"/>
                  <a:gd name="connsiteX31" fmla="*/ 24978 w 132755"/>
                  <a:gd name="connsiteY31" fmla="*/ 11652 h 188374"/>
                  <a:gd name="connsiteX32" fmla="*/ 47923 w 132755"/>
                  <a:gd name="connsiteY32" fmla="*/ 1807 h 188374"/>
                  <a:gd name="connsiteX33" fmla="*/ 74692 w 132755"/>
                  <a:gd name="connsiteY33" fmla="*/ 912 h 188374"/>
                  <a:gd name="connsiteX34" fmla="*/ 65254 w 132755"/>
                  <a:gd name="connsiteY34" fmla="*/ 151357 h 188374"/>
                  <a:gd name="connsiteX35" fmla="*/ 69973 w 132755"/>
                  <a:gd name="connsiteY35" fmla="*/ 154123 h 188374"/>
                  <a:gd name="connsiteX36" fmla="*/ 71356 w 132755"/>
                  <a:gd name="connsiteY36" fmla="*/ 159412 h 188374"/>
                  <a:gd name="connsiteX37" fmla="*/ 68590 w 132755"/>
                  <a:gd name="connsiteY37" fmla="*/ 182195 h 188374"/>
                  <a:gd name="connsiteX38" fmla="*/ 60518 w 132755"/>
                  <a:gd name="connsiteY38" fmla="*/ 188306 h 188374"/>
                  <a:gd name="connsiteX39" fmla="*/ 60453 w 132755"/>
                  <a:gd name="connsiteY39" fmla="*/ 188297 h 188374"/>
                  <a:gd name="connsiteX40" fmla="*/ 37834 w 132755"/>
                  <a:gd name="connsiteY40" fmla="*/ 185287 h 188374"/>
                  <a:gd name="connsiteX41" fmla="*/ 31723 w 132755"/>
                  <a:gd name="connsiteY41" fmla="*/ 177213 h 188374"/>
                  <a:gd name="connsiteX42" fmla="*/ 31731 w 132755"/>
                  <a:gd name="connsiteY42" fmla="*/ 177150 h 188374"/>
                  <a:gd name="connsiteX43" fmla="*/ 34823 w 132755"/>
                  <a:gd name="connsiteY43" fmla="*/ 154123 h 188374"/>
                  <a:gd name="connsiteX44" fmla="*/ 37590 w 132755"/>
                  <a:gd name="connsiteY44" fmla="*/ 149404 h 188374"/>
                  <a:gd name="connsiteX45" fmla="*/ 42878 w 132755"/>
                  <a:gd name="connsiteY45" fmla="*/ 147940 h 18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32755" h="188374">
                    <a:moveTo>
                      <a:pt x="74692" y="912"/>
                    </a:moveTo>
                    <a:cubicBezTo>
                      <a:pt x="82837" y="2012"/>
                      <a:pt x="90778" y="4258"/>
                      <a:pt x="98288" y="7584"/>
                    </a:cubicBezTo>
                    <a:cubicBezTo>
                      <a:pt x="105335" y="10635"/>
                      <a:pt x="111803" y="14873"/>
                      <a:pt x="117409" y="20114"/>
                    </a:cubicBezTo>
                    <a:cubicBezTo>
                      <a:pt x="122779" y="25336"/>
                      <a:pt x="126994" y="31629"/>
                      <a:pt x="129777" y="38584"/>
                    </a:cubicBezTo>
                    <a:cubicBezTo>
                      <a:pt x="132584" y="46057"/>
                      <a:pt x="133430" y="54127"/>
                      <a:pt x="132218" y="62018"/>
                    </a:cubicBezTo>
                    <a:cubicBezTo>
                      <a:pt x="131502" y="68271"/>
                      <a:pt x="129565" y="74325"/>
                      <a:pt x="126522" y="79837"/>
                    </a:cubicBezTo>
                    <a:cubicBezTo>
                      <a:pt x="123715" y="84552"/>
                      <a:pt x="120265" y="88851"/>
                      <a:pt x="116270" y="92611"/>
                    </a:cubicBezTo>
                    <a:cubicBezTo>
                      <a:pt x="112332" y="96233"/>
                      <a:pt x="108085" y="99500"/>
                      <a:pt x="103577" y="102375"/>
                    </a:cubicBezTo>
                    <a:lnTo>
                      <a:pt x="90884" y="110511"/>
                    </a:lnTo>
                    <a:cubicBezTo>
                      <a:pt x="87060" y="112882"/>
                      <a:pt x="83464" y="115606"/>
                      <a:pt x="80144" y="118648"/>
                    </a:cubicBezTo>
                    <a:cubicBezTo>
                      <a:pt x="77141" y="121367"/>
                      <a:pt x="74953" y="124857"/>
                      <a:pt x="73797" y="128737"/>
                    </a:cubicBezTo>
                    <a:cubicBezTo>
                      <a:pt x="73252" y="130559"/>
                      <a:pt x="72211" y="132193"/>
                      <a:pt x="70787" y="133457"/>
                    </a:cubicBezTo>
                    <a:cubicBezTo>
                      <a:pt x="69428" y="134657"/>
                      <a:pt x="67614" y="135194"/>
                      <a:pt x="65823" y="134921"/>
                    </a:cubicBezTo>
                    <a:lnTo>
                      <a:pt x="45889" y="132236"/>
                    </a:lnTo>
                    <a:cubicBezTo>
                      <a:pt x="43960" y="131981"/>
                      <a:pt x="42211" y="130990"/>
                      <a:pt x="41007" y="129470"/>
                    </a:cubicBezTo>
                    <a:cubicBezTo>
                      <a:pt x="39754" y="128015"/>
                      <a:pt x="39274" y="126051"/>
                      <a:pt x="39705" y="124181"/>
                    </a:cubicBezTo>
                    <a:cubicBezTo>
                      <a:pt x="40771" y="117983"/>
                      <a:pt x="43066" y="112061"/>
                      <a:pt x="46458" y="106769"/>
                    </a:cubicBezTo>
                    <a:cubicBezTo>
                      <a:pt x="49575" y="102096"/>
                      <a:pt x="53293" y="97855"/>
                      <a:pt x="57524" y="94157"/>
                    </a:cubicBezTo>
                    <a:cubicBezTo>
                      <a:pt x="61568" y="90576"/>
                      <a:pt x="65929" y="87363"/>
                      <a:pt x="70543" y="84556"/>
                    </a:cubicBezTo>
                    <a:cubicBezTo>
                      <a:pt x="75099" y="81789"/>
                      <a:pt x="79330" y="79077"/>
                      <a:pt x="83236" y="76419"/>
                    </a:cubicBezTo>
                    <a:cubicBezTo>
                      <a:pt x="86816" y="74085"/>
                      <a:pt x="90111" y="71355"/>
                      <a:pt x="93081" y="68283"/>
                    </a:cubicBezTo>
                    <a:cubicBezTo>
                      <a:pt x="95733" y="65696"/>
                      <a:pt x="97434" y="62280"/>
                      <a:pt x="97882" y="58600"/>
                    </a:cubicBezTo>
                    <a:cubicBezTo>
                      <a:pt x="98825" y="52106"/>
                      <a:pt x="96515" y="45565"/>
                      <a:pt x="91698" y="41107"/>
                    </a:cubicBezTo>
                    <a:cubicBezTo>
                      <a:pt x="85766" y="35684"/>
                      <a:pt x="78224" y="32367"/>
                      <a:pt x="70217" y="31668"/>
                    </a:cubicBezTo>
                    <a:cubicBezTo>
                      <a:pt x="55775" y="29646"/>
                      <a:pt x="41601" y="36861"/>
                      <a:pt x="34742" y="49731"/>
                    </a:cubicBezTo>
                    <a:cubicBezTo>
                      <a:pt x="33855" y="51212"/>
                      <a:pt x="32732" y="52533"/>
                      <a:pt x="31406" y="53637"/>
                    </a:cubicBezTo>
                    <a:cubicBezTo>
                      <a:pt x="29876" y="54589"/>
                      <a:pt x="28029" y="54883"/>
                      <a:pt x="26280" y="54451"/>
                    </a:cubicBezTo>
                    <a:lnTo>
                      <a:pt x="5043" y="51603"/>
                    </a:lnTo>
                    <a:cubicBezTo>
                      <a:pt x="3546" y="51417"/>
                      <a:pt x="2171" y="50659"/>
                      <a:pt x="1219" y="49487"/>
                    </a:cubicBezTo>
                    <a:cubicBezTo>
                      <a:pt x="226" y="48253"/>
                      <a:pt x="-189" y="46653"/>
                      <a:pt x="80" y="45093"/>
                    </a:cubicBezTo>
                    <a:cubicBezTo>
                      <a:pt x="1301" y="38504"/>
                      <a:pt x="4091" y="32308"/>
                      <a:pt x="8216" y="27030"/>
                    </a:cubicBezTo>
                    <a:cubicBezTo>
                      <a:pt x="12879" y="20977"/>
                      <a:pt x="18550" y="15774"/>
                      <a:pt x="24978" y="11652"/>
                    </a:cubicBezTo>
                    <a:cubicBezTo>
                      <a:pt x="32057" y="7172"/>
                      <a:pt x="39803" y="3849"/>
                      <a:pt x="47923" y="1807"/>
                    </a:cubicBezTo>
                    <a:cubicBezTo>
                      <a:pt x="56702" y="-250"/>
                      <a:pt x="65799" y="-554"/>
                      <a:pt x="74692" y="912"/>
                    </a:cubicBezTo>
                    <a:close/>
                    <a:moveTo>
                      <a:pt x="65254" y="151357"/>
                    </a:moveTo>
                    <a:cubicBezTo>
                      <a:pt x="67125" y="151626"/>
                      <a:pt x="68826" y="152620"/>
                      <a:pt x="69973" y="154123"/>
                    </a:cubicBezTo>
                    <a:cubicBezTo>
                      <a:pt x="71145" y="155621"/>
                      <a:pt x="71641" y="157534"/>
                      <a:pt x="71356" y="159412"/>
                    </a:cubicBezTo>
                    <a:lnTo>
                      <a:pt x="68590" y="182195"/>
                    </a:lnTo>
                    <a:cubicBezTo>
                      <a:pt x="68045" y="186112"/>
                      <a:pt x="64432" y="188848"/>
                      <a:pt x="60518" y="188306"/>
                    </a:cubicBezTo>
                    <a:cubicBezTo>
                      <a:pt x="60494" y="188303"/>
                      <a:pt x="60478" y="188300"/>
                      <a:pt x="60453" y="188297"/>
                    </a:cubicBezTo>
                    <a:lnTo>
                      <a:pt x="37834" y="185287"/>
                    </a:lnTo>
                    <a:cubicBezTo>
                      <a:pt x="33920" y="184745"/>
                      <a:pt x="31178" y="181130"/>
                      <a:pt x="31723" y="177213"/>
                    </a:cubicBezTo>
                    <a:cubicBezTo>
                      <a:pt x="31723" y="177191"/>
                      <a:pt x="31731" y="177171"/>
                      <a:pt x="31731" y="177150"/>
                    </a:cubicBezTo>
                    <a:lnTo>
                      <a:pt x="34823" y="154123"/>
                    </a:lnTo>
                    <a:cubicBezTo>
                      <a:pt x="35027" y="152228"/>
                      <a:pt x="36035" y="150509"/>
                      <a:pt x="37590" y="149404"/>
                    </a:cubicBezTo>
                    <a:cubicBezTo>
                      <a:pt x="39078" y="148207"/>
                      <a:pt x="40991" y="147678"/>
                      <a:pt x="42878" y="14794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8" name="Freeform: Shape 1017">
                <a:extLst>
                  <a:ext uri="{FF2B5EF4-FFF2-40B4-BE49-F238E27FC236}">
                    <a16:creationId xmlns:a16="http://schemas.microsoft.com/office/drawing/2014/main" id="{52FFB66F-37F9-2FAC-444E-D052F00AE99F}"/>
                  </a:ext>
                </a:extLst>
              </p:cNvPr>
              <p:cNvSpPr/>
              <p:nvPr/>
            </p:nvSpPr>
            <p:spPr>
              <a:xfrm>
                <a:off x="6547454" y="2141805"/>
                <a:ext cx="106253" cy="150583"/>
              </a:xfrm>
              <a:custGeom>
                <a:avLst/>
                <a:gdLst>
                  <a:gd name="connsiteX0" fmla="*/ 32272 w 106253"/>
                  <a:gd name="connsiteY0" fmla="*/ 121648 h 150583"/>
                  <a:gd name="connsiteX1" fmla="*/ 35526 w 106253"/>
                  <a:gd name="connsiteY1" fmla="*/ 124740 h 150583"/>
                  <a:gd name="connsiteX2" fmla="*/ 35526 w 106253"/>
                  <a:gd name="connsiteY2" fmla="*/ 129215 h 150583"/>
                  <a:gd name="connsiteX3" fmla="*/ 28447 w 106253"/>
                  <a:gd name="connsiteY3" fmla="*/ 146953 h 150583"/>
                  <a:gd name="connsiteX4" fmla="*/ 25356 w 106253"/>
                  <a:gd name="connsiteY4" fmla="*/ 150126 h 150583"/>
                  <a:gd name="connsiteX5" fmla="*/ 20880 w 106253"/>
                  <a:gd name="connsiteY5" fmla="*/ 150126 h 150583"/>
                  <a:gd name="connsiteX6" fmla="*/ 3631 w 106253"/>
                  <a:gd name="connsiteY6" fmla="*/ 143535 h 150583"/>
                  <a:gd name="connsiteX7" fmla="*/ 458 w 106253"/>
                  <a:gd name="connsiteY7" fmla="*/ 140443 h 150583"/>
                  <a:gd name="connsiteX8" fmla="*/ 458 w 106253"/>
                  <a:gd name="connsiteY8" fmla="*/ 135968 h 150583"/>
                  <a:gd name="connsiteX9" fmla="*/ 7537 w 106253"/>
                  <a:gd name="connsiteY9" fmla="*/ 118231 h 150583"/>
                  <a:gd name="connsiteX10" fmla="*/ 10628 w 106253"/>
                  <a:gd name="connsiteY10" fmla="*/ 115057 h 150583"/>
                  <a:gd name="connsiteX11" fmla="*/ 15103 w 106253"/>
                  <a:gd name="connsiteY11" fmla="*/ 115057 h 150583"/>
                  <a:gd name="connsiteX12" fmla="*/ 69700 w 106253"/>
                  <a:gd name="connsiteY12" fmla="*/ 4156 h 150583"/>
                  <a:gd name="connsiteX13" fmla="*/ 87112 w 106253"/>
                  <a:gd name="connsiteY13" fmla="*/ 14082 h 150583"/>
                  <a:gd name="connsiteX14" fmla="*/ 99887 w 106253"/>
                  <a:gd name="connsiteY14" fmla="*/ 28159 h 150583"/>
                  <a:gd name="connsiteX15" fmla="*/ 105989 w 106253"/>
                  <a:gd name="connsiteY15" fmla="*/ 45245 h 150583"/>
                  <a:gd name="connsiteX16" fmla="*/ 103304 w 106253"/>
                  <a:gd name="connsiteY16" fmla="*/ 64366 h 150583"/>
                  <a:gd name="connsiteX17" fmla="*/ 95167 w 106253"/>
                  <a:gd name="connsiteY17" fmla="*/ 77304 h 150583"/>
                  <a:gd name="connsiteX18" fmla="*/ 84508 w 106253"/>
                  <a:gd name="connsiteY18" fmla="*/ 85440 h 150583"/>
                  <a:gd name="connsiteX19" fmla="*/ 72466 w 106253"/>
                  <a:gd name="connsiteY19" fmla="*/ 90729 h 150583"/>
                  <a:gd name="connsiteX20" fmla="*/ 60749 w 106253"/>
                  <a:gd name="connsiteY20" fmla="*/ 94634 h 150583"/>
                  <a:gd name="connsiteX21" fmla="*/ 50660 w 106253"/>
                  <a:gd name="connsiteY21" fmla="*/ 99110 h 150583"/>
                  <a:gd name="connsiteX22" fmla="*/ 43581 w 106253"/>
                  <a:gd name="connsiteY22" fmla="*/ 105863 h 150583"/>
                  <a:gd name="connsiteX23" fmla="*/ 40327 w 106253"/>
                  <a:gd name="connsiteY23" fmla="*/ 108955 h 150583"/>
                  <a:gd name="connsiteX24" fmla="*/ 36015 w 106253"/>
                  <a:gd name="connsiteY24" fmla="*/ 108955 h 150583"/>
                  <a:gd name="connsiteX25" fmla="*/ 20799 w 106253"/>
                  <a:gd name="connsiteY25" fmla="*/ 102852 h 150583"/>
                  <a:gd name="connsiteX26" fmla="*/ 17544 w 106253"/>
                  <a:gd name="connsiteY26" fmla="*/ 99679 h 150583"/>
                  <a:gd name="connsiteX27" fmla="*/ 17544 w 106253"/>
                  <a:gd name="connsiteY27" fmla="*/ 95204 h 150583"/>
                  <a:gd name="connsiteX28" fmla="*/ 26332 w 106253"/>
                  <a:gd name="connsiteY28" fmla="*/ 82755 h 150583"/>
                  <a:gd name="connsiteX29" fmla="*/ 37642 w 106253"/>
                  <a:gd name="connsiteY29" fmla="*/ 74619 h 150583"/>
                  <a:gd name="connsiteX30" fmla="*/ 49847 w 106253"/>
                  <a:gd name="connsiteY30" fmla="*/ 69574 h 150583"/>
                  <a:gd name="connsiteX31" fmla="*/ 61563 w 106253"/>
                  <a:gd name="connsiteY31" fmla="*/ 65668 h 150583"/>
                  <a:gd name="connsiteX32" fmla="*/ 71002 w 106253"/>
                  <a:gd name="connsiteY32" fmla="*/ 61275 h 150583"/>
                  <a:gd name="connsiteX33" fmla="*/ 76697 w 106253"/>
                  <a:gd name="connsiteY33" fmla="*/ 54603 h 150583"/>
                  <a:gd name="connsiteX34" fmla="*/ 75233 w 106253"/>
                  <a:gd name="connsiteY34" fmla="*/ 39469 h 150583"/>
                  <a:gd name="connsiteX35" fmla="*/ 60099 w 106253"/>
                  <a:gd name="connsiteY35" fmla="*/ 28321 h 150583"/>
                  <a:gd name="connsiteX36" fmla="*/ 28122 w 106253"/>
                  <a:gd name="connsiteY36" fmla="*/ 35400 h 150583"/>
                  <a:gd name="connsiteX37" fmla="*/ 24705 w 106253"/>
                  <a:gd name="connsiteY37" fmla="*/ 37841 h 150583"/>
                  <a:gd name="connsiteX38" fmla="*/ 20555 w 106253"/>
                  <a:gd name="connsiteY38" fmla="*/ 37841 h 150583"/>
                  <a:gd name="connsiteX39" fmla="*/ 4282 w 106253"/>
                  <a:gd name="connsiteY39" fmla="*/ 31332 h 150583"/>
                  <a:gd name="connsiteX40" fmla="*/ 1597 w 106253"/>
                  <a:gd name="connsiteY40" fmla="*/ 28891 h 150583"/>
                  <a:gd name="connsiteX41" fmla="*/ 1597 w 106253"/>
                  <a:gd name="connsiteY41" fmla="*/ 25148 h 150583"/>
                  <a:gd name="connsiteX42" fmla="*/ 11279 w 106253"/>
                  <a:gd name="connsiteY42" fmla="*/ 12130 h 150583"/>
                  <a:gd name="connsiteX43" fmla="*/ 27552 w 106253"/>
                  <a:gd name="connsiteY43" fmla="*/ 3261 h 150583"/>
                  <a:gd name="connsiteX44" fmla="*/ 47731 w 106253"/>
                  <a:gd name="connsiteY44" fmla="*/ 6 h 150583"/>
                  <a:gd name="connsiteX45" fmla="*/ 69700 w 106253"/>
                  <a:gd name="connsiteY45" fmla="*/ 4156 h 15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06253" h="150583">
                    <a:moveTo>
                      <a:pt x="32272" y="121648"/>
                    </a:moveTo>
                    <a:cubicBezTo>
                      <a:pt x="33744" y="122173"/>
                      <a:pt x="34924" y="123296"/>
                      <a:pt x="35526" y="124740"/>
                    </a:cubicBezTo>
                    <a:cubicBezTo>
                      <a:pt x="36136" y="126169"/>
                      <a:pt x="36136" y="127785"/>
                      <a:pt x="35526" y="129215"/>
                    </a:cubicBezTo>
                    <a:lnTo>
                      <a:pt x="28447" y="146953"/>
                    </a:lnTo>
                    <a:cubicBezTo>
                      <a:pt x="27894" y="148390"/>
                      <a:pt x="26779" y="149537"/>
                      <a:pt x="25356" y="150126"/>
                    </a:cubicBezTo>
                    <a:cubicBezTo>
                      <a:pt x="23923" y="150736"/>
                      <a:pt x="22312" y="150736"/>
                      <a:pt x="20880" y="150126"/>
                    </a:cubicBezTo>
                    <a:lnTo>
                      <a:pt x="3631" y="143535"/>
                    </a:lnTo>
                    <a:cubicBezTo>
                      <a:pt x="2191" y="142984"/>
                      <a:pt x="1044" y="141866"/>
                      <a:pt x="458" y="140443"/>
                    </a:cubicBezTo>
                    <a:cubicBezTo>
                      <a:pt x="-153" y="139015"/>
                      <a:pt x="-153" y="137398"/>
                      <a:pt x="458" y="135968"/>
                    </a:cubicBezTo>
                    <a:lnTo>
                      <a:pt x="7537" y="118231"/>
                    </a:lnTo>
                    <a:cubicBezTo>
                      <a:pt x="8090" y="116794"/>
                      <a:pt x="9204" y="115646"/>
                      <a:pt x="10628" y="115057"/>
                    </a:cubicBezTo>
                    <a:cubicBezTo>
                      <a:pt x="12060" y="114447"/>
                      <a:pt x="13671" y="114447"/>
                      <a:pt x="15103" y="115057"/>
                    </a:cubicBezTo>
                    <a:close/>
                    <a:moveTo>
                      <a:pt x="69700" y="4156"/>
                    </a:moveTo>
                    <a:cubicBezTo>
                      <a:pt x="75957" y="6606"/>
                      <a:pt x="81815" y="9950"/>
                      <a:pt x="87112" y="14082"/>
                    </a:cubicBezTo>
                    <a:cubicBezTo>
                      <a:pt x="92157" y="17995"/>
                      <a:pt x="96477" y="22759"/>
                      <a:pt x="99887" y="28159"/>
                    </a:cubicBezTo>
                    <a:cubicBezTo>
                      <a:pt x="103125" y="33351"/>
                      <a:pt x="105200" y="39179"/>
                      <a:pt x="105989" y="45245"/>
                    </a:cubicBezTo>
                    <a:cubicBezTo>
                      <a:pt x="106762" y="51744"/>
                      <a:pt x="105834" y="58332"/>
                      <a:pt x="103304" y="64366"/>
                    </a:cubicBezTo>
                    <a:cubicBezTo>
                      <a:pt x="101514" y="69192"/>
                      <a:pt x="98739" y="73597"/>
                      <a:pt x="95167" y="77304"/>
                    </a:cubicBezTo>
                    <a:cubicBezTo>
                      <a:pt x="92035" y="80524"/>
                      <a:pt x="88438" y="83265"/>
                      <a:pt x="84508" y="85440"/>
                    </a:cubicBezTo>
                    <a:cubicBezTo>
                      <a:pt x="80643" y="87518"/>
                      <a:pt x="76616" y="89286"/>
                      <a:pt x="72466" y="90729"/>
                    </a:cubicBezTo>
                    <a:lnTo>
                      <a:pt x="60749" y="94634"/>
                    </a:lnTo>
                    <a:cubicBezTo>
                      <a:pt x="57267" y="95833"/>
                      <a:pt x="53890" y="97330"/>
                      <a:pt x="50660" y="99110"/>
                    </a:cubicBezTo>
                    <a:cubicBezTo>
                      <a:pt x="47715" y="100652"/>
                      <a:pt x="45258" y="102993"/>
                      <a:pt x="43581" y="105863"/>
                    </a:cubicBezTo>
                    <a:cubicBezTo>
                      <a:pt x="42808" y="107179"/>
                      <a:pt x="41677" y="108250"/>
                      <a:pt x="40327" y="108955"/>
                    </a:cubicBezTo>
                    <a:cubicBezTo>
                      <a:pt x="38960" y="109600"/>
                      <a:pt x="37381" y="109600"/>
                      <a:pt x="36015" y="108955"/>
                    </a:cubicBezTo>
                    <a:lnTo>
                      <a:pt x="20799" y="102852"/>
                    </a:lnTo>
                    <a:cubicBezTo>
                      <a:pt x="19334" y="102268"/>
                      <a:pt x="18163" y="101127"/>
                      <a:pt x="17544" y="99679"/>
                    </a:cubicBezTo>
                    <a:cubicBezTo>
                      <a:pt x="16804" y="98279"/>
                      <a:pt x="16804" y="96604"/>
                      <a:pt x="17544" y="95204"/>
                    </a:cubicBezTo>
                    <a:cubicBezTo>
                      <a:pt x="19603" y="90503"/>
                      <a:pt x="22589" y="86268"/>
                      <a:pt x="26332" y="82755"/>
                    </a:cubicBezTo>
                    <a:cubicBezTo>
                      <a:pt x="29717" y="79548"/>
                      <a:pt x="33525" y="76812"/>
                      <a:pt x="37642" y="74619"/>
                    </a:cubicBezTo>
                    <a:cubicBezTo>
                      <a:pt x="41547" y="72564"/>
                      <a:pt x="45632" y="70876"/>
                      <a:pt x="49847" y="69574"/>
                    </a:cubicBezTo>
                    <a:cubicBezTo>
                      <a:pt x="54078" y="68272"/>
                      <a:pt x="57983" y="66970"/>
                      <a:pt x="61563" y="65668"/>
                    </a:cubicBezTo>
                    <a:cubicBezTo>
                      <a:pt x="64875" y="64581"/>
                      <a:pt x="68040" y="63107"/>
                      <a:pt x="71002" y="61275"/>
                    </a:cubicBezTo>
                    <a:cubicBezTo>
                      <a:pt x="73581" y="59732"/>
                      <a:pt x="75574" y="57389"/>
                      <a:pt x="76697" y="54603"/>
                    </a:cubicBezTo>
                    <a:cubicBezTo>
                      <a:pt x="78739" y="49626"/>
                      <a:pt x="78194" y="43961"/>
                      <a:pt x="75233" y="39469"/>
                    </a:cubicBezTo>
                    <a:cubicBezTo>
                      <a:pt x="71555" y="34182"/>
                      <a:pt x="66234" y="30263"/>
                      <a:pt x="60099" y="28321"/>
                    </a:cubicBezTo>
                    <a:cubicBezTo>
                      <a:pt x="49017" y="23678"/>
                      <a:pt x="36210" y="26513"/>
                      <a:pt x="28122" y="35400"/>
                    </a:cubicBezTo>
                    <a:cubicBezTo>
                      <a:pt x="27162" y="36439"/>
                      <a:pt x="25998" y="37270"/>
                      <a:pt x="24705" y="37841"/>
                    </a:cubicBezTo>
                    <a:cubicBezTo>
                      <a:pt x="23378" y="38388"/>
                      <a:pt x="21881" y="38388"/>
                      <a:pt x="20555" y="37841"/>
                    </a:cubicBezTo>
                    <a:lnTo>
                      <a:pt x="4282" y="31332"/>
                    </a:lnTo>
                    <a:cubicBezTo>
                      <a:pt x="3110" y="30886"/>
                      <a:pt x="2150" y="30015"/>
                      <a:pt x="1597" y="28891"/>
                    </a:cubicBezTo>
                    <a:cubicBezTo>
                      <a:pt x="1068" y="27699"/>
                      <a:pt x="1068" y="26340"/>
                      <a:pt x="1597" y="25148"/>
                    </a:cubicBezTo>
                    <a:cubicBezTo>
                      <a:pt x="3745" y="20102"/>
                      <a:pt x="7064" y="15640"/>
                      <a:pt x="11279" y="12130"/>
                    </a:cubicBezTo>
                    <a:cubicBezTo>
                      <a:pt x="16161" y="8267"/>
                      <a:pt x="21662" y="5268"/>
                      <a:pt x="27552" y="3261"/>
                    </a:cubicBezTo>
                    <a:cubicBezTo>
                      <a:pt x="34062" y="1120"/>
                      <a:pt x="40872" y="22"/>
                      <a:pt x="47731" y="6"/>
                    </a:cubicBezTo>
                    <a:cubicBezTo>
                      <a:pt x="55257" y="-106"/>
                      <a:pt x="62735" y="1306"/>
                      <a:pt x="69700" y="415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9" name="Freeform: Shape 1018">
                <a:extLst>
                  <a:ext uri="{FF2B5EF4-FFF2-40B4-BE49-F238E27FC236}">
                    <a16:creationId xmlns:a16="http://schemas.microsoft.com/office/drawing/2014/main" id="{E0AFF46E-2979-95D1-554E-3CEAF02C9531}"/>
                  </a:ext>
                </a:extLst>
              </p:cNvPr>
              <p:cNvSpPr/>
              <p:nvPr/>
            </p:nvSpPr>
            <p:spPr>
              <a:xfrm>
                <a:off x="6547454" y="2141805"/>
                <a:ext cx="106253" cy="150583"/>
              </a:xfrm>
              <a:custGeom>
                <a:avLst/>
                <a:gdLst>
                  <a:gd name="connsiteX0" fmla="*/ 32272 w 106253"/>
                  <a:gd name="connsiteY0" fmla="*/ 121648 h 150583"/>
                  <a:gd name="connsiteX1" fmla="*/ 35526 w 106253"/>
                  <a:gd name="connsiteY1" fmla="*/ 124740 h 150583"/>
                  <a:gd name="connsiteX2" fmla="*/ 35526 w 106253"/>
                  <a:gd name="connsiteY2" fmla="*/ 129215 h 150583"/>
                  <a:gd name="connsiteX3" fmla="*/ 28447 w 106253"/>
                  <a:gd name="connsiteY3" fmla="*/ 146953 h 150583"/>
                  <a:gd name="connsiteX4" fmla="*/ 25356 w 106253"/>
                  <a:gd name="connsiteY4" fmla="*/ 150126 h 150583"/>
                  <a:gd name="connsiteX5" fmla="*/ 20880 w 106253"/>
                  <a:gd name="connsiteY5" fmla="*/ 150126 h 150583"/>
                  <a:gd name="connsiteX6" fmla="*/ 3631 w 106253"/>
                  <a:gd name="connsiteY6" fmla="*/ 143535 h 150583"/>
                  <a:gd name="connsiteX7" fmla="*/ 458 w 106253"/>
                  <a:gd name="connsiteY7" fmla="*/ 140443 h 150583"/>
                  <a:gd name="connsiteX8" fmla="*/ 458 w 106253"/>
                  <a:gd name="connsiteY8" fmla="*/ 135968 h 150583"/>
                  <a:gd name="connsiteX9" fmla="*/ 7537 w 106253"/>
                  <a:gd name="connsiteY9" fmla="*/ 118231 h 150583"/>
                  <a:gd name="connsiteX10" fmla="*/ 10628 w 106253"/>
                  <a:gd name="connsiteY10" fmla="*/ 115057 h 150583"/>
                  <a:gd name="connsiteX11" fmla="*/ 15103 w 106253"/>
                  <a:gd name="connsiteY11" fmla="*/ 115057 h 150583"/>
                  <a:gd name="connsiteX12" fmla="*/ 69700 w 106253"/>
                  <a:gd name="connsiteY12" fmla="*/ 4156 h 150583"/>
                  <a:gd name="connsiteX13" fmla="*/ 87112 w 106253"/>
                  <a:gd name="connsiteY13" fmla="*/ 14082 h 150583"/>
                  <a:gd name="connsiteX14" fmla="*/ 99887 w 106253"/>
                  <a:gd name="connsiteY14" fmla="*/ 28159 h 150583"/>
                  <a:gd name="connsiteX15" fmla="*/ 105989 w 106253"/>
                  <a:gd name="connsiteY15" fmla="*/ 45245 h 150583"/>
                  <a:gd name="connsiteX16" fmla="*/ 103304 w 106253"/>
                  <a:gd name="connsiteY16" fmla="*/ 64366 h 150583"/>
                  <a:gd name="connsiteX17" fmla="*/ 95167 w 106253"/>
                  <a:gd name="connsiteY17" fmla="*/ 77304 h 150583"/>
                  <a:gd name="connsiteX18" fmla="*/ 84508 w 106253"/>
                  <a:gd name="connsiteY18" fmla="*/ 85440 h 150583"/>
                  <a:gd name="connsiteX19" fmla="*/ 72466 w 106253"/>
                  <a:gd name="connsiteY19" fmla="*/ 90729 h 150583"/>
                  <a:gd name="connsiteX20" fmla="*/ 60749 w 106253"/>
                  <a:gd name="connsiteY20" fmla="*/ 94634 h 150583"/>
                  <a:gd name="connsiteX21" fmla="*/ 50660 w 106253"/>
                  <a:gd name="connsiteY21" fmla="*/ 99110 h 150583"/>
                  <a:gd name="connsiteX22" fmla="*/ 43581 w 106253"/>
                  <a:gd name="connsiteY22" fmla="*/ 105863 h 150583"/>
                  <a:gd name="connsiteX23" fmla="*/ 40327 w 106253"/>
                  <a:gd name="connsiteY23" fmla="*/ 108955 h 150583"/>
                  <a:gd name="connsiteX24" fmla="*/ 36015 w 106253"/>
                  <a:gd name="connsiteY24" fmla="*/ 108955 h 150583"/>
                  <a:gd name="connsiteX25" fmla="*/ 20799 w 106253"/>
                  <a:gd name="connsiteY25" fmla="*/ 102852 h 150583"/>
                  <a:gd name="connsiteX26" fmla="*/ 17544 w 106253"/>
                  <a:gd name="connsiteY26" fmla="*/ 99679 h 150583"/>
                  <a:gd name="connsiteX27" fmla="*/ 17544 w 106253"/>
                  <a:gd name="connsiteY27" fmla="*/ 95204 h 150583"/>
                  <a:gd name="connsiteX28" fmla="*/ 26332 w 106253"/>
                  <a:gd name="connsiteY28" fmla="*/ 82755 h 150583"/>
                  <a:gd name="connsiteX29" fmla="*/ 37642 w 106253"/>
                  <a:gd name="connsiteY29" fmla="*/ 74619 h 150583"/>
                  <a:gd name="connsiteX30" fmla="*/ 49847 w 106253"/>
                  <a:gd name="connsiteY30" fmla="*/ 69574 h 150583"/>
                  <a:gd name="connsiteX31" fmla="*/ 61563 w 106253"/>
                  <a:gd name="connsiteY31" fmla="*/ 65668 h 150583"/>
                  <a:gd name="connsiteX32" fmla="*/ 71002 w 106253"/>
                  <a:gd name="connsiteY32" fmla="*/ 61275 h 150583"/>
                  <a:gd name="connsiteX33" fmla="*/ 76697 w 106253"/>
                  <a:gd name="connsiteY33" fmla="*/ 54603 h 150583"/>
                  <a:gd name="connsiteX34" fmla="*/ 75233 w 106253"/>
                  <a:gd name="connsiteY34" fmla="*/ 39469 h 150583"/>
                  <a:gd name="connsiteX35" fmla="*/ 60099 w 106253"/>
                  <a:gd name="connsiteY35" fmla="*/ 28321 h 150583"/>
                  <a:gd name="connsiteX36" fmla="*/ 28122 w 106253"/>
                  <a:gd name="connsiteY36" fmla="*/ 35400 h 150583"/>
                  <a:gd name="connsiteX37" fmla="*/ 24705 w 106253"/>
                  <a:gd name="connsiteY37" fmla="*/ 37841 h 150583"/>
                  <a:gd name="connsiteX38" fmla="*/ 20555 w 106253"/>
                  <a:gd name="connsiteY38" fmla="*/ 37841 h 150583"/>
                  <a:gd name="connsiteX39" fmla="*/ 4282 w 106253"/>
                  <a:gd name="connsiteY39" fmla="*/ 31332 h 150583"/>
                  <a:gd name="connsiteX40" fmla="*/ 1597 w 106253"/>
                  <a:gd name="connsiteY40" fmla="*/ 28891 h 150583"/>
                  <a:gd name="connsiteX41" fmla="*/ 1597 w 106253"/>
                  <a:gd name="connsiteY41" fmla="*/ 25148 h 150583"/>
                  <a:gd name="connsiteX42" fmla="*/ 11279 w 106253"/>
                  <a:gd name="connsiteY42" fmla="*/ 12130 h 150583"/>
                  <a:gd name="connsiteX43" fmla="*/ 27552 w 106253"/>
                  <a:gd name="connsiteY43" fmla="*/ 3261 h 150583"/>
                  <a:gd name="connsiteX44" fmla="*/ 47731 w 106253"/>
                  <a:gd name="connsiteY44" fmla="*/ 6 h 150583"/>
                  <a:gd name="connsiteX45" fmla="*/ 69700 w 106253"/>
                  <a:gd name="connsiteY45" fmla="*/ 4156 h 15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06253" h="150583">
                    <a:moveTo>
                      <a:pt x="32272" y="121648"/>
                    </a:moveTo>
                    <a:cubicBezTo>
                      <a:pt x="33744" y="122173"/>
                      <a:pt x="34924" y="123296"/>
                      <a:pt x="35526" y="124740"/>
                    </a:cubicBezTo>
                    <a:cubicBezTo>
                      <a:pt x="36136" y="126169"/>
                      <a:pt x="36136" y="127785"/>
                      <a:pt x="35526" y="129215"/>
                    </a:cubicBezTo>
                    <a:lnTo>
                      <a:pt x="28447" y="146953"/>
                    </a:lnTo>
                    <a:cubicBezTo>
                      <a:pt x="27894" y="148390"/>
                      <a:pt x="26779" y="149537"/>
                      <a:pt x="25356" y="150126"/>
                    </a:cubicBezTo>
                    <a:cubicBezTo>
                      <a:pt x="23923" y="150736"/>
                      <a:pt x="22312" y="150736"/>
                      <a:pt x="20880" y="150126"/>
                    </a:cubicBezTo>
                    <a:lnTo>
                      <a:pt x="3631" y="143535"/>
                    </a:lnTo>
                    <a:cubicBezTo>
                      <a:pt x="2191" y="142984"/>
                      <a:pt x="1044" y="141866"/>
                      <a:pt x="458" y="140443"/>
                    </a:cubicBezTo>
                    <a:cubicBezTo>
                      <a:pt x="-153" y="139015"/>
                      <a:pt x="-153" y="137398"/>
                      <a:pt x="458" y="135968"/>
                    </a:cubicBezTo>
                    <a:lnTo>
                      <a:pt x="7537" y="118231"/>
                    </a:lnTo>
                    <a:cubicBezTo>
                      <a:pt x="8090" y="116794"/>
                      <a:pt x="9204" y="115646"/>
                      <a:pt x="10628" y="115057"/>
                    </a:cubicBezTo>
                    <a:cubicBezTo>
                      <a:pt x="12060" y="114447"/>
                      <a:pt x="13671" y="114447"/>
                      <a:pt x="15103" y="115057"/>
                    </a:cubicBezTo>
                    <a:close/>
                    <a:moveTo>
                      <a:pt x="69700" y="4156"/>
                    </a:moveTo>
                    <a:cubicBezTo>
                      <a:pt x="75957" y="6606"/>
                      <a:pt x="81815" y="9950"/>
                      <a:pt x="87112" y="14082"/>
                    </a:cubicBezTo>
                    <a:cubicBezTo>
                      <a:pt x="92157" y="17995"/>
                      <a:pt x="96477" y="22759"/>
                      <a:pt x="99887" y="28159"/>
                    </a:cubicBezTo>
                    <a:cubicBezTo>
                      <a:pt x="103125" y="33351"/>
                      <a:pt x="105200" y="39179"/>
                      <a:pt x="105989" y="45245"/>
                    </a:cubicBezTo>
                    <a:cubicBezTo>
                      <a:pt x="106762" y="51744"/>
                      <a:pt x="105834" y="58332"/>
                      <a:pt x="103304" y="64366"/>
                    </a:cubicBezTo>
                    <a:cubicBezTo>
                      <a:pt x="101514" y="69192"/>
                      <a:pt x="98739" y="73597"/>
                      <a:pt x="95167" y="77304"/>
                    </a:cubicBezTo>
                    <a:cubicBezTo>
                      <a:pt x="92035" y="80524"/>
                      <a:pt x="88438" y="83265"/>
                      <a:pt x="84508" y="85440"/>
                    </a:cubicBezTo>
                    <a:cubicBezTo>
                      <a:pt x="80643" y="87518"/>
                      <a:pt x="76616" y="89286"/>
                      <a:pt x="72466" y="90729"/>
                    </a:cubicBezTo>
                    <a:lnTo>
                      <a:pt x="60749" y="94634"/>
                    </a:lnTo>
                    <a:cubicBezTo>
                      <a:pt x="57267" y="95833"/>
                      <a:pt x="53890" y="97330"/>
                      <a:pt x="50660" y="99110"/>
                    </a:cubicBezTo>
                    <a:cubicBezTo>
                      <a:pt x="47715" y="100652"/>
                      <a:pt x="45258" y="102993"/>
                      <a:pt x="43581" y="105863"/>
                    </a:cubicBezTo>
                    <a:cubicBezTo>
                      <a:pt x="42808" y="107179"/>
                      <a:pt x="41677" y="108250"/>
                      <a:pt x="40327" y="108955"/>
                    </a:cubicBezTo>
                    <a:cubicBezTo>
                      <a:pt x="38960" y="109600"/>
                      <a:pt x="37381" y="109600"/>
                      <a:pt x="36015" y="108955"/>
                    </a:cubicBezTo>
                    <a:lnTo>
                      <a:pt x="20799" y="102852"/>
                    </a:lnTo>
                    <a:cubicBezTo>
                      <a:pt x="19334" y="102268"/>
                      <a:pt x="18163" y="101127"/>
                      <a:pt x="17544" y="99679"/>
                    </a:cubicBezTo>
                    <a:cubicBezTo>
                      <a:pt x="16804" y="98279"/>
                      <a:pt x="16804" y="96604"/>
                      <a:pt x="17544" y="95204"/>
                    </a:cubicBezTo>
                    <a:cubicBezTo>
                      <a:pt x="19603" y="90503"/>
                      <a:pt x="22589" y="86268"/>
                      <a:pt x="26332" y="82755"/>
                    </a:cubicBezTo>
                    <a:cubicBezTo>
                      <a:pt x="29717" y="79548"/>
                      <a:pt x="33525" y="76812"/>
                      <a:pt x="37642" y="74619"/>
                    </a:cubicBezTo>
                    <a:cubicBezTo>
                      <a:pt x="41547" y="72564"/>
                      <a:pt x="45632" y="70876"/>
                      <a:pt x="49847" y="69574"/>
                    </a:cubicBezTo>
                    <a:cubicBezTo>
                      <a:pt x="54078" y="68272"/>
                      <a:pt x="57983" y="66970"/>
                      <a:pt x="61563" y="65668"/>
                    </a:cubicBezTo>
                    <a:cubicBezTo>
                      <a:pt x="64875" y="64581"/>
                      <a:pt x="68040" y="63107"/>
                      <a:pt x="71002" y="61275"/>
                    </a:cubicBezTo>
                    <a:cubicBezTo>
                      <a:pt x="73581" y="59732"/>
                      <a:pt x="75574" y="57389"/>
                      <a:pt x="76697" y="54603"/>
                    </a:cubicBezTo>
                    <a:cubicBezTo>
                      <a:pt x="78739" y="49626"/>
                      <a:pt x="78194" y="43961"/>
                      <a:pt x="75233" y="39469"/>
                    </a:cubicBezTo>
                    <a:cubicBezTo>
                      <a:pt x="71555" y="34182"/>
                      <a:pt x="66234" y="30263"/>
                      <a:pt x="60099" y="28321"/>
                    </a:cubicBezTo>
                    <a:cubicBezTo>
                      <a:pt x="49017" y="23678"/>
                      <a:pt x="36210" y="26513"/>
                      <a:pt x="28122" y="35400"/>
                    </a:cubicBezTo>
                    <a:cubicBezTo>
                      <a:pt x="27162" y="36439"/>
                      <a:pt x="25998" y="37270"/>
                      <a:pt x="24705" y="37841"/>
                    </a:cubicBezTo>
                    <a:cubicBezTo>
                      <a:pt x="23378" y="38388"/>
                      <a:pt x="21881" y="38388"/>
                      <a:pt x="20555" y="37841"/>
                    </a:cubicBezTo>
                    <a:lnTo>
                      <a:pt x="4282" y="31332"/>
                    </a:lnTo>
                    <a:cubicBezTo>
                      <a:pt x="3110" y="30886"/>
                      <a:pt x="2150" y="30015"/>
                      <a:pt x="1597" y="28891"/>
                    </a:cubicBezTo>
                    <a:cubicBezTo>
                      <a:pt x="1068" y="27699"/>
                      <a:pt x="1068" y="26340"/>
                      <a:pt x="1597" y="25148"/>
                    </a:cubicBezTo>
                    <a:cubicBezTo>
                      <a:pt x="3745" y="20102"/>
                      <a:pt x="7064" y="15640"/>
                      <a:pt x="11279" y="12130"/>
                    </a:cubicBezTo>
                    <a:cubicBezTo>
                      <a:pt x="16161" y="8267"/>
                      <a:pt x="21662" y="5268"/>
                      <a:pt x="27552" y="3261"/>
                    </a:cubicBezTo>
                    <a:cubicBezTo>
                      <a:pt x="34062" y="1120"/>
                      <a:pt x="40872" y="22"/>
                      <a:pt x="47731" y="6"/>
                    </a:cubicBezTo>
                    <a:cubicBezTo>
                      <a:pt x="55257" y="-106"/>
                      <a:pt x="62735" y="1306"/>
                      <a:pt x="69700" y="41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615" name="Graphic 4">
              <a:extLst>
                <a:ext uri="{FF2B5EF4-FFF2-40B4-BE49-F238E27FC236}">
                  <a16:creationId xmlns:a16="http://schemas.microsoft.com/office/drawing/2014/main" id="{CE99E0A6-3E04-E947-6B4B-F4335FC4479F}"/>
                </a:ext>
              </a:extLst>
            </p:cNvPr>
            <p:cNvGrpSpPr/>
            <p:nvPr/>
          </p:nvGrpSpPr>
          <p:grpSpPr>
            <a:xfrm>
              <a:off x="6960924" y="4003050"/>
              <a:ext cx="601210" cy="665001"/>
              <a:chOff x="6960924" y="4003050"/>
              <a:chExt cx="601210" cy="665001"/>
            </a:xfrm>
          </p:grpSpPr>
          <p:sp>
            <p:nvSpPr>
              <p:cNvPr id="842" name="Freeform: Shape 841">
                <a:extLst>
                  <a:ext uri="{FF2B5EF4-FFF2-40B4-BE49-F238E27FC236}">
                    <a16:creationId xmlns:a16="http://schemas.microsoft.com/office/drawing/2014/main" id="{979704D2-0763-37BC-B6B6-6864B58EA80B}"/>
                  </a:ext>
                </a:extLst>
              </p:cNvPr>
              <p:cNvSpPr/>
              <p:nvPr/>
            </p:nvSpPr>
            <p:spPr>
              <a:xfrm>
                <a:off x="6998108" y="4354408"/>
                <a:ext cx="543034" cy="313623"/>
              </a:xfrm>
              <a:custGeom>
                <a:avLst/>
                <a:gdLst>
                  <a:gd name="connsiteX0" fmla="*/ 528145 w 543034"/>
                  <a:gd name="connsiteY0" fmla="*/ 105918 h 313623"/>
                  <a:gd name="connsiteX1" fmla="*/ 463052 w 543034"/>
                  <a:gd name="connsiteY1" fmla="*/ 45951 h 313623"/>
                  <a:gd name="connsiteX2" fmla="*/ 78925 w 543034"/>
                  <a:gd name="connsiteY2" fmla="*/ 45951 h 313623"/>
                  <a:gd name="connsiteX3" fmla="*/ 13832 w 543034"/>
                  <a:gd name="connsiteY3" fmla="*/ 105918 h 313623"/>
                  <a:gd name="connsiteX4" fmla="*/ 0 w 543034"/>
                  <a:gd name="connsiteY4" fmla="*/ 105918 h 313623"/>
                  <a:gd name="connsiteX5" fmla="*/ 0 w 543034"/>
                  <a:gd name="connsiteY5" fmla="*/ 161409 h 313623"/>
                  <a:gd name="connsiteX6" fmla="*/ 0 w 543034"/>
                  <a:gd name="connsiteY6" fmla="*/ 161409 h 313623"/>
                  <a:gd name="connsiteX7" fmla="*/ 79413 w 543034"/>
                  <a:gd name="connsiteY7" fmla="*/ 267673 h 313623"/>
                  <a:gd name="connsiteX8" fmla="*/ 463459 w 543034"/>
                  <a:gd name="connsiteY8" fmla="*/ 267673 h 313623"/>
                  <a:gd name="connsiteX9" fmla="*/ 543034 w 543034"/>
                  <a:gd name="connsiteY9" fmla="*/ 161409 h 313623"/>
                  <a:gd name="connsiteX10" fmla="*/ 543034 w 543034"/>
                  <a:gd name="connsiteY10" fmla="*/ 161409 h 313623"/>
                  <a:gd name="connsiteX11" fmla="*/ 543034 w 543034"/>
                  <a:gd name="connsiteY11" fmla="*/ 105918 h 3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623">
                    <a:moveTo>
                      <a:pt x="528145" y="105918"/>
                    </a:moveTo>
                    <a:cubicBezTo>
                      <a:pt x="511904" y="80711"/>
                      <a:pt x="489504" y="60068"/>
                      <a:pt x="463052" y="45951"/>
                    </a:cubicBezTo>
                    <a:cubicBezTo>
                      <a:pt x="357277" y="-15317"/>
                      <a:pt x="185025" y="-15317"/>
                      <a:pt x="78925" y="45951"/>
                    </a:cubicBezTo>
                    <a:cubicBezTo>
                      <a:pt x="52465" y="60060"/>
                      <a:pt x="30056" y="80702"/>
                      <a:pt x="13832" y="105918"/>
                    </a:cubicBezTo>
                    <a:lnTo>
                      <a:pt x="0" y="105918"/>
                    </a:lnTo>
                    <a:lnTo>
                      <a:pt x="0" y="161409"/>
                    </a:lnTo>
                    <a:lnTo>
                      <a:pt x="0" y="161409"/>
                    </a:lnTo>
                    <a:cubicBezTo>
                      <a:pt x="1953" y="199976"/>
                      <a:pt x="28397" y="238218"/>
                      <a:pt x="79413" y="267673"/>
                    </a:cubicBezTo>
                    <a:cubicBezTo>
                      <a:pt x="185188" y="328941"/>
                      <a:pt x="357439" y="328941"/>
                      <a:pt x="463459" y="267673"/>
                    </a:cubicBezTo>
                    <a:cubicBezTo>
                      <a:pt x="514475" y="238218"/>
                      <a:pt x="541082" y="199976"/>
                      <a:pt x="543034" y="161409"/>
                    </a:cubicBezTo>
                    <a:lnTo>
                      <a:pt x="543034" y="161409"/>
                    </a:lnTo>
                    <a:lnTo>
                      <a:pt x="543034" y="10591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3" name="Freeform: Shape 842">
                <a:extLst>
                  <a:ext uri="{FF2B5EF4-FFF2-40B4-BE49-F238E27FC236}">
                    <a16:creationId xmlns:a16="http://schemas.microsoft.com/office/drawing/2014/main" id="{008DBEA6-5D9B-ECF5-CA7A-34AE96ACF4B3}"/>
                  </a:ext>
                </a:extLst>
              </p:cNvPr>
              <p:cNvSpPr/>
              <p:nvPr/>
            </p:nvSpPr>
            <p:spPr>
              <a:xfrm>
                <a:off x="6998108" y="4354408"/>
                <a:ext cx="543034" cy="313623"/>
              </a:xfrm>
              <a:custGeom>
                <a:avLst/>
                <a:gdLst>
                  <a:gd name="connsiteX0" fmla="*/ 528145 w 543034"/>
                  <a:gd name="connsiteY0" fmla="*/ 105918 h 313623"/>
                  <a:gd name="connsiteX1" fmla="*/ 463052 w 543034"/>
                  <a:gd name="connsiteY1" fmla="*/ 45951 h 313623"/>
                  <a:gd name="connsiteX2" fmla="*/ 78925 w 543034"/>
                  <a:gd name="connsiteY2" fmla="*/ 45951 h 313623"/>
                  <a:gd name="connsiteX3" fmla="*/ 13832 w 543034"/>
                  <a:gd name="connsiteY3" fmla="*/ 105918 h 313623"/>
                  <a:gd name="connsiteX4" fmla="*/ 0 w 543034"/>
                  <a:gd name="connsiteY4" fmla="*/ 105918 h 313623"/>
                  <a:gd name="connsiteX5" fmla="*/ 0 w 543034"/>
                  <a:gd name="connsiteY5" fmla="*/ 161409 h 313623"/>
                  <a:gd name="connsiteX6" fmla="*/ 0 w 543034"/>
                  <a:gd name="connsiteY6" fmla="*/ 161409 h 313623"/>
                  <a:gd name="connsiteX7" fmla="*/ 79413 w 543034"/>
                  <a:gd name="connsiteY7" fmla="*/ 267673 h 313623"/>
                  <a:gd name="connsiteX8" fmla="*/ 463459 w 543034"/>
                  <a:gd name="connsiteY8" fmla="*/ 267673 h 313623"/>
                  <a:gd name="connsiteX9" fmla="*/ 543034 w 543034"/>
                  <a:gd name="connsiteY9" fmla="*/ 161409 h 313623"/>
                  <a:gd name="connsiteX10" fmla="*/ 543034 w 543034"/>
                  <a:gd name="connsiteY10" fmla="*/ 161409 h 313623"/>
                  <a:gd name="connsiteX11" fmla="*/ 543034 w 543034"/>
                  <a:gd name="connsiteY11" fmla="*/ 105918 h 3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623">
                    <a:moveTo>
                      <a:pt x="528145" y="105918"/>
                    </a:moveTo>
                    <a:cubicBezTo>
                      <a:pt x="511904" y="80711"/>
                      <a:pt x="489504" y="60068"/>
                      <a:pt x="463052" y="45951"/>
                    </a:cubicBezTo>
                    <a:cubicBezTo>
                      <a:pt x="357277" y="-15317"/>
                      <a:pt x="185025" y="-15317"/>
                      <a:pt x="78925" y="45951"/>
                    </a:cubicBezTo>
                    <a:cubicBezTo>
                      <a:pt x="52465" y="60060"/>
                      <a:pt x="30056" y="80702"/>
                      <a:pt x="13832" y="105918"/>
                    </a:cubicBezTo>
                    <a:lnTo>
                      <a:pt x="0" y="105918"/>
                    </a:lnTo>
                    <a:lnTo>
                      <a:pt x="0" y="161409"/>
                    </a:lnTo>
                    <a:lnTo>
                      <a:pt x="0" y="161409"/>
                    </a:lnTo>
                    <a:cubicBezTo>
                      <a:pt x="1953" y="199976"/>
                      <a:pt x="28397" y="238218"/>
                      <a:pt x="79413" y="267673"/>
                    </a:cubicBezTo>
                    <a:cubicBezTo>
                      <a:pt x="185188" y="328941"/>
                      <a:pt x="357439" y="328941"/>
                      <a:pt x="463459" y="267673"/>
                    </a:cubicBezTo>
                    <a:cubicBezTo>
                      <a:pt x="514475" y="238218"/>
                      <a:pt x="541082" y="199976"/>
                      <a:pt x="543034" y="161409"/>
                    </a:cubicBezTo>
                    <a:lnTo>
                      <a:pt x="543034" y="161409"/>
                    </a:lnTo>
                    <a:lnTo>
                      <a:pt x="543034" y="105918"/>
                    </a:ln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4" name="Freeform: Shape 843">
                <a:extLst>
                  <a:ext uri="{FF2B5EF4-FFF2-40B4-BE49-F238E27FC236}">
                    <a16:creationId xmlns:a16="http://schemas.microsoft.com/office/drawing/2014/main" id="{D2C24628-888D-03CB-7885-B1711503227C}"/>
                  </a:ext>
                </a:extLst>
              </p:cNvPr>
              <p:cNvSpPr/>
              <p:nvPr/>
            </p:nvSpPr>
            <p:spPr>
              <a:xfrm>
                <a:off x="6998108" y="4354387"/>
                <a:ext cx="271435" cy="313664"/>
              </a:xfrm>
              <a:custGeom>
                <a:avLst/>
                <a:gdLst>
                  <a:gd name="connsiteX0" fmla="*/ 271192 w 271435"/>
                  <a:gd name="connsiteY0" fmla="*/ 0 h 313664"/>
                  <a:gd name="connsiteX1" fmla="*/ 79169 w 271435"/>
                  <a:gd name="connsiteY1" fmla="*/ 45972 h 313664"/>
                  <a:gd name="connsiteX2" fmla="*/ 14076 w 271435"/>
                  <a:gd name="connsiteY2" fmla="*/ 105938 h 313664"/>
                  <a:gd name="connsiteX3" fmla="*/ 0 w 271435"/>
                  <a:gd name="connsiteY3" fmla="*/ 105938 h 313664"/>
                  <a:gd name="connsiteX4" fmla="*/ 0 w 271435"/>
                  <a:gd name="connsiteY4" fmla="*/ 161429 h 313664"/>
                  <a:gd name="connsiteX5" fmla="*/ 0 w 271435"/>
                  <a:gd name="connsiteY5" fmla="*/ 161429 h 313664"/>
                  <a:gd name="connsiteX6" fmla="*/ 79413 w 271435"/>
                  <a:gd name="connsiteY6" fmla="*/ 267693 h 313664"/>
                  <a:gd name="connsiteX7" fmla="*/ 271436 w 271435"/>
                  <a:gd name="connsiteY7" fmla="*/ 313665 h 31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435" h="313664">
                    <a:moveTo>
                      <a:pt x="271192" y="0"/>
                    </a:moveTo>
                    <a:cubicBezTo>
                      <a:pt x="201706" y="0"/>
                      <a:pt x="132138" y="15297"/>
                      <a:pt x="79169" y="45972"/>
                    </a:cubicBezTo>
                    <a:cubicBezTo>
                      <a:pt x="52700" y="60072"/>
                      <a:pt x="30292" y="80715"/>
                      <a:pt x="14076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97" y="238239"/>
                      <a:pt x="79413" y="267693"/>
                    </a:cubicBezTo>
                    <a:cubicBezTo>
                      <a:pt x="132382" y="298368"/>
                      <a:pt x="201950" y="313665"/>
                      <a:pt x="271436" y="313665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5" name="Freeform: Shape 844">
                <a:extLst>
                  <a:ext uri="{FF2B5EF4-FFF2-40B4-BE49-F238E27FC236}">
                    <a16:creationId xmlns:a16="http://schemas.microsoft.com/office/drawing/2014/main" id="{431A742A-7C2A-4FAA-E78A-CA13D380C118}"/>
                  </a:ext>
                </a:extLst>
              </p:cNvPr>
              <p:cNvSpPr/>
              <p:nvPr/>
            </p:nvSpPr>
            <p:spPr>
              <a:xfrm>
                <a:off x="6998108" y="4379855"/>
                <a:ext cx="123106" cy="262729"/>
              </a:xfrm>
              <a:custGeom>
                <a:avLst/>
                <a:gdLst>
                  <a:gd name="connsiteX0" fmla="*/ 122862 w 123106"/>
                  <a:gd name="connsiteY0" fmla="*/ 0 h 262729"/>
                  <a:gd name="connsiteX1" fmla="*/ 79169 w 123106"/>
                  <a:gd name="connsiteY1" fmla="*/ 20504 h 262729"/>
                  <a:gd name="connsiteX2" fmla="*/ 14076 w 123106"/>
                  <a:gd name="connsiteY2" fmla="*/ 80471 h 262729"/>
                  <a:gd name="connsiteX3" fmla="*/ 0 w 123106"/>
                  <a:gd name="connsiteY3" fmla="*/ 80471 h 262729"/>
                  <a:gd name="connsiteX4" fmla="*/ 0 w 123106"/>
                  <a:gd name="connsiteY4" fmla="*/ 135962 h 262729"/>
                  <a:gd name="connsiteX5" fmla="*/ 0 w 123106"/>
                  <a:gd name="connsiteY5" fmla="*/ 135962 h 262729"/>
                  <a:gd name="connsiteX6" fmla="*/ 79413 w 123106"/>
                  <a:gd name="connsiteY6" fmla="*/ 242225 h 262729"/>
                  <a:gd name="connsiteX7" fmla="*/ 123106 w 123106"/>
                  <a:gd name="connsiteY7" fmla="*/ 262730 h 26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106" h="262729">
                    <a:moveTo>
                      <a:pt x="122862" y="0"/>
                    </a:moveTo>
                    <a:cubicBezTo>
                      <a:pt x="107753" y="5614"/>
                      <a:pt x="93139" y="12473"/>
                      <a:pt x="79169" y="20504"/>
                    </a:cubicBezTo>
                    <a:cubicBezTo>
                      <a:pt x="52700" y="34605"/>
                      <a:pt x="30292" y="55247"/>
                      <a:pt x="14076" y="80471"/>
                    </a:cubicBezTo>
                    <a:lnTo>
                      <a:pt x="0" y="80471"/>
                    </a:lnTo>
                    <a:lnTo>
                      <a:pt x="0" y="135962"/>
                    </a:lnTo>
                    <a:lnTo>
                      <a:pt x="0" y="135962"/>
                    </a:lnTo>
                    <a:cubicBezTo>
                      <a:pt x="1953" y="174529"/>
                      <a:pt x="28397" y="212771"/>
                      <a:pt x="79413" y="242225"/>
                    </a:cubicBezTo>
                    <a:cubicBezTo>
                      <a:pt x="93383" y="250256"/>
                      <a:pt x="107997" y="257115"/>
                      <a:pt x="123106" y="26273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6" name="Freeform: Shape 845">
                <a:extLst>
                  <a:ext uri="{FF2B5EF4-FFF2-40B4-BE49-F238E27FC236}">
                    <a16:creationId xmlns:a16="http://schemas.microsoft.com/office/drawing/2014/main" id="{5FD942A7-5D2F-2493-544E-EFF6DBFABB3A}"/>
                  </a:ext>
                </a:extLst>
              </p:cNvPr>
              <p:cNvSpPr/>
              <p:nvPr/>
            </p:nvSpPr>
            <p:spPr>
              <a:xfrm>
                <a:off x="7417629" y="4379855"/>
                <a:ext cx="123513" cy="262729"/>
              </a:xfrm>
              <a:custGeom>
                <a:avLst/>
                <a:gdLst>
                  <a:gd name="connsiteX0" fmla="*/ 0 w 123513"/>
                  <a:gd name="connsiteY0" fmla="*/ 0 h 262729"/>
                  <a:gd name="connsiteX1" fmla="*/ 43693 w 123513"/>
                  <a:gd name="connsiteY1" fmla="*/ 20504 h 262729"/>
                  <a:gd name="connsiteX2" fmla="*/ 108786 w 123513"/>
                  <a:gd name="connsiteY2" fmla="*/ 80471 h 262729"/>
                  <a:gd name="connsiteX3" fmla="*/ 123513 w 123513"/>
                  <a:gd name="connsiteY3" fmla="*/ 80471 h 262729"/>
                  <a:gd name="connsiteX4" fmla="*/ 123513 w 123513"/>
                  <a:gd name="connsiteY4" fmla="*/ 135962 h 262729"/>
                  <a:gd name="connsiteX5" fmla="*/ 123513 w 123513"/>
                  <a:gd name="connsiteY5" fmla="*/ 135962 h 262729"/>
                  <a:gd name="connsiteX6" fmla="*/ 43937 w 123513"/>
                  <a:gd name="connsiteY6" fmla="*/ 242225 h 262729"/>
                  <a:gd name="connsiteX7" fmla="*/ 244 w 123513"/>
                  <a:gd name="connsiteY7" fmla="*/ 262730 h 26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729">
                    <a:moveTo>
                      <a:pt x="0" y="0"/>
                    </a:moveTo>
                    <a:cubicBezTo>
                      <a:pt x="15085" y="5663"/>
                      <a:pt x="29698" y="12522"/>
                      <a:pt x="43693" y="20504"/>
                    </a:cubicBezTo>
                    <a:cubicBezTo>
                      <a:pt x="70170" y="34588"/>
                      <a:pt x="92578" y="55239"/>
                      <a:pt x="108786" y="80471"/>
                    </a:cubicBezTo>
                    <a:lnTo>
                      <a:pt x="123513" y="80471"/>
                    </a:lnTo>
                    <a:lnTo>
                      <a:pt x="123513" y="135962"/>
                    </a:lnTo>
                    <a:lnTo>
                      <a:pt x="123513" y="135962"/>
                    </a:lnTo>
                    <a:cubicBezTo>
                      <a:pt x="121560" y="174529"/>
                      <a:pt x="94954" y="212771"/>
                      <a:pt x="43937" y="242225"/>
                    </a:cubicBezTo>
                    <a:cubicBezTo>
                      <a:pt x="29959" y="250240"/>
                      <a:pt x="15346" y="257099"/>
                      <a:pt x="244" y="262730"/>
                    </a:cubicBezTo>
                    <a:close/>
                  </a:path>
                </a:pathLst>
              </a:custGeom>
              <a:solidFill>
                <a:srgbClr val="0574CE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7" name="Freeform: Shape 846">
                <a:extLst>
                  <a:ext uri="{FF2B5EF4-FFF2-40B4-BE49-F238E27FC236}">
                    <a16:creationId xmlns:a16="http://schemas.microsoft.com/office/drawing/2014/main" id="{EAB9D420-EC0F-5080-FD39-3C3619221B43}"/>
                  </a:ext>
                </a:extLst>
              </p:cNvPr>
              <p:cNvSpPr/>
              <p:nvPr/>
            </p:nvSpPr>
            <p:spPr>
              <a:xfrm>
                <a:off x="6997742" y="4303554"/>
                <a:ext cx="543177" cy="313593"/>
              </a:xfrm>
              <a:custGeom>
                <a:avLst/>
                <a:gdLst>
                  <a:gd name="connsiteX0" fmla="*/ 463581 w 543177"/>
                  <a:gd name="connsiteY0" fmla="*/ 45951 h 313593"/>
                  <a:gd name="connsiteX1" fmla="*/ 79454 w 543177"/>
                  <a:gd name="connsiteY1" fmla="*/ 45951 h 313593"/>
                  <a:gd name="connsiteX2" fmla="*/ 79454 w 543177"/>
                  <a:gd name="connsiteY2" fmla="*/ 267673 h 313593"/>
                  <a:gd name="connsiteX3" fmla="*/ 463500 w 543177"/>
                  <a:gd name="connsiteY3" fmla="*/ 267673 h 313593"/>
                  <a:gd name="connsiteX4" fmla="*/ 463581 w 543177"/>
                  <a:gd name="connsiteY4" fmla="*/ 45951 h 31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77" h="313593">
                    <a:moveTo>
                      <a:pt x="463581" y="45951"/>
                    </a:moveTo>
                    <a:cubicBezTo>
                      <a:pt x="357806" y="-15317"/>
                      <a:pt x="185555" y="-15317"/>
                      <a:pt x="79454" y="45951"/>
                    </a:cubicBezTo>
                    <a:cubicBezTo>
                      <a:pt x="-26647" y="107220"/>
                      <a:pt x="-26322" y="206486"/>
                      <a:pt x="79454" y="267673"/>
                    </a:cubicBezTo>
                    <a:cubicBezTo>
                      <a:pt x="185229" y="328860"/>
                      <a:pt x="357480" y="328941"/>
                      <a:pt x="463500" y="267673"/>
                    </a:cubicBezTo>
                    <a:cubicBezTo>
                      <a:pt x="569519" y="206404"/>
                      <a:pt x="569926" y="107138"/>
                      <a:pt x="463581" y="4595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8" name="Freeform: Shape 847">
                <a:extLst>
                  <a:ext uri="{FF2B5EF4-FFF2-40B4-BE49-F238E27FC236}">
                    <a16:creationId xmlns:a16="http://schemas.microsoft.com/office/drawing/2014/main" id="{BA099EB4-DF42-4A34-988B-9179867DAF5F}"/>
                  </a:ext>
                </a:extLst>
              </p:cNvPr>
              <p:cNvSpPr/>
              <p:nvPr/>
            </p:nvSpPr>
            <p:spPr>
              <a:xfrm>
                <a:off x="6997742" y="4303554"/>
                <a:ext cx="543177" cy="313593"/>
              </a:xfrm>
              <a:custGeom>
                <a:avLst/>
                <a:gdLst>
                  <a:gd name="connsiteX0" fmla="*/ 463581 w 543177"/>
                  <a:gd name="connsiteY0" fmla="*/ 45951 h 313593"/>
                  <a:gd name="connsiteX1" fmla="*/ 79454 w 543177"/>
                  <a:gd name="connsiteY1" fmla="*/ 45951 h 313593"/>
                  <a:gd name="connsiteX2" fmla="*/ 79454 w 543177"/>
                  <a:gd name="connsiteY2" fmla="*/ 267673 h 313593"/>
                  <a:gd name="connsiteX3" fmla="*/ 463500 w 543177"/>
                  <a:gd name="connsiteY3" fmla="*/ 267673 h 313593"/>
                  <a:gd name="connsiteX4" fmla="*/ 463581 w 543177"/>
                  <a:gd name="connsiteY4" fmla="*/ 45951 h 31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77" h="313593">
                    <a:moveTo>
                      <a:pt x="463581" y="45951"/>
                    </a:moveTo>
                    <a:cubicBezTo>
                      <a:pt x="357806" y="-15317"/>
                      <a:pt x="185555" y="-15317"/>
                      <a:pt x="79454" y="45951"/>
                    </a:cubicBezTo>
                    <a:cubicBezTo>
                      <a:pt x="-26647" y="107220"/>
                      <a:pt x="-26322" y="206486"/>
                      <a:pt x="79454" y="267673"/>
                    </a:cubicBezTo>
                    <a:cubicBezTo>
                      <a:pt x="185229" y="328860"/>
                      <a:pt x="357480" y="328941"/>
                      <a:pt x="463500" y="267673"/>
                    </a:cubicBezTo>
                    <a:cubicBezTo>
                      <a:pt x="569519" y="206404"/>
                      <a:pt x="569926" y="107138"/>
                      <a:pt x="463581" y="4595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9" name="Freeform: Shape 848">
                <a:extLst>
                  <a:ext uri="{FF2B5EF4-FFF2-40B4-BE49-F238E27FC236}">
                    <a16:creationId xmlns:a16="http://schemas.microsoft.com/office/drawing/2014/main" id="{1E63A824-848F-E5A8-088D-169D8518F04C}"/>
                  </a:ext>
                </a:extLst>
              </p:cNvPr>
              <p:cNvSpPr/>
              <p:nvPr/>
            </p:nvSpPr>
            <p:spPr>
              <a:xfrm>
                <a:off x="7089075" y="4363419"/>
                <a:ext cx="360368" cy="193971"/>
              </a:xfrm>
              <a:custGeom>
                <a:avLst/>
                <a:gdLst>
                  <a:gd name="connsiteX0" fmla="*/ 305284 w 360368"/>
                  <a:gd name="connsiteY0" fmla="*/ 26607 h 193971"/>
                  <a:gd name="connsiteX1" fmla="*/ 55166 w 360368"/>
                  <a:gd name="connsiteY1" fmla="*/ 26607 h 193971"/>
                  <a:gd name="connsiteX2" fmla="*/ 0 w 360368"/>
                  <a:gd name="connsiteY2" fmla="*/ 96988 h 193971"/>
                  <a:gd name="connsiteX3" fmla="*/ 55166 w 360368"/>
                  <a:gd name="connsiteY3" fmla="*/ 167207 h 193971"/>
                  <a:gd name="connsiteX4" fmla="*/ 305284 w 360368"/>
                  <a:gd name="connsiteY4" fmla="*/ 167207 h 193971"/>
                  <a:gd name="connsiteX5" fmla="*/ 360369 w 360368"/>
                  <a:gd name="connsiteY5" fmla="*/ 96988 h 193971"/>
                  <a:gd name="connsiteX6" fmla="*/ 305284 w 360368"/>
                  <a:gd name="connsiteY6" fmla="*/ 26607 h 193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71">
                    <a:moveTo>
                      <a:pt x="305284" y="26607"/>
                    </a:moveTo>
                    <a:cubicBezTo>
                      <a:pt x="225684" y="-8869"/>
                      <a:pt x="134766" y="-8869"/>
                      <a:pt x="55166" y="26607"/>
                    </a:cubicBezTo>
                    <a:cubicBezTo>
                      <a:pt x="19609" y="44832"/>
                      <a:pt x="0" y="69893"/>
                      <a:pt x="0" y="96988"/>
                    </a:cubicBezTo>
                    <a:cubicBezTo>
                      <a:pt x="0" y="124083"/>
                      <a:pt x="19609" y="148980"/>
                      <a:pt x="55166" y="167207"/>
                    </a:cubicBezTo>
                    <a:cubicBezTo>
                      <a:pt x="134717" y="202893"/>
                      <a:pt x="225733" y="202893"/>
                      <a:pt x="305284" y="167207"/>
                    </a:cubicBezTo>
                    <a:cubicBezTo>
                      <a:pt x="340759" y="148980"/>
                      <a:pt x="360369" y="124083"/>
                      <a:pt x="360369" y="96988"/>
                    </a:cubicBezTo>
                    <a:cubicBezTo>
                      <a:pt x="360369" y="69893"/>
                      <a:pt x="340759" y="44832"/>
                      <a:pt x="305284" y="2660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0" name="Freeform: Shape 849">
                <a:extLst>
                  <a:ext uri="{FF2B5EF4-FFF2-40B4-BE49-F238E27FC236}">
                    <a16:creationId xmlns:a16="http://schemas.microsoft.com/office/drawing/2014/main" id="{47347733-88E7-1AB4-67E8-04A705B4E183}"/>
                  </a:ext>
                </a:extLst>
              </p:cNvPr>
              <p:cNvSpPr/>
              <p:nvPr/>
            </p:nvSpPr>
            <p:spPr>
              <a:xfrm>
                <a:off x="7089075" y="4363419"/>
                <a:ext cx="360368" cy="193971"/>
              </a:xfrm>
              <a:custGeom>
                <a:avLst/>
                <a:gdLst>
                  <a:gd name="connsiteX0" fmla="*/ 305284 w 360368"/>
                  <a:gd name="connsiteY0" fmla="*/ 26607 h 193971"/>
                  <a:gd name="connsiteX1" fmla="*/ 55166 w 360368"/>
                  <a:gd name="connsiteY1" fmla="*/ 26607 h 193971"/>
                  <a:gd name="connsiteX2" fmla="*/ 0 w 360368"/>
                  <a:gd name="connsiteY2" fmla="*/ 96988 h 193971"/>
                  <a:gd name="connsiteX3" fmla="*/ 55166 w 360368"/>
                  <a:gd name="connsiteY3" fmla="*/ 167207 h 193971"/>
                  <a:gd name="connsiteX4" fmla="*/ 305284 w 360368"/>
                  <a:gd name="connsiteY4" fmla="*/ 167207 h 193971"/>
                  <a:gd name="connsiteX5" fmla="*/ 360369 w 360368"/>
                  <a:gd name="connsiteY5" fmla="*/ 96988 h 193971"/>
                  <a:gd name="connsiteX6" fmla="*/ 305284 w 360368"/>
                  <a:gd name="connsiteY6" fmla="*/ 26607 h 193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71">
                    <a:moveTo>
                      <a:pt x="305284" y="26607"/>
                    </a:moveTo>
                    <a:cubicBezTo>
                      <a:pt x="225684" y="-8869"/>
                      <a:pt x="134766" y="-8869"/>
                      <a:pt x="55166" y="26607"/>
                    </a:cubicBezTo>
                    <a:cubicBezTo>
                      <a:pt x="19609" y="44832"/>
                      <a:pt x="0" y="69893"/>
                      <a:pt x="0" y="96988"/>
                    </a:cubicBezTo>
                    <a:cubicBezTo>
                      <a:pt x="0" y="124083"/>
                      <a:pt x="19609" y="148980"/>
                      <a:pt x="55166" y="167207"/>
                    </a:cubicBezTo>
                    <a:cubicBezTo>
                      <a:pt x="134717" y="202893"/>
                      <a:pt x="225733" y="202893"/>
                      <a:pt x="305284" y="167207"/>
                    </a:cubicBezTo>
                    <a:cubicBezTo>
                      <a:pt x="340759" y="148980"/>
                      <a:pt x="360369" y="124083"/>
                      <a:pt x="360369" y="96988"/>
                    </a:cubicBezTo>
                    <a:cubicBezTo>
                      <a:pt x="360369" y="69893"/>
                      <a:pt x="340759" y="44832"/>
                      <a:pt x="305284" y="26607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1" name="Freeform: Shape 850">
                <a:extLst>
                  <a:ext uri="{FF2B5EF4-FFF2-40B4-BE49-F238E27FC236}">
                    <a16:creationId xmlns:a16="http://schemas.microsoft.com/office/drawing/2014/main" id="{3CBF0D4E-9D2D-6210-DF9D-63B54F9CBDE7}"/>
                  </a:ext>
                </a:extLst>
              </p:cNvPr>
              <p:cNvSpPr/>
              <p:nvPr/>
            </p:nvSpPr>
            <p:spPr>
              <a:xfrm>
                <a:off x="7009499" y="4315739"/>
                <a:ext cx="519601" cy="289987"/>
              </a:xfrm>
              <a:custGeom>
                <a:avLst/>
                <a:gdLst>
                  <a:gd name="connsiteX0" fmla="*/ 445965 w 519601"/>
                  <a:gd name="connsiteY0" fmla="*/ 44426 h 289987"/>
                  <a:gd name="connsiteX1" fmla="*/ 259801 w 519601"/>
                  <a:gd name="connsiteY1" fmla="*/ 0 h 289987"/>
                  <a:gd name="connsiteX2" fmla="*/ 73636 w 519601"/>
                  <a:gd name="connsiteY2" fmla="*/ 44426 h 289987"/>
                  <a:gd name="connsiteX3" fmla="*/ 0 w 519601"/>
                  <a:gd name="connsiteY3" fmla="*/ 145075 h 289987"/>
                  <a:gd name="connsiteX4" fmla="*/ 73636 w 519601"/>
                  <a:gd name="connsiteY4" fmla="*/ 245724 h 289987"/>
                  <a:gd name="connsiteX5" fmla="*/ 259801 w 519601"/>
                  <a:gd name="connsiteY5" fmla="*/ 289987 h 289987"/>
                  <a:gd name="connsiteX6" fmla="*/ 445965 w 519601"/>
                  <a:gd name="connsiteY6" fmla="*/ 245724 h 289987"/>
                  <a:gd name="connsiteX7" fmla="*/ 519601 w 519601"/>
                  <a:gd name="connsiteY7" fmla="*/ 145075 h 289987"/>
                  <a:gd name="connsiteX8" fmla="*/ 445965 w 519601"/>
                  <a:gd name="connsiteY8" fmla="*/ 44426 h 289987"/>
                  <a:gd name="connsiteX9" fmla="*/ 384860 w 519601"/>
                  <a:gd name="connsiteY9" fmla="*/ 215293 h 289987"/>
                  <a:gd name="connsiteX10" fmla="*/ 135067 w 519601"/>
                  <a:gd name="connsiteY10" fmla="*/ 215293 h 289987"/>
                  <a:gd name="connsiteX11" fmla="*/ 79901 w 519601"/>
                  <a:gd name="connsiteY11" fmla="*/ 145075 h 289987"/>
                  <a:gd name="connsiteX12" fmla="*/ 135067 w 519601"/>
                  <a:gd name="connsiteY12" fmla="*/ 74694 h 289987"/>
                  <a:gd name="connsiteX13" fmla="*/ 385185 w 519601"/>
                  <a:gd name="connsiteY13" fmla="*/ 74694 h 289987"/>
                  <a:gd name="connsiteX14" fmla="*/ 440270 w 519601"/>
                  <a:gd name="connsiteY14" fmla="*/ 145075 h 289987"/>
                  <a:gd name="connsiteX15" fmla="*/ 384860 w 519601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601" h="289987">
                    <a:moveTo>
                      <a:pt x="445965" y="44426"/>
                    </a:moveTo>
                    <a:cubicBezTo>
                      <a:pt x="396414" y="15785"/>
                      <a:pt x="330263" y="0"/>
                      <a:pt x="259801" y="0"/>
                    </a:cubicBezTo>
                    <a:cubicBezTo>
                      <a:pt x="189338" y="0"/>
                      <a:pt x="123188" y="15785"/>
                      <a:pt x="73636" y="44426"/>
                    </a:cubicBezTo>
                    <a:cubicBezTo>
                      <a:pt x="26118" y="71846"/>
                      <a:pt x="0" y="107565"/>
                      <a:pt x="0" y="145075"/>
                    </a:cubicBezTo>
                    <a:cubicBezTo>
                      <a:pt x="0" y="182585"/>
                      <a:pt x="26118" y="218304"/>
                      <a:pt x="73636" y="245724"/>
                    </a:cubicBezTo>
                    <a:cubicBezTo>
                      <a:pt x="123188" y="274202"/>
                      <a:pt x="189257" y="289987"/>
                      <a:pt x="259801" y="289987"/>
                    </a:cubicBezTo>
                    <a:cubicBezTo>
                      <a:pt x="330345" y="289987"/>
                      <a:pt x="396414" y="274202"/>
                      <a:pt x="445965" y="245724"/>
                    </a:cubicBezTo>
                    <a:cubicBezTo>
                      <a:pt x="493401" y="218304"/>
                      <a:pt x="519601" y="182503"/>
                      <a:pt x="519601" y="145075"/>
                    </a:cubicBezTo>
                    <a:cubicBezTo>
                      <a:pt x="519601" y="107647"/>
                      <a:pt x="493076" y="71439"/>
                      <a:pt x="445965" y="44426"/>
                    </a:cubicBezTo>
                    <a:close/>
                    <a:moveTo>
                      <a:pt x="384860" y="215293"/>
                    </a:moveTo>
                    <a:cubicBezTo>
                      <a:pt x="305398" y="250883"/>
                      <a:pt x="214529" y="250883"/>
                      <a:pt x="135067" y="215293"/>
                    </a:cubicBezTo>
                    <a:cubicBezTo>
                      <a:pt x="99510" y="197068"/>
                      <a:pt x="79901" y="172170"/>
                      <a:pt x="79901" y="145075"/>
                    </a:cubicBezTo>
                    <a:cubicBezTo>
                      <a:pt x="79901" y="117980"/>
                      <a:pt x="99510" y="92919"/>
                      <a:pt x="135067" y="74694"/>
                    </a:cubicBezTo>
                    <a:cubicBezTo>
                      <a:pt x="214667" y="39218"/>
                      <a:pt x="305585" y="39218"/>
                      <a:pt x="385185" y="74694"/>
                    </a:cubicBezTo>
                    <a:cubicBezTo>
                      <a:pt x="420661" y="92919"/>
                      <a:pt x="440270" y="117980"/>
                      <a:pt x="440270" y="145075"/>
                    </a:cubicBezTo>
                    <a:cubicBezTo>
                      <a:pt x="440270" y="172170"/>
                      <a:pt x="420335" y="196661"/>
                      <a:pt x="384860" y="21529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2" name="Freeform: Shape 851">
                <a:extLst>
                  <a:ext uri="{FF2B5EF4-FFF2-40B4-BE49-F238E27FC236}">
                    <a16:creationId xmlns:a16="http://schemas.microsoft.com/office/drawing/2014/main" id="{A0155011-67C0-436C-DB12-5C4936F0705B}"/>
                  </a:ext>
                </a:extLst>
              </p:cNvPr>
              <p:cNvSpPr/>
              <p:nvPr/>
            </p:nvSpPr>
            <p:spPr>
              <a:xfrm>
                <a:off x="7009499" y="4315739"/>
                <a:ext cx="519601" cy="289987"/>
              </a:xfrm>
              <a:custGeom>
                <a:avLst/>
                <a:gdLst>
                  <a:gd name="connsiteX0" fmla="*/ 445965 w 519601"/>
                  <a:gd name="connsiteY0" fmla="*/ 44426 h 289987"/>
                  <a:gd name="connsiteX1" fmla="*/ 259801 w 519601"/>
                  <a:gd name="connsiteY1" fmla="*/ 0 h 289987"/>
                  <a:gd name="connsiteX2" fmla="*/ 73636 w 519601"/>
                  <a:gd name="connsiteY2" fmla="*/ 44426 h 289987"/>
                  <a:gd name="connsiteX3" fmla="*/ 0 w 519601"/>
                  <a:gd name="connsiteY3" fmla="*/ 145075 h 289987"/>
                  <a:gd name="connsiteX4" fmla="*/ 73636 w 519601"/>
                  <a:gd name="connsiteY4" fmla="*/ 245724 h 289987"/>
                  <a:gd name="connsiteX5" fmla="*/ 259801 w 519601"/>
                  <a:gd name="connsiteY5" fmla="*/ 289987 h 289987"/>
                  <a:gd name="connsiteX6" fmla="*/ 445965 w 519601"/>
                  <a:gd name="connsiteY6" fmla="*/ 245724 h 289987"/>
                  <a:gd name="connsiteX7" fmla="*/ 519601 w 519601"/>
                  <a:gd name="connsiteY7" fmla="*/ 145075 h 289987"/>
                  <a:gd name="connsiteX8" fmla="*/ 445965 w 519601"/>
                  <a:gd name="connsiteY8" fmla="*/ 44426 h 289987"/>
                  <a:gd name="connsiteX9" fmla="*/ 384860 w 519601"/>
                  <a:gd name="connsiteY9" fmla="*/ 215293 h 289987"/>
                  <a:gd name="connsiteX10" fmla="*/ 135067 w 519601"/>
                  <a:gd name="connsiteY10" fmla="*/ 215293 h 289987"/>
                  <a:gd name="connsiteX11" fmla="*/ 79901 w 519601"/>
                  <a:gd name="connsiteY11" fmla="*/ 145075 h 289987"/>
                  <a:gd name="connsiteX12" fmla="*/ 135067 w 519601"/>
                  <a:gd name="connsiteY12" fmla="*/ 74694 h 289987"/>
                  <a:gd name="connsiteX13" fmla="*/ 385185 w 519601"/>
                  <a:gd name="connsiteY13" fmla="*/ 74694 h 289987"/>
                  <a:gd name="connsiteX14" fmla="*/ 440270 w 519601"/>
                  <a:gd name="connsiteY14" fmla="*/ 145075 h 289987"/>
                  <a:gd name="connsiteX15" fmla="*/ 384860 w 519601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601" h="289987">
                    <a:moveTo>
                      <a:pt x="445965" y="44426"/>
                    </a:moveTo>
                    <a:cubicBezTo>
                      <a:pt x="396414" y="15785"/>
                      <a:pt x="330263" y="0"/>
                      <a:pt x="259801" y="0"/>
                    </a:cubicBezTo>
                    <a:cubicBezTo>
                      <a:pt x="189338" y="0"/>
                      <a:pt x="123188" y="15785"/>
                      <a:pt x="73636" y="44426"/>
                    </a:cubicBezTo>
                    <a:cubicBezTo>
                      <a:pt x="26118" y="71846"/>
                      <a:pt x="0" y="107565"/>
                      <a:pt x="0" y="145075"/>
                    </a:cubicBezTo>
                    <a:cubicBezTo>
                      <a:pt x="0" y="182585"/>
                      <a:pt x="26118" y="218304"/>
                      <a:pt x="73636" y="245724"/>
                    </a:cubicBezTo>
                    <a:cubicBezTo>
                      <a:pt x="123188" y="274202"/>
                      <a:pt x="189257" y="289987"/>
                      <a:pt x="259801" y="289987"/>
                    </a:cubicBezTo>
                    <a:cubicBezTo>
                      <a:pt x="330345" y="289987"/>
                      <a:pt x="396414" y="274202"/>
                      <a:pt x="445965" y="245724"/>
                    </a:cubicBezTo>
                    <a:cubicBezTo>
                      <a:pt x="493401" y="218304"/>
                      <a:pt x="519601" y="182503"/>
                      <a:pt x="519601" y="145075"/>
                    </a:cubicBezTo>
                    <a:cubicBezTo>
                      <a:pt x="519601" y="107647"/>
                      <a:pt x="493076" y="71439"/>
                      <a:pt x="445965" y="44426"/>
                    </a:cubicBezTo>
                    <a:close/>
                    <a:moveTo>
                      <a:pt x="384860" y="215293"/>
                    </a:moveTo>
                    <a:cubicBezTo>
                      <a:pt x="305398" y="250883"/>
                      <a:pt x="214529" y="250883"/>
                      <a:pt x="135067" y="215293"/>
                    </a:cubicBezTo>
                    <a:cubicBezTo>
                      <a:pt x="99510" y="197068"/>
                      <a:pt x="79901" y="172170"/>
                      <a:pt x="79901" y="145075"/>
                    </a:cubicBezTo>
                    <a:cubicBezTo>
                      <a:pt x="79901" y="117980"/>
                      <a:pt x="99510" y="92919"/>
                      <a:pt x="135067" y="74694"/>
                    </a:cubicBezTo>
                    <a:cubicBezTo>
                      <a:pt x="214667" y="39218"/>
                      <a:pt x="305585" y="39218"/>
                      <a:pt x="385185" y="74694"/>
                    </a:cubicBezTo>
                    <a:cubicBezTo>
                      <a:pt x="420661" y="92919"/>
                      <a:pt x="440270" y="117980"/>
                      <a:pt x="440270" y="145075"/>
                    </a:cubicBezTo>
                    <a:cubicBezTo>
                      <a:pt x="440270" y="172170"/>
                      <a:pt x="420335" y="196661"/>
                      <a:pt x="384860" y="215293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3" name="Freeform: Shape 852">
                <a:extLst>
                  <a:ext uri="{FF2B5EF4-FFF2-40B4-BE49-F238E27FC236}">
                    <a16:creationId xmlns:a16="http://schemas.microsoft.com/office/drawing/2014/main" id="{A06BDF58-4759-BA10-31D0-2868D9FEB803}"/>
                  </a:ext>
                </a:extLst>
              </p:cNvPr>
              <p:cNvSpPr/>
              <p:nvPr/>
            </p:nvSpPr>
            <p:spPr>
              <a:xfrm>
                <a:off x="7098432" y="4372654"/>
                <a:ext cx="341654" cy="175424"/>
              </a:xfrm>
              <a:custGeom>
                <a:avLst/>
                <a:gdLst>
                  <a:gd name="connsiteX0" fmla="*/ 291615 w 341654"/>
                  <a:gd name="connsiteY0" fmla="*/ 149672 h 175424"/>
                  <a:gd name="connsiteX1" fmla="*/ 291615 w 341654"/>
                  <a:gd name="connsiteY1" fmla="*/ 25752 h 175424"/>
                  <a:gd name="connsiteX2" fmla="*/ 50040 w 341654"/>
                  <a:gd name="connsiteY2" fmla="*/ 25752 h 175424"/>
                  <a:gd name="connsiteX3" fmla="*/ 50040 w 341654"/>
                  <a:gd name="connsiteY3" fmla="*/ 149672 h 175424"/>
                  <a:gd name="connsiteX4" fmla="*/ 291615 w 341654"/>
                  <a:gd name="connsiteY4" fmla="*/ 149672 h 17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424">
                    <a:moveTo>
                      <a:pt x="291615" y="149672"/>
                    </a:moveTo>
                    <a:cubicBezTo>
                      <a:pt x="358334" y="115417"/>
                      <a:pt x="358334" y="60170"/>
                      <a:pt x="291615" y="25752"/>
                    </a:cubicBezTo>
                    <a:cubicBezTo>
                      <a:pt x="224895" y="-8665"/>
                      <a:pt x="116760" y="-8503"/>
                      <a:pt x="50040" y="25752"/>
                    </a:cubicBezTo>
                    <a:cubicBezTo>
                      <a:pt x="-16680" y="60007"/>
                      <a:pt x="-16680" y="115255"/>
                      <a:pt x="50040" y="149672"/>
                    </a:cubicBezTo>
                    <a:cubicBezTo>
                      <a:pt x="116760" y="184090"/>
                      <a:pt x="225139" y="183927"/>
                      <a:pt x="291615" y="149672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4" name="Freeform: Shape 853">
                <a:extLst>
                  <a:ext uri="{FF2B5EF4-FFF2-40B4-BE49-F238E27FC236}">
                    <a16:creationId xmlns:a16="http://schemas.microsoft.com/office/drawing/2014/main" id="{E7F3C0E2-EFE2-4B0E-5280-2BBF7F1C8527}"/>
                  </a:ext>
                </a:extLst>
              </p:cNvPr>
              <p:cNvSpPr/>
              <p:nvPr/>
            </p:nvSpPr>
            <p:spPr>
              <a:xfrm>
                <a:off x="7098432" y="4372654"/>
                <a:ext cx="341654" cy="175424"/>
              </a:xfrm>
              <a:custGeom>
                <a:avLst/>
                <a:gdLst>
                  <a:gd name="connsiteX0" fmla="*/ 291615 w 341654"/>
                  <a:gd name="connsiteY0" fmla="*/ 149672 h 175424"/>
                  <a:gd name="connsiteX1" fmla="*/ 291615 w 341654"/>
                  <a:gd name="connsiteY1" fmla="*/ 25752 h 175424"/>
                  <a:gd name="connsiteX2" fmla="*/ 50040 w 341654"/>
                  <a:gd name="connsiteY2" fmla="*/ 25752 h 175424"/>
                  <a:gd name="connsiteX3" fmla="*/ 50040 w 341654"/>
                  <a:gd name="connsiteY3" fmla="*/ 149672 h 175424"/>
                  <a:gd name="connsiteX4" fmla="*/ 291615 w 341654"/>
                  <a:gd name="connsiteY4" fmla="*/ 149672 h 17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424">
                    <a:moveTo>
                      <a:pt x="291615" y="149672"/>
                    </a:moveTo>
                    <a:cubicBezTo>
                      <a:pt x="358334" y="115417"/>
                      <a:pt x="358334" y="60170"/>
                      <a:pt x="291615" y="25752"/>
                    </a:cubicBezTo>
                    <a:cubicBezTo>
                      <a:pt x="224895" y="-8665"/>
                      <a:pt x="116760" y="-8503"/>
                      <a:pt x="50040" y="25752"/>
                    </a:cubicBezTo>
                    <a:cubicBezTo>
                      <a:pt x="-16680" y="60007"/>
                      <a:pt x="-16680" y="115255"/>
                      <a:pt x="50040" y="149672"/>
                    </a:cubicBezTo>
                    <a:cubicBezTo>
                      <a:pt x="116760" y="184090"/>
                      <a:pt x="225139" y="183927"/>
                      <a:pt x="291615" y="14967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5" name="Freeform: Shape 854">
                <a:extLst>
                  <a:ext uri="{FF2B5EF4-FFF2-40B4-BE49-F238E27FC236}">
                    <a16:creationId xmlns:a16="http://schemas.microsoft.com/office/drawing/2014/main" id="{D0149EEA-C608-2CE0-B028-5DAE9C2C0A50}"/>
                  </a:ext>
                </a:extLst>
              </p:cNvPr>
              <p:cNvSpPr/>
              <p:nvPr/>
            </p:nvSpPr>
            <p:spPr>
              <a:xfrm>
                <a:off x="7098432" y="4372654"/>
                <a:ext cx="341654" cy="175424"/>
              </a:xfrm>
              <a:custGeom>
                <a:avLst/>
                <a:gdLst>
                  <a:gd name="connsiteX0" fmla="*/ 291615 w 341654"/>
                  <a:gd name="connsiteY0" fmla="*/ 149672 h 175424"/>
                  <a:gd name="connsiteX1" fmla="*/ 291615 w 341654"/>
                  <a:gd name="connsiteY1" fmla="*/ 25752 h 175424"/>
                  <a:gd name="connsiteX2" fmla="*/ 50040 w 341654"/>
                  <a:gd name="connsiteY2" fmla="*/ 25752 h 175424"/>
                  <a:gd name="connsiteX3" fmla="*/ 50040 w 341654"/>
                  <a:gd name="connsiteY3" fmla="*/ 149672 h 175424"/>
                  <a:gd name="connsiteX4" fmla="*/ 291615 w 341654"/>
                  <a:gd name="connsiteY4" fmla="*/ 149672 h 17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424">
                    <a:moveTo>
                      <a:pt x="291615" y="149672"/>
                    </a:moveTo>
                    <a:cubicBezTo>
                      <a:pt x="358334" y="115417"/>
                      <a:pt x="358334" y="60170"/>
                      <a:pt x="291615" y="25752"/>
                    </a:cubicBezTo>
                    <a:cubicBezTo>
                      <a:pt x="224895" y="-8665"/>
                      <a:pt x="116760" y="-8503"/>
                      <a:pt x="50040" y="25752"/>
                    </a:cubicBezTo>
                    <a:cubicBezTo>
                      <a:pt x="-16680" y="60007"/>
                      <a:pt x="-16680" y="115255"/>
                      <a:pt x="50040" y="149672"/>
                    </a:cubicBezTo>
                    <a:cubicBezTo>
                      <a:pt x="116760" y="184090"/>
                      <a:pt x="225139" y="183927"/>
                      <a:pt x="291615" y="149672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6" name="Freeform: Shape 855">
                <a:extLst>
                  <a:ext uri="{FF2B5EF4-FFF2-40B4-BE49-F238E27FC236}">
                    <a16:creationId xmlns:a16="http://schemas.microsoft.com/office/drawing/2014/main" id="{6EEE7E80-AE65-B4D3-295E-C76EA164723C}"/>
                  </a:ext>
                </a:extLst>
              </p:cNvPr>
              <p:cNvSpPr/>
              <p:nvPr/>
            </p:nvSpPr>
            <p:spPr>
              <a:xfrm>
                <a:off x="7099652" y="4395904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126" y="57668"/>
                      <a:pt x="0" y="76057"/>
                    </a:cubicBezTo>
                    <a:cubicBezTo>
                      <a:pt x="4801" y="94527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169" y="94527"/>
                      <a:pt x="339213" y="76057"/>
                    </a:cubicBezTo>
                    <a:cubicBezTo>
                      <a:pt x="334169" y="57668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7" name="Freeform: Shape 856">
                <a:extLst>
                  <a:ext uri="{FF2B5EF4-FFF2-40B4-BE49-F238E27FC236}">
                    <a16:creationId xmlns:a16="http://schemas.microsoft.com/office/drawing/2014/main" id="{B9F87C40-BC15-8F79-77D5-0C9176DD9A13}"/>
                  </a:ext>
                </a:extLst>
              </p:cNvPr>
              <p:cNvSpPr/>
              <p:nvPr/>
            </p:nvSpPr>
            <p:spPr>
              <a:xfrm>
                <a:off x="7099652" y="4395904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126" y="57668"/>
                      <a:pt x="0" y="76057"/>
                    </a:cubicBezTo>
                    <a:cubicBezTo>
                      <a:pt x="4801" y="94527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169" y="94527"/>
                      <a:pt x="339213" y="76057"/>
                    </a:cubicBezTo>
                    <a:cubicBezTo>
                      <a:pt x="334169" y="57668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8" name="Freeform: Shape 857">
                <a:extLst>
                  <a:ext uri="{FF2B5EF4-FFF2-40B4-BE49-F238E27FC236}">
                    <a16:creationId xmlns:a16="http://schemas.microsoft.com/office/drawing/2014/main" id="{D6A994C8-B7EA-E492-79EB-26EFBE1F2309}"/>
                  </a:ext>
                </a:extLst>
              </p:cNvPr>
              <p:cNvSpPr/>
              <p:nvPr/>
            </p:nvSpPr>
            <p:spPr>
              <a:xfrm>
                <a:off x="7261082" y="4399708"/>
                <a:ext cx="24409" cy="50609"/>
              </a:xfrm>
              <a:custGeom>
                <a:avLst/>
                <a:gdLst>
                  <a:gd name="connsiteX0" fmla="*/ 24410 w 24409"/>
                  <a:gd name="connsiteY0" fmla="*/ 0 h 50609"/>
                  <a:gd name="connsiteX1" fmla="*/ 24410 w 24409"/>
                  <a:gd name="connsiteY1" fmla="*/ 25061 h 50609"/>
                  <a:gd name="connsiteX2" fmla="*/ 15785 w 24409"/>
                  <a:gd name="connsiteY2" fmla="*/ 34092 h 50609"/>
                  <a:gd name="connsiteX3" fmla="*/ 0 w 24409"/>
                  <a:gd name="connsiteY3" fmla="*/ 50609 h 50609"/>
                  <a:gd name="connsiteX4" fmla="*/ 0 w 24409"/>
                  <a:gd name="connsiteY4" fmla="*/ 24573 h 50609"/>
                  <a:gd name="connsiteX5" fmla="*/ 24410 w 24409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09" h="50609">
                    <a:moveTo>
                      <a:pt x="24410" y="0"/>
                    </a:moveTo>
                    <a:lnTo>
                      <a:pt x="24410" y="25061"/>
                    </a:lnTo>
                    <a:lnTo>
                      <a:pt x="15785" y="34092"/>
                    </a:lnTo>
                    <a:lnTo>
                      <a:pt x="0" y="50609"/>
                    </a:lnTo>
                    <a:lnTo>
                      <a:pt x="0" y="24573"/>
                    </a:lnTo>
                    <a:lnTo>
                      <a:pt x="2441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9" name="Freeform: Shape 858">
                <a:extLst>
                  <a:ext uri="{FF2B5EF4-FFF2-40B4-BE49-F238E27FC236}">
                    <a16:creationId xmlns:a16="http://schemas.microsoft.com/office/drawing/2014/main" id="{6260AFFA-88B5-6903-D0E9-5B15187AA663}"/>
                  </a:ext>
                </a:extLst>
              </p:cNvPr>
              <p:cNvSpPr/>
              <p:nvPr/>
            </p:nvSpPr>
            <p:spPr>
              <a:xfrm>
                <a:off x="7261082" y="4399708"/>
                <a:ext cx="24409" cy="50609"/>
              </a:xfrm>
              <a:custGeom>
                <a:avLst/>
                <a:gdLst>
                  <a:gd name="connsiteX0" fmla="*/ 24410 w 24409"/>
                  <a:gd name="connsiteY0" fmla="*/ 0 h 50609"/>
                  <a:gd name="connsiteX1" fmla="*/ 24410 w 24409"/>
                  <a:gd name="connsiteY1" fmla="*/ 25061 h 50609"/>
                  <a:gd name="connsiteX2" fmla="*/ 15785 w 24409"/>
                  <a:gd name="connsiteY2" fmla="*/ 34092 h 50609"/>
                  <a:gd name="connsiteX3" fmla="*/ 0 w 24409"/>
                  <a:gd name="connsiteY3" fmla="*/ 50609 h 50609"/>
                  <a:gd name="connsiteX4" fmla="*/ 0 w 24409"/>
                  <a:gd name="connsiteY4" fmla="*/ 24573 h 50609"/>
                  <a:gd name="connsiteX5" fmla="*/ 24410 w 24409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09" h="50609">
                    <a:moveTo>
                      <a:pt x="24410" y="0"/>
                    </a:moveTo>
                    <a:lnTo>
                      <a:pt x="24410" y="25061"/>
                    </a:lnTo>
                    <a:lnTo>
                      <a:pt x="15785" y="34092"/>
                    </a:lnTo>
                    <a:lnTo>
                      <a:pt x="0" y="50609"/>
                    </a:lnTo>
                    <a:lnTo>
                      <a:pt x="0" y="24573"/>
                    </a:lnTo>
                    <a:lnTo>
                      <a:pt x="24410" y="0"/>
                    </a:ln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0" name="Freeform: Shape 859">
                <a:extLst>
                  <a:ext uri="{FF2B5EF4-FFF2-40B4-BE49-F238E27FC236}">
                    <a16:creationId xmlns:a16="http://schemas.microsoft.com/office/drawing/2014/main" id="{16F56902-E73E-F581-CF38-58EECA8A3871}"/>
                  </a:ext>
                </a:extLst>
              </p:cNvPr>
              <p:cNvSpPr/>
              <p:nvPr/>
            </p:nvSpPr>
            <p:spPr>
              <a:xfrm>
                <a:off x="7216905" y="4421761"/>
                <a:ext cx="44176" cy="24507"/>
              </a:xfrm>
              <a:custGeom>
                <a:avLst/>
                <a:gdLst>
                  <a:gd name="connsiteX0" fmla="*/ 44177 w 44176"/>
                  <a:gd name="connsiteY0" fmla="*/ 2520 h 24507"/>
                  <a:gd name="connsiteX1" fmla="*/ 44177 w 44176"/>
                  <a:gd name="connsiteY1" fmla="*/ 17247 h 24507"/>
                  <a:gd name="connsiteX2" fmla="*/ 19767 w 44176"/>
                  <a:gd name="connsiteY2" fmla="*/ 24163 h 24507"/>
                  <a:gd name="connsiteX3" fmla="*/ 9352 w 44176"/>
                  <a:gd name="connsiteY3" fmla="*/ 23756 h 24507"/>
                  <a:gd name="connsiteX4" fmla="*/ 4389 w 44176"/>
                  <a:gd name="connsiteY4" fmla="*/ 21722 h 24507"/>
                  <a:gd name="connsiteX5" fmla="*/ 8864 w 44176"/>
                  <a:gd name="connsiteY5" fmla="*/ 6181 h 24507"/>
                  <a:gd name="connsiteX6" fmla="*/ 44177 w 44176"/>
                  <a:gd name="connsiteY6" fmla="*/ 2520 h 2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07">
                    <a:moveTo>
                      <a:pt x="44177" y="2520"/>
                    </a:moveTo>
                    <a:lnTo>
                      <a:pt x="44177" y="17247"/>
                    </a:lnTo>
                    <a:cubicBezTo>
                      <a:pt x="36276" y="20314"/>
                      <a:pt x="28099" y="22625"/>
                      <a:pt x="19767" y="24163"/>
                    </a:cubicBezTo>
                    <a:cubicBezTo>
                      <a:pt x="16301" y="24732"/>
                      <a:pt x="12762" y="24594"/>
                      <a:pt x="9352" y="23756"/>
                    </a:cubicBezTo>
                    <a:cubicBezTo>
                      <a:pt x="7627" y="23252"/>
                      <a:pt x="5968" y="22576"/>
                      <a:pt x="4389" y="21722"/>
                    </a:cubicBezTo>
                    <a:cubicBezTo>
                      <a:pt x="-1632" y="18142"/>
                      <a:pt x="-2608" y="12772"/>
                      <a:pt x="8864" y="6181"/>
                    </a:cubicBezTo>
                    <a:cubicBezTo>
                      <a:pt x="19417" y="-491"/>
                      <a:pt x="32485" y="-1842"/>
                      <a:pt x="44177" y="252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1" name="Freeform: Shape 860">
                <a:extLst>
                  <a:ext uri="{FF2B5EF4-FFF2-40B4-BE49-F238E27FC236}">
                    <a16:creationId xmlns:a16="http://schemas.microsoft.com/office/drawing/2014/main" id="{E8B4CC18-4F6E-E092-0F72-D07AC1B476A8}"/>
                  </a:ext>
                </a:extLst>
              </p:cNvPr>
              <p:cNvSpPr/>
              <p:nvPr/>
            </p:nvSpPr>
            <p:spPr>
              <a:xfrm>
                <a:off x="7216905" y="4421761"/>
                <a:ext cx="44176" cy="24507"/>
              </a:xfrm>
              <a:custGeom>
                <a:avLst/>
                <a:gdLst>
                  <a:gd name="connsiteX0" fmla="*/ 44177 w 44176"/>
                  <a:gd name="connsiteY0" fmla="*/ 2520 h 24507"/>
                  <a:gd name="connsiteX1" fmla="*/ 44177 w 44176"/>
                  <a:gd name="connsiteY1" fmla="*/ 17247 h 24507"/>
                  <a:gd name="connsiteX2" fmla="*/ 19767 w 44176"/>
                  <a:gd name="connsiteY2" fmla="*/ 24163 h 24507"/>
                  <a:gd name="connsiteX3" fmla="*/ 9352 w 44176"/>
                  <a:gd name="connsiteY3" fmla="*/ 23756 h 24507"/>
                  <a:gd name="connsiteX4" fmla="*/ 4389 w 44176"/>
                  <a:gd name="connsiteY4" fmla="*/ 21722 h 24507"/>
                  <a:gd name="connsiteX5" fmla="*/ 8864 w 44176"/>
                  <a:gd name="connsiteY5" fmla="*/ 6181 h 24507"/>
                  <a:gd name="connsiteX6" fmla="*/ 44177 w 44176"/>
                  <a:gd name="connsiteY6" fmla="*/ 2520 h 2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07">
                    <a:moveTo>
                      <a:pt x="44177" y="2520"/>
                    </a:moveTo>
                    <a:lnTo>
                      <a:pt x="44177" y="17247"/>
                    </a:lnTo>
                    <a:cubicBezTo>
                      <a:pt x="36276" y="20314"/>
                      <a:pt x="28099" y="22625"/>
                      <a:pt x="19767" y="24163"/>
                    </a:cubicBezTo>
                    <a:cubicBezTo>
                      <a:pt x="16301" y="24732"/>
                      <a:pt x="12762" y="24594"/>
                      <a:pt x="9352" y="23756"/>
                    </a:cubicBezTo>
                    <a:cubicBezTo>
                      <a:pt x="7627" y="23252"/>
                      <a:pt x="5968" y="22576"/>
                      <a:pt x="4389" y="21722"/>
                    </a:cubicBezTo>
                    <a:cubicBezTo>
                      <a:pt x="-1632" y="18142"/>
                      <a:pt x="-2608" y="12772"/>
                      <a:pt x="8864" y="6181"/>
                    </a:cubicBezTo>
                    <a:cubicBezTo>
                      <a:pt x="19417" y="-491"/>
                      <a:pt x="32485" y="-1842"/>
                      <a:pt x="44177" y="2520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2" name="Freeform: Shape 861">
                <a:extLst>
                  <a:ext uri="{FF2B5EF4-FFF2-40B4-BE49-F238E27FC236}">
                    <a16:creationId xmlns:a16="http://schemas.microsoft.com/office/drawing/2014/main" id="{F28AD451-2C56-4ADA-9D57-815EE22006D5}"/>
                  </a:ext>
                </a:extLst>
              </p:cNvPr>
              <p:cNvSpPr/>
              <p:nvPr/>
            </p:nvSpPr>
            <p:spPr>
              <a:xfrm>
                <a:off x="7164013" y="4408007"/>
                <a:ext cx="210492" cy="124814"/>
              </a:xfrm>
              <a:custGeom>
                <a:avLst/>
                <a:gdLst>
                  <a:gd name="connsiteX0" fmla="*/ 210493 w 210492"/>
                  <a:gd name="connsiteY0" fmla="*/ 87387 h 124814"/>
                  <a:gd name="connsiteX1" fmla="*/ 210493 w 210492"/>
                  <a:gd name="connsiteY1" fmla="*/ 109030 h 124814"/>
                  <a:gd name="connsiteX2" fmla="*/ 183073 w 210492"/>
                  <a:gd name="connsiteY2" fmla="*/ 124815 h 124814"/>
                  <a:gd name="connsiteX3" fmla="*/ 162813 w 210492"/>
                  <a:gd name="connsiteY3" fmla="*/ 113098 h 124814"/>
                  <a:gd name="connsiteX4" fmla="*/ 84376 w 210492"/>
                  <a:gd name="connsiteY4" fmla="*/ 116597 h 124814"/>
                  <a:gd name="connsiteX5" fmla="*/ 84376 w 210492"/>
                  <a:gd name="connsiteY5" fmla="*/ 94954 h 124814"/>
                  <a:gd name="connsiteX6" fmla="*/ 96825 w 210492"/>
                  <a:gd name="connsiteY6" fmla="*/ 82668 h 124814"/>
                  <a:gd name="connsiteX7" fmla="*/ 84376 w 210492"/>
                  <a:gd name="connsiteY7" fmla="*/ 86085 h 124814"/>
                  <a:gd name="connsiteX8" fmla="*/ 23270 w 210492"/>
                  <a:gd name="connsiteY8" fmla="*/ 79087 h 124814"/>
                  <a:gd name="connsiteX9" fmla="*/ 5289 w 210492"/>
                  <a:gd name="connsiteY9" fmla="*/ 56305 h 124814"/>
                  <a:gd name="connsiteX10" fmla="*/ 5289 w 210492"/>
                  <a:gd name="connsiteY10" fmla="*/ 35231 h 124814"/>
                  <a:gd name="connsiteX11" fmla="*/ 7486 w 210492"/>
                  <a:gd name="connsiteY11" fmla="*/ 26037 h 124814"/>
                  <a:gd name="connsiteX12" fmla="*/ 0 w 210492"/>
                  <a:gd name="connsiteY12" fmla="*/ 21643 h 124814"/>
                  <a:gd name="connsiteX13" fmla="*/ 0 w 210492"/>
                  <a:gd name="connsiteY13" fmla="*/ 0 h 124814"/>
                  <a:gd name="connsiteX14" fmla="*/ 20260 w 210492"/>
                  <a:gd name="connsiteY14" fmla="*/ 11717 h 124814"/>
                  <a:gd name="connsiteX15" fmla="*/ 5289 w 210492"/>
                  <a:gd name="connsiteY15" fmla="*/ 34987 h 124814"/>
                  <a:gd name="connsiteX16" fmla="*/ 5289 w 210492"/>
                  <a:gd name="connsiteY16" fmla="*/ 34987 h 124814"/>
                  <a:gd name="connsiteX17" fmla="*/ 23270 w 210492"/>
                  <a:gd name="connsiteY17" fmla="*/ 57200 h 124814"/>
                  <a:gd name="connsiteX18" fmla="*/ 100486 w 210492"/>
                  <a:gd name="connsiteY18" fmla="*/ 59804 h 124814"/>
                  <a:gd name="connsiteX19" fmla="*/ 152316 w 210492"/>
                  <a:gd name="connsiteY19" fmla="*/ 51260 h 124814"/>
                  <a:gd name="connsiteX20" fmla="*/ 148899 w 210492"/>
                  <a:gd name="connsiteY20" fmla="*/ 66801 h 124814"/>
                  <a:gd name="connsiteX21" fmla="*/ 110250 w 210492"/>
                  <a:gd name="connsiteY21" fmla="*/ 69079 h 124814"/>
                  <a:gd name="connsiteX22" fmla="*/ 84376 w 210492"/>
                  <a:gd name="connsiteY22" fmla="*/ 94710 h 124814"/>
                  <a:gd name="connsiteX23" fmla="*/ 98696 w 210492"/>
                  <a:gd name="connsiteY23" fmla="*/ 98941 h 124814"/>
                  <a:gd name="connsiteX24" fmla="*/ 162813 w 210492"/>
                  <a:gd name="connsiteY24" fmla="*/ 91211 h 124814"/>
                  <a:gd name="connsiteX25" fmla="*/ 183073 w 210492"/>
                  <a:gd name="connsiteY25" fmla="*/ 102928 h 12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0492" h="124814">
                    <a:moveTo>
                      <a:pt x="210493" y="87387"/>
                    </a:moveTo>
                    <a:lnTo>
                      <a:pt x="210493" y="109030"/>
                    </a:lnTo>
                    <a:lnTo>
                      <a:pt x="183073" y="124815"/>
                    </a:lnTo>
                    <a:lnTo>
                      <a:pt x="162813" y="113098"/>
                    </a:lnTo>
                    <a:cubicBezTo>
                      <a:pt x="138151" y="124563"/>
                      <a:pt x="109957" y="125824"/>
                      <a:pt x="84376" y="116597"/>
                    </a:cubicBezTo>
                    <a:lnTo>
                      <a:pt x="84376" y="94954"/>
                    </a:lnTo>
                    <a:lnTo>
                      <a:pt x="96825" y="82668"/>
                    </a:lnTo>
                    <a:lnTo>
                      <a:pt x="84376" y="86085"/>
                    </a:lnTo>
                    <a:cubicBezTo>
                      <a:pt x="63888" y="91984"/>
                      <a:pt x="41895" y="89462"/>
                      <a:pt x="23270" y="79087"/>
                    </a:cubicBezTo>
                    <a:cubicBezTo>
                      <a:pt x="10984" y="72009"/>
                      <a:pt x="5289" y="64279"/>
                      <a:pt x="5289" y="56305"/>
                    </a:cubicBezTo>
                    <a:lnTo>
                      <a:pt x="5289" y="35231"/>
                    </a:lnTo>
                    <a:lnTo>
                      <a:pt x="7486" y="26037"/>
                    </a:lnTo>
                    <a:lnTo>
                      <a:pt x="0" y="21643"/>
                    </a:lnTo>
                    <a:lnTo>
                      <a:pt x="0" y="0"/>
                    </a:lnTo>
                    <a:lnTo>
                      <a:pt x="20260" y="11717"/>
                    </a:lnTo>
                    <a:cubicBezTo>
                      <a:pt x="10415" y="19446"/>
                      <a:pt x="5126" y="27339"/>
                      <a:pt x="5289" y="34987"/>
                    </a:cubicBezTo>
                    <a:lnTo>
                      <a:pt x="5289" y="34987"/>
                    </a:lnTo>
                    <a:cubicBezTo>
                      <a:pt x="5289" y="43124"/>
                      <a:pt x="11228" y="50284"/>
                      <a:pt x="23270" y="57200"/>
                    </a:cubicBezTo>
                    <a:cubicBezTo>
                      <a:pt x="49877" y="72578"/>
                      <a:pt x="76321" y="67533"/>
                      <a:pt x="100486" y="59804"/>
                    </a:cubicBezTo>
                    <a:cubicBezTo>
                      <a:pt x="122943" y="52400"/>
                      <a:pt x="139298" y="43531"/>
                      <a:pt x="152316" y="51260"/>
                    </a:cubicBezTo>
                    <a:cubicBezTo>
                      <a:pt x="160453" y="55980"/>
                      <a:pt x="157931" y="61594"/>
                      <a:pt x="148899" y="66801"/>
                    </a:cubicBezTo>
                    <a:cubicBezTo>
                      <a:pt x="137012" y="73311"/>
                      <a:pt x="122821" y="74149"/>
                      <a:pt x="110250" y="69079"/>
                    </a:cubicBezTo>
                    <a:lnTo>
                      <a:pt x="84376" y="94710"/>
                    </a:lnTo>
                    <a:cubicBezTo>
                      <a:pt x="89022" y="96532"/>
                      <a:pt x="93806" y="97948"/>
                      <a:pt x="98696" y="98941"/>
                    </a:cubicBezTo>
                    <a:cubicBezTo>
                      <a:pt x="120356" y="103074"/>
                      <a:pt x="142764" y="100373"/>
                      <a:pt x="162813" y="91211"/>
                    </a:cubicBezTo>
                    <a:lnTo>
                      <a:pt x="183073" y="10292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3" name="Freeform: Shape 862">
                <a:extLst>
                  <a:ext uri="{FF2B5EF4-FFF2-40B4-BE49-F238E27FC236}">
                    <a16:creationId xmlns:a16="http://schemas.microsoft.com/office/drawing/2014/main" id="{403BABEB-B235-91AD-F9AE-F22BCEEF2861}"/>
                  </a:ext>
                </a:extLst>
              </p:cNvPr>
              <p:cNvSpPr/>
              <p:nvPr/>
            </p:nvSpPr>
            <p:spPr>
              <a:xfrm>
                <a:off x="7168976" y="4433800"/>
                <a:ext cx="205204" cy="98778"/>
              </a:xfrm>
              <a:custGeom>
                <a:avLst/>
                <a:gdLst>
                  <a:gd name="connsiteX0" fmla="*/ 0 w 205204"/>
                  <a:gd name="connsiteY0" fmla="*/ 9194 h 98778"/>
                  <a:gd name="connsiteX1" fmla="*/ 0 w 205204"/>
                  <a:gd name="connsiteY1" fmla="*/ 9194 h 98778"/>
                  <a:gd name="connsiteX2" fmla="*/ 17982 w 205204"/>
                  <a:gd name="connsiteY2" fmla="*/ 31407 h 98778"/>
                  <a:gd name="connsiteX3" fmla="*/ 95198 w 205204"/>
                  <a:gd name="connsiteY3" fmla="*/ 34011 h 98778"/>
                  <a:gd name="connsiteX4" fmla="*/ 147028 w 205204"/>
                  <a:gd name="connsiteY4" fmla="*/ 25467 h 98778"/>
                  <a:gd name="connsiteX5" fmla="*/ 143610 w 205204"/>
                  <a:gd name="connsiteY5" fmla="*/ 41008 h 98778"/>
                  <a:gd name="connsiteX6" fmla="*/ 104962 w 205204"/>
                  <a:gd name="connsiteY6" fmla="*/ 43287 h 98778"/>
                  <a:gd name="connsiteX7" fmla="*/ 79087 w 205204"/>
                  <a:gd name="connsiteY7" fmla="*/ 68917 h 98778"/>
                  <a:gd name="connsiteX8" fmla="*/ 93408 w 205204"/>
                  <a:gd name="connsiteY8" fmla="*/ 73148 h 98778"/>
                  <a:gd name="connsiteX9" fmla="*/ 157524 w 205204"/>
                  <a:gd name="connsiteY9" fmla="*/ 65418 h 98778"/>
                  <a:gd name="connsiteX10" fmla="*/ 177784 w 205204"/>
                  <a:gd name="connsiteY10" fmla="*/ 77135 h 98778"/>
                  <a:gd name="connsiteX11" fmla="*/ 205204 w 205204"/>
                  <a:gd name="connsiteY11" fmla="*/ 61350 h 98778"/>
                  <a:gd name="connsiteX12" fmla="*/ 205204 w 205204"/>
                  <a:gd name="connsiteY12" fmla="*/ 82993 h 98778"/>
                  <a:gd name="connsiteX13" fmla="*/ 177784 w 205204"/>
                  <a:gd name="connsiteY13" fmla="*/ 98778 h 98778"/>
                  <a:gd name="connsiteX14" fmla="*/ 157524 w 205204"/>
                  <a:gd name="connsiteY14" fmla="*/ 87061 h 98778"/>
                  <a:gd name="connsiteX15" fmla="*/ 79087 w 205204"/>
                  <a:gd name="connsiteY15" fmla="*/ 90560 h 98778"/>
                  <a:gd name="connsiteX16" fmla="*/ 79087 w 205204"/>
                  <a:gd name="connsiteY16" fmla="*/ 68917 h 98778"/>
                  <a:gd name="connsiteX17" fmla="*/ 91536 w 205204"/>
                  <a:gd name="connsiteY17" fmla="*/ 56631 h 98778"/>
                  <a:gd name="connsiteX18" fmla="*/ 79087 w 205204"/>
                  <a:gd name="connsiteY18" fmla="*/ 60048 h 98778"/>
                  <a:gd name="connsiteX19" fmla="*/ 17982 w 205204"/>
                  <a:gd name="connsiteY19" fmla="*/ 53051 h 98778"/>
                  <a:gd name="connsiteX20" fmla="*/ 0 w 205204"/>
                  <a:gd name="connsiteY20" fmla="*/ 30268 h 98778"/>
                  <a:gd name="connsiteX21" fmla="*/ 0 w 205204"/>
                  <a:gd name="connsiteY21" fmla="*/ 9194 h 98778"/>
                  <a:gd name="connsiteX22" fmla="*/ 2197 w 205204"/>
                  <a:gd name="connsiteY22" fmla="*/ 0 h 98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5204" h="98778">
                    <a:moveTo>
                      <a:pt x="0" y="9194"/>
                    </a:moveTo>
                    <a:lnTo>
                      <a:pt x="0" y="9194"/>
                    </a:lnTo>
                    <a:cubicBezTo>
                      <a:pt x="0" y="17331"/>
                      <a:pt x="5940" y="24491"/>
                      <a:pt x="17982" y="31407"/>
                    </a:cubicBezTo>
                    <a:cubicBezTo>
                      <a:pt x="44588" y="46785"/>
                      <a:pt x="71032" y="41741"/>
                      <a:pt x="95198" y="34011"/>
                    </a:cubicBezTo>
                    <a:cubicBezTo>
                      <a:pt x="117655" y="26607"/>
                      <a:pt x="134009" y="17738"/>
                      <a:pt x="147028" y="25467"/>
                    </a:cubicBezTo>
                    <a:cubicBezTo>
                      <a:pt x="155164" y="30187"/>
                      <a:pt x="152642" y="35801"/>
                      <a:pt x="143610" y="41008"/>
                    </a:cubicBezTo>
                    <a:cubicBezTo>
                      <a:pt x="131723" y="47518"/>
                      <a:pt x="117533" y="48356"/>
                      <a:pt x="104962" y="43287"/>
                    </a:cubicBezTo>
                    <a:lnTo>
                      <a:pt x="79087" y="68917"/>
                    </a:lnTo>
                    <a:cubicBezTo>
                      <a:pt x="83733" y="70739"/>
                      <a:pt x="88518" y="72155"/>
                      <a:pt x="93408" y="73148"/>
                    </a:cubicBezTo>
                    <a:cubicBezTo>
                      <a:pt x="115067" y="77281"/>
                      <a:pt x="137475" y="74580"/>
                      <a:pt x="157524" y="65418"/>
                    </a:cubicBezTo>
                    <a:lnTo>
                      <a:pt x="177784" y="77135"/>
                    </a:lnTo>
                    <a:lnTo>
                      <a:pt x="205204" y="61350"/>
                    </a:lnTo>
                    <a:lnTo>
                      <a:pt x="205204" y="82993"/>
                    </a:lnTo>
                    <a:lnTo>
                      <a:pt x="177784" y="98778"/>
                    </a:lnTo>
                    <a:lnTo>
                      <a:pt x="157524" y="87061"/>
                    </a:lnTo>
                    <a:cubicBezTo>
                      <a:pt x="132862" y="98526"/>
                      <a:pt x="104669" y="99787"/>
                      <a:pt x="79087" y="90560"/>
                    </a:cubicBezTo>
                    <a:lnTo>
                      <a:pt x="79087" y="68917"/>
                    </a:lnTo>
                    <a:lnTo>
                      <a:pt x="91536" y="56631"/>
                    </a:lnTo>
                    <a:lnTo>
                      <a:pt x="79087" y="60048"/>
                    </a:lnTo>
                    <a:cubicBezTo>
                      <a:pt x="58600" y="65947"/>
                      <a:pt x="36606" y="63425"/>
                      <a:pt x="17982" y="53051"/>
                    </a:cubicBezTo>
                    <a:cubicBezTo>
                      <a:pt x="5696" y="45972"/>
                      <a:pt x="0" y="38242"/>
                      <a:pt x="0" y="30268"/>
                    </a:cubicBezTo>
                    <a:lnTo>
                      <a:pt x="0" y="9194"/>
                    </a:lnTo>
                    <a:lnTo>
                      <a:pt x="2197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4" name="Freeform: Shape 863">
                <a:extLst>
                  <a:ext uri="{FF2B5EF4-FFF2-40B4-BE49-F238E27FC236}">
                    <a16:creationId xmlns:a16="http://schemas.microsoft.com/office/drawing/2014/main" id="{6B66C56E-E9A7-B796-E7C2-4A2A69EEFD22}"/>
                  </a:ext>
                </a:extLst>
              </p:cNvPr>
              <p:cNvSpPr/>
              <p:nvPr/>
            </p:nvSpPr>
            <p:spPr>
              <a:xfrm>
                <a:off x="7164013" y="4408007"/>
                <a:ext cx="20259" cy="26036"/>
              </a:xfrm>
              <a:custGeom>
                <a:avLst/>
                <a:gdLst>
                  <a:gd name="connsiteX0" fmla="*/ 0 w 20259"/>
                  <a:gd name="connsiteY0" fmla="*/ 0 h 26036"/>
                  <a:gd name="connsiteX1" fmla="*/ 0 w 20259"/>
                  <a:gd name="connsiteY1" fmla="*/ 21643 h 26036"/>
                  <a:gd name="connsiteX2" fmla="*/ 7486 w 20259"/>
                  <a:gd name="connsiteY2" fmla="*/ 26037 h 26036"/>
                  <a:gd name="connsiteX3" fmla="*/ 7486 w 20259"/>
                  <a:gd name="connsiteY3" fmla="*/ 26037 h 26036"/>
                  <a:gd name="connsiteX4" fmla="*/ 20260 w 20259"/>
                  <a:gd name="connsiteY4" fmla="*/ 11635 h 2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9" h="26036">
                    <a:moveTo>
                      <a:pt x="0" y="0"/>
                    </a:moveTo>
                    <a:lnTo>
                      <a:pt x="0" y="21643"/>
                    </a:lnTo>
                    <a:lnTo>
                      <a:pt x="7486" y="26037"/>
                    </a:lnTo>
                    <a:lnTo>
                      <a:pt x="7486" y="26037"/>
                    </a:lnTo>
                    <a:cubicBezTo>
                      <a:pt x="10610" y="20341"/>
                      <a:pt x="14979" y="15419"/>
                      <a:pt x="20260" y="1163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5" name="Freeform: Shape 864">
                <a:extLst>
                  <a:ext uri="{FF2B5EF4-FFF2-40B4-BE49-F238E27FC236}">
                    <a16:creationId xmlns:a16="http://schemas.microsoft.com/office/drawing/2014/main" id="{44227136-D260-E41E-0400-8602E4052CAF}"/>
                  </a:ext>
                </a:extLst>
              </p:cNvPr>
              <p:cNvSpPr/>
              <p:nvPr/>
            </p:nvSpPr>
            <p:spPr>
              <a:xfrm>
                <a:off x="7354164" y="4462604"/>
                <a:ext cx="15785" cy="28966"/>
              </a:xfrm>
              <a:custGeom>
                <a:avLst/>
                <a:gdLst>
                  <a:gd name="connsiteX0" fmla="*/ 15785 w 15785"/>
                  <a:gd name="connsiteY0" fmla="*/ 18633 h 28966"/>
                  <a:gd name="connsiteX1" fmla="*/ 13751 w 15785"/>
                  <a:gd name="connsiteY1" fmla="*/ 28966 h 28966"/>
                  <a:gd name="connsiteX2" fmla="*/ 0 w 15785"/>
                  <a:gd name="connsiteY2" fmla="*/ 20830 h 28966"/>
                  <a:gd name="connsiteX3" fmla="*/ 15541 w 15785"/>
                  <a:gd name="connsiteY3" fmla="*/ 0 h 28966"/>
                  <a:gd name="connsiteX4" fmla="*/ 15785 w 15785"/>
                  <a:gd name="connsiteY4" fmla="*/ 18633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5" h="28966">
                    <a:moveTo>
                      <a:pt x="15785" y="18633"/>
                    </a:moveTo>
                    <a:cubicBezTo>
                      <a:pt x="15809" y="22180"/>
                      <a:pt x="15118" y="25695"/>
                      <a:pt x="13751" y="28966"/>
                    </a:cubicBezTo>
                    <a:lnTo>
                      <a:pt x="0" y="20830"/>
                    </a:lnTo>
                    <a:cubicBezTo>
                      <a:pt x="8429" y="17038"/>
                      <a:pt x="14304" y="9162"/>
                      <a:pt x="15541" y="0"/>
                    </a:cubicBezTo>
                    <a:cubicBezTo>
                      <a:pt x="15704" y="6184"/>
                      <a:pt x="15785" y="18063"/>
                      <a:pt x="15785" y="1863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6" name="Freeform: Shape 865">
                <a:extLst>
                  <a:ext uri="{FF2B5EF4-FFF2-40B4-BE49-F238E27FC236}">
                    <a16:creationId xmlns:a16="http://schemas.microsoft.com/office/drawing/2014/main" id="{2E9DAF05-962A-AFF8-0205-8D5B679F7A61}"/>
                  </a:ext>
                </a:extLst>
              </p:cNvPr>
              <p:cNvSpPr/>
              <p:nvPr/>
            </p:nvSpPr>
            <p:spPr>
              <a:xfrm>
                <a:off x="7354164" y="4462604"/>
                <a:ext cx="15785" cy="28966"/>
              </a:xfrm>
              <a:custGeom>
                <a:avLst/>
                <a:gdLst>
                  <a:gd name="connsiteX0" fmla="*/ 15785 w 15785"/>
                  <a:gd name="connsiteY0" fmla="*/ 18633 h 28966"/>
                  <a:gd name="connsiteX1" fmla="*/ 13751 w 15785"/>
                  <a:gd name="connsiteY1" fmla="*/ 28966 h 28966"/>
                  <a:gd name="connsiteX2" fmla="*/ 0 w 15785"/>
                  <a:gd name="connsiteY2" fmla="*/ 20830 h 28966"/>
                  <a:gd name="connsiteX3" fmla="*/ 15541 w 15785"/>
                  <a:gd name="connsiteY3" fmla="*/ 0 h 28966"/>
                  <a:gd name="connsiteX4" fmla="*/ 15785 w 15785"/>
                  <a:gd name="connsiteY4" fmla="*/ 18633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5" h="28966">
                    <a:moveTo>
                      <a:pt x="15785" y="18633"/>
                    </a:moveTo>
                    <a:cubicBezTo>
                      <a:pt x="15809" y="22180"/>
                      <a:pt x="15118" y="25695"/>
                      <a:pt x="13751" y="28966"/>
                    </a:cubicBezTo>
                    <a:lnTo>
                      <a:pt x="0" y="20830"/>
                    </a:lnTo>
                    <a:cubicBezTo>
                      <a:pt x="8429" y="17038"/>
                      <a:pt x="14304" y="9162"/>
                      <a:pt x="15541" y="0"/>
                    </a:cubicBezTo>
                    <a:cubicBezTo>
                      <a:pt x="15704" y="6184"/>
                      <a:pt x="15785" y="18063"/>
                      <a:pt x="15785" y="186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7" name="Freeform: Shape 866">
                <a:extLst>
                  <a:ext uri="{FF2B5EF4-FFF2-40B4-BE49-F238E27FC236}">
                    <a16:creationId xmlns:a16="http://schemas.microsoft.com/office/drawing/2014/main" id="{47EA1300-8100-DF33-E51B-2B65BFE426A8}"/>
                  </a:ext>
                </a:extLst>
              </p:cNvPr>
              <p:cNvSpPr/>
              <p:nvPr/>
            </p:nvSpPr>
            <p:spPr>
              <a:xfrm>
                <a:off x="7164338" y="4391409"/>
                <a:ext cx="210411" cy="119526"/>
              </a:xfrm>
              <a:custGeom>
                <a:avLst/>
                <a:gdLst>
                  <a:gd name="connsiteX0" fmla="*/ 205530 w 210411"/>
                  <a:gd name="connsiteY0" fmla="*/ 101382 h 119526"/>
                  <a:gd name="connsiteX1" fmla="*/ 189907 w 210411"/>
                  <a:gd name="connsiteY1" fmla="*/ 92269 h 119526"/>
                  <a:gd name="connsiteX2" fmla="*/ 205530 w 210411"/>
                  <a:gd name="connsiteY2" fmla="*/ 68266 h 119526"/>
                  <a:gd name="connsiteX3" fmla="*/ 205530 w 210411"/>
                  <a:gd name="connsiteY3" fmla="*/ 66150 h 119526"/>
                  <a:gd name="connsiteX4" fmla="*/ 187955 w 210411"/>
                  <a:gd name="connsiteY4" fmla="*/ 44914 h 119526"/>
                  <a:gd name="connsiteX5" fmla="*/ 187955 w 210411"/>
                  <a:gd name="connsiteY5" fmla="*/ 44914 h 119526"/>
                  <a:gd name="connsiteX6" fmla="*/ 151584 w 210411"/>
                  <a:gd name="connsiteY6" fmla="*/ 35394 h 119526"/>
                  <a:gd name="connsiteX7" fmla="*/ 148086 w 210411"/>
                  <a:gd name="connsiteY7" fmla="*/ 35394 h 119526"/>
                  <a:gd name="connsiteX8" fmla="*/ 144831 w 210411"/>
                  <a:gd name="connsiteY8" fmla="*/ 35394 h 119526"/>
                  <a:gd name="connsiteX9" fmla="*/ 141983 w 210411"/>
                  <a:gd name="connsiteY9" fmla="*/ 35394 h 119526"/>
                  <a:gd name="connsiteX10" fmla="*/ 140844 w 210411"/>
                  <a:gd name="connsiteY10" fmla="*/ 35394 h 119526"/>
                  <a:gd name="connsiteX11" fmla="*/ 138647 w 210411"/>
                  <a:gd name="connsiteY11" fmla="*/ 35394 h 119526"/>
                  <a:gd name="connsiteX12" fmla="*/ 120910 w 210411"/>
                  <a:gd name="connsiteY12" fmla="*/ 39056 h 119526"/>
                  <a:gd name="connsiteX13" fmla="*/ 112773 w 210411"/>
                  <a:gd name="connsiteY13" fmla="*/ 41497 h 119526"/>
                  <a:gd name="connsiteX14" fmla="*/ 101300 w 210411"/>
                  <a:gd name="connsiteY14" fmla="*/ 45239 h 119526"/>
                  <a:gd name="connsiteX15" fmla="*/ 96907 w 210411"/>
                  <a:gd name="connsiteY15" fmla="*/ 46704 h 119526"/>
                  <a:gd name="connsiteX16" fmla="*/ 72497 w 210411"/>
                  <a:gd name="connsiteY16" fmla="*/ 53620 h 119526"/>
                  <a:gd name="connsiteX17" fmla="*/ 62001 w 210411"/>
                  <a:gd name="connsiteY17" fmla="*/ 53213 h 119526"/>
                  <a:gd name="connsiteX18" fmla="*/ 57119 w 210411"/>
                  <a:gd name="connsiteY18" fmla="*/ 51179 h 119526"/>
                  <a:gd name="connsiteX19" fmla="*/ 61512 w 210411"/>
                  <a:gd name="connsiteY19" fmla="*/ 35638 h 119526"/>
                  <a:gd name="connsiteX20" fmla="*/ 96744 w 210411"/>
                  <a:gd name="connsiteY20" fmla="*/ 31977 h 119526"/>
                  <a:gd name="connsiteX21" fmla="*/ 121154 w 210411"/>
                  <a:gd name="connsiteY21" fmla="*/ 7567 h 119526"/>
                  <a:gd name="connsiteX22" fmla="*/ 47924 w 210411"/>
                  <a:gd name="connsiteY22" fmla="*/ 11635 h 119526"/>
                  <a:gd name="connsiteX23" fmla="*/ 27664 w 210411"/>
                  <a:gd name="connsiteY23" fmla="*/ 0 h 119526"/>
                  <a:gd name="connsiteX24" fmla="*/ 0 w 210411"/>
                  <a:gd name="connsiteY24" fmla="*/ 16273 h 119526"/>
                  <a:gd name="connsiteX25" fmla="*/ 20341 w 210411"/>
                  <a:gd name="connsiteY25" fmla="*/ 27908 h 119526"/>
                  <a:gd name="connsiteX26" fmla="*/ 5289 w 210411"/>
                  <a:gd name="connsiteY26" fmla="*/ 51179 h 119526"/>
                  <a:gd name="connsiteX27" fmla="*/ 5289 w 210411"/>
                  <a:gd name="connsiteY27" fmla="*/ 51179 h 119526"/>
                  <a:gd name="connsiteX28" fmla="*/ 23271 w 210411"/>
                  <a:gd name="connsiteY28" fmla="*/ 73392 h 119526"/>
                  <a:gd name="connsiteX29" fmla="*/ 100487 w 210411"/>
                  <a:gd name="connsiteY29" fmla="*/ 75914 h 119526"/>
                  <a:gd name="connsiteX30" fmla="*/ 152235 w 210411"/>
                  <a:gd name="connsiteY30" fmla="*/ 67778 h 119526"/>
                  <a:gd name="connsiteX31" fmla="*/ 148899 w 210411"/>
                  <a:gd name="connsiteY31" fmla="*/ 83318 h 119526"/>
                  <a:gd name="connsiteX32" fmla="*/ 110251 w 210411"/>
                  <a:gd name="connsiteY32" fmla="*/ 85515 h 119526"/>
                  <a:gd name="connsiteX33" fmla="*/ 84295 w 210411"/>
                  <a:gd name="connsiteY33" fmla="*/ 111308 h 119526"/>
                  <a:gd name="connsiteX34" fmla="*/ 98615 w 210411"/>
                  <a:gd name="connsiteY34" fmla="*/ 115458 h 119526"/>
                  <a:gd name="connsiteX35" fmla="*/ 123676 w 210411"/>
                  <a:gd name="connsiteY35" fmla="*/ 117329 h 119526"/>
                  <a:gd name="connsiteX36" fmla="*/ 162813 w 210411"/>
                  <a:gd name="connsiteY36" fmla="*/ 107728 h 119526"/>
                  <a:gd name="connsiteX37" fmla="*/ 183073 w 210411"/>
                  <a:gd name="connsiteY37" fmla="*/ 119526 h 119526"/>
                  <a:gd name="connsiteX38" fmla="*/ 210412 w 210411"/>
                  <a:gd name="connsiteY38" fmla="*/ 103660 h 11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526">
                    <a:moveTo>
                      <a:pt x="205530" y="101382"/>
                    </a:moveTo>
                    <a:lnTo>
                      <a:pt x="189907" y="92269"/>
                    </a:lnTo>
                    <a:cubicBezTo>
                      <a:pt x="199330" y="87973"/>
                      <a:pt x="205416" y="78624"/>
                      <a:pt x="205530" y="68266"/>
                    </a:cubicBezTo>
                    <a:cubicBezTo>
                      <a:pt x="205570" y="67558"/>
                      <a:pt x="205570" y="66858"/>
                      <a:pt x="205530" y="66150"/>
                    </a:cubicBezTo>
                    <a:cubicBezTo>
                      <a:pt x="204797" y="58665"/>
                      <a:pt x="199346" y="51423"/>
                      <a:pt x="187955" y="44914"/>
                    </a:cubicBezTo>
                    <a:lnTo>
                      <a:pt x="187955" y="44914"/>
                    </a:lnTo>
                    <a:cubicBezTo>
                      <a:pt x="176889" y="38567"/>
                      <a:pt x="164342" y="35280"/>
                      <a:pt x="151584" y="35394"/>
                    </a:cubicBezTo>
                    <a:lnTo>
                      <a:pt x="148086" y="35394"/>
                    </a:lnTo>
                    <a:lnTo>
                      <a:pt x="144831" y="35394"/>
                    </a:lnTo>
                    <a:lnTo>
                      <a:pt x="141983" y="35394"/>
                    </a:lnTo>
                    <a:lnTo>
                      <a:pt x="140844" y="35394"/>
                    </a:lnTo>
                    <a:lnTo>
                      <a:pt x="138647" y="35394"/>
                    </a:lnTo>
                    <a:cubicBezTo>
                      <a:pt x="132659" y="36224"/>
                      <a:pt x="126735" y="37444"/>
                      <a:pt x="120910" y="39056"/>
                    </a:cubicBezTo>
                    <a:cubicBezTo>
                      <a:pt x="118143" y="39788"/>
                      <a:pt x="115376" y="40601"/>
                      <a:pt x="112773" y="41497"/>
                    </a:cubicBezTo>
                    <a:lnTo>
                      <a:pt x="101300" y="45239"/>
                    </a:lnTo>
                    <a:lnTo>
                      <a:pt x="96907" y="46704"/>
                    </a:lnTo>
                    <a:cubicBezTo>
                      <a:pt x="88998" y="49763"/>
                      <a:pt x="80829" y="52074"/>
                      <a:pt x="72497" y="53620"/>
                    </a:cubicBezTo>
                    <a:cubicBezTo>
                      <a:pt x="69006" y="54246"/>
                      <a:pt x="65426" y="54108"/>
                      <a:pt x="62001" y="53213"/>
                    </a:cubicBezTo>
                    <a:cubicBezTo>
                      <a:pt x="60292" y="52741"/>
                      <a:pt x="58657" y="52058"/>
                      <a:pt x="57119" y="51179"/>
                    </a:cubicBezTo>
                    <a:cubicBezTo>
                      <a:pt x="51016" y="47680"/>
                      <a:pt x="50040" y="42310"/>
                      <a:pt x="61512" y="35638"/>
                    </a:cubicBezTo>
                    <a:cubicBezTo>
                      <a:pt x="72041" y="28991"/>
                      <a:pt x="85068" y="27640"/>
                      <a:pt x="96744" y="31977"/>
                    </a:cubicBezTo>
                    <a:lnTo>
                      <a:pt x="121154" y="7567"/>
                    </a:lnTo>
                    <a:cubicBezTo>
                      <a:pt x="97053" y="33"/>
                      <a:pt x="71041" y="1473"/>
                      <a:pt x="47924" y="11635"/>
                    </a:cubicBezTo>
                    <a:lnTo>
                      <a:pt x="27664" y="0"/>
                    </a:lnTo>
                    <a:lnTo>
                      <a:pt x="0" y="16273"/>
                    </a:lnTo>
                    <a:lnTo>
                      <a:pt x="20341" y="27908"/>
                    </a:lnTo>
                    <a:cubicBezTo>
                      <a:pt x="10415" y="35557"/>
                      <a:pt x="5126" y="43531"/>
                      <a:pt x="5289" y="51179"/>
                    </a:cubicBezTo>
                    <a:lnTo>
                      <a:pt x="5289" y="51179"/>
                    </a:lnTo>
                    <a:cubicBezTo>
                      <a:pt x="5289" y="59316"/>
                      <a:pt x="11229" y="66476"/>
                      <a:pt x="23271" y="73392"/>
                    </a:cubicBezTo>
                    <a:cubicBezTo>
                      <a:pt x="49877" y="88851"/>
                      <a:pt x="76321" y="83725"/>
                      <a:pt x="100487" y="75914"/>
                    </a:cubicBezTo>
                    <a:cubicBezTo>
                      <a:pt x="122944" y="68591"/>
                      <a:pt x="139298" y="59641"/>
                      <a:pt x="152235" y="67778"/>
                    </a:cubicBezTo>
                    <a:cubicBezTo>
                      <a:pt x="160372" y="72415"/>
                      <a:pt x="157931" y="78111"/>
                      <a:pt x="148899" y="83318"/>
                    </a:cubicBezTo>
                    <a:cubicBezTo>
                      <a:pt x="137036" y="89934"/>
                      <a:pt x="122789" y="90739"/>
                      <a:pt x="110251" y="85515"/>
                    </a:cubicBezTo>
                    <a:lnTo>
                      <a:pt x="84295" y="111308"/>
                    </a:lnTo>
                    <a:cubicBezTo>
                      <a:pt x="88965" y="113033"/>
                      <a:pt x="93750" y="114416"/>
                      <a:pt x="98615" y="115458"/>
                    </a:cubicBezTo>
                    <a:cubicBezTo>
                      <a:pt x="106850" y="117159"/>
                      <a:pt x="115279" y="117785"/>
                      <a:pt x="123676" y="117329"/>
                    </a:cubicBezTo>
                    <a:cubicBezTo>
                      <a:pt x="137183" y="116442"/>
                      <a:pt x="150429" y="113196"/>
                      <a:pt x="162813" y="107728"/>
                    </a:cubicBezTo>
                    <a:lnTo>
                      <a:pt x="183073" y="119526"/>
                    </a:lnTo>
                    <a:lnTo>
                      <a:pt x="210412" y="10366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8" name="Freeform: Shape 867">
                <a:extLst>
                  <a:ext uri="{FF2B5EF4-FFF2-40B4-BE49-F238E27FC236}">
                    <a16:creationId xmlns:a16="http://schemas.microsoft.com/office/drawing/2014/main" id="{49B12403-9D71-ADB5-1B98-B0D3F4666F2B}"/>
                  </a:ext>
                </a:extLst>
              </p:cNvPr>
              <p:cNvSpPr/>
              <p:nvPr/>
            </p:nvSpPr>
            <p:spPr>
              <a:xfrm>
                <a:off x="7164338" y="4391409"/>
                <a:ext cx="210411" cy="119526"/>
              </a:xfrm>
              <a:custGeom>
                <a:avLst/>
                <a:gdLst>
                  <a:gd name="connsiteX0" fmla="*/ 205530 w 210411"/>
                  <a:gd name="connsiteY0" fmla="*/ 101382 h 119526"/>
                  <a:gd name="connsiteX1" fmla="*/ 189907 w 210411"/>
                  <a:gd name="connsiteY1" fmla="*/ 92269 h 119526"/>
                  <a:gd name="connsiteX2" fmla="*/ 205530 w 210411"/>
                  <a:gd name="connsiteY2" fmla="*/ 68266 h 119526"/>
                  <a:gd name="connsiteX3" fmla="*/ 205530 w 210411"/>
                  <a:gd name="connsiteY3" fmla="*/ 66150 h 119526"/>
                  <a:gd name="connsiteX4" fmla="*/ 187955 w 210411"/>
                  <a:gd name="connsiteY4" fmla="*/ 44914 h 119526"/>
                  <a:gd name="connsiteX5" fmla="*/ 187955 w 210411"/>
                  <a:gd name="connsiteY5" fmla="*/ 44914 h 119526"/>
                  <a:gd name="connsiteX6" fmla="*/ 151584 w 210411"/>
                  <a:gd name="connsiteY6" fmla="*/ 35394 h 119526"/>
                  <a:gd name="connsiteX7" fmla="*/ 148086 w 210411"/>
                  <a:gd name="connsiteY7" fmla="*/ 35394 h 119526"/>
                  <a:gd name="connsiteX8" fmla="*/ 144831 w 210411"/>
                  <a:gd name="connsiteY8" fmla="*/ 35394 h 119526"/>
                  <a:gd name="connsiteX9" fmla="*/ 141983 w 210411"/>
                  <a:gd name="connsiteY9" fmla="*/ 35394 h 119526"/>
                  <a:gd name="connsiteX10" fmla="*/ 140844 w 210411"/>
                  <a:gd name="connsiteY10" fmla="*/ 35394 h 119526"/>
                  <a:gd name="connsiteX11" fmla="*/ 138647 w 210411"/>
                  <a:gd name="connsiteY11" fmla="*/ 35394 h 119526"/>
                  <a:gd name="connsiteX12" fmla="*/ 120910 w 210411"/>
                  <a:gd name="connsiteY12" fmla="*/ 39056 h 119526"/>
                  <a:gd name="connsiteX13" fmla="*/ 112773 w 210411"/>
                  <a:gd name="connsiteY13" fmla="*/ 41497 h 119526"/>
                  <a:gd name="connsiteX14" fmla="*/ 101300 w 210411"/>
                  <a:gd name="connsiteY14" fmla="*/ 45239 h 119526"/>
                  <a:gd name="connsiteX15" fmla="*/ 96907 w 210411"/>
                  <a:gd name="connsiteY15" fmla="*/ 46704 h 119526"/>
                  <a:gd name="connsiteX16" fmla="*/ 72497 w 210411"/>
                  <a:gd name="connsiteY16" fmla="*/ 53620 h 119526"/>
                  <a:gd name="connsiteX17" fmla="*/ 62001 w 210411"/>
                  <a:gd name="connsiteY17" fmla="*/ 53213 h 119526"/>
                  <a:gd name="connsiteX18" fmla="*/ 57119 w 210411"/>
                  <a:gd name="connsiteY18" fmla="*/ 51179 h 119526"/>
                  <a:gd name="connsiteX19" fmla="*/ 61512 w 210411"/>
                  <a:gd name="connsiteY19" fmla="*/ 35638 h 119526"/>
                  <a:gd name="connsiteX20" fmla="*/ 96744 w 210411"/>
                  <a:gd name="connsiteY20" fmla="*/ 31977 h 119526"/>
                  <a:gd name="connsiteX21" fmla="*/ 121154 w 210411"/>
                  <a:gd name="connsiteY21" fmla="*/ 7567 h 119526"/>
                  <a:gd name="connsiteX22" fmla="*/ 47924 w 210411"/>
                  <a:gd name="connsiteY22" fmla="*/ 11635 h 119526"/>
                  <a:gd name="connsiteX23" fmla="*/ 27664 w 210411"/>
                  <a:gd name="connsiteY23" fmla="*/ 0 h 119526"/>
                  <a:gd name="connsiteX24" fmla="*/ 0 w 210411"/>
                  <a:gd name="connsiteY24" fmla="*/ 16273 h 119526"/>
                  <a:gd name="connsiteX25" fmla="*/ 20341 w 210411"/>
                  <a:gd name="connsiteY25" fmla="*/ 27908 h 119526"/>
                  <a:gd name="connsiteX26" fmla="*/ 5289 w 210411"/>
                  <a:gd name="connsiteY26" fmla="*/ 51179 h 119526"/>
                  <a:gd name="connsiteX27" fmla="*/ 5289 w 210411"/>
                  <a:gd name="connsiteY27" fmla="*/ 51179 h 119526"/>
                  <a:gd name="connsiteX28" fmla="*/ 23271 w 210411"/>
                  <a:gd name="connsiteY28" fmla="*/ 73392 h 119526"/>
                  <a:gd name="connsiteX29" fmla="*/ 100487 w 210411"/>
                  <a:gd name="connsiteY29" fmla="*/ 75914 h 119526"/>
                  <a:gd name="connsiteX30" fmla="*/ 152235 w 210411"/>
                  <a:gd name="connsiteY30" fmla="*/ 67778 h 119526"/>
                  <a:gd name="connsiteX31" fmla="*/ 148899 w 210411"/>
                  <a:gd name="connsiteY31" fmla="*/ 83318 h 119526"/>
                  <a:gd name="connsiteX32" fmla="*/ 110251 w 210411"/>
                  <a:gd name="connsiteY32" fmla="*/ 85515 h 119526"/>
                  <a:gd name="connsiteX33" fmla="*/ 84295 w 210411"/>
                  <a:gd name="connsiteY33" fmla="*/ 111308 h 119526"/>
                  <a:gd name="connsiteX34" fmla="*/ 98615 w 210411"/>
                  <a:gd name="connsiteY34" fmla="*/ 115458 h 119526"/>
                  <a:gd name="connsiteX35" fmla="*/ 123676 w 210411"/>
                  <a:gd name="connsiteY35" fmla="*/ 117329 h 119526"/>
                  <a:gd name="connsiteX36" fmla="*/ 162813 w 210411"/>
                  <a:gd name="connsiteY36" fmla="*/ 107728 h 119526"/>
                  <a:gd name="connsiteX37" fmla="*/ 183073 w 210411"/>
                  <a:gd name="connsiteY37" fmla="*/ 119526 h 119526"/>
                  <a:gd name="connsiteX38" fmla="*/ 210412 w 210411"/>
                  <a:gd name="connsiteY38" fmla="*/ 103660 h 11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526">
                    <a:moveTo>
                      <a:pt x="205530" y="101382"/>
                    </a:moveTo>
                    <a:lnTo>
                      <a:pt x="189907" y="92269"/>
                    </a:lnTo>
                    <a:cubicBezTo>
                      <a:pt x="199330" y="87973"/>
                      <a:pt x="205416" y="78624"/>
                      <a:pt x="205530" y="68266"/>
                    </a:cubicBezTo>
                    <a:cubicBezTo>
                      <a:pt x="205570" y="67558"/>
                      <a:pt x="205570" y="66858"/>
                      <a:pt x="205530" y="66150"/>
                    </a:cubicBezTo>
                    <a:cubicBezTo>
                      <a:pt x="204797" y="58665"/>
                      <a:pt x="199346" y="51423"/>
                      <a:pt x="187955" y="44914"/>
                    </a:cubicBezTo>
                    <a:lnTo>
                      <a:pt x="187955" y="44914"/>
                    </a:lnTo>
                    <a:cubicBezTo>
                      <a:pt x="176889" y="38567"/>
                      <a:pt x="164342" y="35280"/>
                      <a:pt x="151584" y="35394"/>
                    </a:cubicBezTo>
                    <a:lnTo>
                      <a:pt x="148086" y="35394"/>
                    </a:lnTo>
                    <a:lnTo>
                      <a:pt x="144831" y="35394"/>
                    </a:lnTo>
                    <a:lnTo>
                      <a:pt x="141983" y="35394"/>
                    </a:lnTo>
                    <a:lnTo>
                      <a:pt x="140844" y="35394"/>
                    </a:lnTo>
                    <a:lnTo>
                      <a:pt x="138647" y="35394"/>
                    </a:lnTo>
                    <a:cubicBezTo>
                      <a:pt x="132659" y="36224"/>
                      <a:pt x="126735" y="37444"/>
                      <a:pt x="120910" y="39056"/>
                    </a:cubicBezTo>
                    <a:cubicBezTo>
                      <a:pt x="118143" y="39788"/>
                      <a:pt x="115376" y="40601"/>
                      <a:pt x="112773" y="41497"/>
                    </a:cubicBezTo>
                    <a:lnTo>
                      <a:pt x="101300" y="45239"/>
                    </a:lnTo>
                    <a:lnTo>
                      <a:pt x="96907" y="46704"/>
                    </a:lnTo>
                    <a:cubicBezTo>
                      <a:pt x="88998" y="49763"/>
                      <a:pt x="80829" y="52074"/>
                      <a:pt x="72497" y="53620"/>
                    </a:cubicBezTo>
                    <a:cubicBezTo>
                      <a:pt x="69006" y="54246"/>
                      <a:pt x="65426" y="54108"/>
                      <a:pt x="62001" y="53213"/>
                    </a:cubicBezTo>
                    <a:cubicBezTo>
                      <a:pt x="60292" y="52741"/>
                      <a:pt x="58657" y="52058"/>
                      <a:pt x="57119" y="51179"/>
                    </a:cubicBezTo>
                    <a:cubicBezTo>
                      <a:pt x="51016" y="47680"/>
                      <a:pt x="50040" y="42310"/>
                      <a:pt x="61512" y="35638"/>
                    </a:cubicBezTo>
                    <a:cubicBezTo>
                      <a:pt x="72041" y="28991"/>
                      <a:pt x="85068" y="27640"/>
                      <a:pt x="96744" y="31977"/>
                    </a:cubicBezTo>
                    <a:lnTo>
                      <a:pt x="121154" y="7567"/>
                    </a:lnTo>
                    <a:cubicBezTo>
                      <a:pt x="97053" y="33"/>
                      <a:pt x="71041" y="1473"/>
                      <a:pt x="47924" y="11635"/>
                    </a:cubicBezTo>
                    <a:lnTo>
                      <a:pt x="27664" y="0"/>
                    </a:lnTo>
                    <a:lnTo>
                      <a:pt x="0" y="16273"/>
                    </a:lnTo>
                    <a:lnTo>
                      <a:pt x="20341" y="27908"/>
                    </a:lnTo>
                    <a:cubicBezTo>
                      <a:pt x="10415" y="35557"/>
                      <a:pt x="5126" y="43531"/>
                      <a:pt x="5289" y="51179"/>
                    </a:cubicBezTo>
                    <a:lnTo>
                      <a:pt x="5289" y="51179"/>
                    </a:lnTo>
                    <a:cubicBezTo>
                      <a:pt x="5289" y="59316"/>
                      <a:pt x="11229" y="66476"/>
                      <a:pt x="23271" y="73392"/>
                    </a:cubicBezTo>
                    <a:cubicBezTo>
                      <a:pt x="49877" y="88851"/>
                      <a:pt x="76321" y="83725"/>
                      <a:pt x="100487" y="75914"/>
                    </a:cubicBezTo>
                    <a:cubicBezTo>
                      <a:pt x="122944" y="68591"/>
                      <a:pt x="139298" y="59641"/>
                      <a:pt x="152235" y="67778"/>
                    </a:cubicBezTo>
                    <a:cubicBezTo>
                      <a:pt x="160372" y="72415"/>
                      <a:pt x="157931" y="78111"/>
                      <a:pt x="148899" y="83318"/>
                    </a:cubicBezTo>
                    <a:cubicBezTo>
                      <a:pt x="137036" y="89934"/>
                      <a:pt x="122789" y="90739"/>
                      <a:pt x="110251" y="85515"/>
                    </a:cubicBezTo>
                    <a:lnTo>
                      <a:pt x="84295" y="111308"/>
                    </a:lnTo>
                    <a:cubicBezTo>
                      <a:pt x="88965" y="113033"/>
                      <a:pt x="93750" y="114416"/>
                      <a:pt x="98615" y="115458"/>
                    </a:cubicBezTo>
                    <a:cubicBezTo>
                      <a:pt x="106850" y="117159"/>
                      <a:pt x="115279" y="117785"/>
                      <a:pt x="123676" y="117329"/>
                    </a:cubicBezTo>
                    <a:cubicBezTo>
                      <a:pt x="137183" y="116442"/>
                      <a:pt x="150429" y="113196"/>
                      <a:pt x="162813" y="107728"/>
                    </a:cubicBezTo>
                    <a:lnTo>
                      <a:pt x="183073" y="119526"/>
                    </a:lnTo>
                    <a:lnTo>
                      <a:pt x="210412" y="103660"/>
                    </a:ln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9" name="Freeform: Shape 868">
                <a:extLst>
                  <a:ext uri="{FF2B5EF4-FFF2-40B4-BE49-F238E27FC236}">
                    <a16:creationId xmlns:a16="http://schemas.microsoft.com/office/drawing/2014/main" id="{2DB8B8DB-9EFA-FEB4-CBC1-46BE961F08AD}"/>
                  </a:ext>
                </a:extLst>
              </p:cNvPr>
              <p:cNvSpPr/>
              <p:nvPr/>
            </p:nvSpPr>
            <p:spPr>
              <a:xfrm>
                <a:off x="7326825" y="4499462"/>
                <a:ext cx="20260" cy="33359"/>
              </a:xfrm>
              <a:custGeom>
                <a:avLst/>
                <a:gdLst>
                  <a:gd name="connsiteX0" fmla="*/ 0 w 20260"/>
                  <a:gd name="connsiteY0" fmla="*/ 0 h 33359"/>
                  <a:gd name="connsiteX1" fmla="*/ 0 w 20260"/>
                  <a:gd name="connsiteY1" fmla="*/ 21643 h 33359"/>
                  <a:gd name="connsiteX2" fmla="*/ 20260 w 20260"/>
                  <a:gd name="connsiteY2" fmla="*/ 33360 h 33359"/>
                  <a:gd name="connsiteX3" fmla="*/ 20260 w 20260"/>
                  <a:gd name="connsiteY3" fmla="*/ 11717 h 33359"/>
                  <a:gd name="connsiteX4" fmla="*/ 0 w 20260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0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260" y="33360"/>
                    </a:lnTo>
                    <a:lnTo>
                      <a:pt x="20260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0" name="Freeform: Shape 869">
                <a:extLst>
                  <a:ext uri="{FF2B5EF4-FFF2-40B4-BE49-F238E27FC236}">
                    <a16:creationId xmlns:a16="http://schemas.microsoft.com/office/drawing/2014/main" id="{B2EC0C24-C0E4-BDF0-1342-23F29D522049}"/>
                  </a:ext>
                </a:extLst>
              </p:cNvPr>
              <p:cNvSpPr/>
              <p:nvPr/>
            </p:nvSpPr>
            <p:spPr>
              <a:xfrm>
                <a:off x="7326825" y="4499462"/>
                <a:ext cx="20260" cy="33359"/>
              </a:xfrm>
              <a:custGeom>
                <a:avLst/>
                <a:gdLst>
                  <a:gd name="connsiteX0" fmla="*/ 0 w 20260"/>
                  <a:gd name="connsiteY0" fmla="*/ 0 h 33359"/>
                  <a:gd name="connsiteX1" fmla="*/ 0 w 20260"/>
                  <a:gd name="connsiteY1" fmla="*/ 21643 h 33359"/>
                  <a:gd name="connsiteX2" fmla="*/ 20260 w 20260"/>
                  <a:gd name="connsiteY2" fmla="*/ 33360 h 33359"/>
                  <a:gd name="connsiteX3" fmla="*/ 20260 w 20260"/>
                  <a:gd name="connsiteY3" fmla="*/ 11717 h 33359"/>
                  <a:gd name="connsiteX4" fmla="*/ 0 w 20260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0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260" y="33360"/>
                    </a:lnTo>
                    <a:lnTo>
                      <a:pt x="20260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1" name="Freeform: Shape 870">
                <a:extLst>
                  <a:ext uri="{FF2B5EF4-FFF2-40B4-BE49-F238E27FC236}">
                    <a16:creationId xmlns:a16="http://schemas.microsoft.com/office/drawing/2014/main" id="{7E3C19CD-F225-730C-48A8-00C489B128B3}"/>
                  </a:ext>
                </a:extLst>
              </p:cNvPr>
              <p:cNvSpPr/>
              <p:nvPr/>
            </p:nvSpPr>
            <p:spPr>
              <a:xfrm>
                <a:off x="7164013" y="4392141"/>
                <a:ext cx="47924" cy="15947"/>
              </a:xfrm>
              <a:custGeom>
                <a:avLst/>
                <a:gdLst>
                  <a:gd name="connsiteX0" fmla="*/ 0 w 47924"/>
                  <a:gd name="connsiteY0" fmla="*/ 15948 h 15947"/>
                  <a:gd name="connsiteX1" fmla="*/ 27664 w 47924"/>
                  <a:gd name="connsiteY1" fmla="*/ 0 h 15947"/>
                  <a:gd name="connsiteX2" fmla="*/ 47924 w 47924"/>
                  <a:gd name="connsiteY2" fmla="*/ 11635 h 15947"/>
                  <a:gd name="connsiteX3" fmla="*/ 27827 w 47924"/>
                  <a:gd name="connsiteY3" fmla="*/ 3255 h 15947"/>
                  <a:gd name="connsiteX4" fmla="*/ 0 w 47924"/>
                  <a:gd name="connsiteY4" fmla="*/ 15948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4" h="15947">
                    <a:moveTo>
                      <a:pt x="0" y="15948"/>
                    </a:moveTo>
                    <a:lnTo>
                      <a:pt x="27664" y="0"/>
                    </a:lnTo>
                    <a:lnTo>
                      <a:pt x="47924" y="11635"/>
                    </a:lnTo>
                    <a:lnTo>
                      <a:pt x="27827" y="3255"/>
                    </a:lnTo>
                    <a:lnTo>
                      <a:pt x="0" y="1594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2" name="Freeform: Shape 871">
                <a:extLst>
                  <a:ext uri="{FF2B5EF4-FFF2-40B4-BE49-F238E27FC236}">
                    <a16:creationId xmlns:a16="http://schemas.microsoft.com/office/drawing/2014/main" id="{7151CC4C-C176-AEA1-56FE-D2D801FD8A7C}"/>
                  </a:ext>
                </a:extLst>
              </p:cNvPr>
              <p:cNvSpPr/>
              <p:nvPr/>
            </p:nvSpPr>
            <p:spPr>
              <a:xfrm>
                <a:off x="7225932" y="4399871"/>
                <a:ext cx="59640" cy="28071"/>
              </a:xfrm>
              <a:custGeom>
                <a:avLst/>
                <a:gdLst>
                  <a:gd name="connsiteX0" fmla="*/ 0 w 59640"/>
                  <a:gd name="connsiteY0" fmla="*/ 28071 h 28071"/>
                  <a:gd name="connsiteX1" fmla="*/ 35231 w 59640"/>
                  <a:gd name="connsiteY1" fmla="*/ 24410 h 28071"/>
                  <a:gd name="connsiteX2" fmla="*/ 59641 w 59640"/>
                  <a:gd name="connsiteY2" fmla="*/ 0 h 28071"/>
                  <a:gd name="connsiteX3" fmla="*/ 35231 w 59640"/>
                  <a:gd name="connsiteY3" fmla="*/ 22050 h 28071"/>
                  <a:gd name="connsiteX4" fmla="*/ 0 w 59640"/>
                  <a:gd name="connsiteY4" fmla="*/ 28071 h 2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40" h="28071">
                    <a:moveTo>
                      <a:pt x="0" y="28071"/>
                    </a:moveTo>
                    <a:cubicBezTo>
                      <a:pt x="10529" y="21424"/>
                      <a:pt x="23555" y="20073"/>
                      <a:pt x="35231" y="24410"/>
                    </a:cubicBezTo>
                    <a:lnTo>
                      <a:pt x="59641" y="0"/>
                    </a:lnTo>
                    <a:lnTo>
                      <a:pt x="35231" y="22050"/>
                    </a:lnTo>
                    <a:cubicBezTo>
                      <a:pt x="23230" y="17876"/>
                      <a:pt x="9935" y="20154"/>
                      <a:pt x="0" y="28071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3" name="Freeform: Shape 872">
                <a:extLst>
                  <a:ext uri="{FF2B5EF4-FFF2-40B4-BE49-F238E27FC236}">
                    <a16:creationId xmlns:a16="http://schemas.microsoft.com/office/drawing/2014/main" id="{F287D17F-D77C-6705-7DFD-E1B60D2C3F7F}"/>
                  </a:ext>
                </a:extLst>
              </p:cNvPr>
              <p:cNvSpPr/>
              <p:nvPr/>
            </p:nvSpPr>
            <p:spPr>
              <a:xfrm>
                <a:off x="7248307" y="4477575"/>
                <a:ext cx="39380" cy="31632"/>
              </a:xfrm>
              <a:custGeom>
                <a:avLst/>
                <a:gdLst>
                  <a:gd name="connsiteX0" fmla="*/ 0 w 39380"/>
                  <a:gd name="connsiteY0" fmla="*/ 25467 h 31632"/>
                  <a:gd name="connsiteX1" fmla="*/ 14320 w 39380"/>
                  <a:gd name="connsiteY1" fmla="*/ 29617 h 31632"/>
                  <a:gd name="connsiteX2" fmla="*/ 39381 w 39380"/>
                  <a:gd name="connsiteY2" fmla="*/ 31488 h 31632"/>
                  <a:gd name="connsiteX3" fmla="*/ 4150 w 39380"/>
                  <a:gd name="connsiteY3" fmla="*/ 24410 h 31632"/>
                  <a:gd name="connsiteX4" fmla="*/ 25956 w 39380"/>
                  <a:gd name="connsiteY4" fmla="*/ 0 h 31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80" h="31632">
                    <a:moveTo>
                      <a:pt x="0" y="25467"/>
                    </a:moveTo>
                    <a:cubicBezTo>
                      <a:pt x="4670" y="27192"/>
                      <a:pt x="9455" y="28576"/>
                      <a:pt x="14320" y="29617"/>
                    </a:cubicBezTo>
                    <a:cubicBezTo>
                      <a:pt x="22555" y="31318"/>
                      <a:pt x="30984" y="31944"/>
                      <a:pt x="39381" y="31488"/>
                    </a:cubicBezTo>
                    <a:cubicBezTo>
                      <a:pt x="27274" y="31570"/>
                      <a:pt x="15280" y="29162"/>
                      <a:pt x="4150" y="24410"/>
                    </a:cubicBezTo>
                    <a:lnTo>
                      <a:pt x="25956" y="0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4" name="Freeform: Shape 873">
                <a:extLst>
                  <a:ext uri="{FF2B5EF4-FFF2-40B4-BE49-F238E27FC236}">
                    <a16:creationId xmlns:a16="http://schemas.microsoft.com/office/drawing/2014/main" id="{4ED1801D-F62A-E9E1-8D2B-130988F26DCD}"/>
                  </a:ext>
                </a:extLst>
              </p:cNvPr>
              <p:cNvSpPr/>
              <p:nvPr/>
            </p:nvSpPr>
            <p:spPr>
              <a:xfrm>
                <a:off x="7326825" y="4495394"/>
                <a:ext cx="47598" cy="15784"/>
              </a:xfrm>
              <a:custGeom>
                <a:avLst/>
                <a:gdLst>
                  <a:gd name="connsiteX0" fmla="*/ 0 w 47598"/>
                  <a:gd name="connsiteY0" fmla="*/ 4068 h 15784"/>
                  <a:gd name="connsiteX1" fmla="*/ 20260 w 47598"/>
                  <a:gd name="connsiteY1" fmla="*/ 13263 h 15784"/>
                  <a:gd name="connsiteX2" fmla="*/ 47599 w 47598"/>
                  <a:gd name="connsiteY2" fmla="*/ 0 h 15784"/>
                  <a:gd name="connsiteX3" fmla="*/ 20260 w 47598"/>
                  <a:gd name="connsiteY3" fmla="*/ 15785 h 15784"/>
                  <a:gd name="connsiteX4" fmla="*/ 0 w 47598"/>
                  <a:gd name="connsiteY4" fmla="*/ 4068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598" h="15784">
                    <a:moveTo>
                      <a:pt x="0" y="4068"/>
                    </a:moveTo>
                    <a:lnTo>
                      <a:pt x="20260" y="13263"/>
                    </a:lnTo>
                    <a:lnTo>
                      <a:pt x="47599" y="0"/>
                    </a:lnTo>
                    <a:lnTo>
                      <a:pt x="20260" y="15785"/>
                    </a:lnTo>
                    <a:lnTo>
                      <a:pt x="0" y="406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5" name="Freeform: Shape 874">
                <a:extLst>
                  <a:ext uri="{FF2B5EF4-FFF2-40B4-BE49-F238E27FC236}">
                    <a16:creationId xmlns:a16="http://schemas.microsoft.com/office/drawing/2014/main" id="{C3B9E66A-D57F-105A-95B1-E871B5117C16}"/>
                  </a:ext>
                </a:extLst>
              </p:cNvPr>
              <p:cNvSpPr/>
              <p:nvPr/>
            </p:nvSpPr>
            <p:spPr>
              <a:xfrm>
                <a:off x="7009499" y="4315332"/>
                <a:ext cx="259800" cy="145075"/>
              </a:xfrm>
              <a:custGeom>
                <a:avLst/>
                <a:gdLst>
                  <a:gd name="connsiteX0" fmla="*/ 75751 w 259800"/>
                  <a:gd name="connsiteY0" fmla="*/ 48087 h 145075"/>
                  <a:gd name="connsiteX1" fmla="*/ 259801 w 259800"/>
                  <a:gd name="connsiteY1" fmla="*/ 0 h 145075"/>
                  <a:gd name="connsiteX2" fmla="*/ 73636 w 259800"/>
                  <a:gd name="connsiteY2" fmla="*/ 44426 h 145075"/>
                  <a:gd name="connsiteX3" fmla="*/ 0 w 259800"/>
                  <a:gd name="connsiteY3" fmla="*/ 145075 h 145075"/>
                  <a:gd name="connsiteX4" fmla="*/ 75751 w 259800"/>
                  <a:gd name="connsiteY4" fmla="*/ 48087 h 145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800" h="145075">
                    <a:moveTo>
                      <a:pt x="75751" y="48087"/>
                    </a:moveTo>
                    <a:cubicBezTo>
                      <a:pt x="147679" y="4394"/>
                      <a:pt x="259801" y="0"/>
                      <a:pt x="259801" y="0"/>
                    </a:cubicBezTo>
                    <a:cubicBezTo>
                      <a:pt x="189257" y="0"/>
                      <a:pt x="123188" y="15785"/>
                      <a:pt x="73636" y="44426"/>
                    </a:cubicBezTo>
                    <a:cubicBezTo>
                      <a:pt x="26118" y="71846"/>
                      <a:pt x="0" y="107565"/>
                      <a:pt x="0" y="145075"/>
                    </a:cubicBezTo>
                    <a:cubicBezTo>
                      <a:pt x="0" y="145075"/>
                      <a:pt x="2604" y="92513"/>
                      <a:pt x="75751" y="48087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6" name="Freeform: Shape 875">
                <a:extLst>
                  <a:ext uri="{FF2B5EF4-FFF2-40B4-BE49-F238E27FC236}">
                    <a16:creationId xmlns:a16="http://schemas.microsoft.com/office/drawing/2014/main" id="{7A1FF98E-F310-72C0-BC2A-85D7F540BB4A}"/>
                  </a:ext>
                </a:extLst>
              </p:cNvPr>
              <p:cNvSpPr/>
              <p:nvPr/>
            </p:nvSpPr>
            <p:spPr>
              <a:xfrm>
                <a:off x="7248307" y="4442994"/>
                <a:ext cx="292549" cy="174185"/>
              </a:xfrm>
              <a:custGeom>
                <a:avLst/>
                <a:gdLst>
                  <a:gd name="connsiteX0" fmla="*/ 0 w 292549"/>
                  <a:gd name="connsiteY0" fmla="*/ 173716 h 174185"/>
                  <a:gd name="connsiteX1" fmla="*/ 213015 w 292549"/>
                  <a:gd name="connsiteY1" fmla="*/ 128232 h 174185"/>
                  <a:gd name="connsiteX2" fmla="*/ 290882 w 292549"/>
                  <a:gd name="connsiteY2" fmla="*/ 0 h 174185"/>
                  <a:gd name="connsiteX3" fmla="*/ 208459 w 292549"/>
                  <a:gd name="connsiteY3" fmla="*/ 125466 h 174185"/>
                  <a:gd name="connsiteX4" fmla="*/ 0 w 292549"/>
                  <a:gd name="connsiteY4" fmla="*/ 173716 h 17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9" h="174185">
                    <a:moveTo>
                      <a:pt x="0" y="173716"/>
                    </a:moveTo>
                    <a:cubicBezTo>
                      <a:pt x="76321" y="177133"/>
                      <a:pt x="154595" y="161918"/>
                      <a:pt x="213015" y="128232"/>
                    </a:cubicBezTo>
                    <a:cubicBezTo>
                      <a:pt x="273714" y="93245"/>
                      <a:pt x="299670" y="45727"/>
                      <a:pt x="290882" y="0"/>
                    </a:cubicBezTo>
                    <a:cubicBezTo>
                      <a:pt x="290882" y="0"/>
                      <a:pt x="302273" y="74450"/>
                      <a:pt x="208459" y="125466"/>
                    </a:cubicBezTo>
                    <a:cubicBezTo>
                      <a:pt x="114644" y="176482"/>
                      <a:pt x="0" y="173716"/>
                      <a:pt x="0" y="17371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7" name="Freeform: Shape 876">
                <a:extLst>
                  <a:ext uri="{FF2B5EF4-FFF2-40B4-BE49-F238E27FC236}">
                    <a16:creationId xmlns:a16="http://schemas.microsoft.com/office/drawing/2014/main" id="{DC65233F-7C1A-F58B-4B41-CFE80C41F7AA}"/>
                  </a:ext>
                </a:extLst>
              </p:cNvPr>
              <p:cNvSpPr/>
              <p:nvPr/>
            </p:nvSpPr>
            <p:spPr>
              <a:xfrm>
                <a:off x="6979394" y="4277497"/>
                <a:ext cx="543034" cy="313583"/>
              </a:xfrm>
              <a:custGeom>
                <a:avLst/>
                <a:gdLst>
                  <a:gd name="connsiteX0" fmla="*/ 528958 w 543034"/>
                  <a:gd name="connsiteY0" fmla="*/ 105938 h 313583"/>
                  <a:gd name="connsiteX1" fmla="*/ 463865 w 543034"/>
                  <a:gd name="connsiteY1" fmla="*/ 45890 h 313583"/>
                  <a:gd name="connsiteX2" fmla="*/ 79738 w 543034"/>
                  <a:gd name="connsiteY2" fmla="*/ 45890 h 313583"/>
                  <a:gd name="connsiteX3" fmla="*/ 14646 w 543034"/>
                  <a:gd name="connsiteY3" fmla="*/ 105938 h 313583"/>
                  <a:gd name="connsiteX4" fmla="*/ 0 w 543034"/>
                  <a:gd name="connsiteY4" fmla="*/ 105938 h 313583"/>
                  <a:gd name="connsiteX5" fmla="*/ 0 w 543034"/>
                  <a:gd name="connsiteY5" fmla="*/ 161429 h 313583"/>
                  <a:gd name="connsiteX6" fmla="*/ 0 w 543034"/>
                  <a:gd name="connsiteY6" fmla="*/ 161429 h 313583"/>
                  <a:gd name="connsiteX7" fmla="*/ 79332 w 543034"/>
                  <a:gd name="connsiteY7" fmla="*/ 267693 h 313583"/>
                  <a:gd name="connsiteX8" fmla="*/ 463459 w 543034"/>
                  <a:gd name="connsiteY8" fmla="*/ 267693 h 313583"/>
                  <a:gd name="connsiteX9" fmla="*/ 543034 w 543034"/>
                  <a:gd name="connsiteY9" fmla="*/ 161429 h 313583"/>
                  <a:gd name="connsiteX10" fmla="*/ 543034 w 543034"/>
                  <a:gd name="connsiteY10" fmla="*/ 161429 h 313583"/>
                  <a:gd name="connsiteX11" fmla="*/ 543034 w 543034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583">
                    <a:moveTo>
                      <a:pt x="528958" y="105938"/>
                    </a:moveTo>
                    <a:cubicBezTo>
                      <a:pt x="512782" y="80658"/>
                      <a:pt x="490366" y="59983"/>
                      <a:pt x="463865" y="45890"/>
                    </a:cubicBezTo>
                    <a:cubicBezTo>
                      <a:pt x="358090" y="-15297"/>
                      <a:pt x="185839" y="-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82" y="199997"/>
                      <a:pt x="543034" y="161429"/>
                    </a:cubicBezTo>
                    <a:lnTo>
                      <a:pt x="543034" y="161429"/>
                    </a:lnTo>
                    <a:lnTo>
                      <a:pt x="543034" y="10593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8" name="Freeform: Shape 877">
                <a:extLst>
                  <a:ext uri="{FF2B5EF4-FFF2-40B4-BE49-F238E27FC236}">
                    <a16:creationId xmlns:a16="http://schemas.microsoft.com/office/drawing/2014/main" id="{953E4743-4AE1-0B16-77A2-E781F9D8B3B7}"/>
                  </a:ext>
                </a:extLst>
              </p:cNvPr>
              <p:cNvSpPr/>
              <p:nvPr/>
            </p:nvSpPr>
            <p:spPr>
              <a:xfrm>
                <a:off x="6979394" y="4277497"/>
                <a:ext cx="543034" cy="313583"/>
              </a:xfrm>
              <a:custGeom>
                <a:avLst/>
                <a:gdLst>
                  <a:gd name="connsiteX0" fmla="*/ 528958 w 543034"/>
                  <a:gd name="connsiteY0" fmla="*/ 105938 h 313583"/>
                  <a:gd name="connsiteX1" fmla="*/ 463865 w 543034"/>
                  <a:gd name="connsiteY1" fmla="*/ 45890 h 313583"/>
                  <a:gd name="connsiteX2" fmla="*/ 79738 w 543034"/>
                  <a:gd name="connsiteY2" fmla="*/ 45890 h 313583"/>
                  <a:gd name="connsiteX3" fmla="*/ 14646 w 543034"/>
                  <a:gd name="connsiteY3" fmla="*/ 105938 h 313583"/>
                  <a:gd name="connsiteX4" fmla="*/ 0 w 543034"/>
                  <a:gd name="connsiteY4" fmla="*/ 105938 h 313583"/>
                  <a:gd name="connsiteX5" fmla="*/ 0 w 543034"/>
                  <a:gd name="connsiteY5" fmla="*/ 161429 h 313583"/>
                  <a:gd name="connsiteX6" fmla="*/ 0 w 543034"/>
                  <a:gd name="connsiteY6" fmla="*/ 161429 h 313583"/>
                  <a:gd name="connsiteX7" fmla="*/ 79332 w 543034"/>
                  <a:gd name="connsiteY7" fmla="*/ 267693 h 313583"/>
                  <a:gd name="connsiteX8" fmla="*/ 463459 w 543034"/>
                  <a:gd name="connsiteY8" fmla="*/ 267693 h 313583"/>
                  <a:gd name="connsiteX9" fmla="*/ 543034 w 543034"/>
                  <a:gd name="connsiteY9" fmla="*/ 161429 h 313583"/>
                  <a:gd name="connsiteX10" fmla="*/ 543034 w 543034"/>
                  <a:gd name="connsiteY10" fmla="*/ 161429 h 313583"/>
                  <a:gd name="connsiteX11" fmla="*/ 543034 w 543034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583">
                    <a:moveTo>
                      <a:pt x="528958" y="105938"/>
                    </a:moveTo>
                    <a:cubicBezTo>
                      <a:pt x="512782" y="80658"/>
                      <a:pt x="490366" y="59983"/>
                      <a:pt x="463865" y="45890"/>
                    </a:cubicBezTo>
                    <a:cubicBezTo>
                      <a:pt x="358090" y="-15297"/>
                      <a:pt x="185839" y="-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82" y="199997"/>
                      <a:pt x="543034" y="161429"/>
                    </a:cubicBezTo>
                    <a:lnTo>
                      <a:pt x="543034" y="161429"/>
                    </a:lnTo>
                    <a:lnTo>
                      <a:pt x="543034" y="105938"/>
                    </a:ln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9" name="Freeform: Shape 878">
                <a:extLst>
                  <a:ext uri="{FF2B5EF4-FFF2-40B4-BE49-F238E27FC236}">
                    <a16:creationId xmlns:a16="http://schemas.microsoft.com/office/drawing/2014/main" id="{01AC0928-90B5-7F7E-6CA4-D0BD9FCA15E0}"/>
                  </a:ext>
                </a:extLst>
              </p:cNvPr>
              <p:cNvSpPr/>
              <p:nvPr/>
            </p:nvSpPr>
            <p:spPr>
              <a:xfrm>
                <a:off x="6979638" y="4277497"/>
                <a:ext cx="271842" cy="313583"/>
              </a:xfrm>
              <a:custGeom>
                <a:avLst/>
                <a:gdLst>
                  <a:gd name="connsiteX0" fmla="*/ 271843 w 271842"/>
                  <a:gd name="connsiteY0" fmla="*/ 0 h 313583"/>
                  <a:gd name="connsiteX1" fmla="*/ 79738 w 271842"/>
                  <a:gd name="connsiteY1" fmla="*/ 45890 h 313583"/>
                  <a:gd name="connsiteX2" fmla="*/ 14646 w 271842"/>
                  <a:gd name="connsiteY2" fmla="*/ 105938 h 313583"/>
                  <a:gd name="connsiteX3" fmla="*/ 0 w 271842"/>
                  <a:gd name="connsiteY3" fmla="*/ 105938 h 313583"/>
                  <a:gd name="connsiteX4" fmla="*/ 0 w 271842"/>
                  <a:gd name="connsiteY4" fmla="*/ 161429 h 313583"/>
                  <a:gd name="connsiteX5" fmla="*/ 0 w 271842"/>
                  <a:gd name="connsiteY5" fmla="*/ 161429 h 313583"/>
                  <a:gd name="connsiteX6" fmla="*/ 79332 w 271842"/>
                  <a:gd name="connsiteY6" fmla="*/ 267693 h 313583"/>
                  <a:gd name="connsiteX7" fmla="*/ 271436 w 271842"/>
                  <a:gd name="connsiteY7" fmla="*/ 313583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842" h="313583">
                    <a:moveTo>
                      <a:pt x="271843" y="0"/>
                    </a:moveTo>
                    <a:cubicBezTo>
                      <a:pt x="202275" y="0"/>
                      <a:pt x="132789" y="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32382" y="298287"/>
                      <a:pt x="201868" y="313583"/>
                      <a:pt x="271436" y="31358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0" name="Freeform: Shape 879">
                <a:extLst>
                  <a:ext uri="{FF2B5EF4-FFF2-40B4-BE49-F238E27FC236}">
                    <a16:creationId xmlns:a16="http://schemas.microsoft.com/office/drawing/2014/main" id="{0C679F3F-8B59-8F3F-A56E-2F61A69FA674}"/>
                  </a:ext>
                </a:extLst>
              </p:cNvPr>
              <p:cNvSpPr/>
              <p:nvPr/>
            </p:nvSpPr>
            <p:spPr>
              <a:xfrm>
                <a:off x="6979638" y="4303208"/>
                <a:ext cx="123513" cy="262648"/>
              </a:xfrm>
              <a:custGeom>
                <a:avLst/>
                <a:gdLst>
                  <a:gd name="connsiteX0" fmla="*/ 123513 w 123513"/>
                  <a:gd name="connsiteY0" fmla="*/ 0 h 262648"/>
                  <a:gd name="connsiteX1" fmla="*/ 79738 w 123513"/>
                  <a:gd name="connsiteY1" fmla="*/ 20423 h 262648"/>
                  <a:gd name="connsiteX2" fmla="*/ 14646 w 123513"/>
                  <a:gd name="connsiteY2" fmla="*/ 80471 h 262648"/>
                  <a:gd name="connsiteX3" fmla="*/ 0 w 123513"/>
                  <a:gd name="connsiteY3" fmla="*/ 80471 h 262648"/>
                  <a:gd name="connsiteX4" fmla="*/ 0 w 123513"/>
                  <a:gd name="connsiteY4" fmla="*/ 135962 h 262648"/>
                  <a:gd name="connsiteX5" fmla="*/ 0 w 123513"/>
                  <a:gd name="connsiteY5" fmla="*/ 135962 h 262648"/>
                  <a:gd name="connsiteX6" fmla="*/ 79332 w 123513"/>
                  <a:gd name="connsiteY6" fmla="*/ 242225 h 262648"/>
                  <a:gd name="connsiteX7" fmla="*/ 123106 w 123513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648">
                    <a:moveTo>
                      <a:pt x="123513" y="0"/>
                    </a:moveTo>
                    <a:cubicBezTo>
                      <a:pt x="108387" y="5606"/>
                      <a:pt x="93750" y="12433"/>
                      <a:pt x="79738" y="20423"/>
                    </a:cubicBezTo>
                    <a:cubicBezTo>
                      <a:pt x="53262" y="34540"/>
                      <a:pt x="30846" y="55215"/>
                      <a:pt x="14646" y="80471"/>
                    </a:cubicBezTo>
                    <a:lnTo>
                      <a:pt x="0" y="80471"/>
                    </a:lnTo>
                    <a:lnTo>
                      <a:pt x="0" y="135962"/>
                    </a:lnTo>
                    <a:lnTo>
                      <a:pt x="0" y="135962"/>
                    </a:lnTo>
                    <a:cubicBezTo>
                      <a:pt x="1953" y="174529"/>
                      <a:pt x="28315" y="212771"/>
                      <a:pt x="79332" y="242225"/>
                    </a:cubicBezTo>
                    <a:cubicBezTo>
                      <a:pt x="93343" y="250216"/>
                      <a:pt x="107980" y="257042"/>
                      <a:pt x="123106" y="262648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1" name="Freeform: Shape 880">
                <a:extLst>
                  <a:ext uri="{FF2B5EF4-FFF2-40B4-BE49-F238E27FC236}">
                    <a16:creationId xmlns:a16="http://schemas.microsoft.com/office/drawing/2014/main" id="{A39A98CD-4C88-AC74-53F0-925BBF64C694}"/>
                  </a:ext>
                </a:extLst>
              </p:cNvPr>
              <p:cNvSpPr/>
              <p:nvPr/>
            </p:nvSpPr>
            <p:spPr>
              <a:xfrm>
                <a:off x="7399810" y="4303208"/>
                <a:ext cx="123513" cy="262648"/>
              </a:xfrm>
              <a:custGeom>
                <a:avLst/>
                <a:gdLst>
                  <a:gd name="connsiteX0" fmla="*/ 0 w 123513"/>
                  <a:gd name="connsiteY0" fmla="*/ 0 h 262648"/>
                  <a:gd name="connsiteX1" fmla="*/ 43693 w 123513"/>
                  <a:gd name="connsiteY1" fmla="*/ 20423 h 262648"/>
                  <a:gd name="connsiteX2" fmla="*/ 108786 w 123513"/>
                  <a:gd name="connsiteY2" fmla="*/ 80471 h 262648"/>
                  <a:gd name="connsiteX3" fmla="*/ 123513 w 123513"/>
                  <a:gd name="connsiteY3" fmla="*/ 80471 h 262648"/>
                  <a:gd name="connsiteX4" fmla="*/ 123513 w 123513"/>
                  <a:gd name="connsiteY4" fmla="*/ 135962 h 262648"/>
                  <a:gd name="connsiteX5" fmla="*/ 123513 w 123513"/>
                  <a:gd name="connsiteY5" fmla="*/ 135962 h 262648"/>
                  <a:gd name="connsiteX6" fmla="*/ 43937 w 123513"/>
                  <a:gd name="connsiteY6" fmla="*/ 242225 h 262648"/>
                  <a:gd name="connsiteX7" fmla="*/ 244 w 123513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648">
                    <a:moveTo>
                      <a:pt x="0" y="0"/>
                    </a:moveTo>
                    <a:cubicBezTo>
                      <a:pt x="15102" y="5606"/>
                      <a:pt x="29715" y="12433"/>
                      <a:pt x="43693" y="20423"/>
                    </a:cubicBezTo>
                    <a:cubicBezTo>
                      <a:pt x="70194" y="34515"/>
                      <a:pt x="92611" y="55190"/>
                      <a:pt x="108786" y="80471"/>
                    </a:cubicBezTo>
                    <a:lnTo>
                      <a:pt x="123513" y="80471"/>
                    </a:lnTo>
                    <a:lnTo>
                      <a:pt x="123513" y="135962"/>
                    </a:lnTo>
                    <a:lnTo>
                      <a:pt x="123513" y="135962"/>
                    </a:lnTo>
                    <a:cubicBezTo>
                      <a:pt x="121560" y="174529"/>
                      <a:pt x="94954" y="212771"/>
                      <a:pt x="43937" y="242225"/>
                    </a:cubicBezTo>
                    <a:cubicBezTo>
                      <a:pt x="29959" y="250216"/>
                      <a:pt x="15346" y="257042"/>
                      <a:pt x="244" y="262648"/>
                    </a:cubicBezTo>
                    <a:close/>
                  </a:path>
                </a:pathLst>
              </a:custGeom>
              <a:solidFill>
                <a:srgbClr val="0574CE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2" name="Freeform: Shape 881">
                <a:extLst>
                  <a:ext uri="{FF2B5EF4-FFF2-40B4-BE49-F238E27FC236}">
                    <a16:creationId xmlns:a16="http://schemas.microsoft.com/office/drawing/2014/main" id="{EBE9CFF0-D42E-3C91-3D27-DC9CA0A7FB6A}"/>
                  </a:ext>
                </a:extLst>
              </p:cNvPr>
              <p:cNvSpPr/>
              <p:nvPr/>
            </p:nvSpPr>
            <p:spPr>
              <a:xfrm>
                <a:off x="6979923" y="4226643"/>
                <a:ext cx="543156" cy="313613"/>
              </a:xfrm>
              <a:custGeom>
                <a:avLst/>
                <a:gdLst>
                  <a:gd name="connsiteX0" fmla="*/ 463581 w 543156"/>
                  <a:gd name="connsiteY0" fmla="*/ 45890 h 313613"/>
                  <a:gd name="connsiteX1" fmla="*/ 79454 w 543156"/>
                  <a:gd name="connsiteY1" fmla="*/ 45890 h 313613"/>
                  <a:gd name="connsiteX2" fmla="*/ 79454 w 543156"/>
                  <a:gd name="connsiteY2" fmla="*/ 267693 h 313613"/>
                  <a:gd name="connsiteX3" fmla="*/ 463581 w 543156"/>
                  <a:gd name="connsiteY3" fmla="*/ 267693 h 313613"/>
                  <a:gd name="connsiteX4" fmla="*/ 463581 w 543156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56" h="313613">
                    <a:moveTo>
                      <a:pt x="463581" y="45890"/>
                    </a:moveTo>
                    <a:cubicBezTo>
                      <a:pt x="357806" y="-15297"/>
                      <a:pt x="185555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82" y="107159"/>
                      <a:pt x="463581" y="4589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3" name="Freeform: Shape 882">
                <a:extLst>
                  <a:ext uri="{FF2B5EF4-FFF2-40B4-BE49-F238E27FC236}">
                    <a16:creationId xmlns:a16="http://schemas.microsoft.com/office/drawing/2014/main" id="{9566F7E9-0C74-D201-587C-4E85E48C7433}"/>
                  </a:ext>
                </a:extLst>
              </p:cNvPr>
              <p:cNvSpPr/>
              <p:nvPr/>
            </p:nvSpPr>
            <p:spPr>
              <a:xfrm>
                <a:off x="6979923" y="4226643"/>
                <a:ext cx="543156" cy="313613"/>
              </a:xfrm>
              <a:custGeom>
                <a:avLst/>
                <a:gdLst>
                  <a:gd name="connsiteX0" fmla="*/ 463581 w 543156"/>
                  <a:gd name="connsiteY0" fmla="*/ 45890 h 313613"/>
                  <a:gd name="connsiteX1" fmla="*/ 79454 w 543156"/>
                  <a:gd name="connsiteY1" fmla="*/ 45890 h 313613"/>
                  <a:gd name="connsiteX2" fmla="*/ 79454 w 543156"/>
                  <a:gd name="connsiteY2" fmla="*/ 267693 h 313613"/>
                  <a:gd name="connsiteX3" fmla="*/ 463581 w 543156"/>
                  <a:gd name="connsiteY3" fmla="*/ 267693 h 313613"/>
                  <a:gd name="connsiteX4" fmla="*/ 463581 w 543156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56" h="313613">
                    <a:moveTo>
                      <a:pt x="463581" y="45890"/>
                    </a:moveTo>
                    <a:cubicBezTo>
                      <a:pt x="357806" y="-15297"/>
                      <a:pt x="185555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82" y="107159"/>
                      <a:pt x="463581" y="4589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4" name="Freeform: Shape 883">
                <a:extLst>
                  <a:ext uri="{FF2B5EF4-FFF2-40B4-BE49-F238E27FC236}">
                    <a16:creationId xmlns:a16="http://schemas.microsoft.com/office/drawing/2014/main" id="{EA003AF0-DE35-7A47-380C-474144353BE3}"/>
                  </a:ext>
                </a:extLst>
              </p:cNvPr>
              <p:cNvSpPr/>
              <p:nvPr/>
            </p:nvSpPr>
            <p:spPr>
              <a:xfrm>
                <a:off x="7071256" y="4286443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9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9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4918"/>
                      <a:pt x="305284" y="2669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5" name="Freeform: Shape 884">
                <a:extLst>
                  <a:ext uri="{FF2B5EF4-FFF2-40B4-BE49-F238E27FC236}">
                    <a16:creationId xmlns:a16="http://schemas.microsoft.com/office/drawing/2014/main" id="{51509F79-05E5-0A42-4BE2-3E995314EE58}"/>
                  </a:ext>
                </a:extLst>
              </p:cNvPr>
              <p:cNvSpPr/>
              <p:nvPr/>
            </p:nvSpPr>
            <p:spPr>
              <a:xfrm>
                <a:off x="7071256" y="4286443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9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9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4918"/>
                      <a:pt x="305284" y="26692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6" name="Freeform: Shape 885">
                <a:extLst>
                  <a:ext uri="{FF2B5EF4-FFF2-40B4-BE49-F238E27FC236}">
                    <a16:creationId xmlns:a16="http://schemas.microsoft.com/office/drawing/2014/main" id="{52182224-19CB-112E-40D2-38ED04278A5C}"/>
                  </a:ext>
                </a:extLst>
              </p:cNvPr>
              <p:cNvSpPr/>
              <p:nvPr/>
            </p:nvSpPr>
            <p:spPr>
              <a:xfrm>
                <a:off x="6991680" y="4238116"/>
                <a:ext cx="519519" cy="289987"/>
              </a:xfrm>
              <a:custGeom>
                <a:avLst/>
                <a:gdLst>
                  <a:gd name="connsiteX0" fmla="*/ 445803 w 519519"/>
                  <a:gd name="connsiteY0" fmla="*/ 44670 h 289987"/>
                  <a:gd name="connsiteX1" fmla="*/ 259719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719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03 w 519519"/>
                  <a:gd name="connsiteY8" fmla="*/ 44670 h 289987"/>
                  <a:gd name="connsiteX9" fmla="*/ 384778 w 519519"/>
                  <a:gd name="connsiteY9" fmla="*/ 215538 h 289987"/>
                  <a:gd name="connsiteX10" fmla="*/ 134660 w 519519"/>
                  <a:gd name="connsiteY10" fmla="*/ 215538 h 289987"/>
                  <a:gd name="connsiteX11" fmla="*/ 79494 w 519519"/>
                  <a:gd name="connsiteY11" fmla="*/ 145238 h 289987"/>
                  <a:gd name="connsiteX12" fmla="*/ 134660 w 519519"/>
                  <a:gd name="connsiteY12" fmla="*/ 74938 h 289987"/>
                  <a:gd name="connsiteX13" fmla="*/ 384778 w 519519"/>
                  <a:gd name="connsiteY13" fmla="*/ 74938 h 289987"/>
                  <a:gd name="connsiteX14" fmla="*/ 439863 w 519519"/>
                  <a:gd name="connsiteY14" fmla="*/ 145238 h 289987"/>
                  <a:gd name="connsiteX15" fmla="*/ 384860 w 519519"/>
                  <a:gd name="connsiteY15" fmla="*/ 215619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03" y="44670"/>
                    </a:moveTo>
                    <a:cubicBezTo>
                      <a:pt x="396414" y="16273"/>
                      <a:pt x="330263" y="0"/>
                      <a:pt x="259719" y="0"/>
                    </a:cubicBezTo>
                    <a:cubicBezTo>
                      <a:pt x="189175" y="0"/>
                      <a:pt x="123188" y="15785"/>
                      <a:pt x="73636" y="44344"/>
                    </a:cubicBezTo>
                    <a:cubicBezTo>
                      <a:pt x="26119" y="71765"/>
                      <a:pt x="0" y="107484"/>
                      <a:pt x="0" y="144994"/>
                    </a:cubicBezTo>
                    <a:cubicBezTo>
                      <a:pt x="0" y="182503"/>
                      <a:pt x="26119" y="218223"/>
                      <a:pt x="73636" y="245643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2090"/>
                      <a:pt x="445803" y="44670"/>
                    </a:cubicBezTo>
                    <a:close/>
                    <a:moveTo>
                      <a:pt x="384778" y="215538"/>
                    </a:moveTo>
                    <a:cubicBezTo>
                      <a:pt x="305203" y="251127"/>
                      <a:pt x="214236" y="251127"/>
                      <a:pt x="134660" y="215538"/>
                    </a:cubicBezTo>
                    <a:cubicBezTo>
                      <a:pt x="99104" y="197312"/>
                      <a:pt x="79494" y="172332"/>
                      <a:pt x="79494" y="145238"/>
                    </a:cubicBezTo>
                    <a:cubicBezTo>
                      <a:pt x="79494" y="118143"/>
                      <a:pt x="99104" y="93164"/>
                      <a:pt x="134660" y="74938"/>
                    </a:cubicBezTo>
                    <a:cubicBezTo>
                      <a:pt x="214236" y="39348"/>
                      <a:pt x="305203" y="39348"/>
                      <a:pt x="384778" y="74938"/>
                    </a:cubicBezTo>
                    <a:cubicBezTo>
                      <a:pt x="420254" y="93164"/>
                      <a:pt x="439863" y="118143"/>
                      <a:pt x="439863" y="145238"/>
                    </a:cubicBezTo>
                    <a:cubicBezTo>
                      <a:pt x="439863" y="172332"/>
                      <a:pt x="420335" y="197393"/>
                      <a:pt x="384860" y="215619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7" name="Freeform: Shape 886">
                <a:extLst>
                  <a:ext uri="{FF2B5EF4-FFF2-40B4-BE49-F238E27FC236}">
                    <a16:creationId xmlns:a16="http://schemas.microsoft.com/office/drawing/2014/main" id="{A67065A4-DEA6-FF2B-FC4E-C5F935CD8D76}"/>
                  </a:ext>
                </a:extLst>
              </p:cNvPr>
              <p:cNvSpPr/>
              <p:nvPr/>
            </p:nvSpPr>
            <p:spPr>
              <a:xfrm>
                <a:off x="6991680" y="4238116"/>
                <a:ext cx="519519" cy="289987"/>
              </a:xfrm>
              <a:custGeom>
                <a:avLst/>
                <a:gdLst>
                  <a:gd name="connsiteX0" fmla="*/ 445803 w 519519"/>
                  <a:gd name="connsiteY0" fmla="*/ 44670 h 289987"/>
                  <a:gd name="connsiteX1" fmla="*/ 259719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719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03 w 519519"/>
                  <a:gd name="connsiteY8" fmla="*/ 44670 h 289987"/>
                  <a:gd name="connsiteX9" fmla="*/ 384778 w 519519"/>
                  <a:gd name="connsiteY9" fmla="*/ 215538 h 289987"/>
                  <a:gd name="connsiteX10" fmla="*/ 134660 w 519519"/>
                  <a:gd name="connsiteY10" fmla="*/ 215538 h 289987"/>
                  <a:gd name="connsiteX11" fmla="*/ 79494 w 519519"/>
                  <a:gd name="connsiteY11" fmla="*/ 145238 h 289987"/>
                  <a:gd name="connsiteX12" fmla="*/ 134660 w 519519"/>
                  <a:gd name="connsiteY12" fmla="*/ 74938 h 289987"/>
                  <a:gd name="connsiteX13" fmla="*/ 384778 w 519519"/>
                  <a:gd name="connsiteY13" fmla="*/ 74938 h 289987"/>
                  <a:gd name="connsiteX14" fmla="*/ 439863 w 519519"/>
                  <a:gd name="connsiteY14" fmla="*/ 145238 h 289987"/>
                  <a:gd name="connsiteX15" fmla="*/ 384860 w 519519"/>
                  <a:gd name="connsiteY15" fmla="*/ 215619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03" y="44670"/>
                    </a:moveTo>
                    <a:cubicBezTo>
                      <a:pt x="396414" y="16273"/>
                      <a:pt x="330263" y="0"/>
                      <a:pt x="259719" y="0"/>
                    </a:cubicBezTo>
                    <a:cubicBezTo>
                      <a:pt x="189175" y="0"/>
                      <a:pt x="123188" y="15785"/>
                      <a:pt x="73636" y="44344"/>
                    </a:cubicBezTo>
                    <a:cubicBezTo>
                      <a:pt x="26119" y="71765"/>
                      <a:pt x="0" y="107484"/>
                      <a:pt x="0" y="144994"/>
                    </a:cubicBezTo>
                    <a:cubicBezTo>
                      <a:pt x="0" y="182503"/>
                      <a:pt x="26119" y="218223"/>
                      <a:pt x="73636" y="245643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2090"/>
                      <a:pt x="445803" y="44670"/>
                    </a:cubicBezTo>
                    <a:close/>
                    <a:moveTo>
                      <a:pt x="384778" y="215538"/>
                    </a:moveTo>
                    <a:cubicBezTo>
                      <a:pt x="305203" y="251127"/>
                      <a:pt x="214236" y="251127"/>
                      <a:pt x="134660" y="215538"/>
                    </a:cubicBezTo>
                    <a:cubicBezTo>
                      <a:pt x="99104" y="197312"/>
                      <a:pt x="79494" y="172332"/>
                      <a:pt x="79494" y="145238"/>
                    </a:cubicBezTo>
                    <a:cubicBezTo>
                      <a:pt x="79494" y="118143"/>
                      <a:pt x="99104" y="93164"/>
                      <a:pt x="134660" y="74938"/>
                    </a:cubicBezTo>
                    <a:cubicBezTo>
                      <a:pt x="214236" y="39348"/>
                      <a:pt x="305203" y="39348"/>
                      <a:pt x="384778" y="74938"/>
                    </a:cubicBezTo>
                    <a:cubicBezTo>
                      <a:pt x="420254" y="93164"/>
                      <a:pt x="439863" y="118143"/>
                      <a:pt x="439863" y="145238"/>
                    </a:cubicBezTo>
                    <a:cubicBezTo>
                      <a:pt x="439863" y="172332"/>
                      <a:pt x="420335" y="197393"/>
                      <a:pt x="384860" y="215619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8" name="Freeform: Shape 887">
                <a:extLst>
                  <a:ext uri="{FF2B5EF4-FFF2-40B4-BE49-F238E27FC236}">
                    <a16:creationId xmlns:a16="http://schemas.microsoft.com/office/drawing/2014/main" id="{CD7802E7-2158-90A9-F3CE-7577B68EFBE2}"/>
                  </a:ext>
                </a:extLst>
              </p:cNvPr>
              <p:cNvSpPr/>
              <p:nvPr/>
            </p:nvSpPr>
            <p:spPr>
              <a:xfrm>
                <a:off x="7080775" y="4295651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84 h 175536"/>
                  <a:gd name="connsiteX1" fmla="*/ 291615 w 341654"/>
                  <a:gd name="connsiteY1" fmla="*/ 25783 h 175536"/>
                  <a:gd name="connsiteX2" fmla="*/ 50040 w 341654"/>
                  <a:gd name="connsiteY2" fmla="*/ 25783 h 175536"/>
                  <a:gd name="connsiteX3" fmla="*/ 50040 w 341654"/>
                  <a:gd name="connsiteY3" fmla="*/ 149784 h 175536"/>
                  <a:gd name="connsiteX4" fmla="*/ 291615 w 341654"/>
                  <a:gd name="connsiteY4" fmla="*/ 14978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84"/>
                    </a:moveTo>
                    <a:cubicBezTo>
                      <a:pt x="358335" y="115529"/>
                      <a:pt x="358335" y="60282"/>
                      <a:pt x="291615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732" y="183958"/>
                      <a:pt x="291615" y="14978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9" name="Freeform: Shape 888">
                <a:extLst>
                  <a:ext uri="{FF2B5EF4-FFF2-40B4-BE49-F238E27FC236}">
                    <a16:creationId xmlns:a16="http://schemas.microsoft.com/office/drawing/2014/main" id="{0D380A81-F22B-6A43-3FB2-1F805FACFD0C}"/>
                  </a:ext>
                </a:extLst>
              </p:cNvPr>
              <p:cNvSpPr/>
              <p:nvPr/>
            </p:nvSpPr>
            <p:spPr>
              <a:xfrm>
                <a:off x="7080775" y="4295651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84 h 175536"/>
                  <a:gd name="connsiteX1" fmla="*/ 291615 w 341654"/>
                  <a:gd name="connsiteY1" fmla="*/ 25783 h 175536"/>
                  <a:gd name="connsiteX2" fmla="*/ 50040 w 341654"/>
                  <a:gd name="connsiteY2" fmla="*/ 25783 h 175536"/>
                  <a:gd name="connsiteX3" fmla="*/ 50040 w 341654"/>
                  <a:gd name="connsiteY3" fmla="*/ 149784 h 175536"/>
                  <a:gd name="connsiteX4" fmla="*/ 291615 w 341654"/>
                  <a:gd name="connsiteY4" fmla="*/ 14978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84"/>
                    </a:moveTo>
                    <a:cubicBezTo>
                      <a:pt x="358335" y="115529"/>
                      <a:pt x="358335" y="60282"/>
                      <a:pt x="291615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732" y="183958"/>
                      <a:pt x="291615" y="14978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0" name="Freeform: Shape 889">
                <a:extLst>
                  <a:ext uri="{FF2B5EF4-FFF2-40B4-BE49-F238E27FC236}">
                    <a16:creationId xmlns:a16="http://schemas.microsoft.com/office/drawing/2014/main" id="{F4768EAF-A623-77BC-49D3-9A2077D7D92A}"/>
                  </a:ext>
                </a:extLst>
              </p:cNvPr>
              <p:cNvSpPr/>
              <p:nvPr/>
            </p:nvSpPr>
            <p:spPr>
              <a:xfrm>
                <a:off x="7080775" y="4295651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84 h 175536"/>
                  <a:gd name="connsiteX1" fmla="*/ 291615 w 341654"/>
                  <a:gd name="connsiteY1" fmla="*/ 25783 h 175536"/>
                  <a:gd name="connsiteX2" fmla="*/ 50040 w 341654"/>
                  <a:gd name="connsiteY2" fmla="*/ 25783 h 175536"/>
                  <a:gd name="connsiteX3" fmla="*/ 50040 w 341654"/>
                  <a:gd name="connsiteY3" fmla="*/ 149784 h 175536"/>
                  <a:gd name="connsiteX4" fmla="*/ 291615 w 341654"/>
                  <a:gd name="connsiteY4" fmla="*/ 14978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84"/>
                    </a:moveTo>
                    <a:cubicBezTo>
                      <a:pt x="358335" y="115529"/>
                      <a:pt x="358335" y="60282"/>
                      <a:pt x="291615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732" y="183958"/>
                      <a:pt x="291615" y="149784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1" name="Freeform: Shape 890">
                <a:extLst>
                  <a:ext uri="{FF2B5EF4-FFF2-40B4-BE49-F238E27FC236}">
                    <a16:creationId xmlns:a16="http://schemas.microsoft.com/office/drawing/2014/main" id="{92799443-CB28-540B-A938-F91E54242505}"/>
                  </a:ext>
                </a:extLst>
              </p:cNvPr>
              <p:cNvSpPr/>
              <p:nvPr/>
            </p:nvSpPr>
            <p:spPr>
              <a:xfrm>
                <a:off x="7081996" y="4318993"/>
                <a:ext cx="339213" cy="152072"/>
              </a:xfrm>
              <a:custGeom>
                <a:avLst/>
                <a:gdLst>
                  <a:gd name="connsiteX0" fmla="*/ 290394 w 339213"/>
                  <a:gd name="connsiteY0" fmla="*/ 25630 h 152072"/>
                  <a:gd name="connsiteX1" fmla="*/ 48819 w 339213"/>
                  <a:gd name="connsiteY1" fmla="*/ 25630 h 152072"/>
                  <a:gd name="connsiteX2" fmla="*/ 0 w 339213"/>
                  <a:gd name="connsiteY2" fmla="*/ 75995 h 152072"/>
                  <a:gd name="connsiteX3" fmla="*/ 48819 w 339213"/>
                  <a:gd name="connsiteY3" fmla="*/ 126442 h 152072"/>
                  <a:gd name="connsiteX4" fmla="*/ 290394 w 339213"/>
                  <a:gd name="connsiteY4" fmla="*/ 126442 h 152072"/>
                  <a:gd name="connsiteX5" fmla="*/ 339213 w 339213"/>
                  <a:gd name="connsiteY5" fmla="*/ 75995 h 152072"/>
                  <a:gd name="connsiteX6" fmla="*/ 290394 w 339213"/>
                  <a:gd name="connsiteY6" fmla="*/ 25630 h 152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072">
                    <a:moveTo>
                      <a:pt x="290394" y="25630"/>
                    </a:moveTo>
                    <a:cubicBezTo>
                      <a:pt x="223674" y="-8543"/>
                      <a:pt x="115539" y="-8543"/>
                      <a:pt x="48819" y="25630"/>
                    </a:cubicBezTo>
                    <a:cubicBezTo>
                      <a:pt x="21237" y="39788"/>
                      <a:pt x="5126" y="57607"/>
                      <a:pt x="0" y="75995"/>
                    </a:cubicBezTo>
                    <a:cubicBezTo>
                      <a:pt x="4801" y="94465"/>
                      <a:pt x="20911" y="112284"/>
                      <a:pt x="48819" y="126442"/>
                    </a:cubicBezTo>
                    <a:cubicBezTo>
                      <a:pt x="115539" y="160616"/>
                      <a:pt x="223674" y="160616"/>
                      <a:pt x="290394" y="126442"/>
                    </a:cubicBezTo>
                    <a:cubicBezTo>
                      <a:pt x="317977" y="112284"/>
                      <a:pt x="334169" y="94465"/>
                      <a:pt x="339213" y="75995"/>
                    </a:cubicBezTo>
                    <a:cubicBezTo>
                      <a:pt x="334006" y="57444"/>
                      <a:pt x="317814" y="39788"/>
                      <a:pt x="290394" y="2563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2" name="Freeform: Shape 891">
                <a:extLst>
                  <a:ext uri="{FF2B5EF4-FFF2-40B4-BE49-F238E27FC236}">
                    <a16:creationId xmlns:a16="http://schemas.microsoft.com/office/drawing/2014/main" id="{BB5749DE-07A1-0A9D-FE06-80AC9C4237C7}"/>
                  </a:ext>
                </a:extLst>
              </p:cNvPr>
              <p:cNvSpPr/>
              <p:nvPr/>
            </p:nvSpPr>
            <p:spPr>
              <a:xfrm>
                <a:off x="7081996" y="4318993"/>
                <a:ext cx="339213" cy="152072"/>
              </a:xfrm>
              <a:custGeom>
                <a:avLst/>
                <a:gdLst>
                  <a:gd name="connsiteX0" fmla="*/ 290394 w 339213"/>
                  <a:gd name="connsiteY0" fmla="*/ 25630 h 152072"/>
                  <a:gd name="connsiteX1" fmla="*/ 48819 w 339213"/>
                  <a:gd name="connsiteY1" fmla="*/ 25630 h 152072"/>
                  <a:gd name="connsiteX2" fmla="*/ 0 w 339213"/>
                  <a:gd name="connsiteY2" fmla="*/ 75995 h 152072"/>
                  <a:gd name="connsiteX3" fmla="*/ 48819 w 339213"/>
                  <a:gd name="connsiteY3" fmla="*/ 126442 h 152072"/>
                  <a:gd name="connsiteX4" fmla="*/ 290394 w 339213"/>
                  <a:gd name="connsiteY4" fmla="*/ 126442 h 152072"/>
                  <a:gd name="connsiteX5" fmla="*/ 339213 w 339213"/>
                  <a:gd name="connsiteY5" fmla="*/ 75995 h 152072"/>
                  <a:gd name="connsiteX6" fmla="*/ 290394 w 339213"/>
                  <a:gd name="connsiteY6" fmla="*/ 25630 h 152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072">
                    <a:moveTo>
                      <a:pt x="290394" y="25630"/>
                    </a:moveTo>
                    <a:cubicBezTo>
                      <a:pt x="223674" y="-8543"/>
                      <a:pt x="115539" y="-8543"/>
                      <a:pt x="48819" y="25630"/>
                    </a:cubicBezTo>
                    <a:cubicBezTo>
                      <a:pt x="21237" y="39788"/>
                      <a:pt x="5126" y="57607"/>
                      <a:pt x="0" y="75995"/>
                    </a:cubicBezTo>
                    <a:cubicBezTo>
                      <a:pt x="4801" y="94465"/>
                      <a:pt x="20911" y="112284"/>
                      <a:pt x="48819" y="126442"/>
                    </a:cubicBezTo>
                    <a:cubicBezTo>
                      <a:pt x="115539" y="160616"/>
                      <a:pt x="223674" y="160616"/>
                      <a:pt x="290394" y="126442"/>
                    </a:cubicBezTo>
                    <a:cubicBezTo>
                      <a:pt x="317977" y="112284"/>
                      <a:pt x="334169" y="94465"/>
                      <a:pt x="339213" y="75995"/>
                    </a:cubicBezTo>
                    <a:cubicBezTo>
                      <a:pt x="334006" y="57444"/>
                      <a:pt x="317814" y="39788"/>
                      <a:pt x="290394" y="25630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3" name="Freeform: Shape 892">
                <a:extLst>
                  <a:ext uri="{FF2B5EF4-FFF2-40B4-BE49-F238E27FC236}">
                    <a16:creationId xmlns:a16="http://schemas.microsoft.com/office/drawing/2014/main" id="{1A8326F4-D525-A47A-C913-3D596E72E062}"/>
                  </a:ext>
                </a:extLst>
              </p:cNvPr>
              <p:cNvSpPr/>
              <p:nvPr/>
            </p:nvSpPr>
            <p:spPr>
              <a:xfrm>
                <a:off x="7243263" y="4322736"/>
                <a:ext cx="24328" cy="50690"/>
              </a:xfrm>
              <a:custGeom>
                <a:avLst/>
                <a:gdLst>
                  <a:gd name="connsiteX0" fmla="*/ 24328 w 24328"/>
                  <a:gd name="connsiteY0" fmla="*/ 0 h 50690"/>
                  <a:gd name="connsiteX1" fmla="*/ 24328 w 24328"/>
                  <a:gd name="connsiteY1" fmla="*/ 25061 h 50690"/>
                  <a:gd name="connsiteX2" fmla="*/ 15785 w 24328"/>
                  <a:gd name="connsiteY2" fmla="*/ 34092 h 50690"/>
                  <a:gd name="connsiteX3" fmla="*/ 0 w 24328"/>
                  <a:gd name="connsiteY3" fmla="*/ 50691 h 50690"/>
                  <a:gd name="connsiteX4" fmla="*/ 0 w 24328"/>
                  <a:gd name="connsiteY4" fmla="*/ 24573 h 50690"/>
                  <a:gd name="connsiteX5" fmla="*/ 24328 w 24328"/>
                  <a:gd name="connsiteY5" fmla="*/ 0 h 5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90">
                    <a:moveTo>
                      <a:pt x="24328" y="0"/>
                    </a:moveTo>
                    <a:lnTo>
                      <a:pt x="24328" y="25061"/>
                    </a:lnTo>
                    <a:lnTo>
                      <a:pt x="15785" y="34092"/>
                    </a:lnTo>
                    <a:lnTo>
                      <a:pt x="0" y="50691"/>
                    </a:lnTo>
                    <a:lnTo>
                      <a:pt x="0" y="24573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4" name="Freeform: Shape 893">
                <a:extLst>
                  <a:ext uri="{FF2B5EF4-FFF2-40B4-BE49-F238E27FC236}">
                    <a16:creationId xmlns:a16="http://schemas.microsoft.com/office/drawing/2014/main" id="{8ABEC699-36C9-36DE-D86B-454C2C0D079C}"/>
                  </a:ext>
                </a:extLst>
              </p:cNvPr>
              <p:cNvSpPr/>
              <p:nvPr/>
            </p:nvSpPr>
            <p:spPr>
              <a:xfrm>
                <a:off x="7243263" y="4322736"/>
                <a:ext cx="24328" cy="50690"/>
              </a:xfrm>
              <a:custGeom>
                <a:avLst/>
                <a:gdLst>
                  <a:gd name="connsiteX0" fmla="*/ 24328 w 24328"/>
                  <a:gd name="connsiteY0" fmla="*/ 0 h 50690"/>
                  <a:gd name="connsiteX1" fmla="*/ 24328 w 24328"/>
                  <a:gd name="connsiteY1" fmla="*/ 25061 h 50690"/>
                  <a:gd name="connsiteX2" fmla="*/ 15785 w 24328"/>
                  <a:gd name="connsiteY2" fmla="*/ 34092 h 50690"/>
                  <a:gd name="connsiteX3" fmla="*/ 0 w 24328"/>
                  <a:gd name="connsiteY3" fmla="*/ 50691 h 50690"/>
                  <a:gd name="connsiteX4" fmla="*/ 0 w 24328"/>
                  <a:gd name="connsiteY4" fmla="*/ 24573 h 50690"/>
                  <a:gd name="connsiteX5" fmla="*/ 24328 w 24328"/>
                  <a:gd name="connsiteY5" fmla="*/ 0 h 5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90">
                    <a:moveTo>
                      <a:pt x="24328" y="0"/>
                    </a:moveTo>
                    <a:lnTo>
                      <a:pt x="24328" y="25061"/>
                    </a:lnTo>
                    <a:lnTo>
                      <a:pt x="15785" y="34092"/>
                    </a:lnTo>
                    <a:lnTo>
                      <a:pt x="0" y="50691"/>
                    </a:lnTo>
                    <a:lnTo>
                      <a:pt x="0" y="24573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5" name="Freeform: Shape 894">
                <a:extLst>
                  <a:ext uri="{FF2B5EF4-FFF2-40B4-BE49-F238E27FC236}">
                    <a16:creationId xmlns:a16="http://schemas.microsoft.com/office/drawing/2014/main" id="{F582DA60-4B99-DEEC-27E0-21A9F9D02580}"/>
                  </a:ext>
                </a:extLst>
              </p:cNvPr>
              <p:cNvSpPr/>
              <p:nvPr/>
            </p:nvSpPr>
            <p:spPr>
              <a:xfrm>
                <a:off x="7199086" y="4345013"/>
                <a:ext cx="44176" cy="24550"/>
              </a:xfrm>
              <a:custGeom>
                <a:avLst/>
                <a:gdLst>
                  <a:gd name="connsiteX0" fmla="*/ 44177 w 44176"/>
                  <a:gd name="connsiteY0" fmla="*/ 2295 h 24550"/>
                  <a:gd name="connsiteX1" fmla="*/ 44177 w 44176"/>
                  <a:gd name="connsiteY1" fmla="*/ 17104 h 24550"/>
                  <a:gd name="connsiteX2" fmla="*/ 19767 w 44176"/>
                  <a:gd name="connsiteY2" fmla="*/ 24020 h 24550"/>
                  <a:gd name="connsiteX3" fmla="*/ 9352 w 44176"/>
                  <a:gd name="connsiteY3" fmla="*/ 24020 h 24550"/>
                  <a:gd name="connsiteX4" fmla="*/ 4389 w 44176"/>
                  <a:gd name="connsiteY4" fmla="*/ 21985 h 24550"/>
                  <a:gd name="connsiteX5" fmla="*/ 8864 w 44176"/>
                  <a:gd name="connsiteY5" fmla="*/ 6363 h 24550"/>
                  <a:gd name="connsiteX6" fmla="*/ 44177 w 44176"/>
                  <a:gd name="connsiteY6" fmla="*/ 2295 h 2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0">
                    <a:moveTo>
                      <a:pt x="44177" y="2295"/>
                    </a:moveTo>
                    <a:lnTo>
                      <a:pt x="44177" y="17104"/>
                    </a:lnTo>
                    <a:cubicBezTo>
                      <a:pt x="36260" y="20130"/>
                      <a:pt x="28091" y="22441"/>
                      <a:pt x="19767" y="24020"/>
                    </a:cubicBezTo>
                    <a:cubicBezTo>
                      <a:pt x="16334" y="24728"/>
                      <a:pt x="12786" y="24728"/>
                      <a:pt x="9352" y="24020"/>
                    </a:cubicBezTo>
                    <a:cubicBezTo>
                      <a:pt x="7644" y="23483"/>
                      <a:pt x="5984" y="22799"/>
                      <a:pt x="4389" y="21985"/>
                    </a:cubicBezTo>
                    <a:cubicBezTo>
                      <a:pt x="-1632" y="18324"/>
                      <a:pt x="-2608" y="13035"/>
                      <a:pt x="8864" y="6363"/>
                    </a:cubicBezTo>
                    <a:cubicBezTo>
                      <a:pt x="19385" y="-333"/>
                      <a:pt x="32403" y="-1838"/>
                      <a:pt x="44177" y="2295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6" name="Freeform: Shape 895">
                <a:extLst>
                  <a:ext uri="{FF2B5EF4-FFF2-40B4-BE49-F238E27FC236}">
                    <a16:creationId xmlns:a16="http://schemas.microsoft.com/office/drawing/2014/main" id="{FFD7A9F1-A29B-7E22-3335-A89154AA2BC2}"/>
                  </a:ext>
                </a:extLst>
              </p:cNvPr>
              <p:cNvSpPr/>
              <p:nvPr/>
            </p:nvSpPr>
            <p:spPr>
              <a:xfrm>
                <a:off x="7199086" y="4345013"/>
                <a:ext cx="44176" cy="24550"/>
              </a:xfrm>
              <a:custGeom>
                <a:avLst/>
                <a:gdLst>
                  <a:gd name="connsiteX0" fmla="*/ 44177 w 44176"/>
                  <a:gd name="connsiteY0" fmla="*/ 2295 h 24550"/>
                  <a:gd name="connsiteX1" fmla="*/ 44177 w 44176"/>
                  <a:gd name="connsiteY1" fmla="*/ 17104 h 24550"/>
                  <a:gd name="connsiteX2" fmla="*/ 19767 w 44176"/>
                  <a:gd name="connsiteY2" fmla="*/ 24020 h 24550"/>
                  <a:gd name="connsiteX3" fmla="*/ 9352 w 44176"/>
                  <a:gd name="connsiteY3" fmla="*/ 24020 h 24550"/>
                  <a:gd name="connsiteX4" fmla="*/ 4389 w 44176"/>
                  <a:gd name="connsiteY4" fmla="*/ 21985 h 24550"/>
                  <a:gd name="connsiteX5" fmla="*/ 8864 w 44176"/>
                  <a:gd name="connsiteY5" fmla="*/ 6363 h 24550"/>
                  <a:gd name="connsiteX6" fmla="*/ 44177 w 44176"/>
                  <a:gd name="connsiteY6" fmla="*/ 2295 h 2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0">
                    <a:moveTo>
                      <a:pt x="44177" y="2295"/>
                    </a:moveTo>
                    <a:lnTo>
                      <a:pt x="44177" y="17104"/>
                    </a:lnTo>
                    <a:cubicBezTo>
                      <a:pt x="36260" y="20130"/>
                      <a:pt x="28091" y="22441"/>
                      <a:pt x="19767" y="24020"/>
                    </a:cubicBezTo>
                    <a:cubicBezTo>
                      <a:pt x="16334" y="24728"/>
                      <a:pt x="12786" y="24728"/>
                      <a:pt x="9352" y="24020"/>
                    </a:cubicBezTo>
                    <a:cubicBezTo>
                      <a:pt x="7644" y="23483"/>
                      <a:pt x="5984" y="22799"/>
                      <a:pt x="4389" y="21985"/>
                    </a:cubicBezTo>
                    <a:cubicBezTo>
                      <a:pt x="-1632" y="18324"/>
                      <a:pt x="-2608" y="13035"/>
                      <a:pt x="8864" y="6363"/>
                    </a:cubicBezTo>
                    <a:cubicBezTo>
                      <a:pt x="19385" y="-333"/>
                      <a:pt x="32403" y="-1838"/>
                      <a:pt x="44177" y="229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7" name="Freeform: Shape 896">
                <a:extLst>
                  <a:ext uri="{FF2B5EF4-FFF2-40B4-BE49-F238E27FC236}">
                    <a16:creationId xmlns:a16="http://schemas.microsoft.com/office/drawing/2014/main" id="{1767D18C-3F87-28D9-D192-49608F10292E}"/>
                  </a:ext>
                </a:extLst>
              </p:cNvPr>
              <p:cNvSpPr/>
              <p:nvPr/>
            </p:nvSpPr>
            <p:spPr>
              <a:xfrm>
                <a:off x="7146194" y="4331117"/>
                <a:ext cx="210411" cy="124733"/>
              </a:xfrm>
              <a:custGeom>
                <a:avLst/>
                <a:gdLst>
                  <a:gd name="connsiteX0" fmla="*/ 210411 w 210411"/>
                  <a:gd name="connsiteY0" fmla="*/ 87305 h 124733"/>
                  <a:gd name="connsiteX1" fmla="*/ 210411 w 210411"/>
                  <a:gd name="connsiteY1" fmla="*/ 108949 h 124733"/>
                  <a:gd name="connsiteX2" fmla="*/ 183073 w 210411"/>
                  <a:gd name="connsiteY2" fmla="*/ 124734 h 124733"/>
                  <a:gd name="connsiteX3" fmla="*/ 162813 w 210411"/>
                  <a:gd name="connsiteY3" fmla="*/ 113017 h 124733"/>
                  <a:gd name="connsiteX4" fmla="*/ 84295 w 210411"/>
                  <a:gd name="connsiteY4" fmla="*/ 116597 h 124733"/>
                  <a:gd name="connsiteX5" fmla="*/ 84295 w 210411"/>
                  <a:gd name="connsiteY5" fmla="*/ 94954 h 124733"/>
                  <a:gd name="connsiteX6" fmla="*/ 96744 w 210411"/>
                  <a:gd name="connsiteY6" fmla="*/ 82586 h 124733"/>
                  <a:gd name="connsiteX7" fmla="*/ 84295 w 210411"/>
                  <a:gd name="connsiteY7" fmla="*/ 86004 h 124733"/>
                  <a:gd name="connsiteX8" fmla="*/ 23189 w 210411"/>
                  <a:gd name="connsiteY8" fmla="*/ 79006 h 124733"/>
                  <a:gd name="connsiteX9" fmla="*/ 5289 w 210411"/>
                  <a:gd name="connsiteY9" fmla="*/ 56224 h 124733"/>
                  <a:gd name="connsiteX10" fmla="*/ 5289 w 210411"/>
                  <a:gd name="connsiteY10" fmla="*/ 35150 h 124733"/>
                  <a:gd name="connsiteX11" fmla="*/ 7486 w 210411"/>
                  <a:gd name="connsiteY11" fmla="*/ 25956 h 124733"/>
                  <a:gd name="connsiteX12" fmla="*/ 0 w 210411"/>
                  <a:gd name="connsiteY12" fmla="*/ 21643 h 124733"/>
                  <a:gd name="connsiteX13" fmla="*/ 0 w 210411"/>
                  <a:gd name="connsiteY13" fmla="*/ 0 h 124733"/>
                  <a:gd name="connsiteX14" fmla="*/ 20260 w 210411"/>
                  <a:gd name="connsiteY14" fmla="*/ 11717 h 124733"/>
                  <a:gd name="connsiteX15" fmla="*/ 5289 w 210411"/>
                  <a:gd name="connsiteY15" fmla="*/ 34906 h 124733"/>
                  <a:gd name="connsiteX16" fmla="*/ 5289 w 210411"/>
                  <a:gd name="connsiteY16" fmla="*/ 34906 h 124733"/>
                  <a:gd name="connsiteX17" fmla="*/ 23189 w 210411"/>
                  <a:gd name="connsiteY17" fmla="*/ 57200 h 124733"/>
                  <a:gd name="connsiteX18" fmla="*/ 100486 w 210411"/>
                  <a:gd name="connsiteY18" fmla="*/ 59722 h 124733"/>
                  <a:gd name="connsiteX19" fmla="*/ 152317 w 210411"/>
                  <a:gd name="connsiteY19" fmla="*/ 51586 h 124733"/>
                  <a:gd name="connsiteX20" fmla="*/ 148818 w 210411"/>
                  <a:gd name="connsiteY20" fmla="*/ 67127 h 124733"/>
                  <a:gd name="connsiteX21" fmla="*/ 110250 w 210411"/>
                  <a:gd name="connsiteY21" fmla="*/ 69324 h 124733"/>
                  <a:gd name="connsiteX22" fmla="*/ 84295 w 210411"/>
                  <a:gd name="connsiteY22" fmla="*/ 95035 h 124733"/>
                  <a:gd name="connsiteX23" fmla="*/ 98615 w 210411"/>
                  <a:gd name="connsiteY23" fmla="*/ 99185 h 124733"/>
                  <a:gd name="connsiteX24" fmla="*/ 162813 w 210411"/>
                  <a:gd name="connsiteY24" fmla="*/ 91536 h 124733"/>
                  <a:gd name="connsiteX25" fmla="*/ 183073 w 210411"/>
                  <a:gd name="connsiteY25" fmla="*/ 103253 h 12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0411" h="124733">
                    <a:moveTo>
                      <a:pt x="210411" y="87305"/>
                    </a:moveTo>
                    <a:lnTo>
                      <a:pt x="210411" y="108949"/>
                    </a:lnTo>
                    <a:lnTo>
                      <a:pt x="183073" y="124734"/>
                    </a:lnTo>
                    <a:lnTo>
                      <a:pt x="162813" y="113017"/>
                    </a:lnTo>
                    <a:cubicBezTo>
                      <a:pt x="138134" y="124514"/>
                      <a:pt x="109917" y="125799"/>
                      <a:pt x="84295" y="116597"/>
                    </a:cubicBezTo>
                    <a:lnTo>
                      <a:pt x="84295" y="94954"/>
                    </a:lnTo>
                    <a:lnTo>
                      <a:pt x="96744" y="82586"/>
                    </a:lnTo>
                    <a:lnTo>
                      <a:pt x="84295" y="86004"/>
                    </a:lnTo>
                    <a:cubicBezTo>
                      <a:pt x="63807" y="91935"/>
                      <a:pt x="41806" y="89413"/>
                      <a:pt x="23189" y="79006"/>
                    </a:cubicBezTo>
                    <a:cubicBezTo>
                      <a:pt x="10903" y="71927"/>
                      <a:pt x="5207" y="64198"/>
                      <a:pt x="5289" y="56224"/>
                    </a:cubicBezTo>
                    <a:lnTo>
                      <a:pt x="5289" y="35150"/>
                    </a:lnTo>
                    <a:lnTo>
                      <a:pt x="7486" y="25956"/>
                    </a:lnTo>
                    <a:lnTo>
                      <a:pt x="0" y="21643"/>
                    </a:lnTo>
                    <a:lnTo>
                      <a:pt x="0" y="0"/>
                    </a:lnTo>
                    <a:lnTo>
                      <a:pt x="20260" y="11717"/>
                    </a:lnTo>
                    <a:cubicBezTo>
                      <a:pt x="10415" y="19365"/>
                      <a:pt x="5126" y="27258"/>
                      <a:pt x="5289" y="34906"/>
                    </a:cubicBezTo>
                    <a:lnTo>
                      <a:pt x="5289" y="34906"/>
                    </a:lnTo>
                    <a:cubicBezTo>
                      <a:pt x="5289" y="43043"/>
                      <a:pt x="11228" y="50284"/>
                      <a:pt x="23189" y="57200"/>
                    </a:cubicBezTo>
                    <a:cubicBezTo>
                      <a:pt x="49877" y="72578"/>
                      <a:pt x="76240" y="67452"/>
                      <a:pt x="100486" y="59722"/>
                    </a:cubicBezTo>
                    <a:cubicBezTo>
                      <a:pt x="122943" y="52400"/>
                      <a:pt x="139298" y="43449"/>
                      <a:pt x="152317" y="51586"/>
                    </a:cubicBezTo>
                    <a:cubicBezTo>
                      <a:pt x="160453" y="56224"/>
                      <a:pt x="157849" y="61838"/>
                      <a:pt x="148818" y="67127"/>
                    </a:cubicBezTo>
                    <a:cubicBezTo>
                      <a:pt x="136963" y="73669"/>
                      <a:pt x="122773" y="74474"/>
                      <a:pt x="110250" y="69324"/>
                    </a:cubicBezTo>
                    <a:lnTo>
                      <a:pt x="84295" y="95035"/>
                    </a:lnTo>
                    <a:cubicBezTo>
                      <a:pt x="88957" y="96785"/>
                      <a:pt x="93741" y="98168"/>
                      <a:pt x="98615" y="99185"/>
                    </a:cubicBezTo>
                    <a:cubicBezTo>
                      <a:pt x="120291" y="103310"/>
                      <a:pt x="142715" y="100641"/>
                      <a:pt x="162813" y="91536"/>
                    </a:cubicBezTo>
                    <a:lnTo>
                      <a:pt x="183073" y="10325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8" name="Freeform: Shape 897">
                <a:extLst>
                  <a:ext uri="{FF2B5EF4-FFF2-40B4-BE49-F238E27FC236}">
                    <a16:creationId xmlns:a16="http://schemas.microsoft.com/office/drawing/2014/main" id="{21E03069-48D7-574A-888C-CCF8FF649797}"/>
                  </a:ext>
                </a:extLst>
              </p:cNvPr>
              <p:cNvSpPr/>
              <p:nvPr/>
            </p:nvSpPr>
            <p:spPr>
              <a:xfrm>
                <a:off x="7151481" y="4357072"/>
                <a:ext cx="205123" cy="98859"/>
              </a:xfrm>
              <a:custGeom>
                <a:avLst/>
                <a:gdLst>
                  <a:gd name="connsiteX0" fmla="*/ 1 w 205123"/>
                  <a:gd name="connsiteY0" fmla="*/ 8950 h 98859"/>
                  <a:gd name="connsiteX1" fmla="*/ 1 w 205123"/>
                  <a:gd name="connsiteY1" fmla="*/ 8950 h 98859"/>
                  <a:gd name="connsiteX2" fmla="*/ 17901 w 205123"/>
                  <a:gd name="connsiteY2" fmla="*/ 31244 h 98859"/>
                  <a:gd name="connsiteX3" fmla="*/ 95199 w 205123"/>
                  <a:gd name="connsiteY3" fmla="*/ 33767 h 98859"/>
                  <a:gd name="connsiteX4" fmla="*/ 147029 w 205123"/>
                  <a:gd name="connsiteY4" fmla="*/ 25630 h 98859"/>
                  <a:gd name="connsiteX5" fmla="*/ 143530 w 205123"/>
                  <a:gd name="connsiteY5" fmla="*/ 41171 h 98859"/>
                  <a:gd name="connsiteX6" fmla="*/ 104963 w 205123"/>
                  <a:gd name="connsiteY6" fmla="*/ 43368 h 98859"/>
                  <a:gd name="connsiteX7" fmla="*/ 79007 w 205123"/>
                  <a:gd name="connsiteY7" fmla="*/ 69079 h 98859"/>
                  <a:gd name="connsiteX8" fmla="*/ 93327 w 205123"/>
                  <a:gd name="connsiteY8" fmla="*/ 73229 h 98859"/>
                  <a:gd name="connsiteX9" fmla="*/ 157525 w 205123"/>
                  <a:gd name="connsiteY9" fmla="*/ 65581 h 98859"/>
                  <a:gd name="connsiteX10" fmla="*/ 177785 w 205123"/>
                  <a:gd name="connsiteY10" fmla="*/ 77297 h 98859"/>
                  <a:gd name="connsiteX11" fmla="*/ 205124 w 205123"/>
                  <a:gd name="connsiteY11" fmla="*/ 61431 h 98859"/>
                  <a:gd name="connsiteX12" fmla="*/ 205124 w 205123"/>
                  <a:gd name="connsiteY12" fmla="*/ 83074 h 98859"/>
                  <a:gd name="connsiteX13" fmla="*/ 177785 w 205123"/>
                  <a:gd name="connsiteY13" fmla="*/ 98859 h 98859"/>
                  <a:gd name="connsiteX14" fmla="*/ 157525 w 205123"/>
                  <a:gd name="connsiteY14" fmla="*/ 87143 h 98859"/>
                  <a:gd name="connsiteX15" fmla="*/ 79007 w 205123"/>
                  <a:gd name="connsiteY15" fmla="*/ 90723 h 98859"/>
                  <a:gd name="connsiteX16" fmla="*/ 79007 w 205123"/>
                  <a:gd name="connsiteY16" fmla="*/ 68998 h 98859"/>
                  <a:gd name="connsiteX17" fmla="*/ 91456 w 205123"/>
                  <a:gd name="connsiteY17" fmla="*/ 56630 h 98859"/>
                  <a:gd name="connsiteX18" fmla="*/ 79007 w 205123"/>
                  <a:gd name="connsiteY18" fmla="*/ 60048 h 98859"/>
                  <a:gd name="connsiteX19" fmla="*/ 17901 w 205123"/>
                  <a:gd name="connsiteY19" fmla="*/ 53051 h 98859"/>
                  <a:gd name="connsiteX20" fmla="*/ 1 w 205123"/>
                  <a:gd name="connsiteY20" fmla="*/ 30268 h 98859"/>
                  <a:gd name="connsiteX21" fmla="*/ 1 w 205123"/>
                  <a:gd name="connsiteY21" fmla="*/ 9194 h 98859"/>
                  <a:gd name="connsiteX22" fmla="*/ 2198 w 205123"/>
                  <a:gd name="connsiteY22" fmla="*/ 0 h 9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5123" h="98859">
                    <a:moveTo>
                      <a:pt x="1" y="8950"/>
                    </a:moveTo>
                    <a:lnTo>
                      <a:pt x="1" y="8950"/>
                    </a:lnTo>
                    <a:cubicBezTo>
                      <a:pt x="1" y="17087"/>
                      <a:pt x="5940" y="24328"/>
                      <a:pt x="17901" y="31244"/>
                    </a:cubicBezTo>
                    <a:cubicBezTo>
                      <a:pt x="44589" y="46623"/>
                      <a:pt x="70952" y="41497"/>
                      <a:pt x="95199" y="33767"/>
                    </a:cubicBezTo>
                    <a:cubicBezTo>
                      <a:pt x="117656" y="26444"/>
                      <a:pt x="134010" y="17494"/>
                      <a:pt x="147029" y="25630"/>
                    </a:cubicBezTo>
                    <a:cubicBezTo>
                      <a:pt x="155165" y="30268"/>
                      <a:pt x="152561" y="35882"/>
                      <a:pt x="143530" y="41171"/>
                    </a:cubicBezTo>
                    <a:cubicBezTo>
                      <a:pt x="131675" y="47713"/>
                      <a:pt x="117485" y="48518"/>
                      <a:pt x="104963" y="43368"/>
                    </a:cubicBezTo>
                    <a:lnTo>
                      <a:pt x="79007" y="69079"/>
                    </a:lnTo>
                    <a:cubicBezTo>
                      <a:pt x="83669" y="70829"/>
                      <a:pt x="88453" y="72212"/>
                      <a:pt x="93327" y="73229"/>
                    </a:cubicBezTo>
                    <a:cubicBezTo>
                      <a:pt x="115003" y="77354"/>
                      <a:pt x="137427" y="74686"/>
                      <a:pt x="157525" y="65581"/>
                    </a:cubicBezTo>
                    <a:lnTo>
                      <a:pt x="177785" y="77297"/>
                    </a:lnTo>
                    <a:lnTo>
                      <a:pt x="205124" y="61431"/>
                    </a:lnTo>
                    <a:lnTo>
                      <a:pt x="205124" y="83074"/>
                    </a:lnTo>
                    <a:lnTo>
                      <a:pt x="177785" y="98859"/>
                    </a:lnTo>
                    <a:lnTo>
                      <a:pt x="157525" y="87143"/>
                    </a:lnTo>
                    <a:cubicBezTo>
                      <a:pt x="132847" y="98640"/>
                      <a:pt x="104629" y="99925"/>
                      <a:pt x="79007" y="90723"/>
                    </a:cubicBezTo>
                    <a:lnTo>
                      <a:pt x="79007" y="68998"/>
                    </a:lnTo>
                    <a:lnTo>
                      <a:pt x="91456" y="56630"/>
                    </a:lnTo>
                    <a:lnTo>
                      <a:pt x="79007" y="60048"/>
                    </a:lnTo>
                    <a:cubicBezTo>
                      <a:pt x="58519" y="65979"/>
                      <a:pt x="36518" y="63457"/>
                      <a:pt x="17901" y="53051"/>
                    </a:cubicBezTo>
                    <a:cubicBezTo>
                      <a:pt x="5615" y="45972"/>
                      <a:pt x="-81" y="38242"/>
                      <a:pt x="1" y="30268"/>
                    </a:cubicBezTo>
                    <a:lnTo>
                      <a:pt x="1" y="9194"/>
                    </a:lnTo>
                    <a:lnTo>
                      <a:pt x="2198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9" name="Freeform: Shape 898">
                <a:extLst>
                  <a:ext uri="{FF2B5EF4-FFF2-40B4-BE49-F238E27FC236}">
                    <a16:creationId xmlns:a16="http://schemas.microsoft.com/office/drawing/2014/main" id="{FE8E6BF4-F86A-C1DD-8FC2-36B78E7948A0}"/>
                  </a:ext>
                </a:extLst>
              </p:cNvPr>
              <p:cNvSpPr/>
              <p:nvPr/>
            </p:nvSpPr>
            <p:spPr>
              <a:xfrm>
                <a:off x="7146194" y="4331117"/>
                <a:ext cx="20341" cy="25955"/>
              </a:xfrm>
              <a:custGeom>
                <a:avLst/>
                <a:gdLst>
                  <a:gd name="connsiteX0" fmla="*/ 0 w 20341"/>
                  <a:gd name="connsiteY0" fmla="*/ 0 h 25955"/>
                  <a:gd name="connsiteX1" fmla="*/ 0 w 20341"/>
                  <a:gd name="connsiteY1" fmla="*/ 21643 h 25955"/>
                  <a:gd name="connsiteX2" fmla="*/ 7486 w 20341"/>
                  <a:gd name="connsiteY2" fmla="*/ 25956 h 25955"/>
                  <a:gd name="connsiteX3" fmla="*/ 7486 w 20341"/>
                  <a:gd name="connsiteY3" fmla="*/ 25956 h 25955"/>
                  <a:gd name="connsiteX4" fmla="*/ 20341 w 20341"/>
                  <a:gd name="connsiteY4" fmla="*/ 11635 h 2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25955">
                    <a:moveTo>
                      <a:pt x="0" y="0"/>
                    </a:moveTo>
                    <a:lnTo>
                      <a:pt x="0" y="21643"/>
                    </a:lnTo>
                    <a:lnTo>
                      <a:pt x="7486" y="25956"/>
                    </a:lnTo>
                    <a:lnTo>
                      <a:pt x="7486" y="25956"/>
                    </a:lnTo>
                    <a:cubicBezTo>
                      <a:pt x="10675" y="20301"/>
                      <a:pt x="15061" y="15419"/>
                      <a:pt x="20341" y="1163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0" name="Freeform: Shape 899">
                <a:extLst>
                  <a:ext uri="{FF2B5EF4-FFF2-40B4-BE49-F238E27FC236}">
                    <a16:creationId xmlns:a16="http://schemas.microsoft.com/office/drawing/2014/main" id="{6E54E038-B5C9-DC8C-B7C9-135389BAD534}"/>
                  </a:ext>
                </a:extLst>
              </p:cNvPr>
              <p:cNvSpPr/>
              <p:nvPr/>
            </p:nvSpPr>
            <p:spPr>
              <a:xfrm>
                <a:off x="7336345" y="4385713"/>
                <a:ext cx="15786" cy="28884"/>
              </a:xfrm>
              <a:custGeom>
                <a:avLst/>
                <a:gdLst>
                  <a:gd name="connsiteX0" fmla="*/ 15785 w 15786"/>
                  <a:gd name="connsiteY0" fmla="*/ 18633 h 28884"/>
                  <a:gd name="connsiteX1" fmla="*/ 13751 w 15786"/>
                  <a:gd name="connsiteY1" fmla="*/ 28885 h 28884"/>
                  <a:gd name="connsiteX2" fmla="*/ 0 w 15786"/>
                  <a:gd name="connsiteY2" fmla="*/ 20748 h 28884"/>
                  <a:gd name="connsiteX3" fmla="*/ 15541 w 15786"/>
                  <a:gd name="connsiteY3" fmla="*/ 0 h 28884"/>
                  <a:gd name="connsiteX4" fmla="*/ 15785 w 15786"/>
                  <a:gd name="connsiteY4" fmla="*/ 18633 h 2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884">
                    <a:moveTo>
                      <a:pt x="15785" y="18633"/>
                    </a:moveTo>
                    <a:cubicBezTo>
                      <a:pt x="15817" y="22156"/>
                      <a:pt x="15126" y="25646"/>
                      <a:pt x="13751" y="28885"/>
                    </a:cubicBezTo>
                    <a:lnTo>
                      <a:pt x="0" y="20748"/>
                    </a:lnTo>
                    <a:cubicBezTo>
                      <a:pt x="8405" y="16973"/>
                      <a:pt x="14280" y="9129"/>
                      <a:pt x="15541" y="0"/>
                    </a:cubicBezTo>
                    <a:cubicBezTo>
                      <a:pt x="15622" y="6184"/>
                      <a:pt x="15785" y="17982"/>
                      <a:pt x="15785" y="1863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1" name="Freeform: Shape 900">
                <a:extLst>
                  <a:ext uri="{FF2B5EF4-FFF2-40B4-BE49-F238E27FC236}">
                    <a16:creationId xmlns:a16="http://schemas.microsoft.com/office/drawing/2014/main" id="{AAF0DB71-6EFC-F992-C934-310F9408DCC4}"/>
                  </a:ext>
                </a:extLst>
              </p:cNvPr>
              <p:cNvSpPr/>
              <p:nvPr/>
            </p:nvSpPr>
            <p:spPr>
              <a:xfrm>
                <a:off x="7336345" y="4385713"/>
                <a:ext cx="15786" cy="28884"/>
              </a:xfrm>
              <a:custGeom>
                <a:avLst/>
                <a:gdLst>
                  <a:gd name="connsiteX0" fmla="*/ 15785 w 15786"/>
                  <a:gd name="connsiteY0" fmla="*/ 18633 h 28884"/>
                  <a:gd name="connsiteX1" fmla="*/ 13751 w 15786"/>
                  <a:gd name="connsiteY1" fmla="*/ 28885 h 28884"/>
                  <a:gd name="connsiteX2" fmla="*/ 0 w 15786"/>
                  <a:gd name="connsiteY2" fmla="*/ 20748 h 28884"/>
                  <a:gd name="connsiteX3" fmla="*/ 15541 w 15786"/>
                  <a:gd name="connsiteY3" fmla="*/ 0 h 28884"/>
                  <a:gd name="connsiteX4" fmla="*/ 15785 w 15786"/>
                  <a:gd name="connsiteY4" fmla="*/ 18633 h 2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884">
                    <a:moveTo>
                      <a:pt x="15785" y="18633"/>
                    </a:moveTo>
                    <a:cubicBezTo>
                      <a:pt x="15817" y="22156"/>
                      <a:pt x="15126" y="25646"/>
                      <a:pt x="13751" y="28885"/>
                    </a:cubicBezTo>
                    <a:lnTo>
                      <a:pt x="0" y="20748"/>
                    </a:lnTo>
                    <a:cubicBezTo>
                      <a:pt x="8405" y="16973"/>
                      <a:pt x="14280" y="9129"/>
                      <a:pt x="15541" y="0"/>
                    </a:cubicBezTo>
                    <a:cubicBezTo>
                      <a:pt x="15622" y="6184"/>
                      <a:pt x="15785" y="17982"/>
                      <a:pt x="15785" y="186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2" name="Freeform: Shape 901">
                <a:extLst>
                  <a:ext uri="{FF2B5EF4-FFF2-40B4-BE49-F238E27FC236}">
                    <a16:creationId xmlns:a16="http://schemas.microsoft.com/office/drawing/2014/main" id="{8C08511A-4BF9-B2D2-155B-8B0BEE1A97F5}"/>
                  </a:ext>
                </a:extLst>
              </p:cNvPr>
              <p:cNvSpPr/>
              <p:nvPr/>
            </p:nvSpPr>
            <p:spPr>
              <a:xfrm>
                <a:off x="7146763" y="4314030"/>
                <a:ext cx="210411" cy="119282"/>
              </a:xfrm>
              <a:custGeom>
                <a:avLst/>
                <a:gdLst>
                  <a:gd name="connsiteX0" fmla="*/ 205286 w 210411"/>
                  <a:gd name="connsiteY0" fmla="*/ 101789 h 119282"/>
                  <a:gd name="connsiteX1" fmla="*/ 189582 w 210411"/>
                  <a:gd name="connsiteY1" fmla="*/ 92676 h 119282"/>
                  <a:gd name="connsiteX2" fmla="*/ 205286 w 210411"/>
                  <a:gd name="connsiteY2" fmla="*/ 68266 h 119282"/>
                  <a:gd name="connsiteX3" fmla="*/ 205286 w 210411"/>
                  <a:gd name="connsiteY3" fmla="*/ 66150 h 119282"/>
                  <a:gd name="connsiteX4" fmla="*/ 187792 w 210411"/>
                  <a:gd name="connsiteY4" fmla="*/ 44914 h 119282"/>
                  <a:gd name="connsiteX5" fmla="*/ 187792 w 210411"/>
                  <a:gd name="connsiteY5" fmla="*/ 44914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1 w 210411"/>
                  <a:gd name="connsiteY9" fmla="*/ 35394 h 119282"/>
                  <a:gd name="connsiteX10" fmla="*/ 140681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6 h 119282"/>
                  <a:gd name="connsiteX13" fmla="*/ 112610 w 210411"/>
                  <a:gd name="connsiteY13" fmla="*/ 41497 h 119282"/>
                  <a:gd name="connsiteX14" fmla="*/ 101138 w 210411"/>
                  <a:gd name="connsiteY14" fmla="*/ 45240 h 119282"/>
                  <a:gd name="connsiteX15" fmla="*/ 96825 w 210411"/>
                  <a:gd name="connsiteY15" fmla="*/ 46704 h 119282"/>
                  <a:gd name="connsiteX16" fmla="*/ 72416 w 210411"/>
                  <a:gd name="connsiteY16" fmla="*/ 53620 h 119282"/>
                  <a:gd name="connsiteX17" fmla="*/ 62001 w 210411"/>
                  <a:gd name="connsiteY17" fmla="*/ 53213 h 119282"/>
                  <a:gd name="connsiteX18" fmla="*/ 57119 w 210411"/>
                  <a:gd name="connsiteY18" fmla="*/ 51179 h 119282"/>
                  <a:gd name="connsiteX19" fmla="*/ 61512 w 210411"/>
                  <a:gd name="connsiteY19" fmla="*/ 35638 h 119282"/>
                  <a:gd name="connsiteX20" fmla="*/ 96744 w 210411"/>
                  <a:gd name="connsiteY20" fmla="*/ 31977 h 119282"/>
                  <a:gd name="connsiteX21" fmla="*/ 121154 w 210411"/>
                  <a:gd name="connsiteY21" fmla="*/ 7567 h 119282"/>
                  <a:gd name="connsiteX22" fmla="*/ 47924 w 210411"/>
                  <a:gd name="connsiteY22" fmla="*/ 11635 h 119282"/>
                  <a:gd name="connsiteX23" fmla="*/ 27665 w 210411"/>
                  <a:gd name="connsiteY23" fmla="*/ 0 h 119282"/>
                  <a:gd name="connsiteX24" fmla="*/ 0 w 210411"/>
                  <a:gd name="connsiteY24" fmla="*/ 16273 h 119282"/>
                  <a:gd name="connsiteX25" fmla="*/ 20341 w 210411"/>
                  <a:gd name="connsiteY25" fmla="*/ 27909 h 119282"/>
                  <a:gd name="connsiteX26" fmla="*/ 5208 w 210411"/>
                  <a:gd name="connsiteY26" fmla="*/ 51261 h 119282"/>
                  <a:gd name="connsiteX27" fmla="*/ 5208 w 210411"/>
                  <a:gd name="connsiteY27" fmla="*/ 51261 h 119282"/>
                  <a:gd name="connsiteX28" fmla="*/ 23189 w 210411"/>
                  <a:gd name="connsiteY28" fmla="*/ 73555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4 h 119282"/>
                  <a:gd name="connsiteX31" fmla="*/ 148818 w 210411"/>
                  <a:gd name="connsiteY31" fmla="*/ 83075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731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286" y="101789"/>
                    </a:moveTo>
                    <a:lnTo>
                      <a:pt x="189582" y="92676"/>
                    </a:lnTo>
                    <a:cubicBezTo>
                      <a:pt x="199167" y="88347"/>
                      <a:pt x="205318" y="78786"/>
                      <a:pt x="205286" y="68266"/>
                    </a:cubicBezTo>
                    <a:cubicBezTo>
                      <a:pt x="205326" y="67558"/>
                      <a:pt x="205326" y="66858"/>
                      <a:pt x="205286" y="66150"/>
                    </a:cubicBezTo>
                    <a:cubicBezTo>
                      <a:pt x="204635" y="58665"/>
                      <a:pt x="199183" y="51423"/>
                      <a:pt x="187792" y="44914"/>
                    </a:cubicBezTo>
                    <a:lnTo>
                      <a:pt x="187792" y="44914"/>
                    </a:lnTo>
                    <a:cubicBezTo>
                      <a:pt x="176702" y="38551"/>
                      <a:pt x="164123" y="35272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cubicBezTo>
                      <a:pt x="143692" y="35394"/>
                      <a:pt x="142715" y="35394"/>
                      <a:pt x="141821" y="35394"/>
                    </a:cubicBezTo>
                    <a:lnTo>
                      <a:pt x="140681" y="35394"/>
                    </a:lnTo>
                    <a:cubicBezTo>
                      <a:pt x="139949" y="35345"/>
                      <a:pt x="139217" y="35345"/>
                      <a:pt x="138485" y="35394"/>
                    </a:cubicBezTo>
                    <a:cubicBezTo>
                      <a:pt x="132504" y="36265"/>
                      <a:pt x="126581" y="37485"/>
                      <a:pt x="120747" y="39056"/>
                    </a:cubicBezTo>
                    <a:lnTo>
                      <a:pt x="112610" y="41497"/>
                    </a:lnTo>
                    <a:lnTo>
                      <a:pt x="101138" y="45240"/>
                    </a:lnTo>
                    <a:lnTo>
                      <a:pt x="96825" y="46704"/>
                    </a:lnTo>
                    <a:cubicBezTo>
                      <a:pt x="88933" y="49804"/>
                      <a:pt x="80764" y="52123"/>
                      <a:pt x="72416" y="53620"/>
                    </a:cubicBezTo>
                    <a:cubicBezTo>
                      <a:pt x="68957" y="54238"/>
                      <a:pt x="65402" y="54100"/>
                      <a:pt x="62001" y="53213"/>
                    </a:cubicBezTo>
                    <a:cubicBezTo>
                      <a:pt x="60284" y="52774"/>
                      <a:pt x="58640" y="52090"/>
                      <a:pt x="57119" y="51179"/>
                    </a:cubicBezTo>
                    <a:cubicBezTo>
                      <a:pt x="51016" y="47680"/>
                      <a:pt x="50040" y="42310"/>
                      <a:pt x="61512" y="35638"/>
                    </a:cubicBezTo>
                    <a:cubicBezTo>
                      <a:pt x="72082" y="29105"/>
                      <a:pt x="85060" y="27754"/>
                      <a:pt x="96744" y="31977"/>
                    </a:cubicBezTo>
                    <a:lnTo>
                      <a:pt x="121154" y="7567"/>
                    </a:lnTo>
                    <a:cubicBezTo>
                      <a:pt x="97053" y="49"/>
                      <a:pt x="71049" y="1497"/>
                      <a:pt x="47924" y="11635"/>
                    </a:cubicBezTo>
                    <a:lnTo>
                      <a:pt x="27665" y="0"/>
                    </a:lnTo>
                    <a:lnTo>
                      <a:pt x="0" y="16273"/>
                    </a:lnTo>
                    <a:lnTo>
                      <a:pt x="20341" y="27909"/>
                    </a:lnTo>
                    <a:cubicBezTo>
                      <a:pt x="10415" y="35638"/>
                      <a:pt x="5126" y="43531"/>
                      <a:pt x="5208" y="51261"/>
                    </a:cubicBezTo>
                    <a:lnTo>
                      <a:pt x="5208" y="51261"/>
                    </a:lnTo>
                    <a:cubicBezTo>
                      <a:pt x="5208" y="59397"/>
                      <a:pt x="11229" y="66638"/>
                      <a:pt x="23189" y="73555"/>
                    </a:cubicBezTo>
                    <a:cubicBezTo>
                      <a:pt x="49877" y="88933"/>
                      <a:pt x="76321" y="83807"/>
                      <a:pt x="100487" y="76077"/>
                    </a:cubicBezTo>
                    <a:cubicBezTo>
                      <a:pt x="122944" y="68673"/>
                      <a:pt x="139298" y="59804"/>
                      <a:pt x="152235" y="67534"/>
                    </a:cubicBezTo>
                    <a:cubicBezTo>
                      <a:pt x="160372" y="72253"/>
                      <a:pt x="157850" y="77867"/>
                      <a:pt x="148818" y="83075"/>
                    </a:cubicBezTo>
                    <a:cubicBezTo>
                      <a:pt x="136979" y="89673"/>
                      <a:pt x="122781" y="90519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22"/>
                      <a:pt x="93741" y="114237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093" y="116207"/>
                      <a:pt x="150340" y="112984"/>
                      <a:pt x="162731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3" name="Freeform: Shape 902">
                <a:extLst>
                  <a:ext uri="{FF2B5EF4-FFF2-40B4-BE49-F238E27FC236}">
                    <a16:creationId xmlns:a16="http://schemas.microsoft.com/office/drawing/2014/main" id="{F37248C9-0DCC-065D-55AD-06A758CBE6E4}"/>
                  </a:ext>
                </a:extLst>
              </p:cNvPr>
              <p:cNvSpPr/>
              <p:nvPr/>
            </p:nvSpPr>
            <p:spPr>
              <a:xfrm>
                <a:off x="7146763" y="4314030"/>
                <a:ext cx="210411" cy="119282"/>
              </a:xfrm>
              <a:custGeom>
                <a:avLst/>
                <a:gdLst>
                  <a:gd name="connsiteX0" fmla="*/ 205286 w 210411"/>
                  <a:gd name="connsiteY0" fmla="*/ 101789 h 119282"/>
                  <a:gd name="connsiteX1" fmla="*/ 189582 w 210411"/>
                  <a:gd name="connsiteY1" fmla="*/ 92676 h 119282"/>
                  <a:gd name="connsiteX2" fmla="*/ 205286 w 210411"/>
                  <a:gd name="connsiteY2" fmla="*/ 68266 h 119282"/>
                  <a:gd name="connsiteX3" fmla="*/ 205286 w 210411"/>
                  <a:gd name="connsiteY3" fmla="*/ 66150 h 119282"/>
                  <a:gd name="connsiteX4" fmla="*/ 187792 w 210411"/>
                  <a:gd name="connsiteY4" fmla="*/ 44914 h 119282"/>
                  <a:gd name="connsiteX5" fmla="*/ 187792 w 210411"/>
                  <a:gd name="connsiteY5" fmla="*/ 44914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1 w 210411"/>
                  <a:gd name="connsiteY9" fmla="*/ 35394 h 119282"/>
                  <a:gd name="connsiteX10" fmla="*/ 140681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6 h 119282"/>
                  <a:gd name="connsiteX13" fmla="*/ 112610 w 210411"/>
                  <a:gd name="connsiteY13" fmla="*/ 41497 h 119282"/>
                  <a:gd name="connsiteX14" fmla="*/ 101138 w 210411"/>
                  <a:gd name="connsiteY14" fmla="*/ 45240 h 119282"/>
                  <a:gd name="connsiteX15" fmla="*/ 96825 w 210411"/>
                  <a:gd name="connsiteY15" fmla="*/ 46704 h 119282"/>
                  <a:gd name="connsiteX16" fmla="*/ 72416 w 210411"/>
                  <a:gd name="connsiteY16" fmla="*/ 53620 h 119282"/>
                  <a:gd name="connsiteX17" fmla="*/ 62001 w 210411"/>
                  <a:gd name="connsiteY17" fmla="*/ 53213 h 119282"/>
                  <a:gd name="connsiteX18" fmla="*/ 57119 w 210411"/>
                  <a:gd name="connsiteY18" fmla="*/ 51179 h 119282"/>
                  <a:gd name="connsiteX19" fmla="*/ 61512 w 210411"/>
                  <a:gd name="connsiteY19" fmla="*/ 35638 h 119282"/>
                  <a:gd name="connsiteX20" fmla="*/ 96744 w 210411"/>
                  <a:gd name="connsiteY20" fmla="*/ 31977 h 119282"/>
                  <a:gd name="connsiteX21" fmla="*/ 121154 w 210411"/>
                  <a:gd name="connsiteY21" fmla="*/ 7567 h 119282"/>
                  <a:gd name="connsiteX22" fmla="*/ 47924 w 210411"/>
                  <a:gd name="connsiteY22" fmla="*/ 11635 h 119282"/>
                  <a:gd name="connsiteX23" fmla="*/ 27665 w 210411"/>
                  <a:gd name="connsiteY23" fmla="*/ 0 h 119282"/>
                  <a:gd name="connsiteX24" fmla="*/ 0 w 210411"/>
                  <a:gd name="connsiteY24" fmla="*/ 16273 h 119282"/>
                  <a:gd name="connsiteX25" fmla="*/ 20341 w 210411"/>
                  <a:gd name="connsiteY25" fmla="*/ 27909 h 119282"/>
                  <a:gd name="connsiteX26" fmla="*/ 5208 w 210411"/>
                  <a:gd name="connsiteY26" fmla="*/ 51261 h 119282"/>
                  <a:gd name="connsiteX27" fmla="*/ 5208 w 210411"/>
                  <a:gd name="connsiteY27" fmla="*/ 51261 h 119282"/>
                  <a:gd name="connsiteX28" fmla="*/ 23189 w 210411"/>
                  <a:gd name="connsiteY28" fmla="*/ 73555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4 h 119282"/>
                  <a:gd name="connsiteX31" fmla="*/ 148818 w 210411"/>
                  <a:gd name="connsiteY31" fmla="*/ 83075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731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286" y="101789"/>
                    </a:moveTo>
                    <a:lnTo>
                      <a:pt x="189582" y="92676"/>
                    </a:lnTo>
                    <a:cubicBezTo>
                      <a:pt x="199167" y="88347"/>
                      <a:pt x="205318" y="78786"/>
                      <a:pt x="205286" y="68266"/>
                    </a:cubicBezTo>
                    <a:cubicBezTo>
                      <a:pt x="205326" y="67558"/>
                      <a:pt x="205326" y="66858"/>
                      <a:pt x="205286" y="66150"/>
                    </a:cubicBezTo>
                    <a:cubicBezTo>
                      <a:pt x="204635" y="58665"/>
                      <a:pt x="199183" y="51423"/>
                      <a:pt x="187792" y="44914"/>
                    </a:cubicBezTo>
                    <a:lnTo>
                      <a:pt x="187792" y="44914"/>
                    </a:lnTo>
                    <a:cubicBezTo>
                      <a:pt x="176702" y="38551"/>
                      <a:pt x="164123" y="35272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cubicBezTo>
                      <a:pt x="143692" y="35394"/>
                      <a:pt x="142715" y="35394"/>
                      <a:pt x="141821" y="35394"/>
                    </a:cubicBezTo>
                    <a:lnTo>
                      <a:pt x="140681" y="35394"/>
                    </a:lnTo>
                    <a:cubicBezTo>
                      <a:pt x="139949" y="35345"/>
                      <a:pt x="139217" y="35345"/>
                      <a:pt x="138485" y="35394"/>
                    </a:cubicBezTo>
                    <a:cubicBezTo>
                      <a:pt x="132504" y="36265"/>
                      <a:pt x="126581" y="37485"/>
                      <a:pt x="120747" y="39056"/>
                    </a:cubicBezTo>
                    <a:lnTo>
                      <a:pt x="112610" y="41497"/>
                    </a:lnTo>
                    <a:lnTo>
                      <a:pt x="101138" y="45240"/>
                    </a:lnTo>
                    <a:lnTo>
                      <a:pt x="96825" y="46704"/>
                    </a:lnTo>
                    <a:cubicBezTo>
                      <a:pt x="88933" y="49804"/>
                      <a:pt x="80764" y="52123"/>
                      <a:pt x="72416" y="53620"/>
                    </a:cubicBezTo>
                    <a:cubicBezTo>
                      <a:pt x="68957" y="54238"/>
                      <a:pt x="65402" y="54100"/>
                      <a:pt x="62001" y="53213"/>
                    </a:cubicBezTo>
                    <a:cubicBezTo>
                      <a:pt x="60284" y="52774"/>
                      <a:pt x="58640" y="52090"/>
                      <a:pt x="57119" y="51179"/>
                    </a:cubicBezTo>
                    <a:cubicBezTo>
                      <a:pt x="51016" y="47680"/>
                      <a:pt x="50040" y="42310"/>
                      <a:pt x="61512" y="35638"/>
                    </a:cubicBezTo>
                    <a:cubicBezTo>
                      <a:pt x="72082" y="29105"/>
                      <a:pt x="85060" y="27754"/>
                      <a:pt x="96744" y="31977"/>
                    </a:cubicBezTo>
                    <a:lnTo>
                      <a:pt x="121154" y="7567"/>
                    </a:lnTo>
                    <a:cubicBezTo>
                      <a:pt x="97053" y="49"/>
                      <a:pt x="71049" y="1497"/>
                      <a:pt x="47924" y="11635"/>
                    </a:cubicBezTo>
                    <a:lnTo>
                      <a:pt x="27665" y="0"/>
                    </a:lnTo>
                    <a:lnTo>
                      <a:pt x="0" y="16273"/>
                    </a:lnTo>
                    <a:lnTo>
                      <a:pt x="20341" y="27909"/>
                    </a:lnTo>
                    <a:cubicBezTo>
                      <a:pt x="10415" y="35638"/>
                      <a:pt x="5126" y="43531"/>
                      <a:pt x="5208" y="51261"/>
                    </a:cubicBezTo>
                    <a:lnTo>
                      <a:pt x="5208" y="51261"/>
                    </a:lnTo>
                    <a:cubicBezTo>
                      <a:pt x="5208" y="59397"/>
                      <a:pt x="11229" y="66638"/>
                      <a:pt x="23189" y="73555"/>
                    </a:cubicBezTo>
                    <a:cubicBezTo>
                      <a:pt x="49877" y="88933"/>
                      <a:pt x="76321" y="83807"/>
                      <a:pt x="100487" y="76077"/>
                    </a:cubicBezTo>
                    <a:cubicBezTo>
                      <a:pt x="122944" y="68673"/>
                      <a:pt x="139298" y="59804"/>
                      <a:pt x="152235" y="67534"/>
                    </a:cubicBezTo>
                    <a:cubicBezTo>
                      <a:pt x="160372" y="72253"/>
                      <a:pt x="157850" y="77867"/>
                      <a:pt x="148818" y="83075"/>
                    </a:cubicBezTo>
                    <a:cubicBezTo>
                      <a:pt x="136979" y="89673"/>
                      <a:pt x="122781" y="90519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22"/>
                      <a:pt x="93741" y="114237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093" y="116207"/>
                      <a:pt x="150340" y="112984"/>
                      <a:pt x="162731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4" name="Freeform: Shape 903">
                <a:extLst>
                  <a:ext uri="{FF2B5EF4-FFF2-40B4-BE49-F238E27FC236}">
                    <a16:creationId xmlns:a16="http://schemas.microsoft.com/office/drawing/2014/main" id="{F0B744E0-FA0F-6A26-C821-D7C05B893DBE}"/>
                  </a:ext>
                </a:extLst>
              </p:cNvPr>
              <p:cNvSpPr/>
              <p:nvPr/>
            </p:nvSpPr>
            <p:spPr>
              <a:xfrm>
                <a:off x="7309006" y="4422572"/>
                <a:ext cx="20260" cy="33278"/>
              </a:xfrm>
              <a:custGeom>
                <a:avLst/>
                <a:gdLst>
                  <a:gd name="connsiteX0" fmla="*/ 0 w 20260"/>
                  <a:gd name="connsiteY0" fmla="*/ 0 h 33278"/>
                  <a:gd name="connsiteX1" fmla="*/ 0 w 20260"/>
                  <a:gd name="connsiteY1" fmla="*/ 21562 h 33278"/>
                  <a:gd name="connsiteX2" fmla="*/ 20260 w 20260"/>
                  <a:gd name="connsiteY2" fmla="*/ 33279 h 33278"/>
                  <a:gd name="connsiteX3" fmla="*/ 20260 w 20260"/>
                  <a:gd name="connsiteY3" fmla="*/ 11716 h 33278"/>
                  <a:gd name="connsiteX4" fmla="*/ 0 w 20260"/>
                  <a:gd name="connsiteY4" fmla="*/ 0 h 3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0" h="33278">
                    <a:moveTo>
                      <a:pt x="0" y="0"/>
                    </a:moveTo>
                    <a:lnTo>
                      <a:pt x="0" y="21562"/>
                    </a:lnTo>
                    <a:lnTo>
                      <a:pt x="20260" y="33279"/>
                    </a:lnTo>
                    <a:lnTo>
                      <a:pt x="20260" y="117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5" name="Freeform: Shape 904">
                <a:extLst>
                  <a:ext uri="{FF2B5EF4-FFF2-40B4-BE49-F238E27FC236}">
                    <a16:creationId xmlns:a16="http://schemas.microsoft.com/office/drawing/2014/main" id="{E81E4710-A068-96E4-140D-DB7C6EFF2648}"/>
                  </a:ext>
                </a:extLst>
              </p:cNvPr>
              <p:cNvSpPr/>
              <p:nvPr/>
            </p:nvSpPr>
            <p:spPr>
              <a:xfrm>
                <a:off x="7309006" y="4422572"/>
                <a:ext cx="20260" cy="33278"/>
              </a:xfrm>
              <a:custGeom>
                <a:avLst/>
                <a:gdLst>
                  <a:gd name="connsiteX0" fmla="*/ 0 w 20260"/>
                  <a:gd name="connsiteY0" fmla="*/ 0 h 33278"/>
                  <a:gd name="connsiteX1" fmla="*/ 0 w 20260"/>
                  <a:gd name="connsiteY1" fmla="*/ 21562 h 33278"/>
                  <a:gd name="connsiteX2" fmla="*/ 20260 w 20260"/>
                  <a:gd name="connsiteY2" fmla="*/ 33279 h 33278"/>
                  <a:gd name="connsiteX3" fmla="*/ 20260 w 20260"/>
                  <a:gd name="connsiteY3" fmla="*/ 11716 h 33278"/>
                  <a:gd name="connsiteX4" fmla="*/ 0 w 20260"/>
                  <a:gd name="connsiteY4" fmla="*/ 0 h 3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0" h="33278">
                    <a:moveTo>
                      <a:pt x="0" y="0"/>
                    </a:moveTo>
                    <a:lnTo>
                      <a:pt x="0" y="21562"/>
                    </a:lnTo>
                    <a:lnTo>
                      <a:pt x="20260" y="33279"/>
                    </a:lnTo>
                    <a:lnTo>
                      <a:pt x="20260" y="117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6" name="Freeform: Shape 905">
                <a:extLst>
                  <a:ext uri="{FF2B5EF4-FFF2-40B4-BE49-F238E27FC236}">
                    <a16:creationId xmlns:a16="http://schemas.microsoft.com/office/drawing/2014/main" id="{DAC4AB7A-A978-04EA-DC2E-2EBE14AD6BFF}"/>
                  </a:ext>
                </a:extLst>
              </p:cNvPr>
              <p:cNvSpPr/>
              <p:nvPr/>
            </p:nvSpPr>
            <p:spPr>
              <a:xfrm>
                <a:off x="7146194" y="4315169"/>
                <a:ext cx="47924" cy="15947"/>
              </a:xfrm>
              <a:custGeom>
                <a:avLst/>
                <a:gdLst>
                  <a:gd name="connsiteX0" fmla="*/ 0 w 47924"/>
                  <a:gd name="connsiteY0" fmla="*/ 15948 h 15947"/>
                  <a:gd name="connsiteX1" fmla="*/ 27664 w 47924"/>
                  <a:gd name="connsiteY1" fmla="*/ 0 h 15947"/>
                  <a:gd name="connsiteX2" fmla="*/ 47924 w 47924"/>
                  <a:gd name="connsiteY2" fmla="*/ 11635 h 15947"/>
                  <a:gd name="connsiteX3" fmla="*/ 27827 w 47924"/>
                  <a:gd name="connsiteY3" fmla="*/ 3255 h 15947"/>
                  <a:gd name="connsiteX4" fmla="*/ 0 w 47924"/>
                  <a:gd name="connsiteY4" fmla="*/ 15948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4" h="15947">
                    <a:moveTo>
                      <a:pt x="0" y="15948"/>
                    </a:moveTo>
                    <a:lnTo>
                      <a:pt x="27664" y="0"/>
                    </a:lnTo>
                    <a:lnTo>
                      <a:pt x="47924" y="11635"/>
                    </a:lnTo>
                    <a:lnTo>
                      <a:pt x="27827" y="3255"/>
                    </a:lnTo>
                    <a:lnTo>
                      <a:pt x="0" y="1594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7" name="Freeform: Shape 906">
                <a:extLst>
                  <a:ext uri="{FF2B5EF4-FFF2-40B4-BE49-F238E27FC236}">
                    <a16:creationId xmlns:a16="http://schemas.microsoft.com/office/drawing/2014/main" id="{D6B5377A-45CA-A616-7F14-C4491EA230D7}"/>
                  </a:ext>
                </a:extLst>
              </p:cNvPr>
              <p:cNvSpPr/>
              <p:nvPr/>
            </p:nvSpPr>
            <p:spPr>
              <a:xfrm>
                <a:off x="7208031" y="4322899"/>
                <a:ext cx="59641" cy="28071"/>
              </a:xfrm>
              <a:custGeom>
                <a:avLst/>
                <a:gdLst>
                  <a:gd name="connsiteX0" fmla="*/ 0 w 59641"/>
                  <a:gd name="connsiteY0" fmla="*/ 28071 h 28071"/>
                  <a:gd name="connsiteX1" fmla="*/ 35231 w 59641"/>
                  <a:gd name="connsiteY1" fmla="*/ 24410 h 28071"/>
                  <a:gd name="connsiteX2" fmla="*/ 59641 w 59641"/>
                  <a:gd name="connsiteY2" fmla="*/ 0 h 28071"/>
                  <a:gd name="connsiteX3" fmla="*/ 35231 w 59641"/>
                  <a:gd name="connsiteY3" fmla="*/ 22050 h 28071"/>
                  <a:gd name="connsiteX4" fmla="*/ 0 w 59641"/>
                  <a:gd name="connsiteY4" fmla="*/ 28071 h 2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41" h="28071">
                    <a:moveTo>
                      <a:pt x="0" y="28071"/>
                    </a:moveTo>
                    <a:cubicBezTo>
                      <a:pt x="10569" y="21537"/>
                      <a:pt x="23547" y="20187"/>
                      <a:pt x="35231" y="24410"/>
                    </a:cubicBezTo>
                    <a:lnTo>
                      <a:pt x="59641" y="0"/>
                    </a:lnTo>
                    <a:lnTo>
                      <a:pt x="35231" y="22050"/>
                    </a:lnTo>
                    <a:cubicBezTo>
                      <a:pt x="23230" y="17876"/>
                      <a:pt x="9935" y="20154"/>
                      <a:pt x="0" y="28071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8" name="Freeform: Shape 907">
                <a:extLst>
                  <a:ext uri="{FF2B5EF4-FFF2-40B4-BE49-F238E27FC236}">
                    <a16:creationId xmlns:a16="http://schemas.microsoft.com/office/drawing/2014/main" id="{AF7DB6F1-DC6E-841C-ADF9-70334FBD615F}"/>
                  </a:ext>
                </a:extLst>
              </p:cNvPr>
              <p:cNvSpPr/>
              <p:nvPr/>
            </p:nvSpPr>
            <p:spPr>
              <a:xfrm>
                <a:off x="7230488" y="4400684"/>
                <a:ext cx="39299" cy="31588"/>
              </a:xfrm>
              <a:custGeom>
                <a:avLst/>
                <a:gdLst>
                  <a:gd name="connsiteX0" fmla="*/ 0 w 39299"/>
                  <a:gd name="connsiteY0" fmla="*/ 25386 h 31588"/>
                  <a:gd name="connsiteX1" fmla="*/ 14320 w 39299"/>
                  <a:gd name="connsiteY1" fmla="*/ 29617 h 31588"/>
                  <a:gd name="connsiteX2" fmla="*/ 39300 w 39299"/>
                  <a:gd name="connsiteY2" fmla="*/ 31407 h 31588"/>
                  <a:gd name="connsiteX3" fmla="*/ 4068 w 39299"/>
                  <a:gd name="connsiteY3" fmla="*/ 24410 h 31588"/>
                  <a:gd name="connsiteX4" fmla="*/ 25956 w 39299"/>
                  <a:gd name="connsiteY4" fmla="*/ 0 h 3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9" h="31588">
                    <a:moveTo>
                      <a:pt x="0" y="25386"/>
                    </a:moveTo>
                    <a:cubicBezTo>
                      <a:pt x="4662" y="27144"/>
                      <a:pt x="9447" y="28559"/>
                      <a:pt x="14320" y="29617"/>
                    </a:cubicBezTo>
                    <a:cubicBezTo>
                      <a:pt x="22530" y="31326"/>
                      <a:pt x="30927" y="31928"/>
                      <a:pt x="39300" y="31407"/>
                    </a:cubicBezTo>
                    <a:cubicBezTo>
                      <a:pt x="27201" y="31480"/>
                      <a:pt x="15215" y="29096"/>
                      <a:pt x="4068" y="24410"/>
                    </a:cubicBezTo>
                    <a:lnTo>
                      <a:pt x="25956" y="0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9" name="Freeform: Shape 908">
                <a:extLst>
                  <a:ext uri="{FF2B5EF4-FFF2-40B4-BE49-F238E27FC236}">
                    <a16:creationId xmlns:a16="http://schemas.microsoft.com/office/drawing/2014/main" id="{1AE6EA53-1068-BC9B-DAD9-8FB277D01917}"/>
                  </a:ext>
                </a:extLst>
              </p:cNvPr>
              <p:cNvSpPr/>
              <p:nvPr/>
            </p:nvSpPr>
            <p:spPr>
              <a:xfrm>
                <a:off x="7309006" y="4418504"/>
                <a:ext cx="47598" cy="15784"/>
              </a:xfrm>
              <a:custGeom>
                <a:avLst/>
                <a:gdLst>
                  <a:gd name="connsiteX0" fmla="*/ 0 w 47598"/>
                  <a:gd name="connsiteY0" fmla="*/ 4068 h 15784"/>
                  <a:gd name="connsiteX1" fmla="*/ 20260 w 47598"/>
                  <a:gd name="connsiteY1" fmla="*/ 13181 h 15784"/>
                  <a:gd name="connsiteX2" fmla="*/ 47599 w 47598"/>
                  <a:gd name="connsiteY2" fmla="*/ 0 h 15784"/>
                  <a:gd name="connsiteX3" fmla="*/ 20260 w 47598"/>
                  <a:gd name="connsiteY3" fmla="*/ 15785 h 15784"/>
                  <a:gd name="connsiteX4" fmla="*/ 0 w 47598"/>
                  <a:gd name="connsiteY4" fmla="*/ 4068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598" h="15784">
                    <a:moveTo>
                      <a:pt x="0" y="4068"/>
                    </a:moveTo>
                    <a:lnTo>
                      <a:pt x="20260" y="13181"/>
                    </a:lnTo>
                    <a:lnTo>
                      <a:pt x="47599" y="0"/>
                    </a:lnTo>
                    <a:lnTo>
                      <a:pt x="20260" y="15785"/>
                    </a:lnTo>
                    <a:lnTo>
                      <a:pt x="0" y="406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0" name="Freeform: Shape 909">
                <a:extLst>
                  <a:ext uri="{FF2B5EF4-FFF2-40B4-BE49-F238E27FC236}">
                    <a16:creationId xmlns:a16="http://schemas.microsoft.com/office/drawing/2014/main" id="{63D865CD-FA51-C6A8-35A8-2EFFAF3784D9}"/>
                  </a:ext>
                </a:extLst>
              </p:cNvPr>
              <p:cNvSpPr/>
              <p:nvPr/>
            </p:nvSpPr>
            <p:spPr>
              <a:xfrm>
                <a:off x="6991680" y="4238441"/>
                <a:ext cx="259719" cy="144993"/>
              </a:xfrm>
              <a:custGeom>
                <a:avLst/>
                <a:gdLst>
                  <a:gd name="connsiteX0" fmla="*/ 75751 w 259719"/>
                  <a:gd name="connsiteY0" fmla="*/ 48006 h 144993"/>
                  <a:gd name="connsiteX1" fmla="*/ 259719 w 259719"/>
                  <a:gd name="connsiteY1" fmla="*/ 0 h 144993"/>
                  <a:gd name="connsiteX2" fmla="*/ 73636 w 259719"/>
                  <a:gd name="connsiteY2" fmla="*/ 44344 h 144993"/>
                  <a:gd name="connsiteX3" fmla="*/ 0 w 259719"/>
                  <a:gd name="connsiteY3" fmla="*/ 144993 h 144993"/>
                  <a:gd name="connsiteX4" fmla="*/ 75751 w 259719"/>
                  <a:gd name="connsiteY4" fmla="*/ 48006 h 14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719" h="144993">
                    <a:moveTo>
                      <a:pt x="75751" y="48006"/>
                    </a:moveTo>
                    <a:cubicBezTo>
                      <a:pt x="147597" y="4312"/>
                      <a:pt x="259719" y="0"/>
                      <a:pt x="259719" y="0"/>
                    </a:cubicBezTo>
                    <a:cubicBezTo>
                      <a:pt x="189257" y="0"/>
                      <a:pt x="123188" y="15785"/>
                      <a:pt x="73636" y="44344"/>
                    </a:cubicBezTo>
                    <a:cubicBezTo>
                      <a:pt x="26119" y="71764"/>
                      <a:pt x="0" y="107484"/>
                      <a:pt x="0" y="144993"/>
                    </a:cubicBezTo>
                    <a:cubicBezTo>
                      <a:pt x="0" y="144993"/>
                      <a:pt x="2604" y="92431"/>
                      <a:pt x="75751" y="4800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1" name="Freeform: Shape 910">
                <a:extLst>
                  <a:ext uri="{FF2B5EF4-FFF2-40B4-BE49-F238E27FC236}">
                    <a16:creationId xmlns:a16="http://schemas.microsoft.com/office/drawing/2014/main" id="{7B48AF37-F4E3-ACCB-E3E1-03F3766930A3}"/>
                  </a:ext>
                </a:extLst>
              </p:cNvPr>
              <p:cNvSpPr/>
              <p:nvPr/>
            </p:nvSpPr>
            <p:spPr>
              <a:xfrm>
                <a:off x="7230488" y="4366023"/>
                <a:ext cx="292549" cy="174187"/>
              </a:xfrm>
              <a:custGeom>
                <a:avLst/>
                <a:gdLst>
                  <a:gd name="connsiteX0" fmla="*/ 0 w 292549"/>
                  <a:gd name="connsiteY0" fmla="*/ 173716 h 174187"/>
                  <a:gd name="connsiteX1" fmla="*/ 213015 w 292549"/>
                  <a:gd name="connsiteY1" fmla="*/ 128314 h 174187"/>
                  <a:gd name="connsiteX2" fmla="*/ 290882 w 292549"/>
                  <a:gd name="connsiteY2" fmla="*/ 0 h 174187"/>
                  <a:gd name="connsiteX3" fmla="*/ 208459 w 292549"/>
                  <a:gd name="connsiteY3" fmla="*/ 125466 h 174187"/>
                  <a:gd name="connsiteX4" fmla="*/ 0 w 292549"/>
                  <a:gd name="connsiteY4" fmla="*/ 173716 h 17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9" h="174187">
                    <a:moveTo>
                      <a:pt x="0" y="173716"/>
                    </a:moveTo>
                    <a:cubicBezTo>
                      <a:pt x="76321" y="177133"/>
                      <a:pt x="154595" y="161999"/>
                      <a:pt x="213015" y="128314"/>
                    </a:cubicBezTo>
                    <a:cubicBezTo>
                      <a:pt x="273714" y="93245"/>
                      <a:pt x="299670" y="45727"/>
                      <a:pt x="290882" y="0"/>
                    </a:cubicBezTo>
                    <a:cubicBezTo>
                      <a:pt x="290882" y="0"/>
                      <a:pt x="302273" y="74531"/>
                      <a:pt x="208459" y="125466"/>
                    </a:cubicBezTo>
                    <a:cubicBezTo>
                      <a:pt x="114644" y="176401"/>
                      <a:pt x="0" y="173716"/>
                      <a:pt x="0" y="17371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2" name="Freeform: Shape 911">
                <a:extLst>
                  <a:ext uri="{FF2B5EF4-FFF2-40B4-BE49-F238E27FC236}">
                    <a16:creationId xmlns:a16="http://schemas.microsoft.com/office/drawing/2014/main" id="{D4CC481B-2D4A-3CEB-6098-8328861AC30B}"/>
                  </a:ext>
                </a:extLst>
              </p:cNvPr>
              <p:cNvSpPr/>
              <p:nvPr/>
            </p:nvSpPr>
            <p:spPr>
              <a:xfrm>
                <a:off x="7018205" y="4199731"/>
                <a:ext cx="542953" cy="313623"/>
              </a:xfrm>
              <a:custGeom>
                <a:avLst/>
                <a:gdLst>
                  <a:gd name="connsiteX0" fmla="*/ 529039 w 542953"/>
                  <a:gd name="connsiteY0" fmla="*/ 105918 h 313623"/>
                  <a:gd name="connsiteX1" fmla="*/ 463947 w 542953"/>
                  <a:gd name="connsiteY1" fmla="*/ 45951 h 313623"/>
                  <a:gd name="connsiteX2" fmla="*/ 79820 w 542953"/>
                  <a:gd name="connsiteY2" fmla="*/ 45951 h 313623"/>
                  <a:gd name="connsiteX3" fmla="*/ 14727 w 542953"/>
                  <a:gd name="connsiteY3" fmla="*/ 105918 h 313623"/>
                  <a:gd name="connsiteX4" fmla="*/ 0 w 542953"/>
                  <a:gd name="connsiteY4" fmla="*/ 105918 h 313623"/>
                  <a:gd name="connsiteX5" fmla="*/ 0 w 542953"/>
                  <a:gd name="connsiteY5" fmla="*/ 161409 h 313623"/>
                  <a:gd name="connsiteX6" fmla="*/ 0 w 542953"/>
                  <a:gd name="connsiteY6" fmla="*/ 161409 h 313623"/>
                  <a:gd name="connsiteX7" fmla="*/ 79332 w 542953"/>
                  <a:gd name="connsiteY7" fmla="*/ 267673 h 313623"/>
                  <a:gd name="connsiteX8" fmla="*/ 463459 w 542953"/>
                  <a:gd name="connsiteY8" fmla="*/ 267673 h 313623"/>
                  <a:gd name="connsiteX9" fmla="*/ 542953 w 542953"/>
                  <a:gd name="connsiteY9" fmla="*/ 161409 h 313623"/>
                  <a:gd name="connsiteX10" fmla="*/ 542953 w 542953"/>
                  <a:gd name="connsiteY10" fmla="*/ 161409 h 313623"/>
                  <a:gd name="connsiteX11" fmla="*/ 542953 w 542953"/>
                  <a:gd name="connsiteY11" fmla="*/ 105918 h 3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2953" h="313623">
                    <a:moveTo>
                      <a:pt x="529039" y="105918"/>
                    </a:moveTo>
                    <a:cubicBezTo>
                      <a:pt x="512815" y="80702"/>
                      <a:pt x="490407" y="60060"/>
                      <a:pt x="463947" y="45951"/>
                    </a:cubicBezTo>
                    <a:cubicBezTo>
                      <a:pt x="358172" y="-15317"/>
                      <a:pt x="185921" y="-15317"/>
                      <a:pt x="79820" y="45951"/>
                    </a:cubicBezTo>
                    <a:cubicBezTo>
                      <a:pt x="53343" y="60036"/>
                      <a:pt x="30935" y="80686"/>
                      <a:pt x="14727" y="105918"/>
                    </a:cubicBezTo>
                    <a:lnTo>
                      <a:pt x="0" y="105918"/>
                    </a:lnTo>
                    <a:lnTo>
                      <a:pt x="0" y="161409"/>
                    </a:lnTo>
                    <a:lnTo>
                      <a:pt x="0" y="161409"/>
                    </a:lnTo>
                    <a:cubicBezTo>
                      <a:pt x="1953" y="199976"/>
                      <a:pt x="28315" y="238218"/>
                      <a:pt x="79332" y="267673"/>
                    </a:cubicBezTo>
                    <a:cubicBezTo>
                      <a:pt x="185107" y="328941"/>
                      <a:pt x="357358" y="328941"/>
                      <a:pt x="463459" y="267673"/>
                    </a:cubicBezTo>
                    <a:cubicBezTo>
                      <a:pt x="514394" y="238218"/>
                      <a:pt x="541000" y="199976"/>
                      <a:pt x="542953" y="161409"/>
                    </a:cubicBezTo>
                    <a:lnTo>
                      <a:pt x="542953" y="161409"/>
                    </a:lnTo>
                    <a:lnTo>
                      <a:pt x="542953" y="10591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3" name="Freeform: Shape 912">
                <a:extLst>
                  <a:ext uri="{FF2B5EF4-FFF2-40B4-BE49-F238E27FC236}">
                    <a16:creationId xmlns:a16="http://schemas.microsoft.com/office/drawing/2014/main" id="{58BCEB96-6204-C725-854C-D121C439C3CA}"/>
                  </a:ext>
                </a:extLst>
              </p:cNvPr>
              <p:cNvSpPr/>
              <p:nvPr/>
            </p:nvSpPr>
            <p:spPr>
              <a:xfrm>
                <a:off x="7018205" y="4199731"/>
                <a:ext cx="542953" cy="313623"/>
              </a:xfrm>
              <a:custGeom>
                <a:avLst/>
                <a:gdLst>
                  <a:gd name="connsiteX0" fmla="*/ 529039 w 542953"/>
                  <a:gd name="connsiteY0" fmla="*/ 105918 h 313623"/>
                  <a:gd name="connsiteX1" fmla="*/ 463947 w 542953"/>
                  <a:gd name="connsiteY1" fmla="*/ 45951 h 313623"/>
                  <a:gd name="connsiteX2" fmla="*/ 79820 w 542953"/>
                  <a:gd name="connsiteY2" fmla="*/ 45951 h 313623"/>
                  <a:gd name="connsiteX3" fmla="*/ 14727 w 542953"/>
                  <a:gd name="connsiteY3" fmla="*/ 105918 h 313623"/>
                  <a:gd name="connsiteX4" fmla="*/ 0 w 542953"/>
                  <a:gd name="connsiteY4" fmla="*/ 105918 h 313623"/>
                  <a:gd name="connsiteX5" fmla="*/ 0 w 542953"/>
                  <a:gd name="connsiteY5" fmla="*/ 161409 h 313623"/>
                  <a:gd name="connsiteX6" fmla="*/ 0 w 542953"/>
                  <a:gd name="connsiteY6" fmla="*/ 161409 h 313623"/>
                  <a:gd name="connsiteX7" fmla="*/ 79332 w 542953"/>
                  <a:gd name="connsiteY7" fmla="*/ 267673 h 313623"/>
                  <a:gd name="connsiteX8" fmla="*/ 463459 w 542953"/>
                  <a:gd name="connsiteY8" fmla="*/ 267673 h 313623"/>
                  <a:gd name="connsiteX9" fmla="*/ 542953 w 542953"/>
                  <a:gd name="connsiteY9" fmla="*/ 161409 h 313623"/>
                  <a:gd name="connsiteX10" fmla="*/ 542953 w 542953"/>
                  <a:gd name="connsiteY10" fmla="*/ 161409 h 313623"/>
                  <a:gd name="connsiteX11" fmla="*/ 542953 w 542953"/>
                  <a:gd name="connsiteY11" fmla="*/ 105918 h 3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2953" h="313623">
                    <a:moveTo>
                      <a:pt x="529039" y="105918"/>
                    </a:moveTo>
                    <a:cubicBezTo>
                      <a:pt x="512815" y="80702"/>
                      <a:pt x="490407" y="60060"/>
                      <a:pt x="463947" y="45951"/>
                    </a:cubicBezTo>
                    <a:cubicBezTo>
                      <a:pt x="358172" y="-15317"/>
                      <a:pt x="185921" y="-15317"/>
                      <a:pt x="79820" y="45951"/>
                    </a:cubicBezTo>
                    <a:cubicBezTo>
                      <a:pt x="53343" y="60036"/>
                      <a:pt x="30935" y="80686"/>
                      <a:pt x="14727" y="105918"/>
                    </a:cubicBezTo>
                    <a:lnTo>
                      <a:pt x="0" y="105918"/>
                    </a:lnTo>
                    <a:lnTo>
                      <a:pt x="0" y="161409"/>
                    </a:lnTo>
                    <a:lnTo>
                      <a:pt x="0" y="161409"/>
                    </a:lnTo>
                    <a:cubicBezTo>
                      <a:pt x="1953" y="199976"/>
                      <a:pt x="28315" y="238218"/>
                      <a:pt x="79332" y="267673"/>
                    </a:cubicBezTo>
                    <a:cubicBezTo>
                      <a:pt x="185107" y="328941"/>
                      <a:pt x="357358" y="328941"/>
                      <a:pt x="463459" y="267673"/>
                    </a:cubicBezTo>
                    <a:cubicBezTo>
                      <a:pt x="514394" y="238218"/>
                      <a:pt x="541000" y="199976"/>
                      <a:pt x="542953" y="161409"/>
                    </a:cubicBezTo>
                    <a:lnTo>
                      <a:pt x="542953" y="161409"/>
                    </a:lnTo>
                    <a:lnTo>
                      <a:pt x="542953" y="105918"/>
                    </a:ln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4" name="Freeform: Shape 913">
                <a:extLst>
                  <a:ext uri="{FF2B5EF4-FFF2-40B4-BE49-F238E27FC236}">
                    <a16:creationId xmlns:a16="http://schemas.microsoft.com/office/drawing/2014/main" id="{3D27EE1B-3125-7E3D-12ED-031FB1125A78}"/>
                  </a:ext>
                </a:extLst>
              </p:cNvPr>
              <p:cNvSpPr/>
              <p:nvPr/>
            </p:nvSpPr>
            <p:spPr>
              <a:xfrm>
                <a:off x="7018449" y="4199711"/>
                <a:ext cx="271842" cy="313664"/>
              </a:xfrm>
              <a:custGeom>
                <a:avLst/>
                <a:gdLst>
                  <a:gd name="connsiteX0" fmla="*/ 271843 w 271842"/>
                  <a:gd name="connsiteY0" fmla="*/ 0 h 313664"/>
                  <a:gd name="connsiteX1" fmla="*/ 79820 w 271842"/>
                  <a:gd name="connsiteY1" fmla="*/ 45972 h 313664"/>
                  <a:gd name="connsiteX2" fmla="*/ 14727 w 271842"/>
                  <a:gd name="connsiteY2" fmla="*/ 105938 h 313664"/>
                  <a:gd name="connsiteX3" fmla="*/ 0 w 271842"/>
                  <a:gd name="connsiteY3" fmla="*/ 105938 h 313664"/>
                  <a:gd name="connsiteX4" fmla="*/ 0 w 271842"/>
                  <a:gd name="connsiteY4" fmla="*/ 161429 h 313664"/>
                  <a:gd name="connsiteX5" fmla="*/ 0 w 271842"/>
                  <a:gd name="connsiteY5" fmla="*/ 161429 h 313664"/>
                  <a:gd name="connsiteX6" fmla="*/ 79332 w 271842"/>
                  <a:gd name="connsiteY6" fmla="*/ 267693 h 313664"/>
                  <a:gd name="connsiteX7" fmla="*/ 271355 w 271842"/>
                  <a:gd name="connsiteY7" fmla="*/ 313665 h 31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842" h="313664">
                    <a:moveTo>
                      <a:pt x="271843" y="0"/>
                    </a:moveTo>
                    <a:cubicBezTo>
                      <a:pt x="202356" y="0"/>
                      <a:pt x="132870" y="15297"/>
                      <a:pt x="79820" y="45972"/>
                    </a:cubicBezTo>
                    <a:cubicBezTo>
                      <a:pt x="53343" y="60056"/>
                      <a:pt x="30935" y="80707"/>
                      <a:pt x="14727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32382" y="298368"/>
                      <a:pt x="201868" y="313665"/>
                      <a:pt x="271355" y="313665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5" name="Freeform: Shape 914">
                <a:extLst>
                  <a:ext uri="{FF2B5EF4-FFF2-40B4-BE49-F238E27FC236}">
                    <a16:creationId xmlns:a16="http://schemas.microsoft.com/office/drawing/2014/main" id="{8686B85F-F683-61D5-B7BC-D954267809D5}"/>
                  </a:ext>
                </a:extLst>
              </p:cNvPr>
              <p:cNvSpPr/>
              <p:nvPr/>
            </p:nvSpPr>
            <p:spPr>
              <a:xfrm>
                <a:off x="7018449" y="4225179"/>
                <a:ext cx="123513" cy="262729"/>
              </a:xfrm>
              <a:custGeom>
                <a:avLst/>
                <a:gdLst>
                  <a:gd name="connsiteX0" fmla="*/ 123513 w 123513"/>
                  <a:gd name="connsiteY0" fmla="*/ 0 h 262729"/>
                  <a:gd name="connsiteX1" fmla="*/ 79820 w 123513"/>
                  <a:gd name="connsiteY1" fmla="*/ 20504 h 262729"/>
                  <a:gd name="connsiteX2" fmla="*/ 14727 w 123513"/>
                  <a:gd name="connsiteY2" fmla="*/ 80471 h 262729"/>
                  <a:gd name="connsiteX3" fmla="*/ 0 w 123513"/>
                  <a:gd name="connsiteY3" fmla="*/ 80471 h 262729"/>
                  <a:gd name="connsiteX4" fmla="*/ 0 w 123513"/>
                  <a:gd name="connsiteY4" fmla="*/ 135962 h 262729"/>
                  <a:gd name="connsiteX5" fmla="*/ 0 w 123513"/>
                  <a:gd name="connsiteY5" fmla="*/ 135962 h 262729"/>
                  <a:gd name="connsiteX6" fmla="*/ 79332 w 123513"/>
                  <a:gd name="connsiteY6" fmla="*/ 242225 h 262729"/>
                  <a:gd name="connsiteX7" fmla="*/ 123025 w 123513"/>
                  <a:gd name="connsiteY7" fmla="*/ 262730 h 26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729">
                    <a:moveTo>
                      <a:pt x="123513" y="0"/>
                    </a:moveTo>
                    <a:cubicBezTo>
                      <a:pt x="108412" y="5630"/>
                      <a:pt x="93798" y="12490"/>
                      <a:pt x="79820" y="20504"/>
                    </a:cubicBezTo>
                    <a:cubicBezTo>
                      <a:pt x="53343" y="34589"/>
                      <a:pt x="30935" y="55239"/>
                      <a:pt x="14727" y="80471"/>
                    </a:cubicBezTo>
                    <a:lnTo>
                      <a:pt x="0" y="80471"/>
                    </a:lnTo>
                    <a:lnTo>
                      <a:pt x="0" y="135962"/>
                    </a:lnTo>
                    <a:lnTo>
                      <a:pt x="0" y="135962"/>
                    </a:lnTo>
                    <a:cubicBezTo>
                      <a:pt x="1953" y="174529"/>
                      <a:pt x="28315" y="212771"/>
                      <a:pt x="79332" y="242225"/>
                    </a:cubicBezTo>
                    <a:cubicBezTo>
                      <a:pt x="93310" y="250240"/>
                      <a:pt x="107923" y="257099"/>
                      <a:pt x="123025" y="26273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6" name="Freeform: Shape 915">
                <a:extLst>
                  <a:ext uri="{FF2B5EF4-FFF2-40B4-BE49-F238E27FC236}">
                    <a16:creationId xmlns:a16="http://schemas.microsoft.com/office/drawing/2014/main" id="{356F95E4-8268-F2BD-B1AE-4E2AA62484BF}"/>
                  </a:ext>
                </a:extLst>
              </p:cNvPr>
              <p:cNvSpPr/>
              <p:nvPr/>
            </p:nvSpPr>
            <p:spPr>
              <a:xfrm>
                <a:off x="7438622" y="4225179"/>
                <a:ext cx="123513" cy="262729"/>
              </a:xfrm>
              <a:custGeom>
                <a:avLst/>
                <a:gdLst>
                  <a:gd name="connsiteX0" fmla="*/ 0 w 123513"/>
                  <a:gd name="connsiteY0" fmla="*/ 0 h 262729"/>
                  <a:gd name="connsiteX1" fmla="*/ 43775 w 123513"/>
                  <a:gd name="connsiteY1" fmla="*/ 20504 h 262729"/>
                  <a:gd name="connsiteX2" fmla="*/ 108867 w 123513"/>
                  <a:gd name="connsiteY2" fmla="*/ 80471 h 262729"/>
                  <a:gd name="connsiteX3" fmla="*/ 123513 w 123513"/>
                  <a:gd name="connsiteY3" fmla="*/ 80471 h 262729"/>
                  <a:gd name="connsiteX4" fmla="*/ 123513 w 123513"/>
                  <a:gd name="connsiteY4" fmla="*/ 135962 h 262729"/>
                  <a:gd name="connsiteX5" fmla="*/ 123513 w 123513"/>
                  <a:gd name="connsiteY5" fmla="*/ 135962 h 262729"/>
                  <a:gd name="connsiteX6" fmla="*/ 44019 w 123513"/>
                  <a:gd name="connsiteY6" fmla="*/ 242225 h 262729"/>
                  <a:gd name="connsiteX7" fmla="*/ 244 w 123513"/>
                  <a:gd name="connsiteY7" fmla="*/ 262730 h 26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729">
                    <a:moveTo>
                      <a:pt x="0" y="0"/>
                    </a:moveTo>
                    <a:cubicBezTo>
                      <a:pt x="15126" y="5630"/>
                      <a:pt x="29763" y="12490"/>
                      <a:pt x="43775" y="20504"/>
                    </a:cubicBezTo>
                    <a:cubicBezTo>
                      <a:pt x="70235" y="34613"/>
                      <a:pt x="92643" y="55255"/>
                      <a:pt x="108867" y="80471"/>
                    </a:cubicBezTo>
                    <a:lnTo>
                      <a:pt x="123513" y="80471"/>
                    </a:lnTo>
                    <a:lnTo>
                      <a:pt x="123513" y="135962"/>
                    </a:lnTo>
                    <a:lnTo>
                      <a:pt x="123513" y="135962"/>
                    </a:lnTo>
                    <a:cubicBezTo>
                      <a:pt x="121560" y="174529"/>
                      <a:pt x="94954" y="212771"/>
                      <a:pt x="44019" y="242225"/>
                    </a:cubicBezTo>
                    <a:cubicBezTo>
                      <a:pt x="30008" y="250240"/>
                      <a:pt x="15370" y="257099"/>
                      <a:pt x="244" y="262730"/>
                    </a:cubicBezTo>
                    <a:close/>
                  </a:path>
                </a:pathLst>
              </a:custGeom>
              <a:solidFill>
                <a:srgbClr val="0574CE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7" name="Freeform: Shape 916">
                <a:extLst>
                  <a:ext uri="{FF2B5EF4-FFF2-40B4-BE49-F238E27FC236}">
                    <a16:creationId xmlns:a16="http://schemas.microsoft.com/office/drawing/2014/main" id="{E1E2384A-8D03-3D3F-676D-33A926CB0198}"/>
                  </a:ext>
                </a:extLst>
              </p:cNvPr>
              <p:cNvSpPr/>
              <p:nvPr/>
            </p:nvSpPr>
            <p:spPr>
              <a:xfrm>
                <a:off x="7018815" y="4148878"/>
                <a:ext cx="543125" cy="313593"/>
              </a:xfrm>
              <a:custGeom>
                <a:avLst/>
                <a:gdLst>
                  <a:gd name="connsiteX0" fmla="*/ 463581 w 543125"/>
                  <a:gd name="connsiteY0" fmla="*/ 45951 h 313593"/>
                  <a:gd name="connsiteX1" fmla="*/ 79454 w 543125"/>
                  <a:gd name="connsiteY1" fmla="*/ 45951 h 313593"/>
                  <a:gd name="connsiteX2" fmla="*/ 79454 w 543125"/>
                  <a:gd name="connsiteY2" fmla="*/ 267673 h 313593"/>
                  <a:gd name="connsiteX3" fmla="*/ 463581 w 543125"/>
                  <a:gd name="connsiteY3" fmla="*/ 267673 h 313593"/>
                  <a:gd name="connsiteX4" fmla="*/ 463581 w 543125"/>
                  <a:gd name="connsiteY4" fmla="*/ 45951 h 31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25" h="313593">
                    <a:moveTo>
                      <a:pt x="463581" y="45951"/>
                    </a:moveTo>
                    <a:cubicBezTo>
                      <a:pt x="357806" y="-15317"/>
                      <a:pt x="185555" y="-15317"/>
                      <a:pt x="79454" y="45951"/>
                    </a:cubicBezTo>
                    <a:cubicBezTo>
                      <a:pt x="-26647" y="107220"/>
                      <a:pt x="-26322" y="206486"/>
                      <a:pt x="79454" y="267673"/>
                    </a:cubicBezTo>
                    <a:cubicBezTo>
                      <a:pt x="185229" y="328860"/>
                      <a:pt x="357480" y="328941"/>
                      <a:pt x="463581" y="267673"/>
                    </a:cubicBezTo>
                    <a:cubicBezTo>
                      <a:pt x="569682" y="206404"/>
                      <a:pt x="569600" y="107138"/>
                      <a:pt x="463581" y="4595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8" name="Freeform: Shape 917">
                <a:extLst>
                  <a:ext uri="{FF2B5EF4-FFF2-40B4-BE49-F238E27FC236}">
                    <a16:creationId xmlns:a16="http://schemas.microsoft.com/office/drawing/2014/main" id="{8A35B501-BE7C-88EF-7305-3B7A21B3A730}"/>
                  </a:ext>
                </a:extLst>
              </p:cNvPr>
              <p:cNvSpPr/>
              <p:nvPr/>
            </p:nvSpPr>
            <p:spPr>
              <a:xfrm>
                <a:off x="7018815" y="4148878"/>
                <a:ext cx="543125" cy="313593"/>
              </a:xfrm>
              <a:custGeom>
                <a:avLst/>
                <a:gdLst>
                  <a:gd name="connsiteX0" fmla="*/ 463581 w 543125"/>
                  <a:gd name="connsiteY0" fmla="*/ 45951 h 313593"/>
                  <a:gd name="connsiteX1" fmla="*/ 79454 w 543125"/>
                  <a:gd name="connsiteY1" fmla="*/ 45951 h 313593"/>
                  <a:gd name="connsiteX2" fmla="*/ 79454 w 543125"/>
                  <a:gd name="connsiteY2" fmla="*/ 267673 h 313593"/>
                  <a:gd name="connsiteX3" fmla="*/ 463581 w 543125"/>
                  <a:gd name="connsiteY3" fmla="*/ 267673 h 313593"/>
                  <a:gd name="connsiteX4" fmla="*/ 463581 w 543125"/>
                  <a:gd name="connsiteY4" fmla="*/ 45951 h 31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25" h="313593">
                    <a:moveTo>
                      <a:pt x="463581" y="45951"/>
                    </a:moveTo>
                    <a:cubicBezTo>
                      <a:pt x="357806" y="-15317"/>
                      <a:pt x="185555" y="-15317"/>
                      <a:pt x="79454" y="45951"/>
                    </a:cubicBezTo>
                    <a:cubicBezTo>
                      <a:pt x="-26647" y="107220"/>
                      <a:pt x="-26322" y="206486"/>
                      <a:pt x="79454" y="267673"/>
                    </a:cubicBezTo>
                    <a:cubicBezTo>
                      <a:pt x="185229" y="328860"/>
                      <a:pt x="357480" y="328941"/>
                      <a:pt x="463581" y="267673"/>
                    </a:cubicBezTo>
                    <a:cubicBezTo>
                      <a:pt x="569682" y="206404"/>
                      <a:pt x="569600" y="107138"/>
                      <a:pt x="463581" y="4595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9" name="Freeform: Shape 918">
                <a:extLst>
                  <a:ext uri="{FF2B5EF4-FFF2-40B4-BE49-F238E27FC236}">
                    <a16:creationId xmlns:a16="http://schemas.microsoft.com/office/drawing/2014/main" id="{069FF4FA-6B22-8939-926E-BFBF83C362A5}"/>
                  </a:ext>
                </a:extLst>
              </p:cNvPr>
              <p:cNvSpPr/>
              <p:nvPr/>
            </p:nvSpPr>
            <p:spPr>
              <a:xfrm>
                <a:off x="7110148" y="4208657"/>
                <a:ext cx="360368" cy="194056"/>
              </a:xfrm>
              <a:custGeom>
                <a:avLst/>
                <a:gdLst>
                  <a:gd name="connsiteX0" fmla="*/ 305203 w 360368"/>
                  <a:gd name="connsiteY0" fmla="*/ 26692 h 194056"/>
                  <a:gd name="connsiteX1" fmla="*/ 55085 w 360368"/>
                  <a:gd name="connsiteY1" fmla="*/ 26692 h 194056"/>
                  <a:gd name="connsiteX2" fmla="*/ 0 w 360368"/>
                  <a:gd name="connsiteY2" fmla="*/ 97073 h 194056"/>
                  <a:gd name="connsiteX3" fmla="*/ 55085 w 360368"/>
                  <a:gd name="connsiteY3" fmla="*/ 167292 h 194056"/>
                  <a:gd name="connsiteX4" fmla="*/ 305203 w 360368"/>
                  <a:gd name="connsiteY4" fmla="*/ 167292 h 194056"/>
                  <a:gd name="connsiteX5" fmla="*/ 360369 w 360368"/>
                  <a:gd name="connsiteY5" fmla="*/ 97073 h 194056"/>
                  <a:gd name="connsiteX6" fmla="*/ 305203 w 360368"/>
                  <a:gd name="connsiteY6" fmla="*/ 26692 h 19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4056">
                    <a:moveTo>
                      <a:pt x="305203" y="26692"/>
                    </a:moveTo>
                    <a:cubicBezTo>
                      <a:pt x="225627" y="-8897"/>
                      <a:pt x="134660" y="-8897"/>
                      <a:pt x="55085" y="26692"/>
                    </a:cubicBezTo>
                    <a:cubicBezTo>
                      <a:pt x="19528" y="44918"/>
                      <a:pt x="0" y="69979"/>
                      <a:pt x="0" y="97073"/>
                    </a:cubicBezTo>
                    <a:cubicBezTo>
                      <a:pt x="0" y="124168"/>
                      <a:pt x="19528" y="149066"/>
                      <a:pt x="55085" y="167292"/>
                    </a:cubicBezTo>
                    <a:cubicBezTo>
                      <a:pt x="134636" y="202979"/>
                      <a:pt x="225651" y="202979"/>
                      <a:pt x="305203" y="167292"/>
                    </a:cubicBezTo>
                    <a:cubicBezTo>
                      <a:pt x="340759" y="149066"/>
                      <a:pt x="360369" y="124168"/>
                      <a:pt x="360369" y="97073"/>
                    </a:cubicBezTo>
                    <a:cubicBezTo>
                      <a:pt x="360369" y="69979"/>
                      <a:pt x="340759" y="44918"/>
                      <a:pt x="305203" y="2669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0" name="Freeform: Shape 919">
                <a:extLst>
                  <a:ext uri="{FF2B5EF4-FFF2-40B4-BE49-F238E27FC236}">
                    <a16:creationId xmlns:a16="http://schemas.microsoft.com/office/drawing/2014/main" id="{AEA9307C-8752-D41D-8938-73E7BE35CB26}"/>
                  </a:ext>
                </a:extLst>
              </p:cNvPr>
              <p:cNvSpPr/>
              <p:nvPr/>
            </p:nvSpPr>
            <p:spPr>
              <a:xfrm>
                <a:off x="7110148" y="4208657"/>
                <a:ext cx="360368" cy="194056"/>
              </a:xfrm>
              <a:custGeom>
                <a:avLst/>
                <a:gdLst>
                  <a:gd name="connsiteX0" fmla="*/ 305203 w 360368"/>
                  <a:gd name="connsiteY0" fmla="*/ 26692 h 194056"/>
                  <a:gd name="connsiteX1" fmla="*/ 55085 w 360368"/>
                  <a:gd name="connsiteY1" fmla="*/ 26692 h 194056"/>
                  <a:gd name="connsiteX2" fmla="*/ 0 w 360368"/>
                  <a:gd name="connsiteY2" fmla="*/ 97073 h 194056"/>
                  <a:gd name="connsiteX3" fmla="*/ 55085 w 360368"/>
                  <a:gd name="connsiteY3" fmla="*/ 167292 h 194056"/>
                  <a:gd name="connsiteX4" fmla="*/ 305203 w 360368"/>
                  <a:gd name="connsiteY4" fmla="*/ 167292 h 194056"/>
                  <a:gd name="connsiteX5" fmla="*/ 360369 w 360368"/>
                  <a:gd name="connsiteY5" fmla="*/ 97073 h 194056"/>
                  <a:gd name="connsiteX6" fmla="*/ 305203 w 360368"/>
                  <a:gd name="connsiteY6" fmla="*/ 26692 h 19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4056">
                    <a:moveTo>
                      <a:pt x="305203" y="26692"/>
                    </a:moveTo>
                    <a:cubicBezTo>
                      <a:pt x="225627" y="-8897"/>
                      <a:pt x="134660" y="-8897"/>
                      <a:pt x="55085" y="26692"/>
                    </a:cubicBezTo>
                    <a:cubicBezTo>
                      <a:pt x="19528" y="44918"/>
                      <a:pt x="0" y="69979"/>
                      <a:pt x="0" y="97073"/>
                    </a:cubicBezTo>
                    <a:cubicBezTo>
                      <a:pt x="0" y="124168"/>
                      <a:pt x="19528" y="149066"/>
                      <a:pt x="55085" y="167292"/>
                    </a:cubicBezTo>
                    <a:cubicBezTo>
                      <a:pt x="134636" y="202979"/>
                      <a:pt x="225651" y="202979"/>
                      <a:pt x="305203" y="167292"/>
                    </a:cubicBezTo>
                    <a:cubicBezTo>
                      <a:pt x="340759" y="149066"/>
                      <a:pt x="360369" y="124168"/>
                      <a:pt x="360369" y="97073"/>
                    </a:cubicBezTo>
                    <a:cubicBezTo>
                      <a:pt x="360369" y="69979"/>
                      <a:pt x="340759" y="44918"/>
                      <a:pt x="305203" y="26692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1" name="Freeform: Shape 920">
                <a:extLst>
                  <a:ext uri="{FF2B5EF4-FFF2-40B4-BE49-F238E27FC236}">
                    <a16:creationId xmlns:a16="http://schemas.microsoft.com/office/drawing/2014/main" id="{48AFEC83-E394-E9B8-E294-3FA96E4C658A}"/>
                  </a:ext>
                </a:extLst>
              </p:cNvPr>
              <p:cNvSpPr/>
              <p:nvPr/>
            </p:nvSpPr>
            <p:spPr>
              <a:xfrm>
                <a:off x="7030573" y="4160656"/>
                <a:ext cx="519113" cy="289987"/>
              </a:xfrm>
              <a:custGeom>
                <a:avLst/>
                <a:gdLst>
                  <a:gd name="connsiteX0" fmla="*/ 445884 w 519113"/>
                  <a:gd name="connsiteY0" fmla="*/ 44426 h 289987"/>
                  <a:gd name="connsiteX1" fmla="*/ 259719 w 519113"/>
                  <a:gd name="connsiteY1" fmla="*/ 0 h 289987"/>
                  <a:gd name="connsiteX2" fmla="*/ 73636 w 519113"/>
                  <a:gd name="connsiteY2" fmla="*/ 44426 h 289987"/>
                  <a:gd name="connsiteX3" fmla="*/ 0 w 519113"/>
                  <a:gd name="connsiteY3" fmla="*/ 145075 h 289987"/>
                  <a:gd name="connsiteX4" fmla="*/ 73636 w 519113"/>
                  <a:gd name="connsiteY4" fmla="*/ 245724 h 289987"/>
                  <a:gd name="connsiteX5" fmla="*/ 259719 w 519113"/>
                  <a:gd name="connsiteY5" fmla="*/ 289987 h 289987"/>
                  <a:gd name="connsiteX6" fmla="*/ 445884 w 519113"/>
                  <a:gd name="connsiteY6" fmla="*/ 245724 h 289987"/>
                  <a:gd name="connsiteX7" fmla="*/ 519113 w 519113"/>
                  <a:gd name="connsiteY7" fmla="*/ 145075 h 289987"/>
                  <a:gd name="connsiteX8" fmla="*/ 445884 w 519113"/>
                  <a:gd name="connsiteY8" fmla="*/ 44426 h 289987"/>
                  <a:gd name="connsiteX9" fmla="*/ 384778 w 519113"/>
                  <a:gd name="connsiteY9" fmla="*/ 215293 h 289987"/>
                  <a:gd name="connsiteX10" fmla="*/ 134660 w 519113"/>
                  <a:gd name="connsiteY10" fmla="*/ 215293 h 289987"/>
                  <a:gd name="connsiteX11" fmla="*/ 79576 w 519113"/>
                  <a:gd name="connsiteY11" fmla="*/ 145075 h 289987"/>
                  <a:gd name="connsiteX12" fmla="*/ 134660 w 519113"/>
                  <a:gd name="connsiteY12" fmla="*/ 74694 h 289987"/>
                  <a:gd name="connsiteX13" fmla="*/ 384778 w 519113"/>
                  <a:gd name="connsiteY13" fmla="*/ 74694 h 289987"/>
                  <a:gd name="connsiteX14" fmla="*/ 439944 w 519113"/>
                  <a:gd name="connsiteY14" fmla="*/ 145075 h 289987"/>
                  <a:gd name="connsiteX15" fmla="*/ 384778 w 519113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113" h="289987">
                    <a:moveTo>
                      <a:pt x="445884" y="44426"/>
                    </a:moveTo>
                    <a:cubicBezTo>
                      <a:pt x="396332" y="15785"/>
                      <a:pt x="330263" y="0"/>
                      <a:pt x="259719" y="0"/>
                    </a:cubicBezTo>
                    <a:cubicBezTo>
                      <a:pt x="189175" y="0"/>
                      <a:pt x="123188" y="15785"/>
                      <a:pt x="73636" y="44426"/>
                    </a:cubicBezTo>
                    <a:cubicBezTo>
                      <a:pt x="26119" y="71846"/>
                      <a:pt x="0" y="107484"/>
                      <a:pt x="0" y="145075"/>
                    </a:cubicBezTo>
                    <a:cubicBezTo>
                      <a:pt x="0" y="182666"/>
                      <a:pt x="26119" y="218304"/>
                      <a:pt x="73636" y="245724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332" y="274202"/>
                      <a:pt x="445884" y="245724"/>
                    </a:cubicBezTo>
                    <a:cubicBezTo>
                      <a:pt x="493320" y="218304"/>
                      <a:pt x="519113" y="182503"/>
                      <a:pt x="519113" y="145075"/>
                    </a:cubicBezTo>
                    <a:cubicBezTo>
                      <a:pt x="519113" y="107647"/>
                      <a:pt x="493320" y="71846"/>
                      <a:pt x="445884" y="44426"/>
                    </a:cubicBezTo>
                    <a:close/>
                    <a:moveTo>
                      <a:pt x="384778" y="215293"/>
                    </a:moveTo>
                    <a:cubicBezTo>
                      <a:pt x="305227" y="250980"/>
                      <a:pt x="214211" y="250980"/>
                      <a:pt x="134660" y="215293"/>
                    </a:cubicBezTo>
                    <a:cubicBezTo>
                      <a:pt x="99104" y="197068"/>
                      <a:pt x="79576" y="172170"/>
                      <a:pt x="79576" y="145075"/>
                    </a:cubicBezTo>
                    <a:cubicBezTo>
                      <a:pt x="79576" y="117980"/>
                      <a:pt x="99104" y="92919"/>
                      <a:pt x="134660" y="74694"/>
                    </a:cubicBezTo>
                    <a:cubicBezTo>
                      <a:pt x="214236" y="39104"/>
                      <a:pt x="305203" y="39104"/>
                      <a:pt x="384778" y="74694"/>
                    </a:cubicBezTo>
                    <a:cubicBezTo>
                      <a:pt x="420335" y="92919"/>
                      <a:pt x="439944" y="117980"/>
                      <a:pt x="439944" y="145075"/>
                    </a:cubicBezTo>
                    <a:cubicBezTo>
                      <a:pt x="439944" y="172170"/>
                      <a:pt x="420335" y="197068"/>
                      <a:pt x="384778" y="21529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2" name="Freeform: Shape 921">
                <a:extLst>
                  <a:ext uri="{FF2B5EF4-FFF2-40B4-BE49-F238E27FC236}">
                    <a16:creationId xmlns:a16="http://schemas.microsoft.com/office/drawing/2014/main" id="{01FF534E-9757-F825-C008-E7E74954A559}"/>
                  </a:ext>
                </a:extLst>
              </p:cNvPr>
              <p:cNvSpPr/>
              <p:nvPr/>
            </p:nvSpPr>
            <p:spPr>
              <a:xfrm>
                <a:off x="7030573" y="4160656"/>
                <a:ext cx="519113" cy="289987"/>
              </a:xfrm>
              <a:custGeom>
                <a:avLst/>
                <a:gdLst>
                  <a:gd name="connsiteX0" fmla="*/ 445884 w 519113"/>
                  <a:gd name="connsiteY0" fmla="*/ 44426 h 289987"/>
                  <a:gd name="connsiteX1" fmla="*/ 259719 w 519113"/>
                  <a:gd name="connsiteY1" fmla="*/ 0 h 289987"/>
                  <a:gd name="connsiteX2" fmla="*/ 73636 w 519113"/>
                  <a:gd name="connsiteY2" fmla="*/ 44426 h 289987"/>
                  <a:gd name="connsiteX3" fmla="*/ 0 w 519113"/>
                  <a:gd name="connsiteY3" fmla="*/ 145075 h 289987"/>
                  <a:gd name="connsiteX4" fmla="*/ 73636 w 519113"/>
                  <a:gd name="connsiteY4" fmla="*/ 245724 h 289987"/>
                  <a:gd name="connsiteX5" fmla="*/ 259719 w 519113"/>
                  <a:gd name="connsiteY5" fmla="*/ 289987 h 289987"/>
                  <a:gd name="connsiteX6" fmla="*/ 445884 w 519113"/>
                  <a:gd name="connsiteY6" fmla="*/ 245724 h 289987"/>
                  <a:gd name="connsiteX7" fmla="*/ 519113 w 519113"/>
                  <a:gd name="connsiteY7" fmla="*/ 145075 h 289987"/>
                  <a:gd name="connsiteX8" fmla="*/ 445884 w 519113"/>
                  <a:gd name="connsiteY8" fmla="*/ 44426 h 289987"/>
                  <a:gd name="connsiteX9" fmla="*/ 384778 w 519113"/>
                  <a:gd name="connsiteY9" fmla="*/ 215293 h 289987"/>
                  <a:gd name="connsiteX10" fmla="*/ 134660 w 519113"/>
                  <a:gd name="connsiteY10" fmla="*/ 215293 h 289987"/>
                  <a:gd name="connsiteX11" fmla="*/ 79576 w 519113"/>
                  <a:gd name="connsiteY11" fmla="*/ 145075 h 289987"/>
                  <a:gd name="connsiteX12" fmla="*/ 134660 w 519113"/>
                  <a:gd name="connsiteY12" fmla="*/ 74694 h 289987"/>
                  <a:gd name="connsiteX13" fmla="*/ 384778 w 519113"/>
                  <a:gd name="connsiteY13" fmla="*/ 74694 h 289987"/>
                  <a:gd name="connsiteX14" fmla="*/ 439944 w 519113"/>
                  <a:gd name="connsiteY14" fmla="*/ 145075 h 289987"/>
                  <a:gd name="connsiteX15" fmla="*/ 384778 w 519113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113" h="289987">
                    <a:moveTo>
                      <a:pt x="445884" y="44426"/>
                    </a:moveTo>
                    <a:cubicBezTo>
                      <a:pt x="396332" y="15785"/>
                      <a:pt x="330263" y="0"/>
                      <a:pt x="259719" y="0"/>
                    </a:cubicBezTo>
                    <a:cubicBezTo>
                      <a:pt x="189175" y="0"/>
                      <a:pt x="123188" y="15785"/>
                      <a:pt x="73636" y="44426"/>
                    </a:cubicBezTo>
                    <a:cubicBezTo>
                      <a:pt x="26119" y="71846"/>
                      <a:pt x="0" y="107484"/>
                      <a:pt x="0" y="145075"/>
                    </a:cubicBezTo>
                    <a:cubicBezTo>
                      <a:pt x="0" y="182666"/>
                      <a:pt x="26119" y="218304"/>
                      <a:pt x="73636" y="245724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332" y="274202"/>
                      <a:pt x="445884" y="245724"/>
                    </a:cubicBezTo>
                    <a:cubicBezTo>
                      <a:pt x="493320" y="218304"/>
                      <a:pt x="519113" y="182503"/>
                      <a:pt x="519113" y="145075"/>
                    </a:cubicBezTo>
                    <a:cubicBezTo>
                      <a:pt x="519113" y="107647"/>
                      <a:pt x="493320" y="71846"/>
                      <a:pt x="445884" y="44426"/>
                    </a:cubicBezTo>
                    <a:close/>
                    <a:moveTo>
                      <a:pt x="384778" y="215293"/>
                    </a:moveTo>
                    <a:cubicBezTo>
                      <a:pt x="305227" y="250980"/>
                      <a:pt x="214211" y="250980"/>
                      <a:pt x="134660" y="215293"/>
                    </a:cubicBezTo>
                    <a:cubicBezTo>
                      <a:pt x="99104" y="197068"/>
                      <a:pt x="79576" y="172170"/>
                      <a:pt x="79576" y="145075"/>
                    </a:cubicBezTo>
                    <a:cubicBezTo>
                      <a:pt x="79576" y="117980"/>
                      <a:pt x="99104" y="92919"/>
                      <a:pt x="134660" y="74694"/>
                    </a:cubicBezTo>
                    <a:cubicBezTo>
                      <a:pt x="214236" y="39104"/>
                      <a:pt x="305203" y="39104"/>
                      <a:pt x="384778" y="74694"/>
                    </a:cubicBezTo>
                    <a:cubicBezTo>
                      <a:pt x="420335" y="92919"/>
                      <a:pt x="439944" y="117980"/>
                      <a:pt x="439944" y="145075"/>
                    </a:cubicBezTo>
                    <a:cubicBezTo>
                      <a:pt x="439944" y="172170"/>
                      <a:pt x="420335" y="197068"/>
                      <a:pt x="384778" y="215293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3" name="Freeform: Shape 922">
                <a:extLst>
                  <a:ext uri="{FF2B5EF4-FFF2-40B4-BE49-F238E27FC236}">
                    <a16:creationId xmlns:a16="http://schemas.microsoft.com/office/drawing/2014/main" id="{B36A01F0-46B8-0BC8-4745-3177897A105F}"/>
                  </a:ext>
                </a:extLst>
              </p:cNvPr>
              <p:cNvSpPr/>
              <p:nvPr/>
            </p:nvSpPr>
            <p:spPr>
              <a:xfrm>
                <a:off x="7119506" y="4217896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54 h 175536"/>
                  <a:gd name="connsiteX1" fmla="*/ 291615 w 341654"/>
                  <a:gd name="connsiteY1" fmla="*/ 25752 h 175536"/>
                  <a:gd name="connsiteX2" fmla="*/ 50040 w 341654"/>
                  <a:gd name="connsiteY2" fmla="*/ 25752 h 175536"/>
                  <a:gd name="connsiteX3" fmla="*/ 50040 w 341654"/>
                  <a:gd name="connsiteY3" fmla="*/ 149754 h 175536"/>
                  <a:gd name="connsiteX4" fmla="*/ 291615 w 341654"/>
                  <a:gd name="connsiteY4" fmla="*/ 14975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54"/>
                    </a:moveTo>
                    <a:cubicBezTo>
                      <a:pt x="358334" y="115499"/>
                      <a:pt x="358334" y="60252"/>
                      <a:pt x="291615" y="25752"/>
                    </a:cubicBezTo>
                    <a:cubicBezTo>
                      <a:pt x="224895" y="-8747"/>
                      <a:pt x="116760" y="-8421"/>
                      <a:pt x="50040" y="25752"/>
                    </a:cubicBezTo>
                    <a:cubicBezTo>
                      <a:pt x="-16680" y="59926"/>
                      <a:pt x="-16680" y="115255"/>
                      <a:pt x="50040" y="149754"/>
                    </a:cubicBezTo>
                    <a:cubicBezTo>
                      <a:pt x="116760" y="184253"/>
                      <a:pt x="224895" y="184009"/>
                      <a:pt x="291615" y="14975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4" name="Freeform: Shape 923">
                <a:extLst>
                  <a:ext uri="{FF2B5EF4-FFF2-40B4-BE49-F238E27FC236}">
                    <a16:creationId xmlns:a16="http://schemas.microsoft.com/office/drawing/2014/main" id="{0368C2FA-69C9-18BF-0E2C-014EAC2DFA12}"/>
                  </a:ext>
                </a:extLst>
              </p:cNvPr>
              <p:cNvSpPr/>
              <p:nvPr/>
            </p:nvSpPr>
            <p:spPr>
              <a:xfrm>
                <a:off x="7119506" y="4217896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54 h 175536"/>
                  <a:gd name="connsiteX1" fmla="*/ 291615 w 341654"/>
                  <a:gd name="connsiteY1" fmla="*/ 25752 h 175536"/>
                  <a:gd name="connsiteX2" fmla="*/ 50040 w 341654"/>
                  <a:gd name="connsiteY2" fmla="*/ 25752 h 175536"/>
                  <a:gd name="connsiteX3" fmla="*/ 50040 w 341654"/>
                  <a:gd name="connsiteY3" fmla="*/ 149754 h 175536"/>
                  <a:gd name="connsiteX4" fmla="*/ 291615 w 341654"/>
                  <a:gd name="connsiteY4" fmla="*/ 14975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54"/>
                    </a:moveTo>
                    <a:cubicBezTo>
                      <a:pt x="358334" y="115499"/>
                      <a:pt x="358334" y="60252"/>
                      <a:pt x="291615" y="25752"/>
                    </a:cubicBezTo>
                    <a:cubicBezTo>
                      <a:pt x="224895" y="-8747"/>
                      <a:pt x="116760" y="-8421"/>
                      <a:pt x="50040" y="25752"/>
                    </a:cubicBezTo>
                    <a:cubicBezTo>
                      <a:pt x="-16680" y="59926"/>
                      <a:pt x="-16680" y="115255"/>
                      <a:pt x="50040" y="149754"/>
                    </a:cubicBezTo>
                    <a:cubicBezTo>
                      <a:pt x="116760" y="184253"/>
                      <a:pt x="224895" y="184009"/>
                      <a:pt x="291615" y="14975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5" name="Freeform: Shape 924">
                <a:extLst>
                  <a:ext uri="{FF2B5EF4-FFF2-40B4-BE49-F238E27FC236}">
                    <a16:creationId xmlns:a16="http://schemas.microsoft.com/office/drawing/2014/main" id="{A392122D-F639-ED4B-DC2C-FC4119CFEC17}"/>
                  </a:ext>
                </a:extLst>
              </p:cNvPr>
              <p:cNvSpPr/>
              <p:nvPr/>
            </p:nvSpPr>
            <p:spPr>
              <a:xfrm>
                <a:off x="7119506" y="4217896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54 h 175536"/>
                  <a:gd name="connsiteX1" fmla="*/ 291615 w 341654"/>
                  <a:gd name="connsiteY1" fmla="*/ 25752 h 175536"/>
                  <a:gd name="connsiteX2" fmla="*/ 50040 w 341654"/>
                  <a:gd name="connsiteY2" fmla="*/ 25752 h 175536"/>
                  <a:gd name="connsiteX3" fmla="*/ 50040 w 341654"/>
                  <a:gd name="connsiteY3" fmla="*/ 149754 h 175536"/>
                  <a:gd name="connsiteX4" fmla="*/ 291615 w 341654"/>
                  <a:gd name="connsiteY4" fmla="*/ 14975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54"/>
                    </a:moveTo>
                    <a:cubicBezTo>
                      <a:pt x="358334" y="115499"/>
                      <a:pt x="358334" y="60252"/>
                      <a:pt x="291615" y="25752"/>
                    </a:cubicBezTo>
                    <a:cubicBezTo>
                      <a:pt x="224895" y="-8747"/>
                      <a:pt x="116760" y="-8421"/>
                      <a:pt x="50040" y="25752"/>
                    </a:cubicBezTo>
                    <a:cubicBezTo>
                      <a:pt x="-16680" y="59926"/>
                      <a:pt x="-16680" y="115255"/>
                      <a:pt x="50040" y="149754"/>
                    </a:cubicBezTo>
                    <a:cubicBezTo>
                      <a:pt x="116760" y="184253"/>
                      <a:pt x="224895" y="184009"/>
                      <a:pt x="291615" y="149754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6" name="Freeform: Shape 925">
                <a:extLst>
                  <a:ext uri="{FF2B5EF4-FFF2-40B4-BE49-F238E27FC236}">
                    <a16:creationId xmlns:a16="http://schemas.microsoft.com/office/drawing/2014/main" id="{56035DBF-70C3-4240-F05C-B766D086FCE4}"/>
                  </a:ext>
                </a:extLst>
              </p:cNvPr>
              <p:cNvSpPr/>
              <p:nvPr/>
            </p:nvSpPr>
            <p:spPr>
              <a:xfrm>
                <a:off x="7120726" y="4241228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045" y="57668"/>
                      <a:pt x="0" y="76057"/>
                    </a:cubicBezTo>
                    <a:cubicBezTo>
                      <a:pt x="4719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087" y="94445"/>
                      <a:pt x="339213" y="76057"/>
                    </a:cubicBezTo>
                    <a:cubicBezTo>
                      <a:pt x="334087" y="57668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7" name="Freeform: Shape 926">
                <a:extLst>
                  <a:ext uri="{FF2B5EF4-FFF2-40B4-BE49-F238E27FC236}">
                    <a16:creationId xmlns:a16="http://schemas.microsoft.com/office/drawing/2014/main" id="{6CA5B4BD-D9D5-BCAC-9C98-79F67E14D4C9}"/>
                  </a:ext>
                </a:extLst>
              </p:cNvPr>
              <p:cNvSpPr/>
              <p:nvPr/>
            </p:nvSpPr>
            <p:spPr>
              <a:xfrm>
                <a:off x="7120726" y="4241228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045" y="57668"/>
                      <a:pt x="0" y="76057"/>
                    </a:cubicBezTo>
                    <a:cubicBezTo>
                      <a:pt x="4719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087" y="94445"/>
                      <a:pt x="339213" y="76057"/>
                    </a:cubicBezTo>
                    <a:cubicBezTo>
                      <a:pt x="334087" y="57668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8" name="Freeform: Shape 927">
                <a:extLst>
                  <a:ext uri="{FF2B5EF4-FFF2-40B4-BE49-F238E27FC236}">
                    <a16:creationId xmlns:a16="http://schemas.microsoft.com/office/drawing/2014/main" id="{B3D58C20-2B4D-A50A-62CD-EC055E00279B}"/>
                  </a:ext>
                </a:extLst>
              </p:cNvPr>
              <p:cNvSpPr/>
              <p:nvPr/>
            </p:nvSpPr>
            <p:spPr>
              <a:xfrm>
                <a:off x="7282156" y="4245032"/>
                <a:ext cx="24328" cy="50609"/>
              </a:xfrm>
              <a:custGeom>
                <a:avLst/>
                <a:gdLst>
                  <a:gd name="connsiteX0" fmla="*/ 24328 w 24328"/>
                  <a:gd name="connsiteY0" fmla="*/ 0 h 50609"/>
                  <a:gd name="connsiteX1" fmla="*/ 24328 w 24328"/>
                  <a:gd name="connsiteY1" fmla="*/ 25061 h 50609"/>
                  <a:gd name="connsiteX2" fmla="*/ 15785 w 24328"/>
                  <a:gd name="connsiteY2" fmla="*/ 34092 h 50609"/>
                  <a:gd name="connsiteX3" fmla="*/ 0 w 24328"/>
                  <a:gd name="connsiteY3" fmla="*/ 50609 h 50609"/>
                  <a:gd name="connsiteX4" fmla="*/ 0 w 24328"/>
                  <a:gd name="connsiteY4" fmla="*/ 24572 h 50609"/>
                  <a:gd name="connsiteX5" fmla="*/ 24328 w 24328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09">
                    <a:moveTo>
                      <a:pt x="24328" y="0"/>
                    </a:moveTo>
                    <a:lnTo>
                      <a:pt x="24328" y="25061"/>
                    </a:lnTo>
                    <a:lnTo>
                      <a:pt x="15785" y="34092"/>
                    </a:lnTo>
                    <a:lnTo>
                      <a:pt x="0" y="50609"/>
                    </a:lnTo>
                    <a:lnTo>
                      <a:pt x="0" y="24572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9" name="Freeform: Shape 928">
                <a:extLst>
                  <a:ext uri="{FF2B5EF4-FFF2-40B4-BE49-F238E27FC236}">
                    <a16:creationId xmlns:a16="http://schemas.microsoft.com/office/drawing/2014/main" id="{AC58B2A6-1265-1CCF-6B34-46D4A71D3250}"/>
                  </a:ext>
                </a:extLst>
              </p:cNvPr>
              <p:cNvSpPr/>
              <p:nvPr/>
            </p:nvSpPr>
            <p:spPr>
              <a:xfrm>
                <a:off x="7282156" y="4245032"/>
                <a:ext cx="24328" cy="50609"/>
              </a:xfrm>
              <a:custGeom>
                <a:avLst/>
                <a:gdLst>
                  <a:gd name="connsiteX0" fmla="*/ 24328 w 24328"/>
                  <a:gd name="connsiteY0" fmla="*/ 0 h 50609"/>
                  <a:gd name="connsiteX1" fmla="*/ 24328 w 24328"/>
                  <a:gd name="connsiteY1" fmla="*/ 25061 h 50609"/>
                  <a:gd name="connsiteX2" fmla="*/ 15785 w 24328"/>
                  <a:gd name="connsiteY2" fmla="*/ 34092 h 50609"/>
                  <a:gd name="connsiteX3" fmla="*/ 0 w 24328"/>
                  <a:gd name="connsiteY3" fmla="*/ 50609 h 50609"/>
                  <a:gd name="connsiteX4" fmla="*/ 0 w 24328"/>
                  <a:gd name="connsiteY4" fmla="*/ 24572 h 50609"/>
                  <a:gd name="connsiteX5" fmla="*/ 24328 w 24328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09">
                    <a:moveTo>
                      <a:pt x="24328" y="0"/>
                    </a:moveTo>
                    <a:lnTo>
                      <a:pt x="24328" y="25061"/>
                    </a:lnTo>
                    <a:lnTo>
                      <a:pt x="15785" y="34092"/>
                    </a:lnTo>
                    <a:lnTo>
                      <a:pt x="0" y="50609"/>
                    </a:lnTo>
                    <a:lnTo>
                      <a:pt x="0" y="24572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0" name="Freeform: Shape 929">
                <a:extLst>
                  <a:ext uri="{FF2B5EF4-FFF2-40B4-BE49-F238E27FC236}">
                    <a16:creationId xmlns:a16="http://schemas.microsoft.com/office/drawing/2014/main" id="{5463B9E0-6CB6-4E09-6952-C686EBADD037}"/>
                  </a:ext>
                </a:extLst>
              </p:cNvPr>
              <p:cNvSpPr/>
              <p:nvPr/>
            </p:nvSpPr>
            <p:spPr>
              <a:xfrm>
                <a:off x="7237979" y="4267229"/>
                <a:ext cx="44176" cy="24549"/>
              </a:xfrm>
              <a:custGeom>
                <a:avLst/>
                <a:gdLst>
                  <a:gd name="connsiteX0" fmla="*/ 44177 w 44176"/>
                  <a:gd name="connsiteY0" fmla="*/ 2375 h 24549"/>
                  <a:gd name="connsiteX1" fmla="*/ 44177 w 44176"/>
                  <a:gd name="connsiteY1" fmla="*/ 17102 h 24549"/>
                  <a:gd name="connsiteX2" fmla="*/ 19767 w 44176"/>
                  <a:gd name="connsiteY2" fmla="*/ 24018 h 24549"/>
                  <a:gd name="connsiteX3" fmla="*/ 9352 w 44176"/>
                  <a:gd name="connsiteY3" fmla="*/ 24018 h 24549"/>
                  <a:gd name="connsiteX4" fmla="*/ 4389 w 44176"/>
                  <a:gd name="connsiteY4" fmla="*/ 21984 h 24549"/>
                  <a:gd name="connsiteX5" fmla="*/ 8864 w 44176"/>
                  <a:gd name="connsiteY5" fmla="*/ 6443 h 24549"/>
                  <a:gd name="connsiteX6" fmla="*/ 44177 w 44176"/>
                  <a:gd name="connsiteY6" fmla="*/ 2375 h 24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49">
                    <a:moveTo>
                      <a:pt x="44177" y="2375"/>
                    </a:moveTo>
                    <a:lnTo>
                      <a:pt x="44177" y="17102"/>
                    </a:lnTo>
                    <a:cubicBezTo>
                      <a:pt x="36268" y="20153"/>
                      <a:pt x="28099" y="22472"/>
                      <a:pt x="19767" y="24018"/>
                    </a:cubicBezTo>
                    <a:cubicBezTo>
                      <a:pt x="16334" y="24726"/>
                      <a:pt x="12786" y="24726"/>
                      <a:pt x="9352" y="24018"/>
                    </a:cubicBezTo>
                    <a:cubicBezTo>
                      <a:pt x="7619" y="23546"/>
                      <a:pt x="5951" y="22863"/>
                      <a:pt x="4389" y="21984"/>
                    </a:cubicBezTo>
                    <a:cubicBezTo>
                      <a:pt x="-1632" y="18404"/>
                      <a:pt x="-2608" y="13034"/>
                      <a:pt x="8864" y="6443"/>
                    </a:cubicBezTo>
                    <a:cubicBezTo>
                      <a:pt x="19352" y="-367"/>
                      <a:pt x="32420" y="-1872"/>
                      <a:pt x="44177" y="2375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1" name="Freeform: Shape 930">
                <a:extLst>
                  <a:ext uri="{FF2B5EF4-FFF2-40B4-BE49-F238E27FC236}">
                    <a16:creationId xmlns:a16="http://schemas.microsoft.com/office/drawing/2014/main" id="{4D51D3DF-1452-E4AB-76B8-20C972FA88C9}"/>
                  </a:ext>
                </a:extLst>
              </p:cNvPr>
              <p:cNvSpPr/>
              <p:nvPr/>
            </p:nvSpPr>
            <p:spPr>
              <a:xfrm>
                <a:off x="7237979" y="4267229"/>
                <a:ext cx="44176" cy="24549"/>
              </a:xfrm>
              <a:custGeom>
                <a:avLst/>
                <a:gdLst>
                  <a:gd name="connsiteX0" fmla="*/ 44177 w 44176"/>
                  <a:gd name="connsiteY0" fmla="*/ 2375 h 24549"/>
                  <a:gd name="connsiteX1" fmla="*/ 44177 w 44176"/>
                  <a:gd name="connsiteY1" fmla="*/ 17102 h 24549"/>
                  <a:gd name="connsiteX2" fmla="*/ 19767 w 44176"/>
                  <a:gd name="connsiteY2" fmla="*/ 24018 h 24549"/>
                  <a:gd name="connsiteX3" fmla="*/ 9352 w 44176"/>
                  <a:gd name="connsiteY3" fmla="*/ 24018 h 24549"/>
                  <a:gd name="connsiteX4" fmla="*/ 4389 w 44176"/>
                  <a:gd name="connsiteY4" fmla="*/ 21984 h 24549"/>
                  <a:gd name="connsiteX5" fmla="*/ 8864 w 44176"/>
                  <a:gd name="connsiteY5" fmla="*/ 6443 h 24549"/>
                  <a:gd name="connsiteX6" fmla="*/ 44177 w 44176"/>
                  <a:gd name="connsiteY6" fmla="*/ 2375 h 24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49">
                    <a:moveTo>
                      <a:pt x="44177" y="2375"/>
                    </a:moveTo>
                    <a:lnTo>
                      <a:pt x="44177" y="17102"/>
                    </a:lnTo>
                    <a:cubicBezTo>
                      <a:pt x="36268" y="20153"/>
                      <a:pt x="28099" y="22472"/>
                      <a:pt x="19767" y="24018"/>
                    </a:cubicBezTo>
                    <a:cubicBezTo>
                      <a:pt x="16334" y="24726"/>
                      <a:pt x="12786" y="24726"/>
                      <a:pt x="9352" y="24018"/>
                    </a:cubicBezTo>
                    <a:cubicBezTo>
                      <a:pt x="7619" y="23546"/>
                      <a:pt x="5951" y="22863"/>
                      <a:pt x="4389" y="21984"/>
                    </a:cubicBezTo>
                    <a:cubicBezTo>
                      <a:pt x="-1632" y="18404"/>
                      <a:pt x="-2608" y="13034"/>
                      <a:pt x="8864" y="6443"/>
                    </a:cubicBezTo>
                    <a:cubicBezTo>
                      <a:pt x="19352" y="-367"/>
                      <a:pt x="32420" y="-1872"/>
                      <a:pt x="44177" y="237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2" name="Freeform: Shape 931">
                <a:extLst>
                  <a:ext uri="{FF2B5EF4-FFF2-40B4-BE49-F238E27FC236}">
                    <a16:creationId xmlns:a16="http://schemas.microsoft.com/office/drawing/2014/main" id="{048E3C03-CA7E-CA0A-EAF9-0E1F5117A6E7}"/>
                  </a:ext>
                </a:extLst>
              </p:cNvPr>
              <p:cNvSpPr/>
              <p:nvPr/>
            </p:nvSpPr>
            <p:spPr>
              <a:xfrm>
                <a:off x="7185249" y="4253331"/>
                <a:ext cx="210248" cy="124814"/>
              </a:xfrm>
              <a:custGeom>
                <a:avLst/>
                <a:gdLst>
                  <a:gd name="connsiteX0" fmla="*/ 210249 w 210248"/>
                  <a:gd name="connsiteY0" fmla="*/ 87387 h 124814"/>
                  <a:gd name="connsiteX1" fmla="*/ 210249 w 210248"/>
                  <a:gd name="connsiteY1" fmla="*/ 109030 h 124814"/>
                  <a:gd name="connsiteX2" fmla="*/ 182829 w 210248"/>
                  <a:gd name="connsiteY2" fmla="*/ 124815 h 124814"/>
                  <a:gd name="connsiteX3" fmla="*/ 162731 w 210248"/>
                  <a:gd name="connsiteY3" fmla="*/ 113098 h 124814"/>
                  <a:gd name="connsiteX4" fmla="*/ 84295 w 210248"/>
                  <a:gd name="connsiteY4" fmla="*/ 116597 h 124814"/>
                  <a:gd name="connsiteX5" fmla="*/ 84295 w 210248"/>
                  <a:gd name="connsiteY5" fmla="*/ 94954 h 124814"/>
                  <a:gd name="connsiteX6" fmla="*/ 96744 w 210248"/>
                  <a:gd name="connsiteY6" fmla="*/ 82668 h 124814"/>
                  <a:gd name="connsiteX7" fmla="*/ 84295 w 210248"/>
                  <a:gd name="connsiteY7" fmla="*/ 86085 h 124814"/>
                  <a:gd name="connsiteX8" fmla="*/ 23189 w 210248"/>
                  <a:gd name="connsiteY8" fmla="*/ 79087 h 124814"/>
                  <a:gd name="connsiteX9" fmla="*/ 5208 w 210248"/>
                  <a:gd name="connsiteY9" fmla="*/ 56224 h 124814"/>
                  <a:gd name="connsiteX10" fmla="*/ 5208 w 210248"/>
                  <a:gd name="connsiteY10" fmla="*/ 35231 h 124814"/>
                  <a:gd name="connsiteX11" fmla="*/ 7486 w 210248"/>
                  <a:gd name="connsiteY11" fmla="*/ 26037 h 124814"/>
                  <a:gd name="connsiteX12" fmla="*/ 0 w 210248"/>
                  <a:gd name="connsiteY12" fmla="*/ 21643 h 124814"/>
                  <a:gd name="connsiteX13" fmla="*/ 0 w 210248"/>
                  <a:gd name="connsiteY13" fmla="*/ 0 h 124814"/>
                  <a:gd name="connsiteX14" fmla="*/ 20260 w 210248"/>
                  <a:gd name="connsiteY14" fmla="*/ 11717 h 124814"/>
                  <a:gd name="connsiteX15" fmla="*/ 5208 w 210248"/>
                  <a:gd name="connsiteY15" fmla="*/ 34987 h 124814"/>
                  <a:gd name="connsiteX16" fmla="*/ 5208 w 210248"/>
                  <a:gd name="connsiteY16" fmla="*/ 34987 h 124814"/>
                  <a:gd name="connsiteX17" fmla="*/ 23189 w 210248"/>
                  <a:gd name="connsiteY17" fmla="*/ 57200 h 124814"/>
                  <a:gd name="connsiteX18" fmla="*/ 100405 w 210248"/>
                  <a:gd name="connsiteY18" fmla="*/ 59722 h 124814"/>
                  <a:gd name="connsiteX19" fmla="*/ 152235 w 210248"/>
                  <a:gd name="connsiteY19" fmla="*/ 51586 h 124814"/>
                  <a:gd name="connsiteX20" fmla="*/ 148818 w 210248"/>
                  <a:gd name="connsiteY20" fmla="*/ 67127 h 124814"/>
                  <a:gd name="connsiteX21" fmla="*/ 110169 w 210248"/>
                  <a:gd name="connsiteY21" fmla="*/ 69405 h 124814"/>
                  <a:gd name="connsiteX22" fmla="*/ 84295 w 210248"/>
                  <a:gd name="connsiteY22" fmla="*/ 95035 h 124814"/>
                  <a:gd name="connsiteX23" fmla="*/ 98615 w 210248"/>
                  <a:gd name="connsiteY23" fmla="*/ 99266 h 124814"/>
                  <a:gd name="connsiteX24" fmla="*/ 162731 w 210248"/>
                  <a:gd name="connsiteY24" fmla="*/ 91536 h 124814"/>
                  <a:gd name="connsiteX25" fmla="*/ 182991 w 210248"/>
                  <a:gd name="connsiteY25" fmla="*/ 103253 h 12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0248" h="124814">
                    <a:moveTo>
                      <a:pt x="210249" y="87387"/>
                    </a:moveTo>
                    <a:lnTo>
                      <a:pt x="210249" y="109030"/>
                    </a:lnTo>
                    <a:lnTo>
                      <a:pt x="182829" y="124815"/>
                    </a:lnTo>
                    <a:lnTo>
                      <a:pt x="162731" y="113098"/>
                    </a:lnTo>
                    <a:cubicBezTo>
                      <a:pt x="138061" y="124530"/>
                      <a:pt x="109884" y="125783"/>
                      <a:pt x="84295" y="116597"/>
                    </a:cubicBezTo>
                    <a:lnTo>
                      <a:pt x="84295" y="94954"/>
                    </a:lnTo>
                    <a:lnTo>
                      <a:pt x="96744" y="82668"/>
                    </a:lnTo>
                    <a:lnTo>
                      <a:pt x="84295" y="86085"/>
                    </a:lnTo>
                    <a:cubicBezTo>
                      <a:pt x="63807" y="91935"/>
                      <a:pt x="41830" y="89421"/>
                      <a:pt x="23189" y="79087"/>
                    </a:cubicBezTo>
                    <a:cubicBezTo>
                      <a:pt x="10903" y="72009"/>
                      <a:pt x="5208" y="64279"/>
                      <a:pt x="5208" y="56224"/>
                    </a:cubicBezTo>
                    <a:lnTo>
                      <a:pt x="5208" y="35231"/>
                    </a:lnTo>
                    <a:lnTo>
                      <a:pt x="7486" y="26037"/>
                    </a:lnTo>
                    <a:lnTo>
                      <a:pt x="0" y="21643"/>
                    </a:lnTo>
                    <a:lnTo>
                      <a:pt x="0" y="0"/>
                    </a:lnTo>
                    <a:lnTo>
                      <a:pt x="20260" y="11717"/>
                    </a:lnTo>
                    <a:cubicBezTo>
                      <a:pt x="11896" y="16713"/>
                      <a:pt x="6330" y="25313"/>
                      <a:pt x="5208" y="34987"/>
                    </a:cubicBezTo>
                    <a:lnTo>
                      <a:pt x="5208" y="34987"/>
                    </a:lnTo>
                    <a:cubicBezTo>
                      <a:pt x="5208" y="42717"/>
                      <a:pt x="11229" y="50284"/>
                      <a:pt x="23189" y="57200"/>
                    </a:cubicBezTo>
                    <a:cubicBezTo>
                      <a:pt x="49877" y="72578"/>
                      <a:pt x="76240" y="67534"/>
                      <a:pt x="100405" y="59722"/>
                    </a:cubicBezTo>
                    <a:cubicBezTo>
                      <a:pt x="122943" y="52400"/>
                      <a:pt x="139298" y="43449"/>
                      <a:pt x="152235" y="51586"/>
                    </a:cubicBezTo>
                    <a:cubicBezTo>
                      <a:pt x="160372" y="56224"/>
                      <a:pt x="157849" y="61919"/>
                      <a:pt x="148818" y="67127"/>
                    </a:cubicBezTo>
                    <a:cubicBezTo>
                      <a:pt x="136930" y="73636"/>
                      <a:pt x="122740" y="74474"/>
                      <a:pt x="110169" y="69405"/>
                    </a:cubicBezTo>
                    <a:lnTo>
                      <a:pt x="84295" y="95035"/>
                    </a:lnTo>
                    <a:cubicBezTo>
                      <a:pt x="88941" y="96841"/>
                      <a:pt x="93733" y="98257"/>
                      <a:pt x="98615" y="99266"/>
                    </a:cubicBezTo>
                    <a:cubicBezTo>
                      <a:pt x="120275" y="103408"/>
                      <a:pt x="142683" y="100706"/>
                      <a:pt x="162731" y="91536"/>
                    </a:cubicBezTo>
                    <a:lnTo>
                      <a:pt x="182991" y="10325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3" name="Freeform: Shape 932">
                <a:extLst>
                  <a:ext uri="{FF2B5EF4-FFF2-40B4-BE49-F238E27FC236}">
                    <a16:creationId xmlns:a16="http://schemas.microsoft.com/office/drawing/2014/main" id="{BB85F2F0-2986-9BAD-6BAB-20E80EF713F7}"/>
                  </a:ext>
                </a:extLst>
              </p:cNvPr>
              <p:cNvSpPr/>
              <p:nvPr/>
            </p:nvSpPr>
            <p:spPr>
              <a:xfrm>
                <a:off x="7190294" y="4279368"/>
                <a:ext cx="205204" cy="98859"/>
              </a:xfrm>
              <a:custGeom>
                <a:avLst/>
                <a:gdLst>
                  <a:gd name="connsiteX0" fmla="*/ 0 w 205204"/>
                  <a:gd name="connsiteY0" fmla="*/ 8950 h 98859"/>
                  <a:gd name="connsiteX1" fmla="*/ 0 w 205204"/>
                  <a:gd name="connsiteY1" fmla="*/ 8950 h 98859"/>
                  <a:gd name="connsiteX2" fmla="*/ 17982 w 205204"/>
                  <a:gd name="connsiteY2" fmla="*/ 31163 h 98859"/>
                  <a:gd name="connsiteX3" fmla="*/ 95198 w 205204"/>
                  <a:gd name="connsiteY3" fmla="*/ 33685 h 98859"/>
                  <a:gd name="connsiteX4" fmla="*/ 147028 w 205204"/>
                  <a:gd name="connsiteY4" fmla="*/ 25549 h 98859"/>
                  <a:gd name="connsiteX5" fmla="*/ 143610 w 205204"/>
                  <a:gd name="connsiteY5" fmla="*/ 41090 h 98859"/>
                  <a:gd name="connsiteX6" fmla="*/ 104962 w 205204"/>
                  <a:gd name="connsiteY6" fmla="*/ 43368 h 98859"/>
                  <a:gd name="connsiteX7" fmla="*/ 79087 w 205204"/>
                  <a:gd name="connsiteY7" fmla="*/ 68998 h 98859"/>
                  <a:gd name="connsiteX8" fmla="*/ 93408 w 205204"/>
                  <a:gd name="connsiteY8" fmla="*/ 73229 h 98859"/>
                  <a:gd name="connsiteX9" fmla="*/ 157524 w 205204"/>
                  <a:gd name="connsiteY9" fmla="*/ 65499 h 98859"/>
                  <a:gd name="connsiteX10" fmla="*/ 177784 w 205204"/>
                  <a:gd name="connsiteY10" fmla="*/ 77216 h 98859"/>
                  <a:gd name="connsiteX11" fmla="*/ 205204 w 205204"/>
                  <a:gd name="connsiteY11" fmla="*/ 61431 h 98859"/>
                  <a:gd name="connsiteX12" fmla="*/ 205204 w 205204"/>
                  <a:gd name="connsiteY12" fmla="*/ 83074 h 98859"/>
                  <a:gd name="connsiteX13" fmla="*/ 177784 w 205204"/>
                  <a:gd name="connsiteY13" fmla="*/ 98859 h 98859"/>
                  <a:gd name="connsiteX14" fmla="*/ 157687 w 205204"/>
                  <a:gd name="connsiteY14" fmla="*/ 87061 h 98859"/>
                  <a:gd name="connsiteX15" fmla="*/ 79250 w 205204"/>
                  <a:gd name="connsiteY15" fmla="*/ 90560 h 98859"/>
                  <a:gd name="connsiteX16" fmla="*/ 79250 w 205204"/>
                  <a:gd name="connsiteY16" fmla="*/ 68917 h 98859"/>
                  <a:gd name="connsiteX17" fmla="*/ 91699 w 205204"/>
                  <a:gd name="connsiteY17" fmla="*/ 56630 h 98859"/>
                  <a:gd name="connsiteX18" fmla="*/ 79250 w 205204"/>
                  <a:gd name="connsiteY18" fmla="*/ 60048 h 98859"/>
                  <a:gd name="connsiteX19" fmla="*/ 18145 w 205204"/>
                  <a:gd name="connsiteY19" fmla="*/ 53050 h 98859"/>
                  <a:gd name="connsiteX20" fmla="*/ 163 w 205204"/>
                  <a:gd name="connsiteY20" fmla="*/ 30187 h 98859"/>
                  <a:gd name="connsiteX21" fmla="*/ 163 w 205204"/>
                  <a:gd name="connsiteY21" fmla="*/ 9194 h 98859"/>
                  <a:gd name="connsiteX22" fmla="*/ 2441 w 205204"/>
                  <a:gd name="connsiteY22" fmla="*/ 0 h 9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5204" h="98859">
                    <a:moveTo>
                      <a:pt x="0" y="8950"/>
                    </a:moveTo>
                    <a:lnTo>
                      <a:pt x="0" y="8950"/>
                    </a:lnTo>
                    <a:cubicBezTo>
                      <a:pt x="0" y="16680"/>
                      <a:pt x="6021" y="24247"/>
                      <a:pt x="17982" y="31163"/>
                    </a:cubicBezTo>
                    <a:cubicBezTo>
                      <a:pt x="44670" y="46541"/>
                      <a:pt x="71032" y="41497"/>
                      <a:pt x="95198" y="33685"/>
                    </a:cubicBezTo>
                    <a:cubicBezTo>
                      <a:pt x="117736" y="26362"/>
                      <a:pt x="134091" y="17412"/>
                      <a:pt x="147028" y="25549"/>
                    </a:cubicBezTo>
                    <a:cubicBezTo>
                      <a:pt x="155164" y="30187"/>
                      <a:pt x="152642" y="35882"/>
                      <a:pt x="143610" y="41090"/>
                    </a:cubicBezTo>
                    <a:cubicBezTo>
                      <a:pt x="131723" y="47599"/>
                      <a:pt x="117533" y="48437"/>
                      <a:pt x="104962" y="43368"/>
                    </a:cubicBezTo>
                    <a:lnTo>
                      <a:pt x="79087" y="68998"/>
                    </a:lnTo>
                    <a:cubicBezTo>
                      <a:pt x="83734" y="70804"/>
                      <a:pt x="88526" y="72220"/>
                      <a:pt x="93408" y="73229"/>
                    </a:cubicBezTo>
                    <a:cubicBezTo>
                      <a:pt x="115067" y="77371"/>
                      <a:pt x="137475" y="74669"/>
                      <a:pt x="157524" y="65499"/>
                    </a:cubicBezTo>
                    <a:lnTo>
                      <a:pt x="177784" y="77216"/>
                    </a:lnTo>
                    <a:lnTo>
                      <a:pt x="205204" y="61431"/>
                    </a:lnTo>
                    <a:lnTo>
                      <a:pt x="205204" y="83074"/>
                    </a:lnTo>
                    <a:lnTo>
                      <a:pt x="177784" y="98859"/>
                    </a:lnTo>
                    <a:lnTo>
                      <a:pt x="157687" y="87061"/>
                    </a:lnTo>
                    <a:cubicBezTo>
                      <a:pt x="133017" y="98493"/>
                      <a:pt x="104840" y="99746"/>
                      <a:pt x="79250" y="90560"/>
                    </a:cubicBezTo>
                    <a:lnTo>
                      <a:pt x="79250" y="68917"/>
                    </a:lnTo>
                    <a:lnTo>
                      <a:pt x="91699" y="56630"/>
                    </a:lnTo>
                    <a:lnTo>
                      <a:pt x="79250" y="60048"/>
                    </a:lnTo>
                    <a:cubicBezTo>
                      <a:pt x="58762" y="65898"/>
                      <a:pt x="36785" y="63384"/>
                      <a:pt x="18145" y="53050"/>
                    </a:cubicBezTo>
                    <a:cubicBezTo>
                      <a:pt x="5858" y="45972"/>
                      <a:pt x="163" y="38242"/>
                      <a:pt x="163" y="30187"/>
                    </a:cubicBezTo>
                    <a:lnTo>
                      <a:pt x="163" y="9194"/>
                    </a:lnTo>
                    <a:lnTo>
                      <a:pt x="2441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4" name="Freeform: Shape 933">
                <a:extLst>
                  <a:ext uri="{FF2B5EF4-FFF2-40B4-BE49-F238E27FC236}">
                    <a16:creationId xmlns:a16="http://schemas.microsoft.com/office/drawing/2014/main" id="{AEE69508-7943-D2FB-7BA7-239A2B05963B}"/>
                  </a:ext>
                </a:extLst>
              </p:cNvPr>
              <p:cNvSpPr/>
              <p:nvPr/>
            </p:nvSpPr>
            <p:spPr>
              <a:xfrm>
                <a:off x="7185249" y="4253331"/>
                <a:ext cx="20341" cy="26037"/>
              </a:xfrm>
              <a:custGeom>
                <a:avLst/>
                <a:gdLst>
                  <a:gd name="connsiteX0" fmla="*/ 0 w 20341"/>
                  <a:gd name="connsiteY0" fmla="*/ 0 h 26037"/>
                  <a:gd name="connsiteX1" fmla="*/ 0 w 20341"/>
                  <a:gd name="connsiteY1" fmla="*/ 21643 h 26037"/>
                  <a:gd name="connsiteX2" fmla="*/ 7486 w 20341"/>
                  <a:gd name="connsiteY2" fmla="*/ 26037 h 26037"/>
                  <a:gd name="connsiteX3" fmla="*/ 7486 w 20341"/>
                  <a:gd name="connsiteY3" fmla="*/ 26037 h 26037"/>
                  <a:gd name="connsiteX4" fmla="*/ 20341 w 20341"/>
                  <a:gd name="connsiteY4" fmla="*/ 11717 h 26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26037">
                    <a:moveTo>
                      <a:pt x="0" y="0"/>
                    </a:moveTo>
                    <a:lnTo>
                      <a:pt x="0" y="21643"/>
                    </a:lnTo>
                    <a:lnTo>
                      <a:pt x="7486" y="26037"/>
                    </a:lnTo>
                    <a:lnTo>
                      <a:pt x="7486" y="26037"/>
                    </a:lnTo>
                    <a:cubicBezTo>
                      <a:pt x="10700" y="20399"/>
                      <a:pt x="15085" y="15517"/>
                      <a:pt x="20341" y="11717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5" name="Freeform: Shape 934">
                <a:extLst>
                  <a:ext uri="{FF2B5EF4-FFF2-40B4-BE49-F238E27FC236}">
                    <a16:creationId xmlns:a16="http://schemas.microsoft.com/office/drawing/2014/main" id="{FE735734-0B3A-926E-FE3A-ACA30E0C0EA1}"/>
                  </a:ext>
                </a:extLst>
              </p:cNvPr>
              <p:cNvSpPr/>
              <p:nvPr/>
            </p:nvSpPr>
            <p:spPr>
              <a:xfrm>
                <a:off x="7375238" y="4307927"/>
                <a:ext cx="15707" cy="28966"/>
              </a:xfrm>
              <a:custGeom>
                <a:avLst/>
                <a:gdLst>
                  <a:gd name="connsiteX0" fmla="*/ 15704 w 15707"/>
                  <a:gd name="connsiteY0" fmla="*/ 18633 h 28966"/>
                  <a:gd name="connsiteX1" fmla="*/ 13669 w 15707"/>
                  <a:gd name="connsiteY1" fmla="*/ 28966 h 28966"/>
                  <a:gd name="connsiteX2" fmla="*/ 0 w 15707"/>
                  <a:gd name="connsiteY2" fmla="*/ 20830 h 28966"/>
                  <a:gd name="connsiteX3" fmla="*/ 15541 w 15707"/>
                  <a:gd name="connsiteY3" fmla="*/ 0 h 28966"/>
                  <a:gd name="connsiteX4" fmla="*/ 15704 w 15707"/>
                  <a:gd name="connsiteY4" fmla="*/ 18633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07" h="28966">
                    <a:moveTo>
                      <a:pt x="15704" y="18633"/>
                    </a:moveTo>
                    <a:cubicBezTo>
                      <a:pt x="15769" y="22180"/>
                      <a:pt x="15077" y="25704"/>
                      <a:pt x="13669" y="28966"/>
                    </a:cubicBezTo>
                    <a:lnTo>
                      <a:pt x="0" y="20830"/>
                    </a:lnTo>
                    <a:cubicBezTo>
                      <a:pt x="8413" y="17014"/>
                      <a:pt x="14272" y="9146"/>
                      <a:pt x="15541" y="0"/>
                    </a:cubicBezTo>
                    <a:cubicBezTo>
                      <a:pt x="15622" y="6184"/>
                      <a:pt x="15704" y="18063"/>
                      <a:pt x="15704" y="1863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6" name="Freeform: Shape 935">
                <a:extLst>
                  <a:ext uri="{FF2B5EF4-FFF2-40B4-BE49-F238E27FC236}">
                    <a16:creationId xmlns:a16="http://schemas.microsoft.com/office/drawing/2014/main" id="{8A9873B9-5719-84AA-06A9-A76222936997}"/>
                  </a:ext>
                </a:extLst>
              </p:cNvPr>
              <p:cNvSpPr/>
              <p:nvPr/>
            </p:nvSpPr>
            <p:spPr>
              <a:xfrm>
                <a:off x="7375238" y="4307927"/>
                <a:ext cx="15707" cy="28966"/>
              </a:xfrm>
              <a:custGeom>
                <a:avLst/>
                <a:gdLst>
                  <a:gd name="connsiteX0" fmla="*/ 15704 w 15707"/>
                  <a:gd name="connsiteY0" fmla="*/ 18633 h 28966"/>
                  <a:gd name="connsiteX1" fmla="*/ 13669 w 15707"/>
                  <a:gd name="connsiteY1" fmla="*/ 28966 h 28966"/>
                  <a:gd name="connsiteX2" fmla="*/ 0 w 15707"/>
                  <a:gd name="connsiteY2" fmla="*/ 20830 h 28966"/>
                  <a:gd name="connsiteX3" fmla="*/ 15541 w 15707"/>
                  <a:gd name="connsiteY3" fmla="*/ 0 h 28966"/>
                  <a:gd name="connsiteX4" fmla="*/ 15704 w 15707"/>
                  <a:gd name="connsiteY4" fmla="*/ 18633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07" h="28966">
                    <a:moveTo>
                      <a:pt x="15704" y="18633"/>
                    </a:moveTo>
                    <a:cubicBezTo>
                      <a:pt x="15769" y="22180"/>
                      <a:pt x="15077" y="25704"/>
                      <a:pt x="13669" y="28966"/>
                    </a:cubicBezTo>
                    <a:lnTo>
                      <a:pt x="0" y="20830"/>
                    </a:lnTo>
                    <a:cubicBezTo>
                      <a:pt x="8413" y="17014"/>
                      <a:pt x="14272" y="9146"/>
                      <a:pt x="15541" y="0"/>
                    </a:cubicBezTo>
                    <a:cubicBezTo>
                      <a:pt x="15622" y="6184"/>
                      <a:pt x="15704" y="18063"/>
                      <a:pt x="15704" y="186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7" name="Freeform: Shape 936">
                <a:extLst>
                  <a:ext uri="{FF2B5EF4-FFF2-40B4-BE49-F238E27FC236}">
                    <a16:creationId xmlns:a16="http://schemas.microsoft.com/office/drawing/2014/main" id="{EA318C4E-19BF-D85E-7717-5A27CE97C922}"/>
                  </a:ext>
                </a:extLst>
              </p:cNvPr>
              <p:cNvSpPr/>
              <p:nvPr/>
            </p:nvSpPr>
            <p:spPr>
              <a:xfrm>
                <a:off x="7185656" y="4237058"/>
                <a:ext cx="210411" cy="119444"/>
              </a:xfrm>
              <a:custGeom>
                <a:avLst/>
                <a:gdLst>
                  <a:gd name="connsiteX0" fmla="*/ 205286 w 210411"/>
                  <a:gd name="connsiteY0" fmla="*/ 101056 h 119444"/>
                  <a:gd name="connsiteX1" fmla="*/ 189582 w 210411"/>
                  <a:gd name="connsiteY1" fmla="*/ 91943 h 119444"/>
                  <a:gd name="connsiteX2" fmla="*/ 205286 w 210411"/>
                  <a:gd name="connsiteY2" fmla="*/ 67940 h 119444"/>
                  <a:gd name="connsiteX3" fmla="*/ 205286 w 210411"/>
                  <a:gd name="connsiteY3" fmla="*/ 65825 h 119444"/>
                  <a:gd name="connsiteX4" fmla="*/ 187792 w 210411"/>
                  <a:gd name="connsiteY4" fmla="*/ 44588 h 119444"/>
                  <a:gd name="connsiteX5" fmla="*/ 187792 w 210411"/>
                  <a:gd name="connsiteY5" fmla="*/ 44588 h 119444"/>
                  <a:gd name="connsiteX6" fmla="*/ 151340 w 210411"/>
                  <a:gd name="connsiteY6" fmla="*/ 35069 h 119444"/>
                  <a:gd name="connsiteX7" fmla="*/ 147842 w 210411"/>
                  <a:gd name="connsiteY7" fmla="*/ 35069 h 119444"/>
                  <a:gd name="connsiteX8" fmla="*/ 144587 w 210411"/>
                  <a:gd name="connsiteY8" fmla="*/ 35069 h 119444"/>
                  <a:gd name="connsiteX9" fmla="*/ 141739 w 210411"/>
                  <a:gd name="connsiteY9" fmla="*/ 35069 h 119444"/>
                  <a:gd name="connsiteX10" fmla="*/ 140600 w 210411"/>
                  <a:gd name="connsiteY10" fmla="*/ 35069 h 119444"/>
                  <a:gd name="connsiteX11" fmla="*/ 138485 w 210411"/>
                  <a:gd name="connsiteY11" fmla="*/ 35069 h 119444"/>
                  <a:gd name="connsiteX12" fmla="*/ 120747 w 210411"/>
                  <a:gd name="connsiteY12" fmla="*/ 38730 h 119444"/>
                  <a:gd name="connsiteX13" fmla="*/ 112610 w 210411"/>
                  <a:gd name="connsiteY13" fmla="*/ 41171 h 119444"/>
                  <a:gd name="connsiteX14" fmla="*/ 101138 w 210411"/>
                  <a:gd name="connsiteY14" fmla="*/ 44914 h 119444"/>
                  <a:gd name="connsiteX15" fmla="*/ 96825 w 210411"/>
                  <a:gd name="connsiteY15" fmla="*/ 46379 h 119444"/>
                  <a:gd name="connsiteX16" fmla="*/ 72416 w 210411"/>
                  <a:gd name="connsiteY16" fmla="*/ 53295 h 119444"/>
                  <a:gd name="connsiteX17" fmla="*/ 62001 w 210411"/>
                  <a:gd name="connsiteY17" fmla="*/ 53295 h 119444"/>
                  <a:gd name="connsiteX18" fmla="*/ 57037 w 210411"/>
                  <a:gd name="connsiteY18" fmla="*/ 51261 h 119444"/>
                  <a:gd name="connsiteX19" fmla="*/ 61512 w 210411"/>
                  <a:gd name="connsiteY19" fmla="*/ 35720 h 119444"/>
                  <a:gd name="connsiteX20" fmla="*/ 96744 w 210411"/>
                  <a:gd name="connsiteY20" fmla="*/ 32058 h 119444"/>
                  <a:gd name="connsiteX21" fmla="*/ 121154 w 210411"/>
                  <a:gd name="connsiteY21" fmla="*/ 7648 h 119444"/>
                  <a:gd name="connsiteX22" fmla="*/ 47924 w 210411"/>
                  <a:gd name="connsiteY22" fmla="*/ 11717 h 119444"/>
                  <a:gd name="connsiteX23" fmla="*/ 27583 w 210411"/>
                  <a:gd name="connsiteY23" fmla="*/ 0 h 119444"/>
                  <a:gd name="connsiteX24" fmla="*/ 0 w 210411"/>
                  <a:gd name="connsiteY24" fmla="*/ 16273 h 119444"/>
                  <a:gd name="connsiteX25" fmla="*/ 20260 w 210411"/>
                  <a:gd name="connsiteY25" fmla="*/ 27908 h 119444"/>
                  <a:gd name="connsiteX26" fmla="*/ 5208 w 210411"/>
                  <a:gd name="connsiteY26" fmla="*/ 51179 h 119444"/>
                  <a:gd name="connsiteX27" fmla="*/ 5208 w 210411"/>
                  <a:gd name="connsiteY27" fmla="*/ 51179 h 119444"/>
                  <a:gd name="connsiteX28" fmla="*/ 23189 w 210411"/>
                  <a:gd name="connsiteY28" fmla="*/ 73392 h 119444"/>
                  <a:gd name="connsiteX29" fmla="*/ 100405 w 210411"/>
                  <a:gd name="connsiteY29" fmla="*/ 75914 h 119444"/>
                  <a:gd name="connsiteX30" fmla="*/ 152235 w 210411"/>
                  <a:gd name="connsiteY30" fmla="*/ 67778 h 119444"/>
                  <a:gd name="connsiteX31" fmla="*/ 148818 w 210411"/>
                  <a:gd name="connsiteY31" fmla="*/ 83318 h 119444"/>
                  <a:gd name="connsiteX32" fmla="*/ 110169 w 210411"/>
                  <a:gd name="connsiteY32" fmla="*/ 85515 h 119444"/>
                  <a:gd name="connsiteX33" fmla="*/ 84295 w 210411"/>
                  <a:gd name="connsiteY33" fmla="*/ 111308 h 119444"/>
                  <a:gd name="connsiteX34" fmla="*/ 123594 w 210411"/>
                  <a:gd name="connsiteY34" fmla="*/ 117329 h 119444"/>
                  <a:gd name="connsiteX35" fmla="*/ 162731 w 210411"/>
                  <a:gd name="connsiteY35" fmla="*/ 107728 h 119444"/>
                  <a:gd name="connsiteX36" fmla="*/ 183073 w 210411"/>
                  <a:gd name="connsiteY36" fmla="*/ 119445 h 119444"/>
                  <a:gd name="connsiteX37" fmla="*/ 210412 w 210411"/>
                  <a:gd name="connsiteY37" fmla="*/ 103660 h 119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10411" h="119444">
                    <a:moveTo>
                      <a:pt x="205286" y="101056"/>
                    </a:moveTo>
                    <a:lnTo>
                      <a:pt x="189582" y="91943"/>
                    </a:lnTo>
                    <a:cubicBezTo>
                      <a:pt x="199037" y="87671"/>
                      <a:pt x="205164" y="78314"/>
                      <a:pt x="205286" y="67940"/>
                    </a:cubicBezTo>
                    <a:cubicBezTo>
                      <a:pt x="205335" y="67232"/>
                      <a:pt x="205335" y="66533"/>
                      <a:pt x="205286" y="65825"/>
                    </a:cubicBezTo>
                    <a:cubicBezTo>
                      <a:pt x="204635" y="58339"/>
                      <a:pt x="199102" y="51098"/>
                      <a:pt x="187792" y="44588"/>
                    </a:cubicBezTo>
                    <a:lnTo>
                      <a:pt x="187792" y="44588"/>
                    </a:lnTo>
                    <a:cubicBezTo>
                      <a:pt x="176702" y="38242"/>
                      <a:pt x="164123" y="34955"/>
                      <a:pt x="151340" y="35069"/>
                    </a:cubicBezTo>
                    <a:lnTo>
                      <a:pt x="147842" y="35069"/>
                    </a:lnTo>
                    <a:lnTo>
                      <a:pt x="144587" y="35069"/>
                    </a:lnTo>
                    <a:lnTo>
                      <a:pt x="141739" y="35069"/>
                    </a:lnTo>
                    <a:lnTo>
                      <a:pt x="140600" y="35069"/>
                    </a:lnTo>
                    <a:lnTo>
                      <a:pt x="138485" y="35069"/>
                    </a:lnTo>
                    <a:cubicBezTo>
                      <a:pt x="132496" y="35890"/>
                      <a:pt x="126572" y="37111"/>
                      <a:pt x="120747" y="38730"/>
                    </a:cubicBezTo>
                    <a:cubicBezTo>
                      <a:pt x="117980" y="39462"/>
                      <a:pt x="115133" y="40276"/>
                      <a:pt x="112610" y="41171"/>
                    </a:cubicBezTo>
                    <a:lnTo>
                      <a:pt x="101138" y="44914"/>
                    </a:lnTo>
                    <a:lnTo>
                      <a:pt x="96825" y="46379"/>
                    </a:lnTo>
                    <a:cubicBezTo>
                      <a:pt x="88925" y="49446"/>
                      <a:pt x="80747" y="51757"/>
                      <a:pt x="72416" y="53295"/>
                    </a:cubicBezTo>
                    <a:cubicBezTo>
                      <a:pt x="68982" y="54043"/>
                      <a:pt x="65434" y="54043"/>
                      <a:pt x="62001" y="53295"/>
                    </a:cubicBezTo>
                    <a:cubicBezTo>
                      <a:pt x="60276" y="52806"/>
                      <a:pt x="58608" y="52123"/>
                      <a:pt x="57037" y="51261"/>
                    </a:cubicBezTo>
                    <a:cubicBezTo>
                      <a:pt x="50935" y="47762"/>
                      <a:pt x="50040" y="42391"/>
                      <a:pt x="61512" y="35720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49"/>
                      <a:pt x="71024" y="1497"/>
                      <a:pt x="47924" y="11717"/>
                    </a:cubicBezTo>
                    <a:lnTo>
                      <a:pt x="27583" y="0"/>
                    </a:lnTo>
                    <a:lnTo>
                      <a:pt x="0" y="16273"/>
                    </a:lnTo>
                    <a:lnTo>
                      <a:pt x="20260" y="27908"/>
                    </a:lnTo>
                    <a:cubicBezTo>
                      <a:pt x="10334" y="35557"/>
                      <a:pt x="5045" y="43531"/>
                      <a:pt x="5208" y="51179"/>
                    </a:cubicBezTo>
                    <a:lnTo>
                      <a:pt x="5208" y="51179"/>
                    </a:lnTo>
                    <a:cubicBezTo>
                      <a:pt x="5208" y="59316"/>
                      <a:pt x="11147" y="66476"/>
                      <a:pt x="23189" y="73392"/>
                    </a:cubicBezTo>
                    <a:cubicBezTo>
                      <a:pt x="49877" y="88851"/>
                      <a:pt x="76240" y="83725"/>
                      <a:pt x="100405" y="75914"/>
                    </a:cubicBezTo>
                    <a:cubicBezTo>
                      <a:pt x="122862" y="68591"/>
                      <a:pt x="139217" y="59641"/>
                      <a:pt x="152235" y="67778"/>
                    </a:cubicBezTo>
                    <a:cubicBezTo>
                      <a:pt x="160372" y="72415"/>
                      <a:pt x="157850" y="78111"/>
                      <a:pt x="148818" y="83318"/>
                    </a:cubicBezTo>
                    <a:cubicBezTo>
                      <a:pt x="136939" y="89893"/>
                      <a:pt x="122716" y="90707"/>
                      <a:pt x="110169" y="85515"/>
                    </a:cubicBezTo>
                    <a:lnTo>
                      <a:pt x="84295" y="111308"/>
                    </a:lnTo>
                    <a:cubicBezTo>
                      <a:pt x="96833" y="116019"/>
                      <a:pt x="110218" y="118070"/>
                      <a:pt x="123594" y="117329"/>
                    </a:cubicBezTo>
                    <a:cubicBezTo>
                      <a:pt x="137101" y="116442"/>
                      <a:pt x="150348" y="113196"/>
                      <a:pt x="162731" y="107728"/>
                    </a:cubicBezTo>
                    <a:lnTo>
                      <a:pt x="183073" y="119445"/>
                    </a:lnTo>
                    <a:lnTo>
                      <a:pt x="210412" y="10366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8" name="Freeform: Shape 937">
                <a:extLst>
                  <a:ext uri="{FF2B5EF4-FFF2-40B4-BE49-F238E27FC236}">
                    <a16:creationId xmlns:a16="http://schemas.microsoft.com/office/drawing/2014/main" id="{85B2AF2C-B325-3018-9A82-5D834A20DB49}"/>
                  </a:ext>
                </a:extLst>
              </p:cNvPr>
              <p:cNvSpPr/>
              <p:nvPr/>
            </p:nvSpPr>
            <p:spPr>
              <a:xfrm>
                <a:off x="7185656" y="4237058"/>
                <a:ext cx="210411" cy="119444"/>
              </a:xfrm>
              <a:custGeom>
                <a:avLst/>
                <a:gdLst>
                  <a:gd name="connsiteX0" fmla="*/ 205286 w 210411"/>
                  <a:gd name="connsiteY0" fmla="*/ 101056 h 119444"/>
                  <a:gd name="connsiteX1" fmla="*/ 189582 w 210411"/>
                  <a:gd name="connsiteY1" fmla="*/ 91943 h 119444"/>
                  <a:gd name="connsiteX2" fmla="*/ 205286 w 210411"/>
                  <a:gd name="connsiteY2" fmla="*/ 67940 h 119444"/>
                  <a:gd name="connsiteX3" fmla="*/ 205286 w 210411"/>
                  <a:gd name="connsiteY3" fmla="*/ 65825 h 119444"/>
                  <a:gd name="connsiteX4" fmla="*/ 187792 w 210411"/>
                  <a:gd name="connsiteY4" fmla="*/ 44588 h 119444"/>
                  <a:gd name="connsiteX5" fmla="*/ 187792 w 210411"/>
                  <a:gd name="connsiteY5" fmla="*/ 44588 h 119444"/>
                  <a:gd name="connsiteX6" fmla="*/ 151340 w 210411"/>
                  <a:gd name="connsiteY6" fmla="*/ 35069 h 119444"/>
                  <a:gd name="connsiteX7" fmla="*/ 147842 w 210411"/>
                  <a:gd name="connsiteY7" fmla="*/ 35069 h 119444"/>
                  <a:gd name="connsiteX8" fmla="*/ 144587 w 210411"/>
                  <a:gd name="connsiteY8" fmla="*/ 35069 h 119444"/>
                  <a:gd name="connsiteX9" fmla="*/ 141739 w 210411"/>
                  <a:gd name="connsiteY9" fmla="*/ 35069 h 119444"/>
                  <a:gd name="connsiteX10" fmla="*/ 140600 w 210411"/>
                  <a:gd name="connsiteY10" fmla="*/ 35069 h 119444"/>
                  <a:gd name="connsiteX11" fmla="*/ 138485 w 210411"/>
                  <a:gd name="connsiteY11" fmla="*/ 35069 h 119444"/>
                  <a:gd name="connsiteX12" fmla="*/ 120747 w 210411"/>
                  <a:gd name="connsiteY12" fmla="*/ 38730 h 119444"/>
                  <a:gd name="connsiteX13" fmla="*/ 112610 w 210411"/>
                  <a:gd name="connsiteY13" fmla="*/ 41171 h 119444"/>
                  <a:gd name="connsiteX14" fmla="*/ 101138 w 210411"/>
                  <a:gd name="connsiteY14" fmla="*/ 44914 h 119444"/>
                  <a:gd name="connsiteX15" fmla="*/ 96825 w 210411"/>
                  <a:gd name="connsiteY15" fmla="*/ 46379 h 119444"/>
                  <a:gd name="connsiteX16" fmla="*/ 72416 w 210411"/>
                  <a:gd name="connsiteY16" fmla="*/ 53295 h 119444"/>
                  <a:gd name="connsiteX17" fmla="*/ 62001 w 210411"/>
                  <a:gd name="connsiteY17" fmla="*/ 53295 h 119444"/>
                  <a:gd name="connsiteX18" fmla="*/ 57037 w 210411"/>
                  <a:gd name="connsiteY18" fmla="*/ 51261 h 119444"/>
                  <a:gd name="connsiteX19" fmla="*/ 61512 w 210411"/>
                  <a:gd name="connsiteY19" fmla="*/ 35720 h 119444"/>
                  <a:gd name="connsiteX20" fmla="*/ 96744 w 210411"/>
                  <a:gd name="connsiteY20" fmla="*/ 32058 h 119444"/>
                  <a:gd name="connsiteX21" fmla="*/ 121154 w 210411"/>
                  <a:gd name="connsiteY21" fmla="*/ 7648 h 119444"/>
                  <a:gd name="connsiteX22" fmla="*/ 47924 w 210411"/>
                  <a:gd name="connsiteY22" fmla="*/ 11717 h 119444"/>
                  <a:gd name="connsiteX23" fmla="*/ 27583 w 210411"/>
                  <a:gd name="connsiteY23" fmla="*/ 0 h 119444"/>
                  <a:gd name="connsiteX24" fmla="*/ 0 w 210411"/>
                  <a:gd name="connsiteY24" fmla="*/ 16273 h 119444"/>
                  <a:gd name="connsiteX25" fmla="*/ 20260 w 210411"/>
                  <a:gd name="connsiteY25" fmla="*/ 27908 h 119444"/>
                  <a:gd name="connsiteX26" fmla="*/ 5208 w 210411"/>
                  <a:gd name="connsiteY26" fmla="*/ 51179 h 119444"/>
                  <a:gd name="connsiteX27" fmla="*/ 5208 w 210411"/>
                  <a:gd name="connsiteY27" fmla="*/ 51179 h 119444"/>
                  <a:gd name="connsiteX28" fmla="*/ 23189 w 210411"/>
                  <a:gd name="connsiteY28" fmla="*/ 73392 h 119444"/>
                  <a:gd name="connsiteX29" fmla="*/ 100405 w 210411"/>
                  <a:gd name="connsiteY29" fmla="*/ 75914 h 119444"/>
                  <a:gd name="connsiteX30" fmla="*/ 152235 w 210411"/>
                  <a:gd name="connsiteY30" fmla="*/ 67778 h 119444"/>
                  <a:gd name="connsiteX31" fmla="*/ 148818 w 210411"/>
                  <a:gd name="connsiteY31" fmla="*/ 83318 h 119444"/>
                  <a:gd name="connsiteX32" fmla="*/ 110169 w 210411"/>
                  <a:gd name="connsiteY32" fmla="*/ 85515 h 119444"/>
                  <a:gd name="connsiteX33" fmla="*/ 84295 w 210411"/>
                  <a:gd name="connsiteY33" fmla="*/ 111308 h 119444"/>
                  <a:gd name="connsiteX34" fmla="*/ 123594 w 210411"/>
                  <a:gd name="connsiteY34" fmla="*/ 117329 h 119444"/>
                  <a:gd name="connsiteX35" fmla="*/ 162731 w 210411"/>
                  <a:gd name="connsiteY35" fmla="*/ 107728 h 119444"/>
                  <a:gd name="connsiteX36" fmla="*/ 183073 w 210411"/>
                  <a:gd name="connsiteY36" fmla="*/ 119445 h 119444"/>
                  <a:gd name="connsiteX37" fmla="*/ 210412 w 210411"/>
                  <a:gd name="connsiteY37" fmla="*/ 103660 h 119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10411" h="119444">
                    <a:moveTo>
                      <a:pt x="205286" y="101056"/>
                    </a:moveTo>
                    <a:lnTo>
                      <a:pt x="189582" y="91943"/>
                    </a:lnTo>
                    <a:cubicBezTo>
                      <a:pt x="199037" y="87671"/>
                      <a:pt x="205164" y="78314"/>
                      <a:pt x="205286" y="67940"/>
                    </a:cubicBezTo>
                    <a:cubicBezTo>
                      <a:pt x="205335" y="67232"/>
                      <a:pt x="205335" y="66533"/>
                      <a:pt x="205286" y="65825"/>
                    </a:cubicBezTo>
                    <a:cubicBezTo>
                      <a:pt x="204635" y="58339"/>
                      <a:pt x="199102" y="51098"/>
                      <a:pt x="187792" y="44588"/>
                    </a:cubicBezTo>
                    <a:lnTo>
                      <a:pt x="187792" y="44588"/>
                    </a:lnTo>
                    <a:cubicBezTo>
                      <a:pt x="176702" y="38242"/>
                      <a:pt x="164123" y="34955"/>
                      <a:pt x="151340" y="35069"/>
                    </a:cubicBezTo>
                    <a:lnTo>
                      <a:pt x="147842" y="35069"/>
                    </a:lnTo>
                    <a:lnTo>
                      <a:pt x="144587" y="35069"/>
                    </a:lnTo>
                    <a:lnTo>
                      <a:pt x="141739" y="35069"/>
                    </a:lnTo>
                    <a:lnTo>
                      <a:pt x="140600" y="35069"/>
                    </a:lnTo>
                    <a:lnTo>
                      <a:pt x="138485" y="35069"/>
                    </a:lnTo>
                    <a:cubicBezTo>
                      <a:pt x="132496" y="35890"/>
                      <a:pt x="126572" y="37111"/>
                      <a:pt x="120747" y="38730"/>
                    </a:cubicBezTo>
                    <a:cubicBezTo>
                      <a:pt x="117980" y="39462"/>
                      <a:pt x="115133" y="40276"/>
                      <a:pt x="112610" y="41171"/>
                    </a:cubicBezTo>
                    <a:lnTo>
                      <a:pt x="101138" y="44914"/>
                    </a:lnTo>
                    <a:lnTo>
                      <a:pt x="96825" y="46379"/>
                    </a:lnTo>
                    <a:cubicBezTo>
                      <a:pt x="88925" y="49446"/>
                      <a:pt x="80747" y="51757"/>
                      <a:pt x="72416" y="53295"/>
                    </a:cubicBezTo>
                    <a:cubicBezTo>
                      <a:pt x="68982" y="54043"/>
                      <a:pt x="65434" y="54043"/>
                      <a:pt x="62001" y="53295"/>
                    </a:cubicBezTo>
                    <a:cubicBezTo>
                      <a:pt x="60276" y="52806"/>
                      <a:pt x="58608" y="52123"/>
                      <a:pt x="57037" y="51261"/>
                    </a:cubicBezTo>
                    <a:cubicBezTo>
                      <a:pt x="50935" y="47762"/>
                      <a:pt x="50040" y="42391"/>
                      <a:pt x="61512" y="35720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49"/>
                      <a:pt x="71024" y="1497"/>
                      <a:pt x="47924" y="11717"/>
                    </a:cubicBezTo>
                    <a:lnTo>
                      <a:pt x="27583" y="0"/>
                    </a:lnTo>
                    <a:lnTo>
                      <a:pt x="0" y="16273"/>
                    </a:lnTo>
                    <a:lnTo>
                      <a:pt x="20260" y="27908"/>
                    </a:lnTo>
                    <a:cubicBezTo>
                      <a:pt x="10334" y="35557"/>
                      <a:pt x="5045" y="43531"/>
                      <a:pt x="5208" y="51179"/>
                    </a:cubicBezTo>
                    <a:lnTo>
                      <a:pt x="5208" y="51179"/>
                    </a:lnTo>
                    <a:cubicBezTo>
                      <a:pt x="5208" y="59316"/>
                      <a:pt x="11147" y="66476"/>
                      <a:pt x="23189" y="73392"/>
                    </a:cubicBezTo>
                    <a:cubicBezTo>
                      <a:pt x="49877" y="88851"/>
                      <a:pt x="76240" y="83725"/>
                      <a:pt x="100405" y="75914"/>
                    </a:cubicBezTo>
                    <a:cubicBezTo>
                      <a:pt x="122862" y="68591"/>
                      <a:pt x="139217" y="59641"/>
                      <a:pt x="152235" y="67778"/>
                    </a:cubicBezTo>
                    <a:cubicBezTo>
                      <a:pt x="160372" y="72415"/>
                      <a:pt x="157850" y="78111"/>
                      <a:pt x="148818" y="83318"/>
                    </a:cubicBezTo>
                    <a:cubicBezTo>
                      <a:pt x="136939" y="89893"/>
                      <a:pt x="122716" y="90707"/>
                      <a:pt x="110169" y="85515"/>
                    </a:cubicBezTo>
                    <a:lnTo>
                      <a:pt x="84295" y="111308"/>
                    </a:lnTo>
                    <a:cubicBezTo>
                      <a:pt x="96833" y="116019"/>
                      <a:pt x="110218" y="118070"/>
                      <a:pt x="123594" y="117329"/>
                    </a:cubicBezTo>
                    <a:cubicBezTo>
                      <a:pt x="137101" y="116442"/>
                      <a:pt x="150348" y="113196"/>
                      <a:pt x="162731" y="107728"/>
                    </a:cubicBezTo>
                    <a:lnTo>
                      <a:pt x="183073" y="119445"/>
                    </a:lnTo>
                    <a:lnTo>
                      <a:pt x="210412" y="103660"/>
                    </a:ln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9" name="Freeform: Shape 938">
                <a:extLst>
                  <a:ext uri="{FF2B5EF4-FFF2-40B4-BE49-F238E27FC236}">
                    <a16:creationId xmlns:a16="http://schemas.microsoft.com/office/drawing/2014/main" id="{4940AC00-D8BF-2522-687A-994CAFE1AE9C}"/>
                  </a:ext>
                </a:extLst>
              </p:cNvPr>
              <p:cNvSpPr/>
              <p:nvPr/>
            </p:nvSpPr>
            <p:spPr>
              <a:xfrm>
                <a:off x="7347818" y="4344786"/>
                <a:ext cx="20341" cy="33359"/>
              </a:xfrm>
              <a:custGeom>
                <a:avLst/>
                <a:gdLst>
                  <a:gd name="connsiteX0" fmla="*/ 0 w 20341"/>
                  <a:gd name="connsiteY0" fmla="*/ 0 h 33359"/>
                  <a:gd name="connsiteX1" fmla="*/ 0 w 20341"/>
                  <a:gd name="connsiteY1" fmla="*/ 21643 h 33359"/>
                  <a:gd name="connsiteX2" fmla="*/ 20341 w 20341"/>
                  <a:gd name="connsiteY2" fmla="*/ 33360 h 33359"/>
                  <a:gd name="connsiteX3" fmla="*/ 20341 w 20341"/>
                  <a:gd name="connsiteY3" fmla="*/ 11717 h 33359"/>
                  <a:gd name="connsiteX4" fmla="*/ 0 w 20341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341" y="33360"/>
                    </a:lnTo>
                    <a:lnTo>
                      <a:pt x="20341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0" name="Freeform: Shape 939">
                <a:extLst>
                  <a:ext uri="{FF2B5EF4-FFF2-40B4-BE49-F238E27FC236}">
                    <a16:creationId xmlns:a16="http://schemas.microsoft.com/office/drawing/2014/main" id="{E8FF0F92-3475-3D57-4EF0-EA1AB6D5BFD5}"/>
                  </a:ext>
                </a:extLst>
              </p:cNvPr>
              <p:cNvSpPr/>
              <p:nvPr/>
            </p:nvSpPr>
            <p:spPr>
              <a:xfrm>
                <a:off x="7347818" y="4344786"/>
                <a:ext cx="20341" cy="33359"/>
              </a:xfrm>
              <a:custGeom>
                <a:avLst/>
                <a:gdLst>
                  <a:gd name="connsiteX0" fmla="*/ 0 w 20341"/>
                  <a:gd name="connsiteY0" fmla="*/ 0 h 33359"/>
                  <a:gd name="connsiteX1" fmla="*/ 0 w 20341"/>
                  <a:gd name="connsiteY1" fmla="*/ 21643 h 33359"/>
                  <a:gd name="connsiteX2" fmla="*/ 20341 w 20341"/>
                  <a:gd name="connsiteY2" fmla="*/ 33360 h 33359"/>
                  <a:gd name="connsiteX3" fmla="*/ 20341 w 20341"/>
                  <a:gd name="connsiteY3" fmla="*/ 11717 h 33359"/>
                  <a:gd name="connsiteX4" fmla="*/ 0 w 20341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341" y="33360"/>
                    </a:lnTo>
                    <a:lnTo>
                      <a:pt x="20341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1" name="Freeform: Shape 940">
                <a:extLst>
                  <a:ext uri="{FF2B5EF4-FFF2-40B4-BE49-F238E27FC236}">
                    <a16:creationId xmlns:a16="http://schemas.microsoft.com/office/drawing/2014/main" id="{D0582713-A211-4EA9-DF84-299DE3E231DA}"/>
                  </a:ext>
                </a:extLst>
              </p:cNvPr>
              <p:cNvSpPr/>
              <p:nvPr/>
            </p:nvSpPr>
            <p:spPr>
              <a:xfrm>
                <a:off x="7185086" y="4237465"/>
                <a:ext cx="47924" cy="15947"/>
              </a:xfrm>
              <a:custGeom>
                <a:avLst/>
                <a:gdLst>
                  <a:gd name="connsiteX0" fmla="*/ 0 w 47924"/>
                  <a:gd name="connsiteY0" fmla="*/ 15948 h 15947"/>
                  <a:gd name="connsiteX1" fmla="*/ 27583 w 47924"/>
                  <a:gd name="connsiteY1" fmla="*/ 0 h 15947"/>
                  <a:gd name="connsiteX2" fmla="*/ 47924 w 47924"/>
                  <a:gd name="connsiteY2" fmla="*/ 11635 h 15947"/>
                  <a:gd name="connsiteX3" fmla="*/ 27746 w 47924"/>
                  <a:gd name="connsiteY3" fmla="*/ 3173 h 15947"/>
                  <a:gd name="connsiteX4" fmla="*/ 0 w 47924"/>
                  <a:gd name="connsiteY4" fmla="*/ 15948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4" h="15947">
                    <a:moveTo>
                      <a:pt x="0" y="15948"/>
                    </a:moveTo>
                    <a:lnTo>
                      <a:pt x="27583" y="0"/>
                    </a:lnTo>
                    <a:lnTo>
                      <a:pt x="47924" y="11635"/>
                    </a:lnTo>
                    <a:lnTo>
                      <a:pt x="27746" y="3173"/>
                    </a:lnTo>
                    <a:lnTo>
                      <a:pt x="0" y="1594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2" name="Freeform: Shape 941">
                <a:extLst>
                  <a:ext uri="{FF2B5EF4-FFF2-40B4-BE49-F238E27FC236}">
                    <a16:creationId xmlns:a16="http://schemas.microsoft.com/office/drawing/2014/main" id="{F03E1600-30B9-742F-B779-736FDE04FD6D}"/>
                  </a:ext>
                </a:extLst>
              </p:cNvPr>
              <p:cNvSpPr/>
              <p:nvPr/>
            </p:nvSpPr>
            <p:spPr>
              <a:xfrm>
                <a:off x="7246924" y="4245195"/>
                <a:ext cx="59641" cy="28071"/>
              </a:xfrm>
              <a:custGeom>
                <a:avLst/>
                <a:gdLst>
                  <a:gd name="connsiteX0" fmla="*/ 0 w 59641"/>
                  <a:gd name="connsiteY0" fmla="*/ 28071 h 28071"/>
                  <a:gd name="connsiteX1" fmla="*/ 35231 w 59641"/>
                  <a:gd name="connsiteY1" fmla="*/ 24410 h 28071"/>
                  <a:gd name="connsiteX2" fmla="*/ 59641 w 59641"/>
                  <a:gd name="connsiteY2" fmla="*/ 0 h 28071"/>
                  <a:gd name="connsiteX3" fmla="*/ 35231 w 59641"/>
                  <a:gd name="connsiteY3" fmla="*/ 22050 h 28071"/>
                  <a:gd name="connsiteX4" fmla="*/ 0 w 59641"/>
                  <a:gd name="connsiteY4" fmla="*/ 28071 h 2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41" h="28071">
                    <a:moveTo>
                      <a:pt x="0" y="28071"/>
                    </a:moveTo>
                    <a:cubicBezTo>
                      <a:pt x="10529" y="21424"/>
                      <a:pt x="23556" y="20073"/>
                      <a:pt x="35231" y="24410"/>
                    </a:cubicBezTo>
                    <a:lnTo>
                      <a:pt x="59641" y="0"/>
                    </a:lnTo>
                    <a:lnTo>
                      <a:pt x="35231" y="22050"/>
                    </a:lnTo>
                    <a:cubicBezTo>
                      <a:pt x="23230" y="17876"/>
                      <a:pt x="9935" y="20154"/>
                      <a:pt x="0" y="28071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3" name="Freeform: Shape 942">
                <a:extLst>
                  <a:ext uri="{FF2B5EF4-FFF2-40B4-BE49-F238E27FC236}">
                    <a16:creationId xmlns:a16="http://schemas.microsoft.com/office/drawing/2014/main" id="{4302D221-215A-BF45-C937-AD2B78DD69A7}"/>
                  </a:ext>
                </a:extLst>
              </p:cNvPr>
              <p:cNvSpPr/>
              <p:nvPr/>
            </p:nvSpPr>
            <p:spPr>
              <a:xfrm>
                <a:off x="7269381" y="4322899"/>
                <a:ext cx="39299" cy="31636"/>
              </a:xfrm>
              <a:custGeom>
                <a:avLst/>
                <a:gdLst>
                  <a:gd name="connsiteX0" fmla="*/ 0 w 39299"/>
                  <a:gd name="connsiteY0" fmla="*/ 25467 h 31636"/>
                  <a:gd name="connsiteX1" fmla="*/ 39300 w 39299"/>
                  <a:gd name="connsiteY1" fmla="*/ 31488 h 31636"/>
                  <a:gd name="connsiteX2" fmla="*/ 4068 w 39299"/>
                  <a:gd name="connsiteY2" fmla="*/ 24410 h 31636"/>
                  <a:gd name="connsiteX3" fmla="*/ 25874 w 39299"/>
                  <a:gd name="connsiteY3" fmla="*/ 0 h 3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9" h="31636">
                    <a:moveTo>
                      <a:pt x="0" y="25467"/>
                    </a:moveTo>
                    <a:cubicBezTo>
                      <a:pt x="12539" y="30178"/>
                      <a:pt x="25923" y="32229"/>
                      <a:pt x="39300" y="31488"/>
                    </a:cubicBezTo>
                    <a:cubicBezTo>
                      <a:pt x="27192" y="31570"/>
                      <a:pt x="15199" y="29161"/>
                      <a:pt x="4068" y="24410"/>
                    </a:cubicBezTo>
                    <a:lnTo>
                      <a:pt x="25874" y="0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4" name="Freeform: Shape 943">
                <a:extLst>
                  <a:ext uri="{FF2B5EF4-FFF2-40B4-BE49-F238E27FC236}">
                    <a16:creationId xmlns:a16="http://schemas.microsoft.com/office/drawing/2014/main" id="{D77C8B90-B482-6EC8-420E-0DA4E8DC1091}"/>
                  </a:ext>
                </a:extLst>
              </p:cNvPr>
              <p:cNvSpPr/>
              <p:nvPr/>
            </p:nvSpPr>
            <p:spPr>
              <a:xfrm>
                <a:off x="7347818" y="4340718"/>
                <a:ext cx="47680" cy="15784"/>
              </a:xfrm>
              <a:custGeom>
                <a:avLst/>
                <a:gdLst>
                  <a:gd name="connsiteX0" fmla="*/ 0 w 47680"/>
                  <a:gd name="connsiteY0" fmla="*/ 4068 h 15784"/>
                  <a:gd name="connsiteX1" fmla="*/ 20341 w 47680"/>
                  <a:gd name="connsiteY1" fmla="*/ 13263 h 15784"/>
                  <a:gd name="connsiteX2" fmla="*/ 47680 w 47680"/>
                  <a:gd name="connsiteY2" fmla="*/ 0 h 15784"/>
                  <a:gd name="connsiteX3" fmla="*/ 20341 w 47680"/>
                  <a:gd name="connsiteY3" fmla="*/ 15785 h 15784"/>
                  <a:gd name="connsiteX4" fmla="*/ 0 w 47680"/>
                  <a:gd name="connsiteY4" fmla="*/ 4068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80" h="15784">
                    <a:moveTo>
                      <a:pt x="0" y="4068"/>
                    </a:moveTo>
                    <a:lnTo>
                      <a:pt x="20341" y="13263"/>
                    </a:lnTo>
                    <a:lnTo>
                      <a:pt x="47680" y="0"/>
                    </a:lnTo>
                    <a:lnTo>
                      <a:pt x="20341" y="15785"/>
                    </a:lnTo>
                    <a:lnTo>
                      <a:pt x="0" y="406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5" name="Freeform: Shape 944">
                <a:extLst>
                  <a:ext uri="{FF2B5EF4-FFF2-40B4-BE49-F238E27FC236}">
                    <a16:creationId xmlns:a16="http://schemas.microsoft.com/office/drawing/2014/main" id="{2B3AFFB9-DFE8-F7D3-A195-FB14D1E3DA0B}"/>
                  </a:ext>
                </a:extLst>
              </p:cNvPr>
              <p:cNvSpPr/>
              <p:nvPr/>
            </p:nvSpPr>
            <p:spPr>
              <a:xfrm>
                <a:off x="7030573" y="4160656"/>
                <a:ext cx="259719" cy="145074"/>
              </a:xfrm>
              <a:custGeom>
                <a:avLst/>
                <a:gdLst>
                  <a:gd name="connsiteX0" fmla="*/ 75670 w 259719"/>
                  <a:gd name="connsiteY0" fmla="*/ 48006 h 145074"/>
                  <a:gd name="connsiteX1" fmla="*/ 259719 w 259719"/>
                  <a:gd name="connsiteY1" fmla="*/ 0 h 145074"/>
                  <a:gd name="connsiteX2" fmla="*/ 73636 w 259719"/>
                  <a:gd name="connsiteY2" fmla="*/ 44426 h 145074"/>
                  <a:gd name="connsiteX3" fmla="*/ 0 w 259719"/>
                  <a:gd name="connsiteY3" fmla="*/ 145075 h 145074"/>
                  <a:gd name="connsiteX4" fmla="*/ 75670 w 259719"/>
                  <a:gd name="connsiteY4" fmla="*/ 48006 h 14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719" h="145074">
                    <a:moveTo>
                      <a:pt x="75670" y="48006"/>
                    </a:moveTo>
                    <a:cubicBezTo>
                      <a:pt x="147597" y="4394"/>
                      <a:pt x="259719" y="0"/>
                      <a:pt x="259719" y="0"/>
                    </a:cubicBezTo>
                    <a:cubicBezTo>
                      <a:pt x="189257" y="0"/>
                      <a:pt x="123188" y="15785"/>
                      <a:pt x="73636" y="44426"/>
                    </a:cubicBezTo>
                    <a:cubicBezTo>
                      <a:pt x="26119" y="71846"/>
                      <a:pt x="0" y="107484"/>
                      <a:pt x="0" y="145075"/>
                    </a:cubicBezTo>
                    <a:cubicBezTo>
                      <a:pt x="81" y="145075"/>
                      <a:pt x="2604" y="92513"/>
                      <a:pt x="75670" y="4800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6" name="Freeform: Shape 945">
                <a:extLst>
                  <a:ext uri="{FF2B5EF4-FFF2-40B4-BE49-F238E27FC236}">
                    <a16:creationId xmlns:a16="http://schemas.microsoft.com/office/drawing/2014/main" id="{4A235DE1-CF99-A12A-2A4B-571F7A8C3F43}"/>
                  </a:ext>
                </a:extLst>
              </p:cNvPr>
              <p:cNvSpPr/>
              <p:nvPr/>
            </p:nvSpPr>
            <p:spPr>
              <a:xfrm>
                <a:off x="7269381" y="4288318"/>
                <a:ext cx="292549" cy="174185"/>
              </a:xfrm>
              <a:custGeom>
                <a:avLst/>
                <a:gdLst>
                  <a:gd name="connsiteX0" fmla="*/ 0 w 292549"/>
                  <a:gd name="connsiteY0" fmla="*/ 173715 h 174185"/>
                  <a:gd name="connsiteX1" fmla="*/ 213015 w 292549"/>
                  <a:gd name="connsiteY1" fmla="*/ 128232 h 174185"/>
                  <a:gd name="connsiteX2" fmla="*/ 290882 w 292549"/>
                  <a:gd name="connsiteY2" fmla="*/ 0 h 174185"/>
                  <a:gd name="connsiteX3" fmla="*/ 208378 w 292549"/>
                  <a:gd name="connsiteY3" fmla="*/ 125466 h 174185"/>
                  <a:gd name="connsiteX4" fmla="*/ 0 w 292549"/>
                  <a:gd name="connsiteY4" fmla="*/ 173715 h 17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9" h="174185">
                    <a:moveTo>
                      <a:pt x="0" y="173715"/>
                    </a:moveTo>
                    <a:cubicBezTo>
                      <a:pt x="76321" y="177133"/>
                      <a:pt x="154595" y="161918"/>
                      <a:pt x="213015" y="128232"/>
                    </a:cubicBezTo>
                    <a:cubicBezTo>
                      <a:pt x="273714" y="93164"/>
                      <a:pt x="299670" y="45727"/>
                      <a:pt x="290882" y="0"/>
                    </a:cubicBezTo>
                    <a:cubicBezTo>
                      <a:pt x="290882" y="0"/>
                      <a:pt x="302192" y="74450"/>
                      <a:pt x="208378" y="125466"/>
                    </a:cubicBezTo>
                    <a:cubicBezTo>
                      <a:pt x="114563" y="176482"/>
                      <a:pt x="0" y="173715"/>
                      <a:pt x="0" y="173715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7" name="Freeform: Shape 946">
                <a:extLst>
                  <a:ext uri="{FF2B5EF4-FFF2-40B4-BE49-F238E27FC236}">
                    <a16:creationId xmlns:a16="http://schemas.microsoft.com/office/drawing/2014/main" id="{941D74B5-AC95-6609-4B42-67183C8F2662}"/>
                  </a:ext>
                </a:extLst>
              </p:cNvPr>
              <p:cNvSpPr/>
              <p:nvPr/>
            </p:nvSpPr>
            <p:spPr>
              <a:xfrm>
                <a:off x="6960924" y="4132178"/>
                <a:ext cx="543034" cy="313583"/>
              </a:xfrm>
              <a:custGeom>
                <a:avLst/>
                <a:gdLst>
                  <a:gd name="connsiteX0" fmla="*/ 528958 w 543034"/>
                  <a:gd name="connsiteY0" fmla="*/ 105938 h 313583"/>
                  <a:gd name="connsiteX1" fmla="*/ 463866 w 543034"/>
                  <a:gd name="connsiteY1" fmla="*/ 45890 h 313583"/>
                  <a:gd name="connsiteX2" fmla="*/ 79738 w 543034"/>
                  <a:gd name="connsiteY2" fmla="*/ 45890 h 313583"/>
                  <a:gd name="connsiteX3" fmla="*/ 14646 w 543034"/>
                  <a:gd name="connsiteY3" fmla="*/ 105938 h 313583"/>
                  <a:gd name="connsiteX4" fmla="*/ 0 w 543034"/>
                  <a:gd name="connsiteY4" fmla="*/ 105938 h 313583"/>
                  <a:gd name="connsiteX5" fmla="*/ 0 w 543034"/>
                  <a:gd name="connsiteY5" fmla="*/ 161430 h 313583"/>
                  <a:gd name="connsiteX6" fmla="*/ 0 w 543034"/>
                  <a:gd name="connsiteY6" fmla="*/ 161430 h 313583"/>
                  <a:gd name="connsiteX7" fmla="*/ 79332 w 543034"/>
                  <a:gd name="connsiteY7" fmla="*/ 267693 h 313583"/>
                  <a:gd name="connsiteX8" fmla="*/ 463459 w 543034"/>
                  <a:gd name="connsiteY8" fmla="*/ 267693 h 313583"/>
                  <a:gd name="connsiteX9" fmla="*/ 543035 w 543034"/>
                  <a:gd name="connsiteY9" fmla="*/ 161430 h 313583"/>
                  <a:gd name="connsiteX10" fmla="*/ 543035 w 543034"/>
                  <a:gd name="connsiteY10" fmla="*/ 161430 h 313583"/>
                  <a:gd name="connsiteX11" fmla="*/ 543035 w 543034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583">
                    <a:moveTo>
                      <a:pt x="528958" y="105938"/>
                    </a:moveTo>
                    <a:cubicBezTo>
                      <a:pt x="512783" y="80658"/>
                      <a:pt x="490366" y="59983"/>
                      <a:pt x="463866" y="45890"/>
                    </a:cubicBezTo>
                    <a:cubicBezTo>
                      <a:pt x="358090" y="-15297"/>
                      <a:pt x="185839" y="-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30"/>
                    </a:lnTo>
                    <a:lnTo>
                      <a:pt x="0" y="161430"/>
                    </a:lnTo>
                    <a:cubicBezTo>
                      <a:pt x="1953" y="199997"/>
                      <a:pt x="28397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82" y="199997"/>
                      <a:pt x="543035" y="161430"/>
                    </a:cubicBezTo>
                    <a:lnTo>
                      <a:pt x="543035" y="161430"/>
                    </a:lnTo>
                    <a:lnTo>
                      <a:pt x="543035" y="10593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8" name="Freeform: Shape 947">
                <a:extLst>
                  <a:ext uri="{FF2B5EF4-FFF2-40B4-BE49-F238E27FC236}">
                    <a16:creationId xmlns:a16="http://schemas.microsoft.com/office/drawing/2014/main" id="{4EC1CDB3-D2E2-52EB-923B-620E135FC8B2}"/>
                  </a:ext>
                </a:extLst>
              </p:cNvPr>
              <p:cNvSpPr/>
              <p:nvPr/>
            </p:nvSpPr>
            <p:spPr>
              <a:xfrm>
                <a:off x="6960924" y="4132178"/>
                <a:ext cx="543034" cy="313583"/>
              </a:xfrm>
              <a:custGeom>
                <a:avLst/>
                <a:gdLst>
                  <a:gd name="connsiteX0" fmla="*/ 528958 w 543034"/>
                  <a:gd name="connsiteY0" fmla="*/ 105938 h 313583"/>
                  <a:gd name="connsiteX1" fmla="*/ 463866 w 543034"/>
                  <a:gd name="connsiteY1" fmla="*/ 45890 h 313583"/>
                  <a:gd name="connsiteX2" fmla="*/ 79738 w 543034"/>
                  <a:gd name="connsiteY2" fmla="*/ 45890 h 313583"/>
                  <a:gd name="connsiteX3" fmla="*/ 14646 w 543034"/>
                  <a:gd name="connsiteY3" fmla="*/ 105938 h 313583"/>
                  <a:gd name="connsiteX4" fmla="*/ 0 w 543034"/>
                  <a:gd name="connsiteY4" fmla="*/ 105938 h 313583"/>
                  <a:gd name="connsiteX5" fmla="*/ 0 w 543034"/>
                  <a:gd name="connsiteY5" fmla="*/ 161430 h 313583"/>
                  <a:gd name="connsiteX6" fmla="*/ 0 w 543034"/>
                  <a:gd name="connsiteY6" fmla="*/ 161430 h 313583"/>
                  <a:gd name="connsiteX7" fmla="*/ 79332 w 543034"/>
                  <a:gd name="connsiteY7" fmla="*/ 267693 h 313583"/>
                  <a:gd name="connsiteX8" fmla="*/ 463459 w 543034"/>
                  <a:gd name="connsiteY8" fmla="*/ 267693 h 313583"/>
                  <a:gd name="connsiteX9" fmla="*/ 543035 w 543034"/>
                  <a:gd name="connsiteY9" fmla="*/ 161430 h 313583"/>
                  <a:gd name="connsiteX10" fmla="*/ 543035 w 543034"/>
                  <a:gd name="connsiteY10" fmla="*/ 161430 h 313583"/>
                  <a:gd name="connsiteX11" fmla="*/ 543035 w 543034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583">
                    <a:moveTo>
                      <a:pt x="528958" y="105938"/>
                    </a:moveTo>
                    <a:cubicBezTo>
                      <a:pt x="512783" y="80658"/>
                      <a:pt x="490366" y="59983"/>
                      <a:pt x="463866" y="45890"/>
                    </a:cubicBezTo>
                    <a:cubicBezTo>
                      <a:pt x="358090" y="-15297"/>
                      <a:pt x="185839" y="-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30"/>
                    </a:lnTo>
                    <a:lnTo>
                      <a:pt x="0" y="161430"/>
                    </a:lnTo>
                    <a:cubicBezTo>
                      <a:pt x="1953" y="199997"/>
                      <a:pt x="28397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82" y="199997"/>
                      <a:pt x="543035" y="161430"/>
                    </a:cubicBezTo>
                    <a:lnTo>
                      <a:pt x="543035" y="161430"/>
                    </a:lnTo>
                    <a:lnTo>
                      <a:pt x="543035" y="105938"/>
                    </a:ln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9" name="Freeform: Shape 948">
                <a:extLst>
                  <a:ext uri="{FF2B5EF4-FFF2-40B4-BE49-F238E27FC236}">
                    <a16:creationId xmlns:a16="http://schemas.microsoft.com/office/drawing/2014/main" id="{8D6DD368-46FA-4FCF-6CB1-41372109194E}"/>
                  </a:ext>
                </a:extLst>
              </p:cNvPr>
              <p:cNvSpPr/>
              <p:nvPr/>
            </p:nvSpPr>
            <p:spPr>
              <a:xfrm>
                <a:off x="6961168" y="4131771"/>
                <a:ext cx="271842" cy="313583"/>
              </a:xfrm>
              <a:custGeom>
                <a:avLst/>
                <a:gdLst>
                  <a:gd name="connsiteX0" fmla="*/ 271843 w 271842"/>
                  <a:gd name="connsiteY0" fmla="*/ 0 h 313583"/>
                  <a:gd name="connsiteX1" fmla="*/ 79738 w 271842"/>
                  <a:gd name="connsiteY1" fmla="*/ 45890 h 313583"/>
                  <a:gd name="connsiteX2" fmla="*/ 14646 w 271842"/>
                  <a:gd name="connsiteY2" fmla="*/ 105938 h 313583"/>
                  <a:gd name="connsiteX3" fmla="*/ 0 w 271842"/>
                  <a:gd name="connsiteY3" fmla="*/ 105938 h 313583"/>
                  <a:gd name="connsiteX4" fmla="*/ 0 w 271842"/>
                  <a:gd name="connsiteY4" fmla="*/ 161429 h 313583"/>
                  <a:gd name="connsiteX5" fmla="*/ 0 w 271842"/>
                  <a:gd name="connsiteY5" fmla="*/ 161429 h 313583"/>
                  <a:gd name="connsiteX6" fmla="*/ 79332 w 271842"/>
                  <a:gd name="connsiteY6" fmla="*/ 267693 h 313583"/>
                  <a:gd name="connsiteX7" fmla="*/ 271436 w 271842"/>
                  <a:gd name="connsiteY7" fmla="*/ 313583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842" h="313583">
                    <a:moveTo>
                      <a:pt x="271843" y="0"/>
                    </a:moveTo>
                    <a:cubicBezTo>
                      <a:pt x="202356" y="0"/>
                      <a:pt x="132789" y="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97" y="238239"/>
                      <a:pt x="79332" y="267693"/>
                    </a:cubicBezTo>
                    <a:cubicBezTo>
                      <a:pt x="132382" y="298287"/>
                      <a:pt x="201950" y="313583"/>
                      <a:pt x="271436" y="31358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0" name="Freeform: Shape 949">
                <a:extLst>
                  <a:ext uri="{FF2B5EF4-FFF2-40B4-BE49-F238E27FC236}">
                    <a16:creationId xmlns:a16="http://schemas.microsoft.com/office/drawing/2014/main" id="{CFE16FAB-992C-3FD0-439E-448FA3810EDA}"/>
                  </a:ext>
                </a:extLst>
              </p:cNvPr>
              <p:cNvSpPr/>
              <p:nvPr/>
            </p:nvSpPr>
            <p:spPr>
              <a:xfrm>
                <a:off x="6961168" y="4157238"/>
                <a:ext cx="123513" cy="262648"/>
              </a:xfrm>
              <a:custGeom>
                <a:avLst/>
                <a:gdLst>
                  <a:gd name="connsiteX0" fmla="*/ 123513 w 123513"/>
                  <a:gd name="connsiteY0" fmla="*/ 0 h 262648"/>
                  <a:gd name="connsiteX1" fmla="*/ 79738 w 123513"/>
                  <a:gd name="connsiteY1" fmla="*/ 20423 h 262648"/>
                  <a:gd name="connsiteX2" fmla="*/ 14646 w 123513"/>
                  <a:gd name="connsiteY2" fmla="*/ 80471 h 262648"/>
                  <a:gd name="connsiteX3" fmla="*/ 0 w 123513"/>
                  <a:gd name="connsiteY3" fmla="*/ 80471 h 262648"/>
                  <a:gd name="connsiteX4" fmla="*/ 0 w 123513"/>
                  <a:gd name="connsiteY4" fmla="*/ 135962 h 262648"/>
                  <a:gd name="connsiteX5" fmla="*/ 0 w 123513"/>
                  <a:gd name="connsiteY5" fmla="*/ 135962 h 262648"/>
                  <a:gd name="connsiteX6" fmla="*/ 79332 w 123513"/>
                  <a:gd name="connsiteY6" fmla="*/ 242225 h 262648"/>
                  <a:gd name="connsiteX7" fmla="*/ 123106 w 123513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648">
                    <a:moveTo>
                      <a:pt x="123513" y="0"/>
                    </a:moveTo>
                    <a:cubicBezTo>
                      <a:pt x="108387" y="5606"/>
                      <a:pt x="93750" y="12433"/>
                      <a:pt x="79738" y="20423"/>
                    </a:cubicBezTo>
                    <a:cubicBezTo>
                      <a:pt x="53262" y="34540"/>
                      <a:pt x="30846" y="55215"/>
                      <a:pt x="14646" y="80471"/>
                    </a:cubicBezTo>
                    <a:lnTo>
                      <a:pt x="0" y="80471"/>
                    </a:lnTo>
                    <a:lnTo>
                      <a:pt x="0" y="135962"/>
                    </a:lnTo>
                    <a:lnTo>
                      <a:pt x="0" y="135962"/>
                    </a:lnTo>
                    <a:cubicBezTo>
                      <a:pt x="1953" y="174529"/>
                      <a:pt x="28397" y="212771"/>
                      <a:pt x="79332" y="242225"/>
                    </a:cubicBezTo>
                    <a:cubicBezTo>
                      <a:pt x="93343" y="250216"/>
                      <a:pt x="107980" y="257042"/>
                      <a:pt x="123106" y="262648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1" name="Freeform: Shape 950">
                <a:extLst>
                  <a:ext uri="{FF2B5EF4-FFF2-40B4-BE49-F238E27FC236}">
                    <a16:creationId xmlns:a16="http://schemas.microsoft.com/office/drawing/2014/main" id="{661CDD89-2503-8443-E173-916F54F9759D}"/>
                  </a:ext>
                </a:extLst>
              </p:cNvPr>
              <p:cNvSpPr/>
              <p:nvPr/>
            </p:nvSpPr>
            <p:spPr>
              <a:xfrm>
                <a:off x="7381340" y="4157238"/>
                <a:ext cx="123513" cy="262648"/>
              </a:xfrm>
              <a:custGeom>
                <a:avLst/>
                <a:gdLst>
                  <a:gd name="connsiteX0" fmla="*/ 0 w 123513"/>
                  <a:gd name="connsiteY0" fmla="*/ 0 h 262648"/>
                  <a:gd name="connsiteX1" fmla="*/ 43693 w 123513"/>
                  <a:gd name="connsiteY1" fmla="*/ 20423 h 262648"/>
                  <a:gd name="connsiteX2" fmla="*/ 108786 w 123513"/>
                  <a:gd name="connsiteY2" fmla="*/ 80471 h 262648"/>
                  <a:gd name="connsiteX3" fmla="*/ 123513 w 123513"/>
                  <a:gd name="connsiteY3" fmla="*/ 80471 h 262648"/>
                  <a:gd name="connsiteX4" fmla="*/ 123513 w 123513"/>
                  <a:gd name="connsiteY4" fmla="*/ 135962 h 262648"/>
                  <a:gd name="connsiteX5" fmla="*/ 123513 w 123513"/>
                  <a:gd name="connsiteY5" fmla="*/ 135962 h 262648"/>
                  <a:gd name="connsiteX6" fmla="*/ 43937 w 123513"/>
                  <a:gd name="connsiteY6" fmla="*/ 242225 h 262648"/>
                  <a:gd name="connsiteX7" fmla="*/ 244 w 123513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648">
                    <a:moveTo>
                      <a:pt x="0" y="0"/>
                    </a:moveTo>
                    <a:cubicBezTo>
                      <a:pt x="15101" y="5606"/>
                      <a:pt x="29715" y="12433"/>
                      <a:pt x="43693" y="20423"/>
                    </a:cubicBezTo>
                    <a:cubicBezTo>
                      <a:pt x="70194" y="34515"/>
                      <a:pt x="92610" y="55190"/>
                      <a:pt x="108786" y="80471"/>
                    </a:cubicBezTo>
                    <a:lnTo>
                      <a:pt x="123513" y="80471"/>
                    </a:lnTo>
                    <a:lnTo>
                      <a:pt x="123513" y="135962"/>
                    </a:lnTo>
                    <a:lnTo>
                      <a:pt x="123513" y="135962"/>
                    </a:lnTo>
                    <a:cubicBezTo>
                      <a:pt x="121560" y="174529"/>
                      <a:pt x="94954" y="212771"/>
                      <a:pt x="43937" y="242225"/>
                    </a:cubicBezTo>
                    <a:cubicBezTo>
                      <a:pt x="29959" y="250216"/>
                      <a:pt x="15345" y="257042"/>
                      <a:pt x="244" y="262648"/>
                    </a:cubicBezTo>
                    <a:close/>
                  </a:path>
                </a:pathLst>
              </a:custGeom>
              <a:solidFill>
                <a:srgbClr val="0574CE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2" name="Freeform: Shape 951">
                <a:extLst>
                  <a:ext uri="{FF2B5EF4-FFF2-40B4-BE49-F238E27FC236}">
                    <a16:creationId xmlns:a16="http://schemas.microsoft.com/office/drawing/2014/main" id="{E64F0375-C387-1D21-8104-BF6E49C79F6C}"/>
                  </a:ext>
                </a:extLst>
              </p:cNvPr>
              <p:cNvSpPr/>
              <p:nvPr/>
            </p:nvSpPr>
            <p:spPr>
              <a:xfrm>
                <a:off x="6961453" y="4080917"/>
                <a:ext cx="543156" cy="313613"/>
              </a:xfrm>
              <a:custGeom>
                <a:avLst/>
                <a:gdLst>
                  <a:gd name="connsiteX0" fmla="*/ 463581 w 543156"/>
                  <a:gd name="connsiteY0" fmla="*/ 45890 h 313613"/>
                  <a:gd name="connsiteX1" fmla="*/ 79454 w 543156"/>
                  <a:gd name="connsiteY1" fmla="*/ 45890 h 313613"/>
                  <a:gd name="connsiteX2" fmla="*/ 79454 w 543156"/>
                  <a:gd name="connsiteY2" fmla="*/ 267693 h 313613"/>
                  <a:gd name="connsiteX3" fmla="*/ 463581 w 543156"/>
                  <a:gd name="connsiteY3" fmla="*/ 267693 h 313613"/>
                  <a:gd name="connsiteX4" fmla="*/ 463581 w 543156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56" h="313613">
                    <a:moveTo>
                      <a:pt x="463581" y="45890"/>
                    </a:moveTo>
                    <a:cubicBezTo>
                      <a:pt x="357806" y="-15297"/>
                      <a:pt x="185554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82" y="107159"/>
                      <a:pt x="463581" y="4589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3" name="Freeform: Shape 952">
                <a:extLst>
                  <a:ext uri="{FF2B5EF4-FFF2-40B4-BE49-F238E27FC236}">
                    <a16:creationId xmlns:a16="http://schemas.microsoft.com/office/drawing/2014/main" id="{9D219A30-A606-22B6-7CF9-A3A7A55B3F64}"/>
                  </a:ext>
                </a:extLst>
              </p:cNvPr>
              <p:cNvSpPr/>
              <p:nvPr/>
            </p:nvSpPr>
            <p:spPr>
              <a:xfrm>
                <a:off x="6961453" y="4080917"/>
                <a:ext cx="543156" cy="313613"/>
              </a:xfrm>
              <a:custGeom>
                <a:avLst/>
                <a:gdLst>
                  <a:gd name="connsiteX0" fmla="*/ 463581 w 543156"/>
                  <a:gd name="connsiteY0" fmla="*/ 45890 h 313613"/>
                  <a:gd name="connsiteX1" fmla="*/ 79454 w 543156"/>
                  <a:gd name="connsiteY1" fmla="*/ 45890 h 313613"/>
                  <a:gd name="connsiteX2" fmla="*/ 79454 w 543156"/>
                  <a:gd name="connsiteY2" fmla="*/ 267693 h 313613"/>
                  <a:gd name="connsiteX3" fmla="*/ 463581 w 543156"/>
                  <a:gd name="connsiteY3" fmla="*/ 267693 h 313613"/>
                  <a:gd name="connsiteX4" fmla="*/ 463581 w 543156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56" h="313613">
                    <a:moveTo>
                      <a:pt x="463581" y="45890"/>
                    </a:moveTo>
                    <a:cubicBezTo>
                      <a:pt x="357806" y="-15297"/>
                      <a:pt x="185554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82" y="107159"/>
                      <a:pt x="463581" y="4589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4" name="Freeform: Shape 953">
                <a:extLst>
                  <a:ext uri="{FF2B5EF4-FFF2-40B4-BE49-F238E27FC236}">
                    <a16:creationId xmlns:a16="http://schemas.microsoft.com/office/drawing/2014/main" id="{FA393A2E-A91E-9480-23E5-B2E79AD3C04C}"/>
                  </a:ext>
                </a:extLst>
              </p:cNvPr>
              <p:cNvSpPr/>
              <p:nvPr/>
            </p:nvSpPr>
            <p:spPr>
              <a:xfrm>
                <a:off x="7052786" y="4140717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8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8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4918"/>
                      <a:pt x="305284" y="2669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5" name="Freeform: Shape 954">
                <a:extLst>
                  <a:ext uri="{FF2B5EF4-FFF2-40B4-BE49-F238E27FC236}">
                    <a16:creationId xmlns:a16="http://schemas.microsoft.com/office/drawing/2014/main" id="{C888D74C-4F86-0228-6151-E0CC646C45CE}"/>
                  </a:ext>
                </a:extLst>
              </p:cNvPr>
              <p:cNvSpPr/>
              <p:nvPr/>
            </p:nvSpPr>
            <p:spPr>
              <a:xfrm>
                <a:off x="7052786" y="4140717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8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8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4918"/>
                      <a:pt x="305284" y="26692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6" name="Freeform: Shape 955">
                <a:extLst>
                  <a:ext uri="{FF2B5EF4-FFF2-40B4-BE49-F238E27FC236}">
                    <a16:creationId xmlns:a16="http://schemas.microsoft.com/office/drawing/2014/main" id="{987270BC-82CB-37D2-1D0B-91D87EAB6A0D}"/>
                  </a:ext>
                </a:extLst>
              </p:cNvPr>
              <p:cNvSpPr/>
              <p:nvPr/>
            </p:nvSpPr>
            <p:spPr>
              <a:xfrm>
                <a:off x="6973210" y="4092715"/>
                <a:ext cx="519519" cy="289987"/>
              </a:xfrm>
              <a:custGeom>
                <a:avLst/>
                <a:gdLst>
                  <a:gd name="connsiteX0" fmla="*/ 445884 w 519519"/>
                  <a:gd name="connsiteY0" fmla="*/ 44344 h 289987"/>
                  <a:gd name="connsiteX1" fmla="*/ 259801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801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84 w 519519"/>
                  <a:gd name="connsiteY8" fmla="*/ 44344 h 289987"/>
                  <a:gd name="connsiteX9" fmla="*/ 384859 w 519519"/>
                  <a:gd name="connsiteY9" fmla="*/ 215212 h 289987"/>
                  <a:gd name="connsiteX10" fmla="*/ 134742 w 519519"/>
                  <a:gd name="connsiteY10" fmla="*/ 215212 h 289987"/>
                  <a:gd name="connsiteX11" fmla="*/ 79576 w 519519"/>
                  <a:gd name="connsiteY11" fmla="*/ 144912 h 289987"/>
                  <a:gd name="connsiteX12" fmla="*/ 134742 w 519519"/>
                  <a:gd name="connsiteY12" fmla="*/ 74612 h 289987"/>
                  <a:gd name="connsiteX13" fmla="*/ 384859 w 519519"/>
                  <a:gd name="connsiteY13" fmla="*/ 74612 h 289987"/>
                  <a:gd name="connsiteX14" fmla="*/ 439944 w 519519"/>
                  <a:gd name="connsiteY14" fmla="*/ 144912 h 289987"/>
                  <a:gd name="connsiteX15" fmla="*/ 384859 w 519519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84" y="44344"/>
                    </a:moveTo>
                    <a:cubicBezTo>
                      <a:pt x="396414" y="15785"/>
                      <a:pt x="330263" y="0"/>
                      <a:pt x="259801" y="0"/>
                    </a:cubicBezTo>
                    <a:cubicBezTo>
                      <a:pt x="189338" y="0"/>
                      <a:pt x="123187" y="15785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82503"/>
                      <a:pt x="26118" y="218223"/>
                      <a:pt x="73636" y="245643"/>
                    </a:cubicBezTo>
                    <a:cubicBezTo>
                      <a:pt x="123187" y="274202"/>
                      <a:pt x="189257" y="289987"/>
                      <a:pt x="259801" y="289987"/>
                    </a:cubicBezTo>
                    <a:cubicBezTo>
                      <a:pt x="330345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2171"/>
                      <a:pt x="445884" y="44344"/>
                    </a:cubicBezTo>
                    <a:close/>
                    <a:moveTo>
                      <a:pt x="384859" y="215212"/>
                    </a:moveTo>
                    <a:cubicBezTo>
                      <a:pt x="305284" y="250802"/>
                      <a:pt x="214317" y="250802"/>
                      <a:pt x="134742" y="215212"/>
                    </a:cubicBezTo>
                    <a:cubicBezTo>
                      <a:pt x="99185" y="196986"/>
                      <a:pt x="79576" y="172007"/>
                      <a:pt x="79576" y="144912"/>
                    </a:cubicBezTo>
                    <a:cubicBezTo>
                      <a:pt x="79576" y="117817"/>
                      <a:pt x="99185" y="92838"/>
                      <a:pt x="134742" y="74612"/>
                    </a:cubicBezTo>
                    <a:cubicBezTo>
                      <a:pt x="214317" y="39023"/>
                      <a:pt x="305284" y="39023"/>
                      <a:pt x="384859" y="74612"/>
                    </a:cubicBezTo>
                    <a:cubicBezTo>
                      <a:pt x="420335" y="92838"/>
                      <a:pt x="439944" y="117817"/>
                      <a:pt x="439944" y="144912"/>
                    </a:cubicBezTo>
                    <a:cubicBezTo>
                      <a:pt x="439944" y="172007"/>
                      <a:pt x="420335" y="197068"/>
                      <a:pt x="384859" y="21529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7" name="Freeform: Shape 956">
                <a:extLst>
                  <a:ext uri="{FF2B5EF4-FFF2-40B4-BE49-F238E27FC236}">
                    <a16:creationId xmlns:a16="http://schemas.microsoft.com/office/drawing/2014/main" id="{6480EC0E-2017-78F9-B56C-BB9A40B1AA16}"/>
                  </a:ext>
                </a:extLst>
              </p:cNvPr>
              <p:cNvSpPr/>
              <p:nvPr/>
            </p:nvSpPr>
            <p:spPr>
              <a:xfrm>
                <a:off x="6973210" y="4092715"/>
                <a:ext cx="519519" cy="289987"/>
              </a:xfrm>
              <a:custGeom>
                <a:avLst/>
                <a:gdLst>
                  <a:gd name="connsiteX0" fmla="*/ 445884 w 519519"/>
                  <a:gd name="connsiteY0" fmla="*/ 44344 h 289987"/>
                  <a:gd name="connsiteX1" fmla="*/ 259801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801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84 w 519519"/>
                  <a:gd name="connsiteY8" fmla="*/ 44344 h 289987"/>
                  <a:gd name="connsiteX9" fmla="*/ 384859 w 519519"/>
                  <a:gd name="connsiteY9" fmla="*/ 215212 h 289987"/>
                  <a:gd name="connsiteX10" fmla="*/ 134742 w 519519"/>
                  <a:gd name="connsiteY10" fmla="*/ 215212 h 289987"/>
                  <a:gd name="connsiteX11" fmla="*/ 79576 w 519519"/>
                  <a:gd name="connsiteY11" fmla="*/ 144912 h 289987"/>
                  <a:gd name="connsiteX12" fmla="*/ 134742 w 519519"/>
                  <a:gd name="connsiteY12" fmla="*/ 74612 h 289987"/>
                  <a:gd name="connsiteX13" fmla="*/ 384859 w 519519"/>
                  <a:gd name="connsiteY13" fmla="*/ 74612 h 289987"/>
                  <a:gd name="connsiteX14" fmla="*/ 439944 w 519519"/>
                  <a:gd name="connsiteY14" fmla="*/ 144912 h 289987"/>
                  <a:gd name="connsiteX15" fmla="*/ 384859 w 519519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84" y="44344"/>
                    </a:moveTo>
                    <a:cubicBezTo>
                      <a:pt x="396414" y="15785"/>
                      <a:pt x="330263" y="0"/>
                      <a:pt x="259801" y="0"/>
                    </a:cubicBezTo>
                    <a:cubicBezTo>
                      <a:pt x="189338" y="0"/>
                      <a:pt x="123187" y="15785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82503"/>
                      <a:pt x="26118" y="218223"/>
                      <a:pt x="73636" y="245643"/>
                    </a:cubicBezTo>
                    <a:cubicBezTo>
                      <a:pt x="123187" y="274202"/>
                      <a:pt x="189257" y="289987"/>
                      <a:pt x="259801" y="289987"/>
                    </a:cubicBezTo>
                    <a:cubicBezTo>
                      <a:pt x="330345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2171"/>
                      <a:pt x="445884" y="44344"/>
                    </a:cubicBezTo>
                    <a:close/>
                    <a:moveTo>
                      <a:pt x="384859" y="215212"/>
                    </a:moveTo>
                    <a:cubicBezTo>
                      <a:pt x="305284" y="250802"/>
                      <a:pt x="214317" y="250802"/>
                      <a:pt x="134742" y="215212"/>
                    </a:cubicBezTo>
                    <a:cubicBezTo>
                      <a:pt x="99185" y="196986"/>
                      <a:pt x="79576" y="172007"/>
                      <a:pt x="79576" y="144912"/>
                    </a:cubicBezTo>
                    <a:cubicBezTo>
                      <a:pt x="79576" y="117817"/>
                      <a:pt x="99185" y="92838"/>
                      <a:pt x="134742" y="74612"/>
                    </a:cubicBezTo>
                    <a:cubicBezTo>
                      <a:pt x="214317" y="39023"/>
                      <a:pt x="305284" y="39023"/>
                      <a:pt x="384859" y="74612"/>
                    </a:cubicBezTo>
                    <a:cubicBezTo>
                      <a:pt x="420335" y="92838"/>
                      <a:pt x="439944" y="117817"/>
                      <a:pt x="439944" y="144912"/>
                    </a:cubicBezTo>
                    <a:cubicBezTo>
                      <a:pt x="439944" y="172007"/>
                      <a:pt x="420335" y="197068"/>
                      <a:pt x="384859" y="215293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8" name="Freeform: Shape 957">
                <a:extLst>
                  <a:ext uri="{FF2B5EF4-FFF2-40B4-BE49-F238E27FC236}">
                    <a16:creationId xmlns:a16="http://schemas.microsoft.com/office/drawing/2014/main" id="{AAD0230A-DD1D-CF99-9B2C-CCC5C2EBC7B9}"/>
                  </a:ext>
                </a:extLst>
              </p:cNvPr>
              <p:cNvSpPr/>
              <p:nvPr/>
            </p:nvSpPr>
            <p:spPr>
              <a:xfrm>
                <a:off x="7062143" y="4149925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9" name="Freeform: Shape 958">
                <a:extLst>
                  <a:ext uri="{FF2B5EF4-FFF2-40B4-BE49-F238E27FC236}">
                    <a16:creationId xmlns:a16="http://schemas.microsoft.com/office/drawing/2014/main" id="{364AB647-9F49-BE21-FFE6-F7D4D93975D9}"/>
                  </a:ext>
                </a:extLst>
              </p:cNvPr>
              <p:cNvSpPr/>
              <p:nvPr/>
            </p:nvSpPr>
            <p:spPr>
              <a:xfrm>
                <a:off x="7062143" y="4149925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0" name="Freeform: Shape 959">
                <a:extLst>
                  <a:ext uri="{FF2B5EF4-FFF2-40B4-BE49-F238E27FC236}">
                    <a16:creationId xmlns:a16="http://schemas.microsoft.com/office/drawing/2014/main" id="{C5D007FD-C048-74C9-D92C-9FCF9B01E4CF}"/>
                  </a:ext>
                </a:extLst>
              </p:cNvPr>
              <p:cNvSpPr/>
              <p:nvPr/>
            </p:nvSpPr>
            <p:spPr>
              <a:xfrm>
                <a:off x="7062143" y="4149925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1" name="Freeform: Shape 960">
                <a:extLst>
                  <a:ext uri="{FF2B5EF4-FFF2-40B4-BE49-F238E27FC236}">
                    <a16:creationId xmlns:a16="http://schemas.microsoft.com/office/drawing/2014/main" id="{A3319119-2460-F4D6-E35B-911DD26D513B}"/>
                  </a:ext>
                </a:extLst>
              </p:cNvPr>
              <p:cNvSpPr/>
              <p:nvPr/>
            </p:nvSpPr>
            <p:spPr>
              <a:xfrm>
                <a:off x="7063363" y="4173288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7" y="39849"/>
                      <a:pt x="5126" y="57586"/>
                      <a:pt x="0" y="76057"/>
                    </a:cubicBezTo>
                    <a:cubicBezTo>
                      <a:pt x="4801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169" y="94445"/>
                      <a:pt x="339213" y="76057"/>
                    </a:cubicBezTo>
                    <a:cubicBezTo>
                      <a:pt x="334169" y="57586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2" name="Freeform: Shape 961">
                <a:extLst>
                  <a:ext uri="{FF2B5EF4-FFF2-40B4-BE49-F238E27FC236}">
                    <a16:creationId xmlns:a16="http://schemas.microsoft.com/office/drawing/2014/main" id="{CC322FB1-599A-B504-2BA3-DB25D42D9B29}"/>
                  </a:ext>
                </a:extLst>
              </p:cNvPr>
              <p:cNvSpPr/>
              <p:nvPr/>
            </p:nvSpPr>
            <p:spPr>
              <a:xfrm>
                <a:off x="7063363" y="4173288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7" y="39849"/>
                      <a:pt x="5126" y="57586"/>
                      <a:pt x="0" y="76057"/>
                    </a:cubicBezTo>
                    <a:cubicBezTo>
                      <a:pt x="4801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169" y="94445"/>
                      <a:pt x="339213" y="76057"/>
                    </a:cubicBezTo>
                    <a:cubicBezTo>
                      <a:pt x="334169" y="57586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3" name="Freeform: Shape 962">
                <a:extLst>
                  <a:ext uri="{FF2B5EF4-FFF2-40B4-BE49-F238E27FC236}">
                    <a16:creationId xmlns:a16="http://schemas.microsoft.com/office/drawing/2014/main" id="{B90A6F94-C9C6-CA27-F00F-E877CFEB261E}"/>
                  </a:ext>
                </a:extLst>
              </p:cNvPr>
              <p:cNvSpPr/>
              <p:nvPr/>
            </p:nvSpPr>
            <p:spPr>
              <a:xfrm>
                <a:off x="7224793" y="4177092"/>
                <a:ext cx="24409" cy="50609"/>
              </a:xfrm>
              <a:custGeom>
                <a:avLst/>
                <a:gdLst>
                  <a:gd name="connsiteX0" fmla="*/ 24410 w 24409"/>
                  <a:gd name="connsiteY0" fmla="*/ 0 h 50609"/>
                  <a:gd name="connsiteX1" fmla="*/ 24410 w 24409"/>
                  <a:gd name="connsiteY1" fmla="*/ 24979 h 50609"/>
                  <a:gd name="connsiteX2" fmla="*/ 15785 w 24409"/>
                  <a:gd name="connsiteY2" fmla="*/ 34011 h 50609"/>
                  <a:gd name="connsiteX3" fmla="*/ 0 w 24409"/>
                  <a:gd name="connsiteY3" fmla="*/ 50609 h 50609"/>
                  <a:gd name="connsiteX4" fmla="*/ 0 w 24409"/>
                  <a:gd name="connsiteY4" fmla="*/ 24491 h 50609"/>
                  <a:gd name="connsiteX5" fmla="*/ 24410 w 24409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09" h="50609">
                    <a:moveTo>
                      <a:pt x="24410" y="0"/>
                    </a:moveTo>
                    <a:lnTo>
                      <a:pt x="24410" y="24979"/>
                    </a:lnTo>
                    <a:lnTo>
                      <a:pt x="15785" y="34011"/>
                    </a:lnTo>
                    <a:lnTo>
                      <a:pt x="0" y="50609"/>
                    </a:lnTo>
                    <a:lnTo>
                      <a:pt x="0" y="24491"/>
                    </a:lnTo>
                    <a:lnTo>
                      <a:pt x="2441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4" name="Freeform: Shape 963">
                <a:extLst>
                  <a:ext uri="{FF2B5EF4-FFF2-40B4-BE49-F238E27FC236}">
                    <a16:creationId xmlns:a16="http://schemas.microsoft.com/office/drawing/2014/main" id="{223A8E87-70E7-6902-2D65-7216CCA7CC1C}"/>
                  </a:ext>
                </a:extLst>
              </p:cNvPr>
              <p:cNvSpPr/>
              <p:nvPr/>
            </p:nvSpPr>
            <p:spPr>
              <a:xfrm>
                <a:off x="7224793" y="4177092"/>
                <a:ext cx="24409" cy="50609"/>
              </a:xfrm>
              <a:custGeom>
                <a:avLst/>
                <a:gdLst>
                  <a:gd name="connsiteX0" fmla="*/ 24410 w 24409"/>
                  <a:gd name="connsiteY0" fmla="*/ 0 h 50609"/>
                  <a:gd name="connsiteX1" fmla="*/ 24410 w 24409"/>
                  <a:gd name="connsiteY1" fmla="*/ 24979 h 50609"/>
                  <a:gd name="connsiteX2" fmla="*/ 15785 w 24409"/>
                  <a:gd name="connsiteY2" fmla="*/ 34011 h 50609"/>
                  <a:gd name="connsiteX3" fmla="*/ 0 w 24409"/>
                  <a:gd name="connsiteY3" fmla="*/ 50609 h 50609"/>
                  <a:gd name="connsiteX4" fmla="*/ 0 w 24409"/>
                  <a:gd name="connsiteY4" fmla="*/ 24491 h 50609"/>
                  <a:gd name="connsiteX5" fmla="*/ 24410 w 24409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09" h="50609">
                    <a:moveTo>
                      <a:pt x="24410" y="0"/>
                    </a:moveTo>
                    <a:lnTo>
                      <a:pt x="24410" y="24979"/>
                    </a:lnTo>
                    <a:lnTo>
                      <a:pt x="15785" y="34011"/>
                    </a:lnTo>
                    <a:lnTo>
                      <a:pt x="0" y="50609"/>
                    </a:lnTo>
                    <a:lnTo>
                      <a:pt x="0" y="24491"/>
                    </a:lnTo>
                    <a:lnTo>
                      <a:pt x="24410" y="0"/>
                    </a:ln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5" name="Freeform: Shape 964">
                <a:extLst>
                  <a:ext uri="{FF2B5EF4-FFF2-40B4-BE49-F238E27FC236}">
                    <a16:creationId xmlns:a16="http://schemas.microsoft.com/office/drawing/2014/main" id="{0CC00818-98B2-B740-841B-8B60B5A8B8E7}"/>
                  </a:ext>
                </a:extLst>
              </p:cNvPr>
              <p:cNvSpPr/>
              <p:nvPr/>
            </p:nvSpPr>
            <p:spPr>
              <a:xfrm>
                <a:off x="7180616" y="4199100"/>
                <a:ext cx="44176" cy="24551"/>
              </a:xfrm>
              <a:custGeom>
                <a:avLst/>
                <a:gdLst>
                  <a:gd name="connsiteX0" fmla="*/ 44177 w 44176"/>
                  <a:gd name="connsiteY0" fmla="*/ 2483 h 24551"/>
                  <a:gd name="connsiteX1" fmla="*/ 44177 w 44176"/>
                  <a:gd name="connsiteY1" fmla="*/ 17291 h 24551"/>
                  <a:gd name="connsiteX2" fmla="*/ 19767 w 44176"/>
                  <a:gd name="connsiteY2" fmla="*/ 24207 h 24551"/>
                  <a:gd name="connsiteX3" fmla="*/ 9352 w 44176"/>
                  <a:gd name="connsiteY3" fmla="*/ 23801 h 24551"/>
                  <a:gd name="connsiteX4" fmla="*/ 4389 w 44176"/>
                  <a:gd name="connsiteY4" fmla="*/ 21767 h 24551"/>
                  <a:gd name="connsiteX5" fmla="*/ 8864 w 44176"/>
                  <a:gd name="connsiteY5" fmla="*/ 6226 h 24551"/>
                  <a:gd name="connsiteX6" fmla="*/ 44177 w 44176"/>
                  <a:gd name="connsiteY6" fmla="*/ 2483 h 2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1">
                    <a:moveTo>
                      <a:pt x="44177" y="2483"/>
                    </a:moveTo>
                    <a:lnTo>
                      <a:pt x="44177" y="17291"/>
                    </a:lnTo>
                    <a:cubicBezTo>
                      <a:pt x="36260" y="20318"/>
                      <a:pt x="28091" y="22629"/>
                      <a:pt x="19767" y="24207"/>
                    </a:cubicBezTo>
                    <a:cubicBezTo>
                      <a:pt x="16301" y="24777"/>
                      <a:pt x="12762" y="24639"/>
                      <a:pt x="9352" y="23801"/>
                    </a:cubicBezTo>
                    <a:cubicBezTo>
                      <a:pt x="7628" y="23296"/>
                      <a:pt x="5968" y="22613"/>
                      <a:pt x="4389" y="21767"/>
                    </a:cubicBezTo>
                    <a:cubicBezTo>
                      <a:pt x="-1632" y="18186"/>
                      <a:pt x="-2608" y="12816"/>
                      <a:pt x="8864" y="6226"/>
                    </a:cubicBezTo>
                    <a:cubicBezTo>
                      <a:pt x="19409" y="-462"/>
                      <a:pt x="32468" y="-1846"/>
                      <a:pt x="44177" y="248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6" name="Freeform: Shape 965">
                <a:extLst>
                  <a:ext uri="{FF2B5EF4-FFF2-40B4-BE49-F238E27FC236}">
                    <a16:creationId xmlns:a16="http://schemas.microsoft.com/office/drawing/2014/main" id="{EABC2343-9670-FEE6-A255-A990EB22080E}"/>
                  </a:ext>
                </a:extLst>
              </p:cNvPr>
              <p:cNvSpPr/>
              <p:nvPr/>
            </p:nvSpPr>
            <p:spPr>
              <a:xfrm>
                <a:off x="7180616" y="4199100"/>
                <a:ext cx="44176" cy="24551"/>
              </a:xfrm>
              <a:custGeom>
                <a:avLst/>
                <a:gdLst>
                  <a:gd name="connsiteX0" fmla="*/ 44177 w 44176"/>
                  <a:gd name="connsiteY0" fmla="*/ 2483 h 24551"/>
                  <a:gd name="connsiteX1" fmla="*/ 44177 w 44176"/>
                  <a:gd name="connsiteY1" fmla="*/ 17291 h 24551"/>
                  <a:gd name="connsiteX2" fmla="*/ 19767 w 44176"/>
                  <a:gd name="connsiteY2" fmla="*/ 24207 h 24551"/>
                  <a:gd name="connsiteX3" fmla="*/ 9352 w 44176"/>
                  <a:gd name="connsiteY3" fmla="*/ 23801 h 24551"/>
                  <a:gd name="connsiteX4" fmla="*/ 4389 w 44176"/>
                  <a:gd name="connsiteY4" fmla="*/ 21767 h 24551"/>
                  <a:gd name="connsiteX5" fmla="*/ 8864 w 44176"/>
                  <a:gd name="connsiteY5" fmla="*/ 6226 h 24551"/>
                  <a:gd name="connsiteX6" fmla="*/ 44177 w 44176"/>
                  <a:gd name="connsiteY6" fmla="*/ 2483 h 2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1">
                    <a:moveTo>
                      <a:pt x="44177" y="2483"/>
                    </a:moveTo>
                    <a:lnTo>
                      <a:pt x="44177" y="17291"/>
                    </a:lnTo>
                    <a:cubicBezTo>
                      <a:pt x="36260" y="20318"/>
                      <a:pt x="28091" y="22629"/>
                      <a:pt x="19767" y="24207"/>
                    </a:cubicBezTo>
                    <a:cubicBezTo>
                      <a:pt x="16301" y="24777"/>
                      <a:pt x="12762" y="24639"/>
                      <a:pt x="9352" y="23801"/>
                    </a:cubicBezTo>
                    <a:cubicBezTo>
                      <a:pt x="7628" y="23296"/>
                      <a:pt x="5968" y="22613"/>
                      <a:pt x="4389" y="21767"/>
                    </a:cubicBezTo>
                    <a:cubicBezTo>
                      <a:pt x="-1632" y="18186"/>
                      <a:pt x="-2608" y="12816"/>
                      <a:pt x="8864" y="6226"/>
                    </a:cubicBezTo>
                    <a:cubicBezTo>
                      <a:pt x="19409" y="-462"/>
                      <a:pt x="32468" y="-1846"/>
                      <a:pt x="44177" y="2483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7" name="Freeform: Shape 966">
                <a:extLst>
                  <a:ext uri="{FF2B5EF4-FFF2-40B4-BE49-F238E27FC236}">
                    <a16:creationId xmlns:a16="http://schemas.microsoft.com/office/drawing/2014/main" id="{E97C70A5-548F-A220-AAE3-A3CE64B33F09}"/>
                  </a:ext>
                </a:extLst>
              </p:cNvPr>
              <p:cNvSpPr/>
              <p:nvPr/>
            </p:nvSpPr>
            <p:spPr>
              <a:xfrm>
                <a:off x="7127723" y="4185391"/>
                <a:ext cx="210492" cy="124733"/>
              </a:xfrm>
              <a:custGeom>
                <a:avLst/>
                <a:gdLst>
                  <a:gd name="connsiteX0" fmla="*/ 210493 w 210492"/>
                  <a:gd name="connsiteY0" fmla="*/ 87387 h 124733"/>
                  <a:gd name="connsiteX1" fmla="*/ 210493 w 210492"/>
                  <a:gd name="connsiteY1" fmla="*/ 108949 h 124733"/>
                  <a:gd name="connsiteX2" fmla="*/ 183073 w 210492"/>
                  <a:gd name="connsiteY2" fmla="*/ 124734 h 124733"/>
                  <a:gd name="connsiteX3" fmla="*/ 162813 w 210492"/>
                  <a:gd name="connsiteY3" fmla="*/ 113017 h 124733"/>
                  <a:gd name="connsiteX4" fmla="*/ 84376 w 210492"/>
                  <a:gd name="connsiteY4" fmla="*/ 116597 h 124733"/>
                  <a:gd name="connsiteX5" fmla="*/ 84376 w 210492"/>
                  <a:gd name="connsiteY5" fmla="*/ 94954 h 124733"/>
                  <a:gd name="connsiteX6" fmla="*/ 96825 w 210492"/>
                  <a:gd name="connsiteY6" fmla="*/ 82586 h 124733"/>
                  <a:gd name="connsiteX7" fmla="*/ 84376 w 210492"/>
                  <a:gd name="connsiteY7" fmla="*/ 86004 h 124733"/>
                  <a:gd name="connsiteX8" fmla="*/ 23189 w 210492"/>
                  <a:gd name="connsiteY8" fmla="*/ 79006 h 124733"/>
                  <a:gd name="connsiteX9" fmla="*/ 5289 w 210492"/>
                  <a:gd name="connsiteY9" fmla="*/ 56224 h 124733"/>
                  <a:gd name="connsiteX10" fmla="*/ 5289 w 210492"/>
                  <a:gd name="connsiteY10" fmla="*/ 35150 h 124733"/>
                  <a:gd name="connsiteX11" fmla="*/ 7486 w 210492"/>
                  <a:gd name="connsiteY11" fmla="*/ 25956 h 124733"/>
                  <a:gd name="connsiteX12" fmla="*/ 0 w 210492"/>
                  <a:gd name="connsiteY12" fmla="*/ 21643 h 124733"/>
                  <a:gd name="connsiteX13" fmla="*/ 0 w 210492"/>
                  <a:gd name="connsiteY13" fmla="*/ 0 h 124733"/>
                  <a:gd name="connsiteX14" fmla="*/ 20260 w 210492"/>
                  <a:gd name="connsiteY14" fmla="*/ 11717 h 124733"/>
                  <a:gd name="connsiteX15" fmla="*/ 5289 w 210492"/>
                  <a:gd name="connsiteY15" fmla="*/ 34906 h 124733"/>
                  <a:gd name="connsiteX16" fmla="*/ 5289 w 210492"/>
                  <a:gd name="connsiteY16" fmla="*/ 34906 h 124733"/>
                  <a:gd name="connsiteX17" fmla="*/ 23189 w 210492"/>
                  <a:gd name="connsiteY17" fmla="*/ 57200 h 124733"/>
                  <a:gd name="connsiteX18" fmla="*/ 100487 w 210492"/>
                  <a:gd name="connsiteY18" fmla="*/ 59722 h 124733"/>
                  <a:gd name="connsiteX19" fmla="*/ 152317 w 210492"/>
                  <a:gd name="connsiteY19" fmla="*/ 51586 h 124733"/>
                  <a:gd name="connsiteX20" fmla="*/ 148818 w 210492"/>
                  <a:gd name="connsiteY20" fmla="*/ 67127 h 124733"/>
                  <a:gd name="connsiteX21" fmla="*/ 110251 w 210492"/>
                  <a:gd name="connsiteY21" fmla="*/ 69324 h 124733"/>
                  <a:gd name="connsiteX22" fmla="*/ 84376 w 210492"/>
                  <a:gd name="connsiteY22" fmla="*/ 95035 h 124733"/>
                  <a:gd name="connsiteX23" fmla="*/ 98615 w 210492"/>
                  <a:gd name="connsiteY23" fmla="*/ 99266 h 124733"/>
                  <a:gd name="connsiteX24" fmla="*/ 162813 w 210492"/>
                  <a:gd name="connsiteY24" fmla="*/ 91536 h 124733"/>
                  <a:gd name="connsiteX25" fmla="*/ 183073 w 210492"/>
                  <a:gd name="connsiteY25" fmla="*/ 103253 h 12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0492" h="124733">
                    <a:moveTo>
                      <a:pt x="210493" y="87387"/>
                    </a:moveTo>
                    <a:lnTo>
                      <a:pt x="210493" y="108949"/>
                    </a:lnTo>
                    <a:lnTo>
                      <a:pt x="183073" y="124734"/>
                    </a:lnTo>
                    <a:lnTo>
                      <a:pt x="162813" y="113017"/>
                    </a:lnTo>
                    <a:cubicBezTo>
                      <a:pt x="138167" y="124514"/>
                      <a:pt x="109974" y="125799"/>
                      <a:pt x="84376" y="116597"/>
                    </a:cubicBezTo>
                    <a:lnTo>
                      <a:pt x="84376" y="94954"/>
                    </a:lnTo>
                    <a:lnTo>
                      <a:pt x="96825" y="82586"/>
                    </a:lnTo>
                    <a:lnTo>
                      <a:pt x="84376" y="86004"/>
                    </a:lnTo>
                    <a:cubicBezTo>
                      <a:pt x="63864" y="91943"/>
                      <a:pt x="41830" y="89421"/>
                      <a:pt x="23189" y="79006"/>
                    </a:cubicBezTo>
                    <a:cubicBezTo>
                      <a:pt x="10903" y="72009"/>
                      <a:pt x="5208" y="64198"/>
                      <a:pt x="5289" y="56224"/>
                    </a:cubicBezTo>
                    <a:lnTo>
                      <a:pt x="5289" y="35150"/>
                    </a:lnTo>
                    <a:lnTo>
                      <a:pt x="7486" y="25956"/>
                    </a:lnTo>
                    <a:lnTo>
                      <a:pt x="0" y="21643"/>
                    </a:lnTo>
                    <a:lnTo>
                      <a:pt x="0" y="0"/>
                    </a:lnTo>
                    <a:lnTo>
                      <a:pt x="20260" y="11717"/>
                    </a:lnTo>
                    <a:cubicBezTo>
                      <a:pt x="10415" y="19365"/>
                      <a:pt x="5126" y="27258"/>
                      <a:pt x="5289" y="34906"/>
                    </a:cubicBezTo>
                    <a:lnTo>
                      <a:pt x="5289" y="34906"/>
                    </a:lnTo>
                    <a:cubicBezTo>
                      <a:pt x="5289" y="43043"/>
                      <a:pt x="11229" y="50284"/>
                      <a:pt x="23189" y="57200"/>
                    </a:cubicBezTo>
                    <a:cubicBezTo>
                      <a:pt x="49877" y="72578"/>
                      <a:pt x="76240" y="67534"/>
                      <a:pt x="100487" y="59722"/>
                    </a:cubicBezTo>
                    <a:cubicBezTo>
                      <a:pt x="122944" y="52400"/>
                      <a:pt x="139298" y="43449"/>
                      <a:pt x="152317" y="51586"/>
                    </a:cubicBezTo>
                    <a:cubicBezTo>
                      <a:pt x="160453" y="56224"/>
                      <a:pt x="157931" y="61919"/>
                      <a:pt x="148818" y="67127"/>
                    </a:cubicBezTo>
                    <a:cubicBezTo>
                      <a:pt x="136963" y="73669"/>
                      <a:pt x="122773" y="74474"/>
                      <a:pt x="110251" y="69324"/>
                    </a:cubicBezTo>
                    <a:lnTo>
                      <a:pt x="84376" y="95035"/>
                    </a:lnTo>
                    <a:cubicBezTo>
                      <a:pt x="89006" y="96817"/>
                      <a:pt x="93766" y="98233"/>
                      <a:pt x="98615" y="99266"/>
                    </a:cubicBezTo>
                    <a:cubicBezTo>
                      <a:pt x="120299" y="103367"/>
                      <a:pt x="142724" y="100666"/>
                      <a:pt x="162813" y="91536"/>
                    </a:cubicBezTo>
                    <a:lnTo>
                      <a:pt x="183073" y="10325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8" name="Freeform: Shape 967">
                <a:extLst>
                  <a:ext uri="{FF2B5EF4-FFF2-40B4-BE49-F238E27FC236}">
                    <a16:creationId xmlns:a16="http://schemas.microsoft.com/office/drawing/2014/main" id="{1903C568-D44B-4158-A482-09043EB92D76}"/>
                  </a:ext>
                </a:extLst>
              </p:cNvPr>
              <p:cNvSpPr/>
              <p:nvPr/>
            </p:nvSpPr>
            <p:spPr>
              <a:xfrm>
                <a:off x="7133011" y="4211428"/>
                <a:ext cx="205205" cy="98777"/>
              </a:xfrm>
              <a:custGeom>
                <a:avLst/>
                <a:gdLst>
                  <a:gd name="connsiteX0" fmla="*/ 1 w 205205"/>
                  <a:gd name="connsiteY0" fmla="*/ 8869 h 98777"/>
                  <a:gd name="connsiteX1" fmla="*/ 1 w 205205"/>
                  <a:gd name="connsiteY1" fmla="*/ 8869 h 98777"/>
                  <a:gd name="connsiteX2" fmla="*/ 17901 w 205205"/>
                  <a:gd name="connsiteY2" fmla="*/ 31163 h 98777"/>
                  <a:gd name="connsiteX3" fmla="*/ 95199 w 205205"/>
                  <a:gd name="connsiteY3" fmla="*/ 33685 h 98777"/>
                  <a:gd name="connsiteX4" fmla="*/ 147029 w 205205"/>
                  <a:gd name="connsiteY4" fmla="*/ 25549 h 98777"/>
                  <a:gd name="connsiteX5" fmla="*/ 143530 w 205205"/>
                  <a:gd name="connsiteY5" fmla="*/ 41090 h 98777"/>
                  <a:gd name="connsiteX6" fmla="*/ 104963 w 205205"/>
                  <a:gd name="connsiteY6" fmla="*/ 43287 h 98777"/>
                  <a:gd name="connsiteX7" fmla="*/ 79088 w 205205"/>
                  <a:gd name="connsiteY7" fmla="*/ 68998 h 98777"/>
                  <a:gd name="connsiteX8" fmla="*/ 93327 w 205205"/>
                  <a:gd name="connsiteY8" fmla="*/ 73229 h 98777"/>
                  <a:gd name="connsiteX9" fmla="*/ 157525 w 205205"/>
                  <a:gd name="connsiteY9" fmla="*/ 65499 h 98777"/>
                  <a:gd name="connsiteX10" fmla="*/ 177785 w 205205"/>
                  <a:gd name="connsiteY10" fmla="*/ 77216 h 98777"/>
                  <a:gd name="connsiteX11" fmla="*/ 205205 w 205205"/>
                  <a:gd name="connsiteY11" fmla="*/ 61431 h 98777"/>
                  <a:gd name="connsiteX12" fmla="*/ 205205 w 205205"/>
                  <a:gd name="connsiteY12" fmla="*/ 82993 h 98777"/>
                  <a:gd name="connsiteX13" fmla="*/ 177785 w 205205"/>
                  <a:gd name="connsiteY13" fmla="*/ 98778 h 98777"/>
                  <a:gd name="connsiteX14" fmla="*/ 157525 w 205205"/>
                  <a:gd name="connsiteY14" fmla="*/ 87061 h 98777"/>
                  <a:gd name="connsiteX15" fmla="*/ 79088 w 205205"/>
                  <a:gd name="connsiteY15" fmla="*/ 90641 h 98777"/>
                  <a:gd name="connsiteX16" fmla="*/ 79088 w 205205"/>
                  <a:gd name="connsiteY16" fmla="*/ 68998 h 98777"/>
                  <a:gd name="connsiteX17" fmla="*/ 91537 w 205205"/>
                  <a:gd name="connsiteY17" fmla="*/ 56630 h 98777"/>
                  <a:gd name="connsiteX18" fmla="*/ 79088 w 205205"/>
                  <a:gd name="connsiteY18" fmla="*/ 60048 h 98777"/>
                  <a:gd name="connsiteX19" fmla="*/ 17901 w 205205"/>
                  <a:gd name="connsiteY19" fmla="*/ 53050 h 98777"/>
                  <a:gd name="connsiteX20" fmla="*/ 1 w 205205"/>
                  <a:gd name="connsiteY20" fmla="*/ 30268 h 98777"/>
                  <a:gd name="connsiteX21" fmla="*/ 1 w 205205"/>
                  <a:gd name="connsiteY21" fmla="*/ 9194 h 98777"/>
                  <a:gd name="connsiteX22" fmla="*/ 2198 w 205205"/>
                  <a:gd name="connsiteY22" fmla="*/ 0 h 98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5205" h="98777">
                    <a:moveTo>
                      <a:pt x="1" y="8869"/>
                    </a:moveTo>
                    <a:lnTo>
                      <a:pt x="1" y="8869"/>
                    </a:lnTo>
                    <a:cubicBezTo>
                      <a:pt x="1" y="17005"/>
                      <a:pt x="5941" y="24247"/>
                      <a:pt x="17901" y="31163"/>
                    </a:cubicBezTo>
                    <a:cubicBezTo>
                      <a:pt x="44589" y="46541"/>
                      <a:pt x="70952" y="41497"/>
                      <a:pt x="95199" y="33685"/>
                    </a:cubicBezTo>
                    <a:cubicBezTo>
                      <a:pt x="117656" y="26362"/>
                      <a:pt x="134010" y="17412"/>
                      <a:pt x="147029" y="25549"/>
                    </a:cubicBezTo>
                    <a:cubicBezTo>
                      <a:pt x="155165" y="30187"/>
                      <a:pt x="152643" y="35882"/>
                      <a:pt x="143530" y="41090"/>
                    </a:cubicBezTo>
                    <a:cubicBezTo>
                      <a:pt x="131675" y="47631"/>
                      <a:pt x="117485" y="48437"/>
                      <a:pt x="104963" y="43287"/>
                    </a:cubicBezTo>
                    <a:lnTo>
                      <a:pt x="79088" y="68998"/>
                    </a:lnTo>
                    <a:cubicBezTo>
                      <a:pt x="83718" y="70780"/>
                      <a:pt x="88478" y="72196"/>
                      <a:pt x="93327" y="73229"/>
                    </a:cubicBezTo>
                    <a:cubicBezTo>
                      <a:pt x="115011" y="77330"/>
                      <a:pt x="137436" y="74629"/>
                      <a:pt x="157525" y="65499"/>
                    </a:cubicBezTo>
                    <a:lnTo>
                      <a:pt x="177785" y="77216"/>
                    </a:lnTo>
                    <a:lnTo>
                      <a:pt x="205205" y="61431"/>
                    </a:lnTo>
                    <a:lnTo>
                      <a:pt x="205205" y="82993"/>
                    </a:lnTo>
                    <a:lnTo>
                      <a:pt x="177785" y="98778"/>
                    </a:lnTo>
                    <a:lnTo>
                      <a:pt x="157525" y="87061"/>
                    </a:lnTo>
                    <a:cubicBezTo>
                      <a:pt x="132879" y="98558"/>
                      <a:pt x="104686" y="99844"/>
                      <a:pt x="79088" y="90641"/>
                    </a:cubicBezTo>
                    <a:lnTo>
                      <a:pt x="79088" y="68998"/>
                    </a:lnTo>
                    <a:lnTo>
                      <a:pt x="91537" y="56630"/>
                    </a:lnTo>
                    <a:lnTo>
                      <a:pt x="79088" y="60048"/>
                    </a:lnTo>
                    <a:cubicBezTo>
                      <a:pt x="58576" y="65987"/>
                      <a:pt x="36542" y="63465"/>
                      <a:pt x="17901" y="53050"/>
                    </a:cubicBezTo>
                    <a:cubicBezTo>
                      <a:pt x="5615" y="46053"/>
                      <a:pt x="-80" y="38242"/>
                      <a:pt x="1" y="30268"/>
                    </a:cubicBezTo>
                    <a:lnTo>
                      <a:pt x="1" y="9194"/>
                    </a:lnTo>
                    <a:lnTo>
                      <a:pt x="2198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9" name="Freeform: Shape 968">
                <a:extLst>
                  <a:ext uri="{FF2B5EF4-FFF2-40B4-BE49-F238E27FC236}">
                    <a16:creationId xmlns:a16="http://schemas.microsoft.com/office/drawing/2014/main" id="{BADC0D41-EDE9-FB49-58CB-6335EF74AE7C}"/>
                  </a:ext>
                </a:extLst>
              </p:cNvPr>
              <p:cNvSpPr/>
              <p:nvPr/>
            </p:nvSpPr>
            <p:spPr>
              <a:xfrm>
                <a:off x="7127723" y="4185391"/>
                <a:ext cx="20341" cy="25955"/>
              </a:xfrm>
              <a:custGeom>
                <a:avLst/>
                <a:gdLst>
                  <a:gd name="connsiteX0" fmla="*/ 0 w 20341"/>
                  <a:gd name="connsiteY0" fmla="*/ 0 h 25955"/>
                  <a:gd name="connsiteX1" fmla="*/ 0 w 20341"/>
                  <a:gd name="connsiteY1" fmla="*/ 21643 h 25955"/>
                  <a:gd name="connsiteX2" fmla="*/ 7486 w 20341"/>
                  <a:gd name="connsiteY2" fmla="*/ 25956 h 25955"/>
                  <a:gd name="connsiteX3" fmla="*/ 7486 w 20341"/>
                  <a:gd name="connsiteY3" fmla="*/ 25956 h 25955"/>
                  <a:gd name="connsiteX4" fmla="*/ 20341 w 20341"/>
                  <a:gd name="connsiteY4" fmla="*/ 11635 h 2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25955">
                    <a:moveTo>
                      <a:pt x="0" y="0"/>
                    </a:moveTo>
                    <a:lnTo>
                      <a:pt x="0" y="21643"/>
                    </a:lnTo>
                    <a:lnTo>
                      <a:pt x="7486" y="25956"/>
                    </a:lnTo>
                    <a:lnTo>
                      <a:pt x="7486" y="25956"/>
                    </a:lnTo>
                    <a:cubicBezTo>
                      <a:pt x="10675" y="20301"/>
                      <a:pt x="15061" y="15419"/>
                      <a:pt x="20341" y="1163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0" name="Freeform: Shape 969">
                <a:extLst>
                  <a:ext uri="{FF2B5EF4-FFF2-40B4-BE49-F238E27FC236}">
                    <a16:creationId xmlns:a16="http://schemas.microsoft.com/office/drawing/2014/main" id="{FB342D07-76FC-5DDB-02B0-BFD69584F2B2}"/>
                  </a:ext>
                </a:extLst>
              </p:cNvPr>
              <p:cNvSpPr/>
              <p:nvPr/>
            </p:nvSpPr>
            <p:spPr>
              <a:xfrm>
                <a:off x="7317875" y="4239906"/>
                <a:ext cx="15786" cy="28966"/>
              </a:xfrm>
              <a:custGeom>
                <a:avLst/>
                <a:gdLst>
                  <a:gd name="connsiteX0" fmla="*/ 15785 w 15786"/>
                  <a:gd name="connsiteY0" fmla="*/ 18714 h 28966"/>
                  <a:gd name="connsiteX1" fmla="*/ 13751 w 15786"/>
                  <a:gd name="connsiteY1" fmla="*/ 28966 h 28966"/>
                  <a:gd name="connsiteX2" fmla="*/ 0 w 15786"/>
                  <a:gd name="connsiteY2" fmla="*/ 20830 h 28966"/>
                  <a:gd name="connsiteX3" fmla="*/ 15541 w 15786"/>
                  <a:gd name="connsiteY3" fmla="*/ 0 h 28966"/>
                  <a:gd name="connsiteX4" fmla="*/ 15785 w 15786"/>
                  <a:gd name="connsiteY4" fmla="*/ 18714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966">
                    <a:moveTo>
                      <a:pt x="15785" y="18714"/>
                    </a:moveTo>
                    <a:cubicBezTo>
                      <a:pt x="15817" y="22237"/>
                      <a:pt x="15126" y="25728"/>
                      <a:pt x="13751" y="28966"/>
                    </a:cubicBezTo>
                    <a:lnTo>
                      <a:pt x="0" y="20830"/>
                    </a:lnTo>
                    <a:cubicBezTo>
                      <a:pt x="8397" y="16997"/>
                      <a:pt x="14264" y="9145"/>
                      <a:pt x="15541" y="0"/>
                    </a:cubicBezTo>
                    <a:cubicBezTo>
                      <a:pt x="15704" y="6347"/>
                      <a:pt x="15785" y="18145"/>
                      <a:pt x="15785" y="1871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1" name="Freeform: Shape 970">
                <a:extLst>
                  <a:ext uri="{FF2B5EF4-FFF2-40B4-BE49-F238E27FC236}">
                    <a16:creationId xmlns:a16="http://schemas.microsoft.com/office/drawing/2014/main" id="{B5B75625-A158-328E-08F4-AB9687963AF3}"/>
                  </a:ext>
                </a:extLst>
              </p:cNvPr>
              <p:cNvSpPr/>
              <p:nvPr/>
            </p:nvSpPr>
            <p:spPr>
              <a:xfrm>
                <a:off x="7317875" y="4239906"/>
                <a:ext cx="15786" cy="28966"/>
              </a:xfrm>
              <a:custGeom>
                <a:avLst/>
                <a:gdLst>
                  <a:gd name="connsiteX0" fmla="*/ 15785 w 15786"/>
                  <a:gd name="connsiteY0" fmla="*/ 18714 h 28966"/>
                  <a:gd name="connsiteX1" fmla="*/ 13751 w 15786"/>
                  <a:gd name="connsiteY1" fmla="*/ 28966 h 28966"/>
                  <a:gd name="connsiteX2" fmla="*/ 0 w 15786"/>
                  <a:gd name="connsiteY2" fmla="*/ 20830 h 28966"/>
                  <a:gd name="connsiteX3" fmla="*/ 15541 w 15786"/>
                  <a:gd name="connsiteY3" fmla="*/ 0 h 28966"/>
                  <a:gd name="connsiteX4" fmla="*/ 15785 w 15786"/>
                  <a:gd name="connsiteY4" fmla="*/ 18714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966">
                    <a:moveTo>
                      <a:pt x="15785" y="18714"/>
                    </a:moveTo>
                    <a:cubicBezTo>
                      <a:pt x="15817" y="22237"/>
                      <a:pt x="15126" y="25728"/>
                      <a:pt x="13751" y="28966"/>
                    </a:cubicBezTo>
                    <a:lnTo>
                      <a:pt x="0" y="20830"/>
                    </a:lnTo>
                    <a:cubicBezTo>
                      <a:pt x="8397" y="16997"/>
                      <a:pt x="14264" y="9145"/>
                      <a:pt x="15541" y="0"/>
                    </a:cubicBezTo>
                    <a:cubicBezTo>
                      <a:pt x="15704" y="6347"/>
                      <a:pt x="15785" y="18145"/>
                      <a:pt x="15785" y="187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2" name="Freeform: Shape 971">
                <a:extLst>
                  <a:ext uri="{FF2B5EF4-FFF2-40B4-BE49-F238E27FC236}">
                    <a16:creationId xmlns:a16="http://schemas.microsoft.com/office/drawing/2014/main" id="{39F0371E-D721-6CD9-7545-EB835BA00FAC}"/>
                  </a:ext>
                </a:extLst>
              </p:cNvPr>
              <p:cNvSpPr/>
              <p:nvPr/>
            </p:nvSpPr>
            <p:spPr>
              <a:xfrm>
                <a:off x="7128212" y="4168792"/>
                <a:ext cx="210411" cy="119282"/>
              </a:xfrm>
              <a:custGeom>
                <a:avLst/>
                <a:gdLst>
                  <a:gd name="connsiteX0" fmla="*/ 205367 w 210411"/>
                  <a:gd name="connsiteY0" fmla="*/ 101300 h 119282"/>
                  <a:gd name="connsiteX1" fmla="*/ 189745 w 210411"/>
                  <a:gd name="connsiteY1" fmla="*/ 92187 h 119282"/>
                  <a:gd name="connsiteX2" fmla="*/ 205367 w 210411"/>
                  <a:gd name="connsiteY2" fmla="*/ 68184 h 119282"/>
                  <a:gd name="connsiteX3" fmla="*/ 205367 w 210411"/>
                  <a:gd name="connsiteY3" fmla="*/ 66069 h 119282"/>
                  <a:gd name="connsiteX4" fmla="*/ 187792 w 210411"/>
                  <a:gd name="connsiteY4" fmla="*/ 44832 h 119282"/>
                  <a:gd name="connsiteX5" fmla="*/ 187792 w 210411"/>
                  <a:gd name="connsiteY5" fmla="*/ 44832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1 w 210411"/>
                  <a:gd name="connsiteY9" fmla="*/ 35394 h 119282"/>
                  <a:gd name="connsiteX10" fmla="*/ 140681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5 h 119282"/>
                  <a:gd name="connsiteX13" fmla="*/ 112610 w 210411"/>
                  <a:gd name="connsiteY13" fmla="*/ 41496 h 119282"/>
                  <a:gd name="connsiteX14" fmla="*/ 101138 w 210411"/>
                  <a:gd name="connsiteY14" fmla="*/ 45239 h 119282"/>
                  <a:gd name="connsiteX15" fmla="*/ 96825 w 210411"/>
                  <a:gd name="connsiteY15" fmla="*/ 46785 h 119282"/>
                  <a:gd name="connsiteX16" fmla="*/ 72416 w 210411"/>
                  <a:gd name="connsiteY16" fmla="*/ 53701 h 119282"/>
                  <a:gd name="connsiteX17" fmla="*/ 62001 w 210411"/>
                  <a:gd name="connsiteY17" fmla="*/ 53294 h 119282"/>
                  <a:gd name="connsiteX18" fmla="*/ 57119 w 210411"/>
                  <a:gd name="connsiteY18" fmla="*/ 51260 h 119282"/>
                  <a:gd name="connsiteX19" fmla="*/ 61512 w 210411"/>
                  <a:gd name="connsiteY19" fmla="*/ 35719 h 119282"/>
                  <a:gd name="connsiteX20" fmla="*/ 96744 w 210411"/>
                  <a:gd name="connsiteY20" fmla="*/ 32058 h 119282"/>
                  <a:gd name="connsiteX21" fmla="*/ 121154 w 210411"/>
                  <a:gd name="connsiteY21" fmla="*/ 7648 h 119282"/>
                  <a:gd name="connsiteX22" fmla="*/ 47924 w 210411"/>
                  <a:gd name="connsiteY22" fmla="*/ 11717 h 119282"/>
                  <a:gd name="connsiteX23" fmla="*/ 27665 w 210411"/>
                  <a:gd name="connsiteY23" fmla="*/ 0 h 119282"/>
                  <a:gd name="connsiteX24" fmla="*/ 0 w 210411"/>
                  <a:gd name="connsiteY24" fmla="*/ 16273 h 119282"/>
                  <a:gd name="connsiteX25" fmla="*/ 20341 w 210411"/>
                  <a:gd name="connsiteY25" fmla="*/ 27990 h 119282"/>
                  <a:gd name="connsiteX26" fmla="*/ 5208 w 210411"/>
                  <a:gd name="connsiteY26" fmla="*/ 51260 h 119282"/>
                  <a:gd name="connsiteX27" fmla="*/ 5208 w 210411"/>
                  <a:gd name="connsiteY27" fmla="*/ 51260 h 119282"/>
                  <a:gd name="connsiteX28" fmla="*/ 23189 w 210411"/>
                  <a:gd name="connsiteY28" fmla="*/ 73554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3 h 119282"/>
                  <a:gd name="connsiteX31" fmla="*/ 148899 w 210411"/>
                  <a:gd name="connsiteY31" fmla="*/ 83074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813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367" y="101300"/>
                    </a:moveTo>
                    <a:lnTo>
                      <a:pt x="189745" y="92187"/>
                    </a:lnTo>
                    <a:cubicBezTo>
                      <a:pt x="199167" y="87891"/>
                      <a:pt x="205253" y="78542"/>
                      <a:pt x="205367" y="68184"/>
                    </a:cubicBezTo>
                    <a:cubicBezTo>
                      <a:pt x="205367" y="67452"/>
                      <a:pt x="205367" y="66801"/>
                      <a:pt x="205367" y="66069"/>
                    </a:cubicBezTo>
                    <a:cubicBezTo>
                      <a:pt x="204635" y="58583"/>
                      <a:pt x="199183" y="51342"/>
                      <a:pt x="187792" y="44832"/>
                    </a:cubicBezTo>
                    <a:lnTo>
                      <a:pt x="187792" y="44832"/>
                    </a:lnTo>
                    <a:cubicBezTo>
                      <a:pt x="176702" y="38494"/>
                      <a:pt x="164115" y="35239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lnTo>
                      <a:pt x="141821" y="35394"/>
                    </a:lnTo>
                    <a:lnTo>
                      <a:pt x="140681" y="35394"/>
                    </a:lnTo>
                    <a:lnTo>
                      <a:pt x="138485" y="35394"/>
                    </a:lnTo>
                    <a:cubicBezTo>
                      <a:pt x="132504" y="36265"/>
                      <a:pt x="126581" y="37485"/>
                      <a:pt x="120747" y="39055"/>
                    </a:cubicBezTo>
                    <a:lnTo>
                      <a:pt x="112610" y="41496"/>
                    </a:lnTo>
                    <a:lnTo>
                      <a:pt x="101138" y="45239"/>
                    </a:lnTo>
                    <a:lnTo>
                      <a:pt x="96825" y="46785"/>
                    </a:lnTo>
                    <a:cubicBezTo>
                      <a:pt x="88925" y="49853"/>
                      <a:pt x="80747" y="52163"/>
                      <a:pt x="72416" y="53701"/>
                    </a:cubicBezTo>
                    <a:cubicBezTo>
                      <a:pt x="68949" y="54238"/>
                      <a:pt x="65418" y="54100"/>
                      <a:pt x="62001" y="53294"/>
                    </a:cubicBezTo>
                    <a:cubicBezTo>
                      <a:pt x="60308" y="52790"/>
                      <a:pt x="58673" y="52107"/>
                      <a:pt x="57119" y="51260"/>
                    </a:cubicBezTo>
                    <a:cubicBezTo>
                      <a:pt x="51016" y="47680"/>
                      <a:pt x="50040" y="42310"/>
                      <a:pt x="61512" y="35719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73"/>
                      <a:pt x="71032" y="1521"/>
                      <a:pt x="47924" y="11717"/>
                    </a:cubicBezTo>
                    <a:lnTo>
                      <a:pt x="27665" y="0"/>
                    </a:lnTo>
                    <a:lnTo>
                      <a:pt x="0" y="16273"/>
                    </a:lnTo>
                    <a:lnTo>
                      <a:pt x="20341" y="27990"/>
                    </a:lnTo>
                    <a:cubicBezTo>
                      <a:pt x="11969" y="32986"/>
                      <a:pt x="6379" y="41578"/>
                      <a:pt x="5208" y="51260"/>
                    </a:cubicBezTo>
                    <a:lnTo>
                      <a:pt x="5208" y="51260"/>
                    </a:lnTo>
                    <a:cubicBezTo>
                      <a:pt x="5208" y="59397"/>
                      <a:pt x="11229" y="66638"/>
                      <a:pt x="23189" y="73554"/>
                    </a:cubicBezTo>
                    <a:cubicBezTo>
                      <a:pt x="49877" y="88933"/>
                      <a:pt x="76321" y="83888"/>
                      <a:pt x="100487" y="76077"/>
                    </a:cubicBezTo>
                    <a:cubicBezTo>
                      <a:pt x="122944" y="68754"/>
                      <a:pt x="139298" y="59804"/>
                      <a:pt x="152235" y="67533"/>
                    </a:cubicBezTo>
                    <a:cubicBezTo>
                      <a:pt x="160372" y="72253"/>
                      <a:pt x="157850" y="77867"/>
                      <a:pt x="148899" y="83074"/>
                    </a:cubicBezTo>
                    <a:cubicBezTo>
                      <a:pt x="137028" y="89665"/>
                      <a:pt x="122814" y="90503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22"/>
                      <a:pt x="93741" y="114237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126" y="116231"/>
                      <a:pt x="150396" y="113009"/>
                      <a:pt x="162813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3" name="Freeform: Shape 972">
                <a:extLst>
                  <a:ext uri="{FF2B5EF4-FFF2-40B4-BE49-F238E27FC236}">
                    <a16:creationId xmlns:a16="http://schemas.microsoft.com/office/drawing/2014/main" id="{10A2BBE1-804F-25C9-15B4-82DF5F1931B9}"/>
                  </a:ext>
                </a:extLst>
              </p:cNvPr>
              <p:cNvSpPr/>
              <p:nvPr/>
            </p:nvSpPr>
            <p:spPr>
              <a:xfrm>
                <a:off x="7128212" y="4168792"/>
                <a:ext cx="210411" cy="119282"/>
              </a:xfrm>
              <a:custGeom>
                <a:avLst/>
                <a:gdLst>
                  <a:gd name="connsiteX0" fmla="*/ 205367 w 210411"/>
                  <a:gd name="connsiteY0" fmla="*/ 101300 h 119282"/>
                  <a:gd name="connsiteX1" fmla="*/ 189745 w 210411"/>
                  <a:gd name="connsiteY1" fmla="*/ 92187 h 119282"/>
                  <a:gd name="connsiteX2" fmla="*/ 205367 w 210411"/>
                  <a:gd name="connsiteY2" fmla="*/ 68184 h 119282"/>
                  <a:gd name="connsiteX3" fmla="*/ 205367 w 210411"/>
                  <a:gd name="connsiteY3" fmla="*/ 66069 h 119282"/>
                  <a:gd name="connsiteX4" fmla="*/ 187792 w 210411"/>
                  <a:gd name="connsiteY4" fmla="*/ 44832 h 119282"/>
                  <a:gd name="connsiteX5" fmla="*/ 187792 w 210411"/>
                  <a:gd name="connsiteY5" fmla="*/ 44832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1 w 210411"/>
                  <a:gd name="connsiteY9" fmla="*/ 35394 h 119282"/>
                  <a:gd name="connsiteX10" fmla="*/ 140681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5 h 119282"/>
                  <a:gd name="connsiteX13" fmla="*/ 112610 w 210411"/>
                  <a:gd name="connsiteY13" fmla="*/ 41496 h 119282"/>
                  <a:gd name="connsiteX14" fmla="*/ 101138 w 210411"/>
                  <a:gd name="connsiteY14" fmla="*/ 45239 h 119282"/>
                  <a:gd name="connsiteX15" fmla="*/ 96825 w 210411"/>
                  <a:gd name="connsiteY15" fmla="*/ 46785 h 119282"/>
                  <a:gd name="connsiteX16" fmla="*/ 72416 w 210411"/>
                  <a:gd name="connsiteY16" fmla="*/ 53701 h 119282"/>
                  <a:gd name="connsiteX17" fmla="*/ 62001 w 210411"/>
                  <a:gd name="connsiteY17" fmla="*/ 53294 h 119282"/>
                  <a:gd name="connsiteX18" fmla="*/ 57119 w 210411"/>
                  <a:gd name="connsiteY18" fmla="*/ 51260 h 119282"/>
                  <a:gd name="connsiteX19" fmla="*/ 61512 w 210411"/>
                  <a:gd name="connsiteY19" fmla="*/ 35719 h 119282"/>
                  <a:gd name="connsiteX20" fmla="*/ 96744 w 210411"/>
                  <a:gd name="connsiteY20" fmla="*/ 32058 h 119282"/>
                  <a:gd name="connsiteX21" fmla="*/ 121154 w 210411"/>
                  <a:gd name="connsiteY21" fmla="*/ 7648 h 119282"/>
                  <a:gd name="connsiteX22" fmla="*/ 47924 w 210411"/>
                  <a:gd name="connsiteY22" fmla="*/ 11717 h 119282"/>
                  <a:gd name="connsiteX23" fmla="*/ 27665 w 210411"/>
                  <a:gd name="connsiteY23" fmla="*/ 0 h 119282"/>
                  <a:gd name="connsiteX24" fmla="*/ 0 w 210411"/>
                  <a:gd name="connsiteY24" fmla="*/ 16273 h 119282"/>
                  <a:gd name="connsiteX25" fmla="*/ 20341 w 210411"/>
                  <a:gd name="connsiteY25" fmla="*/ 27990 h 119282"/>
                  <a:gd name="connsiteX26" fmla="*/ 5208 w 210411"/>
                  <a:gd name="connsiteY26" fmla="*/ 51260 h 119282"/>
                  <a:gd name="connsiteX27" fmla="*/ 5208 w 210411"/>
                  <a:gd name="connsiteY27" fmla="*/ 51260 h 119282"/>
                  <a:gd name="connsiteX28" fmla="*/ 23189 w 210411"/>
                  <a:gd name="connsiteY28" fmla="*/ 73554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3 h 119282"/>
                  <a:gd name="connsiteX31" fmla="*/ 148899 w 210411"/>
                  <a:gd name="connsiteY31" fmla="*/ 83074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813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367" y="101300"/>
                    </a:moveTo>
                    <a:lnTo>
                      <a:pt x="189745" y="92187"/>
                    </a:lnTo>
                    <a:cubicBezTo>
                      <a:pt x="199167" y="87891"/>
                      <a:pt x="205253" y="78542"/>
                      <a:pt x="205367" y="68184"/>
                    </a:cubicBezTo>
                    <a:cubicBezTo>
                      <a:pt x="205367" y="67452"/>
                      <a:pt x="205367" y="66801"/>
                      <a:pt x="205367" y="66069"/>
                    </a:cubicBezTo>
                    <a:cubicBezTo>
                      <a:pt x="204635" y="58583"/>
                      <a:pt x="199183" y="51342"/>
                      <a:pt x="187792" y="44832"/>
                    </a:cubicBezTo>
                    <a:lnTo>
                      <a:pt x="187792" y="44832"/>
                    </a:lnTo>
                    <a:cubicBezTo>
                      <a:pt x="176702" y="38494"/>
                      <a:pt x="164115" y="35239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lnTo>
                      <a:pt x="141821" y="35394"/>
                    </a:lnTo>
                    <a:lnTo>
                      <a:pt x="140681" y="35394"/>
                    </a:lnTo>
                    <a:lnTo>
                      <a:pt x="138485" y="35394"/>
                    </a:lnTo>
                    <a:cubicBezTo>
                      <a:pt x="132504" y="36265"/>
                      <a:pt x="126581" y="37485"/>
                      <a:pt x="120747" y="39055"/>
                    </a:cubicBezTo>
                    <a:lnTo>
                      <a:pt x="112610" y="41496"/>
                    </a:lnTo>
                    <a:lnTo>
                      <a:pt x="101138" y="45239"/>
                    </a:lnTo>
                    <a:lnTo>
                      <a:pt x="96825" y="46785"/>
                    </a:lnTo>
                    <a:cubicBezTo>
                      <a:pt x="88925" y="49853"/>
                      <a:pt x="80747" y="52163"/>
                      <a:pt x="72416" y="53701"/>
                    </a:cubicBezTo>
                    <a:cubicBezTo>
                      <a:pt x="68949" y="54238"/>
                      <a:pt x="65418" y="54100"/>
                      <a:pt x="62001" y="53294"/>
                    </a:cubicBezTo>
                    <a:cubicBezTo>
                      <a:pt x="60308" y="52790"/>
                      <a:pt x="58673" y="52107"/>
                      <a:pt x="57119" y="51260"/>
                    </a:cubicBezTo>
                    <a:cubicBezTo>
                      <a:pt x="51016" y="47680"/>
                      <a:pt x="50040" y="42310"/>
                      <a:pt x="61512" y="35719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73"/>
                      <a:pt x="71032" y="1521"/>
                      <a:pt x="47924" y="11717"/>
                    </a:cubicBezTo>
                    <a:lnTo>
                      <a:pt x="27665" y="0"/>
                    </a:lnTo>
                    <a:lnTo>
                      <a:pt x="0" y="16273"/>
                    </a:lnTo>
                    <a:lnTo>
                      <a:pt x="20341" y="27990"/>
                    </a:lnTo>
                    <a:cubicBezTo>
                      <a:pt x="11969" y="32986"/>
                      <a:pt x="6379" y="41578"/>
                      <a:pt x="5208" y="51260"/>
                    </a:cubicBezTo>
                    <a:lnTo>
                      <a:pt x="5208" y="51260"/>
                    </a:lnTo>
                    <a:cubicBezTo>
                      <a:pt x="5208" y="59397"/>
                      <a:pt x="11229" y="66638"/>
                      <a:pt x="23189" y="73554"/>
                    </a:cubicBezTo>
                    <a:cubicBezTo>
                      <a:pt x="49877" y="88933"/>
                      <a:pt x="76321" y="83888"/>
                      <a:pt x="100487" y="76077"/>
                    </a:cubicBezTo>
                    <a:cubicBezTo>
                      <a:pt x="122944" y="68754"/>
                      <a:pt x="139298" y="59804"/>
                      <a:pt x="152235" y="67533"/>
                    </a:cubicBezTo>
                    <a:cubicBezTo>
                      <a:pt x="160372" y="72253"/>
                      <a:pt x="157850" y="77867"/>
                      <a:pt x="148899" y="83074"/>
                    </a:cubicBezTo>
                    <a:cubicBezTo>
                      <a:pt x="137028" y="89665"/>
                      <a:pt x="122814" y="90503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22"/>
                      <a:pt x="93741" y="114237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126" y="116231"/>
                      <a:pt x="150396" y="113009"/>
                      <a:pt x="162813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4" name="Freeform: Shape 973">
                <a:extLst>
                  <a:ext uri="{FF2B5EF4-FFF2-40B4-BE49-F238E27FC236}">
                    <a16:creationId xmlns:a16="http://schemas.microsoft.com/office/drawing/2014/main" id="{FABEBF1F-E789-1141-EF9C-35FAE2BE6189}"/>
                  </a:ext>
                </a:extLst>
              </p:cNvPr>
              <p:cNvSpPr/>
              <p:nvPr/>
            </p:nvSpPr>
            <p:spPr>
              <a:xfrm>
                <a:off x="7290536" y="4276846"/>
                <a:ext cx="20259" cy="33359"/>
              </a:xfrm>
              <a:custGeom>
                <a:avLst/>
                <a:gdLst>
                  <a:gd name="connsiteX0" fmla="*/ 0 w 20259"/>
                  <a:gd name="connsiteY0" fmla="*/ 0 h 33359"/>
                  <a:gd name="connsiteX1" fmla="*/ 0 w 20259"/>
                  <a:gd name="connsiteY1" fmla="*/ 21643 h 33359"/>
                  <a:gd name="connsiteX2" fmla="*/ 20260 w 20259"/>
                  <a:gd name="connsiteY2" fmla="*/ 33360 h 33359"/>
                  <a:gd name="connsiteX3" fmla="*/ 20260 w 20259"/>
                  <a:gd name="connsiteY3" fmla="*/ 11717 h 33359"/>
                  <a:gd name="connsiteX4" fmla="*/ 0 w 20259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9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260" y="33360"/>
                    </a:lnTo>
                    <a:lnTo>
                      <a:pt x="20260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5" name="Freeform: Shape 974">
                <a:extLst>
                  <a:ext uri="{FF2B5EF4-FFF2-40B4-BE49-F238E27FC236}">
                    <a16:creationId xmlns:a16="http://schemas.microsoft.com/office/drawing/2014/main" id="{F5D1F1FA-1385-26AE-B7BE-31F324123495}"/>
                  </a:ext>
                </a:extLst>
              </p:cNvPr>
              <p:cNvSpPr/>
              <p:nvPr/>
            </p:nvSpPr>
            <p:spPr>
              <a:xfrm>
                <a:off x="7290536" y="4276846"/>
                <a:ext cx="20259" cy="33359"/>
              </a:xfrm>
              <a:custGeom>
                <a:avLst/>
                <a:gdLst>
                  <a:gd name="connsiteX0" fmla="*/ 0 w 20259"/>
                  <a:gd name="connsiteY0" fmla="*/ 0 h 33359"/>
                  <a:gd name="connsiteX1" fmla="*/ 0 w 20259"/>
                  <a:gd name="connsiteY1" fmla="*/ 21643 h 33359"/>
                  <a:gd name="connsiteX2" fmla="*/ 20260 w 20259"/>
                  <a:gd name="connsiteY2" fmla="*/ 33360 h 33359"/>
                  <a:gd name="connsiteX3" fmla="*/ 20260 w 20259"/>
                  <a:gd name="connsiteY3" fmla="*/ 11717 h 33359"/>
                  <a:gd name="connsiteX4" fmla="*/ 0 w 20259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9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260" y="33360"/>
                    </a:lnTo>
                    <a:lnTo>
                      <a:pt x="20260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6" name="Freeform: Shape 975">
                <a:extLst>
                  <a:ext uri="{FF2B5EF4-FFF2-40B4-BE49-F238E27FC236}">
                    <a16:creationId xmlns:a16="http://schemas.microsoft.com/office/drawing/2014/main" id="{ACC55A8B-AB01-A708-2F7D-4EF27A671A8C}"/>
                  </a:ext>
                </a:extLst>
              </p:cNvPr>
              <p:cNvSpPr/>
              <p:nvPr/>
            </p:nvSpPr>
            <p:spPr>
              <a:xfrm>
                <a:off x="7127723" y="4169443"/>
                <a:ext cx="47924" cy="15947"/>
              </a:xfrm>
              <a:custGeom>
                <a:avLst/>
                <a:gdLst>
                  <a:gd name="connsiteX0" fmla="*/ 0 w 47924"/>
                  <a:gd name="connsiteY0" fmla="*/ 15948 h 15947"/>
                  <a:gd name="connsiteX1" fmla="*/ 27664 w 47924"/>
                  <a:gd name="connsiteY1" fmla="*/ 0 h 15947"/>
                  <a:gd name="connsiteX2" fmla="*/ 47924 w 47924"/>
                  <a:gd name="connsiteY2" fmla="*/ 11717 h 15947"/>
                  <a:gd name="connsiteX3" fmla="*/ 27827 w 47924"/>
                  <a:gd name="connsiteY3" fmla="*/ 3255 h 15947"/>
                  <a:gd name="connsiteX4" fmla="*/ 0 w 47924"/>
                  <a:gd name="connsiteY4" fmla="*/ 15948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4" h="15947">
                    <a:moveTo>
                      <a:pt x="0" y="15948"/>
                    </a:moveTo>
                    <a:lnTo>
                      <a:pt x="27664" y="0"/>
                    </a:lnTo>
                    <a:lnTo>
                      <a:pt x="47924" y="11717"/>
                    </a:lnTo>
                    <a:lnTo>
                      <a:pt x="27827" y="3255"/>
                    </a:lnTo>
                    <a:lnTo>
                      <a:pt x="0" y="1594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7" name="Freeform: Shape 976">
                <a:extLst>
                  <a:ext uri="{FF2B5EF4-FFF2-40B4-BE49-F238E27FC236}">
                    <a16:creationId xmlns:a16="http://schemas.microsoft.com/office/drawing/2014/main" id="{E82B0A6C-C425-2A51-6130-1A56514CFDC1}"/>
                  </a:ext>
                </a:extLst>
              </p:cNvPr>
              <p:cNvSpPr/>
              <p:nvPr/>
            </p:nvSpPr>
            <p:spPr>
              <a:xfrm>
                <a:off x="7189561" y="4177498"/>
                <a:ext cx="59640" cy="28071"/>
              </a:xfrm>
              <a:custGeom>
                <a:avLst/>
                <a:gdLst>
                  <a:gd name="connsiteX0" fmla="*/ 0 w 59640"/>
                  <a:gd name="connsiteY0" fmla="*/ 28071 h 28071"/>
                  <a:gd name="connsiteX1" fmla="*/ 35231 w 59640"/>
                  <a:gd name="connsiteY1" fmla="*/ 24410 h 28071"/>
                  <a:gd name="connsiteX2" fmla="*/ 59641 w 59640"/>
                  <a:gd name="connsiteY2" fmla="*/ 0 h 28071"/>
                  <a:gd name="connsiteX3" fmla="*/ 35231 w 59640"/>
                  <a:gd name="connsiteY3" fmla="*/ 21969 h 28071"/>
                  <a:gd name="connsiteX4" fmla="*/ 0 w 59640"/>
                  <a:gd name="connsiteY4" fmla="*/ 28071 h 2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40" h="28071">
                    <a:moveTo>
                      <a:pt x="0" y="28071"/>
                    </a:moveTo>
                    <a:cubicBezTo>
                      <a:pt x="10529" y="21424"/>
                      <a:pt x="23555" y="20073"/>
                      <a:pt x="35231" y="24410"/>
                    </a:cubicBezTo>
                    <a:lnTo>
                      <a:pt x="59641" y="0"/>
                    </a:lnTo>
                    <a:lnTo>
                      <a:pt x="35231" y="21969"/>
                    </a:lnTo>
                    <a:cubicBezTo>
                      <a:pt x="23222" y="17787"/>
                      <a:pt x="9902" y="20097"/>
                      <a:pt x="0" y="28071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8" name="Freeform: Shape 977">
                <a:extLst>
                  <a:ext uri="{FF2B5EF4-FFF2-40B4-BE49-F238E27FC236}">
                    <a16:creationId xmlns:a16="http://schemas.microsoft.com/office/drawing/2014/main" id="{6273964E-7856-8815-5063-155631338D0D}"/>
                  </a:ext>
                </a:extLst>
              </p:cNvPr>
              <p:cNvSpPr/>
              <p:nvPr/>
            </p:nvSpPr>
            <p:spPr>
              <a:xfrm>
                <a:off x="7212018" y="4254959"/>
                <a:ext cx="39299" cy="31588"/>
              </a:xfrm>
              <a:custGeom>
                <a:avLst/>
                <a:gdLst>
                  <a:gd name="connsiteX0" fmla="*/ 0 w 39299"/>
                  <a:gd name="connsiteY0" fmla="*/ 25386 h 31588"/>
                  <a:gd name="connsiteX1" fmla="*/ 14320 w 39299"/>
                  <a:gd name="connsiteY1" fmla="*/ 29617 h 31588"/>
                  <a:gd name="connsiteX2" fmla="*/ 39300 w 39299"/>
                  <a:gd name="connsiteY2" fmla="*/ 31407 h 31588"/>
                  <a:gd name="connsiteX3" fmla="*/ 4149 w 39299"/>
                  <a:gd name="connsiteY3" fmla="*/ 24410 h 31588"/>
                  <a:gd name="connsiteX4" fmla="*/ 25956 w 39299"/>
                  <a:gd name="connsiteY4" fmla="*/ 0 h 3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9" h="31588">
                    <a:moveTo>
                      <a:pt x="0" y="25386"/>
                    </a:moveTo>
                    <a:cubicBezTo>
                      <a:pt x="4662" y="27144"/>
                      <a:pt x="9446" y="28559"/>
                      <a:pt x="14320" y="29617"/>
                    </a:cubicBezTo>
                    <a:cubicBezTo>
                      <a:pt x="22530" y="31326"/>
                      <a:pt x="30927" y="31928"/>
                      <a:pt x="39300" y="31407"/>
                    </a:cubicBezTo>
                    <a:cubicBezTo>
                      <a:pt x="27225" y="31537"/>
                      <a:pt x="15256" y="29153"/>
                      <a:pt x="4149" y="24410"/>
                    </a:cubicBezTo>
                    <a:lnTo>
                      <a:pt x="25956" y="0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9" name="Freeform: Shape 978">
                <a:extLst>
                  <a:ext uri="{FF2B5EF4-FFF2-40B4-BE49-F238E27FC236}">
                    <a16:creationId xmlns:a16="http://schemas.microsoft.com/office/drawing/2014/main" id="{21EF32CE-288F-873F-E0A6-9CE64CCF7300}"/>
                  </a:ext>
                </a:extLst>
              </p:cNvPr>
              <p:cNvSpPr/>
              <p:nvPr/>
            </p:nvSpPr>
            <p:spPr>
              <a:xfrm>
                <a:off x="7290536" y="4272778"/>
                <a:ext cx="47598" cy="15784"/>
              </a:xfrm>
              <a:custGeom>
                <a:avLst/>
                <a:gdLst>
                  <a:gd name="connsiteX0" fmla="*/ 0 w 47598"/>
                  <a:gd name="connsiteY0" fmla="*/ 4068 h 15784"/>
                  <a:gd name="connsiteX1" fmla="*/ 20260 w 47598"/>
                  <a:gd name="connsiteY1" fmla="*/ 13181 h 15784"/>
                  <a:gd name="connsiteX2" fmla="*/ 47599 w 47598"/>
                  <a:gd name="connsiteY2" fmla="*/ 0 h 15784"/>
                  <a:gd name="connsiteX3" fmla="*/ 20260 w 47598"/>
                  <a:gd name="connsiteY3" fmla="*/ 15785 h 15784"/>
                  <a:gd name="connsiteX4" fmla="*/ 0 w 47598"/>
                  <a:gd name="connsiteY4" fmla="*/ 4068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598" h="15784">
                    <a:moveTo>
                      <a:pt x="0" y="4068"/>
                    </a:moveTo>
                    <a:lnTo>
                      <a:pt x="20260" y="13181"/>
                    </a:lnTo>
                    <a:lnTo>
                      <a:pt x="47599" y="0"/>
                    </a:lnTo>
                    <a:lnTo>
                      <a:pt x="20260" y="15785"/>
                    </a:lnTo>
                    <a:lnTo>
                      <a:pt x="0" y="406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0" name="Freeform: Shape 979">
                <a:extLst>
                  <a:ext uri="{FF2B5EF4-FFF2-40B4-BE49-F238E27FC236}">
                    <a16:creationId xmlns:a16="http://schemas.microsoft.com/office/drawing/2014/main" id="{82D0D4F0-228B-425B-1D97-7407420C9B84}"/>
                  </a:ext>
                </a:extLst>
              </p:cNvPr>
              <p:cNvSpPr/>
              <p:nvPr/>
            </p:nvSpPr>
            <p:spPr>
              <a:xfrm>
                <a:off x="6973210" y="4092471"/>
                <a:ext cx="259800" cy="144999"/>
              </a:xfrm>
              <a:custGeom>
                <a:avLst/>
                <a:gdLst>
                  <a:gd name="connsiteX0" fmla="*/ 75751 w 259800"/>
                  <a:gd name="connsiteY0" fmla="*/ 48006 h 144999"/>
                  <a:gd name="connsiteX1" fmla="*/ 259801 w 259800"/>
                  <a:gd name="connsiteY1" fmla="*/ 0 h 144999"/>
                  <a:gd name="connsiteX2" fmla="*/ 73636 w 259800"/>
                  <a:gd name="connsiteY2" fmla="*/ 44344 h 144999"/>
                  <a:gd name="connsiteX3" fmla="*/ 0 w 259800"/>
                  <a:gd name="connsiteY3" fmla="*/ 144994 h 144999"/>
                  <a:gd name="connsiteX4" fmla="*/ 75751 w 259800"/>
                  <a:gd name="connsiteY4" fmla="*/ 48006 h 144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800" h="144999">
                    <a:moveTo>
                      <a:pt x="75751" y="48006"/>
                    </a:moveTo>
                    <a:cubicBezTo>
                      <a:pt x="147679" y="4312"/>
                      <a:pt x="259801" y="0"/>
                      <a:pt x="259801" y="0"/>
                    </a:cubicBezTo>
                    <a:cubicBezTo>
                      <a:pt x="189257" y="0"/>
                      <a:pt x="123187" y="15785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45644"/>
                      <a:pt x="2604" y="92675"/>
                      <a:pt x="75751" y="4800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1" name="Freeform: Shape 980">
                <a:extLst>
                  <a:ext uri="{FF2B5EF4-FFF2-40B4-BE49-F238E27FC236}">
                    <a16:creationId xmlns:a16="http://schemas.microsoft.com/office/drawing/2014/main" id="{E991223E-86A4-9A0E-8DD7-DC36EC3D82F3}"/>
                  </a:ext>
                </a:extLst>
              </p:cNvPr>
              <p:cNvSpPr/>
              <p:nvPr/>
            </p:nvSpPr>
            <p:spPr>
              <a:xfrm>
                <a:off x="7212018" y="4220378"/>
                <a:ext cx="292549" cy="174167"/>
              </a:xfrm>
              <a:custGeom>
                <a:avLst/>
                <a:gdLst>
                  <a:gd name="connsiteX0" fmla="*/ 0 w 292549"/>
                  <a:gd name="connsiteY0" fmla="*/ 173716 h 174167"/>
                  <a:gd name="connsiteX1" fmla="*/ 213015 w 292549"/>
                  <a:gd name="connsiteY1" fmla="*/ 128232 h 174167"/>
                  <a:gd name="connsiteX2" fmla="*/ 290882 w 292549"/>
                  <a:gd name="connsiteY2" fmla="*/ 0 h 174167"/>
                  <a:gd name="connsiteX3" fmla="*/ 208459 w 292549"/>
                  <a:gd name="connsiteY3" fmla="*/ 125385 h 174167"/>
                  <a:gd name="connsiteX4" fmla="*/ 0 w 292549"/>
                  <a:gd name="connsiteY4" fmla="*/ 173716 h 174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9" h="174167">
                    <a:moveTo>
                      <a:pt x="0" y="173716"/>
                    </a:moveTo>
                    <a:cubicBezTo>
                      <a:pt x="76321" y="177052"/>
                      <a:pt x="154595" y="161918"/>
                      <a:pt x="213015" y="128232"/>
                    </a:cubicBezTo>
                    <a:cubicBezTo>
                      <a:pt x="273714" y="93164"/>
                      <a:pt x="299670" y="45646"/>
                      <a:pt x="290882" y="0"/>
                    </a:cubicBezTo>
                    <a:cubicBezTo>
                      <a:pt x="290882" y="0"/>
                      <a:pt x="302273" y="74450"/>
                      <a:pt x="208459" y="125385"/>
                    </a:cubicBezTo>
                    <a:cubicBezTo>
                      <a:pt x="114644" y="176319"/>
                      <a:pt x="0" y="173716"/>
                      <a:pt x="0" y="17371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2" name="Freeform: Shape 981">
                <a:extLst>
                  <a:ext uri="{FF2B5EF4-FFF2-40B4-BE49-F238E27FC236}">
                    <a16:creationId xmlns:a16="http://schemas.microsoft.com/office/drawing/2014/main" id="{6B280A72-10CF-26B8-740F-FF7D8877895C}"/>
                  </a:ext>
                </a:extLst>
              </p:cNvPr>
              <p:cNvSpPr/>
              <p:nvPr/>
            </p:nvSpPr>
            <p:spPr>
              <a:xfrm>
                <a:off x="7008848" y="4053904"/>
                <a:ext cx="542952" cy="313583"/>
              </a:xfrm>
              <a:custGeom>
                <a:avLst/>
                <a:gdLst>
                  <a:gd name="connsiteX0" fmla="*/ 529039 w 542952"/>
                  <a:gd name="connsiteY0" fmla="*/ 105938 h 313583"/>
                  <a:gd name="connsiteX1" fmla="*/ 463947 w 542952"/>
                  <a:gd name="connsiteY1" fmla="*/ 45890 h 313583"/>
                  <a:gd name="connsiteX2" fmla="*/ 79820 w 542952"/>
                  <a:gd name="connsiteY2" fmla="*/ 45890 h 313583"/>
                  <a:gd name="connsiteX3" fmla="*/ 14727 w 542952"/>
                  <a:gd name="connsiteY3" fmla="*/ 105938 h 313583"/>
                  <a:gd name="connsiteX4" fmla="*/ 0 w 542952"/>
                  <a:gd name="connsiteY4" fmla="*/ 105938 h 313583"/>
                  <a:gd name="connsiteX5" fmla="*/ 0 w 542952"/>
                  <a:gd name="connsiteY5" fmla="*/ 161430 h 313583"/>
                  <a:gd name="connsiteX6" fmla="*/ 0 w 542952"/>
                  <a:gd name="connsiteY6" fmla="*/ 161430 h 313583"/>
                  <a:gd name="connsiteX7" fmla="*/ 79332 w 542952"/>
                  <a:gd name="connsiteY7" fmla="*/ 267693 h 313583"/>
                  <a:gd name="connsiteX8" fmla="*/ 463459 w 542952"/>
                  <a:gd name="connsiteY8" fmla="*/ 267693 h 313583"/>
                  <a:gd name="connsiteX9" fmla="*/ 542953 w 542952"/>
                  <a:gd name="connsiteY9" fmla="*/ 161430 h 313583"/>
                  <a:gd name="connsiteX10" fmla="*/ 542953 w 542952"/>
                  <a:gd name="connsiteY10" fmla="*/ 161430 h 313583"/>
                  <a:gd name="connsiteX11" fmla="*/ 542953 w 542952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2952" h="313583">
                    <a:moveTo>
                      <a:pt x="529039" y="105938"/>
                    </a:moveTo>
                    <a:cubicBezTo>
                      <a:pt x="512840" y="80682"/>
                      <a:pt x="490423" y="60007"/>
                      <a:pt x="463947" y="45890"/>
                    </a:cubicBezTo>
                    <a:cubicBezTo>
                      <a:pt x="358172" y="-15297"/>
                      <a:pt x="185921" y="-15297"/>
                      <a:pt x="79820" y="45890"/>
                    </a:cubicBezTo>
                    <a:cubicBezTo>
                      <a:pt x="53319" y="59983"/>
                      <a:pt x="30903" y="80658"/>
                      <a:pt x="14727" y="105938"/>
                    </a:cubicBezTo>
                    <a:lnTo>
                      <a:pt x="0" y="105938"/>
                    </a:lnTo>
                    <a:lnTo>
                      <a:pt x="0" y="161430"/>
                    </a:lnTo>
                    <a:lnTo>
                      <a:pt x="0" y="161430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00" y="199997"/>
                      <a:pt x="542953" y="161430"/>
                    </a:cubicBezTo>
                    <a:lnTo>
                      <a:pt x="542953" y="161430"/>
                    </a:lnTo>
                    <a:lnTo>
                      <a:pt x="542953" y="10593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3" name="Freeform: Shape 982">
                <a:extLst>
                  <a:ext uri="{FF2B5EF4-FFF2-40B4-BE49-F238E27FC236}">
                    <a16:creationId xmlns:a16="http://schemas.microsoft.com/office/drawing/2014/main" id="{CA212DBA-3F2D-2285-E0D4-289109EF037A}"/>
                  </a:ext>
                </a:extLst>
              </p:cNvPr>
              <p:cNvSpPr/>
              <p:nvPr/>
            </p:nvSpPr>
            <p:spPr>
              <a:xfrm>
                <a:off x="7008848" y="4053904"/>
                <a:ext cx="542952" cy="313583"/>
              </a:xfrm>
              <a:custGeom>
                <a:avLst/>
                <a:gdLst>
                  <a:gd name="connsiteX0" fmla="*/ 529039 w 542952"/>
                  <a:gd name="connsiteY0" fmla="*/ 105938 h 313583"/>
                  <a:gd name="connsiteX1" fmla="*/ 463947 w 542952"/>
                  <a:gd name="connsiteY1" fmla="*/ 45890 h 313583"/>
                  <a:gd name="connsiteX2" fmla="*/ 79820 w 542952"/>
                  <a:gd name="connsiteY2" fmla="*/ 45890 h 313583"/>
                  <a:gd name="connsiteX3" fmla="*/ 14727 w 542952"/>
                  <a:gd name="connsiteY3" fmla="*/ 105938 h 313583"/>
                  <a:gd name="connsiteX4" fmla="*/ 0 w 542952"/>
                  <a:gd name="connsiteY4" fmla="*/ 105938 h 313583"/>
                  <a:gd name="connsiteX5" fmla="*/ 0 w 542952"/>
                  <a:gd name="connsiteY5" fmla="*/ 161430 h 313583"/>
                  <a:gd name="connsiteX6" fmla="*/ 0 w 542952"/>
                  <a:gd name="connsiteY6" fmla="*/ 161430 h 313583"/>
                  <a:gd name="connsiteX7" fmla="*/ 79332 w 542952"/>
                  <a:gd name="connsiteY7" fmla="*/ 267693 h 313583"/>
                  <a:gd name="connsiteX8" fmla="*/ 463459 w 542952"/>
                  <a:gd name="connsiteY8" fmla="*/ 267693 h 313583"/>
                  <a:gd name="connsiteX9" fmla="*/ 542953 w 542952"/>
                  <a:gd name="connsiteY9" fmla="*/ 161430 h 313583"/>
                  <a:gd name="connsiteX10" fmla="*/ 542953 w 542952"/>
                  <a:gd name="connsiteY10" fmla="*/ 161430 h 313583"/>
                  <a:gd name="connsiteX11" fmla="*/ 542953 w 542952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2952" h="313583">
                    <a:moveTo>
                      <a:pt x="529039" y="105938"/>
                    </a:moveTo>
                    <a:cubicBezTo>
                      <a:pt x="512840" y="80682"/>
                      <a:pt x="490423" y="60007"/>
                      <a:pt x="463947" y="45890"/>
                    </a:cubicBezTo>
                    <a:cubicBezTo>
                      <a:pt x="358172" y="-15297"/>
                      <a:pt x="185921" y="-15297"/>
                      <a:pt x="79820" y="45890"/>
                    </a:cubicBezTo>
                    <a:cubicBezTo>
                      <a:pt x="53319" y="59983"/>
                      <a:pt x="30903" y="80658"/>
                      <a:pt x="14727" y="105938"/>
                    </a:cubicBezTo>
                    <a:lnTo>
                      <a:pt x="0" y="105938"/>
                    </a:lnTo>
                    <a:lnTo>
                      <a:pt x="0" y="161430"/>
                    </a:lnTo>
                    <a:lnTo>
                      <a:pt x="0" y="161430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00" y="199997"/>
                      <a:pt x="542953" y="161430"/>
                    </a:cubicBezTo>
                    <a:lnTo>
                      <a:pt x="542953" y="161430"/>
                    </a:lnTo>
                    <a:lnTo>
                      <a:pt x="542953" y="105938"/>
                    </a:ln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4" name="Freeform: Shape 983">
                <a:extLst>
                  <a:ext uri="{FF2B5EF4-FFF2-40B4-BE49-F238E27FC236}">
                    <a16:creationId xmlns:a16="http://schemas.microsoft.com/office/drawing/2014/main" id="{FD73275B-194F-9EA5-EFA9-D3F5041A2B8B}"/>
                  </a:ext>
                </a:extLst>
              </p:cNvPr>
              <p:cNvSpPr/>
              <p:nvPr/>
            </p:nvSpPr>
            <p:spPr>
              <a:xfrm>
                <a:off x="7009092" y="4053904"/>
                <a:ext cx="271923" cy="313583"/>
              </a:xfrm>
              <a:custGeom>
                <a:avLst/>
                <a:gdLst>
                  <a:gd name="connsiteX0" fmla="*/ 271924 w 271923"/>
                  <a:gd name="connsiteY0" fmla="*/ 0 h 313583"/>
                  <a:gd name="connsiteX1" fmla="*/ 79820 w 271923"/>
                  <a:gd name="connsiteY1" fmla="*/ 45890 h 313583"/>
                  <a:gd name="connsiteX2" fmla="*/ 14727 w 271923"/>
                  <a:gd name="connsiteY2" fmla="*/ 105938 h 313583"/>
                  <a:gd name="connsiteX3" fmla="*/ 0 w 271923"/>
                  <a:gd name="connsiteY3" fmla="*/ 105938 h 313583"/>
                  <a:gd name="connsiteX4" fmla="*/ 0 w 271923"/>
                  <a:gd name="connsiteY4" fmla="*/ 161430 h 313583"/>
                  <a:gd name="connsiteX5" fmla="*/ 0 w 271923"/>
                  <a:gd name="connsiteY5" fmla="*/ 161430 h 313583"/>
                  <a:gd name="connsiteX6" fmla="*/ 79332 w 271923"/>
                  <a:gd name="connsiteY6" fmla="*/ 267693 h 313583"/>
                  <a:gd name="connsiteX7" fmla="*/ 271436 w 271923"/>
                  <a:gd name="connsiteY7" fmla="*/ 313583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923" h="313583">
                    <a:moveTo>
                      <a:pt x="271924" y="0"/>
                    </a:moveTo>
                    <a:cubicBezTo>
                      <a:pt x="202356" y="0"/>
                      <a:pt x="132870" y="15297"/>
                      <a:pt x="79820" y="45890"/>
                    </a:cubicBezTo>
                    <a:cubicBezTo>
                      <a:pt x="53319" y="59983"/>
                      <a:pt x="30903" y="80658"/>
                      <a:pt x="14727" y="105938"/>
                    </a:cubicBezTo>
                    <a:lnTo>
                      <a:pt x="0" y="105938"/>
                    </a:lnTo>
                    <a:lnTo>
                      <a:pt x="0" y="161430"/>
                    </a:lnTo>
                    <a:lnTo>
                      <a:pt x="0" y="161430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32382" y="298287"/>
                      <a:pt x="201868" y="313583"/>
                      <a:pt x="271436" y="31358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5" name="Freeform: Shape 984">
                <a:extLst>
                  <a:ext uri="{FF2B5EF4-FFF2-40B4-BE49-F238E27FC236}">
                    <a16:creationId xmlns:a16="http://schemas.microsoft.com/office/drawing/2014/main" id="{CEFAFE4C-834C-2CE9-4C7D-A96556E8CEF3}"/>
                  </a:ext>
                </a:extLst>
              </p:cNvPr>
              <p:cNvSpPr/>
              <p:nvPr/>
            </p:nvSpPr>
            <p:spPr>
              <a:xfrm>
                <a:off x="7009092" y="4079371"/>
                <a:ext cx="123513" cy="262648"/>
              </a:xfrm>
              <a:custGeom>
                <a:avLst/>
                <a:gdLst>
                  <a:gd name="connsiteX0" fmla="*/ 123513 w 123513"/>
                  <a:gd name="connsiteY0" fmla="*/ 0 h 262648"/>
                  <a:gd name="connsiteX1" fmla="*/ 79820 w 123513"/>
                  <a:gd name="connsiteY1" fmla="*/ 20423 h 262648"/>
                  <a:gd name="connsiteX2" fmla="*/ 14727 w 123513"/>
                  <a:gd name="connsiteY2" fmla="*/ 80471 h 262648"/>
                  <a:gd name="connsiteX3" fmla="*/ 0 w 123513"/>
                  <a:gd name="connsiteY3" fmla="*/ 80471 h 262648"/>
                  <a:gd name="connsiteX4" fmla="*/ 0 w 123513"/>
                  <a:gd name="connsiteY4" fmla="*/ 135962 h 262648"/>
                  <a:gd name="connsiteX5" fmla="*/ 0 w 123513"/>
                  <a:gd name="connsiteY5" fmla="*/ 135962 h 262648"/>
                  <a:gd name="connsiteX6" fmla="*/ 79332 w 123513"/>
                  <a:gd name="connsiteY6" fmla="*/ 242226 h 262648"/>
                  <a:gd name="connsiteX7" fmla="*/ 123025 w 123513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648">
                    <a:moveTo>
                      <a:pt x="123513" y="0"/>
                    </a:moveTo>
                    <a:cubicBezTo>
                      <a:pt x="108412" y="5606"/>
                      <a:pt x="93798" y="12433"/>
                      <a:pt x="79820" y="20423"/>
                    </a:cubicBezTo>
                    <a:cubicBezTo>
                      <a:pt x="53319" y="34515"/>
                      <a:pt x="30903" y="55190"/>
                      <a:pt x="14727" y="80471"/>
                    </a:cubicBezTo>
                    <a:lnTo>
                      <a:pt x="0" y="80471"/>
                    </a:lnTo>
                    <a:lnTo>
                      <a:pt x="0" y="135962"/>
                    </a:lnTo>
                    <a:lnTo>
                      <a:pt x="0" y="135962"/>
                    </a:lnTo>
                    <a:cubicBezTo>
                      <a:pt x="1953" y="174529"/>
                      <a:pt x="28315" y="212771"/>
                      <a:pt x="79332" y="242226"/>
                    </a:cubicBezTo>
                    <a:cubicBezTo>
                      <a:pt x="93310" y="250216"/>
                      <a:pt x="107923" y="257042"/>
                      <a:pt x="123025" y="262648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6" name="Freeform: Shape 985">
                <a:extLst>
                  <a:ext uri="{FF2B5EF4-FFF2-40B4-BE49-F238E27FC236}">
                    <a16:creationId xmlns:a16="http://schemas.microsoft.com/office/drawing/2014/main" id="{D79E79C2-470C-3029-2905-2B5B9E9ABE64}"/>
                  </a:ext>
                </a:extLst>
              </p:cNvPr>
              <p:cNvSpPr/>
              <p:nvPr/>
            </p:nvSpPr>
            <p:spPr>
              <a:xfrm>
                <a:off x="7429346" y="4079371"/>
                <a:ext cx="123431" cy="262648"/>
              </a:xfrm>
              <a:custGeom>
                <a:avLst/>
                <a:gdLst>
                  <a:gd name="connsiteX0" fmla="*/ 0 w 123431"/>
                  <a:gd name="connsiteY0" fmla="*/ 0 h 262648"/>
                  <a:gd name="connsiteX1" fmla="*/ 43693 w 123431"/>
                  <a:gd name="connsiteY1" fmla="*/ 20423 h 262648"/>
                  <a:gd name="connsiteX2" fmla="*/ 108786 w 123431"/>
                  <a:gd name="connsiteY2" fmla="*/ 80471 h 262648"/>
                  <a:gd name="connsiteX3" fmla="*/ 123432 w 123431"/>
                  <a:gd name="connsiteY3" fmla="*/ 80471 h 262648"/>
                  <a:gd name="connsiteX4" fmla="*/ 123432 w 123431"/>
                  <a:gd name="connsiteY4" fmla="*/ 135962 h 262648"/>
                  <a:gd name="connsiteX5" fmla="*/ 123432 w 123431"/>
                  <a:gd name="connsiteY5" fmla="*/ 135962 h 262648"/>
                  <a:gd name="connsiteX6" fmla="*/ 43937 w 123431"/>
                  <a:gd name="connsiteY6" fmla="*/ 242226 h 262648"/>
                  <a:gd name="connsiteX7" fmla="*/ 244 w 123431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431" h="262648">
                    <a:moveTo>
                      <a:pt x="0" y="0"/>
                    </a:moveTo>
                    <a:cubicBezTo>
                      <a:pt x="15093" y="5614"/>
                      <a:pt x="29707" y="12449"/>
                      <a:pt x="43693" y="20423"/>
                    </a:cubicBezTo>
                    <a:cubicBezTo>
                      <a:pt x="70170" y="34540"/>
                      <a:pt x="92586" y="55215"/>
                      <a:pt x="108786" y="80471"/>
                    </a:cubicBezTo>
                    <a:lnTo>
                      <a:pt x="123432" y="80471"/>
                    </a:lnTo>
                    <a:lnTo>
                      <a:pt x="123432" y="135962"/>
                    </a:lnTo>
                    <a:lnTo>
                      <a:pt x="123432" y="135962"/>
                    </a:lnTo>
                    <a:cubicBezTo>
                      <a:pt x="121479" y="174529"/>
                      <a:pt x="94954" y="212771"/>
                      <a:pt x="43937" y="242226"/>
                    </a:cubicBezTo>
                    <a:cubicBezTo>
                      <a:pt x="29951" y="250199"/>
                      <a:pt x="15338" y="257026"/>
                      <a:pt x="244" y="262648"/>
                    </a:cubicBezTo>
                    <a:close/>
                  </a:path>
                </a:pathLst>
              </a:custGeom>
              <a:solidFill>
                <a:srgbClr val="0574CE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7" name="Freeform: Shape 986">
                <a:extLst>
                  <a:ext uri="{FF2B5EF4-FFF2-40B4-BE49-F238E27FC236}">
                    <a16:creationId xmlns:a16="http://schemas.microsoft.com/office/drawing/2014/main" id="{A1F0AA59-CC3B-9114-8009-A093F09FAC0D}"/>
                  </a:ext>
                </a:extLst>
              </p:cNvPr>
              <p:cNvSpPr/>
              <p:nvPr/>
            </p:nvSpPr>
            <p:spPr>
              <a:xfrm>
                <a:off x="7009458" y="4003050"/>
                <a:ext cx="543125" cy="313613"/>
              </a:xfrm>
              <a:custGeom>
                <a:avLst/>
                <a:gdLst>
                  <a:gd name="connsiteX0" fmla="*/ 463581 w 543125"/>
                  <a:gd name="connsiteY0" fmla="*/ 45890 h 313613"/>
                  <a:gd name="connsiteX1" fmla="*/ 79454 w 543125"/>
                  <a:gd name="connsiteY1" fmla="*/ 45890 h 313613"/>
                  <a:gd name="connsiteX2" fmla="*/ 79454 w 543125"/>
                  <a:gd name="connsiteY2" fmla="*/ 267693 h 313613"/>
                  <a:gd name="connsiteX3" fmla="*/ 463581 w 543125"/>
                  <a:gd name="connsiteY3" fmla="*/ 267693 h 313613"/>
                  <a:gd name="connsiteX4" fmla="*/ 463581 w 543125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25" h="313613">
                    <a:moveTo>
                      <a:pt x="463581" y="45890"/>
                    </a:moveTo>
                    <a:cubicBezTo>
                      <a:pt x="357806" y="-15297"/>
                      <a:pt x="185555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00" y="107159"/>
                      <a:pt x="463581" y="4589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8" name="Freeform: Shape 987">
                <a:extLst>
                  <a:ext uri="{FF2B5EF4-FFF2-40B4-BE49-F238E27FC236}">
                    <a16:creationId xmlns:a16="http://schemas.microsoft.com/office/drawing/2014/main" id="{7892C627-D45D-BD79-17E9-64977F3011EE}"/>
                  </a:ext>
                </a:extLst>
              </p:cNvPr>
              <p:cNvSpPr/>
              <p:nvPr/>
            </p:nvSpPr>
            <p:spPr>
              <a:xfrm>
                <a:off x="7009458" y="4003050"/>
                <a:ext cx="543125" cy="313613"/>
              </a:xfrm>
              <a:custGeom>
                <a:avLst/>
                <a:gdLst>
                  <a:gd name="connsiteX0" fmla="*/ 463581 w 543125"/>
                  <a:gd name="connsiteY0" fmla="*/ 45890 h 313613"/>
                  <a:gd name="connsiteX1" fmla="*/ 79454 w 543125"/>
                  <a:gd name="connsiteY1" fmla="*/ 45890 h 313613"/>
                  <a:gd name="connsiteX2" fmla="*/ 79454 w 543125"/>
                  <a:gd name="connsiteY2" fmla="*/ 267693 h 313613"/>
                  <a:gd name="connsiteX3" fmla="*/ 463581 w 543125"/>
                  <a:gd name="connsiteY3" fmla="*/ 267693 h 313613"/>
                  <a:gd name="connsiteX4" fmla="*/ 463581 w 543125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25" h="313613">
                    <a:moveTo>
                      <a:pt x="463581" y="45890"/>
                    </a:moveTo>
                    <a:cubicBezTo>
                      <a:pt x="357806" y="-15297"/>
                      <a:pt x="185555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00" y="107159"/>
                      <a:pt x="463581" y="4589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9" name="Freeform: Shape 988">
                <a:extLst>
                  <a:ext uri="{FF2B5EF4-FFF2-40B4-BE49-F238E27FC236}">
                    <a16:creationId xmlns:a16="http://schemas.microsoft.com/office/drawing/2014/main" id="{2D0D3641-2197-5866-FD4F-B3B0ECE6B868}"/>
                  </a:ext>
                </a:extLst>
              </p:cNvPr>
              <p:cNvSpPr/>
              <p:nvPr/>
            </p:nvSpPr>
            <p:spPr>
              <a:xfrm>
                <a:off x="7100791" y="4062850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8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8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5081"/>
                      <a:pt x="305284" y="2669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0" name="Freeform: Shape 989">
                <a:extLst>
                  <a:ext uri="{FF2B5EF4-FFF2-40B4-BE49-F238E27FC236}">
                    <a16:creationId xmlns:a16="http://schemas.microsoft.com/office/drawing/2014/main" id="{F5BDB617-CE1B-E6B7-0817-B741D39E581F}"/>
                  </a:ext>
                </a:extLst>
              </p:cNvPr>
              <p:cNvSpPr/>
              <p:nvPr/>
            </p:nvSpPr>
            <p:spPr>
              <a:xfrm>
                <a:off x="7100791" y="4062850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8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8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5081"/>
                      <a:pt x="305284" y="26692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1" name="Freeform: Shape 990">
                <a:extLst>
                  <a:ext uri="{FF2B5EF4-FFF2-40B4-BE49-F238E27FC236}">
                    <a16:creationId xmlns:a16="http://schemas.microsoft.com/office/drawing/2014/main" id="{D2771892-1F5F-76CE-D5C6-12E11F4C9B9D}"/>
                  </a:ext>
                </a:extLst>
              </p:cNvPr>
              <p:cNvSpPr/>
              <p:nvPr/>
            </p:nvSpPr>
            <p:spPr>
              <a:xfrm>
                <a:off x="7021216" y="4014767"/>
                <a:ext cx="519519" cy="289987"/>
              </a:xfrm>
              <a:custGeom>
                <a:avLst/>
                <a:gdLst>
                  <a:gd name="connsiteX0" fmla="*/ 445884 w 519519"/>
                  <a:gd name="connsiteY0" fmla="*/ 44344 h 289987"/>
                  <a:gd name="connsiteX1" fmla="*/ 259719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719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84 w 519519"/>
                  <a:gd name="connsiteY8" fmla="*/ 44344 h 289987"/>
                  <a:gd name="connsiteX9" fmla="*/ 384860 w 519519"/>
                  <a:gd name="connsiteY9" fmla="*/ 215212 h 289987"/>
                  <a:gd name="connsiteX10" fmla="*/ 134742 w 519519"/>
                  <a:gd name="connsiteY10" fmla="*/ 215212 h 289987"/>
                  <a:gd name="connsiteX11" fmla="*/ 79576 w 519519"/>
                  <a:gd name="connsiteY11" fmla="*/ 144912 h 289987"/>
                  <a:gd name="connsiteX12" fmla="*/ 134742 w 519519"/>
                  <a:gd name="connsiteY12" fmla="*/ 74612 h 289987"/>
                  <a:gd name="connsiteX13" fmla="*/ 384860 w 519519"/>
                  <a:gd name="connsiteY13" fmla="*/ 74612 h 289987"/>
                  <a:gd name="connsiteX14" fmla="*/ 439944 w 519519"/>
                  <a:gd name="connsiteY14" fmla="*/ 144912 h 289987"/>
                  <a:gd name="connsiteX15" fmla="*/ 384860 w 519519"/>
                  <a:gd name="connsiteY15" fmla="*/ 215212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84" y="44344"/>
                    </a:moveTo>
                    <a:cubicBezTo>
                      <a:pt x="396414" y="15785"/>
                      <a:pt x="330263" y="0"/>
                      <a:pt x="259719" y="0"/>
                    </a:cubicBezTo>
                    <a:cubicBezTo>
                      <a:pt x="189175" y="0"/>
                      <a:pt x="123350" y="15866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82503"/>
                      <a:pt x="26118" y="218223"/>
                      <a:pt x="73636" y="245643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1846"/>
                      <a:pt x="445884" y="44344"/>
                    </a:cubicBezTo>
                    <a:close/>
                    <a:moveTo>
                      <a:pt x="384860" y="215212"/>
                    </a:moveTo>
                    <a:cubicBezTo>
                      <a:pt x="305284" y="250802"/>
                      <a:pt x="214317" y="250802"/>
                      <a:pt x="134742" y="215212"/>
                    </a:cubicBezTo>
                    <a:cubicBezTo>
                      <a:pt x="99185" y="196986"/>
                      <a:pt x="79576" y="172007"/>
                      <a:pt x="79576" y="144912"/>
                    </a:cubicBezTo>
                    <a:cubicBezTo>
                      <a:pt x="79576" y="117818"/>
                      <a:pt x="99185" y="92838"/>
                      <a:pt x="134742" y="74612"/>
                    </a:cubicBezTo>
                    <a:cubicBezTo>
                      <a:pt x="214317" y="39023"/>
                      <a:pt x="305284" y="39023"/>
                      <a:pt x="384860" y="74612"/>
                    </a:cubicBezTo>
                    <a:cubicBezTo>
                      <a:pt x="420335" y="92838"/>
                      <a:pt x="439944" y="117818"/>
                      <a:pt x="439944" y="144912"/>
                    </a:cubicBezTo>
                    <a:cubicBezTo>
                      <a:pt x="439944" y="172007"/>
                      <a:pt x="420335" y="197149"/>
                      <a:pt x="384860" y="21521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2" name="Freeform: Shape 991">
                <a:extLst>
                  <a:ext uri="{FF2B5EF4-FFF2-40B4-BE49-F238E27FC236}">
                    <a16:creationId xmlns:a16="http://schemas.microsoft.com/office/drawing/2014/main" id="{92D3B1DF-B337-E302-0368-A64ABDDEEE36}"/>
                  </a:ext>
                </a:extLst>
              </p:cNvPr>
              <p:cNvSpPr/>
              <p:nvPr/>
            </p:nvSpPr>
            <p:spPr>
              <a:xfrm>
                <a:off x="7021216" y="4014767"/>
                <a:ext cx="519519" cy="289987"/>
              </a:xfrm>
              <a:custGeom>
                <a:avLst/>
                <a:gdLst>
                  <a:gd name="connsiteX0" fmla="*/ 445884 w 519519"/>
                  <a:gd name="connsiteY0" fmla="*/ 44344 h 289987"/>
                  <a:gd name="connsiteX1" fmla="*/ 259719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719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84 w 519519"/>
                  <a:gd name="connsiteY8" fmla="*/ 44344 h 289987"/>
                  <a:gd name="connsiteX9" fmla="*/ 384860 w 519519"/>
                  <a:gd name="connsiteY9" fmla="*/ 215212 h 289987"/>
                  <a:gd name="connsiteX10" fmla="*/ 134742 w 519519"/>
                  <a:gd name="connsiteY10" fmla="*/ 215212 h 289987"/>
                  <a:gd name="connsiteX11" fmla="*/ 79576 w 519519"/>
                  <a:gd name="connsiteY11" fmla="*/ 144912 h 289987"/>
                  <a:gd name="connsiteX12" fmla="*/ 134742 w 519519"/>
                  <a:gd name="connsiteY12" fmla="*/ 74612 h 289987"/>
                  <a:gd name="connsiteX13" fmla="*/ 384860 w 519519"/>
                  <a:gd name="connsiteY13" fmla="*/ 74612 h 289987"/>
                  <a:gd name="connsiteX14" fmla="*/ 439944 w 519519"/>
                  <a:gd name="connsiteY14" fmla="*/ 144912 h 289987"/>
                  <a:gd name="connsiteX15" fmla="*/ 384860 w 519519"/>
                  <a:gd name="connsiteY15" fmla="*/ 215212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84" y="44344"/>
                    </a:moveTo>
                    <a:cubicBezTo>
                      <a:pt x="396414" y="15785"/>
                      <a:pt x="330263" y="0"/>
                      <a:pt x="259719" y="0"/>
                    </a:cubicBezTo>
                    <a:cubicBezTo>
                      <a:pt x="189175" y="0"/>
                      <a:pt x="123350" y="15866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82503"/>
                      <a:pt x="26118" y="218223"/>
                      <a:pt x="73636" y="245643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1846"/>
                      <a:pt x="445884" y="44344"/>
                    </a:cubicBezTo>
                    <a:close/>
                    <a:moveTo>
                      <a:pt x="384860" y="215212"/>
                    </a:moveTo>
                    <a:cubicBezTo>
                      <a:pt x="305284" y="250802"/>
                      <a:pt x="214317" y="250802"/>
                      <a:pt x="134742" y="215212"/>
                    </a:cubicBezTo>
                    <a:cubicBezTo>
                      <a:pt x="99185" y="196986"/>
                      <a:pt x="79576" y="172007"/>
                      <a:pt x="79576" y="144912"/>
                    </a:cubicBezTo>
                    <a:cubicBezTo>
                      <a:pt x="79576" y="117818"/>
                      <a:pt x="99185" y="92838"/>
                      <a:pt x="134742" y="74612"/>
                    </a:cubicBezTo>
                    <a:cubicBezTo>
                      <a:pt x="214317" y="39023"/>
                      <a:pt x="305284" y="39023"/>
                      <a:pt x="384860" y="74612"/>
                    </a:cubicBezTo>
                    <a:cubicBezTo>
                      <a:pt x="420335" y="92838"/>
                      <a:pt x="439944" y="117818"/>
                      <a:pt x="439944" y="144912"/>
                    </a:cubicBezTo>
                    <a:cubicBezTo>
                      <a:pt x="439944" y="172007"/>
                      <a:pt x="420335" y="197149"/>
                      <a:pt x="384860" y="215212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3" name="Freeform: Shape 992">
                <a:extLst>
                  <a:ext uri="{FF2B5EF4-FFF2-40B4-BE49-F238E27FC236}">
                    <a16:creationId xmlns:a16="http://schemas.microsoft.com/office/drawing/2014/main" id="{33DABD04-0194-F9DD-147F-605003F9D0F0}"/>
                  </a:ext>
                </a:extLst>
              </p:cNvPr>
              <p:cNvSpPr/>
              <p:nvPr/>
            </p:nvSpPr>
            <p:spPr>
              <a:xfrm>
                <a:off x="7110149" y="4072058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4" name="Freeform: Shape 993">
                <a:extLst>
                  <a:ext uri="{FF2B5EF4-FFF2-40B4-BE49-F238E27FC236}">
                    <a16:creationId xmlns:a16="http://schemas.microsoft.com/office/drawing/2014/main" id="{5C7369C1-15D2-2465-7F68-C1165A877B2F}"/>
                  </a:ext>
                </a:extLst>
              </p:cNvPr>
              <p:cNvSpPr/>
              <p:nvPr/>
            </p:nvSpPr>
            <p:spPr>
              <a:xfrm>
                <a:off x="7110149" y="4072058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5" name="Freeform: Shape 994">
                <a:extLst>
                  <a:ext uri="{FF2B5EF4-FFF2-40B4-BE49-F238E27FC236}">
                    <a16:creationId xmlns:a16="http://schemas.microsoft.com/office/drawing/2014/main" id="{CE3E1351-3E6C-BA24-5A4A-1BBE7ED6ECF0}"/>
                  </a:ext>
                </a:extLst>
              </p:cNvPr>
              <p:cNvSpPr/>
              <p:nvPr/>
            </p:nvSpPr>
            <p:spPr>
              <a:xfrm>
                <a:off x="7110149" y="4072058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6" name="Freeform: Shape 995">
                <a:extLst>
                  <a:ext uri="{FF2B5EF4-FFF2-40B4-BE49-F238E27FC236}">
                    <a16:creationId xmlns:a16="http://schemas.microsoft.com/office/drawing/2014/main" id="{D3DB3375-D119-1B3B-5455-D8AB969F9272}"/>
                  </a:ext>
                </a:extLst>
              </p:cNvPr>
              <p:cNvSpPr/>
              <p:nvPr/>
            </p:nvSpPr>
            <p:spPr>
              <a:xfrm>
                <a:off x="7111369" y="4095421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126" y="57587"/>
                      <a:pt x="0" y="76057"/>
                    </a:cubicBezTo>
                    <a:cubicBezTo>
                      <a:pt x="4801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087" y="94445"/>
                      <a:pt x="339213" y="76057"/>
                    </a:cubicBezTo>
                    <a:cubicBezTo>
                      <a:pt x="334250" y="57587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7" name="Freeform: Shape 996">
                <a:extLst>
                  <a:ext uri="{FF2B5EF4-FFF2-40B4-BE49-F238E27FC236}">
                    <a16:creationId xmlns:a16="http://schemas.microsoft.com/office/drawing/2014/main" id="{B43CEBBC-0E68-223C-E71A-A20BB09B2F38}"/>
                  </a:ext>
                </a:extLst>
              </p:cNvPr>
              <p:cNvSpPr/>
              <p:nvPr/>
            </p:nvSpPr>
            <p:spPr>
              <a:xfrm>
                <a:off x="7111369" y="4095421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126" y="57587"/>
                      <a:pt x="0" y="76057"/>
                    </a:cubicBezTo>
                    <a:cubicBezTo>
                      <a:pt x="4801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087" y="94445"/>
                      <a:pt x="339213" y="76057"/>
                    </a:cubicBezTo>
                    <a:cubicBezTo>
                      <a:pt x="334250" y="57587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8" name="Freeform: Shape 997">
                <a:extLst>
                  <a:ext uri="{FF2B5EF4-FFF2-40B4-BE49-F238E27FC236}">
                    <a16:creationId xmlns:a16="http://schemas.microsoft.com/office/drawing/2014/main" id="{7A2A3446-04FC-517F-389E-267BE9E8B28A}"/>
                  </a:ext>
                </a:extLst>
              </p:cNvPr>
              <p:cNvSpPr/>
              <p:nvPr/>
            </p:nvSpPr>
            <p:spPr>
              <a:xfrm>
                <a:off x="7272799" y="4099225"/>
                <a:ext cx="24328" cy="50609"/>
              </a:xfrm>
              <a:custGeom>
                <a:avLst/>
                <a:gdLst>
                  <a:gd name="connsiteX0" fmla="*/ 24328 w 24328"/>
                  <a:gd name="connsiteY0" fmla="*/ 0 h 50609"/>
                  <a:gd name="connsiteX1" fmla="*/ 24328 w 24328"/>
                  <a:gd name="connsiteY1" fmla="*/ 24979 h 50609"/>
                  <a:gd name="connsiteX2" fmla="*/ 15785 w 24328"/>
                  <a:gd name="connsiteY2" fmla="*/ 34011 h 50609"/>
                  <a:gd name="connsiteX3" fmla="*/ 0 w 24328"/>
                  <a:gd name="connsiteY3" fmla="*/ 50609 h 50609"/>
                  <a:gd name="connsiteX4" fmla="*/ 0 w 24328"/>
                  <a:gd name="connsiteY4" fmla="*/ 24491 h 50609"/>
                  <a:gd name="connsiteX5" fmla="*/ 24328 w 24328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09">
                    <a:moveTo>
                      <a:pt x="24328" y="0"/>
                    </a:moveTo>
                    <a:lnTo>
                      <a:pt x="24328" y="24979"/>
                    </a:lnTo>
                    <a:lnTo>
                      <a:pt x="15785" y="34011"/>
                    </a:lnTo>
                    <a:lnTo>
                      <a:pt x="0" y="50609"/>
                    </a:lnTo>
                    <a:lnTo>
                      <a:pt x="0" y="24491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9" name="Freeform: Shape 998">
                <a:extLst>
                  <a:ext uri="{FF2B5EF4-FFF2-40B4-BE49-F238E27FC236}">
                    <a16:creationId xmlns:a16="http://schemas.microsoft.com/office/drawing/2014/main" id="{835B1C2F-9E3C-1DD4-FF51-787470F167E0}"/>
                  </a:ext>
                </a:extLst>
              </p:cNvPr>
              <p:cNvSpPr/>
              <p:nvPr/>
            </p:nvSpPr>
            <p:spPr>
              <a:xfrm>
                <a:off x="7272799" y="4099225"/>
                <a:ext cx="24328" cy="50609"/>
              </a:xfrm>
              <a:custGeom>
                <a:avLst/>
                <a:gdLst>
                  <a:gd name="connsiteX0" fmla="*/ 24328 w 24328"/>
                  <a:gd name="connsiteY0" fmla="*/ 0 h 50609"/>
                  <a:gd name="connsiteX1" fmla="*/ 24328 w 24328"/>
                  <a:gd name="connsiteY1" fmla="*/ 24979 h 50609"/>
                  <a:gd name="connsiteX2" fmla="*/ 15785 w 24328"/>
                  <a:gd name="connsiteY2" fmla="*/ 34011 h 50609"/>
                  <a:gd name="connsiteX3" fmla="*/ 0 w 24328"/>
                  <a:gd name="connsiteY3" fmla="*/ 50609 h 50609"/>
                  <a:gd name="connsiteX4" fmla="*/ 0 w 24328"/>
                  <a:gd name="connsiteY4" fmla="*/ 24491 h 50609"/>
                  <a:gd name="connsiteX5" fmla="*/ 24328 w 24328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09">
                    <a:moveTo>
                      <a:pt x="24328" y="0"/>
                    </a:moveTo>
                    <a:lnTo>
                      <a:pt x="24328" y="24979"/>
                    </a:lnTo>
                    <a:lnTo>
                      <a:pt x="15785" y="34011"/>
                    </a:lnTo>
                    <a:lnTo>
                      <a:pt x="0" y="50609"/>
                    </a:lnTo>
                    <a:lnTo>
                      <a:pt x="0" y="24491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0" name="Freeform: Shape 999">
                <a:extLst>
                  <a:ext uri="{FF2B5EF4-FFF2-40B4-BE49-F238E27FC236}">
                    <a16:creationId xmlns:a16="http://schemas.microsoft.com/office/drawing/2014/main" id="{EB77EF0C-BD34-36F5-0CF6-EBCB31D40E9D}"/>
                  </a:ext>
                </a:extLst>
              </p:cNvPr>
              <p:cNvSpPr/>
              <p:nvPr/>
            </p:nvSpPr>
            <p:spPr>
              <a:xfrm>
                <a:off x="7228622" y="4121233"/>
                <a:ext cx="44176" cy="24557"/>
              </a:xfrm>
              <a:custGeom>
                <a:avLst/>
                <a:gdLst>
                  <a:gd name="connsiteX0" fmla="*/ 44177 w 44176"/>
                  <a:gd name="connsiteY0" fmla="*/ 2483 h 24557"/>
                  <a:gd name="connsiteX1" fmla="*/ 44177 w 44176"/>
                  <a:gd name="connsiteY1" fmla="*/ 17292 h 24557"/>
                  <a:gd name="connsiteX2" fmla="*/ 19767 w 44176"/>
                  <a:gd name="connsiteY2" fmla="*/ 24207 h 24557"/>
                  <a:gd name="connsiteX3" fmla="*/ 9352 w 44176"/>
                  <a:gd name="connsiteY3" fmla="*/ 23801 h 24557"/>
                  <a:gd name="connsiteX4" fmla="*/ 4389 w 44176"/>
                  <a:gd name="connsiteY4" fmla="*/ 21767 h 24557"/>
                  <a:gd name="connsiteX5" fmla="*/ 8864 w 44176"/>
                  <a:gd name="connsiteY5" fmla="*/ 6226 h 24557"/>
                  <a:gd name="connsiteX6" fmla="*/ 44177 w 44176"/>
                  <a:gd name="connsiteY6" fmla="*/ 2483 h 2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7">
                    <a:moveTo>
                      <a:pt x="44177" y="2483"/>
                    </a:moveTo>
                    <a:lnTo>
                      <a:pt x="44177" y="17292"/>
                    </a:lnTo>
                    <a:cubicBezTo>
                      <a:pt x="36260" y="20310"/>
                      <a:pt x="28091" y="22621"/>
                      <a:pt x="19767" y="24207"/>
                    </a:cubicBezTo>
                    <a:cubicBezTo>
                      <a:pt x="16301" y="24785"/>
                      <a:pt x="12761" y="24647"/>
                      <a:pt x="9352" y="23801"/>
                    </a:cubicBezTo>
                    <a:cubicBezTo>
                      <a:pt x="7627" y="23313"/>
                      <a:pt x="5959" y="22629"/>
                      <a:pt x="4389" y="21767"/>
                    </a:cubicBezTo>
                    <a:cubicBezTo>
                      <a:pt x="-1632" y="18186"/>
                      <a:pt x="-2608" y="12816"/>
                      <a:pt x="8864" y="6226"/>
                    </a:cubicBezTo>
                    <a:cubicBezTo>
                      <a:pt x="19409" y="-462"/>
                      <a:pt x="32468" y="-1846"/>
                      <a:pt x="44177" y="248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1" name="Freeform: Shape 1000">
                <a:extLst>
                  <a:ext uri="{FF2B5EF4-FFF2-40B4-BE49-F238E27FC236}">
                    <a16:creationId xmlns:a16="http://schemas.microsoft.com/office/drawing/2014/main" id="{5CD8318C-99E3-8B4C-1775-EEFB4E55342A}"/>
                  </a:ext>
                </a:extLst>
              </p:cNvPr>
              <p:cNvSpPr/>
              <p:nvPr/>
            </p:nvSpPr>
            <p:spPr>
              <a:xfrm>
                <a:off x="7228622" y="4121233"/>
                <a:ext cx="44176" cy="24557"/>
              </a:xfrm>
              <a:custGeom>
                <a:avLst/>
                <a:gdLst>
                  <a:gd name="connsiteX0" fmla="*/ 44177 w 44176"/>
                  <a:gd name="connsiteY0" fmla="*/ 2483 h 24557"/>
                  <a:gd name="connsiteX1" fmla="*/ 44177 w 44176"/>
                  <a:gd name="connsiteY1" fmla="*/ 17292 h 24557"/>
                  <a:gd name="connsiteX2" fmla="*/ 19767 w 44176"/>
                  <a:gd name="connsiteY2" fmla="*/ 24207 h 24557"/>
                  <a:gd name="connsiteX3" fmla="*/ 9352 w 44176"/>
                  <a:gd name="connsiteY3" fmla="*/ 23801 h 24557"/>
                  <a:gd name="connsiteX4" fmla="*/ 4389 w 44176"/>
                  <a:gd name="connsiteY4" fmla="*/ 21767 h 24557"/>
                  <a:gd name="connsiteX5" fmla="*/ 8864 w 44176"/>
                  <a:gd name="connsiteY5" fmla="*/ 6226 h 24557"/>
                  <a:gd name="connsiteX6" fmla="*/ 44177 w 44176"/>
                  <a:gd name="connsiteY6" fmla="*/ 2483 h 2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7">
                    <a:moveTo>
                      <a:pt x="44177" y="2483"/>
                    </a:moveTo>
                    <a:lnTo>
                      <a:pt x="44177" y="17292"/>
                    </a:lnTo>
                    <a:cubicBezTo>
                      <a:pt x="36260" y="20310"/>
                      <a:pt x="28091" y="22621"/>
                      <a:pt x="19767" y="24207"/>
                    </a:cubicBezTo>
                    <a:cubicBezTo>
                      <a:pt x="16301" y="24785"/>
                      <a:pt x="12761" y="24647"/>
                      <a:pt x="9352" y="23801"/>
                    </a:cubicBezTo>
                    <a:cubicBezTo>
                      <a:pt x="7627" y="23313"/>
                      <a:pt x="5959" y="22629"/>
                      <a:pt x="4389" y="21767"/>
                    </a:cubicBezTo>
                    <a:cubicBezTo>
                      <a:pt x="-1632" y="18186"/>
                      <a:pt x="-2608" y="12816"/>
                      <a:pt x="8864" y="6226"/>
                    </a:cubicBezTo>
                    <a:cubicBezTo>
                      <a:pt x="19409" y="-462"/>
                      <a:pt x="32468" y="-1846"/>
                      <a:pt x="44177" y="2483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2" name="Freeform: Shape 1001">
                <a:extLst>
                  <a:ext uri="{FF2B5EF4-FFF2-40B4-BE49-F238E27FC236}">
                    <a16:creationId xmlns:a16="http://schemas.microsoft.com/office/drawing/2014/main" id="{FD73427E-60D6-88CC-793C-E5B51FB7E22F}"/>
                  </a:ext>
                </a:extLst>
              </p:cNvPr>
              <p:cNvSpPr/>
              <p:nvPr/>
            </p:nvSpPr>
            <p:spPr>
              <a:xfrm>
                <a:off x="7175729" y="4107931"/>
                <a:ext cx="210411" cy="124326"/>
              </a:xfrm>
              <a:custGeom>
                <a:avLst/>
                <a:gdLst>
                  <a:gd name="connsiteX0" fmla="*/ 210412 w 210411"/>
                  <a:gd name="connsiteY0" fmla="*/ 86980 h 124326"/>
                  <a:gd name="connsiteX1" fmla="*/ 210412 w 210411"/>
                  <a:gd name="connsiteY1" fmla="*/ 108542 h 124326"/>
                  <a:gd name="connsiteX2" fmla="*/ 183073 w 210411"/>
                  <a:gd name="connsiteY2" fmla="*/ 124327 h 124326"/>
                  <a:gd name="connsiteX3" fmla="*/ 162813 w 210411"/>
                  <a:gd name="connsiteY3" fmla="*/ 112691 h 124326"/>
                  <a:gd name="connsiteX4" fmla="*/ 84295 w 210411"/>
                  <a:gd name="connsiteY4" fmla="*/ 116190 h 124326"/>
                  <a:gd name="connsiteX5" fmla="*/ 84295 w 210411"/>
                  <a:gd name="connsiteY5" fmla="*/ 94547 h 124326"/>
                  <a:gd name="connsiteX6" fmla="*/ 96744 w 210411"/>
                  <a:gd name="connsiteY6" fmla="*/ 82179 h 124326"/>
                  <a:gd name="connsiteX7" fmla="*/ 84295 w 210411"/>
                  <a:gd name="connsiteY7" fmla="*/ 85597 h 124326"/>
                  <a:gd name="connsiteX8" fmla="*/ 23189 w 210411"/>
                  <a:gd name="connsiteY8" fmla="*/ 78681 h 124326"/>
                  <a:gd name="connsiteX9" fmla="*/ 5208 w 210411"/>
                  <a:gd name="connsiteY9" fmla="*/ 55817 h 124326"/>
                  <a:gd name="connsiteX10" fmla="*/ 5208 w 210411"/>
                  <a:gd name="connsiteY10" fmla="*/ 34743 h 124326"/>
                  <a:gd name="connsiteX11" fmla="*/ 7486 w 210411"/>
                  <a:gd name="connsiteY11" fmla="*/ 25549 h 124326"/>
                  <a:gd name="connsiteX12" fmla="*/ 0 w 210411"/>
                  <a:gd name="connsiteY12" fmla="*/ 21236 h 124326"/>
                  <a:gd name="connsiteX13" fmla="*/ 0 w 210411"/>
                  <a:gd name="connsiteY13" fmla="*/ 0 h 124326"/>
                  <a:gd name="connsiteX14" fmla="*/ 20260 w 210411"/>
                  <a:gd name="connsiteY14" fmla="*/ 11717 h 124326"/>
                  <a:gd name="connsiteX15" fmla="*/ 5208 w 210411"/>
                  <a:gd name="connsiteY15" fmla="*/ 34906 h 124326"/>
                  <a:gd name="connsiteX16" fmla="*/ 5208 w 210411"/>
                  <a:gd name="connsiteY16" fmla="*/ 34906 h 124326"/>
                  <a:gd name="connsiteX17" fmla="*/ 23189 w 210411"/>
                  <a:gd name="connsiteY17" fmla="*/ 57200 h 124326"/>
                  <a:gd name="connsiteX18" fmla="*/ 100405 w 210411"/>
                  <a:gd name="connsiteY18" fmla="*/ 59722 h 124326"/>
                  <a:gd name="connsiteX19" fmla="*/ 152235 w 210411"/>
                  <a:gd name="connsiteY19" fmla="*/ 51586 h 124326"/>
                  <a:gd name="connsiteX20" fmla="*/ 148818 w 210411"/>
                  <a:gd name="connsiteY20" fmla="*/ 67127 h 124326"/>
                  <a:gd name="connsiteX21" fmla="*/ 110251 w 210411"/>
                  <a:gd name="connsiteY21" fmla="*/ 69323 h 124326"/>
                  <a:gd name="connsiteX22" fmla="*/ 84295 w 210411"/>
                  <a:gd name="connsiteY22" fmla="*/ 95035 h 124326"/>
                  <a:gd name="connsiteX23" fmla="*/ 98615 w 210411"/>
                  <a:gd name="connsiteY23" fmla="*/ 99266 h 124326"/>
                  <a:gd name="connsiteX24" fmla="*/ 162813 w 210411"/>
                  <a:gd name="connsiteY24" fmla="*/ 91536 h 124326"/>
                  <a:gd name="connsiteX25" fmla="*/ 183073 w 210411"/>
                  <a:gd name="connsiteY25" fmla="*/ 103253 h 12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0411" h="124326">
                    <a:moveTo>
                      <a:pt x="210412" y="86980"/>
                    </a:moveTo>
                    <a:lnTo>
                      <a:pt x="210412" y="108542"/>
                    </a:lnTo>
                    <a:lnTo>
                      <a:pt x="183073" y="124327"/>
                    </a:lnTo>
                    <a:lnTo>
                      <a:pt x="162813" y="112691"/>
                    </a:lnTo>
                    <a:cubicBezTo>
                      <a:pt x="138110" y="124123"/>
                      <a:pt x="109909" y="125376"/>
                      <a:pt x="84295" y="116190"/>
                    </a:cubicBezTo>
                    <a:lnTo>
                      <a:pt x="84295" y="94547"/>
                    </a:lnTo>
                    <a:lnTo>
                      <a:pt x="96744" y="82179"/>
                    </a:lnTo>
                    <a:lnTo>
                      <a:pt x="84295" y="85597"/>
                    </a:lnTo>
                    <a:cubicBezTo>
                      <a:pt x="63815" y="91520"/>
                      <a:pt x="41822" y="89030"/>
                      <a:pt x="23189" y="78681"/>
                    </a:cubicBezTo>
                    <a:cubicBezTo>
                      <a:pt x="10903" y="71602"/>
                      <a:pt x="5208" y="63791"/>
                      <a:pt x="5208" y="55817"/>
                    </a:cubicBezTo>
                    <a:lnTo>
                      <a:pt x="5208" y="34743"/>
                    </a:lnTo>
                    <a:lnTo>
                      <a:pt x="7486" y="25549"/>
                    </a:lnTo>
                    <a:lnTo>
                      <a:pt x="0" y="21236"/>
                    </a:lnTo>
                    <a:lnTo>
                      <a:pt x="0" y="0"/>
                    </a:lnTo>
                    <a:lnTo>
                      <a:pt x="20260" y="11717"/>
                    </a:lnTo>
                    <a:cubicBezTo>
                      <a:pt x="11920" y="16696"/>
                      <a:pt x="6355" y="25264"/>
                      <a:pt x="5208" y="34906"/>
                    </a:cubicBezTo>
                    <a:lnTo>
                      <a:pt x="5208" y="34906"/>
                    </a:lnTo>
                    <a:cubicBezTo>
                      <a:pt x="5208" y="43043"/>
                      <a:pt x="11229" y="50284"/>
                      <a:pt x="23189" y="57200"/>
                    </a:cubicBezTo>
                    <a:cubicBezTo>
                      <a:pt x="49877" y="72578"/>
                      <a:pt x="76240" y="67533"/>
                      <a:pt x="100405" y="59722"/>
                    </a:cubicBezTo>
                    <a:cubicBezTo>
                      <a:pt x="122944" y="52400"/>
                      <a:pt x="139298" y="43449"/>
                      <a:pt x="152235" y="51586"/>
                    </a:cubicBezTo>
                    <a:cubicBezTo>
                      <a:pt x="160372" y="56224"/>
                      <a:pt x="157850" y="61919"/>
                      <a:pt x="148818" y="67127"/>
                    </a:cubicBezTo>
                    <a:cubicBezTo>
                      <a:pt x="136963" y="73668"/>
                      <a:pt x="122773" y="74474"/>
                      <a:pt x="110251" y="69323"/>
                    </a:cubicBezTo>
                    <a:lnTo>
                      <a:pt x="84295" y="95035"/>
                    </a:lnTo>
                    <a:cubicBezTo>
                      <a:pt x="88957" y="96809"/>
                      <a:pt x="93742" y="98225"/>
                      <a:pt x="98615" y="99266"/>
                    </a:cubicBezTo>
                    <a:cubicBezTo>
                      <a:pt x="120299" y="103359"/>
                      <a:pt x="142724" y="100666"/>
                      <a:pt x="162813" y="91536"/>
                    </a:cubicBezTo>
                    <a:lnTo>
                      <a:pt x="183073" y="10325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3" name="Freeform: Shape 1002">
                <a:extLst>
                  <a:ext uri="{FF2B5EF4-FFF2-40B4-BE49-F238E27FC236}">
                    <a16:creationId xmlns:a16="http://schemas.microsoft.com/office/drawing/2014/main" id="{BA5B0F91-68C3-B341-298F-FF6B0A2CD5D6}"/>
                  </a:ext>
                </a:extLst>
              </p:cNvPr>
              <p:cNvSpPr/>
              <p:nvPr/>
            </p:nvSpPr>
            <p:spPr>
              <a:xfrm>
                <a:off x="7180937" y="4133561"/>
                <a:ext cx="205204" cy="98778"/>
              </a:xfrm>
              <a:custGeom>
                <a:avLst/>
                <a:gdLst>
                  <a:gd name="connsiteX0" fmla="*/ 0 w 205204"/>
                  <a:gd name="connsiteY0" fmla="*/ 8869 h 98778"/>
                  <a:gd name="connsiteX1" fmla="*/ 0 w 205204"/>
                  <a:gd name="connsiteY1" fmla="*/ 8869 h 98778"/>
                  <a:gd name="connsiteX2" fmla="*/ 17982 w 205204"/>
                  <a:gd name="connsiteY2" fmla="*/ 31163 h 98778"/>
                  <a:gd name="connsiteX3" fmla="*/ 95198 w 205204"/>
                  <a:gd name="connsiteY3" fmla="*/ 33686 h 98778"/>
                  <a:gd name="connsiteX4" fmla="*/ 147028 w 205204"/>
                  <a:gd name="connsiteY4" fmla="*/ 25549 h 98778"/>
                  <a:gd name="connsiteX5" fmla="*/ 143610 w 205204"/>
                  <a:gd name="connsiteY5" fmla="*/ 41090 h 98778"/>
                  <a:gd name="connsiteX6" fmla="*/ 105043 w 205204"/>
                  <a:gd name="connsiteY6" fmla="*/ 43287 h 98778"/>
                  <a:gd name="connsiteX7" fmla="*/ 79087 w 205204"/>
                  <a:gd name="connsiteY7" fmla="*/ 68998 h 98778"/>
                  <a:gd name="connsiteX8" fmla="*/ 93408 w 205204"/>
                  <a:gd name="connsiteY8" fmla="*/ 73229 h 98778"/>
                  <a:gd name="connsiteX9" fmla="*/ 157605 w 205204"/>
                  <a:gd name="connsiteY9" fmla="*/ 65500 h 98778"/>
                  <a:gd name="connsiteX10" fmla="*/ 177865 w 205204"/>
                  <a:gd name="connsiteY10" fmla="*/ 77216 h 98778"/>
                  <a:gd name="connsiteX11" fmla="*/ 205204 w 205204"/>
                  <a:gd name="connsiteY11" fmla="*/ 61431 h 98778"/>
                  <a:gd name="connsiteX12" fmla="*/ 205204 w 205204"/>
                  <a:gd name="connsiteY12" fmla="*/ 82993 h 98778"/>
                  <a:gd name="connsiteX13" fmla="*/ 177865 w 205204"/>
                  <a:gd name="connsiteY13" fmla="*/ 98778 h 98778"/>
                  <a:gd name="connsiteX14" fmla="*/ 157605 w 205204"/>
                  <a:gd name="connsiteY14" fmla="*/ 87143 h 98778"/>
                  <a:gd name="connsiteX15" fmla="*/ 79087 w 205204"/>
                  <a:gd name="connsiteY15" fmla="*/ 90641 h 98778"/>
                  <a:gd name="connsiteX16" fmla="*/ 79087 w 205204"/>
                  <a:gd name="connsiteY16" fmla="*/ 68998 h 98778"/>
                  <a:gd name="connsiteX17" fmla="*/ 91536 w 205204"/>
                  <a:gd name="connsiteY17" fmla="*/ 56630 h 98778"/>
                  <a:gd name="connsiteX18" fmla="*/ 79087 w 205204"/>
                  <a:gd name="connsiteY18" fmla="*/ 60048 h 98778"/>
                  <a:gd name="connsiteX19" fmla="*/ 17982 w 205204"/>
                  <a:gd name="connsiteY19" fmla="*/ 53132 h 98778"/>
                  <a:gd name="connsiteX20" fmla="*/ 0 w 205204"/>
                  <a:gd name="connsiteY20" fmla="*/ 30268 h 98778"/>
                  <a:gd name="connsiteX21" fmla="*/ 0 w 205204"/>
                  <a:gd name="connsiteY21" fmla="*/ 9194 h 98778"/>
                  <a:gd name="connsiteX22" fmla="*/ 2278 w 205204"/>
                  <a:gd name="connsiteY22" fmla="*/ 0 h 98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5204" h="98778">
                    <a:moveTo>
                      <a:pt x="0" y="8869"/>
                    </a:moveTo>
                    <a:lnTo>
                      <a:pt x="0" y="8869"/>
                    </a:lnTo>
                    <a:cubicBezTo>
                      <a:pt x="0" y="17005"/>
                      <a:pt x="6021" y="24247"/>
                      <a:pt x="17982" y="31163"/>
                    </a:cubicBezTo>
                    <a:cubicBezTo>
                      <a:pt x="44670" y="46541"/>
                      <a:pt x="71032" y="41497"/>
                      <a:pt x="95198" y="33686"/>
                    </a:cubicBezTo>
                    <a:cubicBezTo>
                      <a:pt x="117736" y="26363"/>
                      <a:pt x="134091" y="17412"/>
                      <a:pt x="147028" y="25549"/>
                    </a:cubicBezTo>
                    <a:cubicBezTo>
                      <a:pt x="155164" y="30187"/>
                      <a:pt x="152642" y="35882"/>
                      <a:pt x="143610" y="41090"/>
                    </a:cubicBezTo>
                    <a:cubicBezTo>
                      <a:pt x="131755" y="47631"/>
                      <a:pt x="117565" y="48437"/>
                      <a:pt x="105043" y="43287"/>
                    </a:cubicBezTo>
                    <a:lnTo>
                      <a:pt x="79087" y="68998"/>
                    </a:lnTo>
                    <a:cubicBezTo>
                      <a:pt x="83750" y="70772"/>
                      <a:pt x="88534" y="72188"/>
                      <a:pt x="93408" y="73229"/>
                    </a:cubicBezTo>
                    <a:cubicBezTo>
                      <a:pt x="115092" y="77322"/>
                      <a:pt x="137516" y="74629"/>
                      <a:pt x="157605" y="65500"/>
                    </a:cubicBezTo>
                    <a:lnTo>
                      <a:pt x="177865" y="77216"/>
                    </a:lnTo>
                    <a:lnTo>
                      <a:pt x="205204" y="61431"/>
                    </a:lnTo>
                    <a:lnTo>
                      <a:pt x="205204" y="82993"/>
                    </a:lnTo>
                    <a:lnTo>
                      <a:pt x="177865" y="98778"/>
                    </a:lnTo>
                    <a:lnTo>
                      <a:pt x="157605" y="87143"/>
                    </a:lnTo>
                    <a:cubicBezTo>
                      <a:pt x="132903" y="98566"/>
                      <a:pt x="104701" y="99828"/>
                      <a:pt x="79087" y="90641"/>
                    </a:cubicBezTo>
                    <a:lnTo>
                      <a:pt x="79087" y="68998"/>
                    </a:lnTo>
                    <a:lnTo>
                      <a:pt x="91536" y="56630"/>
                    </a:lnTo>
                    <a:lnTo>
                      <a:pt x="79087" y="60048"/>
                    </a:lnTo>
                    <a:cubicBezTo>
                      <a:pt x="58608" y="65971"/>
                      <a:pt x="36615" y="63482"/>
                      <a:pt x="17982" y="53132"/>
                    </a:cubicBezTo>
                    <a:cubicBezTo>
                      <a:pt x="5696" y="46053"/>
                      <a:pt x="0" y="38242"/>
                      <a:pt x="0" y="30268"/>
                    </a:cubicBezTo>
                    <a:lnTo>
                      <a:pt x="0" y="9194"/>
                    </a:lnTo>
                    <a:lnTo>
                      <a:pt x="2278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4" name="Freeform: Shape 1003">
                <a:extLst>
                  <a:ext uri="{FF2B5EF4-FFF2-40B4-BE49-F238E27FC236}">
                    <a16:creationId xmlns:a16="http://schemas.microsoft.com/office/drawing/2014/main" id="{10C8C0D1-9A1A-D68E-C7AB-845B8A719E59}"/>
                  </a:ext>
                </a:extLst>
              </p:cNvPr>
              <p:cNvSpPr/>
              <p:nvPr/>
            </p:nvSpPr>
            <p:spPr>
              <a:xfrm>
                <a:off x="7175729" y="4107931"/>
                <a:ext cx="20341" cy="25955"/>
              </a:xfrm>
              <a:custGeom>
                <a:avLst/>
                <a:gdLst>
                  <a:gd name="connsiteX0" fmla="*/ 0 w 20341"/>
                  <a:gd name="connsiteY0" fmla="*/ 0 h 25955"/>
                  <a:gd name="connsiteX1" fmla="*/ 0 w 20341"/>
                  <a:gd name="connsiteY1" fmla="*/ 21643 h 25955"/>
                  <a:gd name="connsiteX2" fmla="*/ 7486 w 20341"/>
                  <a:gd name="connsiteY2" fmla="*/ 25956 h 25955"/>
                  <a:gd name="connsiteX3" fmla="*/ 7486 w 20341"/>
                  <a:gd name="connsiteY3" fmla="*/ 25956 h 25955"/>
                  <a:gd name="connsiteX4" fmla="*/ 20341 w 20341"/>
                  <a:gd name="connsiteY4" fmla="*/ 11635 h 2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25955">
                    <a:moveTo>
                      <a:pt x="0" y="0"/>
                    </a:moveTo>
                    <a:lnTo>
                      <a:pt x="0" y="21643"/>
                    </a:lnTo>
                    <a:lnTo>
                      <a:pt x="7486" y="25956"/>
                    </a:lnTo>
                    <a:lnTo>
                      <a:pt x="7486" y="25956"/>
                    </a:lnTo>
                    <a:cubicBezTo>
                      <a:pt x="10675" y="20301"/>
                      <a:pt x="15061" y="15419"/>
                      <a:pt x="20341" y="1163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5" name="Freeform: Shape 1004">
                <a:extLst>
                  <a:ext uri="{FF2B5EF4-FFF2-40B4-BE49-F238E27FC236}">
                    <a16:creationId xmlns:a16="http://schemas.microsoft.com/office/drawing/2014/main" id="{DF750F4B-FD6C-9ED8-544D-EB59831601A7}"/>
                  </a:ext>
                </a:extLst>
              </p:cNvPr>
              <p:cNvSpPr/>
              <p:nvPr/>
            </p:nvSpPr>
            <p:spPr>
              <a:xfrm>
                <a:off x="7365881" y="4162446"/>
                <a:ext cx="15786" cy="28966"/>
              </a:xfrm>
              <a:custGeom>
                <a:avLst/>
                <a:gdLst>
                  <a:gd name="connsiteX0" fmla="*/ 15785 w 15786"/>
                  <a:gd name="connsiteY0" fmla="*/ 18714 h 28966"/>
                  <a:gd name="connsiteX1" fmla="*/ 13669 w 15786"/>
                  <a:gd name="connsiteY1" fmla="*/ 28966 h 28966"/>
                  <a:gd name="connsiteX2" fmla="*/ 0 w 15786"/>
                  <a:gd name="connsiteY2" fmla="*/ 20830 h 28966"/>
                  <a:gd name="connsiteX3" fmla="*/ 15541 w 15786"/>
                  <a:gd name="connsiteY3" fmla="*/ 0 h 28966"/>
                  <a:gd name="connsiteX4" fmla="*/ 15785 w 15786"/>
                  <a:gd name="connsiteY4" fmla="*/ 18714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966">
                    <a:moveTo>
                      <a:pt x="15785" y="18714"/>
                    </a:moveTo>
                    <a:cubicBezTo>
                      <a:pt x="15825" y="22245"/>
                      <a:pt x="15110" y="25744"/>
                      <a:pt x="13669" y="28966"/>
                    </a:cubicBezTo>
                    <a:lnTo>
                      <a:pt x="0" y="20830"/>
                    </a:lnTo>
                    <a:cubicBezTo>
                      <a:pt x="8397" y="16997"/>
                      <a:pt x="14263" y="9145"/>
                      <a:pt x="15541" y="0"/>
                    </a:cubicBezTo>
                    <a:cubicBezTo>
                      <a:pt x="15622" y="5858"/>
                      <a:pt x="15785" y="17738"/>
                      <a:pt x="15785" y="1871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6" name="Freeform: Shape 1005">
                <a:extLst>
                  <a:ext uri="{FF2B5EF4-FFF2-40B4-BE49-F238E27FC236}">
                    <a16:creationId xmlns:a16="http://schemas.microsoft.com/office/drawing/2014/main" id="{66BA523C-5A1C-C0B9-12FB-C1F5EC217FA4}"/>
                  </a:ext>
                </a:extLst>
              </p:cNvPr>
              <p:cNvSpPr/>
              <p:nvPr/>
            </p:nvSpPr>
            <p:spPr>
              <a:xfrm>
                <a:off x="7365881" y="4162446"/>
                <a:ext cx="15786" cy="28966"/>
              </a:xfrm>
              <a:custGeom>
                <a:avLst/>
                <a:gdLst>
                  <a:gd name="connsiteX0" fmla="*/ 15785 w 15786"/>
                  <a:gd name="connsiteY0" fmla="*/ 18714 h 28966"/>
                  <a:gd name="connsiteX1" fmla="*/ 13669 w 15786"/>
                  <a:gd name="connsiteY1" fmla="*/ 28966 h 28966"/>
                  <a:gd name="connsiteX2" fmla="*/ 0 w 15786"/>
                  <a:gd name="connsiteY2" fmla="*/ 20830 h 28966"/>
                  <a:gd name="connsiteX3" fmla="*/ 15541 w 15786"/>
                  <a:gd name="connsiteY3" fmla="*/ 0 h 28966"/>
                  <a:gd name="connsiteX4" fmla="*/ 15785 w 15786"/>
                  <a:gd name="connsiteY4" fmla="*/ 18714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966">
                    <a:moveTo>
                      <a:pt x="15785" y="18714"/>
                    </a:moveTo>
                    <a:cubicBezTo>
                      <a:pt x="15825" y="22245"/>
                      <a:pt x="15110" y="25744"/>
                      <a:pt x="13669" y="28966"/>
                    </a:cubicBezTo>
                    <a:lnTo>
                      <a:pt x="0" y="20830"/>
                    </a:lnTo>
                    <a:cubicBezTo>
                      <a:pt x="8397" y="16997"/>
                      <a:pt x="14263" y="9145"/>
                      <a:pt x="15541" y="0"/>
                    </a:cubicBezTo>
                    <a:cubicBezTo>
                      <a:pt x="15622" y="5858"/>
                      <a:pt x="15785" y="17738"/>
                      <a:pt x="15785" y="187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7" name="Freeform: Shape 1006">
                <a:extLst>
                  <a:ext uri="{FF2B5EF4-FFF2-40B4-BE49-F238E27FC236}">
                    <a16:creationId xmlns:a16="http://schemas.microsoft.com/office/drawing/2014/main" id="{AD9DFEB0-A583-F8D8-11AE-B3D80D27B53A}"/>
                  </a:ext>
                </a:extLst>
              </p:cNvPr>
              <p:cNvSpPr/>
              <p:nvPr/>
            </p:nvSpPr>
            <p:spPr>
              <a:xfrm>
                <a:off x="7176299" y="4090925"/>
                <a:ext cx="210411" cy="119282"/>
              </a:xfrm>
              <a:custGeom>
                <a:avLst/>
                <a:gdLst>
                  <a:gd name="connsiteX0" fmla="*/ 205286 w 210411"/>
                  <a:gd name="connsiteY0" fmla="*/ 101300 h 119282"/>
                  <a:gd name="connsiteX1" fmla="*/ 189582 w 210411"/>
                  <a:gd name="connsiteY1" fmla="*/ 92187 h 119282"/>
                  <a:gd name="connsiteX2" fmla="*/ 205286 w 210411"/>
                  <a:gd name="connsiteY2" fmla="*/ 68184 h 119282"/>
                  <a:gd name="connsiteX3" fmla="*/ 205286 w 210411"/>
                  <a:gd name="connsiteY3" fmla="*/ 66069 h 119282"/>
                  <a:gd name="connsiteX4" fmla="*/ 187792 w 210411"/>
                  <a:gd name="connsiteY4" fmla="*/ 44833 h 119282"/>
                  <a:gd name="connsiteX5" fmla="*/ 187792 w 210411"/>
                  <a:gd name="connsiteY5" fmla="*/ 44833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0 w 210411"/>
                  <a:gd name="connsiteY9" fmla="*/ 35394 h 119282"/>
                  <a:gd name="connsiteX10" fmla="*/ 140600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5 h 119282"/>
                  <a:gd name="connsiteX13" fmla="*/ 112610 w 210411"/>
                  <a:gd name="connsiteY13" fmla="*/ 41497 h 119282"/>
                  <a:gd name="connsiteX14" fmla="*/ 101137 w 210411"/>
                  <a:gd name="connsiteY14" fmla="*/ 45239 h 119282"/>
                  <a:gd name="connsiteX15" fmla="*/ 96825 w 210411"/>
                  <a:gd name="connsiteY15" fmla="*/ 46785 h 119282"/>
                  <a:gd name="connsiteX16" fmla="*/ 72415 w 210411"/>
                  <a:gd name="connsiteY16" fmla="*/ 53701 h 119282"/>
                  <a:gd name="connsiteX17" fmla="*/ 62001 w 210411"/>
                  <a:gd name="connsiteY17" fmla="*/ 53294 h 119282"/>
                  <a:gd name="connsiteX18" fmla="*/ 57119 w 210411"/>
                  <a:gd name="connsiteY18" fmla="*/ 51260 h 119282"/>
                  <a:gd name="connsiteX19" fmla="*/ 61512 w 210411"/>
                  <a:gd name="connsiteY19" fmla="*/ 35719 h 119282"/>
                  <a:gd name="connsiteX20" fmla="*/ 96744 w 210411"/>
                  <a:gd name="connsiteY20" fmla="*/ 32058 h 119282"/>
                  <a:gd name="connsiteX21" fmla="*/ 121154 w 210411"/>
                  <a:gd name="connsiteY21" fmla="*/ 7648 h 119282"/>
                  <a:gd name="connsiteX22" fmla="*/ 47924 w 210411"/>
                  <a:gd name="connsiteY22" fmla="*/ 11717 h 119282"/>
                  <a:gd name="connsiteX23" fmla="*/ 27583 w 210411"/>
                  <a:gd name="connsiteY23" fmla="*/ 0 h 119282"/>
                  <a:gd name="connsiteX24" fmla="*/ 0 w 210411"/>
                  <a:gd name="connsiteY24" fmla="*/ 16273 h 119282"/>
                  <a:gd name="connsiteX25" fmla="*/ 20260 w 210411"/>
                  <a:gd name="connsiteY25" fmla="*/ 27990 h 119282"/>
                  <a:gd name="connsiteX26" fmla="*/ 5208 w 210411"/>
                  <a:gd name="connsiteY26" fmla="*/ 51260 h 119282"/>
                  <a:gd name="connsiteX27" fmla="*/ 5208 w 210411"/>
                  <a:gd name="connsiteY27" fmla="*/ 51260 h 119282"/>
                  <a:gd name="connsiteX28" fmla="*/ 23189 w 210411"/>
                  <a:gd name="connsiteY28" fmla="*/ 73555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3 h 119282"/>
                  <a:gd name="connsiteX31" fmla="*/ 148818 w 210411"/>
                  <a:gd name="connsiteY31" fmla="*/ 83156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731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286" y="101300"/>
                    </a:moveTo>
                    <a:lnTo>
                      <a:pt x="189582" y="92187"/>
                    </a:lnTo>
                    <a:cubicBezTo>
                      <a:pt x="199037" y="87916"/>
                      <a:pt x="205163" y="78559"/>
                      <a:pt x="205286" y="68184"/>
                    </a:cubicBezTo>
                    <a:cubicBezTo>
                      <a:pt x="205326" y="67477"/>
                      <a:pt x="205326" y="66777"/>
                      <a:pt x="205286" y="66069"/>
                    </a:cubicBezTo>
                    <a:cubicBezTo>
                      <a:pt x="204635" y="58665"/>
                      <a:pt x="199102" y="51342"/>
                      <a:pt x="187792" y="44833"/>
                    </a:cubicBezTo>
                    <a:lnTo>
                      <a:pt x="187792" y="44833"/>
                    </a:lnTo>
                    <a:cubicBezTo>
                      <a:pt x="176702" y="38494"/>
                      <a:pt x="164115" y="35239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lnTo>
                      <a:pt x="141820" y="35394"/>
                    </a:lnTo>
                    <a:lnTo>
                      <a:pt x="140600" y="35394"/>
                    </a:lnTo>
                    <a:lnTo>
                      <a:pt x="138485" y="35394"/>
                    </a:lnTo>
                    <a:cubicBezTo>
                      <a:pt x="132504" y="36265"/>
                      <a:pt x="126581" y="37485"/>
                      <a:pt x="120747" y="39055"/>
                    </a:cubicBezTo>
                    <a:cubicBezTo>
                      <a:pt x="117980" y="39763"/>
                      <a:pt x="115271" y="40577"/>
                      <a:pt x="112610" y="41497"/>
                    </a:cubicBezTo>
                    <a:lnTo>
                      <a:pt x="101137" y="45239"/>
                    </a:lnTo>
                    <a:lnTo>
                      <a:pt x="96825" y="46785"/>
                    </a:lnTo>
                    <a:cubicBezTo>
                      <a:pt x="88925" y="49853"/>
                      <a:pt x="80747" y="52164"/>
                      <a:pt x="72415" y="53701"/>
                    </a:cubicBezTo>
                    <a:cubicBezTo>
                      <a:pt x="68949" y="54238"/>
                      <a:pt x="65418" y="54100"/>
                      <a:pt x="62001" y="53294"/>
                    </a:cubicBezTo>
                    <a:cubicBezTo>
                      <a:pt x="60308" y="52790"/>
                      <a:pt x="58673" y="52107"/>
                      <a:pt x="57119" y="51260"/>
                    </a:cubicBezTo>
                    <a:cubicBezTo>
                      <a:pt x="51016" y="47680"/>
                      <a:pt x="50040" y="42310"/>
                      <a:pt x="61512" y="35719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49"/>
                      <a:pt x="71024" y="1497"/>
                      <a:pt x="47924" y="11717"/>
                    </a:cubicBezTo>
                    <a:lnTo>
                      <a:pt x="27583" y="0"/>
                    </a:lnTo>
                    <a:lnTo>
                      <a:pt x="0" y="16273"/>
                    </a:lnTo>
                    <a:lnTo>
                      <a:pt x="20260" y="27990"/>
                    </a:lnTo>
                    <a:cubicBezTo>
                      <a:pt x="10415" y="35638"/>
                      <a:pt x="5045" y="43612"/>
                      <a:pt x="5208" y="51260"/>
                    </a:cubicBezTo>
                    <a:lnTo>
                      <a:pt x="5208" y="51260"/>
                    </a:lnTo>
                    <a:cubicBezTo>
                      <a:pt x="5208" y="59397"/>
                      <a:pt x="11229" y="66638"/>
                      <a:pt x="23189" y="73555"/>
                    </a:cubicBezTo>
                    <a:cubicBezTo>
                      <a:pt x="49877" y="88933"/>
                      <a:pt x="76321" y="83888"/>
                      <a:pt x="100487" y="76077"/>
                    </a:cubicBezTo>
                    <a:cubicBezTo>
                      <a:pt x="122944" y="68754"/>
                      <a:pt x="139298" y="59804"/>
                      <a:pt x="152235" y="67533"/>
                    </a:cubicBezTo>
                    <a:cubicBezTo>
                      <a:pt x="160372" y="72253"/>
                      <a:pt x="157849" y="77867"/>
                      <a:pt x="148818" y="83156"/>
                    </a:cubicBezTo>
                    <a:cubicBezTo>
                      <a:pt x="136963" y="89697"/>
                      <a:pt x="122773" y="90503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38"/>
                      <a:pt x="93741" y="114254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093" y="116223"/>
                      <a:pt x="150340" y="113001"/>
                      <a:pt x="162731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8" name="Freeform: Shape 1007">
                <a:extLst>
                  <a:ext uri="{FF2B5EF4-FFF2-40B4-BE49-F238E27FC236}">
                    <a16:creationId xmlns:a16="http://schemas.microsoft.com/office/drawing/2014/main" id="{3FC65663-9BB5-7C7F-0759-33570A070489}"/>
                  </a:ext>
                </a:extLst>
              </p:cNvPr>
              <p:cNvSpPr/>
              <p:nvPr/>
            </p:nvSpPr>
            <p:spPr>
              <a:xfrm>
                <a:off x="7176299" y="4090925"/>
                <a:ext cx="210411" cy="119282"/>
              </a:xfrm>
              <a:custGeom>
                <a:avLst/>
                <a:gdLst>
                  <a:gd name="connsiteX0" fmla="*/ 205286 w 210411"/>
                  <a:gd name="connsiteY0" fmla="*/ 101300 h 119282"/>
                  <a:gd name="connsiteX1" fmla="*/ 189582 w 210411"/>
                  <a:gd name="connsiteY1" fmla="*/ 92187 h 119282"/>
                  <a:gd name="connsiteX2" fmla="*/ 205286 w 210411"/>
                  <a:gd name="connsiteY2" fmla="*/ 68184 h 119282"/>
                  <a:gd name="connsiteX3" fmla="*/ 205286 w 210411"/>
                  <a:gd name="connsiteY3" fmla="*/ 66069 h 119282"/>
                  <a:gd name="connsiteX4" fmla="*/ 187792 w 210411"/>
                  <a:gd name="connsiteY4" fmla="*/ 44833 h 119282"/>
                  <a:gd name="connsiteX5" fmla="*/ 187792 w 210411"/>
                  <a:gd name="connsiteY5" fmla="*/ 44833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0 w 210411"/>
                  <a:gd name="connsiteY9" fmla="*/ 35394 h 119282"/>
                  <a:gd name="connsiteX10" fmla="*/ 140600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5 h 119282"/>
                  <a:gd name="connsiteX13" fmla="*/ 112610 w 210411"/>
                  <a:gd name="connsiteY13" fmla="*/ 41497 h 119282"/>
                  <a:gd name="connsiteX14" fmla="*/ 101137 w 210411"/>
                  <a:gd name="connsiteY14" fmla="*/ 45239 h 119282"/>
                  <a:gd name="connsiteX15" fmla="*/ 96825 w 210411"/>
                  <a:gd name="connsiteY15" fmla="*/ 46785 h 119282"/>
                  <a:gd name="connsiteX16" fmla="*/ 72415 w 210411"/>
                  <a:gd name="connsiteY16" fmla="*/ 53701 h 119282"/>
                  <a:gd name="connsiteX17" fmla="*/ 62001 w 210411"/>
                  <a:gd name="connsiteY17" fmla="*/ 53294 h 119282"/>
                  <a:gd name="connsiteX18" fmla="*/ 57119 w 210411"/>
                  <a:gd name="connsiteY18" fmla="*/ 51260 h 119282"/>
                  <a:gd name="connsiteX19" fmla="*/ 61512 w 210411"/>
                  <a:gd name="connsiteY19" fmla="*/ 35719 h 119282"/>
                  <a:gd name="connsiteX20" fmla="*/ 96744 w 210411"/>
                  <a:gd name="connsiteY20" fmla="*/ 32058 h 119282"/>
                  <a:gd name="connsiteX21" fmla="*/ 121154 w 210411"/>
                  <a:gd name="connsiteY21" fmla="*/ 7648 h 119282"/>
                  <a:gd name="connsiteX22" fmla="*/ 47924 w 210411"/>
                  <a:gd name="connsiteY22" fmla="*/ 11717 h 119282"/>
                  <a:gd name="connsiteX23" fmla="*/ 27583 w 210411"/>
                  <a:gd name="connsiteY23" fmla="*/ 0 h 119282"/>
                  <a:gd name="connsiteX24" fmla="*/ 0 w 210411"/>
                  <a:gd name="connsiteY24" fmla="*/ 16273 h 119282"/>
                  <a:gd name="connsiteX25" fmla="*/ 20260 w 210411"/>
                  <a:gd name="connsiteY25" fmla="*/ 27990 h 119282"/>
                  <a:gd name="connsiteX26" fmla="*/ 5208 w 210411"/>
                  <a:gd name="connsiteY26" fmla="*/ 51260 h 119282"/>
                  <a:gd name="connsiteX27" fmla="*/ 5208 w 210411"/>
                  <a:gd name="connsiteY27" fmla="*/ 51260 h 119282"/>
                  <a:gd name="connsiteX28" fmla="*/ 23189 w 210411"/>
                  <a:gd name="connsiteY28" fmla="*/ 73555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3 h 119282"/>
                  <a:gd name="connsiteX31" fmla="*/ 148818 w 210411"/>
                  <a:gd name="connsiteY31" fmla="*/ 83156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731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286" y="101300"/>
                    </a:moveTo>
                    <a:lnTo>
                      <a:pt x="189582" y="92187"/>
                    </a:lnTo>
                    <a:cubicBezTo>
                      <a:pt x="199037" y="87916"/>
                      <a:pt x="205163" y="78559"/>
                      <a:pt x="205286" y="68184"/>
                    </a:cubicBezTo>
                    <a:cubicBezTo>
                      <a:pt x="205326" y="67477"/>
                      <a:pt x="205326" y="66777"/>
                      <a:pt x="205286" y="66069"/>
                    </a:cubicBezTo>
                    <a:cubicBezTo>
                      <a:pt x="204635" y="58665"/>
                      <a:pt x="199102" y="51342"/>
                      <a:pt x="187792" y="44833"/>
                    </a:cubicBezTo>
                    <a:lnTo>
                      <a:pt x="187792" y="44833"/>
                    </a:lnTo>
                    <a:cubicBezTo>
                      <a:pt x="176702" y="38494"/>
                      <a:pt x="164115" y="35239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lnTo>
                      <a:pt x="141820" y="35394"/>
                    </a:lnTo>
                    <a:lnTo>
                      <a:pt x="140600" y="35394"/>
                    </a:lnTo>
                    <a:lnTo>
                      <a:pt x="138485" y="35394"/>
                    </a:lnTo>
                    <a:cubicBezTo>
                      <a:pt x="132504" y="36265"/>
                      <a:pt x="126581" y="37485"/>
                      <a:pt x="120747" y="39055"/>
                    </a:cubicBezTo>
                    <a:cubicBezTo>
                      <a:pt x="117980" y="39763"/>
                      <a:pt x="115271" y="40577"/>
                      <a:pt x="112610" y="41497"/>
                    </a:cubicBezTo>
                    <a:lnTo>
                      <a:pt x="101137" y="45239"/>
                    </a:lnTo>
                    <a:lnTo>
                      <a:pt x="96825" y="46785"/>
                    </a:lnTo>
                    <a:cubicBezTo>
                      <a:pt x="88925" y="49853"/>
                      <a:pt x="80747" y="52164"/>
                      <a:pt x="72415" y="53701"/>
                    </a:cubicBezTo>
                    <a:cubicBezTo>
                      <a:pt x="68949" y="54238"/>
                      <a:pt x="65418" y="54100"/>
                      <a:pt x="62001" y="53294"/>
                    </a:cubicBezTo>
                    <a:cubicBezTo>
                      <a:pt x="60308" y="52790"/>
                      <a:pt x="58673" y="52107"/>
                      <a:pt x="57119" y="51260"/>
                    </a:cubicBezTo>
                    <a:cubicBezTo>
                      <a:pt x="51016" y="47680"/>
                      <a:pt x="50040" y="42310"/>
                      <a:pt x="61512" y="35719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49"/>
                      <a:pt x="71024" y="1497"/>
                      <a:pt x="47924" y="11717"/>
                    </a:cubicBezTo>
                    <a:lnTo>
                      <a:pt x="27583" y="0"/>
                    </a:lnTo>
                    <a:lnTo>
                      <a:pt x="0" y="16273"/>
                    </a:lnTo>
                    <a:lnTo>
                      <a:pt x="20260" y="27990"/>
                    </a:lnTo>
                    <a:cubicBezTo>
                      <a:pt x="10415" y="35638"/>
                      <a:pt x="5045" y="43612"/>
                      <a:pt x="5208" y="51260"/>
                    </a:cubicBezTo>
                    <a:lnTo>
                      <a:pt x="5208" y="51260"/>
                    </a:lnTo>
                    <a:cubicBezTo>
                      <a:pt x="5208" y="59397"/>
                      <a:pt x="11229" y="66638"/>
                      <a:pt x="23189" y="73555"/>
                    </a:cubicBezTo>
                    <a:cubicBezTo>
                      <a:pt x="49877" y="88933"/>
                      <a:pt x="76321" y="83888"/>
                      <a:pt x="100487" y="76077"/>
                    </a:cubicBezTo>
                    <a:cubicBezTo>
                      <a:pt x="122944" y="68754"/>
                      <a:pt x="139298" y="59804"/>
                      <a:pt x="152235" y="67533"/>
                    </a:cubicBezTo>
                    <a:cubicBezTo>
                      <a:pt x="160372" y="72253"/>
                      <a:pt x="157849" y="77867"/>
                      <a:pt x="148818" y="83156"/>
                    </a:cubicBezTo>
                    <a:cubicBezTo>
                      <a:pt x="136963" y="89697"/>
                      <a:pt x="122773" y="90503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38"/>
                      <a:pt x="93741" y="114254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093" y="116223"/>
                      <a:pt x="150340" y="113001"/>
                      <a:pt x="162731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9" name="Freeform: Shape 1008">
                <a:extLst>
                  <a:ext uri="{FF2B5EF4-FFF2-40B4-BE49-F238E27FC236}">
                    <a16:creationId xmlns:a16="http://schemas.microsoft.com/office/drawing/2014/main" id="{7017D71C-442B-BDA4-75A5-098B2D8B4914}"/>
                  </a:ext>
                </a:extLst>
              </p:cNvPr>
              <p:cNvSpPr/>
              <p:nvPr/>
            </p:nvSpPr>
            <p:spPr>
              <a:xfrm>
                <a:off x="7338460" y="4198979"/>
                <a:ext cx="20341" cy="33359"/>
              </a:xfrm>
              <a:custGeom>
                <a:avLst/>
                <a:gdLst>
                  <a:gd name="connsiteX0" fmla="*/ 0 w 20341"/>
                  <a:gd name="connsiteY0" fmla="*/ 0 h 33359"/>
                  <a:gd name="connsiteX1" fmla="*/ 0 w 20341"/>
                  <a:gd name="connsiteY1" fmla="*/ 21643 h 33359"/>
                  <a:gd name="connsiteX2" fmla="*/ 20341 w 20341"/>
                  <a:gd name="connsiteY2" fmla="*/ 33360 h 33359"/>
                  <a:gd name="connsiteX3" fmla="*/ 20341 w 20341"/>
                  <a:gd name="connsiteY3" fmla="*/ 11717 h 33359"/>
                  <a:gd name="connsiteX4" fmla="*/ 0 w 20341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341" y="33360"/>
                    </a:lnTo>
                    <a:lnTo>
                      <a:pt x="20341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0" name="Freeform: Shape 1009">
                <a:extLst>
                  <a:ext uri="{FF2B5EF4-FFF2-40B4-BE49-F238E27FC236}">
                    <a16:creationId xmlns:a16="http://schemas.microsoft.com/office/drawing/2014/main" id="{52F7239C-D59B-113C-E6F2-B128F8E6F4C3}"/>
                  </a:ext>
                </a:extLst>
              </p:cNvPr>
              <p:cNvSpPr/>
              <p:nvPr/>
            </p:nvSpPr>
            <p:spPr>
              <a:xfrm>
                <a:off x="7338460" y="4198979"/>
                <a:ext cx="20341" cy="33359"/>
              </a:xfrm>
              <a:custGeom>
                <a:avLst/>
                <a:gdLst>
                  <a:gd name="connsiteX0" fmla="*/ 0 w 20341"/>
                  <a:gd name="connsiteY0" fmla="*/ 0 h 33359"/>
                  <a:gd name="connsiteX1" fmla="*/ 0 w 20341"/>
                  <a:gd name="connsiteY1" fmla="*/ 21643 h 33359"/>
                  <a:gd name="connsiteX2" fmla="*/ 20341 w 20341"/>
                  <a:gd name="connsiteY2" fmla="*/ 33360 h 33359"/>
                  <a:gd name="connsiteX3" fmla="*/ 20341 w 20341"/>
                  <a:gd name="connsiteY3" fmla="*/ 11717 h 33359"/>
                  <a:gd name="connsiteX4" fmla="*/ 0 w 20341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341" y="33360"/>
                    </a:lnTo>
                    <a:lnTo>
                      <a:pt x="20341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1" name="Freeform: Shape 1010">
                <a:extLst>
                  <a:ext uri="{FF2B5EF4-FFF2-40B4-BE49-F238E27FC236}">
                    <a16:creationId xmlns:a16="http://schemas.microsoft.com/office/drawing/2014/main" id="{DA7FCE9A-4DDE-7AE6-9166-1E198D658C3D}"/>
                  </a:ext>
                </a:extLst>
              </p:cNvPr>
              <p:cNvSpPr/>
              <p:nvPr/>
            </p:nvSpPr>
            <p:spPr>
              <a:xfrm>
                <a:off x="7175729" y="4091576"/>
                <a:ext cx="47924" cy="15947"/>
              </a:xfrm>
              <a:custGeom>
                <a:avLst/>
                <a:gdLst>
                  <a:gd name="connsiteX0" fmla="*/ 0 w 47924"/>
                  <a:gd name="connsiteY0" fmla="*/ 15948 h 15947"/>
                  <a:gd name="connsiteX1" fmla="*/ 27583 w 47924"/>
                  <a:gd name="connsiteY1" fmla="*/ 0 h 15947"/>
                  <a:gd name="connsiteX2" fmla="*/ 47924 w 47924"/>
                  <a:gd name="connsiteY2" fmla="*/ 11717 h 15947"/>
                  <a:gd name="connsiteX3" fmla="*/ 27827 w 47924"/>
                  <a:gd name="connsiteY3" fmla="*/ 3255 h 15947"/>
                  <a:gd name="connsiteX4" fmla="*/ 0 w 47924"/>
                  <a:gd name="connsiteY4" fmla="*/ 15948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4" h="15947">
                    <a:moveTo>
                      <a:pt x="0" y="15948"/>
                    </a:moveTo>
                    <a:lnTo>
                      <a:pt x="27583" y="0"/>
                    </a:lnTo>
                    <a:lnTo>
                      <a:pt x="47924" y="11717"/>
                    </a:lnTo>
                    <a:lnTo>
                      <a:pt x="27827" y="3255"/>
                    </a:lnTo>
                    <a:lnTo>
                      <a:pt x="0" y="1594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2" name="Freeform: Shape 1011">
                <a:extLst>
                  <a:ext uri="{FF2B5EF4-FFF2-40B4-BE49-F238E27FC236}">
                    <a16:creationId xmlns:a16="http://schemas.microsoft.com/office/drawing/2014/main" id="{8838186D-BA7C-4888-B47C-401C7E8B0184}"/>
                  </a:ext>
                </a:extLst>
              </p:cNvPr>
              <p:cNvSpPr/>
              <p:nvPr/>
            </p:nvSpPr>
            <p:spPr>
              <a:xfrm>
                <a:off x="7237567" y="4099387"/>
                <a:ext cx="59641" cy="28071"/>
              </a:xfrm>
              <a:custGeom>
                <a:avLst/>
                <a:gdLst>
                  <a:gd name="connsiteX0" fmla="*/ 0 w 59641"/>
                  <a:gd name="connsiteY0" fmla="*/ 28071 h 28071"/>
                  <a:gd name="connsiteX1" fmla="*/ 35231 w 59641"/>
                  <a:gd name="connsiteY1" fmla="*/ 24410 h 28071"/>
                  <a:gd name="connsiteX2" fmla="*/ 59641 w 59641"/>
                  <a:gd name="connsiteY2" fmla="*/ 0 h 28071"/>
                  <a:gd name="connsiteX3" fmla="*/ 35231 w 59641"/>
                  <a:gd name="connsiteY3" fmla="*/ 21969 h 28071"/>
                  <a:gd name="connsiteX4" fmla="*/ 0 w 59641"/>
                  <a:gd name="connsiteY4" fmla="*/ 28071 h 2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41" h="28071">
                    <a:moveTo>
                      <a:pt x="0" y="28071"/>
                    </a:moveTo>
                    <a:cubicBezTo>
                      <a:pt x="10529" y="21424"/>
                      <a:pt x="23556" y="20073"/>
                      <a:pt x="35231" y="24410"/>
                    </a:cubicBezTo>
                    <a:lnTo>
                      <a:pt x="59641" y="0"/>
                    </a:lnTo>
                    <a:lnTo>
                      <a:pt x="35231" y="21969"/>
                    </a:lnTo>
                    <a:cubicBezTo>
                      <a:pt x="23222" y="17786"/>
                      <a:pt x="9902" y="20097"/>
                      <a:pt x="0" y="28071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3" name="Freeform: Shape 1012">
                <a:extLst>
                  <a:ext uri="{FF2B5EF4-FFF2-40B4-BE49-F238E27FC236}">
                    <a16:creationId xmlns:a16="http://schemas.microsoft.com/office/drawing/2014/main" id="{1E515455-BF09-004D-81E8-9AE91B61A514}"/>
                  </a:ext>
                </a:extLst>
              </p:cNvPr>
              <p:cNvSpPr/>
              <p:nvPr/>
            </p:nvSpPr>
            <p:spPr>
              <a:xfrm>
                <a:off x="7260024" y="4177092"/>
                <a:ext cx="39299" cy="31588"/>
              </a:xfrm>
              <a:custGeom>
                <a:avLst/>
                <a:gdLst>
                  <a:gd name="connsiteX0" fmla="*/ 0 w 39299"/>
                  <a:gd name="connsiteY0" fmla="*/ 25386 h 31588"/>
                  <a:gd name="connsiteX1" fmla="*/ 14320 w 39299"/>
                  <a:gd name="connsiteY1" fmla="*/ 29617 h 31588"/>
                  <a:gd name="connsiteX2" fmla="*/ 39300 w 39299"/>
                  <a:gd name="connsiteY2" fmla="*/ 31407 h 31588"/>
                  <a:gd name="connsiteX3" fmla="*/ 4068 w 39299"/>
                  <a:gd name="connsiteY3" fmla="*/ 24410 h 31588"/>
                  <a:gd name="connsiteX4" fmla="*/ 25956 w 39299"/>
                  <a:gd name="connsiteY4" fmla="*/ 0 h 3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9" h="31588">
                    <a:moveTo>
                      <a:pt x="0" y="25386"/>
                    </a:moveTo>
                    <a:cubicBezTo>
                      <a:pt x="4662" y="27160"/>
                      <a:pt x="9447" y="28576"/>
                      <a:pt x="14320" y="29617"/>
                    </a:cubicBezTo>
                    <a:cubicBezTo>
                      <a:pt x="22530" y="31326"/>
                      <a:pt x="30927" y="31928"/>
                      <a:pt x="39300" y="31407"/>
                    </a:cubicBezTo>
                    <a:cubicBezTo>
                      <a:pt x="27200" y="31537"/>
                      <a:pt x="15199" y="29153"/>
                      <a:pt x="4068" y="24410"/>
                    </a:cubicBezTo>
                    <a:lnTo>
                      <a:pt x="25956" y="0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4" name="Freeform: Shape 1013">
                <a:extLst>
                  <a:ext uri="{FF2B5EF4-FFF2-40B4-BE49-F238E27FC236}">
                    <a16:creationId xmlns:a16="http://schemas.microsoft.com/office/drawing/2014/main" id="{027BA35E-A51A-D221-9D7A-8C0213746838}"/>
                  </a:ext>
                </a:extLst>
              </p:cNvPr>
              <p:cNvSpPr/>
              <p:nvPr/>
            </p:nvSpPr>
            <p:spPr>
              <a:xfrm>
                <a:off x="7338460" y="4194911"/>
                <a:ext cx="47680" cy="15784"/>
              </a:xfrm>
              <a:custGeom>
                <a:avLst/>
                <a:gdLst>
                  <a:gd name="connsiteX0" fmla="*/ 0 w 47680"/>
                  <a:gd name="connsiteY0" fmla="*/ 4068 h 15784"/>
                  <a:gd name="connsiteX1" fmla="*/ 20341 w 47680"/>
                  <a:gd name="connsiteY1" fmla="*/ 13181 h 15784"/>
                  <a:gd name="connsiteX2" fmla="*/ 47680 w 47680"/>
                  <a:gd name="connsiteY2" fmla="*/ 0 h 15784"/>
                  <a:gd name="connsiteX3" fmla="*/ 20341 w 47680"/>
                  <a:gd name="connsiteY3" fmla="*/ 15785 h 15784"/>
                  <a:gd name="connsiteX4" fmla="*/ 0 w 47680"/>
                  <a:gd name="connsiteY4" fmla="*/ 4068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80" h="15784">
                    <a:moveTo>
                      <a:pt x="0" y="4068"/>
                    </a:moveTo>
                    <a:lnTo>
                      <a:pt x="20341" y="13181"/>
                    </a:lnTo>
                    <a:lnTo>
                      <a:pt x="47680" y="0"/>
                    </a:lnTo>
                    <a:lnTo>
                      <a:pt x="20341" y="15785"/>
                    </a:lnTo>
                    <a:lnTo>
                      <a:pt x="0" y="406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5" name="Freeform: Shape 1014">
                <a:extLst>
                  <a:ext uri="{FF2B5EF4-FFF2-40B4-BE49-F238E27FC236}">
                    <a16:creationId xmlns:a16="http://schemas.microsoft.com/office/drawing/2014/main" id="{5FF29E30-678B-E835-FBA7-88C4E6B47627}"/>
                  </a:ext>
                </a:extLst>
              </p:cNvPr>
              <p:cNvSpPr/>
              <p:nvPr/>
            </p:nvSpPr>
            <p:spPr>
              <a:xfrm>
                <a:off x="7021216" y="4014848"/>
                <a:ext cx="259719" cy="144993"/>
              </a:xfrm>
              <a:custGeom>
                <a:avLst/>
                <a:gdLst>
                  <a:gd name="connsiteX0" fmla="*/ 75751 w 259719"/>
                  <a:gd name="connsiteY0" fmla="*/ 48006 h 144993"/>
                  <a:gd name="connsiteX1" fmla="*/ 259719 w 259719"/>
                  <a:gd name="connsiteY1" fmla="*/ 0 h 144993"/>
                  <a:gd name="connsiteX2" fmla="*/ 73636 w 259719"/>
                  <a:gd name="connsiteY2" fmla="*/ 44344 h 144993"/>
                  <a:gd name="connsiteX3" fmla="*/ 0 w 259719"/>
                  <a:gd name="connsiteY3" fmla="*/ 144994 h 144993"/>
                  <a:gd name="connsiteX4" fmla="*/ 75751 w 259719"/>
                  <a:gd name="connsiteY4" fmla="*/ 48006 h 14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719" h="144993">
                    <a:moveTo>
                      <a:pt x="75751" y="48006"/>
                    </a:moveTo>
                    <a:cubicBezTo>
                      <a:pt x="147597" y="4312"/>
                      <a:pt x="259719" y="0"/>
                      <a:pt x="259719" y="0"/>
                    </a:cubicBezTo>
                    <a:cubicBezTo>
                      <a:pt x="189257" y="0"/>
                      <a:pt x="123188" y="15785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44994"/>
                      <a:pt x="2604" y="92432"/>
                      <a:pt x="75751" y="4800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6" name="Freeform: Shape 1015">
                <a:extLst>
                  <a:ext uri="{FF2B5EF4-FFF2-40B4-BE49-F238E27FC236}">
                    <a16:creationId xmlns:a16="http://schemas.microsoft.com/office/drawing/2014/main" id="{2568FAAF-4737-7EF3-B04E-3E0AE560BEFB}"/>
                  </a:ext>
                </a:extLst>
              </p:cNvPr>
              <p:cNvSpPr/>
              <p:nvPr/>
            </p:nvSpPr>
            <p:spPr>
              <a:xfrm>
                <a:off x="7260024" y="4142511"/>
                <a:ext cx="292549" cy="174167"/>
              </a:xfrm>
              <a:custGeom>
                <a:avLst/>
                <a:gdLst>
                  <a:gd name="connsiteX0" fmla="*/ 0 w 292549"/>
                  <a:gd name="connsiteY0" fmla="*/ 173716 h 174167"/>
                  <a:gd name="connsiteX1" fmla="*/ 213015 w 292549"/>
                  <a:gd name="connsiteY1" fmla="*/ 128232 h 174167"/>
                  <a:gd name="connsiteX2" fmla="*/ 290882 w 292549"/>
                  <a:gd name="connsiteY2" fmla="*/ 0 h 174167"/>
                  <a:gd name="connsiteX3" fmla="*/ 208377 w 292549"/>
                  <a:gd name="connsiteY3" fmla="*/ 125385 h 174167"/>
                  <a:gd name="connsiteX4" fmla="*/ 0 w 292549"/>
                  <a:gd name="connsiteY4" fmla="*/ 173716 h 174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9" h="174167">
                    <a:moveTo>
                      <a:pt x="0" y="173716"/>
                    </a:moveTo>
                    <a:cubicBezTo>
                      <a:pt x="76321" y="177052"/>
                      <a:pt x="154595" y="161918"/>
                      <a:pt x="213015" y="128232"/>
                    </a:cubicBezTo>
                    <a:cubicBezTo>
                      <a:pt x="273714" y="93164"/>
                      <a:pt x="299670" y="45646"/>
                      <a:pt x="290882" y="0"/>
                    </a:cubicBezTo>
                    <a:cubicBezTo>
                      <a:pt x="290882" y="0"/>
                      <a:pt x="302192" y="74450"/>
                      <a:pt x="208377" y="125385"/>
                    </a:cubicBezTo>
                    <a:cubicBezTo>
                      <a:pt x="114563" y="176320"/>
                      <a:pt x="0" y="173716"/>
                      <a:pt x="0" y="17371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616" name="Graphic 4">
              <a:extLst>
                <a:ext uri="{FF2B5EF4-FFF2-40B4-BE49-F238E27FC236}">
                  <a16:creationId xmlns:a16="http://schemas.microsoft.com/office/drawing/2014/main" id="{82ECEE19-F869-B096-7829-C4D1B7A94B53}"/>
                </a:ext>
              </a:extLst>
            </p:cNvPr>
            <p:cNvGrpSpPr/>
            <p:nvPr/>
          </p:nvGrpSpPr>
          <p:grpSpPr>
            <a:xfrm>
              <a:off x="4689439" y="1918971"/>
              <a:ext cx="403655" cy="671130"/>
              <a:chOff x="4689439" y="1918971"/>
              <a:chExt cx="403655" cy="671130"/>
            </a:xfrm>
          </p:grpSpPr>
          <p:grpSp>
            <p:nvGrpSpPr>
              <p:cNvPr id="833" name="Graphic 4">
                <a:extLst>
                  <a:ext uri="{FF2B5EF4-FFF2-40B4-BE49-F238E27FC236}">
                    <a16:creationId xmlns:a16="http://schemas.microsoft.com/office/drawing/2014/main" id="{E9028F4C-B793-8DF7-FD16-A0D173A1824F}"/>
                  </a:ext>
                </a:extLst>
              </p:cNvPr>
              <p:cNvGrpSpPr/>
              <p:nvPr/>
            </p:nvGrpSpPr>
            <p:grpSpPr>
              <a:xfrm>
                <a:off x="4689439" y="1918971"/>
                <a:ext cx="403655" cy="671130"/>
                <a:chOff x="4689439" y="1918971"/>
                <a:chExt cx="403655" cy="671130"/>
              </a:xfrm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id="{76B7F0A3-ED1B-988D-2881-AEF83723E079}"/>
                    </a:ext>
                  </a:extLst>
                </p:cNvPr>
                <p:cNvSpPr/>
                <p:nvPr/>
              </p:nvSpPr>
              <p:spPr>
                <a:xfrm>
                  <a:off x="4840453" y="2432693"/>
                  <a:ext cx="111633" cy="142971"/>
                </a:xfrm>
                <a:custGeom>
                  <a:avLst/>
                  <a:gdLst>
                    <a:gd name="connsiteX0" fmla="*/ 82830 w 111633"/>
                    <a:gd name="connsiteY0" fmla="*/ 0 h 142971"/>
                    <a:gd name="connsiteX1" fmla="*/ 0 w 111633"/>
                    <a:gd name="connsiteY1" fmla="*/ 47924 h 142971"/>
                    <a:gd name="connsiteX2" fmla="*/ 33034 w 111633"/>
                    <a:gd name="connsiteY2" fmla="*/ 122048 h 142971"/>
                    <a:gd name="connsiteX3" fmla="*/ 36208 w 111633"/>
                    <a:gd name="connsiteY3" fmla="*/ 125629 h 142971"/>
                    <a:gd name="connsiteX4" fmla="*/ 64686 w 111633"/>
                    <a:gd name="connsiteY4" fmla="*/ 141902 h 142971"/>
                    <a:gd name="connsiteX5" fmla="*/ 75060 w 111633"/>
                    <a:gd name="connsiteY5" fmla="*/ 139282 h 142971"/>
                    <a:gd name="connsiteX6" fmla="*/ 75833 w 111633"/>
                    <a:gd name="connsiteY6" fmla="*/ 137508 h 142971"/>
                    <a:gd name="connsiteX7" fmla="*/ 111634 w 111633"/>
                    <a:gd name="connsiteY7" fmla="*/ 16192 h 142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1633" h="142971">
                      <a:moveTo>
                        <a:pt x="82830" y="0"/>
                      </a:moveTo>
                      <a:lnTo>
                        <a:pt x="0" y="47924"/>
                      </a:lnTo>
                      <a:lnTo>
                        <a:pt x="33034" y="122048"/>
                      </a:lnTo>
                      <a:cubicBezTo>
                        <a:pt x="33653" y="123570"/>
                        <a:pt x="34776" y="124831"/>
                        <a:pt x="36208" y="125629"/>
                      </a:cubicBezTo>
                      <a:lnTo>
                        <a:pt x="64686" y="141902"/>
                      </a:lnTo>
                      <a:cubicBezTo>
                        <a:pt x="68274" y="144042"/>
                        <a:pt x="72920" y="142870"/>
                        <a:pt x="75060" y="139282"/>
                      </a:cubicBezTo>
                      <a:cubicBezTo>
                        <a:pt x="75393" y="138728"/>
                        <a:pt x="75654" y="138126"/>
                        <a:pt x="75833" y="137508"/>
                      </a:cubicBezTo>
                      <a:lnTo>
                        <a:pt x="111634" y="16192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id="{691E106A-EF24-FED8-E9A8-1B35116631E2}"/>
                    </a:ext>
                  </a:extLst>
                </p:cNvPr>
                <p:cNvSpPr/>
                <p:nvPr/>
              </p:nvSpPr>
              <p:spPr>
                <a:xfrm>
                  <a:off x="4840453" y="2432693"/>
                  <a:ext cx="111633" cy="142971"/>
                </a:xfrm>
                <a:custGeom>
                  <a:avLst/>
                  <a:gdLst>
                    <a:gd name="connsiteX0" fmla="*/ 82830 w 111633"/>
                    <a:gd name="connsiteY0" fmla="*/ 0 h 142971"/>
                    <a:gd name="connsiteX1" fmla="*/ 0 w 111633"/>
                    <a:gd name="connsiteY1" fmla="*/ 47924 h 142971"/>
                    <a:gd name="connsiteX2" fmla="*/ 33034 w 111633"/>
                    <a:gd name="connsiteY2" fmla="*/ 122048 h 142971"/>
                    <a:gd name="connsiteX3" fmla="*/ 36208 w 111633"/>
                    <a:gd name="connsiteY3" fmla="*/ 125629 h 142971"/>
                    <a:gd name="connsiteX4" fmla="*/ 64686 w 111633"/>
                    <a:gd name="connsiteY4" fmla="*/ 141902 h 142971"/>
                    <a:gd name="connsiteX5" fmla="*/ 75060 w 111633"/>
                    <a:gd name="connsiteY5" fmla="*/ 139282 h 142971"/>
                    <a:gd name="connsiteX6" fmla="*/ 75833 w 111633"/>
                    <a:gd name="connsiteY6" fmla="*/ 137508 h 142971"/>
                    <a:gd name="connsiteX7" fmla="*/ 111634 w 111633"/>
                    <a:gd name="connsiteY7" fmla="*/ 16192 h 142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1633" h="142971">
                      <a:moveTo>
                        <a:pt x="82830" y="0"/>
                      </a:moveTo>
                      <a:lnTo>
                        <a:pt x="0" y="47924"/>
                      </a:lnTo>
                      <a:lnTo>
                        <a:pt x="33034" y="122048"/>
                      </a:lnTo>
                      <a:cubicBezTo>
                        <a:pt x="33653" y="123570"/>
                        <a:pt x="34776" y="124831"/>
                        <a:pt x="36208" y="125629"/>
                      </a:cubicBezTo>
                      <a:lnTo>
                        <a:pt x="64686" y="141902"/>
                      </a:lnTo>
                      <a:cubicBezTo>
                        <a:pt x="68274" y="144042"/>
                        <a:pt x="72920" y="142870"/>
                        <a:pt x="75060" y="139282"/>
                      </a:cubicBezTo>
                      <a:cubicBezTo>
                        <a:pt x="75393" y="138728"/>
                        <a:pt x="75654" y="138126"/>
                        <a:pt x="75833" y="137508"/>
                      </a:cubicBezTo>
                      <a:lnTo>
                        <a:pt x="111634" y="16192"/>
                      </a:ln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id="{F7DD11FC-14BB-A46A-E037-D5AD75C382E8}"/>
                    </a:ext>
                  </a:extLst>
                </p:cNvPr>
                <p:cNvSpPr/>
                <p:nvPr/>
              </p:nvSpPr>
              <p:spPr>
                <a:xfrm>
                  <a:off x="4869094" y="2449210"/>
                  <a:ext cx="82586" cy="126813"/>
                </a:xfrm>
                <a:custGeom>
                  <a:avLst/>
                  <a:gdLst>
                    <a:gd name="connsiteX0" fmla="*/ 0 w 82586"/>
                    <a:gd name="connsiteY0" fmla="*/ 48087 h 126813"/>
                    <a:gd name="connsiteX1" fmla="*/ 32546 w 82586"/>
                    <a:gd name="connsiteY1" fmla="*/ 122211 h 126813"/>
                    <a:gd name="connsiteX2" fmla="*/ 42473 w 82586"/>
                    <a:gd name="connsiteY2" fmla="*/ 126206 h 126813"/>
                    <a:gd name="connsiteX3" fmla="*/ 46785 w 82586"/>
                    <a:gd name="connsiteY3" fmla="*/ 121316 h 126813"/>
                    <a:gd name="connsiteX4" fmla="*/ 82586 w 82586"/>
                    <a:gd name="connsiteY4" fmla="*/ 0 h 12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586" h="126813">
                      <a:moveTo>
                        <a:pt x="0" y="48087"/>
                      </a:moveTo>
                      <a:lnTo>
                        <a:pt x="32546" y="122211"/>
                      </a:lnTo>
                      <a:cubicBezTo>
                        <a:pt x="34182" y="126060"/>
                        <a:pt x="38632" y="127842"/>
                        <a:pt x="42473" y="126206"/>
                      </a:cubicBezTo>
                      <a:cubicBezTo>
                        <a:pt x="44572" y="125311"/>
                        <a:pt x="46159" y="123513"/>
                        <a:pt x="46785" y="121316"/>
                      </a:cubicBezTo>
                      <a:lnTo>
                        <a:pt x="82586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id="{75E9F837-962E-BFE2-2095-E6582F7DBA0F}"/>
                    </a:ext>
                  </a:extLst>
                </p:cNvPr>
                <p:cNvSpPr/>
                <p:nvPr/>
              </p:nvSpPr>
              <p:spPr>
                <a:xfrm>
                  <a:off x="4689439" y="1918971"/>
                  <a:ext cx="403410" cy="671130"/>
                </a:xfrm>
                <a:custGeom>
                  <a:avLst/>
                  <a:gdLst>
                    <a:gd name="connsiteX0" fmla="*/ 351256 w 403410"/>
                    <a:gd name="connsiteY0" fmla="*/ 1932 h 671130"/>
                    <a:gd name="connsiteX1" fmla="*/ 8137 w 403410"/>
                    <a:gd name="connsiteY1" fmla="*/ 199976 h 671130"/>
                    <a:gd name="connsiteX2" fmla="*/ 0 w 403410"/>
                    <a:gd name="connsiteY2" fmla="*/ 213646 h 671130"/>
                    <a:gd name="connsiteX3" fmla="*/ 0 w 403410"/>
                    <a:gd name="connsiteY3" fmla="*/ 639432 h 671130"/>
                    <a:gd name="connsiteX4" fmla="*/ 8137 w 403410"/>
                    <a:gd name="connsiteY4" fmla="*/ 653020 h 671130"/>
                    <a:gd name="connsiteX5" fmla="*/ 36370 w 403410"/>
                    <a:gd name="connsiteY5" fmla="*/ 669294 h 671130"/>
                    <a:gd name="connsiteX6" fmla="*/ 52155 w 403410"/>
                    <a:gd name="connsiteY6" fmla="*/ 669294 h 671130"/>
                    <a:gd name="connsiteX7" fmla="*/ 395274 w 403410"/>
                    <a:gd name="connsiteY7" fmla="*/ 471168 h 671130"/>
                    <a:gd name="connsiteX8" fmla="*/ 403411 w 403410"/>
                    <a:gd name="connsiteY8" fmla="*/ 457499 h 671130"/>
                    <a:gd name="connsiteX9" fmla="*/ 403411 w 403410"/>
                    <a:gd name="connsiteY9" fmla="*/ 31224 h 671130"/>
                    <a:gd name="connsiteX10" fmla="*/ 395274 w 403410"/>
                    <a:gd name="connsiteY10" fmla="*/ 17636 h 671130"/>
                    <a:gd name="connsiteX11" fmla="*/ 367041 w 403410"/>
                    <a:gd name="connsiteY11" fmla="*/ 1851 h 671130"/>
                    <a:gd name="connsiteX12" fmla="*/ 351256 w 403410"/>
                    <a:gd name="connsiteY12" fmla="*/ 1932 h 671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3410" h="671130">
                      <a:moveTo>
                        <a:pt x="351256" y="1932"/>
                      </a:moveTo>
                      <a:lnTo>
                        <a:pt x="8137" y="199976"/>
                      </a:lnTo>
                      <a:cubicBezTo>
                        <a:pt x="3369" y="202945"/>
                        <a:pt x="334" y="208041"/>
                        <a:pt x="0" y="213646"/>
                      </a:cubicBezTo>
                      <a:lnTo>
                        <a:pt x="0" y="639432"/>
                      </a:lnTo>
                      <a:cubicBezTo>
                        <a:pt x="326" y="645022"/>
                        <a:pt x="3360" y="650099"/>
                        <a:pt x="8137" y="653020"/>
                      </a:cubicBezTo>
                      <a:lnTo>
                        <a:pt x="36370" y="669294"/>
                      </a:lnTo>
                      <a:cubicBezTo>
                        <a:pt x="41350" y="671743"/>
                        <a:pt x="47176" y="671743"/>
                        <a:pt x="52155" y="669294"/>
                      </a:cubicBezTo>
                      <a:lnTo>
                        <a:pt x="395274" y="471168"/>
                      </a:lnTo>
                      <a:cubicBezTo>
                        <a:pt x="400042" y="468199"/>
                        <a:pt x="403077" y="463104"/>
                        <a:pt x="403411" y="457499"/>
                      </a:cubicBezTo>
                      <a:lnTo>
                        <a:pt x="403411" y="31224"/>
                      </a:lnTo>
                      <a:cubicBezTo>
                        <a:pt x="403086" y="25635"/>
                        <a:pt x="400051" y="20559"/>
                        <a:pt x="395274" y="17636"/>
                      </a:cubicBezTo>
                      <a:lnTo>
                        <a:pt x="367041" y="1851"/>
                      </a:lnTo>
                      <a:cubicBezTo>
                        <a:pt x="362069" y="-645"/>
                        <a:pt x="356203" y="-615"/>
                        <a:pt x="351256" y="1932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id="{3E4AA091-18ED-A5B6-DD7E-3670D093D66D}"/>
                    </a:ext>
                  </a:extLst>
                </p:cNvPr>
                <p:cNvSpPr/>
                <p:nvPr/>
              </p:nvSpPr>
              <p:spPr>
                <a:xfrm>
                  <a:off x="4692124" y="1919012"/>
                  <a:ext cx="400400" cy="230610"/>
                </a:xfrm>
                <a:custGeom>
                  <a:avLst/>
                  <a:gdLst>
                    <a:gd name="connsiteX0" fmla="*/ 400400 w 400400"/>
                    <a:gd name="connsiteY0" fmla="*/ 29718 h 230610"/>
                    <a:gd name="connsiteX1" fmla="*/ 392264 w 400400"/>
                    <a:gd name="connsiteY1" fmla="*/ 26626 h 230610"/>
                    <a:gd name="connsiteX2" fmla="*/ 49470 w 400400"/>
                    <a:gd name="connsiteY2" fmla="*/ 224752 h 230610"/>
                    <a:gd name="connsiteX3" fmla="*/ 43938 w 400400"/>
                    <a:gd name="connsiteY3" fmla="*/ 230610 h 230610"/>
                    <a:gd name="connsiteX4" fmla="*/ 0 w 400400"/>
                    <a:gd name="connsiteY4" fmla="*/ 205549 h 230610"/>
                    <a:gd name="connsiteX5" fmla="*/ 5451 w 400400"/>
                    <a:gd name="connsiteY5" fmla="*/ 199935 h 230610"/>
                    <a:gd name="connsiteX6" fmla="*/ 348570 w 400400"/>
                    <a:gd name="connsiteY6" fmla="*/ 1891 h 230610"/>
                    <a:gd name="connsiteX7" fmla="*/ 364355 w 400400"/>
                    <a:gd name="connsiteY7" fmla="*/ 1891 h 230610"/>
                    <a:gd name="connsiteX8" fmla="*/ 392589 w 400400"/>
                    <a:gd name="connsiteY8" fmla="*/ 17676 h 230610"/>
                    <a:gd name="connsiteX9" fmla="*/ 400400 w 400400"/>
                    <a:gd name="connsiteY9" fmla="*/ 29718 h 230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0400" h="230610">
                      <a:moveTo>
                        <a:pt x="400400" y="29718"/>
                      </a:moveTo>
                      <a:cubicBezTo>
                        <a:pt x="399750" y="25813"/>
                        <a:pt x="396576" y="24348"/>
                        <a:pt x="392264" y="26626"/>
                      </a:cubicBezTo>
                      <a:lnTo>
                        <a:pt x="49470" y="224752"/>
                      </a:lnTo>
                      <a:cubicBezTo>
                        <a:pt x="47168" y="226210"/>
                        <a:pt x="45264" y="228224"/>
                        <a:pt x="43938" y="230610"/>
                      </a:cubicBezTo>
                      <a:lnTo>
                        <a:pt x="0" y="205549"/>
                      </a:lnTo>
                      <a:cubicBezTo>
                        <a:pt x="1334" y="203262"/>
                        <a:pt x="3206" y="201335"/>
                        <a:pt x="5451" y="199935"/>
                      </a:cubicBezTo>
                      <a:lnTo>
                        <a:pt x="348570" y="1891"/>
                      </a:lnTo>
                      <a:cubicBezTo>
                        <a:pt x="353534" y="-630"/>
                        <a:pt x="359392" y="-630"/>
                        <a:pt x="364355" y="1891"/>
                      </a:cubicBezTo>
                      <a:lnTo>
                        <a:pt x="392589" y="17676"/>
                      </a:lnTo>
                      <a:cubicBezTo>
                        <a:pt x="396796" y="20388"/>
                        <a:pt x="399636" y="24772"/>
                        <a:pt x="400400" y="29718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id="{BEB51924-22CC-01BE-0C31-1A9B890706B6}"/>
                    </a:ext>
                  </a:extLst>
                </p:cNvPr>
                <p:cNvSpPr/>
                <p:nvPr/>
              </p:nvSpPr>
              <p:spPr>
                <a:xfrm>
                  <a:off x="4733702" y="1944556"/>
                  <a:ext cx="359392" cy="644252"/>
                </a:xfrm>
                <a:custGeom>
                  <a:avLst/>
                  <a:gdLst>
                    <a:gd name="connsiteX0" fmla="*/ 0 w 359392"/>
                    <a:gd name="connsiteY0" fmla="*/ 638664 h 644252"/>
                    <a:gd name="connsiteX1" fmla="*/ 0 w 359392"/>
                    <a:gd name="connsiteY1" fmla="*/ 212796 h 644252"/>
                    <a:gd name="connsiteX2" fmla="*/ 8137 w 359392"/>
                    <a:gd name="connsiteY2" fmla="*/ 199208 h 644252"/>
                    <a:gd name="connsiteX3" fmla="*/ 351256 w 359392"/>
                    <a:gd name="connsiteY3" fmla="*/ 1083 h 644252"/>
                    <a:gd name="connsiteX4" fmla="*/ 359392 w 359392"/>
                    <a:gd name="connsiteY4" fmla="*/ 5639 h 644252"/>
                    <a:gd name="connsiteX5" fmla="*/ 359392 w 359392"/>
                    <a:gd name="connsiteY5" fmla="*/ 431426 h 644252"/>
                    <a:gd name="connsiteX6" fmla="*/ 351256 w 359392"/>
                    <a:gd name="connsiteY6" fmla="*/ 445095 h 644252"/>
                    <a:gd name="connsiteX7" fmla="*/ 8137 w 359392"/>
                    <a:gd name="connsiteY7" fmla="*/ 643220 h 644252"/>
                    <a:gd name="connsiteX8" fmla="*/ 0 w 359392"/>
                    <a:gd name="connsiteY8" fmla="*/ 638664 h 644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9392" h="644252">
                      <a:moveTo>
                        <a:pt x="0" y="638664"/>
                      </a:moveTo>
                      <a:lnTo>
                        <a:pt x="0" y="212796"/>
                      </a:lnTo>
                      <a:cubicBezTo>
                        <a:pt x="399" y="207232"/>
                        <a:pt x="3426" y="202189"/>
                        <a:pt x="8137" y="199208"/>
                      </a:cubicBezTo>
                      <a:lnTo>
                        <a:pt x="351256" y="1083"/>
                      </a:lnTo>
                      <a:cubicBezTo>
                        <a:pt x="355649" y="-1440"/>
                        <a:pt x="359392" y="594"/>
                        <a:pt x="359392" y="5639"/>
                      </a:cubicBezTo>
                      <a:lnTo>
                        <a:pt x="359392" y="431426"/>
                      </a:lnTo>
                      <a:cubicBezTo>
                        <a:pt x="359059" y="437031"/>
                        <a:pt x="356024" y="442126"/>
                        <a:pt x="351256" y="445095"/>
                      </a:cubicBezTo>
                      <a:lnTo>
                        <a:pt x="8137" y="643220"/>
                      </a:lnTo>
                      <a:cubicBezTo>
                        <a:pt x="3580" y="645661"/>
                        <a:pt x="0" y="643627"/>
                        <a:pt x="0" y="638664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id="{FC1A7746-3BA0-A06A-7EC2-A642653BF3FE}"/>
                    </a:ext>
                  </a:extLst>
                </p:cNvPr>
                <p:cNvSpPr/>
                <p:nvPr/>
              </p:nvSpPr>
              <p:spPr>
                <a:xfrm>
                  <a:off x="4689439" y="2124480"/>
                  <a:ext cx="52155" cy="465096"/>
                </a:xfrm>
                <a:custGeom>
                  <a:avLst/>
                  <a:gdLst>
                    <a:gd name="connsiteX0" fmla="*/ 52155 w 52155"/>
                    <a:gd name="connsiteY0" fmla="*/ 463296 h 465096"/>
                    <a:gd name="connsiteX1" fmla="*/ 36370 w 52155"/>
                    <a:gd name="connsiteY1" fmla="*/ 463296 h 465096"/>
                    <a:gd name="connsiteX2" fmla="*/ 8137 w 52155"/>
                    <a:gd name="connsiteY2" fmla="*/ 447023 h 465096"/>
                    <a:gd name="connsiteX3" fmla="*/ 0 w 52155"/>
                    <a:gd name="connsiteY3" fmla="*/ 433516 h 465096"/>
                    <a:gd name="connsiteX4" fmla="*/ 0 w 52155"/>
                    <a:gd name="connsiteY4" fmla="*/ 8137 h 465096"/>
                    <a:gd name="connsiteX5" fmla="*/ 2522 w 52155"/>
                    <a:gd name="connsiteY5" fmla="*/ 0 h 465096"/>
                    <a:gd name="connsiteX6" fmla="*/ 46704 w 52155"/>
                    <a:gd name="connsiteY6" fmla="*/ 25142 h 465096"/>
                    <a:gd name="connsiteX7" fmla="*/ 44344 w 52155"/>
                    <a:gd name="connsiteY7" fmla="*/ 33279 h 465096"/>
                    <a:gd name="connsiteX8" fmla="*/ 44344 w 52155"/>
                    <a:gd name="connsiteY8" fmla="*/ 458658 h 465096"/>
                    <a:gd name="connsiteX9" fmla="*/ 52155 w 52155"/>
                    <a:gd name="connsiteY9" fmla="*/ 463296 h 465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155" h="465096">
                      <a:moveTo>
                        <a:pt x="52155" y="463296"/>
                      </a:moveTo>
                      <a:cubicBezTo>
                        <a:pt x="47168" y="465696"/>
                        <a:pt x="41358" y="465696"/>
                        <a:pt x="36370" y="463296"/>
                      </a:cubicBezTo>
                      <a:lnTo>
                        <a:pt x="8137" y="447023"/>
                      </a:lnTo>
                      <a:cubicBezTo>
                        <a:pt x="3401" y="444094"/>
                        <a:pt x="374" y="439065"/>
                        <a:pt x="0" y="433516"/>
                      </a:cubicBezTo>
                      <a:lnTo>
                        <a:pt x="0" y="8137"/>
                      </a:lnTo>
                      <a:cubicBezTo>
                        <a:pt x="106" y="5249"/>
                        <a:pt x="976" y="2440"/>
                        <a:pt x="2522" y="0"/>
                      </a:cubicBezTo>
                      <a:lnTo>
                        <a:pt x="46704" y="25142"/>
                      </a:lnTo>
                      <a:cubicBezTo>
                        <a:pt x="45182" y="27583"/>
                        <a:pt x="44361" y="30400"/>
                        <a:pt x="44344" y="33279"/>
                      </a:cubicBezTo>
                      <a:lnTo>
                        <a:pt x="44344" y="458658"/>
                      </a:lnTo>
                      <a:cubicBezTo>
                        <a:pt x="44263" y="463296"/>
                        <a:pt x="47518" y="465981"/>
                        <a:pt x="52155" y="463296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834" name="Freeform: Shape 833">
                <a:extLst>
                  <a:ext uri="{FF2B5EF4-FFF2-40B4-BE49-F238E27FC236}">
                    <a16:creationId xmlns:a16="http://schemas.microsoft.com/office/drawing/2014/main" id="{94950699-4915-6AEA-B607-786E6444ADF1}"/>
                  </a:ext>
                </a:extLst>
              </p:cNvPr>
              <p:cNvSpPr/>
              <p:nvPr/>
            </p:nvSpPr>
            <p:spPr>
              <a:xfrm>
                <a:off x="4782358" y="2051348"/>
                <a:ext cx="262973" cy="421353"/>
              </a:xfrm>
              <a:custGeom>
                <a:avLst/>
                <a:gdLst>
                  <a:gd name="connsiteX0" fmla="*/ 95442 w 262973"/>
                  <a:gd name="connsiteY0" fmla="*/ 128623 h 421353"/>
                  <a:gd name="connsiteX1" fmla="*/ 96012 w 262973"/>
                  <a:gd name="connsiteY1" fmla="*/ 150592 h 421353"/>
                  <a:gd name="connsiteX2" fmla="*/ 95442 w 262973"/>
                  <a:gd name="connsiteY2" fmla="*/ 172316 h 421353"/>
                  <a:gd name="connsiteX3" fmla="*/ 81284 w 262973"/>
                  <a:gd name="connsiteY3" fmla="*/ 223577 h 421353"/>
                  <a:gd name="connsiteX4" fmla="*/ 48006 w 262973"/>
                  <a:gd name="connsiteY4" fmla="*/ 258401 h 421353"/>
                  <a:gd name="connsiteX5" fmla="*/ 14809 w 262973"/>
                  <a:gd name="connsiteY5" fmla="*/ 261574 h 421353"/>
                  <a:gd name="connsiteX6" fmla="*/ 570 w 262973"/>
                  <a:gd name="connsiteY6" fmla="*/ 226750 h 421353"/>
                  <a:gd name="connsiteX7" fmla="*/ 0 w 262973"/>
                  <a:gd name="connsiteY7" fmla="*/ 205676 h 421353"/>
                  <a:gd name="connsiteX8" fmla="*/ 570 w 262973"/>
                  <a:gd name="connsiteY8" fmla="*/ 183057 h 421353"/>
                  <a:gd name="connsiteX9" fmla="*/ 14076 w 262973"/>
                  <a:gd name="connsiteY9" fmla="*/ 131796 h 421353"/>
                  <a:gd name="connsiteX10" fmla="*/ 48006 w 262973"/>
                  <a:gd name="connsiteY10" fmla="*/ 96158 h 421353"/>
                  <a:gd name="connsiteX11" fmla="*/ 82017 w 262973"/>
                  <a:gd name="connsiteY11" fmla="*/ 92578 h 421353"/>
                  <a:gd name="connsiteX12" fmla="*/ 95442 w 262973"/>
                  <a:gd name="connsiteY12" fmla="*/ 128623 h 421353"/>
                  <a:gd name="connsiteX13" fmla="*/ 178598 w 262973"/>
                  <a:gd name="connsiteY13" fmla="*/ 33262 h 421353"/>
                  <a:gd name="connsiteX14" fmla="*/ 182910 w 262973"/>
                  <a:gd name="connsiteY14" fmla="*/ 24475 h 421353"/>
                  <a:gd name="connsiteX15" fmla="*/ 189175 w 262973"/>
                  <a:gd name="connsiteY15" fmla="*/ 18617 h 421353"/>
                  <a:gd name="connsiteX16" fmla="*/ 219606 w 262973"/>
                  <a:gd name="connsiteY16" fmla="*/ 1042 h 421353"/>
                  <a:gd name="connsiteX17" fmla="*/ 224732 w 262973"/>
                  <a:gd name="connsiteY17" fmla="*/ 553 h 421353"/>
                  <a:gd name="connsiteX18" fmla="*/ 226603 w 262973"/>
                  <a:gd name="connsiteY18" fmla="*/ 6005 h 421353"/>
                  <a:gd name="connsiteX19" fmla="*/ 226603 w 262973"/>
                  <a:gd name="connsiteY19" fmla="*/ 8364 h 421353"/>
                  <a:gd name="connsiteX20" fmla="*/ 225708 w 262973"/>
                  <a:gd name="connsiteY20" fmla="*/ 11619 h 421353"/>
                  <a:gd name="connsiteX21" fmla="*/ 81122 w 262973"/>
                  <a:gd name="connsiteY21" fmla="*/ 388017 h 421353"/>
                  <a:gd name="connsiteX22" fmla="*/ 76891 w 262973"/>
                  <a:gd name="connsiteY22" fmla="*/ 396804 h 421353"/>
                  <a:gd name="connsiteX23" fmla="*/ 70544 w 262973"/>
                  <a:gd name="connsiteY23" fmla="*/ 402663 h 421353"/>
                  <a:gd name="connsiteX24" fmla="*/ 40113 w 262973"/>
                  <a:gd name="connsiteY24" fmla="*/ 420237 h 421353"/>
                  <a:gd name="connsiteX25" fmla="*/ 34987 w 262973"/>
                  <a:gd name="connsiteY25" fmla="*/ 420726 h 421353"/>
                  <a:gd name="connsiteX26" fmla="*/ 33116 w 262973"/>
                  <a:gd name="connsiteY26" fmla="*/ 415274 h 421353"/>
                  <a:gd name="connsiteX27" fmla="*/ 33116 w 262973"/>
                  <a:gd name="connsiteY27" fmla="*/ 412915 h 421353"/>
                  <a:gd name="connsiteX28" fmla="*/ 34011 w 262973"/>
                  <a:gd name="connsiteY28" fmla="*/ 409660 h 421353"/>
                  <a:gd name="connsiteX29" fmla="*/ 38486 w 262973"/>
                  <a:gd name="connsiteY29" fmla="*/ 207629 h 421353"/>
                  <a:gd name="connsiteX30" fmla="*/ 41008 w 262973"/>
                  <a:gd name="connsiteY30" fmla="*/ 218857 h 421353"/>
                  <a:gd name="connsiteX31" fmla="*/ 48006 w 262973"/>
                  <a:gd name="connsiteY31" fmla="*/ 219752 h 421353"/>
                  <a:gd name="connsiteX32" fmla="*/ 55085 w 262973"/>
                  <a:gd name="connsiteY32" fmla="*/ 210721 h 421353"/>
                  <a:gd name="connsiteX33" fmla="*/ 57526 w 262973"/>
                  <a:gd name="connsiteY33" fmla="*/ 196645 h 421353"/>
                  <a:gd name="connsiteX34" fmla="*/ 57526 w 262973"/>
                  <a:gd name="connsiteY34" fmla="*/ 147825 h 421353"/>
                  <a:gd name="connsiteX35" fmla="*/ 55085 w 262973"/>
                  <a:gd name="connsiteY35" fmla="*/ 136597 h 421353"/>
                  <a:gd name="connsiteX36" fmla="*/ 48006 w 262973"/>
                  <a:gd name="connsiteY36" fmla="*/ 135702 h 421353"/>
                  <a:gd name="connsiteX37" fmla="*/ 41008 w 262973"/>
                  <a:gd name="connsiteY37" fmla="*/ 144733 h 421353"/>
                  <a:gd name="connsiteX38" fmla="*/ 38486 w 262973"/>
                  <a:gd name="connsiteY38" fmla="*/ 158810 h 421353"/>
                  <a:gd name="connsiteX39" fmla="*/ 38486 w 262973"/>
                  <a:gd name="connsiteY39" fmla="*/ 207629 h 421353"/>
                  <a:gd name="connsiteX40" fmla="*/ 262404 w 262973"/>
                  <a:gd name="connsiteY40" fmla="*/ 191925 h 421353"/>
                  <a:gd name="connsiteX41" fmla="*/ 262974 w 262973"/>
                  <a:gd name="connsiteY41" fmla="*/ 213894 h 421353"/>
                  <a:gd name="connsiteX42" fmla="*/ 262404 w 262973"/>
                  <a:gd name="connsiteY42" fmla="*/ 235619 h 421353"/>
                  <a:gd name="connsiteX43" fmla="*/ 248247 w 262973"/>
                  <a:gd name="connsiteY43" fmla="*/ 286879 h 421353"/>
                  <a:gd name="connsiteX44" fmla="*/ 214968 w 262973"/>
                  <a:gd name="connsiteY44" fmla="*/ 322029 h 421353"/>
                  <a:gd name="connsiteX45" fmla="*/ 181771 w 262973"/>
                  <a:gd name="connsiteY45" fmla="*/ 325202 h 421353"/>
                  <a:gd name="connsiteX46" fmla="*/ 167532 w 262973"/>
                  <a:gd name="connsiteY46" fmla="*/ 290378 h 421353"/>
                  <a:gd name="connsiteX47" fmla="*/ 166962 w 262973"/>
                  <a:gd name="connsiteY47" fmla="*/ 269304 h 421353"/>
                  <a:gd name="connsiteX48" fmla="*/ 167532 w 262973"/>
                  <a:gd name="connsiteY48" fmla="*/ 246684 h 421353"/>
                  <a:gd name="connsiteX49" fmla="*/ 181039 w 262973"/>
                  <a:gd name="connsiteY49" fmla="*/ 195424 h 421353"/>
                  <a:gd name="connsiteX50" fmla="*/ 214968 w 262973"/>
                  <a:gd name="connsiteY50" fmla="*/ 159786 h 421353"/>
                  <a:gd name="connsiteX51" fmla="*/ 248979 w 262973"/>
                  <a:gd name="connsiteY51" fmla="*/ 156206 h 421353"/>
                  <a:gd name="connsiteX52" fmla="*/ 262404 w 262973"/>
                  <a:gd name="connsiteY52" fmla="*/ 191925 h 421353"/>
                  <a:gd name="connsiteX53" fmla="*/ 205448 w 262973"/>
                  <a:gd name="connsiteY53" fmla="*/ 270931 h 421353"/>
                  <a:gd name="connsiteX54" fmla="*/ 207971 w 262973"/>
                  <a:gd name="connsiteY54" fmla="*/ 282160 h 421353"/>
                  <a:gd name="connsiteX55" fmla="*/ 214968 w 262973"/>
                  <a:gd name="connsiteY55" fmla="*/ 283055 h 421353"/>
                  <a:gd name="connsiteX56" fmla="*/ 222047 w 262973"/>
                  <a:gd name="connsiteY56" fmla="*/ 274023 h 421353"/>
                  <a:gd name="connsiteX57" fmla="*/ 224488 w 262973"/>
                  <a:gd name="connsiteY57" fmla="*/ 259947 h 421353"/>
                  <a:gd name="connsiteX58" fmla="*/ 224488 w 262973"/>
                  <a:gd name="connsiteY58" fmla="*/ 211128 h 421353"/>
                  <a:gd name="connsiteX59" fmla="*/ 222047 w 262973"/>
                  <a:gd name="connsiteY59" fmla="*/ 199899 h 421353"/>
                  <a:gd name="connsiteX60" fmla="*/ 214968 w 262973"/>
                  <a:gd name="connsiteY60" fmla="*/ 199004 h 421353"/>
                  <a:gd name="connsiteX61" fmla="*/ 207971 w 262973"/>
                  <a:gd name="connsiteY61" fmla="*/ 208036 h 421353"/>
                  <a:gd name="connsiteX62" fmla="*/ 205448 w 262973"/>
                  <a:gd name="connsiteY62" fmla="*/ 222112 h 421353"/>
                  <a:gd name="connsiteX63" fmla="*/ 205448 w 262973"/>
                  <a:gd name="connsiteY63" fmla="*/ 270931 h 421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62973" h="421353">
                    <a:moveTo>
                      <a:pt x="95442" y="128623"/>
                    </a:moveTo>
                    <a:cubicBezTo>
                      <a:pt x="95849" y="136760"/>
                      <a:pt x="96012" y="144164"/>
                      <a:pt x="96012" y="150592"/>
                    </a:cubicBezTo>
                    <a:cubicBezTo>
                      <a:pt x="96012" y="157020"/>
                      <a:pt x="96012" y="164261"/>
                      <a:pt x="95442" y="172316"/>
                    </a:cubicBezTo>
                    <a:cubicBezTo>
                      <a:pt x="94661" y="190253"/>
                      <a:pt x="89820" y="207780"/>
                      <a:pt x="81284" y="223577"/>
                    </a:cubicBezTo>
                    <a:cubicBezTo>
                      <a:pt x="73620" y="238038"/>
                      <a:pt x="62106" y="250092"/>
                      <a:pt x="48006" y="258401"/>
                    </a:cubicBezTo>
                    <a:cubicBezTo>
                      <a:pt x="34336" y="266267"/>
                      <a:pt x="23271" y="267325"/>
                      <a:pt x="14809" y="261574"/>
                    </a:cubicBezTo>
                    <a:cubicBezTo>
                      <a:pt x="6672" y="255879"/>
                      <a:pt x="1546" y="244244"/>
                      <a:pt x="570" y="226750"/>
                    </a:cubicBezTo>
                    <a:cubicBezTo>
                      <a:pt x="570" y="219183"/>
                      <a:pt x="0" y="212185"/>
                      <a:pt x="0" y="205676"/>
                    </a:cubicBezTo>
                    <a:cubicBezTo>
                      <a:pt x="0" y="199167"/>
                      <a:pt x="0" y="191681"/>
                      <a:pt x="570" y="183057"/>
                    </a:cubicBezTo>
                    <a:cubicBezTo>
                      <a:pt x="1131" y="165167"/>
                      <a:pt x="5744" y="147638"/>
                      <a:pt x="14076" y="131796"/>
                    </a:cubicBezTo>
                    <a:cubicBezTo>
                      <a:pt x="21790" y="116946"/>
                      <a:pt x="33555" y="104589"/>
                      <a:pt x="48006" y="96158"/>
                    </a:cubicBezTo>
                    <a:cubicBezTo>
                      <a:pt x="62489" y="87859"/>
                      <a:pt x="73823" y="86665"/>
                      <a:pt x="82017" y="92578"/>
                    </a:cubicBezTo>
                    <a:cubicBezTo>
                      <a:pt x="90210" y="98491"/>
                      <a:pt x="94685" y="110505"/>
                      <a:pt x="95442" y="128623"/>
                    </a:cubicBezTo>
                    <a:close/>
                    <a:moveTo>
                      <a:pt x="178598" y="33262"/>
                    </a:moveTo>
                    <a:cubicBezTo>
                      <a:pt x="179769" y="30212"/>
                      <a:pt x="181218" y="27271"/>
                      <a:pt x="182910" y="24475"/>
                    </a:cubicBezTo>
                    <a:cubicBezTo>
                      <a:pt x="184440" y="21997"/>
                      <a:pt x="186604" y="19974"/>
                      <a:pt x="189175" y="18617"/>
                    </a:cubicBezTo>
                    <a:lnTo>
                      <a:pt x="219606" y="1042"/>
                    </a:lnTo>
                    <a:cubicBezTo>
                      <a:pt x="221062" y="-141"/>
                      <a:pt x="223080" y="-334"/>
                      <a:pt x="224732" y="553"/>
                    </a:cubicBezTo>
                    <a:cubicBezTo>
                      <a:pt x="226034" y="1448"/>
                      <a:pt x="226603" y="3238"/>
                      <a:pt x="226603" y="6005"/>
                    </a:cubicBezTo>
                    <a:cubicBezTo>
                      <a:pt x="226660" y="6790"/>
                      <a:pt x="226660" y="7579"/>
                      <a:pt x="226603" y="8364"/>
                    </a:cubicBezTo>
                    <a:cubicBezTo>
                      <a:pt x="226368" y="9466"/>
                      <a:pt x="226075" y="10553"/>
                      <a:pt x="225708" y="11619"/>
                    </a:cubicBezTo>
                    <a:lnTo>
                      <a:pt x="81122" y="388017"/>
                    </a:lnTo>
                    <a:cubicBezTo>
                      <a:pt x="79974" y="391068"/>
                      <a:pt x="78559" y="394005"/>
                      <a:pt x="76891" y="396804"/>
                    </a:cubicBezTo>
                    <a:cubicBezTo>
                      <a:pt x="75312" y="399270"/>
                      <a:pt x="73123" y="401287"/>
                      <a:pt x="70544" y="402663"/>
                    </a:cubicBezTo>
                    <a:lnTo>
                      <a:pt x="40113" y="420237"/>
                    </a:lnTo>
                    <a:cubicBezTo>
                      <a:pt x="37998" y="421539"/>
                      <a:pt x="36289" y="421702"/>
                      <a:pt x="34987" y="420726"/>
                    </a:cubicBezTo>
                    <a:cubicBezTo>
                      <a:pt x="33539" y="419302"/>
                      <a:pt x="32847" y="417284"/>
                      <a:pt x="33116" y="415274"/>
                    </a:cubicBezTo>
                    <a:cubicBezTo>
                      <a:pt x="33059" y="414485"/>
                      <a:pt x="33059" y="413704"/>
                      <a:pt x="33116" y="412915"/>
                    </a:cubicBezTo>
                    <a:cubicBezTo>
                      <a:pt x="33352" y="411816"/>
                      <a:pt x="33645" y="410726"/>
                      <a:pt x="34011" y="409660"/>
                    </a:cubicBezTo>
                    <a:close/>
                    <a:moveTo>
                      <a:pt x="38486" y="207629"/>
                    </a:moveTo>
                    <a:cubicBezTo>
                      <a:pt x="38494" y="211511"/>
                      <a:pt x="39357" y="215343"/>
                      <a:pt x="41008" y="218857"/>
                    </a:cubicBezTo>
                    <a:cubicBezTo>
                      <a:pt x="42392" y="221380"/>
                      <a:pt x="44751" y="221624"/>
                      <a:pt x="48006" y="219752"/>
                    </a:cubicBezTo>
                    <a:cubicBezTo>
                      <a:pt x="51439" y="217761"/>
                      <a:pt x="53970" y="214528"/>
                      <a:pt x="55085" y="210721"/>
                    </a:cubicBezTo>
                    <a:cubicBezTo>
                      <a:pt x="56549" y="206164"/>
                      <a:pt x="57363" y="201427"/>
                      <a:pt x="57526" y="196645"/>
                    </a:cubicBezTo>
                    <a:cubicBezTo>
                      <a:pt x="58258" y="179476"/>
                      <a:pt x="58258" y="163203"/>
                      <a:pt x="57526" y="147825"/>
                    </a:cubicBezTo>
                    <a:cubicBezTo>
                      <a:pt x="57526" y="143951"/>
                      <a:pt x="56696" y="140122"/>
                      <a:pt x="55085" y="136597"/>
                    </a:cubicBezTo>
                    <a:cubicBezTo>
                      <a:pt x="53701" y="134156"/>
                      <a:pt x="51342" y="133830"/>
                      <a:pt x="48006" y="135702"/>
                    </a:cubicBezTo>
                    <a:cubicBezTo>
                      <a:pt x="44662" y="137768"/>
                      <a:pt x="42172" y="140976"/>
                      <a:pt x="41008" y="144733"/>
                    </a:cubicBezTo>
                    <a:cubicBezTo>
                      <a:pt x="39527" y="149287"/>
                      <a:pt x="38681" y="154024"/>
                      <a:pt x="38486" y="158810"/>
                    </a:cubicBezTo>
                    <a:cubicBezTo>
                      <a:pt x="37754" y="175083"/>
                      <a:pt x="37754" y="191356"/>
                      <a:pt x="38486" y="207629"/>
                    </a:cubicBezTo>
                    <a:close/>
                    <a:moveTo>
                      <a:pt x="262404" y="191925"/>
                    </a:moveTo>
                    <a:cubicBezTo>
                      <a:pt x="262404" y="200062"/>
                      <a:pt x="262974" y="207385"/>
                      <a:pt x="262974" y="213894"/>
                    </a:cubicBezTo>
                    <a:cubicBezTo>
                      <a:pt x="262974" y="220403"/>
                      <a:pt x="262974" y="227564"/>
                      <a:pt x="262404" y="235619"/>
                    </a:cubicBezTo>
                    <a:cubicBezTo>
                      <a:pt x="261615" y="253554"/>
                      <a:pt x="256774" y="271079"/>
                      <a:pt x="248247" y="286879"/>
                    </a:cubicBezTo>
                    <a:cubicBezTo>
                      <a:pt x="240631" y="301460"/>
                      <a:pt x="229109" y="313631"/>
                      <a:pt x="214968" y="322029"/>
                    </a:cubicBezTo>
                    <a:cubicBezTo>
                      <a:pt x="201299" y="329948"/>
                      <a:pt x="190233" y="331006"/>
                      <a:pt x="181771" y="325202"/>
                    </a:cubicBezTo>
                    <a:cubicBezTo>
                      <a:pt x="173634" y="319425"/>
                      <a:pt x="168508" y="307872"/>
                      <a:pt x="167532" y="290378"/>
                    </a:cubicBezTo>
                    <a:cubicBezTo>
                      <a:pt x="167532" y="282811"/>
                      <a:pt x="166962" y="275813"/>
                      <a:pt x="166962" y="269304"/>
                    </a:cubicBezTo>
                    <a:cubicBezTo>
                      <a:pt x="166962" y="262795"/>
                      <a:pt x="166962" y="255309"/>
                      <a:pt x="167532" y="246684"/>
                    </a:cubicBezTo>
                    <a:cubicBezTo>
                      <a:pt x="168093" y="228795"/>
                      <a:pt x="172707" y="211266"/>
                      <a:pt x="181039" y="195424"/>
                    </a:cubicBezTo>
                    <a:cubicBezTo>
                      <a:pt x="188752" y="180574"/>
                      <a:pt x="200518" y="168217"/>
                      <a:pt x="214968" y="159786"/>
                    </a:cubicBezTo>
                    <a:cubicBezTo>
                      <a:pt x="229451" y="151487"/>
                      <a:pt x="240785" y="150293"/>
                      <a:pt x="248979" y="156206"/>
                    </a:cubicBezTo>
                    <a:cubicBezTo>
                      <a:pt x="257173" y="162119"/>
                      <a:pt x="261648" y="174025"/>
                      <a:pt x="262404" y="191925"/>
                    </a:cubicBezTo>
                    <a:close/>
                    <a:moveTo>
                      <a:pt x="205448" y="270931"/>
                    </a:moveTo>
                    <a:cubicBezTo>
                      <a:pt x="205456" y="274813"/>
                      <a:pt x="206319" y="278646"/>
                      <a:pt x="207971" y="282160"/>
                    </a:cubicBezTo>
                    <a:cubicBezTo>
                      <a:pt x="209354" y="284682"/>
                      <a:pt x="211713" y="284926"/>
                      <a:pt x="214968" y="283055"/>
                    </a:cubicBezTo>
                    <a:cubicBezTo>
                      <a:pt x="218345" y="281004"/>
                      <a:pt x="220859" y="277794"/>
                      <a:pt x="222047" y="274023"/>
                    </a:cubicBezTo>
                    <a:cubicBezTo>
                      <a:pt x="223511" y="269467"/>
                      <a:pt x="224325" y="264730"/>
                      <a:pt x="224488" y="259947"/>
                    </a:cubicBezTo>
                    <a:cubicBezTo>
                      <a:pt x="225310" y="243685"/>
                      <a:pt x="225310" y="227390"/>
                      <a:pt x="224488" y="211128"/>
                    </a:cubicBezTo>
                    <a:cubicBezTo>
                      <a:pt x="224496" y="207252"/>
                      <a:pt x="223666" y="203422"/>
                      <a:pt x="222047" y="199899"/>
                    </a:cubicBezTo>
                    <a:cubicBezTo>
                      <a:pt x="220664" y="197458"/>
                      <a:pt x="218304" y="197133"/>
                      <a:pt x="214968" y="199004"/>
                    </a:cubicBezTo>
                    <a:cubicBezTo>
                      <a:pt x="211624" y="201070"/>
                      <a:pt x="209134" y="204278"/>
                      <a:pt x="207971" y="208036"/>
                    </a:cubicBezTo>
                    <a:cubicBezTo>
                      <a:pt x="206490" y="212590"/>
                      <a:pt x="205644" y="217326"/>
                      <a:pt x="205448" y="222112"/>
                    </a:cubicBezTo>
                    <a:cubicBezTo>
                      <a:pt x="204740" y="238331"/>
                      <a:pt x="204740" y="254604"/>
                      <a:pt x="205448" y="270931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617" name="Graphic 4">
              <a:extLst>
                <a:ext uri="{FF2B5EF4-FFF2-40B4-BE49-F238E27FC236}">
                  <a16:creationId xmlns:a16="http://schemas.microsoft.com/office/drawing/2014/main" id="{40340643-0026-54AC-7364-78D1C5C461EC}"/>
                </a:ext>
              </a:extLst>
            </p:cNvPr>
            <p:cNvGrpSpPr/>
            <p:nvPr/>
          </p:nvGrpSpPr>
          <p:grpSpPr>
            <a:xfrm>
              <a:off x="4489849" y="3117060"/>
              <a:ext cx="2338530" cy="1934875"/>
              <a:chOff x="4489849" y="3117060"/>
              <a:chExt cx="2338530" cy="1934875"/>
            </a:xfrm>
          </p:grpSpPr>
          <p:sp>
            <p:nvSpPr>
              <p:cNvPr id="743" name="Freeform: Shape 742">
                <a:extLst>
                  <a:ext uri="{FF2B5EF4-FFF2-40B4-BE49-F238E27FC236}">
                    <a16:creationId xmlns:a16="http://schemas.microsoft.com/office/drawing/2014/main" id="{3283EF9D-BB48-EE04-0BD0-2856D19F6CD4}"/>
                  </a:ext>
                </a:extLst>
              </p:cNvPr>
              <p:cNvSpPr/>
              <p:nvPr/>
            </p:nvSpPr>
            <p:spPr>
              <a:xfrm>
                <a:off x="4489849" y="3716977"/>
                <a:ext cx="2312981" cy="1334795"/>
              </a:xfrm>
              <a:custGeom>
                <a:avLst/>
                <a:gdLst>
                  <a:gd name="connsiteX0" fmla="*/ 2302079 w 2312981"/>
                  <a:gd name="connsiteY0" fmla="*/ 760517 h 1334795"/>
                  <a:gd name="connsiteX1" fmla="*/ 2312982 w 2312981"/>
                  <a:gd name="connsiteY1" fmla="*/ 745708 h 1334795"/>
                  <a:gd name="connsiteX2" fmla="*/ 2312982 w 2312981"/>
                  <a:gd name="connsiteY2" fmla="*/ 722763 h 1334795"/>
                  <a:gd name="connsiteX3" fmla="*/ 1046932 w 2312981"/>
                  <a:gd name="connsiteY3" fmla="*/ 6176 h 1334795"/>
                  <a:gd name="connsiteX4" fmla="*/ 995346 w 2312981"/>
                  <a:gd name="connsiteY4" fmla="*/ 6176 h 1334795"/>
                  <a:gd name="connsiteX5" fmla="*/ 0 w 2312981"/>
                  <a:gd name="connsiteY5" fmla="*/ 580861 h 1334795"/>
                  <a:gd name="connsiteX6" fmla="*/ 1307221 w 2312981"/>
                  <a:gd name="connsiteY6" fmla="*/ 1334796 h 13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2981" h="1334795">
                    <a:moveTo>
                      <a:pt x="2302079" y="760517"/>
                    </a:moveTo>
                    <a:cubicBezTo>
                      <a:pt x="2308165" y="757970"/>
                      <a:pt x="2312355" y="752275"/>
                      <a:pt x="2312982" y="745708"/>
                    </a:cubicBezTo>
                    <a:cubicBezTo>
                      <a:pt x="2312982" y="740338"/>
                      <a:pt x="2312982" y="722763"/>
                      <a:pt x="2312982" y="722763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580861"/>
                    </a:lnTo>
                    <a:lnTo>
                      <a:pt x="1307221" y="1334796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4" name="Freeform: Shape 743">
                <a:extLst>
                  <a:ext uri="{FF2B5EF4-FFF2-40B4-BE49-F238E27FC236}">
                    <a16:creationId xmlns:a16="http://schemas.microsoft.com/office/drawing/2014/main" id="{AC65EDF3-A86B-5B00-6094-835553CDE161}"/>
                  </a:ext>
                </a:extLst>
              </p:cNvPr>
              <p:cNvSpPr/>
              <p:nvPr/>
            </p:nvSpPr>
            <p:spPr>
              <a:xfrm>
                <a:off x="4489849" y="3716977"/>
                <a:ext cx="2312981" cy="1334795"/>
              </a:xfrm>
              <a:custGeom>
                <a:avLst/>
                <a:gdLst>
                  <a:gd name="connsiteX0" fmla="*/ 2302079 w 2312981"/>
                  <a:gd name="connsiteY0" fmla="*/ 760517 h 1334795"/>
                  <a:gd name="connsiteX1" fmla="*/ 2312982 w 2312981"/>
                  <a:gd name="connsiteY1" fmla="*/ 745708 h 1334795"/>
                  <a:gd name="connsiteX2" fmla="*/ 2312982 w 2312981"/>
                  <a:gd name="connsiteY2" fmla="*/ 722763 h 1334795"/>
                  <a:gd name="connsiteX3" fmla="*/ 1046932 w 2312981"/>
                  <a:gd name="connsiteY3" fmla="*/ 6176 h 1334795"/>
                  <a:gd name="connsiteX4" fmla="*/ 995346 w 2312981"/>
                  <a:gd name="connsiteY4" fmla="*/ 6176 h 1334795"/>
                  <a:gd name="connsiteX5" fmla="*/ 0 w 2312981"/>
                  <a:gd name="connsiteY5" fmla="*/ 580861 h 1334795"/>
                  <a:gd name="connsiteX6" fmla="*/ 1307221 w 2312981"/>
                  <a:gd name="connsiteY6" fmla="*/ 1334796 h 13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2981" h="1334795">
                    <a:moveTo>
                      <a:pt x="2302079" y="760517"/>
                    </a:moveTo>
                    <a:cubicBezTo>
                      <a:pt x="2308165" y="757970"/>
                      <a:pt x="2312355" y="752275"/>
                      <a:pt x="2312982" y="745708"/>
                    </a:cubicBezTo>
                    <a:cubicBezTo>
                      <a:pt x="2312982" y="740338"/>
                      <a:pt x="2312982" y="722763"/>
                      <a:pt x="2312982" y="722763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580861"/>
                    </a:lnTo>
                    <a:lnTo>
                      <a:pt x="1307221" y="1334796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5" name="Freeform: Shape 744">
                <a:extLst>
                  <a:ext uri="{FF2B5EF4-FFF2-40B4-BE49-F238E27FC236}">
                    <a16:creationId xmlns:a16="http://schemas.microsoft.com/office/drawing/2014/main" id="{9244848D-93B1-EB8D-24BF-613C81E1C95A}"/>
                  </a:ext>
                </a:extLst>
              </p:cNvPr>
              <p:cNvSpPr/>
              <p:nvPr/>
            </p:nvSpPr>
            <p:spPr>
              <a:xfrm>
                <a:off x="4489849" y="3694927"/>
                <a:ext cx="2312757" cy="1334714"/>
              </a:xfrm>
              <a:custGeom>
                <a:avLst/>
                <a:gdLst>
                  <a:gd name="connsiteX0" fmla="*/ 2302079 w 2312757"/>
                  <a:gd name="connsiteY0" fmla="*/ 760273 h 1334714"/>
                  <a:gd name="connsiteX1" fmla="*/ 2302079 w 2312757"/>
                  <a:gd name="connsiteY1" fmla="*/ 730493 h 1334714"/>
                  <a:gd name="connsiteX2" fmla="*/ 1046932 w 2312757"/>
                  <a:gd name="connsiteY2" fmla="*/ 6176 h 1334714"/>
                  <a:gd name="connsiteX3" fmla="*/ 995346 w 2312757"/>
                  <a:gd name="connsiteY3" fmla="*/ 6176 h 1334714"/>
                  <a:gd name="connsiteX4" fmla="*/ 0 w 2312757"/>
                  <a:gd name="connsiteY4" fmla="*/ 580536 h 1334714"/>
                  <a:gd name="connsiteX5" fmla="*/ 1307139 w 2312757"/>
                  <a:gd name="connsiteY5" fmla="*/ 1334714 h 1334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2757" h="1334714">
                    <a:moveTo>
                      <a:pt x="2302079" y="760273"/>
                    </a:moveTo>
                    <a:cubicBezTo>
                      <a:pt x="2316318" y="752136"/>
                      <a:pt x="2316318" y="738711"/>
                      <a:pt x="2302079" y="730493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580536"/>
                    </a:lnTo>
                    <a:lnTo>
                      <a:pt x="1307139" y="1334714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6" name="Freeform: Shape 745">
                <a:extLst>
                  <a:ext uri="{FF2B5EF4-FFF2-40B4-BE49-F238E27FC236}">
                    <a16:creationId xmlns:a16="http://schemas.microsoft.com/office/drawing/2014/main" id="{DB06558D-69F0-7997-9083-EF7D849F110F}"/>
                  </a:ext>
                </a:extLst>
              </p:cNvPr>
              <p:cNvSpPr/>
              <p:nvPr/>
            </p:nvSpPr>
            <p:spPr>
              <a:xfrm>
                <a:off x="4489849" y="3694927"/>
                <a:ext cx="2312757" cy="1334714"/>
              </a:xfrm>
              <a:custGeom>
                <a:avLst/>
                <a:gdLst>
                  <a:gd name="connsiteX0" fmla="*/ 2302079 w 2312757"/>
                  <a:gd name="connsiteY0" fmla="*/ 760273 h 1334714"/>
                  <a:gd name="connsiteX1" fmla="*/ 2302079 w 2312757"/>
                  <a:gd name="connsiteY1" fmla="*/ 730493 h 1334714"/>
                  <a:gd name="connsiteX2" fmla="*/ 1046932 w 2312757"/>
                  <a:gd name="connsiteY2" fmla="*/ 6176 h 1334714"/>
                  <a:gd name="connsiteX3" fmla="*/ 995346 w 2312757"/>
                  <a:gd name="connsiteY3" fmla="*/ 6176 h 1334714"/>
                  <a:gd name="connsiteX4" fmla="*/ 0 w 2312757"/>
                  <a:gd name="connsiteY4" fmla="*/ 580536 h 1334714"/>
                  <a:gd name="connsiteX5" fmla="*/ 1307139 w 2312757"/>
                  <a:gd name="connsiteY5" fmla="*/ 1334714 h 1334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2757" h="1334714">
                    <a:moveTo>
                      <a:pt x="2302079" y="760273"/>
                    </a:moveTo>
                    <a:cubicBezTo>
                      <a:pt x="2316318" y="752136"/>
                      <a:pt x="2316318" y="738711"/>
                      <a:pt x="2302079" y="730493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580536"/>
                    </a:lnTo>
                    <a:lnTo>
                      <a:pt x="1307139" y="1334714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7" name="Freeform: Shape 746">
                <a:extLst>
                  <a:ext uri="{FF2B5EF4-FFF2-40B4-BE49-F238E27FC236}">
                    <a16:creationId xmlns:a16="http://schemas.microsoft.com/office/drawing/2014/main" id="{F4818C51-F89B-1638-704C-7B0AB985B52D}"/>
                  </a:ext>
                </a:extLst>
              </p:cNvPr>
              <p:cNvSpPr/>
              <p:nvPr/>
            </p:nvSpPr>
            <p:spPr>
              <a:xfrm>
                <a:off x="4611490" y="3693887"/>
                <a:ext cx="2161804" cy="1247634"/>
              </a:xfrm>
              <a:custGeom>
                <a:avLst/>
                <a:gdLst>
                  <a:gd name="connsiteX0" fmla="*/ 107484 w 2161804"/>
                  <a:gd name="connsiteY0" fmla="*/ 431374 h 1247634"/>
                  <a:gd name="connsiteX1" fmla="*/ 844413 w 2161804"/>
                  <a:gd name="connsiteY1" fmla="*/ 6157 h 1247634"/>
                  <a:gd name="connsiteX2" fmla="*/ 895917 w 2161804"/>
                  <a:gd name="connsiteY2" fmla="*/ 6157 h 1247634"/>
                  <a:gd name="connsiteX3" fmla="*/ 2065956 w 2161804"/>
                  <a:gd name="connsiteY3" fmla="*/ 681492 h 1247634"/>
                  <a:gd name="connsiteX4" fmla="*/ 2161804 w 2161804"/>
                  <a:gd name="connsiteY4" fmla="*/ 625594 h 1247634"/>
                  <a:gd name="connsiteX5" fmla="*/ 2161804 w 2161804"/>
                  <a:gd name="connsiteY5" fmla="*/ 739506 h 1247634"/>
                  <a:gd name="connsiteX6" fmla="*/ 2160014 w 2161804"/>
                  <a:gd name="connsiteY6" fmla="*/ 740564 h 1247634"/>
                  <a:gd name="connsiteX7" fmla="*/ 2151145 w 2161804"/>
                  <a:gd name="connsiteY7" fmla="*/ 760742 h 1247634"/>
                  <a:gd name="connsiteX8" fmla="*/ 1307221 w 2161804"/>
                  <a:gd name="connsiteY8" fmla="*/ 1247635 h 1247634"/>
                  <a:gd name="connsiteX9" fmla="*/ 0 w 2161804"/>
                  <a:gd name="connsiteY9" fmla="*/ 493456 h 1247634"/>
                  <a:gd name="connsiteX10" fmla="*/ 0 w 2161804"/>
                  <a:gd name="connsiteY10" fmla="*/ 369455 h 124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1804" h="1247634">
                    <a:moveTo>
                      <a:pt x="107484" y="431374"/>
                    </a:moveTo>
                    <a:lnTo>
                      <a:pt x="844413" y="6157"/>
                    </a:lnTo>
                    <a:cubicBezTo>
                      <a:pt x="860597" y="-2052"/>
                      <a:pt x="879734" y="-2052"/>
                      <a:pt x="895917" y="6157"/>
                    </a:cubicBezTo>
                    <a:lnTo>
                      <a:pt x="2065956" y="681492"/>
                    </a:lnTo>
                    <a:lnTo>
                      <a:pt x="2161804" y="625594"/>
                    </a:lnTo>
                    <a:lnTo>
                      <a:pt x="2161804" y="739506"/>
                    </a:lnTo>
                    <a:lnTo>
                      <a:pt x="2160014" y="740564"/>
                    </a:lnTo>
                    <a:cubicBezTo>
                      <a:pt x="2163188" y="747561"/>
                      <a:pt x="2160665" y="755210"/>
                      <a:pt x="2151145" y="760742"/>
                    </a:cubicBezTo>
                    <a:lnTo>
                      <a:pt x="1307221" y="1247635"/>
                    </a:lnTo>
                    <a:lnTo>
                      <a:pt x="0" y="493456"/>
                    </a:lnTo>
                    <a:lnTo>
                      <a:pt x="0" y="369455"/>
                    </a:lnTo>
                    <a:close/>
                  </a:path>
                </a:pathLst>
              </a:custGeom>
              <a:solidFill>
                <a:srgbClr val="EBEBEB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8" name="Freeform: Shape 747">
                <a:extLst>
                  <a:ext uri="{FF2B5EF4-FFF2-40B4-BE49-F238E27FC236}">
                    <a16:creationId xmlns:a16="http://schemas.microsoft.com/office/drawing/2014/main" id="{65AE8B9C-6D8D-8268-254F-C2CAA6A33481}"/>
                  </a:ext>
                </a:extLst>
              </p:cNvPr>
              <p:cNvSpPr/>
              <p:nvPr/>
            </p:nvSpPr>
            <p:spPr>
              <a:xfrm>
                <a:off x="4611490" y="3569886"/>
                <a:ext cx="2161824" cy="1247634"/>
              </a:xfrm>
              <a:custGeom>
                <a:avLst/>
                <a:gdLst>
                  <a:gd name="connsiteX0" fmla="*/ 2151145 w 2161824"/>
                  <a:gd name="connsiteY0" fmla="*/ 760580 h 1247634"/>
                  <a:gd name="connsiteX1" fmla="*/ 2151145 w 2161824"/>
                  <a:gd name="connsiteY1" fmla="*/ 730800 h 1247634"/>
                  <a:gd name="connsiteX2" fmla="*/ 895917 w 2161824"/>
                  <a:gd name="connsiteY2" fmla="*/ 6157 h 1247634"/>
                  <a:gd name="connsiteX3" fmla="*/ 844413 w 2161824"/>
                  <a:gd name="connsiteY3" fmla="*/ 6157 h 1247634"/>
                  <a:gd name="connsiteX4" fmla="*/ 0 w 2161824"/>
                  <a:gd name="connsiteY4" fmla="*/ 493456 h 1247634"/>
                  <a:gd name="connsiteX5" fmla="*/ 1307221 w 2161824"/>
                  <a:gd name="connsiteY5" fmla="*/ 1247635 h 124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1824" h="1247634">
                    <a:moveTo>
                      <a:pt x="2151145" y="760580"/>
                    </a:moveTo>
                    <a:cubicBezTo>
                      <a:pt x="2165384" y="752443"/>
                      <a:pt x="2165384" y="739018"/>
                      <a:pt x="2151145" y="730800"/>
                    </a:cubicBezTo>
                    <a:lnTo>
                      <a:pt x="895917" y="6157"/>
                    </a:lnTo>
                    <a:cubicBezTo>
                      <a:pt x="879734" y="-2052"/>
                      <a:pt x="860597" y="-2052"/>
                      <a:pt x="844413" y="6157"/>
                    </a:cubicBezTo>
                    <a:lnTo>
                      <a:pt x="0" y="493456"/>
                    </a:lnTo>
                    <a:lnTo>
                      <a:pt x="1307221" y="1247635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9" name="Freeform: Shape 748">
                <a:extLst>
                  <a:ext uri="{FF2B5EF4-FFF2-40B4-BE49-F238E27FC236}">
                    <a16:creationId xmlns:a16="http://schemas.microsoft.com/office/drawing/2014/main" id="{BFD7AEF6-8385-78C5-FD3D-E2C3D4309E52}"/>
                  </a:ext>
                </a:extLst>
              </p:cNvPr>
              <p:cNvSpPr/>
              <p:nvPr/>
            </p:nvSpPr>
            <p:spPr>
              <a:xfrm>
                <a:off x="4611490" y="4063342"/>
                <a:ext cx="1307220" cy="878098"/>
              </a:xfrm>
              <a:custGeom>
                <a:avLst/>
                <a:gdLst>
                  <a:gd name="connsiteX0" fmla="*/ 1307221 w 1307220"/>
                  <a:gd name="connsiteY0" fmla="*/ 754178 h 878098"/>
                  <a:gd name="connsiteX1" fmla="*/ 1307221 w 1307220"/>
                  <a:gd name="connsiteY1" fmla="*/ 878098 h 878098"/>
                  <a:gd name="connsiteX2" fmla="*/ 0 w 1307220"/>
                  <a:gd name="connsiteY2" fmla="*/ 123920 h 878098"/>
                  <a:gd name="connsiteX3" fmla="*/ 0 w 1307220"/>
                  <a:gd name="connsiteY3" fmla="*/ 0 h 878098"/>
                  <a:gd name="connsiteX4" fmla="*/ 1307221 w 1307220"/>
                  <a:gd name="connsiteY4" fmla="*/ 754178 h 878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220" h="878098">
                    <a:moveTo>
                      <a:pt x="1307221" y="754178"/>
                    </a:moveTo>
                    <a:lnTo>
                      <a:pt x="1307221" y="878098"/>
                    </a:lnTo>
                    <a:lnTo>
                      <a:pt x="0" y="123920"/>
                    </a:lnTo>
                    <a:lnTo>
                      <a:pt x="0" y="0"/>
                    </a:lnTo>
                    <a:lnTo>
                      <a:pt x="1307221" y="754178"/>
                    </a:lnTo>
                    <a:close/>
                  </a:path>
                </a:pathLst>
              </a:custGeom>
              <a:solidFill>
                <a:srgbClr val="E6E6E6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0" name="Freeform: Shape 749">
                <a:extLst>
                  <a:ext uri="{FF2B5EF4-FFF2-40B4-BE49-F238E27FC236}">
                    <a16:creationId xmlns:a16="http://schemas.microsoft.com/office/drawing/2014/main" id="{CE803575-DE74-393B-8487-116132581144}"/>
                  </a:ext>
                </a:extLst>
              </p:cNvPr>
              <p:cNvSpPr/>
              <p:nvPr/>
            </p:nvSpPr>
            <p:spPr>
              <a:xfrm>
                <a:off x="5897728" y="4749505"/>
                <a:ext cx="42182" cy="23840"/>
              </a:xfrm>
              <a:custGeom>
                <a:avLst/>
                <a:gdLst>
                  <a:gd name="connsiteX0" fmla="*/ 7314 w 42182"/>
                  <a:gd name="connsiteY0" fmla="*/ 19603 h 23840"/>
                  <a:gd name="connsiteX1" fmla="*/ 16834 w 42182"/>
                  <a:gd name="connsiteY1" fmla="*/ 22858 h 23840"/>
                  <a:gd name="connsiteX2" fmla="*/ 32049 w 42182"/>
                  <a:gd name="connsiteY2" fmla="*/ 22858 h 23840"/>
                  <a:gd name="connsiteX3" fmla="*/ 36768 w 42182"/>
                  <a:gd name="connsiteY3" fmla="*/ 21068 h 23840"/>
                  <a:gd name="connsiteX4" fmla="*/ 34653 w 42182"/>
                  <a:gd name="connsiteY4" fmla="*/ 4144 h 23840"/>
                  <a:gd name="connsiteX5" fmla="*/ 21309 w 42182"/>
                  <a:gd name="connsiteY5" fmla="*/ 238 h 23840"/>
                  <a:gd name="connsiteX6" fmla="*/ 5036 w 42182"/>
                  <a:gd name="connsiteY6" fmla="*/ 2923 h 23840"/>
                  <a:gd name="connsiteX7" fmla="*/ 3571 w 42182"/>
                  <a:gd name="connsiteY7" fmla="*/ 4144 h 23840"/>
                  <a:gd name="connsiteX8" fmla="*/ 7314 w 42182"/>
                  <a:gd name="connsiteY8" fmla="*/ 1960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182" h="23840">
                    <a:moveTo>
                      <a:pt x="7314" y="19603"/>
                    </a:moveTo>
                    <a:cubicBezTo>
                      <a:pt x="10316" y="21133"/>
                      <a:pt x="13522" y="22231"/>
                      <a:pt x="16834" y="22858"/>
                    </a:cubicBezTo>
                    <a:cubicBezTo>
                      <a:pt x="21822" y="24168"/>
                      <a:pt x="27062" y="24168"/>
                      <a:pt x="32049" y="22858"/>
                    </a:cubicBezTo>
                    <a:cubicBezTo>
                      <a:pt x="33717" y="22557"/>
                      <a:pt x="35320" y="21947"/>
                      <a:pt x="36768" y="21068"/>
                    </a:cubicBezTo>
                    <a:cubicBezTo>
                      <a:pt x="44905" y="16918"/>
                      <a:pt x="43603" y="9189"/>
                      <a:pt x="34653" y="4144"/>
                    </a:cubicBezTo>
                    <a:cubicBezTo>
                      <a:pt x="30528" y="1914"/>
                      <a:pt x="25979" y="580"/>
                      <a:pt x="21309" y="238"/>
                    </a:cubicBezTo>
                    <a:cubicBezTo>
                      <a:pt x="15736" y="-486"/>
                      <a:pt x="10081" y="450"/>
                      <a:pt x="5036" y="2923"/>
                    </a:cubicBezTo>
                    <a:cubicBezTo>
                      <a:pt x="4434" y="3167"/>
                      <a:pt x="3921" y="3590"/>
                      <a:pt x="3571" y="4144"/>
                    </a:cubicBezTo>
                    <a:cubicBezTo>
                      <a:pt x="-2206" y="8293"/>
                      <a:pt x="-985" y="14803"/>
                      <a:pt x="7314" y="196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1" name="Freeform: Shape 750">
                <a:extLst>
                  <a:ext uri="{FF2B5EF4-FFF2-40B4-BE49-F238E27FC236}">
                    <a16:creationId xmlns:a16="http://schemas.microsoft.com/office/drawing/2014/main" id="{1FDEF0C9-D91B-9F76-7396-91BECA868CCF}"/>
                  </a:ext>
                </a:extLst>
              </p:cNvPr>
              <p:cNvSpPr/>
              <p:nvPr/>
            </p:nvSpPr>
            <p:spPr>
              <a:xfrm>
                <a:off x="5774953" y="4732648"/>
                <a:ext cx="154498" cy="193830"/>
              </a:xfrm>
              <a:custGeom>
                <a:avLst/>
                <a:gdLst>
                  <a:gd name="connsiteX0" fmla="*/ 66 w 154498"/>
                  <a:gd name="connsiteY0" fmla="*/ 133448 h 193830"/>
                  <a:gd name="connsiteX1" fmla="*/ 13166 w 154498"/>
                  <a:gd name="connsiteY1" fmla="*/ 176328 h 193830"/>
                  <a:gd name="connsiteX2" fmla="*/ 50025 w 154498"/>
                  <a:gd name="connsiteY2" fmla="*/ 193822 h 193830"/>
                  <a:gd name="connsiteX3" fmla="*/ 50025 w 154498"/>
                  <a:gd name="connsiteY3" fmla="*/ 193822 h 193830"/>
                  <a:gd name="connsiteX4" fmla="*/ 85744 w 154498"/>
                  <a:gd name="connsiteY4" fmla="*/ 183163 h 193830"/>
                  <a:gd name="connsiteX5" fmla="*/ 92254 w 154498"/>
                  <a:gd name="connsiteY5" fmla="*/ 179257 h 193830"/>
                  <a:gd name="connsiteX6" fmla="*/ 77689 w 154498"/>
                  <a:gd name="connsiteY6" fmla="*/ 171121 h 193830"/>
                  <a:gd name="connsiteX7" fmla="*/ 14549 w 154498"/>
                  <a:gd name="connsiteY7" fmla="*/ 133611 h 193830"/>
                  <a:gd name="connsiteX8" fmla="*/ 78259 w 154498"/>
                  <a:gd name="connsiteY8" fmla="*/ 23198 h 193830"/>
                  <a:gd name="connsiteX9" fmla="*/ 126183 w 154498"/>
                  <a:gd name="connsiteY9" fmla="*/ 20838 h 193830"/>
                  <a:gd name="connsiteX10" fmla="*/ 139283 w 154498"/>
                  <a:gd name="connsiteY10" fmla="*/ 39878 h 193830"/>
                  <a:gd name="connsiteX11" fmla="*/ 154498 w 154498"/>
                  <a:gd name="connsiteY11" fmla="*/ 39878 h 193830"/>
                  <a:gd name="connsiteX12" fmla="*/ 143758 w 154498"/>
                  <a:gd name="connsiteY12" fmla="*/ 17258 h 193830"/>
                  <a:gd name="connsiteX13" fmla="*/ 106818 w 154498"/>
                  <a:gd name="connsiteY13" fmla="*/ 9 h 193830"/>
                  <a:gd name="connsiteX14" fmla="*/ 70854 w 154498"/>
                  <a:gd name="connsiteY14" fmla="*/ 10749 h 193830"/>
                  <a:gd name="connsiteX15" fmla="*/ 66 w 154498"/>
                  <a:gd name="connsiteY15" fmla="*/ 133448 h 1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4498" h="193830">
                    <a:moveTo>
                      <a:pt x="66" y="133448"/>
                    </a:moveTo>
                    <a:cubicBezTo>
                      <a:pt x="-617" y="148818"/>
                      <a:pt x="4004" y="163960"/>
                      <a:pt x="13166" y="176328"/>
                    </a:cubicBezTo>
                    <a:cubicBezTo>
                      <a:pt x="22027" y="187622"/>
                      <a:pt x="35672" y="194098"/>
                      <a:pt x="50025" y="193822"/>
                    </a:cubicBezTo>
                    <a:lnTo>
                      <a:pt x="50025" y="193822"/>
                    </a:lnTo>
                    <a:cubicBezTo>
                      <a:pt x="62661" y="193472"/>
                      <a:pt x="74980" y="189794"/>
                      <a:pt x="85744" y="183163"/>
                    </a:cubicBezTo>
                    <a:cubicBezTo>
                      <a:pt x="87778" y="181942"/>
                      <a:pt x="90138" y="180722"/>
                      <a:pt x="92254" y="179257"/>
                    </a:cubicBezTo>
                    <a:lnTo>
                      <a:pt x="77689" y="171121"/>
                    </a:lnTo>
                    <a:cubicBezTo>
                      <a:pt x="42539" y="190730"/>
                      <a:pt x="14631" y="174050"/>
                      <a:pt x="14549" y="133611"/>
                    </a:cubicBezTo>
                    <a:cubicBezTo>
                      <a:pt x="17039" y="88779"/>
                      <a:pt x="40684" y="47795"/>
                      <a:pt x="78259" y="23198"/>
                    </a:cubicBezTo>
                    <a:cubicBezTo>
                      <a:pt x="97298" y="12213"/>
                      <a:pt x="114548" y="11888"/>
                      <a:pt x="126183" y="20838"/>
                    </a:cubicBezTo>
                    <a:cubicBezTo>
                      <a:pt x="132652" y="25452"/>
                      <a:pt x="137281" y="32189"/>
                      <a:pt x="139283" y="39878"/>
                    </a:cubicBezTo>
                    <a:cubicBezTo>
                      <a:pt x="144271" y="41188"/>
                      <a:pt x="149511" y="41188"/>
                      <a:pt x="154498" y="39878"/>
                    </a:cubicBezTo>
                    <a:cubicBezTo>
                      <a:pt x="152749" y="31595"/>
                      <a:pt x="149071" y="23849"/>
                      <a:pt x="143758" y="17258"/>
                    </a:cubicBezTo>
                    <a:cubicBezTo>
                      <a:pt x="134775" y="6103"/>
                      <a:pt x="121138" y="-268"/>
                      <a:pt x="106818" y="9"/>
                    </a:cubicBezTo>
                    <a:cubicBezTo>
                      <a:pt x="94092" y="350"/>
                      <a:pt x="81684" y="4053"/>
                      <a:pt x="70854" y="10749"/>
                    </a:cubicBezTo>
                    <a:cubicBezTo>
                      <a:pt x="31311" y="33125"/>
                      <a:pt x="66" y="87314"/>
                      <a:pt x="66" y="133448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2" name="Freeform: Shape 751">
                <a:extLst>
                  <a:ext uri="{FF2B5EF4-FFF2-40B4-BE49-F238E27FC236}">
                    <a16:creationId xmlns:a16="http://schemas.microsoft.com/office/drawing/2014/main" id="{7654508B-877A-7997-BFEB-6D80443CB4D6}"/>
                  </a:ext>
                </a:extLst>
              </p:cNvPr>
              <p:cNvSpPr/>
              <p:nvPr/>
            </p:nvSpPr>
            <p:spPr>
              <a:xfrm>
                <a:off x="5811959" y="4264804"/>
                <a:ext cx="990870" cy="506582"/>
              </a:xfrm>
              <a:custGeom>
                <a:avLst/>
                <a:gdLst>
                  <a:gd name="connsiteX0" fmla="*/ 0 w 990870"/>
                  <a:gd name="connsiteY0" fmla="*/ 484126 h 506582"/>
                  <a:gd name="connsiteX1" fmla="*/ 990871 w 990870"/>
                  <a:gd name="connsiteY1" fmla="*/ 0 h 506582"/>
                  <a:gd name="connsiteX2" fmla="*/ 990871 w 990870"/>
                  <a:gd name="connsiteY2" fmla="*/ 16273 h 506582"/>
                  <a:gd name="connsiteX3" fmla="*/ 978015 w 990870"/>
                  <a:gd name="connsiteY3" fmla="*/ 38649 h 506582"/>
                  <a:gd name="connsiteX4" fmla="*/ 0 w 990870"/>
                  <a:gd name="connsiteY4" fmla="*/ 506583 h 506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0870" h="506582">
                    <a:moveTo>
                      <a:pt x="0" y="484126"/>
                    </a:moveTo>
                    <a:lnTo>
                      <a:pt x="990871" y="0"/>
                    </a:lnTo>
                    <a:lnTo>
                      <a:pt x="990871" y="16273"/>
                    </a:lnTo>
                    <a:cubicBezTo>
                      <a:pt x="990407" y="25354"/>
                      <a:pt x="985631" y="33669"/>
                      <a:pt x="978015" y="38649"/>
                    </a:cubicBezTo>
                    <a:lnTo>
                      <a:pt x="0" y="50658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3" name="Freeform: Shape 752">
                <a:extLst>
                  <a:ext uri="{FF2B5EF4-FFF2-40B4-BE49-F238E27FC236}">
                    <a16:creationId xmlns:a16="http://schemas.microsoft.com/office/drawing/2014/main" id="{19F919CB-A571-5F27-B3FE-4752A9AAA5DF}"/>
                  </a:ext>
                </a:extLst>
              </p:cNvPr>
              <p:cNvSpPr/>
              <p:nvPr/>
            </p:nvSpPr>
            <p:spPr>
              <a:xfrm>
                <a:off x="5811959" y="4264804"/>
                <a:ext cx="990870" cy="506582"/>
              </a:xfrm>
              <a:custGeom>
                <a:avLst/>
                <a:gdLst>
                  <a:gd name="connsiteX0" fmla="*/ 0 w 990870"/>
                  <a:gd name="connsiteY0" fmla="*/ 484126 h 506582"/>
                  <a:gd name="connsiteX1" fmla="*/ 990871 w 990870"/>
                  <a:gd name="connsiteY1" fmla="*/ 0 h 506582"/>
                  <a:gd name="connsiteX2" fmla="*/ 990871 w 990870"/>
                  <a:gd name="connsiteY2" fmla="*/ 16273 h 506582"/>
                  <a:gd name="connsiteX3" fmla="*/ 978015 w 990870"/>
                  <a:gd name="connsiteY3" fmla="*/ 38649 h 506582"/>
                  <a:gd name="connsiteX4" fmla="*/ 0 w 990870"/>
                  <a:gd name="connsiteY4" fmla="*/ 506583 h 506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0870" h="506582">
                    <a:moveTo>
                      <a:pt x="0" y="484126"/>
                    </a:moveTo>
                    <a:lnTo>
                      <a:pt x="990871" y="0"/>
                    </a:lnTo>
                    <a:lnTo>
                      <a:pt x="990871" y="16273"/>
                    </a:lnTo>
                    <a:cubicBezTo>
                      <a:pt x="990407" y="25354"/>
                      <a:pt x="985631" y="33669"/>
                      <a:pt x="978015" y="38649"/>
                    </a:cubicBezTo>
                    <a:lnTo>
                      <a:pt x="0" y="506583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4" name="Freeform: Shape 753">
                <a:extLst>
                  <a:ext uri="{FF2B5EF4-FFF2-40B4-BE49-F238E27FC236}">
                    <a16:creationId xmlns:a16="http://schemas.microsoft.com/office/drawing/2014/main" id="{F8E93A2A-3D03-ADFE-AD98-F8D566B692DB}"/>
                  </a:ext>
                </a:extLst>
              </p:cNvPr>
              <p:cNvSpPr/>
              <p:nvPr/>
            </p:nvSpPr>
            <p:spPr>
              <a:xfrm>
                <a:off x="4489849" y="3518933"/>
                <a:ext cx="2312757" cy="1238295"/>
              </a:xfrm>
              <a:custGeom>
                <a:avLst/>
                <a:gdLst>
                  <a:gd name="connsiteX0" fmla="*/ 2302079 w 2312757"/>
                  <a:gd name="connsiteY0" fmla="*/ 760598 h 1238295"/>
                  <a:gd name="connsiteX1" fmla="*/ 2302079 w 2312757"/>
                  <a:gd name="connsiteY1" fmla="*/ 730818 h 1238295"/>
                  <a:gd name="connsiteX2" fmla="*/ 1046932 w 2312757"/>
                  <a:gd name="connsiteY2" fmla="*/ 6176 h 1238295"/>
                  <a:gd name="connsiteX3" fmla="*/ 995346 w 2312757"/>
                  <a:gd name="connsiteY3" fmla="*/ 6176 h 1238295"/>
                  <a:gd name="connsiteX4" fmla="*/ 0 w 2312757"/>
                  <a:gd name="connsiteY4" fmla="*/ 484117 h 1238295"/>
                  <a:gd name="connsiteX5" fmla="*/ 1307139 w 2312757"/>
                  <a:gd name="connsiteY5" fmla="*/ 1238296 h 123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2757" h="1238295">
                    <a:moveTo>
                      <a:pt x="2302079" y="760598"/>
                    </a:moveTo>
                    <a:cubicBezTo>
                      <a:pt x="2316318" y="752461"/>
                      <a:pt x="2316318" y="739036"/>
                      <a:pt x="2302079" y="730818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484117"/>
                    </a:lnTo>
                    <a:lnTo>
                      <a:pt x="1307139" y="1238296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5" name="Freeform: Shape 754">
                <a:extLst>
                  <a:ext uri="{FF2B5EF4-FFF2-40B4-BE49-F238E27FC236}">
                    <a16:creationId xmlns:a16="http://schemas.microsoft.com/office/drawing/2014/main" id="{96DC147D-50B8-952B-3DD4-62C04D444055}"/>
                  </a:ext>
                </a:extLst>
              </p:cNvPr>
              <p:cNvSpPr/>
              <p:nvPr/>
            </p:nvSpPr>
            <p:spPr>
              <a:xfrm>
                <a:off x="4489849" y="3518933"/>
                <a:ext cx="2312757" cy="1238295"/>
              </a:xfrm>
              <a:custGeom>
                <a:avLst/>
                <a:gdLst>
                  <a:gd name="connsiteX0" fmla="*/ 2302079 w 2312757"/>
                  <a:gd name="connsiteY0" fmla="*/ 760598 h 1238295"/>
                  <a:gd name="connsiteX1" fmla="*/ 2302079 w 2312757"/>
                  <a:gd name="connsiteY1" fmla="*/ 730818 h 1238295"/>
                  <a:gd name="connsiteX2" fmla="*/ 1046932 w 2312757"/>
                  <a:gd name="connsiteY2" fmla="*/ 6176 h 1238295"/>
                  <a:gd name="connsiteX3" fmla="*/ 995346 w 2312757"/>
                  <a:gd name="connsiteY3" fmla="*/ 6176 h 1238295"/>
                  <a:gd name="connsiteX4" fmla="*/ 0 w 2312757"/>
                  <a:gd name="connsiteY4" fmla="*/ 484117 h 1238295"/>
                  <a:gd name="connsiteX5" fmla="*/ 1307139 w 2312757"/>
                  <a:gd name="connsiteY5" fmla="*/ 1238296 h 123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2757" h="1238295">
                    <a:moveTo>
                      <a:pt x="2302079" y="760598"/>
                    </a:moveTo>
                    <a:cubicBezTo>
                      <a:pt x="2316318" y="752461"/>
                      <a:pt x="2316318" y="739036"/>
                      <a:pt x="2302079" y="730818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484117"/>
                    </a:lnTo>
                    <a:lnTo>
                      <a:pt x="1307139" y="1238296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6" name="Freeform: Shape 755">
                <a:extLst>
                  <a:ext uri="{FF2B5EF4-FFF2-40B4-BE49-F238E27FC236}">
                    <a16:creationId xmlns:a16="http://schemas.microsoft.com/office/drawing/2014/main" id="{E41D791E-E683-02C7-24EA-30C2AD0E1D6E}"/>
                  </a:ext>
                </a:extLst>
              </p:cNvPr>
              <p:cNvSpPr/>
              <p:nvPr/>
            </p:nvSpPr>
            <p:spPr>
              <a:xfrm>
                <a:off x="4489849" y="4002644"/>
                <a:ext cx="1307139" cy="1049291"/>
              </a:xfrm>
              <a:custGeom>
                <a:avLst/>
                <a:gdLst>
                  <a:gd name="connsiteX0" fmla="*/ 1307139 w 1307139"/>
                  <a:gd name="connsiteY0" fmla="*/ 1049292 h 1049291"/>
                  <a:gd name="connsiteX1" fmla="*/ 0 w 1307139"/>
                  <a:gd name="connsiteY1" fmla="*/ 295113 h 1049291"/>
                  <a:gd name="connsiteX2" fmla="*/ 0 w 1307139"/>
                  <a:gd name="connsiteY2" fmla="*/ 0 h 1049291"/>
                  <a:gd name="connsiteX3" fmla="*/ 1307139 w 1307139"/>
                  <a:gd name="connsiteY3" fmla="*/ 754667 h 1049291"/>
                  <a:gd name="connsiteX4" fmla="*/ 1307139 w 1307139"/>
                  <a:gd name="connsiteY4" fmla="*/ 1049292 h 1049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139" h="1049291">
                    <a:moveTo>
                      <a:pt x="1307139" y="1049292"/>
                    </a:moveTo>
                    <a:lnTo>
                      <a:pt x="0" y="295113"/>
                    </a:lnTo>
                    <a:lnTo>
                      <a:pt x="0" y="0"/>
                    </a:lnTo>
                    <a:lnTo>
                      <a:pt x="1307139" y="754667"/>
                    </a:lnTo>
                    <a:lnTo>
                      <a:pt x="1307139" y="1049292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7" name="Freeform: Shape 756">
                <a:extLst>
                  <a:ext uri="{FF2B5EF4-FFF2-40B4-BE49-F238E27FC236}">
                    <a16:creationId xmlns:a16="http://schemas.microsoft.com/office/drawing/2014/main" id="{F3356B8C-F2A4-2159-87D8-E71353B1CCD3}"/>
                  </a:ext>
                </a:extLst>
              </p:cNvPr>
              <p:cNvSpPr/>
              <p:nvPr/>
            </p:nvSpPr>
            <p:spPr>
              <a:xfrm>
                <a:off x="5463145" y="4668133"/>
                <a:ext cx="157497" cy="194551"/>
              </a:xfrm>
              <a:custGeom>
                <a:avLst/>
                <a:gdLst>
                  <a:gd name="connsiteX0" fmla="*/ 107240 w 157497"/>
                  <a:gd name="connsiteY0" fmla="*/ 194545 h 194551"/>
                  <a:gd name="connsiteX1" fmla="*/ 144343 w 157497"/>
                  <a:gd name="connsiteY1" fmla="*/ 176970 h 194551"/>
                  <a:gd name="connsiteX2" fmla="*/ 157442 w 157497"/>
                  <a:gd name="connsiteY2" fmla="*/ 134090 h 194551"/>
                  <a:gd name="connsiteX3" fmla="*/ 86166 w 157497"/>
                  <a:gd name="connsiteY3" fmla="*/ 10740 h 194551"/>
                  <a:gd name="connsiteX4" fmla="*/ 50203 w 157497"/>
                  <a:gd name="connsiteY4" fmla="*/ 0 h 194551"/>
                  <a:gd name="connsiteX5" fmla="*/ 0 w 157497"/>
                  <a:gd name="connsiteY5" fmla="*/ 60455 h 194551"/>
                  <a:gd name="connsiteX6" fmla="*/ 71276 w 157497"/>
                  <a:gd name="connsiteY6" fmla="*/ 183805 h 194551"/>
                  <a:gd name="connsiteX7" fmla="*/ 107240 w 157497"/>
                  <a:gd name="connsiteY7" fmla="*/ 194545 h 19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497" h="194551">
                    <a:moveTo>
                      <a:pt x="107240" y="194545"/>
                    </a:moveTo>
                    <a:cubicBezTo>
                      <a:pt x="121666" y="194781"/>
                      <a:pt x="135384" y="188280"/>
                      <a:pt x="144343" y="176970"/>
                    </a:cubicBezTo>
                    <a:cubicBezTo>
                      <a:pt x="153439" y="164578"/>
                      <a:pt x="158061" y="149452"/>
                      <a:pt x="157442" y="134090"/>
                    </a:cubicBezTo>
                    <a:cubicBezTo>
                      <a:pt x="155026" y="83872"/>
                      <a:pt x="128468" y="37916"/>
                      <a:pt x="86166" y="10740"/>
                    </a:cubicBezTo>
                    <a:cubicBezTo>
                      <a:pt x="75345" y="4036"/>
                      <a:pt x="62928" y="333"/>
                      <a:pt x="50203" y="0"/>
                    </a:cubicBezTo>
                    <a:cubicBezTo>
                      <a:pt x="20179" y="0"/>
                      <a:pt x="0" y="24410"/>
                      <a:pt x="0" y="60455"/>
                    </a:cubicBezTo>
                    <a:cubicBezTo>
                      <a:pt x="2376" y="110690"/>
                      <a:pt x="28942" y="156661"/>
                      <a:pt x="71276" y="183805"/>
                    </a:cubicBezTo>
                    <a:cubicBezTo>
                      <a:pt x="82114" y="190469"/>
                      <a:pt x="94522" y="194171"/>
                      <a:pt x="107240" y="194545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8" name="Freeform: Shape 757">
                <a:extLst>
                  <a:ext uri="{FF2B5EF4-FFF2-40B4-BE49-F238E27FC236}">
                    <a16:creationId xmlns:a16="http://schemas.microsoft.com/office/drawing/2014/main" id="{735CC29D-685A-7E56-D897-75E7D0ADF5A9}"/>
                  </a:ext>
                </a:extLst>
              </p:cNvPr>
              <p:cNvSpPr/>
              <p:nvPr/>
            </p:nvSpPr>
            <p:spPr>
              <a:xfrm>
                <a:off x="5478035" y="4683129"/>
                <a:ext cx="127662" cy="164553"/>
              </a:xfrm>
              <a:custGeom>
                <a:avLst/>
                <a:gdLst>
                  <a:gd name="connsiteX0" fmla="*/ 127663 w 127662"/>
                  <a:gd name="connsiteY0" fmla="*/ 119095 h 164553"/>
                  <a:gd name="connsiteX1" fmla="*/ 63872 w 127662"/>
                  <a:gd name="connsiteY1" fmla="*/ 155953 h 164553"/>
                  <a:gd name="connsiteX2" fmla="*/ 0 w 127662"/>
                  <a:gd name="connsiteY2" fmla="*/ 45459 h 164553"/>
                  <a:gd name="connsiteX3" fmla="*/ 63791 w 127662"/>
                  <a:gd name="connsiteY3" fmla="*/ 8600 h 164553"/>
                  <a:gd name="connsiteX4" fmla="*/ 127663 w 127662"/>
                  <a:gd name="connsiteY4" fmla="*/ 119095 h 164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662" h="164553">
                    <a:moveTo>
                      <a:pt x="127663" y="119095"/>
                    </a:moveTo>
                    <a:cubicBezTo>
                      <a:pt x="127663" y="159777"/>
                      <a:pt x="99103" y="176051"/>
                      <a:pt x="63872" y="155953"/>
                    </a:cubicBezTo>
                    <a:cubicBezTo>
                      <a:pt x="26159" y="131438"/>
                      <a:pt x="2425" y="90381"/>
                      <a:pt x="0" y="45459"/>
                    </a:cubicBezTo>
                    <a:cubicBezTo>
                      <a:pt x="0" y="4776"/>
                      <a:pt x="28559" y="-11497"/>
                      <a:pt x="63791" y="8600"/>
                    </a:cubicBezTo>
                    <a:cubicBezTo>
                      <a:pt x="101447" y="33172"/>
                      <a:pt x="125165" y="74197"/>
                      <a:pt x="127663" y="119095"/>
                    </a:cubicBezTo>
                    <a:close/>
                  </a:path>
                </a:pathLst>
              </a:custGeom>
              <a:solidFill>
                <a:srgbClr val="F5F5F5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9" name="Freeform: Shape 758">
                <a:extLst>
                  <a:ext uri="{FF2B5EF4-FFF2-40B4-BE49-F238E27FC236}">
                    <a16:creationId xmlns:a16="http://schemas.microsoft.com/office/drawing/2014/main" id="{AA6BBC98-259A-4705-9815-B4A8146E5004}"/>
                  </a:ext>
                </a:extLst>
              </p:cNvPr>
              <p:cNvSpPr/>
              <p:nvPr/>
            </p:nvSpPr>
            <p:spPr>
              <a:xfrm>
                <a:off x="4577561" y="4143940"/>
                <a:ext cx="796325" cy="582129"/>
              </a:xfrm>
              <a:custGeom>
                <a:avLst/>
                <a:gdLst>
                  <a:gd name="connsiteX0" fmla="*/ 796326 w 796325"/>
                  <a:gd name="connsiteY0" fmla="*/ 509710 h 582129"/>
                  <a:gd name="connsiteX1" fmla="*/ 796326 w 796325"/>
                  <a:gd name="connsiteY1" fmla="*/ 532004 h 582129"/>
                  <a:gd name="connsiteX2" fmla="*/ 726270 w 796325"/>
                  <a:gd name="connsiteY2" fmla="*/ 572687 h 582129"/>
                  <a:gd name="connsiteX3" fmla="*/ 70056 w 796325"/>
                  <a:gd name="connsiteY3" fmla="*/ 193767 h 582129"/>
                  <a:gd name="connsiteX4" fmla="*/ 0 w 796325"/>
                  <a:gd name="connsiteY4" fmla="*/ 72451 h 582129"/>
                  <a:gd name="connsiteX5" fmla="*/ 0 w 796325"/>
                  <a:gd name="connsiteY5" fmla="*/ 50075 h 582129"/>
                  <a:gd name="connsiteX6" fmla="*/ 70056 w 796325"/>
                  <a:gd name="connsiteY6" fmla="*/ 9393 h 582129"/>
                  <a:gd name="connsiteX7" fmla="*/ 726270 w 796325"/>
                  <a:gd name="connsiteY7" fmla="*/ 388231 h 582129"/>
                  <a:gd name="connsiteX8" fmla="*/ 796326 w 796325"/>
                  <a:gd name="connsiteY8" fmla="*/ 509710 h 582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6325" h="582129">
                    <a:moveTo>
                      <a:pt x="796326" y="509710"/>
                    </a:moveTo>
                    <a:lnTo>
                      <a:pt x="796326" y="532004"/>
                    </a:lnTo>
                    <a:cubicBezTo>
                      <a:pt x="796326" y="576755"/>
                      <a:pt x="765000" y="594819"/>
                      <a:pt x="726270" y="572687"/>
                    </a:cubicBezTo>
                    <a:lnTo>
                      <a:pt x="70056" y="193767"/>
                    </a:lnTo>
                    <a:cubicBezTo>
                      <a:pt x="31407" y="171473"/>
                      <a:pt x="0" y="117121"/>
                      <a:pt x="0" y="72451"/>
                    </a:cubicBezTo>
                    <a:lnTo>
                      <a:pt x="0" y="50075"/>
                    </a:lnTo>
                    <a:cubicBezTo>
                      <a:pt x="0" y="5406"/>
                      <a:pt x="31407" y="-12658"/>
                      <a:pt x="70056" y="9393"/>
                    </a:cubicBezTo>
                    <a:lnTo>
                      <a:pt x="726270" y="388231"/>
                    </a:lnTo>
                    <a:cubicBezTo>
                      <a:pt x="765000" y="410688"/>
                      <a:pt x="796326" y="465040"/>
                      <a:pt x="796326" y="509710"/>
                    </a:cubicBezTo>
                    <a:close/>
                  </a:path>
                </a:pathLst>
              </a:custGeom>
              <a:solidFill>
                <a:srgbClr val="F5F5F5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0" name="Freeform: Shape 759">
                <a:extLst>
                  <a:ext uri="{FF2B5EF4-FFF2-40B4-BE49-F238E27FC236}">
                    <a16:creationId xmlns:a16="http://schemas.microsoft.com/office/drawing/2014/main" id="{16A4E83E-B1E8-7C2B-1895-468757276EA8}"/>
                  </a:ext>
                </a:extLst>
              </p:cNvPr>
              <p:cNvSpPr/>
              <p:nvPr/>
            </p:nvSpPr>
            <p:spPr>
              <a:xfrm>
                <a:off x="5796988" y="4749825"/>
                <a:ext cx="15377" cy="302110"/>
              </a:xfrm>
              <a:custGeom>
                <a:avLst/>
                <a:gdLst>
                  <a:gd name="connsiteX0" fmla="*/ 15378 w 15377"/>
                  <a:gd name="connsiteY0" fmla="*/ 293323 h 302110"/>
                  <a:gd name="connsiteX1" fmla="*/ 15378 w 15377"/>
                  <a:gd name="connsiteY1" fmla="*/ 0 h 302110"/>
                  <a:gd name="connsiteX2" fmla="*/ 0 w 15377"/>
                  <a:gd name="connsiteY2" fmla="*/ 7486 h 302110"/>
                  <a:gd name="connsiteX3" fmla="*/ 0 w 15377"/>
                  <a:gd name="connsiteY3" fmla="*/ 302111 h 302110"/>
                  <a:gd name="connsiteX4" fmla="*/ 15378 w 15377"/>
                  <a:gd name="connsiteY4" fmla="*/ 293323 h 30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7" h="302110">
                    <a:moveTo>
                      <a:pt x="15378" y="293323"/>
                    </a:moveTo>
                    <a:lnTo>
                      <a:pt x="15378" y="0"/>
                    </a:lnTo>
                    <a:lnTo>
                      <a:pt x="0" y="7486"/>
                    </a:lnTo>
                    <a:lnTo>
                      <a:pt x="0" y="302111"/>
                    </a:lnTo>
                    <a:lnTo>
                      <a:pt x="15378" y="29332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1" name="Freeform: Shape 760">
                <a:extLst>
                  <a:ext uri="{FF2B5EF4-FFF2-40B4-BE49-F238E27FC236}">
                    <a16:creationId xmlns:a16="http://schemas.microsoft.com/office/drawing/2014/main" id="{33E1397B-6286-F108-83DA-B8231CC21074}"/>
                  </a:ext>
                </a:extLst>
              </p:cNvPr>
              <p:cNvSpPr/>
              <p:nvPr/>
            </p:nvSpPr>
            <p:spPr>
              <a:xfrm>
                <a:off x="5796988" y="4749825"/>
                <a:ext cx="15377" cy="302110"/>
              </a:xfrm>
              <a:custGeom>
                <a:avLst/>
                <a:gdLst>
                  <a:gd name="connsiteX0" fmla="*/ 15378 w 15377"/>
                  <a:gd name="connsiteY0" fmla="*/ 293323 h 302110"/>
                  <a:gd name="connsiteX1" fmla="*/ 15378 w 15377"/>
                  <a:gd name="connsiteY1" fmla="*/ 0 h 302110"/>
                  <a:gd name="connsiteX2" fmla="*/ 0 w 15377"/>
                  <a:gd name="connsiteY2" fmla="*/ 7486 h 302110"/>
                  <a:gd name="connsiteX3" fmla="*/ 0 w 15377"/>
                  <a:gd name="connsiteY3" fmla="*/ 302111 h 302110"/>
                  <a:gd name="connsiteX4" fmla="*/ 15378 w 15377"/>
                  <a:gd name="connsiteY4" fmla="*/ 293323 h 30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7" h="302110">
                    <a:moveTo>
                      <a:pt x="15378" y="293323"/>
                    </a:moveTo>
                    <a:lnTo>
                      <a:pt x="15378" y="0"/>
                    </a:lnTo>
                    <a:lnTo>
                      <a:pt x="0" y="7486"/>
                    </a:lnTo>
                    <a:lnTo>
                      <a:pt x="0" y="302111"/>
                    </a:lnTo>
                    <a:lnTo>
                      <a:pt x="15378" y="293323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2" name="Freeform: Shape 761">
                <a:extLst>
                  <a:ext uri="{FF2B5EF4-FFF2-40B4-BE49-F238E27FC236}">
                    <a16:creationId xmlns:a16="http://schemas.microsoft.com/office/drawing/2014/main" id="{7B687BD6-4CC7-2652-7DE2-AB8EE0C25B47}"/>
                  </a:ext>
                </a:extLst>
              </p:cNvPr>
              <p:cNvSpPr/>
              <p:nvPr/>
            </p:nvSpPr>
            <p:spPr>
              <a:xfrm>
                <a:off x="4500182" y="3410464"/>
                <a:ext cx="2327871" cy="1290378"/>
              </a:xfrm>
              <a:custGeom>
                <a:avLst/>
                <a:gdLst>
                  <a:gd name="connsiteX0" fmla="*/ 0 w 2327871"/>
                  <a:gd name="connsiteY0" fmla="*/ 528795 h 1290378"/>
                  <a:gd name="connsiteX1" fmla="*/ 11228 w 2327871"/>
                  <a:gd name="connsiteY1" fmla="*/ 546452 h 1290378"/>
                  <a:gd name="connsiteX2" fmla="*/ 1295992 w 2327871"/>
                  <a:gd name="connsiteY2" fmla="*/ 1287693 h 1290378"/>
                  <a:gd name="connsiteX3" fmla="*/ 1318449 w 2327871"/>
                  <a:gd name="connsiteY3" fmla="*/ 1287693 h 1290378"/>
                  <a:gd name="connsiteX4" fmla="*/ 2327872 w 2327871"/>
                  <a:gd name="connsiteY4" fmla="*/ 777124 h 1290378"/>
                  <a:gd name="connsiteX5" fmla="*/ 2327872 w 2327871"/>
                  <a:gd name="connsiteY5" fmla="*/ 754422 h 1290378"/>
                  <a:gd name="connsiteX6" fmla="*/ 1021139 w 2327871"/>
                  <a:gd name="connsiteY6" fmla="*/ 0 h 1290378"/>
                  <a:gd name="connsiteX7" fmla="*/ 11554 w 2327871"/>
                  <a:gd name="connsiteY7" fmla="*/ 511058 h 1290378"/>
                  <a:gd name="connsiteX8" fmla="*/ 0 w 2327871"/>
                  <a:gd name="connsiteY8" fmla="*/ 528795 h 1290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7871" h="1290378">
                    <a:moveTo>
                      <a:pt x="0" y="528795"/>
                    </a:moveTo>
                    <a:cubicBezTo>
                      <a:pt x="708" y="536135"/>
                      <a:pt x="4882" y="542693"/>
                      <a:pt x="11228" y="546452"/>
                    </a:cubicBezTo>
                    <a:lnTo>
                      <a:pt x="1295992" y="1287693"/>
                    </a:lnTo>
                    <a:cubicBezTo>
                      <a:pt x="1303047" y="1291273"/>
                      <a:pt x="1311395" y="1291273"/>
                      <a:pt x="1318449" y="1287693"/>
                    </a:cubicBezTo>
                    <a:lnTo>
                      <a:pt x="2327872" y="777124"/>
                    </a:lnTo>
                    <a:lnTo>
                      <a:pt x="2327872" y="754422"/>
                    </a:lnTo>
                    <a:lnTo>
                      <a:pt x="1021139" y="0"/>
                    </a:lnTo>
                    <a:lnTo>
                      <a:pt x="11554" y="511058"/>
                    </a:lnTo>
                    <a:cubicBezTo>
                      <a:pt x="5077" y="514776"/>
                      <a:pt x="781" y="521375"/>
                      <a:pt x="0" y="528795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3" name="Freeform: Shape 762">
                <a:extLst>
                  <a:ext uri="{FF2B5EF4-FFF2-40B4-BE49-F238E27FC236}">
                    <a16:creationId xmlns:a16="http://schemas.microsoft.com/office/drawing/2014/main" id="{C44C4F03-1D12-CC78-2D0A-454EEE75A3D9}"/>
                  </a:ext>
                </a:extLst>
              </p:cNvPr>
              <p:cNvSpPr/>
              <p:nvPr/>
            </p:nvSpPr>
            <p:spPr>
              <a:xfrm>
                <a:off x="4507186" y="3410790"/>
                <a:ext cx="2321193" cy="1267355"/>
              </a:xfrm>
              <a:custGeom>
                <a:avLst/>
                <a:gdLst>
                  <a:gd name="connsiteX0" fmla="*/ 2321194 w 2321193"/>
                  <a:gd name="connsiteY0" fmla="*/ 754097 h 1267355"/>
                  <a:gd name="connsiteX1" fmla="*/ 1312260 w 2321193"/>
                  <a:gd name="connsiteY1" fmla="*/ 1264829 h 1267355"/>
                  <a:gd name="connsiteX2" fmla="*/ 1289640 w 2321193"/>
                  <a:gd name="connsiteY2" fmla="*/ 1264829 h 1267355"/>
                  <a:gd name="connsiteX3" fmla="*/ 4632 w 2321193"/>
                  <a:gd name="connsiteY3" fmla="*/ 523588 h 1267355"/>
                  <a:gd name="connsiteX4" fmla="*/ 368 w 2321193"/>
                  <a:gd name="connsiteY4" fmla="*/ 514914 h 1267355"/>
                  <a:gd name="connsiteX5" fmla="*/ 4632 w 2321193"/>
                  <a:gd name="connsiteY5" fmla="*/ 510651 h 1267355"/>
                  <a:gd name="connsiteX6" fmla="*/ 1014543 w 2321193"/>
                  <a:gd name="connsiteY6" fmla="*/ 0 h 126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1193" h="1267355">
                    <a:moveTo>
                      <a:pt x="2321194" y="754097"/>
                    </a:moveTo>
                    <a:lnTo>
                      <a:pt x="1312260" y="1264829"/>
                    </a:lnTo>
                    <a:cubicBezTo>
                      <a:pt x="1305091" y="1268198"/>
                      <a:pt x="1296808" y="1268198"/>
                      <a:pt x="1289640" y="1264829"/>
                    </a:cubicBezTo>
                    <a:lnTo>
                      <a:pt x="4632" y="523588"/>
                    </a:lnTo>
                    <a:cubicBezTo>
                      <a:pt x="1060" y="522367"/>
                      <a:pt x="-852" y="518486"/>
                      <a:pt x="368" y="514914"/>
                    </a:cubicBezTo>
                    <a:cubicBezTo>
                      <a:pt x="1052" y="512905"/>
                      <a:pt x="2630" y="511334"/>
                      <a:pt x="4632" y="510651"/>
                    </a:cubicBezTo>
                    <a:lnTo>
                      <a:pt x="1014543" y="0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4" name="Freeform: Shape 763">
                <a:extLst>
                  <a:ext uri="{FF2B5EF4-FFF2-40B4-BE49-F238E27FC236}">
                    <a16:creationId xmlns:a16="http://schemas.microsoft.com/office/drawing/2014/main" id="{EF0A8C34-E62F-E627-06EB-9CEF09191F0B}"/>
                  </a:ext>
                </a:extLst>
              </p:cNvPr>
              <p:cNvSpPr/>
              <p:nvPr/>
            </p:nvSpPr>
            <p:spPr>
              <a:xfrm>
                <a:off x="5808135" y="4164887"/>
                <a:ext cx="1020244" cy="535645"/>
              </a:xfrm>
              <a:custGeom>
                <a:avLst/>
                <a:gdLst>
                  <a:gd name="connsiteX0" fmla="*/ 1020244 w 1020244"/>
                  <a:gd name="connsiteY0" fmla="*/ 0 h 535645"/>
                  <a:gd name="connsiteX1" fmla="*/ 1020244 w 1020244"/>
                  <a:gd name="connsiteY1" fmla="*/ 22457 h 535645"/>
                  <a:gd name="connsiteX2" fmla="*/ 11310 w 1020244"/>
                  <a:gd name="connsiteY2" fmla="*/ 533027 h 535645"/>
                  <a:gd name="connsiteX3" fmla="*/ 0 w 1020244"/>
                  <a:gd name="connsiteY3" fmla="*/ 535630 h 535645"/>
                  <a:gd name="connsiteX4" fmla="*/ 0 w 1020244"/>
                  <a:gd name="connsiteY4" fmla="*/ 513254 h 535645"/>
                  <a:gd name="connsiteX5" fmla="*/ 11310 w 1020244"/>
                  <a:gd name="connsiteY5" fmla="*/ 510732 h 535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0244" h="535645">
                    <a:moveTo>
                      <a:pt x="1020244" y="0"/>
                    </a:moveTo>
                    <a:lnTo>
                      <a:pt x="1020244" y="22457"/>
                    </a:lnTo>
                    <a:lnTo>
                      <a:pt x="11310" y="533027"/>
                    </a:lnTo>
                    <a:cubicBezTo>
                      <a:pt x="7836" y="534882"/>
                      <a:pt x="3930" y="535777"/>
                      <a:pt x="0" y="535630"/>
                    </a:cubicBezTo>
                    <a:lnTo>
                      <a:pt x="0" y="513254"/>
                    </a:lnTo>
                    <a:cubicBezTo>
                      <a:pt x="3930" y="513426"/>
                      <a:pt x="7827" y="512555"/>
                      <a:pt x="11310" y="51073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5" name="Freeform: Shape 764">
                <a:extLst>
                  <a:ext uri="{FF2B5EF4-FFF2-40B4-BE49-F238E27FC236}">
                    <a16:creationId xmlns:a16="http://schemas.microsoft.com/office/drawing/2014/main" id="{D0976549-753F-95DC-0846-92F48D62AFD7}"/>
                  </a:ext>
                </a:extLst>
              </p:cNvPr>
              <p:cNvSpPr/>
              <p:nvPr/>
            </p:nvSpPr>
            <p:spPr>
              <a:xfrm>
                <a:off x="5505862" y="3124708"/>
                <a:ext cx="1307139" cy="1049372"/>
              </a:xfrm>
              <a:custGeom>
                <a:avLst/>
                <a:gdLst>
                  <a:gd name="connsiteX0" fmla="*/ 1307139 w 1307139"/>
                  <a:gd name="connsiteY0" fmla="*/ 1049373 h 1049372"/>
                  <a:gd name="connsiteX1" fmla="*/ 0 w 1307139"/>
                  <a:gd name="connsiteY1" fmla="*/ 295195 h 1049372"/>
                  <a:gd name="connsiteX2" fmla="*/ 0 w 1307139"/>
                  <a:gd name="connsiteY2" fmla="*/ 0 h 1049372"/>
                  <a:gd name="connsiteX3" fmla="*/ 1307139 w 1307139"/>
                  <a:gd name="connsiteY3" fmla="*/ 757677 h 1049372"/>
                  <a:gd name="connsiteX4" fmla="*/ 1307139 w 1307139"/>
                  <a:gd name="connsiteY4" fmla="*/ 1049373 h 104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139" h="1049372">
                    <a:moveTo>
                      <a:pt x="1307139" y="1049373"/>
                    </a:moveTo>
                    <a:lnTo>
                      <a:pt x="0" y="295195"/>
                    </a:lnTo>
                    <a:lnTo>
                      <a:pt x="0" y="0"/>
                    </a:lnTo>
                    <a:lnTo>
                      <a:pt x="1307139" y="757677"/>
                    </a:lnTo>
                    <a:lnTo>
                      <a:pt x="1307139" y="104937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6" name="Freeform: Shape 765">
                <a:extLst>
                  <a:ext uri="{FF2B5EF4-FFF2-40B4-BE49-F238E27FC236}">
                    <a16:creationId xmlns:a16="http://schemas.microsoft.com/office/drawing/2014/main" id="{5B6DAF4F-86B4-636E-9462-95E9DF76EA1F}"/>
                  </a:ext>
                </a:extLst>
              </p:cNvPr>
              <p:cNvSpPr/>
              <p:nvPr/>
            </p:nvSpPr>
            <p:spPr>
              <a:xfrm>
                <a:off x="5505862" y="3124708"/>
                <a:ext cx="1307139" cy="1049372"/>
              </a:xfrm>
              <a:custGeom>
                <a:avLst/>
                <a:gdLst>
                  <a:gd name="connsiteX0" fmla="*/ 1307139 w 1307139"/>
                  <a:gd name="connsiteY0" fmla="*/ 1049373 h 1049372"/>
                  <a:gd name="connsiteX1" fmla="*/ 0 w 1307139"/>
                  <a:gd name="connsiteY1" fmla="*/ 295195 h 1049372"/>
                  <a:gd name="connsiteX2" fmla="*/ 0 w 1307139"/>
                  <a:gd name="connsiteY2" fmla="*/ 0 h 1049372"/>
                  <a:gd name="connsiteX3" fmla="*/ 1307139 w 1307139"/>
                  <a:gd name="connsiteY3" fmla="*/ 757677 h 1049372"/>
                  <a:gd name="connsiteX4" fmla="*/ 1307139 w 1307139"/>
                  <a:gd name="connsiteY4" fmla="*/ 1049373 h 104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139" h="1049372">
                    <a:moveTo>
                      <a:pt x="1307139" y="1049373"/>
                    </a:moveTo>
                    <a:lnTo>
                      <a:pt x="0" y="295195"/>
                    </a:lnTo>
                    <a:lnTo>
                      <a:pt x="0" y="0"/>
                    </a:lnTo>
                    <a:lnTo>
                      <a:pt x="1307139" y="757677"/>
                    </a:lnTo>
                    <a:lnTo>
                      <a:pt x="1307139" y="1049373"/>
                    </a:ln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7" name="Freeform: Shape 766">
                <a:extLst>
                  <a:ext uri="{FF2B5EF4-FFF2-40B4-BE49-F238E27FC236}">
                    <a16:creationId xmlns:a16="http://schemas.microsoft.com/office/drawing/2014/main" id="{209DCEDE-BF78-0A1F-4849-FF8082D70B39}"/>
                  </a:ext>
                </a:extLst>
              </p:cNvPr>
              <p:cNvSpPr/>
              <p:nvPr/>
            </p:nvSpPr>
            <p:spPr>
              <a:xfrm>
                <a:off x="4500426" y="3317382"/>
                <a:ext cx="2177263" cy="1312698"/>
              </a:xfrm>
              <a:custGeom>
                <a:avLst/>
                <a:gdLst>
                  <a:gd name="connsiteX0" fmla="*/ 13995 w 2177263"/>
                  <a:gd name="connsiteY0" fmla="*/ 463052 h 1312698"/>
                  <a:gd name="connsiteX1" fmla="*/ 0 w 2177263"/>
                  <a:gd name="connsiteY1" fmla="*/ 487462 h 1312698"/>
                  <a:gd name="connsiteX2" fmla="*/ 0 w 2177263"/>
                  <a:gd name="connsiteY2" fmla="*/ 547184 h 1312698"/>
                  <a:gd name="connsiteX3" fmla="*/ 13995 w 2177263"/>
                  <a:gd name="connsiteY3" fmla="*/ 571594 h 1312698"/>
                  <a:gd name="connsiteX4" fmla="*/ 1293470 w 2177263"/>
                  <a:gd name="connsiteY4" fmla="*/ 1309336 h 1312698"/>
                  <a:gd name="connsiteX5" fmla="*/ 1321541 w 2177263"/>
                  <a:gd name="connsiteY5" fmla="*/ 1309336 h 1312698"/>
                  <a:gd name="connsiteX6" fmla="*/ 2177264 w 2177263"/>
                  <a:gd name="connsiteY6" fmla="*/ 846528 h 1312698"/>
                  <a:gd name="connsiteX7" fmla="*/ 2177264 w 2177263"/>
                  <a:gd name="connsiteY7" fmla="*/ 754422 h 1312698"/>
                  <a:gd name="connsiteX8" fmla="*/ 870369 w 2177263"/>
                  <a:gd name="connsiteY8" fmla="*/ 0 h 131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77263" h="1312698">
                    <a:moveTo>
                      <a:pt x="13995" y="463052"/>
                    </a:moveTo>
                    <a:cubicBezTo>
                      <a:pt x="5704" y="468487"/>
                      <a:pt x="505" y="477559"/>
                      <a:pt x="0" y="487462"/>
                    </a:cubicBezTo>
                    <a:lnTo>
                      <a:pt x="0" y="547184"/>
                    </a:lnTo>
                    <a:cubicBezTo>
                      <a:pt x="480" y="557095"/>
                      <a:pt x="5687" y="566175"/>
                      <a:pt x="13995" y="571594"/>
                    </a:cubicBezTo>
                    <a:lnTo>
                      <a:pt x="1293470" y="1309336"/>
                    </a:lnTo>
                    <a:cubicBezTo>
                      <a:pt x="1302290" y="1313820"/>
                      <a:pt x="1312721" y="1313820"/>
                      <a:pt x="1321541" y="1309336"/>
                    </a:cubicBezTo>
                    <a:lnTo>
                      <a:pt x="2177264" y="846528"/>
                    </a:lnTo>
                    <a:lnTo>
                      <a:pt x="2177264" y="754422"/>
                    </a:lnTo>
                    <a:lnTo>
                      <a:pt x="870369" y="0"/>
                    </a:lnTo>
                    <a:close/>
                  </a:path>
                </a:pathLst>
              </a:custGeom>
              <a:solidFill>
                <a:srgbClr val="EBEBEB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8" name="Freeform: Shape 767">
                <a:extLst>
                  <a:ext uri="{FF2B5EF4-FFF2-40B4-BE49-F238E27FC236}">
                    <a16:creationId xmlns:a16="http://schemas.microsoft.com/office/drawing/2014/main" id="{F9E6D7B8-618B-911B-17AD-002571D4E923}"/>
                  </a:ext>
                </a:extLst>
              </p:cNvPr>
              <p:cNvSpPr/>
              <p:nvPr/>
            </p:nvSpPr>
            <p:spPr>
              <a:xfrm>
                <a:off x="4508479" y="3317382"/>
                <a:ext cx="2169210" cy="1220592"/>
              </a:xfrm>
              <a:custGeom>
                <a:avLst/>
                <a:gdLst>
                  <a:gd name="connsiteX0" fmla="*/ 862316 w 2169210"/>
                  <a:gd name="connsiteY0" fmla="*/ 0 h 1220592"/>
                  <a:gd name="connsiteX1" fmla="*/ 5942 w 2169210"/>
                  <a:gd name="connsiteY1" fmla="*/ 463052 h 1220592"/>
                  <a:gd name="connsiteX2" fmla="*/ 409 w 2169210"/>
                  <a:gd name="connsiteY2" fmla="*/ 473792 h 1220592"/>
                  <a:gd name="connsiteX3" fmla="*/ 5942 w 2169210"/>
                  <a:gd name="connsiteY3" fmla="*/ 479325 h 1220592"/>
                  <a:gd name="connsiteX4" fmla="*/ 1285417 w 2169210"/>
                  <a:gd name="connsiteY4" fmla="*/ 1217230 h 1220592"/>
                  <a:gd name="connsiteX5" fmla="*/ 1313489 w 2169210"/>
                  <a:gd name="connsiteY5" fmla="*/ 1217230 h 1220592"/>
                  <a:gd name="connsiteX6" fmla="*/ 2169211 w 2169210"/>
                  <a:gd name="connsiteY6" fmla="*/ 754422 h 122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9210" h="1220592">
                    <a:moveTo>
                      <a:pt x="862316" y="0"/>
                    </a:moveTo>
                    <a:lnTo>
                      <a:pt x="5942" y="463052"/>
                    </a:lnTo>
                    <a:cubicBezTo>
                      <a:pt x="1451" y="464492"/>
                      <a:pt x="-1031" y="469301"/>
                      <a:pt x="409" y="473792"/>
                    </a:cubicBezTo>
                    <a:cubicBezTo>
                      <a:pt x="1256" y="476420"/>
                      <a:pt x="3314" y="478487"/>
                      <a:pt x="5942" y="479325"/>
                    </a:cubicBezTo>
                    <a:lnTo>
                      <a:pt x="1285417" y="1217230"/>
                    </a:lnTo>
                    <a:cubicBezTo>
                      <a:pt x="1294237" y="1221714"/>
                      <a:pt x="1304668" y="1221714"/>
                      <a:pt x="1313489" y="1217230"/>
                    </a:cubicBezTo>
                    <a:lnTo>
                      <a:pt x="2169211" y="754422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9" name="Freeform: Shape 768">
                <a:extLst>
                  <a:ext uri="{FF2B5EF4-FFF2-40B4-BE49-F238E27FC236}">
                    <a16:creationId xmlns:a16="http://schemas.microsoft.com/office/drawing/2014/main" id="{92FAC219-3143-6626-A3D7-50B74F889DCC}"/>
                  </a:ext>
                </a:extLst>
              </p:cNvPr>
              <p:cNvSpPr/>
              <p:nvPr/>
            </p:nvSpPr>
            <p:spPr>
              <a:xfrm>
                <a:off x="6560945" y="4059674"/>
                <a:ext cx="42092" cy="23883"/>
              </a:xfrm>
              <a:custGeom>
                <a:avLst/>
                <a:gdLst>
                  <a:gd name="connsiteX0" fmla="*/ 7390 w 42092"/>
                  <a:gd name="connsiteY0" fmla="*/ 19616 h 23883"/>
                  <a:gd name="connsiteX1" fmla="*/ 16910 w 42092"/>
                  <a:gd name="connsiteY1" fmla="*/ 22871 h 23883"/>
                  <a:gd name="connsiteX2" fmla="*/ 32044 w 42092"/>
                  <a:gd name="connsiteY2" fmla="*/ 22871 h 23883"/>
                  <a:gd name="connsiteX3" fmla="*/ 36844 w 42092"/>
                  <a:gd name="connsiteY3" fmla="*/ 21081 h 23883"/>
                  <a:gd name="connsiteX4" fmla="*/ 34729 w 42092"/>
                  <a:gd name="connsiteY4" fmla="*/ 4156 h 23883"/>
                  <a:gd name="connsiteX5" fmla="*/ 21304 w 42092"/>
                  <a:gd name="connsiteY5" fmla="*/ 251 h 23883"/>
                  <a:gd name="connsiteX6" fmla="*/ 5030 w 42092"/>
                  <a:gd name="connsiteY6" fmla="*/ 2936 h 23883"/>
                  <a:gd name="connsiteX7" fmla="*/ 3566 w 42092"/>
                  <a:gd name="connsiteY7" fmla="*/ 4156 h 23883"/>
                  <a:gd name="connsiteX8" fmla="*/ 7390 w 42092"/>
                  <a:gd name="connsiteY8" fmla="*/ 19616 h 23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092" h="23883">
                    <a:moveTo>
                      <a:pt x="7390" y="19616"/>
                    </a:moveTo>
                    <a:cubicBezTo>
                      <a:pt x="10376" y="21194"/>
                      <a:pt x="13582" y="22293"/>
                      <a:pt x="16910" y="22871"/>
                    </a:cubicBezTo>
                    <a:cubicBezTo>
                      <a:pt x="21865" y="24221"/>
                      <a:pt x="27089" y="24221"/>
                      <a:pt x="32044" y="22871"/>
                    </a:cubicBezTo>
                    <a:cubicBezTo>
                      <a:pt x="33752" y="22610"/>
                      <a:pt x="35380" y="22000"/>
                      <a:pt x="36844" y="21081"/>
                    </a:cubicBezTo>
                    <a:cubicBezTo>
                      <a:pt x="44574" y="16931"/>
                      <a:pt x="43679" y="9201"/>
                      <a:pt x="34729" y="4156"/>
                    </a:cubicBezTo>
                    <a:cubicBezTo>
                      <a:pt x="30579" y="1927"/>
                      <a:pt x="26006" y="593"/>
                      <a:pt x="21304" y="251"/>
                    </a:cubicBezTo>
                    <a:cubicBezTo>
                      <a:pt x="15730" y="-498"/>
                      <a:pt x="10067" y="438"/>
                      <a:pt x="5030" y="2936"/>
                    </a:cubicBezTo>
                    <a:cubicBezTo>
                      <a:pt x="4428" y="3180"/>
                      <a:pt x="3915" y="3603"/>
                      <a:pt x="3566" y="4156"/>
                    </a:cubicBezTo>
                    <a:cubicBezTo>
                      <a:pt x="-2211" y="8306"/>
                      <a:pt x="-991" y="14815"/>
                      <a:pt x="7390" y="19616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0" name="Freeform: Shape 769">
                <a:extLst>
                  <a:ext uri="{FF2B5EF4-FFF2-40B4-BE49-F238E27FC236}">
                    <a16:creationId xmlns:a16="http://schemas.microsoft.com/office/drawing/2014/main" id="{9ECD0BCF-E3B7-314A-9446-F9C6FE60467D}"/>
                  </a:ext>
                </a:extLst>
              </p:cNvPr>
              <p:cNvSpPr/>
              <p:nvPr/>
            </p:nvSpPr>
            <p:spPr>
              <a:xfrm>
                <a:off x="4500426" y="3782956"/>
                <a:ext cx="1307302" cy="847030"/>
              </a:xfrm>
              <a:custGeom>
                <a:avLst/>
                <a:gdLst>
                  <a:gd name="connsiteX0" fmla="*/ 1307302 w 1307302"/>
                  <a:gd name="connsiteY0" fmla="*/ 754829 h 847030"/>
                  <a:gd name="connsiteX1" fmla="*/ 1307302 w 1307302"/>
                  <a:gd name="connsiteY1" fmla="*/ 847017 h 847030"/>
                  <a:gd name="connsiteX2" fmla="*/ 1293063 w 1307302"/>
                  <a:gd name="connsiteY2" fmla="*/ 843843 h 847030"/>
                  <a:gd name="connsiteX3" fmla="*/ 13914 w 1307302"/>
                  <a:gd name="connsiteY3" fmla="*/ 105938 h 847030"/>
                  <a:gd name="connsiteX4" fmla="*/ 0 w 1307302"/>
                  <a:gd name="connsiteY4" fmla="*/ 81528 h 847030"/>
                  <a:gd name="connsiteX5" fmla="*/ 0 w 1307302"/>
                  <a:gd name="connsiteY5" fmla="*/ 21643 h 847030"/>
                  <a:gd name="connsiteX6" fmla="*/ 10740 w 1307302"/>
                  <a:gd name="connsiteY6" fmla="*/ 0 h 847030"/>
                  <a:gd name="connsiteX7" fmla="*/ 13914 w 1307302"/>
                  <a:gd name="connsiteY7" fmla="*/ 13588 h 847030"/>
                  <a:gd name="connsiteX8" fmla="*/ 1293470 w 1307302"/>
                  <a:gd name="connsiteY8" fmla="*/ 751575 h 847030"/>
                  <a:gd name="connsiteX9" fmla="*/ 1307302 w 1307302"/>
                  <a:gd name="connsiteY9" fmla="*/ 754829 h 847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7302" h="847030">
                    <a:moveTo>
                      <a:pt x="1307302" y="754829"/>
                    </a:moveTo>
                    <a:lnTo>
                      <a:pt x="1307302" y="847017"/>
                    </a:lnTo>
                    <a:cubicBezTo>
                      <a:pt x="1302363" y="847171"/>
                      <a:pt x="1297465" y="846081"/>
                      <a:pt x="1293063" y="843843"/>
                    </a:cubicBezTo>
                    <a:lnTo>
                      <a:pt x="13914" y="105938"/>
                    </a:lnTo>
                    <a:cubicBezTo>
                      <a:pt x="5696" y="100446"/>
                      <a:pt x="537" y="91398"/>
                      <a:pt x="0" y="81528"/>
                    </a:cubicBezTo>
                    <a:lnTo>
                      <a:pt x="0" y="21643"/>
                    </a:lnTo>
                    <a:cubicBezTo>
                      <a:pt x="496" y="13271"/>
                      <a:pt x="4369" y="5460"/>
                      <a:pt x="10740" y="0"/>
                    </a:cubicBezTo>
                    <a:cubicBezTo>
                      <a:pt x="6509" y="4150"/>
                      <a:pt x="7486" y="9683"/>
                      <a:pt x="13914" y="13588"/>
                    </a:cubicBezTo>
                    <a:lnTo>
                      <a:pt x="1293470" y="751575"/>
                    </a:lnTo>
                    <a:cubicBezTo>
                      <a:pt x="1297677" y="753950"/>
                      <a:pt x="1302477" y="755081"/>
                      <a:pt x="1307302" y="754829"/>
                    </a:cubicBezTo>
                    <a:close/>
                  </a:path>
                </a:pathLst>
              </a:custGeom>
              <a:solidFill>
                <a:srgbClr val="E6E6E6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1" name="Freeform: Shape 770">
                <a:extLst>
                  <a:ext uri="{FF2B5EF4-FFF2-40B4-BE49-F238E27FC236}">
                    <a16:creationId xmlns:a16="http://schemas.microsoft.com/office/drawing/2014/main" id="{41CE6F87-2DD1-EEB4-B735-0B353F467D70}"/>
                  </a:ext>
                </a:extLst>
              </p:cNvPr>
              <p:cNvSpPr/>
              <p:nvPr/>
            </p:nvSpPr>
            <p:spPr>
              <a:xfrm>
                <a:off x="6580865" y="3944920"/>
                <a:ext cx="169849" cy="268545"/>
              </a:xfrm>
              <a:custGeom>
                <a:avLst/>
                <a:gdLst>
                  <a:gd name="connsiteX0" fmla="*/ 137264 w 169849"/>
                  <a:gd name="connsiteY0" fmla="*/ 6626 h 268545"/>
                  <a:gd name="connsiteX1" fmla="*/ 79250 w 169849"/>
                  <a:gd name="connsiteY1" fmla="*/ 9962 h 268545"/>
                  <a:gd name="connsiteX2" fmla="*/ 0 w 169849"/>
                  <a:gd name="connsiteY2" fmla="*/ 127372 h 268545"/>
                  <a:gd name="connsiteX3" fmla="*/ 19121 w 169849"/>
                  <a:gd name="connsiteY3" fmla="*/ 130139 h 268545"/>
                  <a:gd name="connsiteX4" fmla="*/ 88770 w 169849"/>
                  <a:gd name="connsiteY4" fmla="*/ 26479 h 268545"/>
                  <a:gd name="connsiteX5" fmla="*/ 113180 w 169849"/>
                  <a:gd name="connsiteY5" fmla="*/ 18993 h 268545"/>
                  <a:gd name="connsiteX6" fmla="*/ 127744 w 169849"/>
                  <a:gd name="connsiteY6" fmla="*/ 22980 h 268545"/>
                  <a:gd name="connsiteX7" fmla="*/ 150689 w 169849"/>
                  <a:gd name="connsiteY7" fmla="*/ 88073 h 268545"/>
                  <a:gd name="connsiteX8" fmla="*/ 72659 w 169849"/>
                  <a:gd name="connsiteY8" fmla="*/ 242098 h 268545"/>
                  <a:gd name="connsiteX9" fmla="*/ 43775 w 169849"/>
                  <a:gd name="connsiteY9" fmla="*/ 249258 h 268545"/>
                  <a:gd name="connsiteX10" fmla="*/ 22864 w 169849"/>
                  <a:gd name="connsiteY10" fmla="*/ 261219 h 268545"/>
                  <a:gd name="connsiteX11" fmla="*/ 24166 w 169849"/>
                  <a:gd name="connsiteY11" fmla="*/ 261951 h 268545"/>
                  <a:gd name="connsiteX12" fmla="*/ 48575 w 169849"/>
                  <a:gd name="connsiteY12" fmla="*/ 268542 h 268545"/>
                  <a:gd name="connsiteX13" fmla="*/ 82179 w 169849"/>
                  <a:gd name="connsiteY13" fmla="*/ 258534 h 268545"/>
                  <a:gd name="connsiteX14" fmla="*/ 169810 w 169849"/>
                  <a:gd name="connsiteY14" fmla="*/ 88642 h 268545"/>
                  <a:gd name="connsiteX15" fmla="*/ 137264 w 169849"/>
                  <a:gd name="connsiteY15" fmla="*/ 6626 h 26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9849" h="268545">
                    <a:moveTo>
                      <a:pt x="137264" y="6626"/>
                    </a:moveTo>
                    <a:cubicBezTo>
                      <a:pt x="120991" y="-3220"/>
                      <a:pt x="100161" y="-2081"/>
                      <a:pt x="79250" y="9962"/>
                    </a:cubicBezTo>
                    <a:cubicBezTo>
                      <a:pt x="44263" y="30222"/>
                      <a:pt x="14158" y="76763"/>
                      <a:pt x="0" y="127372"/>
                    </a:cubicBezTo>
                    <a:lnTo>
                      <a:pt x="19121" y="130139"/>
                    </a:lnTo>
                    <a:cubicBezTo>
                      <a:pt x="32140" y="85306"/>
                      <a:pt x="58746" y="43810"/>
                      <a:pt x="88770" y="26479"/>
                    </a:cubicBezTo>
                    <a:cubicBezTo>
                      <a:pt x="96125" y="21931"/>
                      <a:pt x="104539" y="19351"/>
                      <a:pt x="113180" y="18993"/>
                    </a:cubicBezTo>
                    <a:cubicBezTo>
                      <a:pt x="118306" y="18953"/>
                      <a:pt x="123350" y="20327"/>
                      <a:pt x="127744" y="22980"/>
                    </a:cubicBezTo>
                    <a:cubicBezTo>
                      <a:pt x="143041" y="32093"/>
                      <a:pt x="151665" y="56584"/>
                      <a:pt x="150689" y="88073"/>
                    </a:cubicBezTo>
                    <a:cubicBezTo>
                      <a:pt x="148899" y="149178"/>
                      <a:pt x="113912" y="218258"/>
                      <a:pt x="72659" y="242098"/>
                    </a:cubicBezTo>
                    <a:cubicBezTo>
                      <a:pt x="64092" y="247631"/>
                      <a:pt x="53929" y="250145"/>
                      <a:pt x="43775" y="249258"/>
                    </a:cubicBezTo>
                    <a:lnTo>
                      <a:pt x="22864" y="261219"/>
                    </a:lnTo>
                    <a:lnTo>
                      <a:pt x="24166" y="261951"/>
                    </a:lnTo>
                    <a:cubicBezTo>
                      <a:pt x="31529" y="266369"/>
                      <a:pt x="39983" y="268656"/>
                      <a:pt x="48575" y="268542"/>
                    </a:cubicBezTo>
                    <a:cubicBezTo>
                      <a:pt x="60471" y="268265"/>
                      <a:pt x="72074" y="264807"/>
                      <a:pt x="82179" y="258534"/>
                    </a:cubicBezTo>
                    <a:cubicBezTo>
                      <a:pt x="129290" y="231357"/>
                      <a:pt x="167776" y="156745"/>
                      <a:pt x="169810" y="88642"/>
                    </a:cubicBezTo>
                    <a:cubicBezTo>
                      <a:pt x="170624" y="49505"/>
                      <a:pt x="158907" y="19563"/>
                      <a:pt x="137264" y="6626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2" name="Freeform: Shape 771">
                <a:extLst>
                  <a:ext uri="{FF2B5EF4-FFF2-40B4-BE49-F238E27FC236}">
                    <a16:creationId xmlns:a16="http://schemas.microsoft.com/office/drawing/2014/main" id="{B437F1F4-1BB4-1802-69C8-37301C4D857C}"/>
                  </a:ext>
                </a:extLst>
              </p:cNvPr>
              <p:cNvSpPr/>
              <p:nvPr/>
            </p:nvSpPr>
            <p:spPr>
              <a:xfrm>
                <a:off x="4500182" y="3117060"/>
                <a:ext cx="2327871" cy="1396397"/>
              </a:xfrm>
              <a:custGeom>
                <a:avLst/>
                <a:gdLst>
                  <a:gd name="connsiteX0" fmla="*/ 0 w 2327871"/>
                  <a:gd name="connsiteY0" fmla="*/ 634734 h 1396397"/>
                  <a:gd name="connsiteX1" fmla="*/ 11228 w 2327871"/>
                  <a:gd name="connsiteY1" fmla="*/ 652471 h 1396397"/>
                  <a:gd name="connsiteX2" fmla="*/ 1295992 w 2327871"/>
                  <a:gd name="connsiteY2" fmla="*/ 1393713 h 1396397"/>
                  <a:gd name="connsiteX3" fmla="*/ 1318449 w 2327871"/>
                  <a:gd name="connsiteY3" fmla="*/ 1393713 h 1396397"/>
                  <a:gd name="connsiteX4" fmla="*/ 2327872 w 2327871"/>
                  <a:gd name="connsiteY4" fmla="*/ 776798 h 1396397"/>
                  <a:gd name="connsiteX5" fmla="*/ 2327872 w 2327871"/>
                  <a:gd name="connsiteY5" fmla="*/ 754341 h 1396397"/>
                  <a:gd name="connsiteX6" fmla="*/ 1021139 w 2327871"/>
                  <a:gd name="connsiteY6" fmla="*/ 0 h 1396397"/>
                  <a:gd name="connsiteX7" fmla="*/ 11554 w 2327871"/>
                  <a:gd name="connsiteY7" fmla="*/ 616996 h 1396397"/>
                  <a:gd name="connsiteX8" fmla="*/ 0 w 2327871"/>
                  <a:gd name="connsiteY8" fmla="*/ 634734 h 1396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7871" h="1396397">
                    <a:moveTo>
                      <a:pt x="0" y="634734"/>
                    </a:moveTo>
                    <a:cubicBezTo>
                      <a:pt x="708" y="642097"/>
                      <a:pt x="4882" y="648680"/>
                      <a:pt x="11228" y="652471"/>
                    </a:cubicBezTo>
                    <a:lnTo>
                      <a:pt x="1295992" y="1393713"/>
                    </a:lnTo>
                    <a:cubicBezTo>
                      <a:pt x="1303047" y="1397293"/>
                      <a:pt x="1311395" y="1397293"/>
                      <a:pt x="1318449" y="1393713"/>
                    </a:cubicBezTo>
                    <a:lnTo>
                      <a:pt x="2327872" y="776798"/>
                    </a:lnTo>
                    <a:lnTo>
                      <a:pt x="2327872" y="754341"/>
                    </a:lnTo>
                    <a:lnTo>
                      <a:pt x="1021139" y="0"/>
                    </a:lnTo>
                    <a:lnTo>
                      <a:pt x="11554" y="616996"/>
                    </a:lnTo>
                    <a:cubicBezTo>
                      <a:pt x="5102" y="620731"/>
                      <a:pt x="806" y="627321"/>
                      <a:pt x="0" y="63473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3" name="Freeform: Shape 772">
                <a:extLst>
                  <a:ext uri="{FF2B5EF4-FFF2-40B4-BE49-F238E27FC236}">
                    <a16:creationId xmlns:a16="http://schemas.microsoft.com/office/drawing/2014/main" id="{AFE4FCB1-F2C6-2876-8282-E5292DC4675B}"/>
                  </a:ext>
                </a:extLst>
              </p:cNvPr>
              <p:cNvSpPr/>
              <p:nvPr/>
            </p:nvSpPr>
            <p:spPr>
              <a:xfrm>
                <a:off x="4507237" y="3117060"/>
                <a:ext cx="2321142" cy="1373966"/>
              </a:xfrm>
              <a:custGeom>
                <a:avLst/>
                <a:gdLst>
                  <a:gd name="connsiteX0" fmla="*/ 2321143 w 2321142"/>
                  <a:gd name="connsiteY0" fmla="*/ 754341 h 1373966"/>
                  <a:gd name="connsiteX1" fmla="*/ 1312208 w 2321142"/>
                  <a:gd name="connsiteY1" fmla="*/ 1371337 h 1373966"/>
                  <a:gd name="connsiteX2" fmla="*/ 1300898 w 2321142"/>
                  <a:gd name="connsiteY2" fmla="*/ 1373940 h 1373966"/>
                  <a:gd name="connsiteX3" fmla="*/ 1289588 w 2321142"/>
                  <a:gd name="connsiteY3" fmla="*/ 1371337 h 1373966"/>
                  <a:gd name="connsiteX4" fmla="*/ 4581 w 2321142"/>
                  <a:gd name="connsiteY4" fmla="*/ 629933 h 1373966"/>
                  <a:gd name="connsiteX5" fmla="*/ 407 w 2321142"/>
                  <a:gd name="connsiteY5" fmla="*/ 621089 h 1373966"/>
                  <a:gd name="connsiteX6" fmla="*/ 4581 w 2321142"/>
                  <a:gd name="connsiteY6" fmla="*/ 616915 h 1373966"/>
                  <a:gd name="connsiteX7" fmla="*/ 1014491 w 2321142"/>
                  <a:gd name="connsiteY7" fmla="*/ 0 h 13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1142" h="1373966">
                    <a:moveTo>
                      <a:pt x="2321143" y="754341"/>
                    </a:moveTo>
                    <a:lnTo>
                      <a:pt x="1312208" y="1371337"/>
                    </a:lnTo>
                    <a:cubicBezTo>
                      <a:pt x="1308734" y="1373192"/>
                      <a:pt x="1304828" y="1374087"/>
                      <a:pt x="1300898" y="1373940"/>
                    </a:cubicBezTo>
                    <a:cubicBezTo>
                      <a:pt x="1296960" y="1374136"/>
                      <a:pt x="1293047" y="1373233"/>
                      <a:pt x="1289588" y="1371337"/>
                    </a:cubicBezTo>
                    <a:lnTo>
                      <a:pt x="4581" y="629933"/>
                    </a:lnTo>
                    <a:cubicBezTo>
                      <a:pt x="984" y="628639"/>
                      <a:pt x="-879" y="624685"/>
                      <a:pt x="407" y="621089"/>
                    </a:cubicBezTo>
                    <a:cubicBezTo>
                      <a:pt x="1106" y="619144"/>
                      <a:pt x="2636" y="617614"/>
                      <a:pt x="4581" y="616915"/>
                    </a:cubicBezTo>
                    <a:lnTo>
                      <a:pt x="1014491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4" name="Freeform: Shape 773">
                <a:extLst>
                  <a:ext uri="{FF2B5EF4-FFF2-40B4-BE49-F238E27FC236}">
                    <a16:creationId xmlns:a16="http://schemas.microsoft.com/office/drawing/2014/main" id="{CC1E614F-9C63-83A5-1CD7-0FBA861FD92C}"/>
                  </a:ext>
                </a:extLst>
              </p:cNvPr>
              <p:cNvSpPr/>
              <p:nvPr/>
            </p:nvSpPr>
            <p:spPr>
              <a:xfrm>
                <a:off x="4507237" y="3117060"/>
                <a:ext cx="2321142" cy="1373966"/>
              </a:xfrm>
              <a:custGeom>
                <a:avLst/>
                <a:gdLst>
                  <a:gd name="connsiteX0" fmla="*/ 2321143 w 2321142"/>
                  <a:gd name="connsiteY0" fmla="*/ 754341 h 1373966"/>
                  <a:gd name="connsiteX1" fmla="*/ 1312208 w 2321142"/>
                  <a:gd name="connsiteY1" fmla="*/ 1371337 h 1373966"/>
                  <a:gd name="connsiteX2" fmla="*/ 1300898 w 2321142"/>
                  <a:gd name="connsiteY2" fmla="*/ 1373940 h 1373966"/>
                  <a:gd name="connsiteX3" fmla="*/ 1289588 w 2321142"/>
                  <a:gd name="connsiteY3" fmla="*/ 1371337 h 1373966"/>
                  <a:gd name="connsiteX4" fmla="*/ 4581 w 2321142"/>
                  <a:gd name="connsiteY4" fmla="*/ 629933 h 1373966"/>
                  <a:gd name="connsiteX5" fmla="*/ 407 w 2321142"/>
                  <a:gd name="connsiteY5" fmla="*/ 621089 h 1373966"/>
                  <a:gd name="connsiteX6" fmla="*/ 4581 w 2321142"/>
                  <a:gd name="connsiteY6" fmla="*/ 616915 h 1373966"/>
                  <a:gd name="connsiteX7" fmla="*/ 1014491 w 2321142"/>
                  <a:gd name="connsiteY7" fmla="*/ 0 h 13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1142" h="1373966">
                    <a:moveTo>
                      <a:pt x="2321143" y="754341"/>
                    </a:moveTo>
                    <a:lnTo>
                      <a:pt x="1312208" y="1371337"/>
                    </a:lnTo>
                    <a:cubicBezTo>
                      <a:pt x="1308734" y="1373192"/>
                      <a:pt x="1304828" y="1374087"/>
                      <a:pt x="1300898" y="1373940"/>
                    </a:cubicBezTo>
                    <a:cubicBezTo>
                      <a:pt x="1296960" y="1374136"/>
                      <a:pt x="1293047" y="1373233"/>
                      <a:pt x="1289588" y="1371337"/>
                    </a:cubicBezTo>
                    <a:lnTo>
                      <a:pt x="4581" y="629933"/>
                    </a:lnTo>
                    <a:cubicBezTo>
                      <a:pt x="984" y="628639"/>
                      <a:pt x="-879" y="624685"/>
                      <a:pt x="407" y="621089"/>
                    </a:cubicBezTo>
                    <a:cubicBezTo>
                      <a:pt x="1106" y="619144"/>
                      <a:pt x="2636" y="617614"/>
                      <a:pt x="4581" y="616915"/>
                    </a:cubicBezTo>
                    <a:lnTo>
                      <a:pt x="1014491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5" name="Freeform: Shape 774">
                <a:extLst>
                  <a:ext uri="{FF2B5EF4-FFF2-40B4-BE49-F238E27FC236}">
                    <a16:creationId xmlns:a16="http://schemas.microsoft.com/office/drawing/2014/main" id="{1450682F-5073-CADE-DCF1-4B83AD4B6FB1}"/>
                  </a:ext>
                </a:extLst>
              </p:cNvPr>
              <p:cNvSpPr/>
              <p:nvPr/>
            </p:nvSpPr>
            <p:spPr>
              <a:xfrm>
                <a:off x="5808135" y="3871401"/>
                <a:ext cx="1020244" cy="641988"/>
              </a:xfrm>
              <a:custGeom>
                <a:avLst/>
                <a:gdLst>
                  <a:gd name="connsiteX0" fmla="*/ 1020244 w 1020244"/>
                  <a:gd name="connsiteY0" fmla="*/ 0 h 641988"/>
                  <a:gd name="connsiteX1" fmla="*/ 1020244 w 1020244"/>
                  <a:gd name="connsiteY1" fmla="*/ 22457 h 641988"/>
                  <a:gd name="connsiteX2" fmla="*/ 11310 w 1020244"/>
                  <a:gd name="connsiteY2" fmla="*/ 639372 h 641988"/>
                  <a:gd name="connsiteX3" fmla="*/ 0 w 1020244"/>
                  <a:gd name="connsiteY3" fmla="*/ 641975 h 641988"/>
                  <a:gd name="connsiteX4" fmla="*/ 0 w 1020244"/>
                  <a:gd name="connsiteY4" fmla="*/ 619599 h 641988"/>
                  <a:gd name="connsiteX5" fmla="*/ 11310 w 1020244"/>
                  <a:gd name="connsiteY5" fmla="*/ 616996 h 64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0244" h="641988">
                    <a:moveTo>
                      <a:pt x="1020244" y="0"/>
                    </a:moveTo>
                    <a:lnTo>
                      <a:pt x="1020244" y="22457"/>
                    </a:lnTo>
                    <a:lnTo>
                      <a:pt x="11310" y="639372"/>
                    </a:lnTo>
                    <a:cubicBezTo>
                      <a:pt x="7836" y="641218"/>
                      <a:pt x="3930" y="642113"/>
                      <a:pt x="0" y="641975"/>
                    </a:cubicBezTo>
                    <a:lnTo>
                      <a:pt x="0" y="619599"/>
                    </a:lnTo>
                    <a:cubicBezTo>
                      <a:pt x="3930" y="619746"/>
                      <a:pt x="7836" y="618843"/>
                      <a:pt x="11310" y="61699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6" name="Freeform: Shape 775">
                <a:extLst>
                  <a:ext uri="{FF2B5EF4-FFF2-40B4-BE49-F238E27FC236}">
                    <a16:creationId xmlns:a16="http://schemas.microsoft.com/office/drawing/2014/main" id="{47BCD7CD-29C9-9F4E-F141-75EC985241D1}"/>
                  </a:ext>
                </a:extLst>
              </p:cNvPr>
              <p:cNvSpPr/>
              <p:nvPr/>
            </p:nvSpPr>
            <p:spPr>
              <a:xfrm>
                <a:off x="6813001" y="3871970"/>
                <a:ext cx="15378" cy="302110"/>
              </a:xfrm>
              <a:custGeom>
                <a:avLst/>
                <a:gdLst>
                  <a:gd name="connsiteX0" fmla="*/ 15378 w 15378"/>
                  <a:gd name="connsiteY0" fmla="*/ 293160 h 302110"/>
                  <a:gd name="connsiteX1" fmla="*/ 15378 w 15378"/>
                  <a:gd name="connsiteY1" fmla="*/ 0 h 302110"/>
                  <a:gd name="connsiteX2" fmla="*/ 0 w 15378"/>
                  <a:gd name="connsiteY2" fmla="*/ 10415 h 302110"/>
                  <a:gd name="connsiteX3" fmla="*/ 0 w 15378"/>
                  <a:gd name="connsiteY3" fmla="*/ 302111 h 302110"/>
                  <a:gd name="connsiteX4" fmla="*/ 15378 w 15378"/>
                  <a:gd name="connsiteY4" fmla="*/ 293160 h 30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8" h="302110">
                    <a:moveTo>
                      <a:pt x="15378" y="293160"/>
                    </a:moveTo>
                    <a:lnTo>
                      <a:pt x="15378" y="0"/>
                    </a:lnTo>
                    <a:lnTo>
                      <a:pt x="0" y="10415"/>
                    </a:lnTo>
                    <a:lnTo>
                      <a:pt x="0" y="302111"/>
                    </a:lnTo>
                    <a:lnTo>
                      <a:pt x="15378" y="29316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7" name="Freeform: Shape 776">
                <a:extLst>
                  <a:ext uri="{FF2B5EF4-FFF2-40B4-BE49-F238E27FC236}">
                    <a16:creationId xmlns:a16="http://schemas.microsoft.com/office/drawing/2014/main" id="{CAD2569A-3CCD-1879-9D5F-5DBA7E0342C4}"/>
                  </a:ext>
                </a:extLst>
              </p:cNvPr>
              <p:cNvSpPr/>
              <p:nvPr/>
            </p:nvSpPr>
            <p:spPr>
              <a:xfrm>
                <a:off x="6813001" y="3871970"/>
                <a:ext cx="15378" cy="302110"/>
              </a:xfrm>
              <a:custGeom>
                <a:avLst/>
                <a:gdLst>
                  <a:gd name="connsiteX0" fmla="*/ 15378 w 15378"/>
                  <a:gd name="connsiteY0" fmla="*/ 293160 h 302110"/>
                  <a:gd name="connsiteX1" fmla="*/ 15378 w 15378"/>
                  <a:gd name="connsiteY1" fmla="*/ 0 h 302110"/>
                  <a:gd name="connsiteX2" fmla="*/ 0 w 15378"/>
                  <a:gd name="connsiteY2" fmla="*/ 10415 h 302110"/>
                  <a:gd name="connsiteX3" fmla="*/ 0 w 15378"/>
                  <a:gd name="connsiteY3" fmla="*/ 302111 h 302110"/>
                  <a:gd name="connsiteX4" fmla="*/ 15378 w 15378"/>
                  <a:gd name="connsiteY4" fmla="*/ 293160 h 30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8" h="302110">
                    <a:moveTo>
                      <a:pt x="15378" y="293160"/>
                    </a:moveTo>
                    <a:lnTo>
                      <a:pt x="15378" y="0"/>
                    </a:lnTo>
                    <a:lnTo>
                      <a:pt x="0" y="10415"/>
                    </a:lnTo>
                    <a:lnTo>
                      <a:pt x="0" y="302111"/>
                    </a:lnTo>
                    <a:lnTo>
                      <a:pt x="15378" y="29316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778" name="Graphic 4">
                <a:extLst>
                  <a:ext uri="{FF2B5EF4-FFF2-40B4-BE49-F238E27FC236}">
                    <a16:creationId xmlns:a16="http://schemas.microsoft.com/office/drawing/2014/main" id="{3060649F-C900-3D20-5CA4-770CF4768FED}"/>
                  </a:ext>
                </a:extLst>
              </p:cNvPr>
              <p:cNvGrpSpPr/>
              <p:nvPr/>
            </p:nvGrpSpPr>
            <p:grpSpPr>
              <a:xfrm>
                <a:off x="4577480" y="3166142"/>
                <a:ext cx="2168964" cy="1275964"/>
                <a:chOff x="4577480" y="3166142"/>
                <a:chExt cx="2168964" cy="1275964"/>
              </a:xfrm>
            </p:grpSpPr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id="{DA22F63B-6335-DB16-1151-A44EFBF3BD66}"/>
                    </a:ext>
                  </a:extLst>
                </p:cNvPr>
                <p:cNvSpPr/>
                <p:nvPr/>
              </p:nvSpPr>
              <p:spPr>
                <a:xfrm>
                  <a:off x="4577480" y="3166142"/>
                  <a:ext cx="2168964" cy="1275964"/>
                </a:xfrm>
                <a:custGeom>
                  <a:avLst/>
                  <a:gdLst>
                    <a:gd name="connsiteX0" fmla="*/ 1205188 w 2168964"/>
                    <a:gd name="connsiteY0" fmla="*/ 1274005 h 1275964"/>
                    <a:gd name="connsiteX1" fmla="*/ 2160828 w 2168964"/>
                    <a:gd name="connsiteY1" fmla="*/ 722102 h 1275964"/>
                    <a:gd name="connsiteX2" fmla="*/ 2168965 w 2168964"/>
                    <a:gd name="connsiteY2" fmla="*/ 707944 h 1275964"/>
                    <a:gd name="connsiteX3" fmla="*/ 2168965 w 2168964"/>
                    <a:gd name="connsiteY3" fmla="*/ 697692 h 1275964"/>
                    <a:gd name="connsiteX4" fmla="*/ 2160828 w 2168964"/>
                    <a:gd name="connsiteY4" fmla="*/ 683535 h 1275964"/>
                    <a:gd name="connsiteX5" fmla="*/ 980456 w 2168964"/>
                    <a:gd name="connsiteY5" fmla="*/ 1934 h 1275964"/>
                    <a:gd name="connsiteX6" fmla="*/ 964183 w 2168964"/>
                    <a:gd name="connsiteY6" fmla="*/ 1934 h 1275964"/>
                    <a:gd name="connsiteX7" fmla="*/ 8137 w 2168964"/>
                    <a:gd name="connsiteY7" fmla="*/ 553675 h 1275964"/>
                    <a:gd name="connsiteX8" fmla="*/ 0 w 2168964"/>
                    <a:gd name="connsiteY8" fmla="*/ 567914 h 1275964"/>
                    <a:gd name="connsiteX9" fmla="*/ 0 w 2168964"/>
                    <a:gd name="connsiteY9" fmla="*/ 578573 h 1275964"/>
                    <a:gd name="connsiteX10" fmla="*/ 8137 w 2168964"/>
                    <a:gd name="connsiteY10" fmla="*/ 592731 h 1275964"/>
                    <a:gd name="connsiteX11" fmla="*/ 1188834 w 2168964"/>
                    <a:gd name="connsiteY11" fmla="*/ 1274005 h 1275964"/>
                    <a:gd name="connsiteX12" fmla="*/ 1205188 w 2168964"/>
                    <a:gd name="connsiteY12" fmla="*/ 1274005 h 1275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68964" h="1275964">
                      <a:moveTo>
                        <a:pt x="1205188" y="1274005"/>
                      </a:moveTo>
                      <a:lnTo>
                        <a:pt x="2160828" y="722102"/>
                      </a:lnTo>
                      <a:cubicBezTo>
                        <a:pt x="2165653" y="718961"/>
                        <a:pt x="2168672" y="713697"/>
                        <a:pt x="2168965" y="707944"/>
                      </a:cubicBezTo>
                      <a:lnTo>
                        <a:pt x="2168965" y="697692"/>
                      </a:lnTo>
                      <a:cubicBezTo>
                        <a:pt x="2168672" y="691940"/>
                        <a:pt x="2165653" y="686675"/>
                        <a:pt x="2160828" y="683535"/>
                      </a:cubicBezTo>
                      <a:lnTo>
                        <a:pt x="980456" y="1934"/>
                      </a:lnTo>
                      <a:cubicBezTo>
                        <a:pt x="975338" y="-645"/>
                        <a:pt x="969301" y="-645"/>
                        <a:pt x="964183" y="1934"/>
                      </a:cubicBezTo>
                      <a:lnTo>
                        <a:pt x="8137" y="553675"/>
                      </a:lnTo>
                      <a:cubicBezTo>
                        <a:pt x="3344" y="556881"/>
                        <a:pt x="325" y="562153"/>
                        <a:pt x="0" y="567914"/>
                      </a:cubicBezTo>
                      <a:lnTo>
                        <a:pt x="0" y="578573"/>
                      </a:lnTo>
                      <a:cubicBezTo>
                        <a:pt x="317" y="584317"/>
                        <a:pt x="3336" y="589565"/>
                        <a:pt x="8137" y="592731"/>
                      </a:cubicBezTo>
                      <a:lnTo>
                        <a:pt x="1188834" y="1274005"/>
                      </a:lnTo>
                      <a:cubicBezTo>
                        <a:pt x="1193976" y="1276617"/>
                        <a:pt x="1200046" y="1276617"/>
                        <a:pt x="1205188" y="1274005"/>
                      </a:cubicBezTo>
                      <a:close/>
                    </a:path>
                  </a:pathLst>
                </a:custGeom>
                <a:solidFill>
                  <a:srgbClr val="F5F5F5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id="{BF0EFCA2-DE23-4E74-A789-144745E6572E}"/>
                    </a:ext>
                  </a:extLst>
                </p:cNvPr>
                <p:cNvSpPr/>
                <p:nvPr/>
              </p:nvSpPr>
              <p:spPr>
                <a:xfrm>
                  <a:off x="4577581" y="3721118"/>
                  <a:ext cx="1196949" cy="720986"/>
                </a:xfrm>
                <a:custGeom>
                  <a:avLst/>
                  <a:gdLst>
                    <a:gd name="connsiteX0" fmla="*/ 6326 w 1196949"/>
                    <a:gd name="connsiteY0" fmla="*/ 0 h 720986"/>
                    <a:gd name="connsiteX1" fmla="*/ 4129 w 1196949"/>
                    <a:gd name="connsiteY1" fmla="*/ 2197 h 720986"/>
                    <a:gd name="connsiteX2" fmla="*/ 3153 w 1196949"/>
                    <a:gd name="connsiteY2" fmla="*/ 3499 h 720986"/>
                    <a:gd name="connsiteX3" fmla="*/ 793 w 1196949"/>
                    <a:gd name="connsiteY3" fmla="*/ 7892 h 720986"/>
                    <a:gd name="connsiteX4" fmla="*/ 61 w 1196949"/>
                    <a:gd name="connsiteY4" fmla="*/ 10903 h 720986"/>
                    <a:gd name="connsiteX5" fmla="*/ 61 w 1196949"/>
                    <a:gd name="connsiteY5" fmla="*/ 12937 h 720986"/>
                    <a:gd name="connsiteX6" fmla="*/ 61 w 1196949"/>
                    <a:gd name="connsiteY6" fmla="*/ 23515 h 720986"/>
                    <a:gd name="connsiteX7" fmla="*/ 8198 w 1196949"/>
                    <a:gd name="connsiteY7" fmla="*/ 37672 h 720986"/>
                    <a:gd name="connsiteX8" fmla="*/ 1188813 w 1196949"/>
                    <a:gd name="connsiteY8" fmla="*/ 719028 h 720986"/>
                    <a:gd name="connsiteX9" fmla="*/ 1196950 w 1196949"/>
                    <a:gd name="connsiteY9" fmla="*/ 720981 h 720986"/>
                    <a:gd name="connsiteX10" fmla="*/ 1196950 w 1196949"/>
                    <a:gd name="connsiteY10" fmla="*/ 691445 h 720986"/>
                    <a:gd name="connsiteX11" fmla="*/ 1188813 w 1196949"/>
                    <a:gd name="connsiteY11" fmla="*/ 689493 h 720986"/>
                    <a:gd name="connsiteX12" fmla="*/ 8035 w 1196949"/>
                    <a:gd name="connsiteY12" fmla="*/ 8218 h 720986"/>
                    <a:gd name="connsiteX13" fmla="*/ 6326 w 1196949"/>
                    <a:gd name="connsiteY13" fmla="*/ 0 h 720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6949" h="720986">
                      <a:moveTo>
                        <a:pt x="6326" y="0"/>
                      </a:moveTo>
                      <a:cubicBezTo>
                        <a:pt x="5513" y="651"/>
                        <a:pt x="4780" y="1383"/>
                        <a:pt x="4129" y="2197"/>
                      </a:cubicBezTo>
                      <a:lnTo>
                        <a:pt x="3153" y="3499"/>
                      </a:lnTo>
                      <a:cubicBezTo>
                        <a:pt x="2225" y="4882"/>
                        <a:pt x="1436" y="6355"/>
                        <a:pt x="793" y="7892"/>
                      </a:cubicBezTo>
                      <a:cubicBezTo>
                        <a:pt x="435" y="8861"/>
                        <a:pt x="191" y="9878"/>
                        <a:pt x="61" y="10903"/>
                      </a:cubicBezTo>
                      <a:cubicBezTo>
                        <a:pt x="-20" y="11578"/>
                        <a:pt x="-20" y="12262"/>
                        <a:pt x="61" y="12937"/>
                      </a:cubicBezTo>
                      <a:lnTo>
                        <a:pt x="61" y="23515"/>
                      </a:lnTo>
                      <a:cubicBezTo>
                        <a:pt x="321" y="29276"/>
                        <a:pt x="3356" y="34548"/>
                        <a:pt x="8198" y="37672"/>
                      </a:cubicBezTo>
                      <a:lnTo>
                        <a:pt x="1188813" y="719028"/>
                      </a:lnTo>
                      <a:cubicBezTo>
                        <a:pt x="1191311" y="720379"/>
                        <a:pt x="1194110" y="721055"/>
                        <a:pt x="1196950" y="720981"/>
                      </a:cubicBezTo>
                      <a:lnTo>
                        <a:pt x="1196950" y="691445"/>
                      </a:lnTo>
                      <a:cubicBezTo>
                        <a:pt x="1194118" y="691486"/>
                        <a:pt x="1191320" y="690819"/>
                        <a:pt x="1188813" y="689493"/>
                      </a:cubicBezTo>
                      <a:lnTo>
                        <a:pt x="8035" y="8218"/>
                      </a:lnTo>
                      <a:cubicBezTo>
                        <a:pt x="3967" y="5940"/>
                        <a:pt x="3967" y="2522"/>
                        <a:pt x="6326" y="0"/>
                      </a:cubicBezTo>
                      <a:close/>
                    </a:path>
                  </a:pathLst>
                </a:custGeom>
                <a:solidFill>
                  <a:srgbClr val="F0F0F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id="{29866AB2-D73D-DFB9-9661-8503BF4A1C1A}"/>
                    </a:ext>
                  </a:extLst>
                </p:cNvPr>
                <p:cNvSpPr/>
                <p:nvPr/>
              </p:nvSpPr>
              <p:spPr>
                <a:xfrm>
                  <a:off x="5774531" y="3850897"/>
                  <a:ext cx="971912" cy="591208"/>
                </a:xfrm>
                <a:custGeom>
                  <a:avLst/>
                  <a:gdLst>
                    <a:gd name="connsiteX0" fmla="*/ 965811 w 971912"/>
                    <a:gd name="connsiteY0" fmla="*/ 0 h 591208"/>
                    <a:gd name="connsiteX1" fmla="*/ 963776 w 971912"/>
                    <a:gd name="connsiteY1" fmla="*/ 8137 h 591208"/>
                    <a:gd name="connsiteX2" fmla="*/ 8137 w 971912"/>
                    <a:gd name="connsiteY2" fmla="*/ 559714 h 591208"/>
                    <a:gd name="connsiteX3" fmla="*/ 0 w 971912"/>
                    <a:gd name="connsiteY3" fmla="*/ 561667 h 591208"/>
                    <a:gd name="connsiteX4" fmla="*/ 0 w 971912"/>
                    <a:gd name="connsiteY4" fmla="*/ 591203 h 591208"/>
                    <a:gd name="connsiteX5" fmla="*/ 8137 w 971912"/>
                    <a:gd name="connsiteY5" fmla="*/ 589250 h 591208"/>
                    <a:gd name="connsiteX6" fmla="*/ 963776 w 971912"/>
                    <a:gd name="connsiteY6" fmla="*/ 37347 h 591208"/>
                    <a:gd name="connsiteX7" fmla="*/ 971913 w 971912"/>
                    <a:gd name="connsiteY7" fmla="*/ 23189 h 591208"/>
                    <a:gd name="connsiteX8" fmla="*/ 971913 w 971912"/>
                    <a:gd name="connsiteY8" fmla="*/ 12937 h 591208"/>
                    <a:gd name="connsiteX9" fmla="*/ 965811 w 971912"/>
                    <a:gd name="connsiteY9" fmla="*/ 0 h 59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71912" h="591208">
                      <a:moveTo>
                        <a:pt x="965811" y="0"/>
                      </a:moveTo>
                      <a:cubicBezTo>
                        <a:pt x="968170" y="2604"/>
                        <a:pt x="967519" y="5858"/>
                        <a:pt x="963776" y="8137"/>
                      </a:cubicBezTo>
                      <a:lnTo>
                        <a:pt x="8137" y="559714"/>
                      </a:lnTo>
                      <a:cubicBezTo>
                        <a:pt x="5639" y="561065"/>
                        <a:pt x="2840" y="561740"/>
                        <a:pt x="0" y="561667"/>
                      </a:cubicBezTo>
                      <a:lnTo>
                        <a:pt x="0" y="591203"/>
                      </a:lnTo>
                      <a:cubicBezTo>
                        <a:pt x="2840" y="591276"/>
                        <a:pt x="5639" y="590601"/>
                        <a:pt x="8137" y="589250"/>
                      </a:cubicBezTo>
                      <a:lnTo>
                        <a:pt x="963776" y="37347"/>
                      </a:lnTo>
                      <a:cubicBezTo>
                        <a:pt x="968626" y="34231"/>
                        <a:pt x="971661" y="28950"/>
                        <a:pt x="971913" y="23189"/>
                      </a:cubicBezTo>
                      <a:lnTo>
                        <a:pt x="971913" y="12937"/>
                      </a:lnTo>
                      <a:cubicBezTo>
                        <a:pt x="971726" y="7974"/>
                        <a:pt x="969521" y="3303"/>
                        <a:pt x="965811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779" name="Graphic 4">
                <a:extLst>
                  <a:ext uri="{FF2B5EF4-FFF2-40B4-BE49-F238E27FC236}">
                    <a16:creationId xmlns:a16="http://schemas.microsoft.com/office/drawing/2014/main" id="{44367DB4-92D4-14FA-3385-C0073F7B0C8B}"/>
                  </a:ext>
                </a:extLst>
              </p:cNvPr>
              <p:cNvGrpSpPr/>
              <p:nvPr/>
            </p:nvGrpSpPr>
            <p:grpSpPr>
              <a:xfrm>
                <a:off x="4770479" y="3239271"/>
                <a:ext cx="1799320" cy="1070934"/>
                <a:chOff x="4770479" y="3239271"/>
                <a:chExt cx="1799320" cy="1070934"/>
              </a:xfrm>
            </p:grpSpPr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id="{E7D9417B-0F1F-7AA8-98B2-857270F626AB}"/>
                    </a:ext>
                  </a:extLst>
                </p:cNvPr>
                <p:cNvSpPr/>
                <p:nvPr/>
              </p:nvSpPr>
              <p:spPr>
                <a:xfrm>
                  <a:off x="5387475" y="3239271"/>
                  <a:ext cx="218873" cy="126360"/>
                </a:xfrm>
                <a:custGeom>
                  <a:avLst/>
                  <a:gdLst>
                    <a:gd name="connsiteX0" fmla="*/ 204146 w 218873"/>
                    <a:gd name="connsiteY0" fmla="*/ 0 h 126360"/>
                    <a:gd name="connsiteX1" fmla="*/ 0 w 218873"/>
                    <a:gd name="connsiteY1" fmla="*/ 117899 h 126360"/>
                    <a:gd name="connsiteX2" fmla="*/ 14727 w 218873"/>
                    <a:gd name="connsiteY2" fmla="*/ 126361 h 126360"/>
                    <a:gd name="connsiteX3" fmla="*/ 218874 w 218873"/>
                    <a:gd name="connsiteY3" fmla="*/ 8462 h 126360"/>
                    <a:gd name="connsiteX4" fmla="*/ 204146 w 218873"/>
                    <a:gd name="connsiteY4" fmla="*/ 0 h 126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873" h="126360">
                      <a:moveTo>
                        <a:pt x="204146" y="0"/>
                      </a:moveTo>
                      <a:lnTo>
                        <a:pt x="0" y="117899"/>
                      </a:lnTo>
                      <a:lnTo>
                        <a:pt x="14727" y="126361"/>
                      </a:lnTo>
                      <a:lnTo>
                        <a:pt x="218874" y="8462"/>
                      </a:lnTo>
                      <a:lnTo>
                        <a:pt x="204146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1" name="Freeform: Shape 780">
                  <a:extLst>
                    <a:ext uri="{FF2B5EF4-FFF2-40B4-BE49-F238E27FC236}">
                      <a16:creationId xmlns:a16="http://schemas.microsoft.com/office/drawing/2014/main" id="{B6E3C88D-C17C-0831-EA3C-A655EDD6D290}"/>
                    </a:ext>
                  </a:extLst>
                </p:cNvPr>
                <p:cNvSpPr/>
                <p:nvPr/>
              </p:nvSpPr>
              <p:spPr>
                <a:xfrm>
                  <a:off x="5314815" y="3256276"/>
                  <a:ext cx="320987" cy="185350"/>
                </a:xfrm>
                <a:custGeom>
                  <a:avLst/>
                  <a:gdLst>
                    <a:gd name="connsiteX0" fmla="*/ 306260 w 320987"/>
                    <a:gd name="connsiteY0" fmla="*/ 0 h 185350"/>
                    <a:gd name="connsiteX1" fmla="*/ 0 w 320987"/>
                    <a:gd name="connsiteY1" fmla="*/ 176808 h 185350"/>
                    <a:gd name="connsiteX2" fmla="*/ 14727 w 320987"/>
                    <a:gd name="connsiteY2" fmla="*/ 185351 h 185350"/>
                    <a:gd name="connsiteX3" fmla="*/ 320988 w 320987"/>
                    <a:gd name="connsiteY3" fmla="*/ 8543 h 185350"/>
                    <a:gd name="connsiteX4" fmla="*/ 306260 w 320987"/>
                    <a:gd name="connsiteY4" fmla="*/ 0 h 185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987" h="185350">
                      <a:moveTo>
                        <a:pt x="306260" y="0"/>
                      </a:moveTo>
                      <a:lnTo>
                        <a:pt x="0" y="176808"/>
                      </a:lnTo>
                      <a:lnTo>
                        <a:pt x="14727" y="185351"/>
                      </a:lnTo>
                      <a:lnTo>
                        <a:pt x="320988" y="8543"/>
                      </a:lnTo>
                      <a:lnTo>
                        <a:pt x="306260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2" name="Freeform: Shape 781">
                  <a:extLst>
                    <a:ext uri="{FF2B5EF4-FFF2-40B4-BE49-F238E27FC236}">
                      <a16:creationId xmlns:a16="http://schemas.microsoft.com/office/drawing/2014/main" id="{0B91913A-90B9-E00C-3C2F-907B15A20B17}"/>
                    </a:ext>
                  </a:extLst>
                </p:cNvPr>
                <p:cNvSpPr/>
                <p:nvPr/>
              </p:nvSpPr>
              <p:spPr>
                <a:xfrm>
                  <a:off x="5378362" y="3273282"/>
                  <a:ext cx="286976" cy="165660"/>
                </a:xfrm>
                <a:custGeom>
                  <a:avLst/>
                  <a:gdLst>
                    <a:gd name="connsiteX0" fmla="*/ 272168 w 286976"/>
                    <a:gd name="connsiteY0" fmla="*/ 0 h 165660"/>
                    <a:gd name="connsiteX1" fmla="*/ 0 w 286976"/>
                    <a:gd name="connsiteY1" fmla="*/ 157199 h 165660"/>
                    <a:gd name="connsiteX2" fmla="*/ 14727 w 286976"/>
                    <a:gd name="connsiteY2" fmla="*/ 165660 h 165660"/>
                    <a:gd name="connsiteX3" fmla="*/ 286977 w 286976"/>
                    <a:gd name="connsiteY3" fmla="*/ 8543 h 165660"/>
                    <a:gd name="connsiteX4" fmla="*/ 272168 w 286976"/>
                    <a:gd name="connsiteY4" fmla="*/ 0 h 165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976" h="165660">
                      <a:moveTo>
                        <a:pt x="272168" y="0"/>
                      </a:moveTo>
                      <a:lnTo>
                        <a:pt x="0" y="157199"/>
                      </a:lnTo>
                      <a:lnTo>
                        <a:pt x="14727" y="165660"/>
                      </a:lnTo>
                      <a:lnTo>
                        <a:pt x="286977" y="8543"/>
                      </a:lnTo>
                      <a:lnTo>
                        <a:pt x="272168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3" name="Freeform: Shape 782">
                  <a:extLst>
                    <a:ext uri="{FF2B5EF4-FFF2-40B4-BE49-F238E27FC236}">
                      <a16:creationId xmlns:a16="http://schemas.microsoft.com/office/drawing/2014/main" id="{C337B536-AB2E-775C-338C-ABDB2CA107AC}"/>
                    </a:ext>
                  </a:extLst>
                </p:cNvPr>
                <p:cNvSpPr/>
                <p:nvPr/>
              </p:nvSpPr>
              <p:spPr>
                <a:xfrm>
                  <a:off x="5326613" y="3591422"/>
                  <a:ext cx="912922" cy="527168"/>
                </a:xfrm>
                <a:custGeom>
                  <a:avLst/>
                  <a:gdLst>
                    <a:gd name="connsiteX0" fmla="*/ 875006 w 912922"/>
                    <a:gd name="connsiteY0" fmla="*/ 0 h 527168"/>
                    <a:gd name="connsiteX1" fmla="*/ 0 w 912922"/>
                    <a:gd name="connsiteY1" fmla="*/ 505281 h 527168"/>
                    <a:gd name="connsiteX2" fmla="*/ 37835 w 912922"/>
                    <a:gd name="connsiteY2" fmla="*/ 527168 h 527168"/>
                    <a:gd name="connsiteX3" fmla="*/ 912923 w 912922"/>
                    <a:gd name="connsiteY3" fmla="*/ 21887 h 527168"/>
                    <a:gd name="connsiteX4" fmla="*/ 875006 w 912922"/>
                    <a:gd name="connsiteY4" fmla="*/ 0 h 527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2922" h="527168">
                      <a:moveTo>
                        <a:pt x="875006" y="0"/>
                      </a:moveTo>
                      <a:lnTo>
                        <a:pt x="0" y="505281"/>
                      </a:lnTo>
                      <a:lnTo>
                        <a:pt x="37835" y="527168"/>
                      </a:lnTo>
                      <a:lnTo>
                        <a:pt x="912923" y="21887"/>
                      </a:lnTo>
                      <a:lnTo>
                        <a:pt x="875006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4" name="Freeform: Shape 783">
                  <a:extLst>
                    <a:ext uri="{FF2B5EF4-FFF2-40B4-BE49-F238E27FC236}">
                      <a16:creationId xmlns:a16="http://schemas.microsoft.com/office/drawing/2014/main" id="{145A7195-FAAB-9AF1-24B2-ADF9244C1364}"/>
                    </a:ext>
                  </a:extLst>
                </p:cNvPr>
                <p:cNvSpPr/>
                <p:nvPr/>
              </p:nvSpPr>
              <p:spPr>
                <a:xfrm>
                  <a:off x="5326613" y="3591422"/>
                  <a:ext cx="912922" cy="527168"/>
                </a:xfrm>
                <a:custGeom>
                  <a:avLst/>
                  <a:gdLst>
                    <a:gd name="connsiteX0" fmla="*/ 875006 w 912922"/>
                    <a:gd name="connsiteY0" fmla="*/ 0 h 527168"/>
                    <a:gd name="connsiteX1" fmla="*/ 0 w 912922"/>
                    <a:gd name="connsiteY1" fmla="*/ 505281 h 527168"/>
                    <a:gd name="connsiteX2" fmla="*/ 37835 w 912922"/>
                    <a:gd name="connsiteY2" fmla="*/ 527168 h 527168"/>
                    <a:gd name="connsiteX3" fmla="*/ 912923 w 912922"/>
                    <a:gd name="connsiteY3" fmla="*/ 21887 h 527168"/>
                    <a:gd name="connsiteX4" fmla="*/ 875006 w 912922"/>
                    <a:gd name="connsiteY4" fmla="*/ 0 h 527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2922" h="527168">
                      <a:moveTo>
                        <a:pt x="875006" y="0"/>
                      </a:moveTo>
                      <a:lnTo>
                        <a:pt x="0" y="505281"/>
                      </a:lnTo>
                      <a:lnTo>
                        <a:pt x="37835" y="527168"/>
                      </a:lnTo>
                      <a:lnTo>
                        <a:pt x="912923" y="21887"/>
                      </a:lnTo>
                      <a:lnTo>
                        <a:pt x="875006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5" name="Freeform: Shape 784">
                  <a:extLst>
                    <a:ext uri="{FF2B5EF4-FFF2-40B4-BE49-F238E27FC236}">
                      <a16:creationId xmlns:a16="http://schemas.microsoft.com/office/drawing/2014/main" id="{EF69202F-7794-D506-B29A-F0E2DEFF00CC}"/>
                    </a:ext>
                  </a:extLst>
                </p:cNvPr>
                <p:cNvSpPr/>
                <p:nvPr/>
              </p:nvSpPr>
              <p:spPr>
                <a:xfrm>
                  <a:off x="5364448" y="3613309"/>
                  <a:ext cx="931962" cy="538233"/>
                </a:xfrm>
                <a:custGeom>
                  <a:avLst/>
                  <a:gdLst>
                    <a:gd name="connsiteX0" fmla="*/ 8950 w 931962"/>
                    <a:gd name="connsiteY0" fmla="*/ 504142 h 538233"/>
                    <a:gd name="connsiteX1" fmla="*/ 873216 w 931962"/>
                    <a:gd name="connsiteY1" fmla="*/ 5126 h 538233"/>
                    <a:gd name="connsiteX2" fmla="*/ 923338 w 931962"/>
                    <a:gd name="connsiteY2" fmla="*/ 34092 h 538233"/>
                    <a:gd name="connsiteX3" fmla="*/ 59071 w 931962"/>
                    <a:gd name="connsiteY3" fmla="*/ 533108 h 538233"/>
                    <a:gd name="connsiteX4" fmla="*/ 8950 w 931962"/>
                    <a:gd name="connsiteY4" fmla="*/ 504142 h 538233"/>
                    <a:gd name="connsiteX5" fmla="*/ 0 w 931962"/>
                    <a:gd name="connsiteY5" fmla="*/ 505199 h 538233"/>
                    <a:gd name="connsiteX6" fmla="*/ 56956 w 931962"/>
                    <a:gd name="connsiteY6" fmla="*/ 538234 h 538233"/>
                    <a:gd name="connsiteX7" fmla="*/ 931962 w 931962"/>
                    <a:gd name="connsiteY7" fmla="*/ 33034 h 538233"/>
                    <a:gd name="connsiteX8" fmla="*/ 875006 w 931962"/>
                    <a:gd name="connsiteY8" fmla="*/ 0 h 538233"/>
                    <a:gd name="connsiteX9" fmla="*/ 0 w 931962"/>
                    <a:gd name="connsiteY9" fmla="*/ 505199 h 538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1962" h="538233">
                      <a:moveTo>
                        <a:pt x="8950" y="504142"/>
                      </a:moveTo>
                      <a:lnTo>
                        <a:pt x="873216" y="5126"/>
                      </a:lnTo>
                      <a:lnTo>
                        <a:pt x="923338" y="34092"/>
                      </a:lnTo>
                      <a:lnTo>
                        <a:pt x="59071" y="533108"/>
                      </a:lnTo>
                      <a:lnTo>
                        <a:pt x="8950" y="504142"/>
                      </a:lnTo>
                      <a:moveTo>
                        <a:pt x="0" y="505199"/>
                      </a:moveTo>
                      <a:lnTo>
                        <a:pt x="56956" y="538234"/>
                      </a:lnTo>
                      <a:lnTo>
                        <a:pt x="931962" y="33034"/>
                      </a:lnTo>
                      <a:lnTo>
                        <a:pt x="875006" y="0"/>
                      </a:lnTo>
                      <a:lnTo>
                        <a:pt x="0" y="505199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6" name="Freeform: Shape 785">
                  <a:extLst>
                    <a:ext uri="{FF2B5EF4-FFF2-40B4-BE49-F238E27FC236}">
                      <a16:creationId xmlns:a16="http://schemas.microsoft.com/office/drawing/2014/main" id="{EB53583C-B5D1-0B41-3DCE-6222BA78D19E}"/>
                    </a:ext>
                  </a:extLst>
                </p:cNvPr>
                <p:cNvSpPr/>
                <p:nvPr/>
              </p:nvSpPr>
              <p:spPr>
                <a:xfrm>
                  <a:off x="5948816" y="3780597"/>
                  <a:ext cx="56793" cy="34905"/>
                </a:xfrm>
                <a:custGeom>
                  <a:avLst/>
                  <a:gdLst>
                    <a:gd name="connsiteX0" fmla="*/ 53213 w 56793"/>
                    <a:gd name="connsiteY0" fmla="*/ 34906 h 34905"/>
                    <a:gd name="connsiteX1" fmla="*/ 56793 w 56793"/>
                    <a:gd name="connsiteY1" fmla="*/ 30756 h 34905"/>
                    <a:gd name="connsiteX2" fmla="*/ 3580 w 56793"/>
                    <a:gd name="connsiteY2" fmla="*/ 0 h 34905"/>
                    <a:gd name="connsiteX3" fmla="*/ 0 w 56793"/>
                    <a:gd name="connsiteY3" fmla="*/ 4150 h 34905"/>
                    <a:gd name="connsiteX4" fmla="*/ 53213 w 56793"/>
                    <a:gd name="connsiteY4" fmla="*/ 34906 h 34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793" h="34905">
                      <a:moveTo>
                        <a:pt x="53213" y="34906"/>
                      </a:moveTo>
                      <a:lnTo>
                        <a:pt x="56793" y="30756"/>
                      </a:lnTo>
                      <a:lnTo>
                        <a:pt x="3580" y="0"/>
                      </a:lnTo>
                      <a:lnTo>
                        <a:pt x="0" y="4150"/>
                      </a:lnTo>
                      <a:lnTo>
                        <a:pt x="53213" y="34906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7" name="Freeform: Shape 786">
                  <a:extLst>
                    <a:ext uri="{FF2B5EF4-FFF2-40B4-BE49-F238E27FC236}">
                      <a16:creationId xmlns:a16="http://schemas.microsoft.com/office/drawing/2014/main" id="{617C05F6-0BED-679F-0741-7F0C808CD671}"/>
                    </a:ext>
                  </a:extLst>
                </p:cNvPr>
                <p:cNvSpPr/>
                <p:nvPr/>
              </p:nvSpPr>
              <p:spPr>
                <a:xfrm>
                  <a:off x="5659968" y="3947071"/>
                  <a:ext cx="57118" cy="34987"/>
                </a:xfrm>
                <a:custGeom>
                  <a:avLst/>
                  <a:gdLst>
                    <a:gd name="connsiteX0" fmla="*/ 53457 w 57118"/>
                    <a:gd name="connsiteY0" fmla="*/ 34987 h 34987"/>
                    <a:gd name="connsiteX1" fmla="*/ 57119 w 57118"/>
                    <a:gd name="connsiteY1" fmla="*/ 30837 h 34987"/>
                    <a:gd name="connsiteX2" fmla="*/ 3580 w 57118"/>
                    <a:gd name="connsiteY2" fmla="*/ 0 h 34987"/>
                    <a:gd name="connsiteX3" fmla="*/ 0 w 57118"/>
                    <a:gd name="connsiteY3" fmla="*/ 4068 h 34987"/>
                    <a:gd name="connsiteX4" fmla="*/ 53457 w 57118"/>
                    <a:gd name="connsiteY4" fmla="*/ 34987 h 34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18" h="34987">
                      <a:moveTo>
                        <a:pt x="53457" y="34987"/>
                      </a:moveTo>
                      <a:lnTo>
                        <a:pt x="57119" y="30837"/>
                      </a:lnTo>
                      <a:lnTo>
                        <a:pt x="3580" y="0"/>
                      </a:lnTo>
                      <a:lnTo>
                        <a:pt x="0" y="4068"/>
                      </a:lnTo>
                      <a:lnTo>
                        <a:pt x="53457" y="34987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8" name="Freeform: Shape 787">
                  <a:extLst>
                    <a:ext uri="{FF2B5EF4-FFF2-40B4-BE49-F238E27FC236}">
                      <a16:creationId xmlns:a16="http://schemas.microsoft.com/office/drawing/2014/main" id="{66FCC38B-1B4A-5911-BC04-B4657F720387}"/>
                    </a:ext>
                  </a:extLst>
                </p:cNvPr>
                <p:cNvSpPr/>
                <p:nvPr/>
              </p:nvSpPr>
              <p:spPr>
                <a:xfrm>
                  <a:off x="5418150" y="3644879"/>
                  <a:ext cx="931962" cy="537745"/>
                </a:xfrm>
                <a:custGeom>
                  <a:avLst/>
                  <a:gdLst>
                    <a:gd name="connsiteX0" fmla="*/ 8869 w 931962"/>
                    <a:gd name="connsiteY0" fmla="*/ 503735 h 537745"/>
                    <a:gd name="connsiteX1" fmla="*/ 873135 w 931962"/>
                    <a:gd name="connsiteY1" fmla="*/ 4719 h 537745"/>
                    <a:gd name="connsiteX2" fmla="*/ 923256 w 931962"/>
                    <a:gd name="connsiteY2" fmla="*/ 33685 h 537745"/>
                    <a:gd name="connsiteX3" fmla="*/ 58990 w 931962"/>
                    <a:gd name="connsiteY3" fmla="*/ 532457 h 537745"/>
                    <a:gd name="connsiteX4" fmla="*/ 8869 w 931962"/>
                    <a:gd name="connsiteY4" fmla="*/ 503735 h 537745"/>
                    <a:gd name="connsiteX5" fmla="*/ 0 w 931962"/>
                    <a:gd name="connsiteY5" fmla="*/ 504793 h 537745"/>
                    <a:gd name="connsiteX6" fmla="*/ 56956 w 931962"/>
                    <a:gd name="connsiteY6" fmla="*/ 537746 h 537745"/>
                    <a:gd name="connsiteX7" fmla="*/ 931962 w 931962"/>
                    <a:gd name="connsiteY7" fmla="*/ 32546 h 537745"/>
                    <a:gd name="connsiteX8" fmla="*/ 875006 w 931962"/>
                    <a:gd name="connsiteY8" fmla="*/ 0 h 537745"/>
                    <a:gd name="connsiteX9" fmla="*/ 0 w 931962"/>
                    <a:gd name="connsiteY9" fmla="*/ 504630 h 537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1962" h="537745">
                      <a:moveTo>
                        <a:pt x="8869" y="503735"/>
                      </a:moveTo>
                      <a:lnTo>
                        <a:pt x="873135" y="4719"/>
                      </a:lnTo>
                      <a:lnTo>
                        <a:pt x="923256" y="33685"/>
                      </a:lnTo>
                      <a:lnTo>
                        <a:pt x="58990" y="532457"/>
                      </a:lnTo>
                      <a:lnTo>
                        <a:pt x="8869" y="503735"/>
                      </a:lnTo>
                      <a:moveTo>
                        <a:pt x="0" y="504793"/>
                      </a:moveTo>
                      <a:lnTo>
                        <a:pt x="56956" y="537746"/>
                      </a:lnTo>
                      <a:lnTo>
                        <a:pt x="931962" y="32546"/>
                      </a:lnTo>
                      <a:lnTo>
                        <a:pt x="875006" y="0"/>
                      </a:lnTo>
                      <a:lnTo>
                        <a:pt x="0" y="50463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9" name="Freeform: Shape 788">
                  <a:extLst>
                    <a:ext uri="{FF2B5EF4-FFF2-40B4-BE49-F238E27FC236}">
                      <a16:creationId xmlns:a16="http://schemas.microsoft.com/office/drawing/2014/main" id="{5F4EB5D6-10CD-110E-BEC0-4A2FCC242674}"/>
                    </a:ext>
                  </a:extLst>
                </p:cNvPr>
                <p:cNvSpPr/>
                <p:nvPr/>
              </p:nvSpPr>
              <p:spPr>
                <a:xfrm>
                  <a:off x="6002436" y="3811597"/>
                  <a:ext cx="56874" cy="34824"/>
                </a:xfrm>
                <a:custGeom>
                  <a:avLst/>
                  <a:gdLst>
                    <a:gd name="connsiteX0" fmla="*/ 53213 w 56874"/>
                    <a:gd name="connsiteY0" fmla="*/ 34824 h 34824"/>
                    <a:gd name="connsiteX1" fmla="*/ 56875 w 56874"/>
                    <a:gd name="connsiteY1" fmla="*/ 30675 h 34824"/>
                    <a:gd name="connsiteX2" fmla="*/ 3580 w 56874"/>
                    <a:gd name="connsiteY2" fmla="*/ 0 h 34824"/>
                    <a:gd name="connsiteX3" fmla="*/ 0 w 56874"/>
                    <a:gd name="connsiteY3" fmla="*/ 4068 h 34824"/>
                    <a:gd name="connsiteX4" fmla="*/ 53213 w 56874"/>
                    <a:gd name="connsiteY4" fmla="*/ 34824 h 34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874" h="34824">
                      <a:moveTo>
                        <a:pt x="53213" y="34824"/>
                      </a:moveTo>
                      <a:lnTo>
                        <a:pt x="56875" y="30675"/>
                      </a:lnTo>
                      <a:lnTo>
                        <a:pt x="3580" y="0"/>
                      </a:lnTo>
                      <a:lnTo>
                        <a:pt x="0" y="4068"/>
                      </a:lnTo>
                      <a:lnTo>
                        <a:pt x="53213" y="3482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0" name="Freeform: Shape 789">
                  <a:extLst>
                    <a:ext uri="{FF2B5EF4-FFF2-40B4-BE49-F238E27FC236}">
                      <a16:creationId xmlns:a16="http://schemas.microsoft.com/office/drawing/2014/main" id="{A5385E01-985B-1F51-C2B1-C87C548C24BB}"/>
                    </a:ext>
                  </a:extLst>
                </p:cNvPr>
                <p:cNvSpPr/>
                <p:nvPr/>
              </p:nvSpPr>
              <p:spPr>
                <a:xfrm>
                  <a:off x="5713588" y="3977990"/>
                  <a:ext cx="57118" cy="35068"/>
                </a:xfrm>
                <a:custGeom>
                  <a:avLst/>
                  <a:gdLst>
                    <a:gd name="connsiteX0" fmla="*/ 53457 w 57118"/>
                    <a:gd name="connsiteY0" fmla="*/ 35069 h 35068"/>
                    <a:gd name="connsiteX1" fmla="*/ 57119 w 57118"/>
                    <a:gd name="connsiteY1" fmla="*/ 30919 h 35068"/>
                    <a:gd name="connsiteX2" fmla="*/ 3580 w 57118"/>
                    <a:gd name="connsiteY2" fmla="*/ 0 h 35068"/>
                    <a:gd name="connsiteX3" fmla="*/ 0 w 57118"/>
                    <a:gd name="connsiteY3" fmla="*/ 4150 h 35068"/>
                    <a:gd name="connsiteX4" fmla="*/ 53457 w 57118"/>
                    <a:gd name="connsiteY4" fmla="*/ 35069 h 35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18" h="35068">
                      <a:moveTo>
                        <a:pt x="53457" y="35069"/>
                      </a:moveTo>
                      <a:lnTo>
                        <a:pt x="57119" y="30919"/>
                      </a:lnTo>
                      <a:lnTo>
                        <a:pt x="3580" y="0"/>
                      </a:lnTo>
                      <a:lnTo>
                        <a:pt x="0" y="4150"/>
                      </a:lnTo>
                      <a:lnTo>
                        <a:pt x="53457" y="35069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1" name="Freeform: Shape 790">
                  <a:extLst>
                    <a:ext uri="{FF2B5EF4-FFF2-40B4-BE49-F238E27FC236}">
                      <a16:creationId xmlns:a16="http://schemas.microsoft.com/office/drawing/2014/main" id="{66229423-1E35-5C34-9EC1-679EC9193AA4}"/>
                    </a:ext>
                  </a:extLst>
                </p:cNvPr>
                <p:cNvSpPr/>
                <p:nvPr/>
              </p:nvSpPr>
              <p:spPr>
                <a:xfrm>
                  <a:off x="5471770" y="3675228"/>
                  <a:ext cx="932369" cy="538233"/>
                </a:xfrm>
                <a:custGeom>
                  <a:avLst/>
                  <a:gdLst>
                    <a:gd name="connsiteX0" fmla="*/ 8869 w 932369"/>
                    <a:gd name="connsiteY0" fmla="*/ 504142 h 538233"/>
                    <a:gd name="connsiteX1" fmla="*/ 873135 w 932369"/>
                    <a:gd name="connsiteY1" fmla="*/ 5207 h 538233"/>
                    <a:gd name="connsiteX2" fmla="*/ 923256 w 932369"/>
                    <a:gd name="connsiteY2" fmla="*/ 34092 h 538233"/>
                    <a:gd name="connsiteX3" fmla="*/ 58990 w 932369"/>
                    <a:gd name="connsiteY3" fmla="*/ 533108 h 538233"/>
                    <a:gd name="connsiteX4" fmla="*/ 8869 w 932369"/>
                    <a:gd name="connsiteY4" fmla="*/ 504142 h 538233"/>
                    <a:gd name="connsiteX5" fmla="*/ 0 w 932369"/>
                    <a:gd name="connsiteY5" fmla="*/ 505281 h 538233"/>
                    <a:gd name="connsiteX6" fmla="*/ 56956 w 932369"/>
                    <a:gd name="connsiteY6" fmla="*/ 538234 h 538233"/>
                    <a:gd name="connsiteX7" fmla="*/ 932369 w 932369"/>
                    <a:gd name="connsiteY7" fmla="*/ 33034 h 538233"/>
                    <a:gd name="connsiteX8" fmla="*/ 875413 w 932369"/>
                    <a:gd name="connsiteY8" fmla="*/ 0 h 538233"/>
                    <a:gd name="connsiteX9" fmla="*/ 407 w 932369"/>
                    <a:gd name="connsiteY9" fmla="*/ 505281 h 538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2369" h="538233">
                      <a:moveTo>
                        <a:pt x="8869" y="504142"/>
                      </a:moveTo>
                      <a:lnTo>
                        <a:pt x="873135" y="5207"/>
                      </a:lnTo>
                      <a:lnTo>
                        <a:pt x="923256" y="34092"/>
                      </a:lnTo>
                      <a:lnTo>
                        <a:pt x="58990" y="533108"/>
                      </a:lnTo>
                      <a:lnTo>
                        <a:pt x="8869" y="504142"/>
                      </a:lnTo>
                      <a:moveTo>
                        <a:pt x="0" y="505281"/>
                      </a:moveTo>
                      <a:lnTo>
                        <a:pt x="56956" y="538234"/>
                      </a:lnTo>
                      <a:lnTo>
                        <a:pt x="932369" y="33034"/>
                      </a:lnTo>
                      <a:lnTo>
                        <a:pt x="875413" y="0"/>
                      </a:lnTo>
                      <a:lnTo>
                        <a:pt x="407" y="505281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2" name="Freeform: Shape 791">
                  <a:extLst>
                    <a:ext uri="{FF2B5EF4-FFF2-40B4-BE49-F238E27FC236}">
                      <a16:creationId xmlns:a16="http://schemas.microsoft.com/office/drawing/2014/main" id="{A40E8B7F-5B92-40AB-EA16-FB93677F4FC8}"/>
                    </a:ext>
                  </a:extLst>
                </p:cNvPr>
                <p:cNvSpPr/>
                <p:nvPr/>
              </p:nvSpPr>
              <p:spPr>
                <a:xfrm>
                  <a:off x="6056056" y="3842516"/>
                  <a:ext cx="56874" cy="34905"/>
                </a:xfrm>
                <a:custGeom>
                  <a:avLst/>
                  <a:gdLst>
                    <a:gd name="connsiteX0" fmla="*/ 53213 w 56874"/>
                    <a:gd name="connsiteY0" fmla="*/ 34906 h 34905"/>
                    <a:gd name="connsiteX1" fmla="*/ 56875 w 56874"/>
                    <a:gd name="connsiteY1" fmla="*/ 30756 h 34905"/>
                    <a:gd name="connsiteX2" fmla="*/ 3662 w 56874"/>
                    <a:gd name="connsiteY2" fmla="*/ 0 h 34905"/>
                    <a:gd name="connsiteX3" fmla="*/ 0 w 56874"/>
                    <a:gd name="connsiteY3" fmla="*/ 4150 h 34905"/>
                    <a:gd name="connsiteX4" fmla="*/ 53213 w 56874"/>
                    <a:gd name="connsiteY4" fmla="*/ 34906 h 34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874" h="34905">
                      <a:moveTo>
                        <a:pt x="53213" y="34906"/>
                      </a:moveTo>
                      <a:lnTo>
                        <a:pt x="56875" y="30756"/>
                      </a:lnTo>
                      <a:lnTo>
                        <a:pt x="3662" y="0"/>
                      </a:lnTo>
                      <a:lnTo>
                        <a:pt x="0" y="4150"/>
                      </a:lnTo>
                      <a:lnTo>
                        <a:pt x="53213" y="34906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3" name="Freeform: Shape 792">
                  <a:extLst>
                    <a:ext uri="{FF2B5EF4-FFF2-40B4-BE49-F238E27FC236}">
                      <a16:creationId xmlns:a16="http://schemas.microsoft.com/office/drawing/2014/main" id="{9D2AA861-B67F-981C-E67E-15546E7EA076}"/>
                    </a:ext>
                  </a:extLst>
                </p:cNvPr>
                <p:cNvSpPr/>
                <p:nvPr/>
              </p:nvSpPr>
              <p:spPr>
                <a:xfrm>
                  <a:off x="5767208" y="4008990"/>
                  <a:ext cx="57118" cy="34987"/>
                </a:xfrm>
                <a:custGeom>
                  <a:avLst/>
                  <a:gdLst>
                    <a:gd name="connsiteX0" fmla="*/ 53538 w 57118"/>
                    <a:gd name="connsiteY0" fmla="*/ 34987 h 34987"/>
                    <a:gd name="connsiteX1" fmla="*/ 57119 w 57118"/>
                    <a:gd name="connsiteY1" fmla="*/ 30838 h 34987"/>
                    <a:gd name="connsiteX2" fmla="*/ 3580 w 57118"/>
                    <a:gd name="connsiteY2" fmla="*/ 0 h 34987"/>
                    <a:gd name="connsiteX3" fmla="*/ 0 w 57118"/>
                    <a:gd name="connsiteY3" fmla="*/ 4150 h 34987"/>
                    <a:gd name="connsiteX4" fmla="*/ 53538 w 57118"/>
                    <a:gd name="connsiteY4" fmla="*/ 34987 h 34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18" h="34987">
                      <a:moveTo>
                        <a:pt x="53538" y="34987"/>
                      </a:moveTo>
                      <a:lnTo>
                        <a:pt x="57119" y="30838"/>
                      </a:lnTo>
                      <a:lnTo>
                        <a:pt x="3580" y="0"/>
                      </a:lnTo>
                      <a:lnTo>
                        <a:pt x="0" y="4150"/>
                      </a:lnTo>
                      <a:lnTo>
                        <a:pt x="53538" y="34987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4" name="Freeform: Shape 793">
                  <a:extLst>
                    <a:ext uri="{FF2B5EF4-FFF2-40B4-BE49-F238E27FC236}">
                      <a16:creationId xmlns:a16="http://schemas.microsoft.com/office/drawing/2014/main" id="{AC80F17F-5DEB-8CBD-CEE1-495DB9A465AA}"/>
                    </a:ext>
                  </a:extLst>
                </p:cNvPr>
                <p:cNvSpPr/>
                <p:nvPr/>
              </p:nvSpPr>
              <p:spPr>
                <a:xfrm>
                  <a:off x="5525390" y="3706228"/>
                  <a:ext cx="932043" cy="538233"/>
                </a:xfrm>
                <a:custGeom>
                  <a:avLst/>
                  <a:gdLst>
                    <a:gd name="connsiteX0" fmla="*/ 8869 w 932043"/>
                    <a:gd name="connsiteY0" fmla="*/ 504142 h 538233"/>
                    <a:gd name="connsiteX1" fmla="*/ 873135 w 932043"/>
                    <a:gd name="connsiteY1" fmla="*/ 5126 h 538233"/>
                    <a:gd name="connsiteX2" fmla="*/ 923256 w 932043"/>
                    <a:gd name="connsiteY2" fmla="*/ 34092 h 538233"/>
                    <a:gd name="connsiteX3" fmla="*/ 58990 w 932043"/>
                    <a:gd name="connsiteY3" fmla="*/ 533027 h 538233"/>
                    <a:gd name="connsiteX4" fmla="*/ 8869 w 932043"/>
                    <a:gd name="connsiteY4" fmla="*/ 504142 h 538233"/>
                    <a:gd name="connsiteX5" fmla="*/ 0 w 932043"/>
                    <a:gd name="connsiteY5" fmla="*/ 505199 h 538233"/>
                    <a:gd name="connsiteX6" fmla="*/ 56956 w 932043"/>
                    <a:gd name="connsiteY6" fmla="*/ 538234 h 538233"/>
                    <a:gd name="connsiteX7" fmla="*/ 932044 w 932043"/>
                    <a:gd name="connsiteY7" fmla="*/ 32953 h 538233"/>
                    <a:gd name="connsiteX8" fmla="*/ 875088 w 932043"/>
                    <a:gd name="connsiteY8" fmla="*/ 0 h 538233"/>
                    <a:gd name="connsiteX9" fmla="*/ 0 w 932043"/>
                    <a:gd name="connsiteY9" fmla="*/ 505199 h 538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2043" h="538233">
                      <a:moveTo>
                        <a:pt x="8869" y="504142"/>
                      </a:moveTo>
                      <a:lnTo>
                        <a:pt x="873135" y="5126"/>
                      </a:lnTo>
                      <a:lnTo>
                        <a:pt x="923256" y="34092"/>
                      </a:lnTo>
                      <a:lnTo>
                        <a:pt x="58990" y="533027"/>
                      </a:lnTo>
                      <a:lnTo>
                        <a:pt x="8869" y="504142"/>
                      </a:lnTo>
                      <a:moveTo>
                        <a:pt x="0" y="505199"/>
                      </a:moveTo>
                      <a:lnTo>
                        <a:pt x="56956" y="538234"/>
                      </a:lnTo>
                      <a:lnTo>
                        <a:pt x="932044" y="32953"/>
                      </a:lnTo>
                      <a:lnTo>
                        <a:pt x="875088" y="0"/>
                      </a:lnTo>
                      <a:lnTo>
                        <a:pt x="0" y="505199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5" name="Freeform: Shape 794">
                  <a:extLst>
                    <a:ext uri="{FF2B5EF4-FFF2-40B4-BE49-F238E27FC236}">
                      <a16:creationId xmlns:a16="http://schemas.microsoft.com/office/drawing/2014/main" id="{E7E41F05-75C0-6FF8-F8C2-D817CD3D94AD}"/>
                    </a:ext>
                  </a:extLst>
                </p:cNvPr>
                <p:cNvSpPr/>
                <p:nvPr/>
              </p:nvSpPr>
              <p:spPr>
                <a:xfrm>
                  <a:off x="6109676" y="3873516"/>
                  <a:ext cx="56874" cy="34824"/>
                </a:xfrm>
                <a:custGeom>
                  <a:avLst/>
                  <a:gdLst>
                    <a:gd name="connsiteX0" fmla="*/ 53213 w 56874"/>
                    <a:gd name="connsiteY0" fmla="*/ 34824 h 34824"/>
                    <a:gd name="connsiteX1" fmla="*/ 56875 w 56874"/>
                    <a:gd name="connsiteY1" fmla="*/ 30675 h 34824"/>
                    <a:gd name="connsiteX2" fmla="*/ 3662 w 56874"/>
                    <a:gd name="connsiteY2" fmla="*/ 0 h 34824"/>
                    <a:gd name="connsiteX3" fmla="*/ 0 w 56874"/>
                    <a:gd name="connsiteY3" fmla="*/ 4068 h 34824"/>
                    <a:gd name="connsiteX4" fmla="*/ 53213 w 56874"/>
                    <a:gd name="connsiteY4" fmla="*/ 34824 h 34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874" h="34824">
                      <a:moveTo>
                        <a:pt x="53213" y="34824"/>
                      </a:moveTo>
                      <a:lnTo>
                        <a:pt x="56875" y="30675"/>
                      </a:lnTo>
                      <a:lnTo>
                        <a:pt x="3662" y="0"/>
                      </a:lnTo>
                      <a:lnTo>
                        <a:pt x="0" y="4068"/>
                      </a:lnTo>
                      <a:lnTo>
                        <a:pt x="53213" y="3482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6" name="Freeform: Shape 795">
                  <a:extLst>
                    <a:ext uri="{FF2B5EF4-FFF2-40B4-BE49-F238E27FC236}">
                      <a16:creationId xmlns:a16="http://schemas.microsoft.com/office/drawing/2014/main" id="{92851531-3807-BB22-B244-FE7AB03E2E1D}"/>
                    </a:ext>
                  </a:extLst>
                </p:cNvPr>
                <p:cNvSpPr/>
                <p:nvPr/>
              </p:nvSpPr>
              <p:spPr>
                <a:xfrm>
                  <a:off x="5820828" y="4039909"/>
                  <a:ext cx="57118" cy="35068"/>
                </a:xfrm>
                <a:custGeom>
                  <a:avLst/>
                  <a:gdLst>
                    <a:gd name="connsiteX0" fmla="*/ 53539 w 57118"/>
                    <a:gd name="connsiteY0" fmla="*/ 35069 h 35068"/>
                    <a:gd name="connsiteX1" fmla="*/ 57119 w 57118"/>
                    <a:gd name="connsiteY1" fmla="*/ 30919 h 35068"/>
                    <a:gd name="connsiteX2" fmla="*/ 3580 w 57118"/>
                    <a:gd name="connsiteY2" fmla="*/ 0 h 35068"/>
                    <a:gd name="connsiteX3" fmla="*/ 0 w 57118"/>
                    <a:gd name="connsiteY3" fmla="*/ 4149 h 35068"/>
                    <a:gd name="connsiteX4" fmla="*/ 53539 w 57118"/>
                    <a:gd name="connsiteY4" fmla="*/ 35069 h 35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18" h="35068">
                      <a:moveTo>
                        <a:pt x="53539" y="35069"/>
                      </a:moveTo>
                      <a:lnTo>
                        <a:pt x="57119" y="30919"/>
                      </a:lnTo>
                      <a:lnTo>
                        <a:pt x="3580" y="0"/>
                      </a:lnTo>
                      <a:lnTo>
                        <a:pt x="0" y="4149"/>
                      </a:lnTo>
                      <a:lnTo>
                        <a:pt x="53539" y="35069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7" name="Freeform: Shape 796">
                  <a:extLst>
                    <a:ext uri="{FF2B5EF4-FFF2-40B4-BE49-F238E27FC236}">
                      <a16:creationId xmlns:a16="http://schemas.microsoft.com/office/drawing/2014/main" id="{C5DE435E-FA6A-013A-19EF-A0B9B67CE52D}"/>
                    </a:ext>
                  </a:extLst>
                </p:cNvPr>
                <p:cNvSpPr/>
                <p:nvPr/>
              </p:nvSpPr>
              <p:spPr>
                <a:xfrm>
                  <a:off x="5621157" y="4094343"/>
                  <a:ext cx="373712" cy="215863"/>
                </a:xfrm>
                <a:custGeom>
                  <a:avLst/>
                  <a:gdLst>
                    <a:gd name="connsiteX0" fmla="*/ 10008 w 373712"/>
                    <a:gd name="connsiteY0" fmla="*/ 172089 h 215863"/>
                    <a:gd name="connsiteX1" fmla="*/ 297229 w 373712"/>
                    <a:gd name="connsiteY1" fmla="*/ 6184 h 215863"/>
                    <a:gd name="connsiteX2" fmla="*/ 363704 w 373712"/>
                    <a:gd name="connsiteY2" fmla="*/ 44588 h 215863"/>
                    <a:gd name="connsiteX3" fmla="*/ 76728 w 373712"/>
                    <a:gd name="connsiteY3" fmla="*/ 210493 h 215863"/>
                    <a:gd name="connsiteX4" fmla="*/ 10008 w 373712"/>
                    <a:gd name="connsiteY4" fmla="*/ 172089 h 215863"/>
                    <a:gd name="connsiteX5" fmla="*/ 0 w 373712"/>
                    <a:gd name="connsiteY5" fmla="*/ 172089 h 215863"/>
                    <a:gd name="connsiteX6" fmla="*/ 75751 w 373712"/>
                    <a:gd name="connsiteY6" fmla="*/ 215863 h 215863"/>
                    <a:gd name="connsiteX7" fmla="*/ 373713 w 373712"/>
                    <a:gd name="connsiteY7" fmla="*/ 43775 h 215863"/>
                    <a:gd name="connsiteX8" fmla="*/ 297961 w 373712"/>
                    <a:gd name="connsiteY8" fmla="*/ 0 h 215863"/>
                    <a:gd name="connsiteX9" fmla="*/ 244 w 373712"/>
                    <a:gd name="connsiteY9" fmla="*/ 172495 h 21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3712" h="215863">
                      <a:moveTo>
                        <a:pt x="10008" y="172089"/>
                      </a:moveTo>
                      <a:lnTo>
                        <a:pt x="297229" y="6184"/>
                      </a:lnTo>
                      <a:lnTo>
                        <a:pt x="363704" y="44588"/>
                      </a:lnTo>
                      <a:lnTo>
                        <a:pt x="76728" y="210493"/>
                      </a:lnTo>
                      <a:lnTo>
                        <a:pt x="10008" y="172089"/>
                      </a:lnTo>
                      <a:moveTo>
                        <a:pt x="0" y="172089"/>
                      </a:moveTo>
                      <a:lnTo>
                        <a:pt x="75751" y="215863"/>
                      </a:lnTo>
                      <a:lnTo>
                        <a:pt x="373713" y="43775"/>
                      </a:lnTo>
                      <a:lnTo>
                        <a:pt x="297961" y="0"/>
                      </a:lnTo>
                      <a:lnTo>
                        <a:pt x="244" y="172495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8" name="Freeform: Shape 797">
                  <a:extLst>
                    <a:ext uri="{FF2B5EF4-FFF2-40B4-BE49-F238E27FC236}">
                      <a16:creationId xmlns:a16="http://schemas.microsoft.com/office/drawing/2014/main" id="{CDE4798F-8A1D-DEBC-1F88-39F1A6575A0E}"/>
                    </a:ext>
                  </a:extLst>
                </p:cNvPr>
                <p:cNvSpPr/>
                <p:nvPr/>
              </p:nvSpPr>
              <p:spPr>
                <a:xfrm>
                  <a:off x="6095844" y="3785560"/>
                  <a:ext cx="473954" cy="273713"/>
                </a:xfrm>
                <a:custGeom>
                  <a:avLst/>
                  <a:gdLst>
                    <a:gd name="connsiteX0" fmla="*/ 442060 w 473954"/>
                    <a:gd name="connsiteY0" fmla="*/ 0 h 273713"/>
                    <a:gd name="connsiteX1" fmla="*/ 0 w 473954"/>
                    <a:gd name="connsiteY1" fmla="*/ 255244 h 273713"/>
                    <a:gd name="connsiteX2" fmla="*/ 31895 w 473954"/>
                    <a:gd name="connsiteY2" fmla="*/ 273714 h 273713"/>
                    <a:gd name="connsiteX3" fmla="*/ 473955 w 473954"/>
                    <a:gd name="connsiteY3" fmla="*/ 18470 h 273713"/>
                    <a:gd name="connsiteX4" fmla="*/ 442060 w 473954"/>
                    <a:gd name="connsiteY4" fmla="*/ 0 h 27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3954" h="273713">
                      <a:moveTo>
                        <a:pt x="442060" y="0"/>
                      </a:moveTo>
                      <a:lnTo>
                        <a:pt x="0" y="255244"/>
                      </a:lnTo>
                      <a:lnTo>
                        <a:pt x="31895" y="273714"/>
                      </a:lnTo>
                      <a:lnTo>
                        <a:pt x="473955" y="18470"/>
                      </a:lnTo>
                      <a:lnTo>
                        <a:pt x="442060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id="{631D34FB-EAAD-C51E-BCE4-D93DC122D9E6}"/>
                    </a:ext>
                  </a:extLst>
                </p:cNvPr>
                <p:cNvSpPr/>
                <p:nvPr/>
              </p:nvSpPr>
              <p:spPr>
                <a:xfrm>
                  <a:off x="4770479" y="3494840"/>
                  <a:ext cx="474036" cy="273632"/>
                </a:xfrm>
                <a:custGeom>
                  <a:avLst/>
                  <a:gdLst>
                    <a:gd name="connsiteX0" fmla="*/ 442060 w 474036"/>
                    <a:gd name="connsiteY0" fmla="*/ 0 h 273632"/>
                    <a:gd name="connsiteX1" fmla="*/ 0 w 474036"/>
                    <a:gd name="connsiteY1" fmla="*/ 255244 h 273632"/>
                    <a:gd name="connsiteX2" fmla="*/ 31895 w 474036"/>
                    <a:gd name="connsiteY2" fmla="*/ 273633 h 273632"/>
                    <a:gd name="connsiteX3" fmla="*/ 474036 w 474036"/>
                    <a:gd name="connsiteY3" fmla="*/ 18389 h 273632"/>
                    <a:gd name="connsiteX4" fmla="*/ 442060 w 474036"/>
                    <a:gd name="connsiteY4" fmla="*/ 0 h 273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036" h="273632">
                      <a:moveTo>
                        <a:pt x="442060" y="0"/>
                      </a:moveTo>
                      <a:lnTo>
                        <a:pt x="0" y="255244"/>
                      </a:lnTo>
                      <a:lnTo>
                        <a:pt x="31895" y="273633"/>
                      </a:lnTo>
                      <a:lnTo>
                        <a:pt x="474036" y="18389"/>
                      </a:lnTo>
                      <a:lnTo>
                        <a:pt x="442060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id="{9E6E3481-2822-28E4-8A45-05FE17D5AEFD}"/>
                    </a:ext>
                  </a:extLst>
                </p:cNvPr>
                <p:cNvSpPr/>
                <p:nvPr/>
              </p:nvSpPr>
              <p:spPr>
                <a:xfrm>
                  <a:off x="5086666" y="3734706"/>
                  <a:ext cx="424891" cy="245317"/>
                </a:xfrm>
                <a:custGeom>
                  <a:avLst/>
                  <a:gdLst>
                    <a:gd name="connsiteX0" fmla="*/ 386975 w 424891"/>
                    <a:gd name="connsiteY0" fmla="*/ 0 h 245317"/>
                    <a:gd name="connsiteX1" fmla="*/ 0 w 424891"/>
                    <a:gd name="connsiteY1" fmla="*/ 223430 h 245317"/>
                    <a:gd name="connsiteX2" fmla="*/ 37916 w 424891"/>
                    <a:gd name="connsiteY2" fmla="*/ 245317 h 245317"/>
                    <a:gd name="connsiteX3" fmla="*/ 424892 w 424891"/>
                    <a:gd name="connsiteY3" fmla="*/ 21887 h 245317"/>
                    <a:gd name="connsiteX4" fmla="*/ 386975 w 424891"/>
                    <a:gd name="connsiteY4" fmla="*/ 0 h 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891" h="245317">
                      <a:moveTo>
                        <a:pt x="386975" y="0"/>
                      </a:moveTo>
                      <a:lnTo>
                        <a:pt x="0" y="223430"/>
                      </a:lnTo>
                      <a:lnTo>
                        <a:pt x="37916" y="245317"/>
                      </a:lnTo>
                      <a:lnTo>
                        <a:pt x="424892" y="21887"/>
                      </a:lnTo>
                      <a:lnTo>
                        <a:pt x="386975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id="{FABDEF8F-67C5-4479-EFF6-66CFF93038C8}"/>
                    </a:ext>
                  </a:extLst>
                </p:cNvPr>
                <p:cNvSpPr/>
                <p:nvPr/>
              </p:nvSpPr>
              <p:spPr>
                <a:xfrm>
                  <a:off x="5086666" y="3734706"/>
                  <a:ext cx="424891" cy="245317"/>
                </a:xfrm>
                <a:custGeom>
                  <a:avLst/>
                  <a:gdLst>
                    <a:gd name="connsiteX0" fmla="*/ 386975 w 424891"/>
                    <a:gd name="connsiteY0" fmla="*/ 0 h 245317"/>
                    <a:gd name="connsiteX1" fmla="*/ 0 w 424891"/>
                    <a:gd name="connsiteY1" fmla="*/ 223430 h 245317"/>
                    <a:gd name="connsiteX2" fmla="*/ 37916 w 424891"/>
                    <a:gd name="connsiteY2" fmla="*/ 245317 h 245317"/>
                    <a:gd name="connsiteX3" fmla="*/ 424892 w 424891"/>
                    <a:gd name="connsiteY3" fmla="*/ 21887 h 245317"/>
                    <a:gd name="connsiteX4" fmla="*/ 386975 w 424891"/>
                    <a:gd name="connsiteY4" fmla="*/ 0 h 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891" h="245317">
                      <a:moveTo>
                        <a:pt x="386975" y="0"/>
                      </a:moveTo>
                      <a:lnTo>
                        <a:pt x="0" y="223430"/>
                      </a:lnTo>
                      <a:lnTo>
                        <a:pt x="37916" y="245317"/>
                      </a:lnTo>
                      <a:lnTo>
                        <a:pt x="424892" y="21887"/>
                      </a:lnTo>
                      <a:lnTo>
                        <a:pt x="386975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id="{D9EA1D28-72CA-E033-3DEA-C9CB866CF905}"/>
                    </a:ext>
                  </a:extLst>
                </p:cNvPr>
                <p:cNvSpPr/>
                <p:nvPr/>
              </p:nvSpPr>
              <p:spPr>
                <a:xfrm>
                  <a:off x="5165591" y="3967493"/>
                  <a:ext cx="60942" cy="35231"/>
                </a:xfrm>
                <a:custGeom>
                  <a:avLst/>
                  <a:gdLst>
                    <a:gd name="connsiteX0" fmla="*/ 60943 w 60942"/>
                    <a:gd name="connsiteY0" fmla="*/ 17494 h 35231"/>
                    <a:gd name="connsiteX1" fmla="*/ 30187 w 60942"/>
                    <a:gd name="connsiteY1" fmla="*/ 35231 h 35231"/>
                    <a:gd name="connsiteX2" fmla="*/ 0 w 60942"/>
                    <a:gd name="connsiteY2" fmla="*/ 17738 h 35231"/>
                    <a:gd name="connsiteX3" fmla="*/ 30675 w 60942"/>
                    <a:gd name="connsiteY3" fmla="*/ 0 h 35231"/>
                    <a:gd name="connsiteX4" fmla="*/ 30675 w 60942"/>
                    <a:gd name="connsiteY4" fmla="*/ 31326 h 35231"/>
                    <a:gd name="connsiteX5" fmla="*/ 54108 w 60942"/>
                    <a:gd name="connsiteY5" fmla="*/ 17738 h 35231"/>
                    <a:gd name="connsiteX6" fmla="*/ 30187 w 60942"/>
                    <a:gd name="connsiteY6" fmla="*/ 3906 h 35231"/>
                    <a:gd name="connsiteX7" fmla="*/ 6753 w 60942"/>
                    <a:gd name="connsiteY7" fmla="*/ 17494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42" h="35231">
                      <a:moveTo>
                        <a:pt x="60943" y="17494"/>
                      </a:moveTo>
                      <a:lnTo>
                        <a:pt x="30187" y="35231"/>
                      </a:lnTo>
                      <a:lnTo>
                        <a:pt x="0" y="17738"/>
                      </a:lnTo>
                      <a:lnTo>
                        <a:pt x="30675" y="0"/>
                      </a:lnTo>
                      <a:close/>
                      <a:moveTo>
                        <a:pt x="30675" y="31326"/>
                      </a:moveTo>
                      <a:lnTo>
                        <a:pt x="54108" y="17738"/>
                      </a:lnTo>
                      <a:lnTo>
                        <a:pt x="30187" y="3906"/>
                      </a:lnTo>
                      <a:lnTo>
                        <a:pt x="6753" y="1749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id="{789A5F76-3943-A27E-A732-382A68F0F45B}"/>
                    </a:ext>
                  </a:extLst>
                </p:cNvPr>
                <p:cNvSpPr/>
                <p:nvPr/>
              </p:nvSpPr>
              <p:spPr>
                <a:xfrm>
                  <a:off x="5221977" y="4000040"/>
                  <a:ext cx="60942" cy="35231"/>
                </a:xfrm>
                <a:custGeom>
                  <a:avLst/>
                  <a:gdLst>
                    <a:gd name="connsiteX0" fmla="*/ 60943 w 60942"/>
                    <a:gd name="connsiteY0" fmla="*/ 17494 h 35231"/>
                    <a:gd name="connsiteX1" fmla="*/ 30187 w 60942"/>
                    <a:gd name="connsiteY1" fmla="*/ 35231 h 35231"/>
                    <a:gd name="connsiteX2" fmla="*/ 0 w 60942"/>
                    <a:gd name="connsiteY2" fmla="*/ 17738 h 35231"/>
                    <a:gd name="connsiteX3" fmla="*/ 30675 w 60942"/>
                    <a:gd name="connsiteY3" fmla="*/ 0 h 35231"/>
                    <a:gd name="connsiteX4" fmla="*/ 30675 w 60942"/>
                    <a:gd name="connsiteY4" fmla="*/ 31326 h 35231"/>
                    <a:gd name="connsiteX5" fmla="*/ 54108 w 60942"/>
                    <a:gd name="connsiteY5" fmla="*/ 17738 h 35231"/>
                    <a:gd name="connsiteX6" fmla="*/ 30187 w 60942"/>
                    <a:gd name="connsiteY6" fmla="*/ 3906 h 35231"/>
                    <a:gd name="connsiteX7" fmla="*/ 6753 w 60942"/>
                    <a:gd name="connsiteY7" fmla="*/ 17494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42" h="35231">
                      <a:moveTo>
                        <a:pt x="60943" y="17494"/>
                      </a:moveTo>
                      <a:lnTo>
                        <a:pt x="30187" y="35231"/>
                      </a:lnTo>
                      <a:lnTo>
                        <a:pt x="0" y="17738"/>
                      </a:lnTo>
                      <a:lnTo>
                        <a:pt x="30675" y="0"/>
                      </a:lnTo>
                      <a:close/>
                      <a:moveTo>
                        <a:pt x="30675" y="31326"/>
                      </a:moveTo>
                      <a:lnTo>
                        <a:pt x="54108" y="17738"/>
                      </a:lnTo>
                      <a:lnTo>
                        <a:pt x="30187" y="3906"/>
                      </a:lnTo>
                      <a:lnTo>
                        <a:pt x="6753" y="1749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id="{057A3A0A-8588-9C77-4787-C20C83A36D80}"/>
                    </a:ext>
                  </a:extLst>
                </p:cNvPr>
                <p:cNvSpPr/>
                <p:nvPr/>
              </p:nvSpPr>
              <p:spPr>
                <a:xfrm>
                  <a:off x="5278363" y="4032586"/>
                  <a:ext cx="60942" cy="35231"/>
                </a:xfrm>
                <a:custGeom>
                  <a:avLst/>
                  <a:gdLst>
                    <a:gd name="connsiteX0" fmla="*/ 60943 w 60942"/>
                    <a:gd name="connsiteY0" fmla="*/ 17494 h 35231"/>
                    <a:gd name="connsiteX1" fmla="*/ 30187 w 60942"/>
                    <a:gd name="connsiteY1" fmla="*/ 35231 h 35231"/>
                    <a:gd name="connsiteX2" fmla="*/ 0 w 60942"/>
                    <a:gd name="connsiteY2" fmla="*/ 17738 h 35231"/>
                    <a:gd name="connsiteX3" fmla="*/ 30675 w 60942"/>
                    <a:gd name="connsiteY3" fmla="*/ 0 h 35231"/>
                    <a:gd name="connsiteX4" fmla="*/ 30675 w 60942"/>
                    <a:gd name="connsiteY4" fmla="*/ 31326 h 35231"/>
                    <a:gd name="connsiteX5" fmla="*/ 54108 w 60942"/>
                    <a:gd name="connsiteY5" fmla="*/ 17738 h 35231"/>
                    <a:gd name="connsiteX6" fmla="*/ 30187 w 60942"/>
                    <a:gd name="connsiteY6" fmla="*/ 3906 h 35231"/>
                    <a:gd name="connsiteX7" fmla="*/ 6753 w 60942"/>
                    <a:gd name="connsiteY7" fmla="*/ 17494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42" h="35231">
                      <a:moveTo>
                        <a:pt x="60943" y="17494"/>
                      </a:moveTo>
                      <a:lnTo>
                        <a:pt x="30187" y="35231"/>
                      </a:lnTo>
                      <a:lnTo>
                        <a:pt x="0" y="17738"/>
                      </a:lnTo>
                      <a:lnTo>
                        <a:pt x="30675" y="0"/>
                      </a:lnTo>
                      <a:close/>
                      <a:moveTo>
                        <a:pt x="30675" y="31326"/>
                      </a:moveTo>
                      <a:lnTo>
                        <a:pt x="54108" y="17738"/>
                      </a:lnTo>
                      <a:lnTo>
                        <a:pt x="30187" y="3906"/>
                      </a:lnTo>
                      <a:lnTo>
                        <a:pt x="6753" y="1749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id="{62AB5482-8EAD-E279-66E6-83BC38DCAA40}"/>
                    </a:ext>
                  </a:extLst>
                </p:cNvPr>
                <p:cNvSpPr/>
                <p:nvPr/>
              </p:nvSpPr>
              <p:spPr>
                <a:xfrm>
                  <a:off x="5221217" y="3782049"/>
                  <a:ext cx="310631" cy="181385"/>
                </a:xfrm>
                <a:custGeom>
                  <a:avLst/>
                  <a:gdLst>
                    <a:gd name="connsiteX0" fmla="*/ 310193 w 310631"/>
                    <a:gd name="connsiteY0" fmla="*/ 3511 h 181385"/>
                    <a:gd name="connsiteX1" fmla="*/ 309136 w 310631"/>
                    <a:gd name="connsiteY1" fmla="*/ 4487 h 181385"/>
                    <a:gd name="connsiteX2" fmla="*/ 3526 w 310631"/>
                    <a:gd name="connsiteY2" fmla="*/ 180969 h 181385"/>
                    <a:gd name="connsiteX3" fmla="*/ 353 w 310631"/>
                    <a:gd name="connsiteY3" fmla="*/ 180424 h 181385"/>
                    <a:gd name="connsiteX4" fmla="*/ 190 w 310631"/>
                    <a:gd name="connsiteY4" fmla="*/ 180155 h 181385"/>
                    <a:gd name="connsiteX5" fmla="*/ 1573 w 310631"/>
                    <a:gd name="connsiteY5" fmla="*/ 176657 h 181385"/>
                    <a:gd name="connsiteX6" fmla="*/ 307101 w 310631"/>
                    <a:gd name="connsiteY6" fmla="*/ 419 h 181385"/>
                    <a:gd name="connsiteX7" fmla="*/ 310389 w 310631"/>
                    <a:gd name="connsiteY7" fmla="*/ 1013 h 181385"/>
                    <a:gd name="connsiteX8" fmla="*/ 310519 w 310631"/>
                    <a:gd name="connsiteY8" fmla="*/ 1232 h 181385"/>
                    <a:gd name="connsiteX9" fmla="*/ 310193 w 310631"/>
                    <a:gd name="connsiteY9" fmla="*/ 3511 h 181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631" h="181385">
                      <a:moveTo>
                        <a:pt x="310193" y="3511"/>
                      </a:moveTo>
                      <a:cubicBezTo>
                        <a:pt x="309925" y="3917"/>
                        <a:pt x="309559" y="4251"/>
                        <a:pt x="309136" y="4487"/>
                      </a:cubicBezTo>
                      <a:lnTo>
                        <a:pt x="3526" y="180969"/>
                      </a:lnTo>
                      <a:cubicBezTo>
                        <a:pt x="2501" y="181693"/>
                        <a:pt x="1077" y="181449"/>
                        <a:pt x="353" y="180424"/>
                      </a:cubicBezTo>
                      <a:cubicBezTo>
                        <a:pt x="288" y="180334"/>
                        <a:pt x="239" y="180245"/>
                        <a:pt x="190" y="180155"/>
                      </a:cubicBezTo>
                      <a:cubicBezTo>
                        <a:pt x="-339" y="178805"/>
                        <a:pt x="272" y="177283"/>
                        <a:pt x="1573" y="176657"/>
                      </a:cubicBezTo>
                      <a:lnTo>
                        <a:pt x="307101" y="419"/>
                      </a:lnTo>
                      <a:cubicBezTo>
                        <a:pt x="308176" y="-322"/>
                        <a:pt x="309640" y="-53"/>
                        <a:pt x="310389" y="1013"/>
                      </a:cubicBezTo>
                      <a:cubicBezTo>
                        <a:pt x="310438" y="1086"/>
                        <a:pt x="310478" y="1159"/>
                        <a:pt x="310519" y="1232"/>
                      </a:cubicBezTo>
                      <a:cubicBezTo>
                        <a:pt x="310747" y="2005"/>
                        <a:pt x="310625" y="2835"/>
                        <a:pt x="310193" y="351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id="{5E229AFF-9C1B-ED61-3024-9AEDAD17F648}"/>
                    </a:ext>
                  </a:extLst>
                </p:cNvPr>
                <p:cNvSpPr/>
                <p:nvPr/>
              </p:nvSpPr>
              <p:spPr>
                <a:xfrm>
                  <a:off x="5235532" y="3790186"/>
                  <a:ext cx="310664" cy="181488"/>
                </a:xfrm>
                <a:custGeom>
                  <a:avLst/>
                  <a:gdLst>
                    <a:gd name="connsiteX0" fmla="*/ 310199 w 310664"/>
                    <a:gd name="connsiteY0" fmla="*/ 3673 h 181488"/>
                    <a:gd name="connsiteX1" fmla="*/ 309141 w 310664"/>
                    <a:gd name="connsiteY1" fmla="*/ 4650 h 181488"/>
                    <a:gd name="connsiteX2" fmla="*/ 3532 w 310664"/>
                    <a:gd name="connsiteY2" fmla="*/ 181051 h 181488"/>
                    <a:gd name="connsiteX3" fmla="*/ 350 w 310664"/>
                    <a:gd name="connsiteY3" fmla="*/ 180554 h 181488"/>
                    <a:gd name="connsiteX4" fmla="*/ 196 w 310664"/>
                    <a:gd name="connsiteY4" fmla="*/ 180318 h 181488"/>
                    <a:gd name="connsiteX5" fmla="*/ 1579 w 310664"/>
                    <a:gd name="connsiteY5" fmla="*/ 176738 h 181488"/>
                    <a:gd name="connsiteX6" fmla="*/ 307107 w 310664"/>
                    <a:gd name="connsiteY6" fmla="*/ 419 h 181488"/>
                    <a:gd name="connsiteX7" fmla="*/ 310394 w 310664"/>
                    <a:gd name="connsiteY7" fmla="*/ 1013 h 181488"/>
                    <a:gd name="connsiteX8" fmla="*/ 310524 w 310664"/>
                    <a:gd name="connsiteY8" fmla="*/ 1232 h 181488"/>
                    <a:gd name="connsiteX9" fmla="*/ 310199 w 310664"/>
                    <a:gd name="connsiteY9" fmla="*/ 3673 h 181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664" h="181488">
                      <a:moveTo>
                        <a:pt x="310199" y="3673"/>
                      </a:moveTo>
                      <a:cubicBezTo>
                        <a:pt x="309930" y="4080"/>
                        <a:pt x="309564" y="4414"/>
                        <a:pt x="309141" y="4650"/>
                      </a:cubicBezTo>
                      <a:lnTo>
                        <a:pt x="3532" y="181051"/>
                      </a:lnTo>
                      <a:cubicBezTo>
                        <a:pt x="2515" y="181791"/>
                        <a:pt x="1091" y="181571"/>
                        <a:pt x="350" y="180554"/>
                      </a:cubicBezTo>
                      <a:cubicBezTo>
                        <a:pt x="293" y="180481"/>
                        <a:pt x="245" y="180399"/>
                        <a:pt x="196" y="180318"/>
                      </a:cubicBezTo>
                      <a:cubicBezTo>
                        <a:pt x="-341" y="178943"/>
                        <a:pt x="261" y="177397"/>
                        <a:pt x="1579" y="176738"/>
                      </a:cubicBezTo>
                      <a:lnTo>
                        <a:pt x="307107" y="419"/>
                      </a:lnTo>
                      <a:cubicBezTo>
                        <a:pt x="308181" y="-322"/>
                        <a:pt x="309646" y="-53"/>
                        <a:pt x="310394" y="1013"/>
                      </a:cubicBezTo>
                      <a:cubicBezTo>
                        <a:pt x="310435" y="1086"/>
                        <a:pt x="310484" y="1159"/>
                        <a:pt x="310524" y="1232"/>
                      </a:cubicBezTo>
                      <a:cubicBezTo>
                        <a:pt x="310793" y="2054"/>
                        <a:pt x="310671" y="2949"/>
                        <a:pt x="310199" y="367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id="{0E35DD98-EE94-371E-3058-82DB1EE9EF02}"/>
                    </a:ext>
                  </a:extLst>
                </p:cNvPr>
                <p:cNvSpPr/>
                <p:nvPr/>
              </p:nvSpPr>
              <p:spPr>
                <a:xfrm>
                  <a:off x="5277754" y="3814596"/>
                  <a:ext cx="310481" cy="181385"/>
                </a:xfrm>
                <a:custGeom>
                  <a:avLst/>
                  <a:gdLst>
                    <a:gd name="connsiteX0" fmla="*/ 310043 w 310481"/>
                    <a:gd name="connsiteY0" fmla="*/ 3511 h 181385"/>
                    <a:gd name="connsiteX1" fmla="*/ 308986 w 310481"/>
                    <a:gd name="connsiteY1" fmla="*/ 4487 h 181385"/>
                    <a:gd name="connsiteX2" fmla="*/ 3539 w 310481"/>
                    <a:gd name="connsiteY2" fmla="*/ 180969 h 181385"/>
                    <a:gd name="connsiteX3" fmla="*/ 366 w 310481"/>
                    <a:gd name="connsiteY3" fmla="*/ 180424 h 181385"/>
                    <a:gd name="connsiteX4" fmla="*/ 203 w 310481"/>
                    <a:gd name="connsiteY4" fmla="*/ 180155 h 181385"/>
                    <a:gd name="connsiteX5" fmla="*/ 1505 w 310481"/>
                    <a:gd name="connsiteY5" fmla="*/ 176657 h 181385"/>
                    <a:gd name="connsiteX6" fmla="*/ 306951 w 310481"/>
                    <a:gd name="connsiteY6" fmla="*/ 419 h 181385"/>
                    <a:gd name="connsiteX7" fmla="*/ 310239 w 310481"/>
                    <a:gd name="connsiteY7" fmla="*/ 1013 h 181385"/>
                    <a:gd name="connsiteX8" fmla="*/ 310369 w 310481"/>
                    <a:gd name="connsiteY8" fmla="*/ 1232 h 181385"/>
                    <a:gd name="connsiteX9" fmla="*/ 310043 w 310481"/>
                    <a:gd name="connsiteY9" fmla="*/ 3511 h 181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481" h="181385">
                      <a:moveTo>
                        <a:pt x="310043" y="3511"/>
                      </a:moveTo>
                      <a:cubicBezTo>
                        <a:pt x="309775" y="3917"/>
                        <a:pt x="309409" y="4251"/>
                        <a:pt x="308986" y="4487"/>
                      </a:cubicBezTo>
                      <a:lnTo>
                        <a:pt x="3539" y="180969"/>
                      </a:lnTo>
                      <a:cubicBezTo>
                        <a:pt x="2514" y="181693"/>
                        <a:pt x="1090" y="181449"/>
                        <a:pt x="366" y="180424"/>
                      </a:cubicBezTo>
                      <a:cubicBezTo>
                        <a:pt x="301" y="180334"/>
                        <a:pt x="252" y="180245"/>
                        <a:pt x="203" y="180155"/>
                      </a:cubicBezTo>
                      <a:cubicBezTo>
                        <a:pt x="-334" y="178829"/>
                        <a:pt x="227" y="177308"/>
                        <a:pt x="1505" y="176657"/>
                      </a:cubicBezTo>
                      <a:lnTo>
                        <a:pt x="306951" y="419"/>
                      </a:lnTo>
                      <a:cubicBezTo>
                        <a:pt x="308025" y="-322"/>
                        <a:pt x="309490" y="-53"/>
                        <a:pt x="310239" y="1013"/>
                      </a:cubicBezTo>
                      <a:cubicBezTo>
                        <a:pt x="310279" y="1086"/>
                        <a:pt x="310328" y="1159"/>
                        <a:pt x="310369" y="1232"/>
                      </a:cubicBezTo>
                      <a:cubicBezTo>
                        <a:pt x="310597" y="2005"/>
                        <a:pt x="310475" y="2835"/>
                        <a:pt x="310043" y="351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id="{4E51242A-4C04-DFA8-0AAA-6939123FAE59}"/>
                    </a:ext>
                  </a:extLst>
                </p:cNvPr>
                <p:cNvSpPr/>
                <p:nvPr/>
              </p:nvSpPr>
              <p:spPr>
                <a:xfrm>
                  <a:off x="5291918" y="3822732"/>
                  <a:ext cx="310664" cy="181488"/>
                </a:xfrm>
                <a:custGeom>
                  <a:avLst/>
                  <a:gdLst>
                    <a:gd name="connsiteX0" fmla="*/ 310199 w 310664"/>
                    <a:gd name="connsiteY0" fmla="*/ 3673 h 181488"/>
                    <a:gd name="connsiteX1" fmla="*/ 309141 w 310664"/>
                    <a:gd name="connsiteY1" fmla="*/ 4650 h 181488"/>
                    <a:gd name="connsiteX2" fmla="*/ 3532 w 310664"/>
                    <a:gd name="connsiteY2" fmla="*/ 181051 h 181488"/>
                    <a:gd name="connsiteX3" fmla="*/ 350 w 310664"/>
                    <a:gd name="connsiteY3" fmla="*/ 180554 h 181488"/>
                    <a:gd name="connsiteX4" fmla="*/ 196 w 310664"/>
                    <a:gd name="connsiteY4" fmla="*/ 180318 h 181488"/>
                    <a:gd name="connsiteX5" fmla="*/ 1579 w 310664"/>
                    <a:gd name="connsiteY5" fmla="*/ 176738 h 181488"/>
                    <a:gd name="connsiteX6" fmla="*/ 307107 w 310664"/>
                    <a:gd name="connsiteY6" fmla="*/ 419 h 181488"/>
                    <a:gd name="connsiteX7" fmla="*/ 310394 w 310664"/>
                    <a:gd name="connsiteY7" fmla="*/ 1013 h 181488"/>
                    <a:gd name="connsiteX8" fmla="*/ 310524 w 310664"/>
                    <a:gd name="connsiteY8" fmla="*/ 1232 h 181488"/>
                    <a:gd name="connsiteX9" fmla="*/ 310199 w 310664"/>
                    <a:gd name="connsiteY9" fmla="*/ 3673 h 181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664" h="181488">
                      <a:moveTo>
                        <a:pt x="310199" y="3673"/>
                      </a:moveTo>
                      <a:cubicBezTo>
                        <a:pt x="309930" y="4080"/>
                        <a:pt x="309564" y="4414"/>
                        <a:pt x="309141" y="4650"/>
                      </a:cubicBezTo>
                      <a:lnTo>
                        <a:pt x="3532" y="181051"/>
                      </a:lnTo>
                      <a:cubicBezTo>
                        <a:pt x="2515" y="181791"/>
                        <a:pt x="1091" y="181571"/>
                        <a:pt x="350" y="180554"/>
                      </a:cubicBezTo>
                      <a:cubicBezTo>
                        <a:pt x="293" y="180481"/>
                        <a:pt x="245" y="180399"/>
                        <a:pt x="196" y="180318"/>
                      </a:cubicBezTo>
                      <a:cubicBezTo>
                        <a:pt x="-341" y="178943"/>
                        <a:pt x="261" y="177397"/>
                        <a:pt x="1579" y="176738"/>
                      </a:cubicBezTo>
                      <a:lnTo>
                        <a:pt x="307107" y="419"/>
                      </a:lnTo>
                      <a:cubicBezTo>
                        <a:pt x="308181" y="-322"/>
                        <a:pt x="309646" y="-53"/>
                        <a:pt x="310394" y="1013"/>
                      </a:cubicBezTo>
                      <a:cubicBezTo>
                        <a:pt x="310443" y="1086"/>
                        <a:pt x="310484" y="1159"/>
                        <a:pt x="310524" y="1232"/>
                      </a:cubicBezTo>
                      <a:cubicBezTo>
                        <a:pt x="310793" y="2054"/>
                        <a:pt x="310671" y="2949"/>
                        <a:pt x="310199" y="367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id="{340D0F88-8AAD-887E-8ED4-864108A0CFD8}"/>
                    </a:ext>
                  </a:extLst>
                </p:cNvPr>
                <p:cNvSpPr/>
                <p:nvPr/>
              </p:nvSpPr>
              <p:spPr>
                <a:xfrm>
                  <a:off x="5333977" y="3847176"/>
                  <a:ext cx="310640" cy="181351"/>
                </a:xfrm>
                <a:custGeom>
                  <a:avLst/>
                  <a:gdLst>
                    <a:gd name="connsiteX0" fmla="*/ 310206 w 310640"/>
                    <a:gd name="connsiteY0" fmla="*/ 3558 h 181351"/>
                    <a:gd name="connsiteX1" fmla="*/ 309148 w 310640"/>
                    <a:gd name="connsiteY1" fmla="*/ 4453 h 181351"/>
                    <a:gd name="connsiteX2" fmla="*/ 3539 w 310640"/>
                    <a:gd name="connsiteY2" fmla="*/ 180935 h 181351"/>
                    <a:gd name="connsiteX3" fmla="*/ 366 w 310640"/>
                    <a:gd name="connsiteY3" fmla="*/ 180390 h 181351"/>
                    <a:gd name="connsiteX4" fmla="*/ 203 w 310640"/>
                    <a:gd name="connsiteY4" fmla="*/ 180122 h 181351"/>
                    <a:gd name="connsiteX5" fmla="*/ 1505 w 310640"/>
                    <a:gd name="connsiteY5" fmla="*/ 176623 h 181351"/>
                    <a:gd name="connsiteX6" fmla="*/ 307114 w 310640"/>
                    <a:gd name="connsiteY6" fmla="*/ 385 h 181351"/>
                    <a:gd name="connsiteX7" fmla="*/ 310483 w 310640"/>
                    <a:gd name="connsiteY7" fmla="*/ 1125 h 181351"/>
                    <a:gd name="connsiteX8" fmla="*/ 310531 w 310640"/>
                    <a:gd name="connsiteY8" fmla="*/ 1199 h 181351"/>
                    <a:gd name="connsiteX9" fmla="*/ 310206 w 310640"/>
                    <a:gd name="connsiteY9" fmla="*/ 3558 h 181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640" h="181351">
                      <a:moveTo>
                        <a:pt x="310206" y="3558"/>
                      </a:moveTo>
                      <a:cubicBezTo>
                        <a:pt x="309913" y="3916"/>
                        <a:pt x="309555" y="4225"/>
                        <a:pt x="309148" y="4453"/>
                      </a:cubicBezTo>
                      <a:lnTo>
                        <a:pt x="3539" y="180935"/>
                      </a:lnTo>
                      <a:cubicBezTo>
                        <a:pt x="2514" y="181659"/>
                        <a:pt x="1090" y="181415"/>
                        <a:pt x="366" y="180390"/>
                      </a:cubicBezTo>
                      <a:cubicBezTo>
                        <a:pt x="300" y="180301"/>
                        <a:pt x="252" y="180211"/>
                        <a:pt x="203" y="180122"/>
                      </a:cubicBezTo>
                      <a:cubicBezTo>
                        <a:pt x="-334" y="178795"/>
                        <a:pt x="227" y="177274"/>
                        <a:pt x="1505" y="176623"/>
                      </a:cubicBezTo>
                      <a:lnTo>
                        <a:pt x="307114" y="385"/>
                      </a:lnTo>
                      <a:cubicBezTo>
                        <a:pt x="308253" y="-339"/>
                        <a:pt x="309759" y="-14"/>
                        <a:pt x="310483" y="1125"/>
                      </a:cubicBezTo>
                      <a:cubicBezTo>
                        <a:pt x="310499" y="1150"/>
                        <a:pt x="310515" y="1174"/>
                        <a:pt x="310531" y="1199"/>
                      </a:cubicBezTo>
                      <a:cubicBezTo>
                        <a:pt x="310751" y="1996"/>
                        <a:pt x="310637" y="2850"/>
                        <a:pt x="310206" y="3558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id="{B52EFA62-1E1D-A31F-BB24-DFCDFEF0DBD9}"/>
                    </a:ext>
                  </a:extLst>
                </p:cNvPr>
                <p:cNvSpPr/>
                <p:nvPr/>
              </p:nvSpPr>
              <p:spPr>
                <a:xfrm>
                  <a:off x="5348298" y="3855278"/>
                  <a:ext cx="310794" cy="181511"/>
                </a:xfrm>
                <a:custGeom>
                  <a:avLst/>
                  <a:gdLst>
                    <a:gd name="connsiteX0" fmla="*/ 310206 w 310794"/>
                    <a:gd name="connsiteY0" fmla="*/ 3673 h 181511"/>
                    <a:gd name="connsiteX1" fmla="*/ 309148 w 310794"/>
                    <a:gd name="connsiteY1" fmla="*/ 4650 h 181511"/>
                    <a:gd name="connsiteX2" fmla="*/ 3539 w 310794"/>
                    <a:gd name="connsiteY2" fmla="*/ 181132 h 181511"/>
                    <a:gd name="connsiteX3" fmla="*/ 276 w 310794"/>
                    <a:gd name="connsiteY3" fmla="*/ 180440 h 181511"/>
                    <a:gd name="connsiteX4" fmla="*/ 203 w 310794"/>
                    <a:gd name="connsiteY4" fmla="*/ 180318 h 181511"/>
                    <a:gd name="connsiteX5" fmla="*/ 1505 w 310794"/>
                    <a:gd name="connsiteY5" fmla="*/ 176819 h 181511"/>
                    <a:gd name="connsiteX6" fmla="*/ 307277 w 310794"/>
                    <a:gd name="connsiteY6" fmla="*/ 419 h 181511"/>
                    <a:gd name="connsiteX7" fmla="*/ 310564 w 310794"/>
                    <a:gd name="connsiteY7" fmla="*/ 1013 h 181511"/>
                    <a:gd name="connsiteX8" fmla="*/ 310694 w 310794"/>
                    <a:gd name="connsiteY8" fmla="*/ 1232 h 181511"/>
                    <a:gd name="connsiteX9" fmla="*/ 310206 w 310794"/>
                    <a:gd name="connsiteY9" fmla="*/ 3673 h 181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794" h="181511">
                      <a:moveTo>
                        <a:pt x="310206" y="3673"/>
                      </a:moveTo>
                      <a:cubicBezTo>
                        <a:pt x="309938" y="4080"/>
                        <a:pt x="309571" y="4414"/>
                        <a:pt x="309148" y="4650"/>
                      </a:cubicBezTo>
                      <a:lnTo>
                        <a:pt x="3539" y="181132"/>
                      </a:lnTo>
                      <a:cubicBezTo>
                        <a:pt x="2449" y="181840"/>
                        <a:pt x="984" y="181531"/>
                        <a:pt x="276" y="180440"/>
                      </a:cubicBezTo>
                      <a:cubicBezTo>
                        <a:pt x="252" y="180399"/>
                        <a:pt x="227" y="180359"/>
                        <a:pt x="203" y="180318"/>
                      </a:cubicBezTo>
                      <a:cubicBezTo>
                        <a:pt x="-334" y="178992"/>
                        <a:pt x="227" y="177470"/>
                        <a:pt x="1505" y="176819"/>
                      </a:cubicBezTo>
                      <a:lnTo>
                        <a:pt x="307277" y="419"/>
                      </a:lnTo>
                      <a:cubicBezTo>
                        <a:pt x="308351" y="-322"/>
                        <a:pt x="309815" y="-53"/>
                        <a:pt x="310564" y="1013"/>
                      </a:cubicBezTo>
                      <a:cubicBezTo>
                        <a:pt x="310613" y="1086"/>
                        <a:pt x="310654" y="1159"/>
                        <a:pt x="310694" y="1232"/>
                      </a:cubicBezTo>
                      <a:cubicBezTo>
                        <a:pt x="310930" y="2079"/>
                        <a:pt x="310743" y="2982"/>
                        <a:pt x="310206" y="367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id="{22AF7129-0438-B1C6-FC5F-2056D9E9FAA5}"/>
                    </a:ext>
                  </a:extLst>
                </p:cNvPr>
                <p:cNvSpPr/>
                <p:nvPr/>
              </p:nvSpPr>
              <p:spPr>
                <a:xfrm>
                  <a:off x="5574697" y="3452937"/>
                  <a:ext cx="424891" cy="245317"/>
                </a:xfrm>
                <a:custGeom>
                  <a:avLst/>
                  <a:gdLst>
                    <a:gd name="connsiteX0" fmla="*/ 387057 w 424891"/>
                    <a:gd name="connsiteY0" fmla="*/ 0 h 245317"/>
                    <a:gd name="connsiteX1" fmla="*/ 0 w 424891"/>
                    <a:gd name="connsiteY1" fmla="*/ 223430 h 245317"/>
                    <a:gd name="connsiteX2" fmla="*/ 37916 w 424891"/>
                    <a:gd name="connsiteY2" fmla="*/ 245317 h 245317"/>
                    <a:gd name="connsiteX3" fmla="*/ 424892 w 424891"/>
                    <a:gd name="connsiteY3" fmla="*/ 21887 h 245317"/>
                    <a:gd name="connsiteX4" fmla="*/ 387057 w 424891"/>
                    <a:gd name="connsiteY4" fmla="*/ 0 h 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891" h="245317">
                      <a:moveTo>
                        <a:pt x="387057" y="0"/>
                      </a:moveTo>
                      <a:lnTo>
                        <a:pt x="0" y="223430"/>
                      </a:lnTo>
                      <a:lnTo>
                        <a:pt x="37916" y="245317"/>
                      </a:lnTo>
                      <a:lnTo>
                        <a:pt x="424892" y="21887"/>
                      </a:lnTo>
                      <a:lnTo>
                        <a:pt x="387057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id="{2D8523DB-E86C-2DF4-AFD2-060A7B0E3E9E}"/>
                    </a:ext>
                  </a:extLst>
                </p:cNvPr>
                <p:cNvSpPr/>
                <p:nvPr/>
              </p:nvSpPr>
              <p:spPr>
                <a:xfrm>
                  <a:off x="5574697" y="3452937"/>
                  <a:ext cx="424891" cy="245317"/>
                </a:xfrm>
                <a:custGeom>
                  <a:avLst/>
                  <a:gdLst>
                    <a:gd name="connsiteX0" fmla="*/ 387057 w 424891"/>
                    <a:gd name="connsiteY0" fmla="*/ 0 h 245317"/>
                    <a:gd name="connsiteX1" fmla="*/ 0 w 424891"/>
                    <a:gd name="connsiteY1" fmla="*/ 223430 h 245317"/>
                    <a:gd name="connsiteX2" fmla="*/ 37916 w 424891"/>
                    <a:gd name="connsiteY2" fmla="*/ 245317 h 245317"/>
                    <a:gd name="connsiteX3" fmla="*/ 424892 w 424891"/>
                    <a:gd name="connsiteY3" fmla="*/ 21887 h 245317"/>
                    <a:gd name="connsiteX4" fmla="*/ 387057 w 424891"/>
                    <a:gd name="connsiteY4" fmla="*/ 0 h 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891" h="245317">
                      <a:moveTo>
                        <a:pt x="387057" y="0"/>
                      </a:moveTo>
                      <a:lnTo>
                        <a:pt x="0" y="223430"/>
                      </a:lnTo>
                      <a:lnTo>
                        <a:pt x="37916" y="245317"/>
                      </a:lnTo>
                      <a:lnTo>
                        <a:pt x="424892" y="21887"/>
                      </a:lnTo>
                      <a:lnTo>
                        <a:pt x="387057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id="{B41FB019-4749-4839-7243-BAFF1116D808}"/>
                    </a:ext>
                  </a:extLst>
                </p:cNvPr>
                <p:cNvSpPr/>
                <p:nvPr/>
              </p:nvSpPr>
              <p:spPr>
                <a:xfrm>
                  <a:off x="5653622" y="3685724"/>
                  <a:ext cx="61024" cy="35231"/>
                </a:xfrm>
                <a:custGeom>
                  <a:avLst/>
                  <a:gdLst>
                    <a:gd name="connsiteX0" fmla="*/ 61024 w 61024"/>
                    <a:gd name="connsiteY0" fmla="*/ 17412 h 35231"/>
                    <a:gd name="connsiteX1" fmla="*/ 30268 w 61024"/>
                    <a:gd name="connsiteY1" fmla="*/ 35231 h 35231"/>
                    <a:gd name="connsiteX2" fmla="*/ 0 w 61024"/>
                    <a:gd name="connsiteY2" fmla="*/ 17738 h 35231"/>
                    <a:gd name="connsiteX3" fmla="*/ 30756 w 61024"/>
                    <a:gd name="connsiteY3" fmla="*/ 0 h 35231"/>
                    <a:gd name="connsiteX4" fmla="*/ 30756 w 61024"/>
                    <a:gd name="connsiteY4" fmla="*/ 31245 h 35231"/>
                    <a:gd name="connsiteX5" fmla="*/ 54190 w 61024"/>
                    <a:gd name="connsiteY5" fmla="*/ 17738 h 35231"/>
                    <a:gd name="connsiteX6" fmla="*/ 30268 w 61024"/>
                    <a:gd name="connsiteY6" fmla="*/ 3906 h 35231"/>
                    <a:gd name="connsiteX7" fmla="*/ 6835 w 61024"/>
                    <a:gd name="connsiteY7" fmla="*/ 17494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024" h="35231">
                      <a:moveTo>
                        <a:pt x="61024" y="17412"/>
                      </a:moveTo>
                      <a:lnTo>
                        <a:pt x="30268" y="35231"/>
                      </a:lnTo>
                      <a:lnTo>
                        <a:pt x="0" y="17738"/>
                      </a:lnTo>
                      <a:lnTo>
                        <a:pt x="30756" y="0"/>
                      </a:lnTo>
                      <a:close/>
                      <a:moveTo>
                        <a:pt x="30756" y="31245"/>
                      </a:moveTo>
                      <a:lnTo>
                        <a:pt x="54190" y="17738"/>
                      </a:lnTo>
                      <a:lnTo>
                        <a:pt x="30268" y="3906"/>
                      </a:lnTo>
                      <a:lnTo>
                        <a:pt x="6835" y="1749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id="{B64454BA-B8C7-4B88-ABC3-6EFB9F4B37E4}"/>
                    </a:ext>
                  </a:extLst>
                </p:cNvPr>
                <p:cNvSpPr/>
                <p:nvPr/>
              </p:nvSpPr>
              <p:spPr>
                <a:xfrm>
                  <a:off x="5710008" y="3718270"/>
                  <a:ext cx="61024" cy="35231"/>
                </a:xfrm>
                <a:custGeom>
                  <a:avLst/>
                  <a:gdLst>
                    <a:gd name="connsiteX0" fmla="*/ 61024 w 61024"/>
                    <a:gd name="connsiteY0" fmla="*/ 17494 h 35231"/>
                    <a:gd name="connsiteX1" fmla="*/ 30268 w 61024"/>
                    <a:gd name="connsiteY1" fmla="*/ 35231 h 35231"/>
                    <a:gd name="connsiteX2" fmla="*/ 0 w 61024"/>
                    <a:gd name="connsiteY2" fmla="*/ 17738 h 35231"/>
                    <a:gd name="connsiteX3" fmla="*/ 30756 w 61024"/>
                    <a:gd name="connsiteY3" fmla="*/ 0 h 35231"/>
                    <a:gd name="connsiteX4" fmla="*/ 30756 w 61024"/>
                    <a:gd name="connsiteY4" fmla="*/ 31651 h 35231"/>
                    <a:gd name="connsiteX5" fmla="*/ 54190 w 61024"/>
                    <a:gd name="connsiteY5" fmla="*/ 18145 h 35231"/>
                    <a:gd name="connsiteX6" fmla="*/ 30268 w 61024"/>
                    <a:gd name="connsiteY6" fmla="*/ 4313 h 35231"/>
                    <a:gd name="connsiteX7" fmla="*/ 6835 w 61024"/>
                    <a:gd name="connsiteY7" fmla="*/ 17901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024" h="35231">
                      <a:moveTo>
                        <a:pt x="61024" y="17494"/>
                      </a:moveTo>
                      <a:lnTo>
                        <a:pt x="30268" y="35231"/>
                      </a:lnTo>
                      <a:lnTo>
                        <a:pt x="0" y="17738"/>
                      </a:lnTo>
                      <a:lnTo>
                        <a:pt x="30756" y="0"/>
                      </a:lnTo>
                      <a:close/>
                      <a:moveTo>
                        <a:pt x="30756" y="31651"/>
                      </a:moveTo>
                      <a:lnTo>
                        <a:pt x="54190" y="18145"/>
                      </a:lnTo>
                      <a:lnTo>
                        <a:pt x="30268" y="4313"/>
                      </a:lnTo>
                      <a:lnTo>
                        <a:pt x="6835" y="17901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id="{9413806A-754F-F00A-BD5C-53CD60075EBA}"/>
                    </a:ext>
                  </a:extLst>
                </p:cNvPr>
                <p:cNvSpPr/>
                <p:nvPr/>
              </p:nvSpPr>
              <p:spPr>
                <a:xfrm>
                  <a:off x="5766395" y="3750817"/>
                  <a:ext cx="60942" cy="35231"/>
                </a:xfrm>
                <a:custGeom>
                  <a:avLst/>
                  <a:gdLst>
                    <a:gd name="connsiteX0" fmla="*/ 60943 w 60942"/>
                    <a:gd name="connsiteY0" fmla="*/ 17494 h 35231"/>
                    <a:gd name="connsiteX1" fmla="*/ 30268 w 60942"/>
                    <a:gd name="connsiteY1" fmla="*/ 35231 h 35231"/>
                    <a:gd name="connsiteX2" fmla="*/ 0 w 60942"/>
                    <a:gd name="connsiteY2" fmla="*/ 17738 h 35231"/>
                    <a:gd name="connsiteX3" fmla="*/ 30756 w 60942"/>
                    <a:gd name="connsiteY3" fmla="*/ 0 h 35231"/>
                    <a:gd name="connsiteX4" fmla="*/ 30756 w 60942"/>
                    <a:gd name="connsiteY4" fmla="*/ 31651 h 35231"/>
                    <a:gd name="connsiteX5" fmla="*/ 54190 w 60942"/>
                    <a:gd name="connsiteY5" fmla="*/ 18145 h 35231"/>
                    <a:gd name="connsiteX6" fmla="*/ 30268 w 60942"/>
                    <a:gd name="connsiteY6" fmla="*/ 4313 h 35231"/>
                    <a:gd name="connsiteX7" fmla="*/ 6835 w 60942"/>
                    <a:gd name="connsiteY7" fmla="*/ 17901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42" h="35231">
                      <a:moveTo>
                        <a:pt x="60943" y="17494"/>
                      </a:moveTo>
                      <a:lnTo>
                        <a:pt x="30268" y="35231"/>
                      </a:lnTo>
                      <a:lnTo>
                        <a:pt x="0" y="17738"/>
                      </a:lnTo>
                      <a:lnTo>
                        <a:pt x="30756" y="0"/>
                      </a:lnTo>
                      <a:close/>
                      <a:moveTo>
                        <a:pt x="30756" y="31651"/>
                      </a:moveTo>
                      <a:lnTo>
                        <a:pt x="54190" y="18145"/>
                      </a:lnTo>
                      <a:lnTo>
                        <a:pt x="30268" y="4313"/>
                      </a:lnTo>
                      <a:lnTo>
                        <a:pt x="6835" y="17901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id="{D02D2074-E2D2-0E04-5109-85A91BA9DA61}"/>
                    </a:ext>
                  </a:extLst>
                </p:cNvPr>
                <p:cNvSpPr/>
                <p:nvPr/>
              </p:nvSpPr>
              <p:spPr>
                <a:xfrm>
                  <a:off x="5708939" y="3500038"/>
                  <a:ext cx="310869" cy="181572"/>
                </a:xfrm>
                <a:custGeom>
                  <a:avLst/>
                  <a:gdLst>
                    <a:gd name="connsiteX0" fmla="*/ 310503 w 310869"/>
                    <a:gd name="connsiteY0" fmla="*/ 3753 h 181572"/>
                    <a:gd name="connsiteX1" fmla="*/ 309445 w 310869"/>
                    <a:gd name="connsiteY1" fmla="*/ 4729 h 181572"/>
                    <a:gd name="connsiteX2" fmla="*/ 3592 w 310869"/>
                    <a:gd name="connsiteY2" fmla="*/ 181130 h 181572"/>
                    <a:gd name="connsiteX3" fmla="*/ 297 w 310869"/>
                    <a:gd name="connsiteY3" fmla="*/ 180593 h 181572"/>
                    <a:gd name="connsiteX4" fmla="*/ 174 w 310869"/>
                    <a:gd name="connsiteY4" fmla="*/ 180397 h 181572"/>
                    <a:gd name="connsiteX5" fmla="*/ 1558 w 310869"/>
                    <a:gd name="connsiteY5" fmla="*/ 176817 h 181572"/>
                    <a:gd name="connsiteX6" fmla="*/ 307167 w 310869"/>
                    <a:gd name="connsiteY6" fmla="*/ 416 h 181572"/>
                    <a:gd name="connsiteX7" fmla="*/ 310340 w 310869"/>
                    <a:gd name="connsiteY7" fmla="*/ 962 h 181572"/>
                    <a:gd name="connsiteX8" fmla="*/ 310503 w 310869"/>
                    <a:gd name="connsiteY8" fmla="*/ 1230 h 181572"/>
                    <a:gd name="connsiteX9" fmla="*/ 310503 w 310869"/>
                    <a:gd name="connsiteY9" fmla="*/ 3753 h 18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869" h="181572">
                      <a:moveTo>
                        <a:pt x="310503" y="3753"/>
                      </a:moveTo>
                      <a:cubicBezTo>
                        <a:pt x="310259" y="4176"/>
                        <a:pt x="309885" y="4517"/>
                        <a:pt x="309445" y="4729"/>
                      </a:cubicBezTo>
                      <a:lnTo>
                        <a:pt x="3592" y="181130"/>
                      </a:lnTo>
                      <a:cubicBezTo>
                        <a:pt x="2534" y="181886"/>
                        <a:pt x="1061" y="181650"/>
                        <a:pt x="297" y="180593"/>
                      </a:cubicBezTo>
                      <a:cubicBezTo>
                        <a:pt x="256" y="180528"/>
                        <a:pt x="215" y="180462"/>
                        <a:pt x="174" y="180397"/>
                      </a:cubicBezTo>
                      <a:cubicBezTo>
                        <a:pt x="-322" y="179022"/>
                        <a:pt x="272" y="177501"/>
                        <a:pt x="1558" y="176817"/>
                      </a:cubicBezTo>
                      <a:lnTo>
                        <a:pt x="307167" y="416"/>
                      </a:lnTo>
                      <a:cubicBezTo>
                        <a:pt x="308192" y="-308"/>
                        <a:pt x="309616" y="-63"/>
                        <a:pt x="310340" y="962"/>
                      </a:cubicBezTo>
                      <a:cubicBezTo>
                        <a:pt x="310406" y="1051"/>
                        <a:pt x="310454" y="1141"/>
                        <a:pt x="310503" y="1230"/>
                      </a:cubicBezTo>
                      <a:cubicBezTo>
                        <a:pt x="310991" y="2003"/>
                        <a:pt x="310991" y="2980"/>
                        <a:pt x="310503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id="{B0C7FB10-F338-4FB9-522D-B87A5F42A9CD}"/>
                    </a:ext>
                  </a:extLst>
                </p:cNvPr>
                <p:cNvSpPr/>
                <p:nvPr/>
              </p:nvSpPr>
              <p:spPr>
                <a:xfrm>
                  <a:off x="5723610" y="3508316"/>
                  <a:ext cx="310701" cy="181569"/>
                </a:xfrm>
                <a:custGeom>
                  <a:avLst/>
                  <a:gdLst>
                    <a:gd name="connsiteX0" fmla="*/ 310153 w 310701"/>
                    <a:gd name="connsiteY0" fmla="*/ 3774 h 181569"/>
                    <a:gd name="connsiteX1" fmla="*/ 309095 w 310701"/>
                    <a:gd name="connsiteY1" fmla="*/ 4750 h 181569"/>
                    <a:gd name="connsiteX2" fmla="*/ 3567 w 310701"/>
                    <a:gd name="connsiteY2" fmla="*/ 181151 h 181569"/>
                    <a:gd name="connsiteX3" fmla="*/ 279 w 310701"/>
                    <a:gd name="connsiteY3" fmla="*/ 180557 h 181569"/>
                    <a:gd name="connsiteX4" fmla="*/ 149 w 310701"/>
                    <a:gd name="connsiteY4" fmla="*/ 180338 h 181569"/>
                    <a:gd name="connsiteX5" fmla="*/ 1532 w 310701"/>
                    <a:gd name="connsiteY5" fmla="*/ 176839 h 181569"/>
                    <a:gd name="connsiteX6" fmla="*/ 307142 w 310701"/>
                    <a:gd name="connsiteY6" fmla="*/ 438 h 181569"/>
                    <a:gd name="connsiteX7" fmla="*/ 310323 w 310701"/>
                    <a:gd name="connsiteY7" fmla="*/ 934 h 181569"/>
                    <a:gd name="connsiteX8" fmla="*/ 310478 w 310701"/>
                    <a:gd name="connsiteY8" fmla="*/ 1170 h 181569"/>
                    <a:gd name="connsiteX9" fmla="*/ 310153 w 310701"/>
                    <a:gd name="connsiteY9" fmla="*/ 3774 h 181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701" h="181569">
                      <a:moveTo>
                        <a:pt x="310153" y="3774"/>
                      </a:moveTo>
                      <a:cubicBezTo>
                        <a:pt x="309884" y="4181"/>
                        <a:pt x="309518" y="4514"/>
                        <a:pt x="309095" y="4750"/>
                      </a:cubicBezTo>
                      <a:lnTo>
                        <a:pt x="3567" y="181151"/>
                      </a:lnTo>
                      <a:cubicBezTo>
                        <a:pt x="2493" y="181892"/>
                        <a:pt x="1028" y="181623"/>
                        <a:pt x="279" y="180557"/>
                      </a:cubicBezTo>
                      <a:cubicBezTo>
                        <a:pt x="231" y="180484"/>
                        <a:pt x="190" y="180411"/>
                        <a:pt x="149" y="180338"/>
                      </a:cubicBezTo>
                      <a:cubicBezTo>
                        <a:pt x="-298" y="178987"/>
                        <a:pt x="288" y="177514"/>
                        <a:pt x="1532" y="176839"/>
                      </a:cubicBezTo>
                      <a:lnTo>
                        <a:pt x="307142" y="438"/>
                      </a:lnTo>
                      <a:cubicBezTo>
                        <a:pt x="308159" y="-302"/>
                        <a:pt x="309583" y="-83"/>
                        <a:pt x="310323" y="934"/>
                      </a:cubicBezTo>
                      <a:cubicBezTo>
                        <a:pt x="310380" y="1008"/>
                        <a:pt x="310429" y="1089"/>
                        <a:pt x="310478" y="1170"/>
                      </a:cubicBezTo>
                      <a:cubicBezTo>
                        <a:pt x="310868" y="2033"/>
                        <a:pt x="310738" y="3034"/>
                        <a:pt x="310153" y="377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id="{F72FFA0C-27CE-A0A5-2FD4-8F721394BE3C}"/>
                    </a:ext>
                  </a:extLst>
                </p:cNvPr>
                <p:cNvSpPr/>
                <p:nvPr/>
              </p:nvSpPr>
              <p:spPr>
                <a:xfrm>
                  <a:off x="5765899" y="3532584"/>
                  <a:ext cx="310647" cy="181629"/>
                </a:xfrm>
                <a:custGeom>
                  <a:avLst/>
                  <a:gdLst>
                    <a:gd name="connsiteX0" fmla="*/ 309929 w 310647"/>
                    <a:gd name="connsiteY0" fmla="*/ 3753 h 181629"/>
                    <a:gd name="connsiteX1" fmla="*/ 308871 w 310647"/>
                    <a:gd name="connsiteY1" fmla="*/ 4729 h 181629"/>
                    <a:gd name="connsiteX2" fmla="*/ 3588 w 310647"/>
                    <a:gd name="connsiteY2" fmla="*/ 181211 h 181629"/>
                    <a:gd name="connsiteX3" fmla="*/ 300 w 310647"/>
                    <a:gd name="connsiteY3" fmla="*/ 180617 h 181629"/>
                    <a:gd name="connsiteX4" fmla="*/ 170 w 310647"/>
                    <a:gd name="connsiteY4" fmla="*/ 180397 h 181629"/>
                    <a:gd name="connsiteX5" fmla="*/ 1553 w 310647"/>
                    <a:gd name="connsiteY5" fmla="*/ 176899 h 181629"/>
                    <a:gd name="connsiteX6" fmla="*/ 307163 w 310647"/>
                    <a:gd name="connsiteY6" fmla="*/ 416 h 181629"/>
                    <a:gd name="connsiteX7" fmla="*/ 310336 w 310647"/>
                    <a:gd name="connsiteY7" fmla="*/ 962 h 181629"/>
                    <a:gd name="connsiteX8" fmla="*/ 310499 w 310647"/>
                    <a:gd name="connsiteY8" fmla="*/ 1230 h 181629"/>
                    <a:gd name="connsiteX9" fmla="*/ 309929 w 310647"/>
                    <a:gd name="connsiteY9" fmla="*/ 3753 h 181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647" h="181629">
                      <a:moveTo>
                        <a:pt x="309929" y="3753"/>
                      </a:moveTo>
                      <a:cubicBezTo>
                        <a:pt x="309685" y="4176"/>
                        <a:pt x="309311" y="4517"/>
                        <a:pt x="308871" y="4729"/>
                      </a:cubicBezTo>
                      <a:lnTo>
                        <a:pt x="3588" y="181211"/>
                      </a:lnTo>
                      <a:cubicBezTo>
                        <a:pt x="2514" y="181951"/>
                        <a:pt x="1049" y="181683"/>
                        <a:pt x="300" y="180617"/>
                      </a:cubicBezTo>
                      <a:cubicBezTo>
                        <a:pt x="252" y="180544"/>
                        <a:pt x="211" y="180471"/>
                        <a:pt x="170" y="180397"/>
                      </a:cubicBezTo>
                      <a:cubicBezTo>
                        <a:pt x="-318" y="179047"/>
                        <a:pt x="276" y="177549"/>
                        <a:pt x="1553" y="176899"/>
                      </a:cubicBezTo>
                      <a:lnTo>
                        <a:pt x="307163" y="416"/>
                      </a:lnTo>
                      <a:cubicBezTo>
                        <a:pt x="308188" y="-308"/>
                        <a:pt x="309612" y="-63"/>
                        <a:pt x="310336" y="962"/>
                      </a:cubicBezTo>
                      <a:cubicBezTo>
                        <a:pt x="310401" y="1051"/>
                        <a:pt x="310450" y="1141"/>
                        <a:pt x="310499" y="1230"/>
                      </a:cubicBezTo>
                      <a:cubicBezTo>
                        <a:pt x="310824" y="2109"/>
                        <a:pt x="310605" y="3102"/>
                        <a:pt x="309929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id="{F4B07E92-C2D4-F360-2D10-AE4FD4C4012F}"/>
                    </a:ext>
                  </a:extLst>
                </p:cNvPr>
                <p:cNvSpPr/>
                <p:nvPr/>
              </p:nvSpPr>
              <p:spPr>
                <a:xfrm>
                  <a:off x="5779975" y="3540862"/>
                  <a:ext cx="310533" cy="181569"/>
                </a:xfrm>
                <a:custGeom>
                  <a:avLst/>
                  <a:gdLst>
                    <a:gd name="connsiteX0" fmla="*/ 310173 w 310533"/>
                    <a:gd name="connsiteY0" fmla="*/ 3774 h 181569"/>
                    <a:gd name="connsiteX1" fmla="*/ 309115 w 310533"/>
                    <a:gd name="connsiteY1" fmla="*/ 4750 h 181569"/>
                    <a:gd name="connsiteX2" fmla="*/ 3588 w 310533"/>
                    <a:gd name="connsiteY2" fmla="*/ 181151 h 181569"/>
                    <a:gd name="connsiteX3" fmla="*/ 300 w 310533"/>
                    <a:gd name="connsiteY3" fmla="*/ 180557 h 181569"/>
                    <a:gd name="connsiteX4" fmla="*/ 170 w 310533"/>
                    <a:gd name="connsiteY4" fmla="*/ 180338 h 181569"/>
                    <a:gd name="connsiteX5" fmla="*/ 1553 w 310533"/>
                    <a:gd name="connsiteY5" fmla="*/ 176839 h 181569"/>
                    <a:gd name="connsiteX6" fmla="*/ 306837 w 310533"/>
                    <a:gd name="connsiteY6" fmla="*/ 438 h 181569"/>
                    <a:gd name="connsiteX7" fmla="*/ 310019 w 310533"/>
                    <a:gd name="connsiteY7" fmla="*/ 934 h 181569"/>
                    <a:gd name="connsiteX8" fmla="*/ 310173 w 310533"/>
                    <a:gd name="connsiteY8" fmla="*/ 1170 h 181569"/>
                    <a:gd name="connsiteX9" fmla="*/ 310173 w 310533"/>
                    <a:gd name="connsiteY9" fmla="*/ 3774 h 181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533" h="181569">
                      <a:moveTo>
                        <a:pt x="310173" y="3774"/>
                      </a:moveTo>
                      <a:cubicBezTo>
                        <a:pt x="309929" y="4197"/>
                        <a:pt x="309555" y="4539"/>
                        <a:pt x="309115" y="4750"/>
                      </a:cubicBezTo>
                      <a:lnTo>
                        <a:pt x="3588" y="181151"/>
                      </a:lnTo>
                      <a:cubicBezTo>
                        <a:pt x="2513" y="181892"/>
                        <a:pt x="1049" y="181623"/>
                        <a:pt x="300" y="180557"/>
                      </a:cubicBezTo>
                      <a:cubicBezTo>
                        <a:pt x="252" y="180484"/>
                        <a:pt x="211" y="180411"/>
                        <a:pt x="170" y="180338"/>
                      </a:cubicBezTo>
                      <a:cubicBezTo>
                        <a:pt x="-318" y="178987"/>
                        <a:pt x="276" y="177490"/>
                        <a:pt x="1553" y="176839"/>
                      </a:cubicBezTo>
                      <a:lnTo>
                        <a:pt x="306837" y="438"/>
                      </a:lnTo>
                      <a:cubicBezTo>
                        <a:pt x="307854" y="-302"/>
                        <a:pt x="309278" y="-83"/>
                        <a:pt x="310019" y="934"/>
                      </a:cubicBezTo>
                      <a:cubicBezTo>
                        <a:pt x="310076" y="1008"/>
                        <a:pt x="310124" y="1089"/>
                        <a:pt x="310173" y="1170"/>
                      </a:cubicBezTo>
                      <a:cubicBezTo>
                        <a:pt x="310653" y="1968"/>
                        <a:pt x="310653" y="2977"/>
                        <a:pt x="310173" y="377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id="{D98E91CB-01B3-5C63-AA8C-C551297A5951}"/>
                    </a:ext>
                  </a:extLst>
                </p:cNvPr>
                <p:cNvSpPr/>
                <p:nvPr/>
              </p:nvSpPr>
              <p:spPr>
                <a:xfrm>
                  <a:off x="5822041" y="3565131"/>
                  <a:ext cx="310724" cy="181629"/>
                </a:xfrm>
                <a:custGeom>
                  <a:avLst/>
                  <a:gdLst>
                    <a:gd name="connsiteX0" fmla="*/ 310173 w 310724"/>
                    <a:gd name="connsiteY0" fmla="*/ 3753 h 181629"/>
                    <a:gd name="connsiteX1" fmla="*/ 309115 w 310724"/>
                    <a:gd name="connsiteY1" fmla="*/ 4729 h 181629"/>
                    <a:gd name="connsiteX2" fmla="*/ 3587 w 310724"/>
                    <a:gd name="connsiteY2" fmla="*/ 181211 h 181629"/>
                    <a:gd name="connsiteX3" fmla="*/ 300 w 310724"/>
                    <a:gd name="connsiteY3" fmla="*/ 180617 h 181629"/>
                    <a:gd name="connsiteX4" fmla="*/ 170 w 310724"/>
                    <a:gd name="connsiteY4" fmla="*/ 180397 h 181629"/>
                    <a:gd name="connsiteX5" fmla="*/ 1553 w 310724"/>
                    <a:gd name="connsiteY5" fmla="*/ 176899 h 181629"/>
                    <a:gd name="connsiteX6" fmla="*/ 307163 w 310724"/>
                    <a:gd name="connsiteY6" fmla="*/ 416 h 181629"/>
                    <a:gd name="connsiteX7" fmla="*/ 310336 w 310724"/>
                    <a:gd name="connsiteY7" fmla="*/ 962 h 181629"/>
                    <a:gd name="connsiteX8" fmla="*/ 310499 w 310724"/>
                    <a:gd name="connsiteY8" fmla="*/ 1230 h 181629"/>
                    <a:gd name="connsiteX9" fmla="*/ 310173 w 310724"/>
                    <a:gd name="connsiteY9" fmla="*/ 3753 h 181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724" h="181629">
                      <a:moveTo>
                        <a:pt x="310173" y="3753"/>
                      </a:moveTo>
                      <a:cubicBezTo>
                        <a:pt x="309929" y="4176"/>
                        <a:pt x="309555" y="4517"/>
                        <a:pt x="309115" y="4729"/>
                      </a:cubicBezTo>
                      <a:lnTo>
                        <a:pt x="3587" y="181211"/>
                      </a:lnTo>
                      <a:cubicBezTo>
                        <a:pt x="2513" y="181951"/>
                        <a:pt x="1049" y="181683"/>
                        <a:pt x="300" y="180617"/>
                      </a:cubicBezTo>
                      <a:cubicBezTo>
                        <a:pt x="251" y="180544"/>
                        <a:pt x="211" y="180471"/>
                        <a:pt x="170" y="180397"/>
                      </a:cubicBezTo>
                      <a:cubicBezTo>
                        <a:pt x="-318" y="179047"/>
                        <a:pt x="276" y="177549"/>
                        <a:pt x="1553" y="176899"/>
                      </a:cubicBezTo>
                      <a:lnTo>
                        <a:pt x="307163" y="416"/>
                      </a:lnTo>
                      <a:cubicBezTo>
                        <a:pt x="308188" y="-308"/>
                        <a:pt x="309612" y="-63"/>
                        <a:pt x="310336" y="962"/>
                      </a:cubicBezTo>
                      <a:cubicBezTo>
                        <a:pt x="310401" y="1051"/>
                        <a:pt x="310450" y="1141"/>
                        <a:pt x="310499" y="1230"/>
                      </a:cubicBezTo>
                      <a:cubicBezTo>
                        <a:pt x="310889" y="2060"/>
                        <a:pt x="310767" y="3045"/>
                        <a:pt x="310173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id="{66A3FFA0-8908-6ABB-BAF4-0399FF314B78}"/>
                    </a:ext>
                  </a:extLst>
                </p:cNvPr>
                <p:cNvSpPr/>
                <p:nvPr/>
              </p:nvSpPr>
              <p:spPr>
                <a:xfrm>
                  <a:off x="5836357" y="3573430"/>
                  <a:ext cx="310885" cy="181572"/>
                </a:xfrm>
                <a:custGeom>
                  <a:avLst/>
                  <a:gdLst>
                    <a:gd name="connsiteX0" fmla="*/ 310178 w 310885"/>
                    <a:gd name="connsiteY0" fmla="*/ 3753 h 181572"/>
                    <a:gd name="connsiteX1" fmla="*/ 309120 w 310885"/>
                    <a:gd name="connsiteY1" fmla="*/ 4729 h 181572"/>
                    <a:gd name="connsiteX2" fmla="*/ 3592 w 310885"/>
                    <a:gd name="connsiteY2" fmla="*/ 181130 h 181572"/>
                    <a:gd name="connsiteX3" fmla="*/ 297 w 310885"/>
                    <a:gd name="connsiteY3" fmla="*/ 180593 h 181572"/>
                    <a:gd name="connsiteX4" fmla="*/ 174 w 310885"/>
                    <a:gd name="connsiteY4" fmla="*/ 180398 h 181572"/>
                    <a:gd name="connsiteX5" fmla="*/ 1558 w 310885"/>
                    <a:gd name="connsiteY5" fmla="*/ 176817 h 181572"/>
                    <a:gd name="connsiteX6" fmla="*/ 307411 w 310885"/>
                    <a:gd name="connsiteY6" fmla="*/ 417 h 181572"/>
                    <a:gd name="connsiteX7" fmla="*/ 310585 w 310885"/>
                    <a:gd name="connsiteY7" fmla="*/ 962 h 181572"/>
                    <a:gd name="connsiteX8" fmla="*/ 310747 w 310885"/>
                    <a:gd name="connsiteY8" fmla="*/ 1230 h 181572"/>
                    <a:gd name="connsiteX9" fmla="*/ 310178 w 310885"/>
                    <a:gd name="connsiteY9" fmla="*/ 3753 h 18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885" h="181572">
                      <a:moveTo>
                        <a:pt x="310178" y="3753"/>
                      </a:moveTo>
                      <a:cubicBezTo>
                        <a:pt x="309934" y="4176"/>
                        <a:pt x="309559" y="4517"/>
                        <a:pt x="309120" y="4729"/>
                      </a:cubicBezTo>
                      <a:lnTo>
                        <a:pt x="3592" y="181130"/>
                      </a:lnTo>
                      <a:cubicBezTo>
                        <a:pt x="2534" y="181886"/>
                        <a:pt x="1061" y="181650"/>
                        <a:pt x="297" y="180593"/>
                      </a:cubicBezTo>
                      <a:cubicBezTo>
                        <a:pt x="256" y="180528"/>
                        <a:pt x="215" y="180463"/>
                        <a:pt x="174" y="180398"/>
                      </a:cubicBezTo>
                      <a:cubicBezTo>
                        <a:pt x="-322" y="179022"/>
                        <a:pt x="272" y="177501"/>
                        <a:pt x="1558" y="176817"/>
                      </a:cubicBezTo>
                      <a:lnTo>
                        <a:pt x="307411" y="417"/>
                      </a:lnTo>
                      <a:cubicBezTo>
                        <a:pt x="308437" y="-308"/>
                        <a:pt x="309860" y="-64"/>
                        <a:pt x="310585" y="962"/>
                      </a:cubicBezTo>
                      <a:cubicBezTo>
                        <a:pt x="310650" y="1051"/>
                        <a:pt x="310698" y="1141"/>
                        <a:pt x="310747" y="1230"/>
                      </a:cubicBezTo>
                      <a:cubicBezTo>
                        <a:pt x="311056" y="2109"/>
                        <a:pt x="310837" y="3093"/>
                        <a:pt x="310178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id="{B1DCA9C9-C802-A6DB-0452-7AE3B29D9707}"/>
                    </a:ext>
                  </a:extLst>
                </p:cNvPr>
                <p:cNvSpPr/>
                <p:nvPr/>
              </p:nvSpPr>
              <p:spPr>
                <a:xfrm>
                  <a:off x="4946229" y="3371816"/>
                  <a:ext cx="912922" cy="527086"/>
                </a:xfrm>
                <a:custGeom>
                  <a:avLst/>
                  <a:gdLst>
                    <a:gd name="connsiteX0" fmla="*/ 875006 w 912922"/>
                    <a:gd name="connsiteY0" fmla="*/ 0 h 527086"/>
                    <a:gd name="connsiteX1" fmla="*/ 0 w 912922"/>
                    <a:gd name="connsiteY1" fmla="*/ 505199 h 527086"/>
                    <a:gd name="connsiteX2" fmla="*/ 37835 w 912922"/>
                    <a:gd name="connsiteY2" fmla="*/ 527087 h 527086"/>
                    <a:gd name="connsiteX3" fmla="*/ 912923 w 912922"/>
                    <a:gd name="connsiteY3" fmla="*/ 21887 h 527086"/>
                    <a:gd name="connsiteX4" fmla="*/ 875006 w 912922"/>
                    <a:gd name="connsiteY4" fmla="*/ 0 h 527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2922" h="527086">
                      <a:moveTo>
                        <a:pt x="875006" y="0"/>
                      </a:moveTo>
                      <a:lnTo>
                        <a:pt x="0" y="505199"/>
                      </a:lnTo>
                      <a:lnTo>
                        <a:pt x="37835" y="527087"/>
                      </a:lnTo>
                      <a:lnTo>
                        <a:pt x="912923" y="21887"/>
                      </a:lnTo>
                      <a:lnTo>
                        <a:pt x="875006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id="{ACE88E79-A56F-7D5C-C64B-19BE5C6541B0}"/>
                    </a:ext>
                  </a:extLst>
                </p:cNvPr>
                <p:cNvSpPr/>
                <p:nvPr/>
              </p:nvSpPr>
              <p:spPr>
                <a:xfrm>
                  <a:off x="4946229" y="3371816"/>
                  <a:ext cx="912922" cy="527086"/>
                </a:xfrm>
                <a:custGeom>
                  <a:avLst/>
                  <a:gdLst>
                    <a:gd name="connsiteX0" fmla="*/ 875006 w 912922"/>
                    <a:gd name="connsiteY0" fmla="*/ 0 h 527086"/>
                    <a:gd name="connsiteX1" fmla="*/ 0 w 912922"/>
                    <a:gd name="connsiteY1" fmla="*/ 505199 h 527086"/>
                    <a:gd name="connsiteX2" fmla="*/ 37835 w 912922"/>
                    <a:gd name="connsiteY2" fmla="*/ 527087 h 527086"/>
                    <a:gd name="connsiteX3" fmla="*/ 912923 w 912922"/>
                    <a:gd name="connsiteY3" fmla="*/ 21887 h 527086"/>
                    <a:gd name="connsiteX4" fmla="*/ 875006 w 912922"/>
                    <a:gd name="connsiteY4" fmla="*/ 0 h 527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2922" h="527086">
                      <a:moveTo>
                        <a:pt x="875006" y="0"/>
                      </a:moveTo>
                      <a:lnTo>
                        <a:pt x="0" y="505199"/>
                      </a:lnTo>
                      <a:lnTo>
                        <a:pt x="37835" y="527087"/>
                      </a:lnTo>
                      <a:lnTo>
                        <a:pt x="912923" y="21887"/>
                      </a:lnTo>
                      <a:lnTo>
                        <a:pt x="875006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id="{076E34F3-03AE-E509-3EF8-A53C7909F114}"/>
                    </a:ext>
                  </a:extLst>
                </p:cNvPr>
                <p:cNvSpPr/>
                <p:nvPr/>
              </p:nvSpPr>
              <p:spPr>
                <a:xfrm>
                  <a:off x="5027653" y="3662525"/>
                  <a:ext cx="420013" cy="244870"/>
                </a:xfrm>
                <a:custGeom>
                  <a:avLst/>
                  <a:gdLst>
                    <a:gd name="connsiteX0" fmla="*/ 419463 w 420013"/>
                    <a:gd name="connsiteY0" fmla="*/ 3753 h 244870"/>
                    <a:gd name="connsiteX1" fmla="*/ 418486 w 420013"/>
                    <a:gd name="connsiteY1" fmla="*/ 4729 h 244870"/>
                    <a:gd name="connsiteX2" fmla="*/ 3522 w 420013"/>
                    <a:gd name="connsiteY2" fmla="*/ 244432 h 244870"/>
                    <a:gd name="connsiteX3" fmla="*/ 340 w 420013"/>
                    <a:gd name="connsiteY3" fmla="*/ 243936 h 244870"/>
                    <a:gd name="connsiteX4" fmla="*/ 186 w 420013"/>
                    <a:gd name="connsiteY4" fmla="*/ 243700 h 244870"/>
                    <a:gd name="connsiteX5" fmla="*/ 1487 w 420013"/>
                    <a:gd name="connsiteY5" fmla="*/ 240120 h 244870"/>
                    <a:gd name="connsiteX6" fmla="*/ 416452 w 420013"/>
                    <a:gd name="connsiteY6" fmla="*/ 417 h 244870"/>
                    <a:gd name="connsiteX7" fmla="*/ 419626 w 420013"/>
                    <a:gd name="connsiteY7" fmla="*/ 962 h 244870"/>
                    <a:gd name="connsiteX8" fmla="*/ 419788 w 420013"/>
                    <a:gd name="connsiteY8" fmla="*/ 1230 h 244870"/>
                    <a:gd name="connsiteX9" fmla="*/ 419463 w 420013"/>
                    <a:gd name="connsiteY9" fmla="*/ 3753 h 244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013" h="244870">
                      <a:moveTo>
                        <a:pt x="419463" y="3753"/>
                      </a:moveTo>
                      <a:cubicBezTo>
                        <a:pt x="419227" y="4159"/>
                        <a:pt x="418893" y="4493"/>
                        <a:pt x="418486" y="4729"/>
                      </a:cubicBezTo>
                      <a:lnTo>
                        <a:pt x="3522" y="244432"/>
                      </a:lnTo>
                      <a:cubicBezTo>
                        <a:pt x="2504" y="245173"/>
                        <a:pt x="1081" y="244953"/>
                        <a:pt x="340" y="243936"/>
                      </a:cubicBezTo>
                      <a:cubicBezTo>
                        <a:pt x="283" y="243863"/>
                        <a:pt x="234" y="243781"/>
                        <a:pt x="186" y="243700"/>
                      </a:cubicBezTo>
                      <a:cubicBezTo>
                        <a:pt x="-319" y="242349"/>
                        <a:pt x="234" y="240828"/>
                        <a:pt x="1487" y="240120"/>
                      </a:cubicBezTo>
                      <a:lnTo>
                        <a:pt x="416452" y="417"/>
                      </a:lnTo>
                      <a:cubicBezTo>
                        <a:pt x="417478" y="-308"/>
                        <a:pt x="418901" y="-63"/>
                        <a:pt x="419626" y="962"/>
                      </a:cubicBezTo>
                      <a:cubicBezTo>
                        <a:pt x="419691" y="1051"/>
                        <a:pt x="419740" y="1141"/>
                        <a:pt x="419788" y="1230"/>
                      </a:cubicBezTo>
                      <a:cubicBezTo>
                        <a:pt x="420179" y="2060"/>
                        <a:pt x="420057" y="3045"/>
                        <a:pt x="419463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id="{D708F792-F2E0-9552-FA1E-E6D692C84C0D}"/>
                    </a:ext>
                  </a:extLst>
                </p:cNvPr>
                <p:cNvSpPr/>
                <p:nvPr/>
              </p:nvSpPr>
              <p:spPr>
                <a:xfrm>
                  <a:off x="5049881" y="3432153"/>
                  <a:ext cx="841305" cy="488078"/>
                </a:xfrm>
                <a:custGeom>
                  <a:avLst/>
                  <a:gdLst>
                    <a:gd name="connsiteX0" fmla="*/ 840840 w 841305"/>
                    <a:gd name="connsiteY0" fmla="*/ 3697 h 488078"/>
                    <a:gd name="connsiteX1" fmla="*/ 839782 w 841305"/>
                    <a:gd name="connsiteY1" fmla="*/ 4674 h 488078"/>
                    <a:gd name="connsiteX2" fmla="*/ 3587 w 841305"/>
                    <a:gd name="connsiteY2" fmla="*/ 487660 h 488078"/>
                    <a:gd name="connsiteX3" fmla="*/ 300 w 841305"/>
                    <a:gd name="connsiteY3" fmla="*/ 487066 h 488078"/>
                    <a:gd name="connsiteX4" fmla="*/ 170 w 841305"/>
                    <a:gd name="connsiteY4" fmla="*/ 486847 h 488078"/>
                    <a:gd name="connsiteX5" fmla="*/ 1553 w 841305"/>
                    <a:gd name="connsiteY5" fmla="*/ 483348 h 488078"/>
                    <a:gd name="connsiteX6" fmla="*/ 837748 w 841305"/>
                    <a:gd name="connsiteY6" fmla="*/ 443 h 488078"/>
                    <a:gd name="connsiteX7" fmla="*/ 841043 w 841305"/>
                    <a:gd name="connsiteY7" fmla="*/ 980 h 488078"/>
                    <a:gd name="connsiteX8" fmla="*/ 841166 w 841305"/>
                    <a:gd name="connsiteY8" fmla="*/ 1175 h 488078"/>
                    <a:gd name="connsiteX9" fmla="*/ 840840 w 841305"/>
                    <a:gd name="connsiteY9" fmla="*/ 3697 h 488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1305" h="488078">
                      <a:moveTo>
                        <a:pt x="840840" y="3697"/>
                      </a:moveTo>
                      <a:cubicBezTo>
                        <a:pt x="840572" y="4104"/>
                        <a:pt x="840205" y="4438"/>
                        <a:pt x="839782" y="4674"/>
                      </a:cubicBezTo>
                      <a:lnTo>
                        <a:pt x="3587" y="487660"/>
                      </a:lnTo>
                      <a:cubicBezTo>
                        <a:pt x="2513" y="488401"/>
                        <a:pt x="1049" y="488132"/>
                        <a:pt x="300" y="487066"/>
                      </a:cubicBezTo>
                      <a:cubicBezTo>
                        <a:pt x="251" y="486993"/>
                        <a:pt x="211" y="486920"/>
                        <a:pt x="170" y="486847"/>
                      </a:cubicBezTo>
                      <a:cubicBezTo>
                        <a:pt x="-318" y="485496"/>
                        <a:pt x="276" y="483999"/>
                        <a:pt x="1553" y="483348"/>
                      </a:cubicBezTo>
                      <a:lnTo>
                        <a:pt x="837748" y="443"/>
                      </a:lnTo>
                      <a:cubicBezTo>
                        <a:pt x="838806" y="-314"/>
                        <a:pt x="840279" y="-78"/>
                        <a:pt x="841043" y="980"/>
                      </a:cubicBezTo>
                      <a:cubicBezTo>
                        <a:pt x="841084" y="1045"/>
                        <a:pt x="841125" y="1110"/>
                        <a:pt x="841166" y="1175"/>
                      </a:cubicBezTo>
                      <a:cubicBezTo>
                        <a:pt x="841434" y="2021"/>
                        <a:pt x="841312" y="2949"/>
                        <a:pt x="840840" y="3697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id="{F30BB265-0BC3-BEEF-1525-B64E0FDBAD61}"/>
                    </a:ext>
                  </a:extLst>
                </p:cNvPr>
                <p:cNvSpPr/>
                <p:nvPr/>
              </p:nvSpPr>
              <p:spPr>
                <a:xfrm>
                  <a:off x="5070467" y="3444140"/>
                  <a:ext cx="841626" cy="488132"/>
                </a:xfrm>
                <a:custGeom>
                  <a:avLst/>
                  <a:gdLst>
                    <a:gd name="connsiteX0" fmla="*/ 841166 w 841626"/>
                    <a:gd name="connsiteY0" fmla="*/ 3753 h 488132"/>
                    <a:gd name="connsiteX1" fmla="*/ 840108 w 841626"/>
                    <a:gd name="connsiteY1" fmla="*/ 4729 h 488132"/>
                    <a:gd name="connsiteX2" fmla="*/ 3506 w 841626"/>
                    <a:gd name="connsiteY2" fmla="*/ 487715 h 488132"/>
                    <a:gd name="connsiteX3" fmla="*/ 333 w 841626"/>
                    <a:gd name="connsiteY3" fmla="*/ 487170 h 488132"/>
                    <a:gd name="connsiteX4" fmla="*/ 170 w 841626"/>
                    <a:gd name="connsiteY4" fmla="*/ 486902 h 488132"/>
                    <a:gd name="connsiteX5" fmla="*/ 1553 w 841626"/>
                    <a:gd name="connsiteY5" fmla="*/ 483403 h 488132"/>
                    <a:gd name="connsiteX6" fmla="*/ 838074 w 841626"/>
                    <a:gd name="connsiteY6" fmla="*/ 417 h 488132"/>
                    <a:gd name="connsiteX7" fmla="*/ 841247 w 841626"/>
                    <a:gd name="connsiteY7" fmla="*/ 962 h 488132"/>
                    <a:gd name="connsiteX8" fmla="*/ 841410 w 841626"/>
                    <a:gd name="connsiteY8" fmla="*/ 1230 h 488132"/>
                    <a:gd name="connsiteX9" fmla="*/ 841166 w 841626"/>
                    <a:gd name="connsiteY9" fmla="*/ 3753 h 48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1626" h="488132">
                      <a:moveTo>
                        <a:pt x="841166" y="3753"/>
                      </a:moveTo>
                      <a:cubicBezTo>
                        <a:pt x="840873" y="4143"/>
                        <a:pt x="840515" y="4469"/>
                        <a:pt x="840108" y="4729"/>
                      </a:cubicBezTo>
                      <a:lnTo>
                        <a:pt x="3506" y="487715"/>
                      </a:lnTo>
                      <a:cubicBezTo>
                        <a:pt x="2481" y="488440"/>
                        <a:pt x="1057" y="488196"/>
                        <a:pt x="333" y="487170"/>
                      </a:cubicBezTo>
                      <a:cubicBezTo>
                        <a:pt x="268" y="487081"/>
                        <a:pt x="219" y="486991"/>
                        <a:pt x="170" y="486902"/>
                      </a:cubicBezTo>
                      <a:cubicBezTo>
                        <a:pt x="-318" y="485551"/>
                        <a:pt x="276" y="484054"/>
                        <a:pt x="1553" y="483403"/>
                      </a:cubicBezTo>
                      <a:lnTo>
                        <a:pt x="838074" y="417"/>
                      </a:lnTo>
                      <a:cubicBezTo>
                        <a:pt x="839099" y="-308"/>
                        <a:pt x="840523" y="-64"/>
                        <a:pt x="841247" y="962"/>
                      </a:cubicBezTo>
                      <a:cubicBezTo>
                        <a:pt x="841312" y="1051"/>
                        <a:pt x="841361" y="1141"/>
                        <a:pt x="841410" y="1230"/>
                      </a:cubicBezTo>
                      <a:cubicBezTo>
                        <a:pt x="841768" y="2060"/>
                        <a:pt x="841678" y="3012"/>
                        <a:pt x="841166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id="{37E49F0F-1A32-D3C5-043A-BA118592D942}"/>
                    </a:ext>
                  </a:extLst>
                </p:cNvPr>
                <p:cNvSpPr/>
                <p:nvPr/>
              </p:nvSpPr>
              <p:spPr>
                <a:xfrm>
                  <a:off x="4881698" y="3578372"/>
                  <a:ext cx="420105" cy="244872"/>
                </a:xfrm>
                <a:custGeom>
                  <a:avLst/>
                  <a:gdLst>
                    <a:gd name="connsiteX0" fmla="*/ 419610 w 420105"/>
                    <a:gd name="connsiteY0" fmla="*/ 3774 h 244872"/>
                    <a:gd name="connsiteX1" fmla="*/ 418552 w 420105"/>
                    <a:gd name="connsiteY1" fmla="*/ 4750 h 244872"/>
                    <a:gd name="connsiteX2" fmla="*/ 3587 w 420105"/>
                    <a:gd name="connsiteY2" fmla="*/ 244454 h 244872"/>
                    <a:gd name="connsiteX3" fmla="*/ 300 w 420105"/>
                    <a:gd name="connsiteY3" fmla="*/ 243860 h 244872"/>
                    <a:gd name="connsiteX4" fmla="*/ 170 w 420105"/>
                    <a:gd name="connsiteY4" fmla="*/ 243640 h 244872"/>
                    <a:gd name="connsiteX5" fmla="*/ 1553 w 420105"/>
                    <a:gd name="connsiteY5" fmla="*/ 240141 h 244872"/>
                    <a:gd name="connsiteX6" fmla="*/ 416518 w 420105"/>
                    <a:gd name="connsiteY6" fmla="*/ 438 h 244872"/>
                    <a:gd name="connsiteX7" fmla="*/ 419699 w 420105"/>
                    <a:gd name="connsiteY7" fmla="*/ 934 h 244872"/>
                    <a:gd name="connsiteX8" fmla="*/ 419854 w 420105"/>
                    <a:gd name="connsiteY8" fmla="*/ 1170 h 244872"/>
                    <a:gd name="connsiteX9" fmla="*/ 419610 w 420105"/>
                    <a:gd name="connsiteY9" fmla="*/ 3774 h 24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105" h="244872">
                      <a:moveTo>
                        <a:pt x="419610" y="3774"/>
                      </a:moveTo>
                      <a:cubicBezTo>
                        <a:pt x="419317" y="4156"/>
                        <a:pt x="418959" y="4490"/>
                        <a:pt x="418552" y="4750"/>
                      </a:cubicBezTo>
                      <a:lnTo>
                        <a:pt x="3587" y="244454"/>
                      </a:lnTo>
                      <a:cubicBezTo>
                        <a:pt x="2513" y="245194"/>
                        <a:pt x="1049" y="244926"/>
                        <a:pt x="300" y="243860"/>
                      </a:cubicBezTo>
                      <a:cubicBezTo>
                        <a:pt x="260" y="243786"/>
                        <a:pt x="211" y="243713"/>
                        <a:pt x="170" y="243640"/>
                      </a:cubicBezTo>
                      <a:cubicBezTo>
                        <a:pt x="-318" y="242289"/>
                        <a:pt x="276" y="240792"/>
                        <a:pt x="1553" y="240141"/>
                      </a:cubicBezTo>
                      <a:lnTo>
                        <a:pt x="416518" y="438"/>
                      </a:lnTo>
                      <a:cubicBezTo>
                        <a:pt x="417535" y="-302"/>
                        <a:pt x="418959" y="-83"/>
                        <a:pt x="419699" y="934"/>
                      </a:cubicBezTo>
                      <a:cubicBezTo>
                        <a:pt x="419756" y="1008"/>
                        <a:pt x="419805" y="1089"/>
                        <a:pt x="419854" y="1170"/>
                      </a:cubicBezTo>
                      <a:cubicBezTo>
                        <a:pt x="420261" y="2017"/>
                        <a:pt x="420171" y="3017"/>
                        <a:pt x="419610" y="377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id="{0D34D34A-FD1F-D255-8E8B-88FBFEDF9404}"/>
                    </a:ext>
                  </a:extLst>
                </p:cNvPr>
                <p:cNvSpPr/>
                <p:nvPr/>
              </p:nvSpPr>
              <p:spPr>
                <a:xfrm>
                  <a:off x="4903504" y="3347884"/>
                  <a:ext cx="841940" cy="488132"/>
                </a:xfrm>
                <a:custGeom>
                  <a:avLst/>
                  <a:gdLst>
                    <a:gd name="connsiteX0" fmla="*/ 841572 w 841940"/>
                    <a:gd name="connsiteY0" fmla="*/ 3753 h 488132"/>
                    <a:gd name="connsiteX1" fmla="*/ 840515 w 841940"/>
                    <a:gd name="connsiteY1" fmla="*/ 4729 h 488132"/>
                    <a:gd name="connsiteX2" fmla="*/ 3506 w 841940"/>
                    <a:gd name="connsiteY2" fmla="*/ 487716 h 488132"/>
                    <a:gd name="connsiteX3" fmla="*/ 333 w 841940"/>
                    <a:gd name="connsiteY3" fmla="*/ 487170 h 488132"/>
                    <a:gd name="connsiteX4" fmla="*/ 170 w 841940"/>
                    <a:gd name="connsiteY4" fmla="*/ 486902 h 488132"/>
                    <a:gd name="connsiteX5" fmla="*/ 1553 w 841940"/>
                    <a:gd name="connsiteY5" fmla="*/ 483403 h 488132"/>
                    <a:gd name="connsiteX6" fmla="*/ 838318 w 841940"/>
                    <a:gd name="connsiteY6" fmla="*/ 417 h 488132"/>
                    <a:gd name="connsiteX7" fmla="*/ 841491 w 841940"/>
                    <a:gd name="connsiteY7" fmla="*/ 962 h 488132"/>
                    <a:gd name="connsiteX8" fmla="*/ 841654 w 841940"/>
                    <a:gd name="connsiteY8" fmla="*/ 1230 h 488132"/>
                    <a:gd name="connsiteX9" fmla="*/ 841572 w 841940"/>
                    <a:gd name="connsiteY9" fmla="*/ 3753 h 48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1940" h="488132">
                      <a:moveTo>
                        <a:pt x="841572" y="3753"/>
                      </a:moveTo>
                      <a:cubicBezTo>
                        <a:pt x="841279" y="4143"/>
                        <a:pt x="840922" y="4469"/>
                        <a:pt x="840515" y="4729"/>
                      </a:cubicBezTo>
                      <a:lnTo>
                        <a:pt x="3506" y="487716"/>
                      </a:lnTo>
                      <a:cubicBezTo>
                        <a:pt x="2481" y="488440"/>
                        <a:pt x="1057" y="488196"/>
                        <a:pt x="333" y="487170"/>
                      </a:cubicBezTo>
                      <a:cubicBezTo>
                        <a:pt x="268" y="487081"/>
                        <a:pt x="219" y="486991"/>
                        <a:pt x="170" y="486902"/>
                      </a:cubicBezTo>
                      <a:cubicBezTo>
                        <a:pt x="-318" y="485551"/>
                        <a:pt x="276" y="484054"/>
                        <a:pt x="1553" y="483403"/>
                      </a:cubicBezTo>
                      <a:lnTo>
                        <a:pt x="838318" y="417"/>
                      </a:lnTo>
                      <a:cubicBezTo>
                        <a:pt x="839343" y="-308"/>
                        <a:pt x="840767" y="-64"/>
                        <a:pt x="841491" y="962"/>
                      </a:cubicBezTo>
                      <a:cubicBezTo>
                        <a:pt x="841556" y="1051"/>
                        <a:pt x="841605" y="1141"/>
                        <a:pt x="841654" y="1230"/>
                      </a:cubicBezTo>
                      <a:cubicBezTo>
                        <a:pt x="842061" y="2028"/>
                        <a:pt x="842036" y="2980"/>
                        <a:pt x="841572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id="{6BCC4041-E862-4F03-C9B1-C59DF34EAD23}"/>
                    </a:ext>
                  </a:extLst>
                </p:cNvPr>
                <p:cNvSpPr/>
                <p:nvPr/>
              </p:nvSpPr>
              <p:spPr>
                <a:xfrm>
                  <a:off x="4924599" y="3359845"/>
                  <a:ext cx="841722" cy="488134"/>
                </a:xfrm>
                <a:custGeom>
                  <a:avLst/>
                  <a:gdLst>
                    <a:gd name="connsiteX0" fmla="*/ 841145 w 841722"/>
                    <a:gd name="connsiteY0" fmla="*/ 3834 h 488134"/>
                    <a:gd name="connsiteX1" fmla="*/ 840087 w 841722"/>
                    <a:gd name="connsiteY1" fmla="*/ 4810 h 488134"/>
                    <a:gd name="connsiteX2" fmla="*/ 3567 w 841722"/>
                    <a:gd name="connsiteY2" fmla="*/ 487716 h 488134"/>
                    <a:gd name="connsiteX3" fmla="*/ 280 w 841722"/>
                    <a:gd name="connsiteY3" fmla="*/ 487122 h 488134"/>
                    <a:gd name="connsiteX4" fmla="*/ 149 w 841722"/>
                    <a:gd name="connsiteY4" fmla="*/ 486902 h 488134"/>
                    <a:gd name="connsiteX5" fmla="*/ 1533 w 841722"/>
                    <a:gd name="connsiteY5" fmla="*/ 483403 h 488134"/>
                    <a:gd name="connsiteX6" fmla="*/ 838134 w 841722"/>
                    <a:gd name="connsiteY6" fmla="*/ 417 h 488134"/>
                    <a:gd name="connsiteX7" fmla="*/ 841308 w 841722"/>
                    <a:gd name="connsiteY7" fmla="*/ 962 h 488134"/>
                    <a:gd name="connsiteX8" fmla="*/ 841470 w 841722"/>
                    <a:gd name="connsiteY8" fmla="*/ 1230 h 488134"/>
                    <a:gd name="connsiteX9" fmla="*/ 841145 w 841722"/>
                    <a:gd name="connsiteY9" fmla="*/ 3834 h 48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1722" h="488134">
                      <a:moveTo>
                        <a:pt x="841145" y="3834"/>
                      </a:moveTo>
                      <a:cubicBezTo>
                        <a:pt x="840901" y="4257"/>
                        <a:pt x="840526" y="4599"/>
                        <a:pt x="840087" y="4810"/>
                      </a:cubicBezTo>
                      <a:lnTo>
                        <a:pt x="3567" y="487716"/>
                      </a:lnTo>
                      <a:cubicBezTo>
                        <a:pt x="2493" y="488456"/>
                        <a:pt x="1028" y="488188"/>
                        <a:pt x="280" y="487122"/>
                      </a:cubicBezTo>
                      <a:cubicBezTo>
                        <a:pt x="239" y="487048"/>
                        <a:pt x="190" y="486975"/>
                        <a:pt x="149" y="486902"/>
                      </a:cubicBezTo>
                      <a:cubicBezTo>
                        <a:pt x="-298" y="485551"/>
                        <a:pt x="288" y="484079"/>
                        <a:pt x="1533" y="483403"/>
                      </a:cubicBezTo>
                      <a:lnTo>
                        <a:pt x="838134" y="417"/>
                      </a:lnTo>
                      <a:cubicBezTo>
                        <a:pt x="839160" y="-308"/>
                        <a:pt x="840584" y="-64"/>
                        <a:pt x="841308" y="962"/>
                      </a:cubicBezTo>
                      <a:cubicBezTo>
                        <a:pt x="841373" y="1051"/>
                        <a:pt x="841422" y="1141"/>
                        <a:pt x="841470" y="1230"/>
                      </a:cubicBezTo>
                      <a:cubicBezTo>
                        <a:pt x="841902" y="2085"/>
                        <a:pt x="841771" y="3110"/>
                        <a:pt x="841145" y="383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618" name="Graphic 4">
              <a:extLst>
                <a:ext uri="{FF2B5EF4-FFF2-40B4-BE49-F238E27FC236}">
                  <a16:creationId xmlns:a16="http://schemas.microsoft.com/office/drawing/2014/main" id="{8D7B42D6-7C0B-4B56-3785-89FD1B1502F7}"/>
                </a:ext>
              </a:extLst>
            </p:cNvPr>
            <p:cNvGrpSpPr/>
            <p:nvPr/>
          </p:nvGrpSpPr>
          <p:grpSpPr>
            <a:xfrm>
              <a:off x="6052291" y="4655379"/>
              <a:ext cx="1211312" cy="758075"/>
              <a:chOff x="6052291" y="4655379"/>
              <a:chExt cx="1211312" cy="758075"/>
            </a:xfrm>
          </p:grpSpPr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716892EF-CAE6-70A8-A30B-4DE961E4FCEE}"/>
                  </a:ext>
                </a:extLst>
              </p:cNvPr>
              <p:cNvSpPr/>
              <p:nvPr/>
            </p:nvSpPr>
            <p:spPr>
              <a:xfrm>
                <a:off x="6052476" y="4655705"/>
                <a:ext cx="1210965" cy="757148"/>
              </a:xfrm>
              <a:custGeom>
                <a:avLst/>
                <a:gdLst>
                  <a:gd name="connsiteX0" fmla="*/ 11066 w 1210965"/>
                  <a:gd name="connsiteY0" fmla="*/ 426173 h 757148"/>
                  <a:gd name="connsiteX1" fmla="*/ 0 w 1210965"/>
                  <a:gd name="connsiteY1" fmla="*/ 441551 h 757148"/>
                  <a:gd name="connsiteX2" fmla="*/ 0 w 1210965"/>
                  <a:gd name="connsiteY2" fmla="*/ 500053 h 757148"/>
                  <a:gd name="connsiteX3" fmla="*/ 11147 w 1210965"/>
                  <a:gd name="connsiteY3" fmla="*/ 515350 h 757148"/>
                  <a:gd name="connsiteX4" fmla="*/ 418789 w 1210965"/>
                  <a:gd name="connsiteY4" fmla="*/ 750741 h 757148"/>
                  <a:gd name="connsiteX5" fmla="*/ 472490 w 1210965"/>
                  <a:gd name="connsiteY5" fmla="*/ 750741 h 757148"/>
                  <a:gd name="connsiteX6" fmla="*/ 1199818 w 1210965"/>
                  <a:gd name="connsiteY6" fmla="*/ 330975 h 757148"/>
                  <a:gd name="connsiteX7" fmla="*/ 1210965 w 1210965"/>
                  <a:gd name="connsiteY7" fmla="*/ 315516 h 757148"/>
                  <a:gd name="connsiteX8" fmla="*/ 1210965 w 1210965"/>
                  <a:gd name="connsiteY8" fmla="*/ 257502 h 757148"/>
                  <a:gd name="connsiteX9" fmla="*/ 1199899 w 1210965"/>
                  <a:gd name="connsiteY9" fmla="*/ 241799 h 757148"/>
                  <a:gd name="connsiteX10" fmla="*/ 792176 w 1210965"/>
                  <a:gd name="connsiteY10" fmla="*/ 6407 h 757148"/>
                  <a:gd name="connsiteX11" fmla="*/ 738556 w 1210965"/>
                  <a:gd name="connsiteY11" fmla="*/ 6407 h 75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0965" h="757148">
                    <a:moveTo>
                      <a:pt x="11066" y="426173"/>
                    </a:moveTo>
                    <a:cubicBezTo>
                      <a:pt x="4882" y="428940"/>
                      <a:pt x="659" y="434814"/>
                      <a:pt x="0" y="441551"/>
                    </a:cubicBezTo>
                    <a:cubicBezTo>
                      <a:pt x="0" y="447165"/>
                      <a:pt x="0" y="494357"/>
                      <a:pt x="0" y="500053"/>
                    </a:cubicBezTo>
                    <a:cubicBezTo>
                      <a:pt x="740" y="506766"/>
                      <a:pt x="4980" y="512592"/>
                      <a:pt x="11147" y="515350"/>
                    </a:cubicBezTo>
                    <a:lnTo>
                      <a:pt x="418789" y="750741"/>
                    </a:lnTo>
                    <a:cubicBezTo>
                      <a:pt x="435673" y="759284"/>
                      <a:pt x="455607" y="759284"/>
                      <a:pt x="472490" y="750741"/>
                    </a:cubicBezTo>
                    <a:lnTo>
                      <a:pt x="1199818" y="330975"/>
                    </a:lnTo>
                    <a:cubicBezTo>
                      <a:pt x="1206067" y="328225"/>
                      <a:pt x="1210331" y="322310"/>
                      <a:pt x="1210965" y="315516"/>
                    </a:cubicBezTo>
                    <a:cubicBezTo>
                      <a:pt x="1210965" y="309902"/>
                      <a:pt x="1210965" y="263035"/>
                      <a:pt x="1210965" y="257502"/>
                    </a:cubicBezTo>
                    <a:cubicBezTo>
                      <a:pt x="1210485" y="250618"/>
                      <a:pt x="1206222" y="244565"/>
                      <a:pt x="1199899" y="241799"/>
                    </a:cubicBezTo>
                    <a:lnTo>
                      <a:pt x="792176" y="6407"/>
                    </a:lnTo>
                    <a:cubicBezTo>
                      <a:pt x="775325" y="-2136"/>
                      <a:pt x="755407" y="-2136"/>
                      <a:pt x="738556" y="6407"/>
                    </a:cubicBezTo>
                    <a:close/>
                  </a:path>
                </a:pathLst>
              </a:custGeom>
              <a:solidFill>
                <a:srgbClr val="37474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11CA0610-5D0E-EB00-5D20-8C6462775135}"/>
                  </a:ext>
                </a:extLst>
              </p:cNvPr>
              <p:cNvSpPr/>
              <p:nvPr/>
            </p:nvSpPr>
            <p:spPr>
              <a:xfrm>
                <a:off x="6052436" y="4655379"/>
                <a:ext cx="1211127" cy="699270"/>
              </a:xfrm>
              <a:custGeom>
                <a:avLst/>
                <a:gdLst>
                  <a:gd name="connsiteX0" fmla="*/ 1200022 w 1211127"/>
                  <a:gd name="connsiteY0" fmla="*/ 272799 h 699270"/>
                  <a:gd name="connsiteX1" fmla="*/ 472450 w 1211127"/>
                  <a:gd name="connsiteY1" fmla="*/ 692808 h 699270"/>
                  <a:gd name="connsiteX2" fmla="*/ 418830 w 1211127"/>
                  <a:gd name="connsiteY2" fmla="*/ 692808 h 699270"/>
                  <a:gd name="connsiteX3" fmla="*/ 11106 w 1211127"/>
                  <a:gd name="connsiteY3" fmla="*/ 457499 h 699270"/>
                  <a:gd name="connsiteX4" fmla="*/ 11106 w 1211127"/>
                  <a:gd name="connsiteY4" fmla="*/ 426499 h 699270"/>
                  <a:gd name="connsiteX5" fmla="*/ 738678 w 1211127"/>
                  <a:gd name="connsiteY5" fmla="*/ 6408 h 699270"/>
                  <a:gd name="connsiteX6" fmla="*/ 792298 w 1211127"/>
                  <a:gd name="connsiteY6" fmla="*/ 6408 h 699270"/>
                  <a:gd name="connsiteX7" fmla="*/ 1200022 w 1211127"/>
                  <a:gd name="connsiteY7" fmla="*/ 241798 h 699270"/>
                  <a:gd name="connsiteX8" fmla="*/ 1200022 w 1211127"/>
                  <a:gd name="connsiteY8" fmla="*/ 272799 h 69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1127" h="699270">
                    <a:moveTo>
                      <a:pt x="1200022" y="272799"/>
                    </a:moveTo>
                    <a:lnTo>
                      <a:pt x="472450" y="692808"/>
                    </a:lnTo>
                    <a:cubicBezTo>
                      <a:pt x="455615" y="701425"/>
                      <a:pt x="435664" y="701425"/>
                      <a:pt x="418830" y="692808"/>
                    </a:cubicBezTo>
                    <a:lnTo>
                      <a:pt x="11106" y="457499"/>
                    </a:lnTo>
                    <a:cubicBezTo>
                      <a:pt x="-3702" y="448874"/>
                      <a:pt x="-3702" y="435042"/>
                      <a:pt x="11106" y="426499"/>
                    </a:cubicBezTo>
                    <a:lnTo>
                      <a:pt x="738678" y="6408"/>
                    </a:lnTo>
                    <a:cubicBezTo>
                      <a:pt x="755529" y="-2136"/>
                      <a:pt x="775447" y="-2136"/>
                      <a:pt x="792298" y="6408"/>
                    </a:cubicBezTo>
                    <a:lnTo>
                      <a:pt x="1200022" y="241798"/>
                    </a:lnTo>
                    <a:cubicBezTo>
                      <a:pt x="1214830" y="250342"/>
                      <a:pt x="1214830" y="264255"/>
                      <a:pt x="1200022" y="272799"/>
                    </a:cubicBezTo>
                    <a:close/>
                  </a:path>
                </a:pathLst>
              </a:custGeom>
              <a:solidFill>
                <a:srgbClr val="37474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07E4A880-BDA9-0B06-08E7-C028B1443AC4}"/>
                  </a:ext>
                </a:extLst>
              </p:cNvPr>
              <p:cNvSpPr/>
              <p:nvPr/>
            </p:nvSpPr>
            <p:spPr>
              <a:xfrm>
                <a:off x="6858238" y="4986283"/>
                <a:ext cx="133523" cy="91381"/>
              </a:xfrm>
              <a:custGeom>
                <a:avLst/>
                <a:gdLst>
                  <a:gd name="connsiteX0" fmla="*/ 3 w 133523"/>
                  <a:gd name="connsiteY0" fmla="*/ 53040 h 91381"/>
                  <a:gd name="connsiteX1" fmla="*/ 1874 w 133523"/>
                  <a:gd name="connsiteY1" fmla="*/ 55806 h 91381"/>
                  <a:gd name="connsiteX2" fmla="*/ 61759 w 133523"/>
                  <a:gd name="connsiteY2" fmla="*/ 90387 h 91381"/>
                  <a:gd name="connsiteX3" fmla="*/ 77544 w 133523"/>
                  <a:gd name="connsiteY3" fmla="*/ 88515 h 91381"/>
                  <a:gd name="connsiteX4" fmla="*/ 128316 w 133523"/>
                  <a:gd name="connsiteY4" fmla="*/ 59142 h 91381"/>
                  <a:gd name="connsiteX5" fmla="*/ 133524 w 133523"/>
                  <a:gd name="connsiteY5" fmla="*/ 52877 h 91381"/>
                  <a:gd name="connsiteX6" fmla="*/ 133524 w 133523"/>
                  <a:gd name="connsiteY6" fmla="*/ 38394 h 91381"/>
                  <a:gd name="connsiteX7" fmla="*/ 131652 w 133523"/>
                  <a:gd name="connsiteY7" fmla="*/ 35546 h 91381"/>
                  <a:gd name="connsiteX8" fmla="*/ 71767 w 133523"/>
                  <a:gd name="connsiteY8" fmla="*/ 966 h 91381"/>
                  <a:gd name="connsiteX9" fmla="*/ 55982 w 133523"/>
                  <a:gd name="connsiteY9" fmla="*/ 2919 h 91381"/>
                  <a:gd name="connsiteX10" fmla="*/ 5129 w 133523"/>
                  <a:gd name="connsiteY10" fmla="*/ 32210 h 91381"/>
                  <a:gd name="connsiteX11" fmla="*/ 3 w 133523"/>
                  <a:gd name="connsiteY11" fmla="*/ 38557 h 91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3" h="91381">
                    <a:moveTo>
                      <a:pt x="3" y="53040"/>
                    </a:moveTo>
                    <a:cubicBezTo>
                      <a:pt x="11" y="54252"/>
                      <a:pt x="751" y="55343"/>
                      <a:pt x="1874" y="55806"/>
                    </a:cubicBezTo>
                    <a:lnTo>
                      <a:pt x="61759" y="90387"/>
                    </a:lnTo>
                    <a:cubicBezTo>
                      <a:pt x="67032" y="92201"/>
                      <a:pt x="72841" y="91510"/>
                      <a:pt x="77544" y="88515"/>
                    </a:cubicBezTo>
                    <a:lnTo>
                      <a:pt x="128316" y="59142"/>
                    </a:lnTo>
                    <a:cubicBezTo>
                      <a:pt x="131652" y="57190"/>
                      <a:pt x="133524" y="54830"/>
                      <a:pt x="133524" y="52877"/>
                    </a:cubicBezTo>
                    <a:cubicBezTo>
                      <a:pt x="133524" y="50924"/>
                      <a:pt x="133524" y="40347"/>
                      <a:pt x="133524" y="38394"/>
                    </a:cubicBezTo>
                    <a:cubicBezTo>
                      <a:pt x="133467" y="37174"/>
                      <a:pt x="132751" y="36083"/>
                      <a:pt x="131652" y="35546"/>
                    </a:cubicBezTo>
                    <a:lnTo>
                      <a:pt x="71767" y="966"/>
                    </a:lnTo>
                    <a:cubicBezTo>
                      <a:pt x="66486" y="-824"/>
                      <a:pt x="60669" y="-100"/>
                      <a:pt x="55982" y="2919"/>
                    </a:cubicBezTo>
                    <a:lnTo>
                      <a:pt x="5129" y="32210"/>
                    </a:lnTo>
                    <a:cubicBezTo>
                      <a:pt x="1793" y="34163"/>
                      <a:pt x="-79" y="36604"/>
                      <a:pt x="3" y="3855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05698E8D-80B3-20D5-9D1C-2A699EC82C47}"/>
                  </a:ext>
                </a:extLst>
              </p:cNvPr>
              <p:cNvSpPr/>
              <p:nvPr/>
            </p:nvSpPr>
            <p:spPr>
              <a:xfrm>
                <a:off x="6926669" y="5024515"/>
                <a:ext cx="65013" cy="52969"/>
              </a:xfrm>
              <a:custGeom>
                <a:avLst/>
                <a:gdLst>
                  <a:gd name="connsiteX0" fmla="*/ 65011 w 65013"/>
                  <a:gd name="connsiteY0" fmla="*/ 0 h 52969"/>
                  <a:gd name="connsiteX1" fmla="*/ 65011 w 65013"/>
                  <a:gd name="connsiteY1" fmla="*/ 0 h 52969"/>
                  <a:gd name="connsiteX2" fmla="*/ 65011 w 65013"/>
                  <a:gd name="connsiteY2" fmla="*/ 14483 h 52969"/>
                  <a:gd name="connsiteX3" fmla="*/ 59804 w 65013"/>
                  <a:gd name="connsiteY3" fmla="*/ 20748 h 52969"/>
                  <a:gd name="connsiteX4" fmla="*/ 9031 w 65013"/>
                  <a:gd name="connsiteY4" fmla="*/ 50121 h 52969"/>
                  <a:gd name="connsiteX5" fmla="*/ 0 w 65013"/>
                  <a:gd name="connsiteY5" fmla="*/ 52969 h 52969"/>
                  <a:gd name="connsiteX6" fmla="*/ 0 w 65013"/>
                  <a:gd name="connsiteY6" fmla="*/ 38649 h 52969"/>
                  <a:gd name="connsiteX7" fmla="*/ 9031 w 65013"/>
                  <a:gd name="connsiteY7" fmla="*/ 35720 h 52969"/>
                  <a:gd name="connsiteX8" fmla="*/ 59722 w 65013"/>
                  <a:gd name="connsiteY8" fmla="*/ 6428 h 52969"/>
                  <a:gd name="connsiteX9" fmla="*/ 65011 w 65013"/>
                  <a:gd name="connsiteY9" fmla="*/ 0 h 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9">
                    <a:moveTo>
                      <a:pt x="65011" y="0"/>
                    </a:moveTo>
                    <a:cubicBezTo>
                      <a:pt x="65011" y="0"/>
                      <a:pt x="65011" y="0"/>
                      <a:pt x="65011" y="0"/>
                    </a:cubicBezTo>
                    <a:cubicBezTo>
                      <a:pt x="65011" y="1953"/>
                      <a:pt x="65011" y="13344"/>
                      <a:pt x="65011" y="14483"/>
                    </a:cubicBezTo>
                    <a:cubicBezTo>
                      <a:pt x="65011" y="15622"/>
                      <a:pt x="63140" y="18795"/>
                      <a:pt x="59804" y="20748"/>
                    </a:cubicBezTo>
                    <a:lnTo>
                      <a:pt x="9031" y="50121"/>
                    </a:lnTo>
                    <a:cubicBezTo>
                      <a:pt x="6233" y="51651"/>
                      <a:pt x="3165" y="52619"/>
                      <a:pt x="0" y="52969"/>
                    </a:cubicBezTo>
                    <a:lnTo>
                      <a:pt x="0" y="38649"/>
                    </a:lnTo>
                    <a:cubicBezTo>
                      <a:pt x="3173" y="38274"/>
                      <a:pt x="6241" y="37274"/>
                      <a:pt x="9031" y="35720"/>
                    </a:cubicBezTo>
                    <a:lnTo>
                      <a:pt x="59722" y="6428"/>
                    </a:lnTo>
                    <a:cubicBezTo>
                      <a:pt x="63302" y="4394"/>
                      <a:pt x="65093" y="1953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9CBA9B37-35BB-1039-5DB0-658CE1ECA301}"/>
                  </a:ext>
                </a:extLst>
              </p:cNvPr>
              <p:cNvSpPr/>
              <p:nvPr/>
            </p:nvSpPr>
            <p:spPr>
              <a:xfrm>
                <a:off x="6857915" y="5024922"/>
                <a:ext cx="68835" cy="52864"/>
              </a:xfrm>
              <a:custGeom>
                <a:avLst/>
                <a:gdLst>
                  <a:gd name="connsiteX0" fmla="*/ 326 w 68835"/>
                  <a:gd name="connsiteY0" fmla="*/ 0 h 52864"/>
                  <a:gd name="connsiteX1" fmla="*/ 2116 w 68835"/>
                  <a:gd name="connsiteY1" fmla="*/ 2685 h 52864"/>
                  <a:gd name="connsiteX2" fmla="*/ 62082 w 68835"/>
                  <a:gd name="connsiteY2" fmla="*/ 37265 h 52864"/>
                  <a:gd name="connsiteX3" fmla="*/ 68836 w 68835"/>
                  <a:gd name="connsiteY3" fmla="*/ 38242 h 52864"/>
                  <a:gd name="connsiteX4" fmla="*/ 68836 w 68835"/>
                  <a:gd name="connsiteY4" fmla="*/ 52725 h 52864"/>
                  <a:gd name="connsiteX5" fmla="*/ 62082 w 68835"/>
                  <a:gd name="connsiteY5" fmla="*/ 51748 h 52864"/>
                  <a:gd name="connsiteX6" fmla="*/ 1871 w 68835"/>
                  <a:gd name="connsiteY6" fmla="*/ 17168 h 52864"/>
                  <a:gd name="connsiteX7" fmla="*/ 0 w 68835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835" h="52864">
                    <a:moveTo>
                      <a:pt x="326" y="0"/>
                    </a:moveTo>
                    <a:cubicBezTo>
                      <a:pt x="391" y="1155"/>
                      <a:pt x="1074" y="2180"/>
                      <a:pt x="2116" y="2685"/>
                    </a:cubicBezTo>
                    <a:lnTo>
                      <a:pt x="62082" y="37265"/>
                    </a:lnTo>
                    <a:cubicBezTo>
                      <a:pt x="64181" y="38266"/>
                      <a:pt x="66541" y="38600"/>
                      <a:pt x="68836" y="38242"/>
                    </a:cubicBezTo>
                    <a:lnTo>
                      <a:pt x="68836" y="52725"/>
                    </a:lnTo>
                    <a:cubicBezTo>
                      <a:pt x="66541" y="53083"/>
                      <a:pt x="64181" y="52749"/>
                      <a:pt x="62082" y="51748"/>
                    </a:cubicBezTo>
                    <a:lnTo>
                      <a:pt x="1871" y="17168"/>
                    </a:lnTo>
                    <a:cubicBezTo>
                      <a:pt x="757" y="16688"/>
                      <a:pt x="33" y="15614"/>
                      <a:pt x="0" y="14402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44EBD2E5-1544-7DE5-88B7-7F5C9E7A02D7}"/>
                  </a:ext>
                </a:extLst>
              </p:cNvPr>
              <p:cNvSpPr/>
              <p:nvPr/>
            </p:nvSpPr>
            <p:spPr>
              <a:xfrm>
                <a:off x="6857964" y="4986143"/>
                <a:ext cx="133767" cy="77010"/>
              </a:xfrm>
              <a:custGeom>
                <a:avLst/>
                <a:gdLst>
                  <a:gd name="connsiteX0" fmla="*/ 72040 w 133767"/>
                  <a:gd name="connsiteY0" fmla="*/ 1107 h 77010"/>
                  <a:gd name="connsiteX1" fmla="*/ 131925 w 133767"/>
                  <a:gd name="connsiteY1" fmla="*/ 35687 h 77010"/>
                  <a:gd name="connsiteX2" fmla="*/ 128589 w 133767"/>
                  <a:gd name="connsiteY2" fmla="*/ 44800 h 77010"/>
                  <a:gd name="connsiteX3" fmla="*/ 77817 w 133767"/>
                  <a:gd name="connsiteY3" fmla="*/ 74092 h 77010"/>
                  <a:gd name="connsiteX4" fmla="*/ 62032 w 133767"/>
                  <a:gd name="connsiteY4" fmla="*/ 76045 h 77010"/>
                  <a:gd name="connsiteX5" fmla="*/ 1822 w 133767"/>
                  <a:gd name="connsiteY5" fmla="*/ 41220 h 77010"/>
                  <a:gd name="connsiteX6" fmla="*/ 5158 w 133767"/>
                  <a:gd name="connsiteY6" fmla="*/ 32107 h 77010"/>
                  <a:gd name="connsiteX7" fmla="*/ 56011 w 133767"/>
                  <a:gd name="connsiteY7" fmla="*/ 2815 h 77010"/>
                  <a:gd name="connsiteX8" fmla="*/ 72040 w 133767"/>
                  <a:gd name="connsiteY8" fmla="*/ 1107 h 77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767" h="77010">
                    <a:moveTo>
                      <a:pt x="72040" y="1107"/>
                    </a:moveTo>
                    <a:lnTo>
                      <a:pt x="131925" y="35687"/>
                    </a:lnTo>
                    <a:cubicBezTo>
                      <a:pt x="135343" y="37640"/>
                      <a:pt x="133878" y="41708"/>
                      <a:pt x="128589" y="44800"/>
                    </a:cubicBezTo>
                    <a:lnTo>
                      <a:pt x="77817" y="74092"/>
                    </a:lnTo>
                    <a:cubicBezTo>
                      <a:pt x="73131" y="77110"/>
                      <a:pt x="67313" y="77835"/>
                      <a:pt x="62032" y="76045"/>
                    </a:cubicBezTo>
                    <a:lnTo>
                      <a:pt x="1822" y="41220"/>
                    </a:lnTo>
                    <a:cubicBezTo>
                      <a:pt x="-1596" y="39267"/>
                      <a:pt x="-50" y="35199"/>
                      <a:pt x="5158" y="32107"/>
                    </a:cubicBezTo>
                    <a:lnTo>
                      <a:pt x="56011" y="2815"/>
                    </a:lnTo>
                    <a:cubicBezTo>
                      <a:pt x="60804" y="-203"/>
                      <a:pt x="66719" y="-830"/>
                      <a:pt x="72040" y="110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70AA8A56-1BF3-B615-CE4B-7338BECB1880}"/>
                  </a:ext>
                </a:extLst>
              </p:cNvPr>
              <p:cNvSpPr/>
              <p:nvPr/>
            </p:nvSpPr>
            <p:spPr>
              <a:xfrm>
                <a:off x="6751245" y="4924527"/>
                <a:ext cx="133521" cy="91387"/>
              </a:xfrm>
              <a:custGeom>
                <a:avLst/>
                <a:gdLst>
                  <a:gd name="connsiteX0" fmla="*/ 0 w 133521"/>
                  <a:gd name="connsiteY0" fmla="*/ 53040 h 91387"/>
                  <a:gd name="connsiteX1" fmla="*/ 1871 w 133521"/>
                  <a:gd name="connsiteY1" fmla="*/ 55888 h 91387"/>
                  <a:gd name="connsiteX2" fmla="*/ 61757 w 133521"/>
                  <a:gd name="connsiteY2" fmla="*/ 90387 h 91387"/>
                  <a:gd name="connsiteX3" fmla="*/ 77541 w 133521"/>
                  <a:gd name="connsiteY3" fmla="*/ 88515 h 91387"/>
                  <a:gd name="connsiteX4" fmla="*/ 128314 w 133521"/>
                  <a:gd name="connsiteY4" fmla="*/ 59142 h 91387"/>
                  <a:gd name="connsiteX5" fmla="*/ 133521 w 133521"/>
                  <a:gd name="connsiteY5" fmla="*/ 52877 h 91387"/>
                  <a:gd name="connsiteX6" fmla="*/ 133521 w 133521"/>
                  <a:gd name="connsiteY6" fmla="*/ 38394 h 91387"/>
                  <a:gd name="connsiteX7" fmla="*/ 131650 w 133521"/>
                  <a:gd name="connsiteY7" fmla="*/ 35546 h 91387"/>
                  <a:gd name="connsiteX8" fmla="*/ 71765 w 133521"/>
                  <a:gd name="connsiteY8" fmla="*/ 966 h 91387"/>
                  <a:gd name="connsiteX9" fmla="*/ 55980 w 133521"/>
                  <a:gd name="connsiteY9" fmla="*/ 2919 h 91387"/>
                  <a:gd name="connsiteX10" fmla="*/ 5207 w 133521"/>
                  <a:gd name="connsiteY10" fmla="*/ 32210 h 91387"/>
                  <a:gd name="connsiteX11" fmla="*/ 0 w 133521"/>
                  <a:gd name="connsiteY11" fmla="*/ 38557 h 91387"/>
                  <a:gd name="connsiteX12" fmla="*/ 0 w 133521"/>
                  <a:gd name="connsiteY12" fmla="*/ 53040 h 9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521" h="91387">
                    <a:moveTo>
                      <a:pt x="0" y="53040"/>
                    </a:moveTo>
                    <a:cubicBezTo>
                      <a:pt x="89" y="54252"/>
                      <a:pt x="797" y="55326"/>
                      <a:pt x="1871" y="55888"/>
                    </a:cubicBezTo>
                    <a:lnTo>
                      <a:pt x="61757" y="90387"/>
                    </a:lnTo>
                    <a:cubicBezTo>
                      <a:pt x="67029" y="92209"/>
                      <a:pt x="72847" y="91518"/>
                      <a:pt x="77541" y="88515"/>
                    </a:cubicBezTo>
                    <a:lnTo>
                      <a:pt x="128314" y="59142"/>
                    </a:lnTo>
                    <a:cubicBezTo>
                      <a:pt x="131731" y="57190"/>
                      <a:pt x="133521" y="54830"/>
                      <a:pt x="133521" y="52877"/>
                    </a:cubicBezTo>
                    <a:lnTo>
                      <a:pt x="133521" y="38394"/>
                    </a:lnTo>
                    <a:cubicBezTo>
                      <a:pt x="133505" y="37165"/>
                      <a:pt x="132772" y="36051"/>
                      <a:pt x="131650" y="35546"/>
                    </a:cubicBezTo>
                    <a:lnTo>
                      <a:pt x="71765" y="966"/>
                    </a:lnTo>
                    <a:cubicBezTo>
                      <a:pt x="66484" y="-824"/>
                      <a:pt x="60666" y="-100"/>
                      <a:pt x="55980" y="2919"/>
                    </a:cubicBezTo>
                    <a:lnTo>
                      <a:pt x="5207" y="32210"/>
                    </a:lnTo>
                    <a:cubicBezTo>
                      <a:pt x="1790" y="34163"/>
                      <a:pt x="0" y="36604"/>
                      <a:pt x="0" y="38557"/>
                    </a:cubicBezTo>
                    <a:cubicBezTo>
                      <a:pt x="0" y="40510"/>
                      <a:pt x="0" y="51087"/>
                      <a:pt x="0" y="5304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E0C5A795-0417-5340-E000-C5B62B4DA7BD}"/>
                  </a:ext>
                </a:extLst>
              </p:cNvPr>
              <p:cNvSpPr/>
              <p:nvPr/>
            </p:nvSpPr>
            <p:spPr>
              <a:xfrm>
                <a:off x="6819754" y="4962758"/>
                <a:ext cx="65013" cy="53131"/>
              </a:xfrm>
              <a:custGeom>
                <a:avLst/>
                <a:gdLst>
                  <a:gd name="connsiteX0" fmla="*/ 65011 w 65013"/>
                  <a:gd name="connsiteY0" fmla="*/ 0 h 53131"/>
                  <a:gd name="connsiteX1" fmla="*/ 65011 w 65013"/>
                  <a:gd name="connsiteY1" fmla="*/ 14646 h 53131"/>
                  <a:gd name="connsiteX2" fmla="*/ 59885 w 65013"/>
                  <a:gd name="connsiteY2" fmla="*/ 20911 h 53131"/>
                  <a:gd name="connsiteX3" fmla="*/ 9032 w 65013"/>
                  <a:gd name="connsiteY3" fmla="*/ 50284 h 53131"/>
                  <a:gd name="connsiteX4" fmla="*/ 0 w 65013"/>
                  <a:gd name="connsiteY4" fmla="*/ 53132 h 53131"/>
                  <a:gd name="connsiteX5" fmla="*/ 0 w 65013"/>
                  <a:gd name="connsiteY5" fmla="*/ 38649 h 53131"/>
                  <a:gd name="connsiteX6" fmla="*/ 9032 w 65013"/>
                  <a:gd name="connsiteY6" fmla="*/ 35720 h 53131"/>
                  <a:gd name="connsiteX7" fmla="*/ 59804 w 65013"/>
                  <a:gd name="connsiteY7" fmla="*/ 6428 h 53131"/>
                  <a:gd name="connsiteX8" fmla="*/ 65011 w 65013"/>
                  <a:gd name="connsiteY8" fmla="*/ 0 h 5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131">
                    <a:moveTo>
                      <a:pt x="65011" y="0"/>
                    </a:moveTo>
                    <a:lnTo>
                      <a:pt x="65011" y="14646"/>
                    </a:lnTo>
                    <a:cubicBezTo>
                      <a:pt x="65011" y="16599"/>
                      <a:pt x="63221" y="18958"/>
                      <a:pt x="59885" y="20911"/>
                    </a:cubicBezTo>
                    <a:lnTo>
                      <a:pt x="9032" y="50284"/>
                    </a:lnTo>
                    <a:cubicBezTo>
                      <a:pt x="6249" y="51854"/>
                      <a:pt x="3173" y="52823"/>
                      <a:pt x="0" y="53132"/>
                    </a:cubicBezTo>
                    <a:lnTo>
                      <a:pt x="0" y="38649"/>
                    </a:lnTo>
                    <a:cubicBezTo>
                      <a:pt x="3182" y="38307"/>
                      <a:pt x="6257" y="37314"/>
                      <a:pt x="9032" y="35720"/>
                    </a:cubicBezTo>
                    <a:lnTo>
                      <a:pt x="59804" y="6428"/>
                    </a:lnTo>
                    <a:cubicBezTo>
                      <a:pt x="63302" y="4394"/>
                      <a:pt x="65093" y="1953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CC274BF3-3130-40A6-0655-AE9355AC977C}"/>
                  </a:ext>
                </a:extLst>
              </p:cNvPr>
              <p:cNvSpPr/>
              <p:nvPr/>
            </p:nvSpPr>
            <p:spPr>
              <a:xfrm>
                <a:off x="6751245" y="4963165"/>
                <a:ext cx="68509" cy="52863"/>
              </a:xfrm>
              <a:custGeom>
                <a:avLst/>
                <a:gdLst>
                  <a:gd name="connsiteX0" fmla="*/ 0 w 68509"/>
                  <a:gd name="connsiteY0" fmla="*/ 0 h 52863"/>
                  <a:gd name="connsiteX1" fmla="*/ 1871 w 68509"/>
                  <a:gd name="connsiteY1" fmla="*/ 2685 h 52863"/>
                  <a:gd name="connsiteX2" fmla="*/ 61757 w 68509"/>
                  <a:gd name="connsiteY2" fmla="*/ 37266 h 52863"/>
                  <a:gd name="connsiteX3" fmla="*/ 68510 w 68509"/>
                  <a:gd name="connsiteY3" fmla="*/ 38242 h 52863"/>
                  <a:gd name="connsiteX4" fmla="*/ 68510 w 68509"/>
                  <a:gd name="connsiteY4" fmla="*/ 52725 h 52863"/>
                  <a:gd name="connsiteX5" fmla="*/ 61838 w 68509"/>
                  <a:gd name="connsiteY5" fmla="*/ 51749 h 52863"/>
                  <a:gd name="connsiteX6" fmla="*/ 1871 w 68509"/>
                  <a:gd name="connsiteY6" fmla="*/ 17250 h 52863"/>
                  <a:gd name="connsiteX7" fmla="*/ 0 w 68509"/>
                  <a:gd name="connsiteY7" fmla="*/ 14402 h 52863"/>
                  <a:gd name="connsiteX8" fmla="*/ 0 w 68509"/>
                  <a:gd name="connsiteY8" fmla="*/ 0 h 5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9" h="52863">
                    <a:moveTo>
                      <a:pt x="0" y="0"/>
                    </a:moveTo>
                    <a:cubicBezTo>
                      <a:pt x="98" y="1164"/>
                      <a:pt x="814" y="2189"/>
                      <a:pt x="1871" y="2685"/>
                    </a:cubicBezTo>
                    <a:lnTo>
                      <a:pt x="61757" y="37266"/>
                    </a:lnTo>
                    <a:cubicBezTo>
                      <a:pt x="63856" y="38266"/>
                      <a:pt x="66215" y="38600"/>
                      <a:pt x="68510" y="38242"/>
                    </a:cubicBezTo>
                    <a:lnTo>
                      <a:pt x="68510" y="52725"/>
                    </a:lnTo>
                    <a:cubicBezTo>
                      <a:pt x="66240" y="53083"/>
                      <a:pt x="63913" y="52741"/>
                      <a:pt x="61838" y="51749"/>
                    </a:cubicBezTo>
                    <a:lnTo>
                      <a:pt x="1871" y="17250"/>
                    </a:lnTo>
                    <a:cubicBezTo>
                      <a:pt x="797" y="16688"/>
                      <a:pt x="89" y="15614"/>
                      <a:pt x="0" y="14402"/>
                    </a:cubicBezTo>
                    <a:cubicBezTo>
                      <a:pt x="0" y="12449"/>
                      <a:pt x="81" y="146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E7E48D32-B472-7547-B801-8E6A97F7CB15}"/>
                  </a:ext>
                </a:extLst>
              </p:cNvPr>
              <p:cNvSpPr/>
              <p:nvPr/>
            </p:nvSpPr>
            <p:spPr>
              <a:xfrm>
                <a:off x="6751274" y="4924527"/>
                <a:ext cx="133498" cy="76869"/>
              </a:xfrm>
              <a:custGeom>
                <a:avLst/>
                <a:gdLst>
                  <a:gd name="connsiteX0" fmla="*/ 71735 w 133498"/>
                  <a:gd name="connsiteY0" fmla="*/ 966 h 76869"/>
                  <a:gd name="connsiteX1" fmla="*/ 131620 w 133498"/>
                  <a:gd name="connsiteY1" fmla="*/ 35546 h 76869"/>
                  <a:gd name="connsiteX2" fmla="*/ 128284 w 133498"/>
                  <a:gd name="connsiteY2" fmla="*/ 44659 h 76869"/>
                  <a:gd name="connsiteX3" fmla="*/ 77512 w 133498"/>
                  <a:gd name="connsiteY3" fmla="*/ 73951 h 76869"/>
                  <a:gd name="connsiteX4" fmla="*/ 61727 w 133498"/>
                  <a:gd name="connsiteY4" fmla="*/ 75904 h 76869"/>
                  <a:gd name="connsiteX5" fmla="*/ 1842 w 133498"/>
                  <a:gd name="connsiteY5" fmla="*/ 41323 h 76869"/>
                  <a:gd name="connsiteX6" fmla="*/ 5178 w 133498"/>
                  <a:gd name="connsiteY6" fmla="*/ 32210 h 76869"/>
                  <a:gd name="connsiteX7" fmla="*/ 55950 w 133498"/>
                  <a:gd name="connsiteY7" fmla="*/ 2919 h 76869"/>
                  <a:gd name="connsiteX8" fmla="*/ 71735 w 133498"/>
                  <a:gd name="connsiteY8" fmla="*/ 966 h 7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98" h="76869">
                    <a:moveTo>
                      <a:pt x="71735" y="966"/>
                    </a:moveTo>
                    <a:lnTo>
                      <a:pt x="131620" y="35546"/>
                    </a:lnTo>
                    <a:cubicBezTo>
                      <a:pt x="135119" y="37499"/>
                      <a:pt x="133573" y="41567"/>
                      <a:pt x="128284" y="44659"/>
                    </a:cubicBezTo>
                    <a:lnTo>
                      <a:pt x="77512" y="73951"/>
                    </a:lnTo>
                    <a:cubicBezTo>
                      <a:pt x="72826" y="76970"/>
                      <a:pt x="67008" y="77694"/>
                      <a:pt x="61727" y="75904"/>
                    </a:cubicBezTo>
                    <a:lnTo>
                      <a:pt x="1842" y="41323"/>
                    </a:lnTo>
                    <a:cubicBezTo>
                      <a:pt x="-1575" y="39371"/>
                      <a:pt x="-111" y="35302"/>
                      <a:pt x="5178" y="32210"/>
                    </a:cubicBezTo>
                    <a:lnTo>
                      <a:pt x="55950" y="2919"/>
                    </a:lnTo>
                    <a:cubicBezTo>
                      <a:pt x="60637" y="-100"/>
                      <a:pt x="66455" y="-824"/>
                      <a:pt x="71735" y="96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B191907A-863A-6604-6E39-130CE9D04200}"/>
                  </a:ext>
                </a:extLst>
              </p:cNvPr>
              <p:cNvSpPr/>
              <p:nvPr/>
            </p:nvSpPr>
            <p:spPr>
              <a:xfrm>
                <a:off x="6644327" y="4862770"/>
                <a:ext cx="133523" cy="91402"/>
              </a:xfrm>
              <a:custGeom>
                <a:avLst/>
                <a:gdLst>
                  <a:gd name="connsiteX0" fmla="*/ 3 w 133523"/>
                  <a:gd name="connsiteY0" fmla="*/ 53040 h 91402"/>
                  <a:gd name="connsiteX1" fmla="*/ 1874 w 133523"/>
                  <a:gd name="connsiteY1" fmla="*/ 55888 h 91402"/>
                  <a:gd name="connsiteX2" fmla="*/ 61759 w 133523"/>
                  <a:gd name="connsiteY2" fmla="*/ 90468 h 91402"/>
                  <a:gd name="connsiteX3" fmla="*/ 77544 w 133523"/>
                  <a:gd name="connsiteY3" fmla="*/ 88515 h 91402"/>
                  <a:gd name="connsiteX4" fmla="*/ 128316 w 133523"/>
                  <a:gd name="connsiteY4" fmla="*/ 59142 h 91402"/>
                  <a:gd name="connsiteX5" fmla="*/ 133524 w 133523"/>
                  <a:gd name="connsiteY5" fmla="*/ 52877 h 91402"/>
                  <a:gd name="connsiteX6" fmla="*/ 133524 w 133523"/>
                  <a:gd name="connsiteY6" fmla="*/ 38394 h 91402"/>
                  <a:gd name="connsiteX7" fmla="*/ 131652 w 133523"/>
                  <a:gd name="connsiteY7" fmla="*/ 35546 h 91402"/>
                  <a:gd name="connsiteX8" fmla="*/ 71767 w 133523"/>
                  <a:gd name="connsiteY8" fmla="*/ 966 h 91402"/>
                  <a:gd name="connsiteX9" fmla="*/ 55982 w 133523"/>
                  <a:gd name="connsiteY9" fmla="*/ 2919 h 91402"/>
                  <a:gd name="connsiteX10" fmla="*/ 5210 w 133523"/>
                  <a:gd name="connsiteY10" fmla="*/ 32210 h 91402"/>
                  <a:gd name="connsiteX11" fmla="*/ 3 w 133523"/>
                  <a:gd name="connsiteY11" fmla="*/ 38557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3" h="91402">
                    <a:moveTo>
                      <a:pt x="3" y="53040"/>
                    </a:moveTo>
                    <a:cubicBezTo>
                      <a:pt x="60" y="54260"/>
                      <a:pt x="776" y="55351"/>
                      <a:pt x="1874" y="55888"/>
                    </a:cubicBezTo>
                    <a:lnTo>
                      <a:pt x="61759" y="90468"/>
                    </a:lnTo>
                    <a:cubicBezTo>
                      <a:pt x="67048" y="92209"/>
                      <a:pt x="72841" y="91493"/>
                      <a:pt x="77544" y="88515"/>
                    </a:cubicBezTo>
                    <a:lnTo>
                      <a:pt x="128316" y="59142"/>
                    </a:lnTo>
                    <a:cubicBezTo>
                      <a:pt x="131652" y="57189"/>
                      <a:pt x="133524" y="54911"/>
                      <a:pt x="133524" y="52877"/>
                    </a:cubicBezTo>
                    <a:lnTo>
                      <a:pt x="133524" y="38394"/>
                    </a:lnTo>
                    <a:cubicBezTo>
                      <a:pt x="133507" y="37165"/>
                      <a:pt x="132775" y="36051"/>
                      <a:pt x="131652" y="35546"/>
                    </a:cubicBezTo>
                    <a:lnTo>
                      <a:pt x="71767" y="966"/>
                    </a:lnTo>
                    <a:cubicBezTo>
                      <a:pt x="66487" y="-824"/>
                      <a:pt x="60669" y="-100"/>
                      <a:pt x="55982" y="2919"/>
                    </a:cubicBezTo>
                    <a:lnTo>
                      <a:pt x="5210" y="32210"/>
                    </a:lnTo>
                    <a:cubicBezTo>
                      <a:pt x="1793" y="34245"/>
                      <a:pt x="-79" y="36604"/>
                      <a:pt x="3" y="3855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9260FCE5-684E-A955-A450-2F1F4FAEE926}"/>
                  </a:ext>
                </a:extLst>
              </p:cNvPr>
              <p:cNvSpPr/>
              <p:nvPr/>
            </p:nvSpPr>
            <p:spPr>
              <a:xfrm>
                <a:off x="6712840" y="4901002"/>
                <a:ext cx="65013" cy="53131"/>
              </a:xfrm>
              <a:custGeom>
                <a:avLst/>
                <a:gdLst>
                  <a:gd name="connsiteX0" fmla="*/ 65011 w 65013"/>
                  <a:gd name="connsiteY0" fmla="*/ 0 h 53131"/>
                  <a:gd name="connsiteX1" fmla="*/ 65011 w 65013"/>
                  <a:gd name="connsiteY1" fmla="*/ 14727 h 53131"/>
                  <a:gd name="connsiteX2" fmla="*/ 59804 w 65013"/>
                  <a:gd name="connsiteY2" fmla="*/ 20911 h 53131"/>
                  <a:gd name="connsiteX3" fmla="*/ 9031 w 65013"/>
                  <a:gd name="connsiteY3" fmla="*/ 50284 h 53131"/>
                  <a:gd name="connsiteX4" fmla="*/ 0 w 65013"/>
                  <a:gd name="connsiteY4" fmla="*/ 53132 h 53131"/>
                  <a:gd name="connsiteX5" fmla="*/ 0 w 65013"/>
                  <a:gd name="connsiteY5" fmla="*/ 38649 h 53131"/>
                  <a:gd name="connsiteX6" fmla="*/ 9031 w 65013"/>
                  <a:gd name="connsiteY6" fmla="*/ 35719 h 53131"/>
                  <a:gd name="connsiteX7" fmla="*/ 59804 w 65013"/>
                  <a:gd name="connsiteY7" fmla="*/ 6428 h 53131"/>
                  <a:gd name="connsiteX8" fmla="*/ 65011 w 65013"/>
                  <a:gd name="connsiteY8" fmla="*/ 0 h 5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131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599"/>
                      <a:pt x="63221" y="19040"/>
                      <a:pt x="59804" y="20911"/>
                    </a:cubicBezTo>
                    <a:lnTo>
                      <a:pt x="9031" y="50284"/>
                    </a:lnTo>
                    <a:cubicBezTo>
                      <a:pt x="6265" y="51887"/>
                      <a:pt x="3181" y="52855"/>
                      <a:pt x="0" y="53132"/>
                    </a:cubicBezTo>
                    <a:lnTo>
                      <a:pt x="0" y="38649"/>
                    </a:lnTo>
                    <a:cubicBezTo>
                      <a:pt x="3181" y="38307"/>
                      <a:pt x="6257" y="37314"/>
                      <a:pt x="9031" y="35719"/>
                    </a:cubicBezTo>
                    <a:lnTo>
                      <a:pt x="59804" y="6428"/>
                    </a:lnTo>
                    <a:cubicBezTo>
                      <a:pt x="63221" y="4312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D65DF793-FCE4-26D5-A580-32F2C37E135A}"/>
                  </a:ext>
                </a:extLst>
              </p:cNvPr>
              <p:cNvSpPr/>
              <p:nvPr/>
            </p:nvSpPr>
            <p:spPr>
              <a:xfrm>
                <a:off x="6644330" y="4901409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871 w 68509"/>
                  <a:gd name="connsiteY1" fmla="*/ 2685 h 52864"/>
                  <a:gd name="connsiteX2" fmla="*/ 61757 w 68509"/>
                  <a:gd name="connsiteY2" fmla="*/ 37266 h 52864"/>
                  <a:gd name="connsiteX3" fmla="*/ 68510 w 68509"/>
                  <a:gd name="connsiteY3" fmla="*/ 38242 h 52864"/>
                  <a:gd name="connsiteX4" fmla="*/ 68510 w 68509"/>
                  <a:gd name="connsiteY4" fmla="*/ 52725 h 52864"/>
                  <a:gd name="connsiteX5" fmla="*/ 61757 w 68509"/>
                  <a:gd name="connsiteY5" fmla="*/ 51749 h 52864"/>
                  <a:gd name="connsiteX6" fmla="*/ 1871 w 68509"/>
                  <a:gd name="connsiteY6" fmla="*/ 17250 h 52864"/>
                  <a:gd name="connsiteX7" fmla="*/ 0 w 68509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81" y="1172"/>
                      <a:pt x="798" y="2205"/>
                      <a:pt x="1871" y="2685"/>
                    </a:cubicBezTo>
                    <a:lnTo>
                      <a:pt x="61757" y="37266"/>
                    </a:lnTo>
                    <a:cubicBezTo>
                      <a:pt x="63848" y="38299"/>
                      <a:pt x="66215" y="38641"/>
                      <a:pt x="68510" y="38242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9"/>
                    </a:cubicBezTo>
                    <a:lnTo>
                      <a:pt x="1871" y="17250"/>
                    </a:lnTo>
                    <a:cubicBezTo>
                      <a:pt x="773" y="16713"/>
                      <a:pt x="57" y="15622"/>
                      <a:pt x="0" y="14402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4498823C-6A4C-A0E7-6035-49A533D2FBA5}"/>
                  </a:ext>
                </a:extLst>
              </p:cNvPr>
              <p:cNvSpPr/>
              <p:nvPr/>
            </p:nvSpPr>
            <p:spPr>
              <a:xfrm>
                <a:off x="6644323" y="4862770"/>
                <a:ext cx="133498" cy="76869"/>
              </a:xfrm>
              <a:custGeom>
                <a:avLst/>
                <a:gdLst>
                  <a:gd name="connsiteX0" fmla="*/ 71771 w 133498"/>
                  <a:gd name="connsiteY0" fmla="*/ 966 h 76869"/>
                  <a:gd name="connsiteX1" fmla="*/ 131656 w 133498"/>
                  <a:gd name="connsiteY1" fmla="*/ 35546 h 76869"/>
                  <a:gd name="connsiteX2" fmla="*/ 128320 w 133498"/>
                  <a:gd name="connsiteY2" fmla="*/ 44659 h 76869"/>
                  <a:gd name="connsiteX3" fmla="*/ 77548 w 133498"/>
                  <a:gd name="connsiteY3" fmla="*/ 73951 h 76869"/>
                  <a:gd name="connsiteX4" fmla="*/ 61763 w 133498"/>
                  <a:gd name="connsiteY4" fmla="*/ 75904 h 76869"/>
                  <a:gd name="connsiteX5" fmla="*/ 1878 w 133498"/>
                  <a:gd name="connsiteY5" fmla="*/ 41323 h 76869"/>
                  <a:gd name="connsiteX6" fmla="*/ 5214 w 133498"/>
                  <a:gd name="connsiteY6" fmla="*/ 32210 h 76869"/>
                  <a:gd name="connsiteX7" fmla="*/ 55986 w 133498"/>
                  <a:gd name="connsiteY7" fmla="*/ 2919 h 76869"/>
                  <a:gd name="connsiteX8" fmla="*/ 71771 w 133498"/>
                  <a:gd name="connsiteY8" fmla="*/ 966 h 7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98" h="76869">
                    <a:moveTo>
                      <a:pt x="71771" y="966"/>
                    </a:moveTo>
                    <a:lnTo>
                      <a:pt x="131656" y="35546"/>
                    </a:lnTo>
                    <a:cubicBezTo>
                      <a:pt x="135074" y="37499"/>
                      <a:pt x="133609" y="41567"/>
                      <a:pt x="128320" y="44659"/>
                    </a:cubicBezTo>
                    <a:lnTo>
                      <a:pt x="77548" y="73951"/>
                    </a:lnTo>
                    <a:cubicBezTo>
                      <a:pt x="72862" y="76969"/>
                      <a:pt x="67044" y="77694"/>
                      <a:pt x="61763" y="75904"/>
                    </a:cubicBezTo>
                    <a:lnTo>
                      <a:pt x="1878" y="41323"/>
                    </a:lnTo>
                    <a:cubicBezTo>
                      <a:pt x="-1621" y="39370"/>
                      <a:pt x="-75" y="35302"/>
                      <a:pt x="5214" y="32210"/>
                    </a:cubicBezTo>
                    <a:lnTo>
                      <a:pt x="55986" y="2919"/>
                    </a:lnTo>
                    <a:cubicBezTo>
                      <a:pt x="60673" y="-100"/>
                      <a:pt x="66491" y="-824"/>
                      <a:pt x="71771" y="96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52A2C4A5-88DC-1C4A-2C15-5FC7BD67CD9E}"/>
                  </a:ext>
                </a:extLst>
              </p:cNvPr>
              <p:cNvSpPr/>
              <p:nvPr/>
            </p:nvSpPr>
            <p:spPr>
              <a:xfrm>
                <a:off x="6216021" y="5110072"/>
                <a:ext cx="133521" cy="91370"/>
              </a:xfrm>
              <a:custGeom>
                <a:avLst/>
                <a:gdLst>
                  <a:gd name="connsiteX0" fmla="*/ 0 w 133521"/>
                  <a:gd name="connsiteY0" fmla="*/ 53008 h 91370"/>
                  <a:gd name="connsiteX1" fmla="*/ 1790 w 133521"/>
                  <a:gd name="connsiteY1" fmla="*/ 55856 h 91370"/>
                  <a:gd name="connsiteX2" fmla="*/ 61757 w 133521"/>
                  <a:gd name="connsiteY2" fmla="*/ 90436 h 91370"/>
                  <a:gd name="connsiteX3" fmla="*/ 77541 w 133521"/>
                  <a:gd name="connsiteY3" fmla="*/ 88484 h 91370"/>
                  <a:gd name="connsiteX4" fmla="*/ 128314 w 133521"/>
                  <a:gd name="connsiteY4" fmla="*/ 59111 h 91370"/>
                  <a:gd name="connsiteX5" fmla="*/ 133521 w 133521"/>
                  <a:gd name="connsiteY5" fmla="*/ 52927 h 91370"/>
                  <a:gd name="connsiteX6" fmla="*/ 133521 w 133521"/>
                  <a:gd name="connsiteY6" fmla="*/ 38362 h 91370"/>
                  <a:gd name="connsiteX7" fmla="*/ 131731 w 133521"/>
                  <a:gd name="connsiteY7" fmla="*/ 35515 h 91370"/>
                  <a:gd name="connsiteX8" fmla="*/ 71765 w 133521"/>
                  <a:gd name="connsiteY8" fmla="*/ 934 h 91370"/>
                  <a:gd name="connsiteX9" fmla="*/ 55980 w 133521"/>
                  <a:gd name="connsiteY9" fmla="*/ 2887 h 91370"/>
                  <a:gd name="connsiteX10" fmla="*/ 5207 w 133521"/>
                  <a:gd name="connsiteY10" fmla="*/ 32179 h 91370"/>
                  <a:gd name="connsiteX11" fmla="*/ 81 w 133521"/>
                  <a:gd name="connsiteY11" fmla="*/ 38607 h 9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1" h="91370">
                    <a:moveTo>
                      <a:pt x="0" y="53008"/>
                    </a:moveTo>
                    <a:cubicBezTo>
                      <a:pt x="24" y="54213"/>
                      <a:pt x="708" y="55311"/>
                      <a:pt x="1790" y="55856"/>
                    </a:cubicBezTo>
                    <a:lnTo>
                      <a:pt x="61757" y="90436"/>
                    </a:lnTo>
                    <a:cubicBezTo>
                      <a:pt x="67045" y="92178"/>
                      <a:pt x="72839" y="91462"/>
                      <a:pt x="77541" y="88484"/>
                    </a:cubicBezTo>
                    <a:lnTo>
                      <a:pt x="128314" y="59111"/>
                    </a:lnTo>
                    <a:cubicBezTo>
                      <a:pt x="131650" y="57239"/>
                      <a:pt x="133521" y="54880"/>
                      <a:pt x="133521" y="52927"/>
                    </a:cubicBezTo>
                    <a:cubicBezTo>
                      <a:pt x="133521" y="50974"/>
                      <a:pt x="133521" y="40315"/>
                      <a:pt x="133521" y="38362"/>
                    </a:cubicBezTo>
                    <a:cubicBezTo>
                      <a:pt x="133497" y="37158"/>
                      <a:pt x="132813" y="36060"/>
                      <a:pt x="131731" y="35515"/>
                    </a:cubicBezTo>
                    <a:lnTo>
                      <a:pt x="71765" y="934"/>
                    </a:lnTo>
                    <a:cubicBezTo>
                      <a:pt x="66476" y="-807"/>
                      <a:pt x="60683" y="-91"/>
                      <a:pt x="55980" y="2887"/>
                    </a:cubicBezTo>
                    <a:lnTo>
                      <a:pt x="5207" y="32179"/>
                    </a:lnTo>
                    <a:cubicBezTo>
                      <a:pt x="1790" y="34213"/>
                      <a:pt x="0" y="36572"/>
                      <a:pt x="81" y="38607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id="{E9778262-61CB-3655-9183-82C63BF8BD2C}"/>
                  </a:ext>
                </a:extLst>
              </p:cNvPr>
              <p:cNvSpPr/>
              <p:nvPr/>
            </p:nvSpPr>
            <p:spPr>
              <a:xfrm>
                <a:off x="6215985" y="5148679"/>
                <a:ext cx="68545" cy="52884"/>
              </a:xfrm>
              <a:custGeom>
                <a:avLst/>
                <a:gdLst>
                  <a:gd name="connsiteX0" fmla="*/ 36 w 68545"/>
                  <a:gd name="connsiteY0" fmla="*/ 0 h 52884"/>
                  <a:gd name="connsiteX1" fmla="*/ 1826 w 68545"/>
                  <a:gd name="connsiteY1" fmla="*/ 2766 h 52884"/>
                  <a:gd name="connsiteX2" fmla="*/ 61711 w 68545"/>
                  <a:gd name="connsiteY2" fmla="*/ 37265 h 52884"/>
                  <a:gd name="connsiteX3" fmla="*/ 68546 w 68545"/>
                  <a:gd name="connsiteY3" fmla="*/ 38242 h 52884"/>
                  <a:gd name="connsiteX4" fmla="*/ 68546 w 68545"/>
                  <a:gd name="connsiteY4" fmla="*/ 52725 h 52884"/>
                  <a:gd name="connsiteX5" fmla="*/ 61793 w 68545"/>
                  <a:gd name="connsiteY5" fmla="*/ 51830 h 52884"/>
                  <a:gd name="connsiteX6" fmla="*/ 1907 w 68545"/>
                  <a:gd name="connsiteY6" fmla="*/ 17005 h 52884"/>
                  <a:gd name="connsiteX7" fmla="*/ 36 w 68545"/>
                  <a:gd name="connsiteY7" fmla="*/ 14239 h 52884"/>
                  <a:gd name="connsiteX8" fmla="*/ 36 w 68545"/>
                  <a:gd name="connsiteY8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45" h="52884">
                    <a:moveTo>
                      <a:pt x="36" y="0"/>
                    </a:moveTo>
                    <a:cubicBezTo>
                      <a:pt x="85" y="1180"/>
                      <a:pt x="768" y="2238"/>
                      <a:pt x="1826" y="2766"/>
                    </a:cubicBezTo>
                    <a:lnTo>
                      <a:pt x="61711" y="37265"/>
                    </a:lnTo>
                    <a:cubicBezTo>
                      <a:pt x="63827" y="38299"/>
                      <a:pt x="66219" y="38640"/>
                      <a:pt x="68546" y="38242"/>
                    </a:cubicBezTo>
                    <a:lnTo>
                      <a:pt x="68546" y="52725"/>
                    </a:lnTo>
                    <a:cubicBezTo>
                      <a:pt x="66260" y="53107"/>
                      <a:pt x="63900" y="52798"/>
                      <a:pt x="61793" y="51830"/>
                    </a:cubicBezTo>
                    <a:lnTo>
                      <a:pt x="1907" y="17005"/>
                    </a:lnTo>
                    <a:cubicBezTo>
                      <a:pt x="809" y="16509"/>
                      <a:pt x="85" y="15443"/>
                      <a:pt x="36" y="14239"/>
                    </a:cubicBezTo>
                    <a:cubicBezTo>
                      <a:pt x="-45" y="12449"/>
                      <a:pt x="36" y="1465"/>
                      <a:pt x="36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AA454C6A-CF13-61BF-E09E-3AA1781E2EDC}"/>
                  </a:ext>
                </a:extLst>
              </p:cNvPr>
              <p:cNvSpPr/>
              <p:nvPr/>
            </p:nvSpPr>
            <p:spPr>
              <a:xfrm>
                <a:off x="6284450" y="5148272"/>
                <a:ext cx="65013" cy="52969"/>
              </a:xfrm>
              <a:custGeom>
                <a:avLst/>
                <a:gdLst>
                  <a:gd name="connsiteX0" fmla="*/ 65011 w 65013"/>
                  <a:gd name="connsiteY0" fmla="*/ 0 h 52969"/>
                  <a:gd name="connsiteX1" fmla="*/ 65011 w 65013"/>
                  <a:gd name="connsiteY1" fmla="*/ 0 h 52969"/>
                  <a:gd name="connsiteX2" fmla="*/ 65011 w 65013"/>
                  <a:gd name="connsiteY2" fmla="*/ 14565 h 52969"/>
                  <a:gd name="connsiteX3" fmla="*/ 59804 w 65013"/>
                  <a:gd name="connsiteY3" fmla="*/ 20830 h 52969"/>
                  <a:gd name="connsiteX4" fmla="*/ 9031 w 65013"/>
                  <a:gd name="connsiteY4" fmla="*/ 50121 h 52969"/>
                  <a:gd name="connsiteX5" fmla="*/ 0 w 65013"/>
                  <a:gd name="connsiteY5" fmla="*/ 52969 h 52969"/>
                  <a:gd name="connsiteX6" fmla="*/ 0 w 65013"/>
                  <a:gd name="connsiteY6" fmla="*/ 38486 h 52969"/>
                  <a:gd name="connsiteX7" fmla="*/ 9031 w 65013"/>
                  <a:gd name="connsiteY7" fmla="*/ 35638 h 52969"/>
                  <a:gd name="connsiteX8" fmla="*/ 59722 w 65013"/>
                  <a:gd name="connsiteY8" fmla="*/ 6265 h 52969"/>
                  <a:gd name="connsiteX9" fmla="*/ 65011 w 65013"/>
                  <a:gd name="connsiteY9" fmla="*/ 0 h 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9">
                    <a:moveTo>
                      <a:pt x="65011" y="0"/>
                    </a:moveTo>
                    <a:cubicBezTo>
                      <a:pt x="65011" y="0"/>
                      <a:pt x="65011" y="0"/>
                      <a:pt x="65011" y="0"/>
                    </a:cubicBezTo>
                    <a:cubicBezTo>
                      <a:pt x="65011" y="1953"/>
                      <a:pt x="65011" y="13426"/>
                      <a:pt x="65011" y="14565"/>
                    </a:cubicBezTo>
                    <a:cubicBezTo>
                      <a:pt x="65011" y="15704"/>
                      <a:pt x="63140" y="18877"/>
                      <a:pt x="59804" y="20830"/>
                    </a:cubicBezTo>
                    <a:lnTo>
                      <a:pt x="9031" y="50121"/>
                    </a:lnTo>
                    <a:cubicBezTo>
                      <a:pt x="6265" y="51708"/>
                      <a:pt x="3181" y="52684"/>
                      <a:pt x="0" y="52969"/>
                    </a:cubicBezTo>
                    <a:lnTo>
                      <a:pt x="0" y="38486"/>
                    </a:lnTo>
                    <a:cubicBezTo>
                      <a:pt x="3165" y="38112"/>
                      <a:pt x="6224" y="37143"/>
                      <a:pt x="9031" y="35638"/>
                    </a:cubicBezTo>
                    <a:lnTo>
                      <a:pt x="59722" y="6265"/>
                    </a:lnTo>
                    <a:cubicBezTo>
                      <a:pt x="63302" y="4394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D33ABFE8-8FD1-C934-9BC2-6F143CDDFFEC}"/>
                  </a:ext>
                </a:extLst>
              </p:cNvPr>
              <p:cNvSpPr/>
              <p:nvPr/>
            </p:nvSpPr>
            <p:spPr>
              <a:xfrm>
                <a:off x="6644167" y="4986340"/>
                <a:ext cx="133521" cy="91402"/>
              </a:xfrm>
              <a:custGeom>
                <a:avLst/>
                <a:gdLst>
                  <a:gd name="connsiteX0" fmla="*/ 0 w 133521"/>
                  <a:gd name="connsiteY0" fmla="*/ 53065 h 91402"/>
                  <a:gd name="connsiteX1" fmla="*/ 1871 w 133521"/>
                  <a:gd name="connsiteY1" fmla="*/ 55831 h 91402"/>
                  <a:gd name="connsiteX2" fmla="*/ 61757 w 133521"/>
                  <a:gd name="connsiteY2" fmla="*/ 90412 h 91402"/>
                  <a:gd name="connsiteX3" fmla="*/ 77541 w 133521"/>
                  <a:gd name="connsiteY3" fmla="*/ 88459 h 91402"/>
                  <a:gd name="connsiteX4" fmla="*/ 128314 w 133521"/>
                  <a:gd name="connsiteY4" fmla="*/ 59167 h 91402"/>
                  <a:gd name="connsiteX5" fmla="*/ 133521 w 133521"/>
                  <a:gd name="connsiteY5" fmla="*/ 52902 h 91402"/>
                  <a:gd name="connsiteX6" fmla="*/ 133521 w 133521"/>
                  <a:gd name="connsiteY6" fmla="*/ 38419 h 91402"/>
                  <a:gd name="connsiteX7" fmla="*/ 131650 w 133521"/>
                  <a:gd name="connsiteY7" fmla="*/ 35571 h 91402"/>
                  <a:gd name="connsiteX8" fmla="*/ 71765 w 133521"/>
                  <a:gd name="connsiteY8" fmla="*/ 991 h 91402"/>
                  <a:gd name="connsiteX9" fmla="*/ 55980 w 133521"/>
                  <a:gd name="connsiteY9" fmla="*/ 2944 h 91402"/>
                  <a:gd name="connsiteX10" fmla="*/ 5208 w 133521"/>
                  <a:gd name="connsiteY10" fmla="*/ 32235 h 91402"/>
                  <a:gd name="connsiteX11" fmla="*/ 0 w 133521"/>
                  <a:gd name="connsiteY11" fmla="*/ 38582 h 91402"/>
                  <a:gd name="connsiteX12" fmla="*/ 0 w 133521"/>
                  <a:gd name="connsiteY12" fmla="*/ 53065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521" h="91402">
                    <a:moveTo>
                      <a:pt x="0" y="53065"/>
                    </a:moveTo>
                    <a:cubicBezTo>
                      <a:pt x="98" y="54253"/>
                      <a:pt x="806" y="55294"/>
                      <a:pt x="1871" y="55831"/>
                    </a:cubicBezTo>
                    <a:lnTo>
                      <a:pt x="61757" y="90412"/>
                    </a:lnTo>
                    <a:cubicBezTo>
                      <a:pt x="67037" y="92234"/>
                      <a:pt x="72863" y="91518"/>
                      <a:pt x="77541" y="88459"/>
                    </a:cubicBezTo>
                    <a:lnTo>
                      <a:pt x="128314" y="59167"/>
                    </a:lnTo>
                    <a:cubicBezTo>
                      <a:pt x="131731" y="57214"/>
                      <a:pt x="133521" y="54855"/>
                      <a:pt x="133521" y="52902"/>
                    </a:cubicBezTo>
                    <a:lnTo>
                      <a:pt x="133521" y="38419"/>
                    </a:lnTo>
                    <a:cubicBezTo>
                      <a:pt x="133521" y="37182"/>
                      <a:pt x="132789" y="36059"/>
                      <a:pt x="131650" y="35571"/>
                    </a:cubicBezTo>
                    <a:lnTo>
                      <a:pt x="71765" y="991"/>
                    </a:lnTo>
                    <a:cubicBezTo>
                      <a:pt x="66484" y="-832"/>
                      <a:pt x="60658" y="-116"/>
                      <a:pt x="55980" y="2944"/>
                    </a:cubicBezTo>
                    <a:lnTo>
                      <a:pt x="5208" y="32235"/>
                    </a:lnTo>
                    <a:cubicBezTo>
                      <a:pt x="1790" y="34188"/>
                      <a:pt x="0" y="36629"/>
                      <a:pt x="0" y="38582"/>
                    </a:cubicBezTo>
                    <a:cubicBezTo>
                      <a:pt x="0" y="40534"/>
                      <a:pt x="0" y="51112"/>
                      <a:pt x="0" y="53065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946CB058-02C4-9CD4-3B98-019107BEBD69}"/>
                  </a:ext>
                </a:extLst>
              </p:cNvPr>
              <p:cNvSpPr/>
              <p:nvPr/>
            </p:nvSpPr>
            <p:spPr>
              <a:xfrm>
                <a:off x="6644167" y="5025003"/>
                <a:ext cx="68509" cy="52863"/>
              </a:xfrm>
              <a:custGeom>
                <a:avLst/>
                <a:gdLst>
                  <a:gd name="connsiteX0" fmla="*/ 0 w 68509"/>
                  <a:gd name="connsiteY0" fmla="*/ 0 h 52863"/>
                  <a:gd name="connsiteX1" fmla="*/ 1871 w 68509"/>
                  <a:gd name="connsiteY1" fmla="*/ 2685 h 52863"/>
                  <a:gd name="connsiteX2" fmla="*/ 61757 w 68509"/>
                  <a:gd name="connsiteY2" fmla="*/ 37266 h 52863"/>
                  <a:gd name="connsiteX3" fmla="*/ 68510 w 68509"/>
                  <a:gd name="connsiteY3" fmla="*/ 38161 h 52863"/>
                  <a:gd name="connsiteX4" fmla="*/ 68510 w 68509"/>
                  <a:gd name="connsiteY4" fmla="*/ 52725 h 52863"/>
                  <a:gd name="connsiteX5" fmla="*/ 61838 w 68509"/>
                  <a:gd name="connsiteY5" fmla="*/ 51749 h 52863"/>
                  <a:gd name="connsiteX6" fmla="*/ 1871 w 68509"/>
                  <a:gd name="connsiteY6" fmla="*/ 17168 h 52863"/>
                  <a:gd name="connsiteX7" fmla="*/ 0 w 68509"/>
                  <a:gd name="connsiteY7" fmla="*/ 14402 h 5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3">
                    <a:moveTo>
                      <a:pt x="0" y="0"/>
                    </a:moveTo>
                    <a:cubicBezTo>
                      <a:pt x="98" y="1164"/>
                      <a:pt x="814" y="2189"/>
                      <a:pt x="1871" y="2685"/>
                    </a:cubicBezTo>
                    <a:lnTo>
                      <a:pt x="61757" y="37266"/>
                    </a:lnTo>
                    <a:cubicBezTo>
                      <a:pt x="63856" y="38274"/>
                      <a:pt x="66224" y="38584"/>
                      <a:pt x="68510" y="38161"/>
                    </a:cubicBezTo>
                    <a:lnTo>
                      <a:pt x="68510" y="52725"/>
                    </a:lnTo>
                    <a:cubicBezTo>
                      <a:pt x="66240" y="53083"/>
                      <a:pt x="63913" y="52741"/>
                      <a:pt x="61838" y="51749"/>
                    </a:cubicBezTo>
                    <a:lnTo>
                      <a:pt x="1871" y="17168"/>
                    </a:lnTo>
                    <a:cubicBezTo>
                      <a:pt x="822" y="16623"/>
                      <a:pt x="114" y="15582"/>
                      <a:pt x="0" y="14402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A1FCBAE3-4723-466D-ECA5-CAB007ADB490}"/>
                  </a:ext>
                </a:extLst>
              </p:cNvPr>
              <p:cNvSpPr/>
              <p:nvPr/>
            </p:nvSpPr>
            <p:spPr>
              <a:xfrm>
                <a:off x="6712677" y="5024515"/>
                <a:ext cx="65013" cy="53213"/>
              </a:xfrm>
              <a:custGeom>
                <a:avLst/>
                <a:gdLst>
                  <a:gd name="connsiteX0" fmla="*/ 65011 w 65013"/>
                  <a:gd name="connsiteY0" fmla="*/ 0 h 53213"/>
                  <a:gd name="connsiteX1" fmla="*/ 65011 w 65013"/>
                  <a:gd name="connsiteY1" fmla="*/ 14727 h 53213"/>
                  <a:gd name="connsiteX2" fmla="*/ 59885 w 65013"/>
                  <a:gd name="connsiteY2" fmla="*/ 20992 h 53213"/>
                  <a:gd name="connsiteX3" fmla="*/ 9031 w 65013"/>
                  <a:gd name="connsiteY3" fmla="*/ 50284 h 53213"/>
                  <a:gd name="connsiteX4" fmla="*/ 0 w 65013"/>
                  <a:gd name="connsiteY4" fmla="*/ 53213 h 53213"/>
                  <a:gd name="connsiteX5" fmla="*/ 0 w 65013"/>
                  <a:gd name="connsiteY5" fmla="*/ 38649 h 53213"/>
                  <a:gd name="connsiteX6" fmla="*/ 9031 w 65013"/>
                  <a:gd name="connsiteY6" fmla="*/ 35801 h 53213"/>
                  <a:gd name="connsiteX7" fmla="*/ 59804 w 65013"/>
                  <a:gd name="connsiteY7" fmla="*/ 6509 h 53213"/>
                  <a:gd name="connsiteX8" fmla="*/ 65011 w 65013"/>
                  <a:gd name="connsiteY8" fmla="*/ 0 h 53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213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680"/>
                      <a:pt x="63221" y="19040"/>
                      <a:pt x="59885" y="20992"/>
                    </a:cubicBezTo>
                    <a:lnTo>
                      <a:pt x="9031" y="50284"/>
                    </a:lnTo>
                    <a:cubicBezTo>
                      <a:pt x="6257" y="51879"/>
                      <a:pt x="3181" y="52872"/>
                      <a:pt x="0" y="53213"/>
                    </a:cubicBezTo>
                    <a:lnTo>
                      <a:pt x="0" y="38649"/>
                    </a:lnTo>
                    <a:cubicBezTo>
                      <a:pt x="3181" y="38372"/>
                      <a:pt x="6265" y="37404"/>
                      <a:pt x="9031" y="35801"/>
                    </a:cubicBezTo>
                    <a:lnTo>
                      <a:pt x="59804" y="6509"/>
                    </a:lnTo>
                    <a:cubicBezTo>
                      <a:pt x="63221" y="4475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A9D12B76-AEA7-64F8-D9EF-73F66E9F2D68}"/>
                  </a:ext>
                </a:extLst>
              </p:cNvPr>
              <p:cNvSpPr/>
              <p:nvPr/>
            </p:nvSpPr>
            <p:spPr>
              <a:xfrm>
                <a:off x="6430013" y="4862852"/>
                <a:ext cx="133765" cy="91387"/>
              </a:xfrm>
              <a:custGeom>
                <a:avLst/>
                <a:gdLst>
                  <a:gd name="connsiteX0" fmla="*/ 326 w 133765"/>
                  <a:gd name="connsiteY0" fmla="*/ 53040 h 91387"/>
                  <a:gd name="connsiteX1" fmla="*/ 2116 w 133765"/>
                  <a:gd name="connsiteY1" fmla="*/ 55888 h 91387"/>
                  <a:gd name="connsiteX2" fmla="*/ 62082 w 133765"/>
                  <a:gd name="connsiteY2" fmla="*/ 90387 h 91387"/>
                  <a:gd name="connsiteX3" fmla="*/ 77786 w 133765"/>
                  <a:gd name="connsiteY3" fmla="*/ 88515 h 91387"/>
                  <a:gd name="connsiteX4" fmla="*/ 128639 w 133765"/>
                  <a:gd name="connsiteY4" fmla="*/ 59142 h 91387"/>
                  <a:gd name="connsiteX5" fmla="*/ 133765 w 133765"/>
                  <a:gd name="connsiteY5" fmla="*/ 52877 h 91387"/>
                  <a:gd name="connsiteX6" fmla="*/ 133765 w 133765"/>
                  <a:gd name="connsiteY6" fmla="*/ 38394 h 91387"/>
                  <a:gd name="connsiteX7" fmla="*/ 131894 w 133765"/>
                  <a:gd name="connsiteY7" fmla="*/ 35546 h 91387"/>
                  <a:gd name="connsiteX8" fmla="*/ 71765 w 133765"/>
                  <a:gd name="connsiteY8" fmla="*/ 966 h 91387"/>
                  <a:gd name="connsiteX9" fmla="*/ 55980 w 133765"/>
                  <a:gd name="connsiteY9" fmla="*/ 2919 h 91387"/>
                  <a:gd name="connsiteX10" fmla="*/ 5208 w 133765"/>
                  <a:gd name="connsiteY10" fmla="*/ 32210 h 91387"/>
                  <a:gd name="connsiteX11" fmla="*/ 0 w 133765"/>
                  <a:gd name="connsiteY11" fmla="*/ 38557 h 91387"/>
                  <a:gd name="connsiteX12" fmla="*/ 326 w 133765"/>
                  <a:gd name="connsiteY12" fmla="*/ 53040 h 9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765" h="91387">
                    <a:moveTo>
                      <a:pt x="326" y="53040"/>
                    </a:moveTo>
                    <a:cubicBezTo>
                      <a:pt x="350" y="54244"/>
                      <a:pt x="1033" y="55343"/>
                      <a:pt x="2116" y="55888"/>
                    </a:cubicBezTo>
                    <a:lnTo>
                      <a:pt x="62082" y="90387"/>
                    </a:lnTo>
                    <a:cubicBezTo>
                      <a:pt x="67322" y="92210"/>
                      <a:pt x="73115" y="91518"/>
                      <a:pt x="77786" y="88515"/>
                    </a:cubicBezTo>
                    <a:lnTo>
                      <a:pt x="128639" y="59142"/>
                    </a:lnTo>
                    <a:cubicBezTo>
                      <a:pt x="131975" y="57190"/>
                      <a:pt x="133765" y="54830"/>
                      <a:pt x="133765" y="52877"/>
                    </a:cubicBezTo>
                    <a:lnTo>
                      <a:pt x="133765" y="38394"/>
                    </a:lnTo>
                    <a:cubicBezTo>
                      <a:pt x="133749" y="37166"/>
                      <a:pt x="133017" y="36051"/>
                      <a:pt x="131894" y="35546"/>
                    </a:cubicBezTo>
                    <a:lnTo>
                      <a:pt x="71765" y="966"/>
                    </a:lnTo>
                    <a:cubicBezTo>
                      <a:pt x="66484" y="-824"/>
                      <a:pt x="60666" y="-100"/>
                      <a:pt x="55980" y="2919"/>
                    </a:cubicBezTo>
                    <a:lnTo>
                      <a:pt x="5208" y="32210"/>
                    </a:lnTo>
                    <a:cubicBezTo>
                      <a:pt x="1790" y="34163"/>
                      <a:pt x="0" y="36604"/>
                      <a:pt x="0" y="38557"/>
                    </a:cubicBezTo>
                    <a:cubicBezTo>
                      <a:pt x="0" y="40510"/>
                      <a:pt x="244" y="51087"/>
                      <a:pt x="326" y="53040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9225292D-196C-0642-D5AE-4C27CEE2B139}"/>
                  </a:ext>
                </a:extLst>
              </p:cNvPr>
              <p:cNvSpPr/>
              <p:nvPr/>
            </p:nvSpPr>
            <p:spPr>
              <a:xfrm>
                <a:off x="6430176" y="4901490"/>
                <a:ext cx="68591" cy="52783"/>
              </a:xfrm>
              <a:custGeom>
                <a:avLst/>
                <a:gdLst>
                  <a:gd name="connsiteX0" fmla="*/ 81 w 68591"/>
                  <a:gd name="connsiteY0" fmla="*/ 0 h 52783"/>
                  <a:gd name="connsiteX1" fmla="*/ 1953 w 68591"/>
                  <a:gd name="connsiteY1" fmla="*/ 2685 h 52783"/>
                  <a:gd name="connsiteX2" fmla="*/ 61838 w 68591"/>
                  <a:gd name="connsiteY2" fmla="*/ 37265 h 52783"/>
                  <a:gd name="connsiteX3" fmla="*/ 68591 w 68591"/>
                  <a:gd name="connsiteY3" fmla="*/ 38242 h 52783"/>
                  <a:gd name="connsiteX4" fmla="*/ 68591 w 68591"/>
                  <a:gd name="connsiteY4" fmla="*/ 52644 h 52783"/>
                  <a:gd name="connsiteX5" fmla="*/ 61838 w 68591"/>
                  <a:gd name="connsiteY5" fmla="*/ 51667 h 52783"/>
                  <a:gd name="connsiteX6" fmla="*/ 1871 w 68591"/>
                  <a:gd name="connsiteY6" fmla="*/ 17087 h 52783"/>
                  <a:gd name="connsiteX7" fmla="*/ 0 w 68591"/>
                  <a:gd name="connsiteY7" fmla="*/ 14320 h 52783"/>
                  <a:gd name="connsiteX8" fmla="*/ 81 w 68591"/>
                  <a:gd name="connsiteY8" fmla="*/ 0 h 5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91" h="52783">
                    <a:moveTo>
                      <a:pt x="81" y="0"/>
                    </a:moveTo>
                    <a:cubicBezTo>
                      <a:pt x="179" y="1164"/>
                      <a:pt x="895" y="2189"/>
                      <a:pt x="1953" y="2685"/>
                    </a:cubicBezTo>
                    <a:lnTo>
                      <a:pt x="61838" y="37265"/>
                    </a:lnTo>
                    <a:cubicBezTo>
                      <a:pt x="63937" y="38266"/>
                      <a:pt x="66297" y="38600"/>
                      <a:pt x="68591" y="38242"/>
                    </a:cubicBezTo>
                    <a:lnTo>
                      <a:pt x="68591" y="52644"/>
                    </a:lnTo>
                    <a:cubicBezTo>
                      <a:pt x="66297" y="53002"/>
                      <a:pt x="63937" y="52668"/>
                      <a:pt x="61838" y="51667"/>
                    </a:cubicBezTo>
                    <a:lnTo>
                      <a:pt x="1871" y="17087"/>
                    </a:lnTo>
                    <a:cubicBezTo>
                      <a:pt x="789" y="16582"/>
                      <a:pt x="65" y="15517"/>
                      <a:pt x="0" y="14320"/>
                    </a:cubicBezTo>
                    <a:cubicBezTo>
                      <a:pt x="81" y="12449"/>
                      <a:pt x="163" y="1465"/>
                      <a:pt x="81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0A6ECF7C-2C44-B3CD-8013-4DC0417D3227}"/>
                  </a:ext>
                </a:extLst>
              </p:cNvPr>
              <p:cNvSpPr/>
              <p:nvPr/>
            </p:nvSpPr>
            <p:spPr>
              <a:xfrm>
                <a:off x="6498767" y="4901083"/>
                <a:ext cx="65013" cy="52968"/>
              </a:xfrm>
              <a:custGeom>
                <a:avLst/>
                <a:gdLst>
                  <a:gd name="connsiteX0" fmla="*/ 65011 w 65013"/>
                  <a:gd name="connsiteY0" fmla="*/ 0 h 52968"/>
                  <a:gd name="connsiteX1" fmla="*/ 65011 w 65013"/>
                  <a:gd name="connsiteY1" fmla="*/ 0 h 52968"/>
                  <a:gd name="connsiteX2" fmla="*/ 65011 w 65013"/>
                  <a:gd name="connsiteY2" fmla="*/ 14483 h 52968"/>
                  <a:gd name="connsiteX3" fmla="*/ 59804 w 65013"/>
                  <a:gd name="connsiteY3" fmla="*/ 20748 h 52968"/>
                  <a:gd name="connsiteX4" fmla="*/ 9031 w 65013"/>
                  <a:gd name="connsiteY4" fmla="*/ 50121 h 52968"/>
                  <a:gd name="connsiteX5" fmla="*/ 0 w 65013"/>
                  <a:gd name="connsiteY5" fmla="*/ 52969 h 52968"/>
                  <a:gd name="connsiteX6" fmla="*/ 0 w 65013"/>
                  <a:gd name="connsiteY6" fmla="*/ 38486 h 52968"/>
                  <a:gd name="connsiteX7" fmla="*/ 9031 w 65013"/>
                  <a:gd name="connsiteY7" fmla="*/ 35557 h 52968"/>
                  <a:gd name="connsiteX8" fmla="*/ 59804 w 65013"/>
                  <a:gd name="connsiteY8" fmla="*/ 6265 h 52968"/>
                  <a:gd name="connsiteX9" fmla="*/ 65011 w 65013"/>
                  <a:gd name="connsiteY9" fmla="*/ 0 h 5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8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1953"/>
                      <a:pt x="65011" y="13344"/>
                      <a:pt x="65011" y="14483"/>
                    </a:cubicBezTo>
                    <a:cubicBezTo>
                      <a:pt x="65011" y="15622"/>
                      <a:pt x="63140" y="18795"/>
                      <a:pt x="59804" y="20748"/>
                    </a:cubicBezTo>
                    <a:lnTo>
                      <a:pt x="9031" y="50121"/>
                    </a:lnTo>
                    <a:cubicBezTo>
                      <a:pt x="6241" y="51667"/>
                      <a:pt x="3173" y="52635"/>
                      <a:pt x="0" y="52969"/>
                    </a:cubicBezTo>
                    <a:lnTo>
                      <a:pt x="0" y="38486"/>
                    </a:lnTo>
                    <a:cubicBezTo>
                      <a:pt x="3181" y="38144"/>
                      <a:pt x="6257" y="37151"/>
                      <a:pt x="9031" y="35557"/>
                    </a:cubicBezTo>
                    <a:lnTo>
                      <a:pt x="59804" y="6265"/>
                    </a:lnTo>
                    <a:cubicBezTo>
                      <a:pt x="63302" y="4231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37E0DD22-3115-AE20-5DE8-B8A64D4C53F6}"/>
                  </a:ext>
                </a:extLst>
              </p:cNvPr>
              <p:cNvSpPr/>
              <p:nvPr/>
            </p:nvSpPr>
            <p:spPr>
              <a:xfrm>
                <a:off x="6537250" y="4924584"/>
                <a:ext cx="133523" cy="91406"/>
              </a:xfrm>
              <a:custGeom>
                <a:avLst/>
                <a:gdLst>
                  <a:gd name="connsiteX0" fmla="*/ 3 w 133523"/>
                  <a:gd name="connsiteY0" fmla="*/ 53065 h 91406"/>
                  <a:gd name="connsiteX1" fmla="*/ 1874 w 133523"/>
                  <a:gd name="connsiteY1" fmla="*/ 55831 h 91406"/>
                  <a:gd name="connsiteX2" fmla="*/ 61759 w 133523"/>
                  <a:gd name="connsiteY2" fmla="*/ 90412 h 91406"/>
                  <a:gd name="connsiteX3" fmla="*/ 77544 w 133523"/>
                  <a:gd name="connsiteY3" fmla="*/ 88540 h 91406"/>
                  <a:gd name="connsiteX4" fmla="*/ 128316 w 133523"/>
                  <a:gd name="connsiteY4" fmla="*/ 59167 h 91406"/>
                  <a:gd name="connsiteX5" fmla="*/ 133524 w 133523"/>
                  <a:gd name="connsiteY5" fmla="*/ 52902 h 91406"/>
                  <a:gd name="connsiteX6" fmla="*/ 133524 w 133523"/>
                  <a:gd name="connsiteY6" fmla="*/ 38419 h 91406"/>
                  <a:gd name="connsiteX7" fmla="*/ 131652 w 133523"/>
                  <a:gd name="connsiteY7" fmla="*/ 35571 h 91406"/>
                  <a:gd name="connsiteX8" fmla="*/ 71767 w 133523"/>
                  <a:gd name="connsiteY8" fmla="*/ 991 h 91406"/>
                  <a:gd name="connsiteX9" fmla="*/ 55982 w 133523"/>
                  <a:gd name="connsiteY9" fmla="*/ 2944 h 91406"/>
                  <a:gd name="connsiteX10" fmla="*/ 5210 w 133523"/>
                  <a:gd name="connsiteY10" fmla="*/ 32235 h 91406"/>
                  <a:gd name="connsiteX11" fmla="*/ 3 w 133523"/>
                  <a:gd name="connsiteY11" fmla="*/ 38581 h 9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3" h="91406">
                    <a:moveTo>
                      <a:pt x="3" y="53065"/>
                    </a:moveTo>
                    <a:cubicBezTo>
                      <a:pt x="11" y="54277"/>
                      <a:pt x="751" y="55367"/>
                      <a:pt x="1874" y="55831"/>
                    </a:cubicBezTo>
                    <a:lnTo>
                      <a:pt x="61759" y="90412"/>
                    </a:lnTo>
                    <a:cubicBezTo>
                      <a:pt x="67032" y="92226"/>
                      <a:pt x="72841" y="91534"/>
                      <a:pt x="77544" y="88540"/>
                    </a:cubicBezTo>
                    <a:lnTo>
                      <a:pt x="128316" y="59167"/>
                    </a:lnTo>
                    <a:cubicBezTo>
                      <a:pt x="131652" y="57214"/>
                      <a:pt x="133524" y="54855"/>
                      <a:pt x="133524" y="52902"/>
                    </a:cubicBezTo>
                    <a:cubicBezTo>
                      <a:pt x="133524" y="50949"/>
                      <a:pt x="133524" y="40372"/>
                      <a:pt x="133524" y="38419"/>
                    </a:cubicBezTo>
                    <a:cubicBezTo>
                      <a:pt x="133467" y="37198"/>
                      <a:pt x="132751" y="36108"/>
                      <a:pt x="131652" y="35571"/>
                    </a:cubicBezTo>
                    <a:lnTo>
                      <a:pt x="71767" y="991"/>
                    </a:lnTo>
                    <a:cubicBezTo>
                      <a:pt x="66487" y="-832"/>
                      <a:pt x="60661" y="-116"/>
                      <a:pt x="55982" y="2944"/>
                    </a:cubicBezTo>
                    <a:lnTo>
                      <a:pt x="5210" y="32235"/>
                    </a:lnTo>
                    <a:cubicBezTo>
                      <a:pt x="1793" y="34188"/>
                      <a:pt x="-79" y="36629"/>
                      <a:pt x="3" y="38581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350382BB-BD17-C0E4-BB49-A9DCD20E4B05}"/>
                  </a:ext>
                </a:extLst>
              </p:cNvPr>
              <p:cNvSpPr/>
              <p:nvPr/>
            </p:nvSpPr>
            <p:spPr>
              <a:xfrm>
                <a:off x="6537253" y="4963246"/>
                <a:ext cx="68916" cy="52864"/>
              </a:xfrm>
              <a:custGeom>
                <a:avLst/>
                <a:gdLst>
                  <a:gd name="connsiteX0" fmla="*/ 0 w 68916"/>
                  <a:gd name="connsiteY0" fmla="*/ 0 h 52864"/>
                  <a:gd name="connsiteX1" fmla="*/ 1790 w 68916"/>
                  <a:gd name="connsiteY1" fmla="*/ 2685 h 52864"/>
                  <a:gd name="connsiteX2" fmla="*/ 62163 w 68916"/>
                  <a:gd name="connsiteY2" fmla="*/ 37266 h 52864"/>
                  <a:gd name="connsiteX3" fmla="*/ 68917 w 68916"/>
                  <a:gd name="connsiteY3" fmla="*/ 38242 h 52864"/>
                  <a:gd name="connsiteX4" fmla="*/ 68917 w 68916"/>
                  <a:gd name="connsiteY4" fmla="*/ 52725 h 52864"/>
                  <a:gd name="connsiteX5" fmla="*/ 62163 w 68916"/>
                  <a:gd name="connsiteY5" fmla="*/ 51749 h 52864"/>
                  <a:gd name="connsiteX6" fmla="*/ 2278 w 68916"/>
                  <a:gd name="connsiteY6" fmla="*/ 17168 h 52864"/>
                  <a:gd name="connsiteX7" fmla="*/ 407 w 68916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916" h="52864">
                    <a:moveTo>
                      <a:pt x="0" y="0"/>
                    </a:moveTo>
                    <a:cubicBezTo>
                      <a:pt x="65" y="1155"/>
                      <a:pt x="749" y="2181"/>
                      <a:pt x="1790" y="2685"/>
                    </a:cubicBezTo>
                    <a:lnTo>
                      <a:pt x="62163" y="37266"/>
                    </a:lnTo>
                    <a:cubicBezTo>
                      <a:pt x="64263" y="38266"/>
                      <a:pt x="66622" y="38600"/>
                      <a:pt x="68917" y="38242"/>
                    </a:cubicBezTo>
                    <a:lnTo>
                      <a:pt x="68917" y="52725"/>
                    </a:lnTo>
                    <a:cubicBezTo>
                      <a:pt x="66622" y="53083"/>
                      <a:pt x="64263" y="52749"/>
                      <a:pt x="62163" y="51749"/>
                    </a:cubicBezTo>
                    <a:lnTo>
                      <a:pt x="2278" y="17168"/>
                    </a:lnTo>
                    <a:cubicBezTo>
                      <a:pt x="1164" y="16688"/>
                      <a:pt x="440" y="15614"/>
                      <a:pt x="407" y="14402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5D12DF8A-BF11-7360-11D5-28C1ED6DEBA5}"/>
                  </a:ext>
                </a:extLst>
              </p:cNvPr>
              <p:cNvSpPr/>
              <p:nvPr/>
            </p:nvSpPr>
            <p:spPr>
              <a:xfrm>
                <a:off x="6605681" y="4962840"/>
                <a:ext cx="65013" cy="52968"/>
              </a:xfrm>
              <a:custGeom>
                <a:avLst/>
                <a:gdLst>
                  <a:gd name="connsiteX0" fmla="*/ 65011 w 65013"/>
                  <a:gd name="connsiteY0" fmla="*/ 0 h 52968"/>
                  <a:gd name="connsiteX1" fmla="*/ 65011 w 65013"/>
                  <a:gd name="connsiteY1" fmla="*/ 0 h 52968"/>
                  <a:gd name="connsiteX2" fmla="*/ 65011 w 65013"/>
                  <a:gd name="connsiteY2" fmla="*/ 14483 h 52968"/>
                  <a:gd name="connsiteX3" fmla="*/ 59804 w 65013"/>
                  <a:gd name="connsiteY3" fmla="*/ 20748 h 52968"/>
                  <a:gd name="connsiteX4" fmla="*/ 9032 w 65013"/>
                  <a:gd name="connsiteY4" fmla="*/ 50121 h 52968"/>
                  <a:gd name="connsiteX5" fmla="*/ 0 w 65013"/>
                  <a:gd name="connsiteY5" fmla="*/ 52969 h 52968"/>
                  <a:gd name="connsiteX6" fmla="*/ 0 w 65013"/>
                  <a:gd name="connsiteY6" fmla="*/ 38486 h 52968"/>
                  <a:gd name="connsiteX7" fmla="*/ 9032 w 65013"/>
                  <a:gd name="connsiteY7" fmla="*/ 35557 h 52968"/>
                  <a:gd name="connsiteX8" fmla="*/ 59804 w 65013"/>
                  <a:gd name="connsiteY8" fmla="*/ 6265 h 52968"/>
                  <a:gd name="connsiteX9" fmla="*/ 65011 w 65013"/>
                  <a:gd name="connsiteY9" fmla="*/ 0 h 5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8">
                    <a:moveTo>
                      <a:pt x="65011" y="0"/>
                    </a:moveTo>
                    <a:cubicBezTo>
                      <a:pt x="65011" y="0"/>
                      <a:pt x="65011" y="0"/>
                      <a:pt x="65011" y="0"/>
                    </a:cubicBezTo>
                    <a:lnTo>
                      <a:pt x="65011" y="14483"/>
                    </a:lnTo>
                    <a:cubicBezTo>
                      <a:pt x="65011" y="16436"/>
                      <a:pt x="63140" y="18795"/>
                      <a:pt x="59804" y="20748"/>
                    </a:cubicBezTo>
                    <a:lnTo>
                      <a:pt x="9032" y="50121"/>
                    </a:lnTo>
                    <a:cubicBezTo>
                      <a:pt x="6233" y="51651"/>
                      <a:pt x="3165" y="52619"/>
                      <a:pt x="0" y="52969"/>
                    </a:cubicBezTo>
                    <a:lnTo>
                      <a:pt x="0" y="38486"/>
                    </a:lnTo>
                    <a:cubicBezTo>
                      <a:pt x="3182" y="38144"/>
                      <a:pt x="6257" y="37151"/>
                      <a:pt x="9032" y="35557"/>
                    </a:cubicBezTo>
                    <a:lnTo>
                      <a:pt x="59804" y="6265"/>
                    </a:lnTo>
                    <a:cubicBezTo>
                      <a:pt x="63302" y="4394"/>
                      <a:pt x="65093" y="1953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8258D616-8C77-2AAF-DE9A-FB3EDDCF7C12}"/>
                  </a:ext>
                </a:extLst>
              </p:cNvPr>
              <p:cNvSpPr/>
              <p:nvPr/>
            </p:nvSpPr>
            <p:spPr>
              <a:xfrm>
                <a:off x="6537172" y="5048153"/>
                <a:ext cx="133521" cy="91370"/>
              </a:xfrm>
              <a:custGeom>
                <a:avLst/>
                <a:gdLst>
                  <a:gd name="connsiteX0" fmla="*/ 0 w 133521"/>
                  <a:gd name="connsiteY0" fmla="*/ 53008 h 91370"/>
                  <a:gd name="connsiteX1" fmla="*/ 1871 w 133521"/>
                  <a:gd name="connsiteY1" fmla="*/ 55856 h 91370"/>
                  <a:gd name="connsiteX2" fmla="*/ 61757 w 133521"/>
                  <a:gd name="connsiteY2" fmla="*/ 90437 h 91370"/>
                  <a:gd name="connsiteX3" fmla="*/ 77541 w 133521"/>
                  <a:gd name="connsiteY3" fmla="*/ 88484 h 91370"/>
                  <a:gd name="connsiteX4" fmla="*/ 128314 w 133521"/>
                  <a:gd name="connsiteY4" fmla="*/ 59111 h 91370"/>
                  <a:gd name="connsiteX5" fmla="*/ 133521 w 133521"/>
                  <a:gd name="connsiteY5" fmla="*/ 52927 h 91370"/>
                  <a:gd name="connsiteX6" fmla="*/ 133521 w 133521"/>
                  <a:gd name="connsiteY6" fmla="*/ 38362 h 91370"/>
                  <a:gd name="connsiteX7" fmla="*/ 131650 w 133521"/>
                  <a:gd name="connsiteY7" fmla="*/ 35515 h 91370"/>
                  <a:gd name="connsiteX8" fmla="*/ 71765 w 133521"/>
                  <a:gd name="connsiteY8" fmla="*/ 934 h 91370"/>
                  <a:gd name="connsiteX9" fmla="*/ 55980 w 133521"/>
                  <a:gd name="connsiteY9" fmla="*/ 2887 h 91370"/>
                  <a:gd name="connsiteX10" fmla="*/ 5289 w 133521"/>
                  <a:gd name="connsiteY10" fmla="*/ 32260 h 91370"/>
                  <a:gd name="connsiteX11" fmla="*/ 163 w 133521"/>
                  <a:gd name="connsiteY11" fmla="*/ 38606 h 9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1" h="91370">
                    <a:moveTo>
                      <a:pt x="0" y="53008"/>
                    </a:moveTo>
                    <a:cubicBezTo>
                      <a:pt x="16" y="54237"/>
                      <a:pt x="748" y="55352"/>
                      <a:pt x="1871" y="55856"/>
                    </a:cubicBezTo>
                    <a:lnTo>
                      <a:pt x="61757" y="90437"/>
                    </a:lnTo>
                    <a:cubicBezTo>
                      <a:pt x="67045" y="92178"/>
                      <a:pt x="72839" y="91462"/>
                      <a:pt x="77541" y="88484"/>
                    </a:cubicBezTo>
                    <a:lnTo>
                      <a:pt x="128314" y="59111"/>
                    </a:lnTo>
                    <a:cubicBezTo>
                      <a:pt x="131650" y="57239"/>
                      <a:pt x="133521" y="54880"/>
                      <a:pt x="133521" y="52927"/>
                    </a:cubicBezTo>
                    <a:cubicBezTo>
                      <a:pt x="133521" y="50974"/>
                      <a:pt x="133521" y="40315"/>
                      <a:pt x="133521" y="38362"/>
                    </a:cubicBezTo>
                    <a:cubicBezTo>
                      <a:pt x="133464" y="37142"/>
                      <a:pt x="132748" y="36052"/>
                      <a:pt x="131650" y="35515"/>
                    </a:cubicBezTo>
                    <a:lnTo>
                      <a:pt x="71765" y="934"/>
                    </a:lnTo>
                    <a:cubicBezTo>
                      <a:pt x="66476" y="-807"/>
                      <a:pt x="60683" y="-91"/>
                      <a:pt x="55980" y="2887"/>
                    </a:cubicBezTo>
                    <a:lnTo>
                      <a:pt x="5289" y="32260"/>
                    </a:lnTo>
                    <a:cubicBezTo>
                      <a:pt x="1953" y="34213"/>
                      <a:pt x="81" y="36572"/>
                      <a:pt x="163" y="38606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1B9578CC-2DEE-1589-CD92-5FA5806B9727}"/>
                  </a:ext>
                </a:extLst>
              </p:cNvPr>
              <p:cNvSpPr/>
              <p:nvPr/>
            </p:nvSpPr>
            <p:spPr>
              <a:xfrm>
                <a:off x="6537172" y="5086759"/>
                <a:ext cx="68509" cy="52884"/>
              </a:xfrm>
              <a:custGeom>
                <a:avLst/>
                <a:gdLst>
                  <a:gd name="connsiteX0" fmla="*/ 0 w 68509"/>
                  <a:gd name="connsiteY0" fmla="*/ 0 h 52884"/>
                  <a:gd name="connsiteX1" fmla="*/ 1790 w 68509"/>
                  <a:gd name="connsiteY1" fmla="*/ 2767 h 52884"/>
                  <a:gd name="connsiteX2" fmla="*/ 61757 w 68509"/>
                  <a:gd name="connsiteY2" fmla="*/ 37266 h 52884"/>
                  <a:gd name="connsiteX3" fmla="*/ 68510 w 68509"/>
                  <a:gd name="connsiteY3" fmla="*/ 38242 h 52884"/>
                  <a:gd name="connsiteX4" fmla="*/ 68510 w 68509"/>
                  <a:gd name="connsiteY4" fmla="*/ 52725 h 52884"/>
                  <a:gd name="connsiteX5" fmla="*/ 61757 w 68509"/>
                  <a:gd name="connsiteY5" fmla="*/ 51830 h 52884"/>
                  <a:gd name="connsiteX6" fmla="*/ 1871 w 68509"/>
                  <a:gd name="connsiteY6" fmla="*/ 17250 h 52884"/>
                  <a:gd name="connsiteX7" fmla="*/ 0 w 68509"/>
                  <a:gd name="connsiteY7" fmla="*/ 14483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84">
                    <a:moveTo>
                      <a:pt x="0" y="0"/>
                    </a:moveTo>
                    <a:cubicBezTo>
                      <a:pt x="49" y="1180"/>
                      <a:pt x="732" y="2238"/>
                      <a:pt x="1790" y="2767"/>
                    </a:cubicBezTo>
                    <a:lnTo>
                      <a:pt x="61757" y="37266"/>
                    </a:lnTo>
                    <a:cubicBezTo>
                      <a:pt x="63848" y="38299"/>
                      <a:pt x="66215" y="38641"/>
                      <a:pt x="68510" y="38242"/>
                    </a:cubicBezTo>
                    <a:lnTo>
                      <a:pt x="68510" y="52725"/>
                    </a:lnTo>
                    <a:cubicBezTo>
                      <a:pt x="66224" y="53107"/>
                      <a:pt x="63864" y="52798"/>
                      <a:pt x="61757" y="51830"/>
                    </a:cubicBezTo>
                    <a:lnTo>
                      <a:pt x="1871" y="17250"/>
                    </a:lnTo>
                    <a:cubicBezTo>
                      <a:pt x="797" y="16729"/>
                      <a:pt x="81" y="15671"/>
                      <a:pt x="0" y="14483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63F71F0F-939B-DDDC-8107-F415E4D6E916}"/>
                  </a:ext>
                </a:extLst>
              </p:cNvPr>
              <p:cNvSpPr/>
              <p:nvPr/>
            </p:nvSpPr>
            <p:spPr>
              <a:xfrm>
                <a:off x="6605600" y="5086353"/>
                <a:ext cx="65013" cy="53131"/>
              </a:xfrm>
              <a:custGeom>
                <a:avLst/>
                <a:gdLst>
                  <a:gd name="connsiteX0" fmla="*/ 65011 w 65013"/>
                  <a:gd name="connsiteY0" fmla="*/ 0 h 53131"/>
                  <a:gd name="connsiteX1" fmla="*/ 65011 w 65013"/>
                  <a:gd name="connsiteY1" fmla="*/ 14727 h 53131"/>
                  <a:gd name="connsiteX2" fmla="*/ 59804 w 65013"/>
                  <a:gd name="connsiteY2" fmla="*/ 20992 h 53131"/>
                  <a:gd name="connsiteX3" fmla="*/ 9031 w 65013"/>
                  <a:gd name="connsiteY3" fmla="*/ 50284 h 53131"/>
                  <a:gd name="connsiteX4" fmla="*/ 0 w 65013"/>
                  <a:gd name="connsiteY4" fmla="*/ 53132 h 53131"/>
                  <a:gd name="connsiteX5" fmla="*/ 0 w 65013"/>
                  <a:gd name="connsiteY5" fmla="*/ 38649 h 53131"/>
                  <a:gd name="connsiteX6" fmla="*/ 9031 w 65013"/>
                  <a:gd name="connsiteY6" fmla="*/ 35801 h 53131"/>
                  <a:gd name="connsiteX7" fmla="*/ 59722 w 65013"/>
                  <a:gd name="connsiteY7" fmla="*/ 6428 h 53131"/>
                  <a:gd name="connsiteX8" fmla="*/ 65011 w 65013"/>
                  <a:gd name="connsiteY8" fmla="*/ 0 h 5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131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680"/>
                      <a:pt x="63140" y="19040"/>
                      <a:pt x="59804" y="20992"/>
                    </a:cubicBezTo>
                    <a:lnTo>
                      <a:pt x="9031" y="50284"/>
                    </a:lnTo>
                    <a:cubicBezTo>
                      <a:pt x="6265" y="51887"/>
                      <a:pt x="3181" y="52855"/>
                      <a:pt x="0" y="53132"/>
                    </a:cubicBezTo>
                    <a:lnTo>
                      <a:pt x="0" y="38649"/>
                    </a:lnTo>
                    <a:cubicBezTo>
                      <a:pt x="3165" y="38274"/>
                      <a:pt x="6224" y="37306"/>
                      <a:pt x="9031" y="35801"/>
                    </a:cubicBezTo>
                    <a:lnTo>
                      <a:pt x="59722" y="6428"/>
                    </a:lnTo>
                    <a:cubicBezTo>
                      <a:pt x="63302" y="4394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DD8E77F8-21E8-EC57-464A-6B17C3A81867}"/>
                  </a:ext>
                </a:extLst>
              </p:cNvPr>
              <p:cNvSpPr/>
              <p:nvPr/>
            </p:nvSpPr>
            <p:spPr>
              <a:xfrm>
                <a:off x="6323259" y="4924640"/>
                <a:ext cx="133523" cy="91402"/>
              </a:xfrm>
              <a:custGeom>
                <a:avLst/>
                <a:gdLst>
                  <a:gd name="connsiteX0" fmla="*/ 3 w 133523"/>
                  <a:gd name="connsiteY0" fmla="*/ 53090 h 91402"/>
                  <a:gd name="connsiteX1" fmla="*/ 1874 w 133523"/>
                  <a:gd name="connsiteY1" fmla="*/ 55856 h 91402"/>
                  <a:gd name="connsiteX2" fmla="*/ 61759 w 133523"/>
                  <a:gd name="connsiteY2" fmla="*/ 90436 h 91402"/>
                  <a:gd name="connsiteX3" fmla="*/ 77544 w 133523"/>
                  <a:gd name="connsiteY3" fmla="*/ 88484 h 91402"/>
                  <a:gd name="connsiteX4" fmla="*/ 128316 w 133523"/>
                  <a:gd name="connsiteY4" fmla="*/ 59192 h 91402"/>
                  <a:gd name="connsiteX5" fmla="*/ 133524 w 133523"/>
                  <a:gd name="connsiteY5" fmla="*/ 52927 h 91402"/>
                  <a:gd name="connsiteX6" fmla="*/ 133524 w 133523"/>
                  <a:gd name="connsiteY6" fmla="*/ 38362 h 91402"/>
                  <a:gd name="connsiteX7" fmla="*/ 131652 w 133523"/>
                  <a:gd name="connsiteY7" fmla="*/ 35515 h 91402"/>
                  <a:gd name="connsiteX8" fmla="*/ 71767 w 133523"/>
                  <a:gd name="connsiteY8" fmla="*/ 934 h 91402"/>
                  <a:gd name="connsiteX9" fmla="*/ 55982 w 133523"/>
                  <a:gd name="connsiteY9" fmla="*/ 2887 h 91402"/>
                  <a:gd name="connsiteX10" fmla="*/ 5210 w 133523"/>
                  <a:gd name="connsiteY10" fmla="*/ 32260 h 91402"/>
                  <a:gd name="connsiteX11" fmla="*/ 3 w 133523"/>
                  <a:gd name="connsiteY11" fmla="*/ 38607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3" h="91402">
                    <a:moveTo>
                      <a:pt x="3" y="53090"/>
                    </a:moveTo>
                    <a:cubicBezTo>
                      <a:pt x="84" y="54277"/>
                      <a:pt x="800" y="55335"/>
                      <a:pt x="1874" y="55856"/>
                    </a:cubicBezTo>
                    <a:lnTo>
                      <a:pt x="61759" y="90436"/>
                    </a:lnTo>
                    <a:cubicBezTo>
                      <a:pt x="67040" y="92226"/>
                      <a:pt x="72857" y="91502"/>
                      <a:pt x="77544" y="88484"/>
                    </a:cubicBezTo>
                    <a:lnTo>
                      <a:pt x="128316" y="59192"/>
                    </a:lnTo>
                    <a:cubicBezTo>
                      <a:pt x="131652" y="57239"/>
                      <a:pt x="133524" y="54880"/>
                      <a:pt x="133524" y="52927"/>
                    </a:cubicBezTo>
                    <a:lnTo>
                      <a:pt x="133524" y="38362"/>
                    </a:lnTo>
                    <a:cubicBezTo>
                      <a:pt x="133450" y="37150"/>
                      <a:pt x="132742" y="36060"/>
                      <a:pt x="131652" y="35515"/>
                    </a:cubicBezTo>
                    <a:lnTo>
                      <a:pt x="71767" y="934"/>
                    </a:lnTo>
                    <a:cubicBezTo>
                      <a:pt x="66478" y="-807"/>
                      <a:pt x="60685" y="-91"/>
                      <a:pt x="55982" y="2887"/>
                    </a:cubicBezTo>
                    <a:lnTo>
                      <a:pt x="5210" y="32260"/>
                    </a:lnTo>
                    <a:cubicBezTo>
                      <a:pt x="1793" y="34213"/>
                      <a:pt x="-79" y="36572"/>
                      <a:pt x="3" y="38607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52277980-49E6-5EA3-1296-8E25DADE3014}"/>
                  </a:ext>
                </a:extLst>
              </p:cNvPr>
              <p:cNvSpPr/>
              <p:nvPr/>
            </p:nvSpPr>
            <p:spPr>
              <a:xfrm>
                <a:off x="6323261" y="4963328"/>
                <a:ext cx="68509" cy="52841"/>
              </a:xfrm>
              <a:custGeom>
                <a:avLst/>
                <a:gdLst>
                  <a:gd name="connsiteX0" fmla="*/ 0 w 68509"/>
                  <a:gd name="connsiteY0" fmla="*/ 0 h 52841"/>
                  <a:gd name="connsiteX1" fmla="*/ 1790 w 68509"/>
                  <a:gd name="connsiteY1" fmla="*/ 2685 h 52841"/>
                  <a:gd name="connsiteX2" fmla="*/ 61757 w 68509"/>
                  <a:gd name="connsiteY2" fmla="*/ 37265 h 52841"/>
                  <a:gd name="connsiteX3" fmla="*/ 68510 w 68509"/>
                  <a:gd name="connsiteY3" fmla="*/ 38161 h 52841"/>
                  <a:gd name="connsiteX4" fmla="*/ 68510 w 68509"/>
                  <a:gd name="connsiteY4" fmla="*/ 52725 h 52841"/>
                  <a:gd name="connsiteX5" fmla="*/ 61757 w 68509"/>
                  <a:gd name="connsiteY5" fmla="*/ 51748 h 52841"/>
                  <a:gd name="connsiteX6" fmla="*/ 1871 w 68509"/>
                  <a:gd name="connsiteY6" fmla="*/ 17168 h 52841"/>
                  <a:gd name="connsiteX7" fmla="*/ 0 w 68509"/>
                  <a:gd name="connsiteY7" fmla="*/ 14402 h 5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41">
                    <a:moveTo>
                      <a:pt x="0" y="0"/>
                    </a:moveTo>
                    <a:cubicBezTo>
                      <a:pt x="81" y="1147"/>
                      <a:pt x="757" y="2172"/>
                      <a:pt x="1790" y="2685"/>
                    </a:cubicBezTo>
                    <a:lnTo>
                      <a:pt x="61757" y="37265"/>
                    </a:lnTo>
                    <a:cubicBezTo>
                      <a:pt x="63864" y="38234"/>
                      <a:pt x="66224" y="38543"/>
                      <a:pt x="68510" y="38161"/>
                    </a:cubicBezTo>
                    <a:lnTo>
                      <a:pt x="68510" y="52725"/>
                    </a:lnTo>
                    <a:cubicBezTo>
                      <a:pt x="66215" y="53042"/>
                      <a:pt x="63872" y="52709"/>
                      <a:pt x="61757" y="51748"/>
                    </a:cubicBezTo>
                    <a:lnTo>
                      <a:pt x="1871" y="17168"/>
                    </a:lnTo>
                    <a:cubicBezTo>
                      <a:pt x="797" y="16647"/>
                      <a:pt x="81" y="15590"/>
                      <a:pt x="0" y="14402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652CFFA9-A4C6-0E39-9CBE-AC13F2D019FB}"/>
                  </a:ext>
                </a:extLst>
              </p:cNvPr>
              <p:cNvSpPr/>
              <p:nvPr/>
            </p:nvSpPr>
            <p:spPr>
              <a:xfrm>
                <a:off x="6391690" y="4962840"/>
                <a:ext cx="65020" cy="53212"/>
              </a:xfrm>
              <a:custGeom>
                <a:avLst/>
                <a:gdLst>
                  <a:gd name="connsiteX0" fmla="*/ 65011 w 65020"/>
                  <a:gd name="connsiteY0" fmla="*/ 0 h 53212"/>
                  <a:gd name="connsiteX1" fmla="*/ 65011 w 65020"/>
                  <a:gd name="connsiteY1" fmla="*/ 14727 h 53212"/>
                  <a:gd name="connsiteX2" fmla="*/ 59804 w 65020"/>
                  <a:gd name="connsiteY2" fmla="*/ 20992 h 53212"/>
                  <a:gd name="connsiteX3" fmla="*/ 9031 w 65020"/>
                  <a:gd name="connsiteY3" fmla="*/ 50284 h 53212"/>
                  <a:gd name="connsiteX4" fmla="*/ 0 w 65020"/>
                  <a:gd name="connsiteY4" fmla="*/ 53213 h 53212"/>
                  <a:gd name="connsiteX5" fmla="*/ 0 w 65020"/>
                  <a:gd name="connsiteY5" fmla="*/ 38649 h 53212"/>
                  <a:gd name="connsiteX6" fmla="*/ 9031 w 65020"/>
                  <a:gd name="connsiteY6" fmla="*/ 35801 h 53212"/>
                  <a:gd name="connsiteX7" fmla="*/ 59804 w 65020"/>
                  <a:gd name="connsiteY7" fmla="*/ 6428 h 53212"/>
                  <a:gd name="connsiteX8" fmla="*/ 65011 w 65020"/>
                  <a:gd name="connsiteY8" fmla="*/ 0 h 53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20" h="53212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680"/>
                      <a:pt x="63140" y="19040"/>
                      <a:pt x="59804" y="20992"/>
                    </a:cubicBezTo>
                    <a:lnTo>
                      <a:pt x="9031" y="50284"/>
                    </a:lnTo>
                    <a:cubicBezTo>
                      <a:pt x="6257" y="51879"/>
                      <a:pt x="3181" y="52871"/>
                      <a:pt x="0" y="53213"/>
                    </a:cubicBezTo>
                    <a:lnTo>
                      <a:pt x="0" y="38649"/>
                    </a:lnTo>
                    <a:cubicBezTo>
                      <a:pt x="3181" y="38372"/>
                      <a:pt x="6265" y="37404"/>
                      <a:pt x="9031" y="35801"/>
                    </a:cubicBezTo>
                    <a:lnTo>
                      <a:pt x="59804" y="6428"/>
                    </a:lnTo>
                    <a:cubicBezTo>
                      <a:pt x="63302" y="4475"/>
                      <a:pt x="65174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745E699C-964F-8B92-B298-2696A1EC88BB}"/>
                  </a:ext>
                </a:extLst>
              </p:cNvPr>
              <p:cNvSpPr/>
              <p:nvPr/>
            </p:nvSpPr>
            <p:spPr>
              <a:xfrm>
                <a:off x="6430013" y="4986396"/>
                <a:ext cx="133683" cy="91402"/>
              </a:xfrm>
              <a:custGeom>
                <a:avLst/>
                <a:gdLst>
                  <a:gd name="connsiteX0" fmla="*/ 244 w 133683"/>
                  <a:gd name="connsiteY0" fmla="*/ 53008 h 91402"/>
                  <a:gd name="connsiteX1" fmla="*/ 2034 w 133683"/>
                  <a:gd name="connsiteY1" fmla="*/ 55856 h 91402"/>
                  <a:gd name="connsiteX2" fmla="*/ 62001 w 133683"/>
                  <a:gd name="connsiteY2" fmla="*/ 90436 h 91402"/>
                  <a:gd name="connsiteX3" fmla="*/ 77704 w 133683"/>
                  <a:gd name="connsiteY3" fmla="*/ 88484 h 91402"/>
                  <a:gd name="connsiteX4" fmla="*/ 128558 w 133683"/>
                  <a:gd name="connsiteY4" fmla="*/ 59192 h 91402"/>
                  <a:gd name="connsiteX5" fmla="*/ 133684 w 133683"/>
                  <a:gd name="connsiteY5" fmla="*/ 52927 h 91402"/>
                  <a:gd name="connsiteX6" fmla="*/ 133684 w 133683"/>
                  <a:gd name="connsiteY6" fmla="*/ 38362 h 91402"/>
                  <a:gd name="connsiteX7" fmla="*/ 131812 w 133683"/>
                  <a:gd name="connsiteY7" fmla="*/ 35515 h 91402"/>
                  <a:gd name="connsiteX8" fmla="*/ 71765 w 133683"/>
                  <a:gd name="connsiteY8" fmla="*/ 934 h 91402"/>
                  <a:gd name="connsiteX9" fmla="*/ 55980 w 133683"/>
                  <a:gd name="connsiteY9" fmla="*/ 2887 h 91402"/>
                  <a:gd name="connsiteX10" fmla="*/ 5208 w 133683"/>
                  <a:gd name="connsiteY10" fmla="*/ 32260 h 91402"/>
                  <a:gd name="connsiteX11" fmla="*/ 0 w 133683"/>
                  <a:gd name="connsiteY11" fmla="*/ 38607 h 91402"/>
                  <a:gd name="connsiteX12" fmla="*/ 244 w 133683"/>
                  <a:gd name="connsiteY12" fmla="*/ 53008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683" h="91402">
                    <a:moveTo>
                      <a:pt x="244" y="53008"/>
                    </a:moveTo>
                    <a:cubicBezTo>
                      <a:pt x="269" y="54212"/>
                      <a:pt x="952" y="55311"/>
                      <a:pt x="2034" y="55856"/>
                    </a:cubicBezTo>
                    <a:lnTo>
                      <a:pt x="62001" y="90436"/>
                    </a:lnTo>
                    <a:cubicBezTo>
                      <a:pt x="67257" y="92226"/>
                      <a:pt x="73042" y="91502"/>
                      <a:pt x="77704" y="88484"/>
                    </a:cubicBezTo>
                    <a:lnTo>
                      <a:pt x="128558" y="59192"/>
                    </a:lnTo>
                    <a:cubicBezTo>
                      <a:pt x="131894" y="57239"/>
                      <a:pt x="133684" y="54880"/>
                      <a:pt x="133684" y="52927"/>
                    </a:cubicBezTo>
                    <a:lnTo>
                      <a:pt x="133684" y="38362"/>
                    </a:lnTo>
                    <a:cubicBezTo>
                      <a:pt x="133668" y="37134"/>
                      <a:pt x="132935" y="36019"/>
                      <a:pt x="131812" y="35515"/>
                    </a:cubicBezTo>
                    <a:lnTo>
                      <a:pt x="71765" y="934"/>
                    </a:lnTo>
                    <a:cubicBezTo>
                      <a:pt x="66476" y="-807"/>
                      <a:pt x="60683" y="-91"/>
                      <a:pt x="55980" y="2887"/>
                    </a:cubicBezTo>
                    <a:lnTo>
                      <a:pt x="5208" y="32260"/>
                    </a:lnTo>
                    <a:cubicBezTo>
                      <a:pt x="1790" y="34213"/>
                      <a:pt x="0" y="36572"/>
                      <a:pt x="0" y="38607"/>
                    </a:cubicBezTo>
                    <a:cubicBezTo>
                      <a:pt x="0" y="40641"/>
                      <a:pt x="163" y="51055"/>
                      <a:pt x="244" y="53008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DF08B37D-3D9D-0C96-B545-288EF9ECF7B5}"/>
                  </a:ext>
                </a:extLst>
              </p:cNvPr>
              <p:cNvSpPr/>
              <p:nvPr/>
            </p:nvSpPr>
            <p:spPr>
              <a:xfrm>
                <a:off x="6430094" y="5025084"/>
                <a:ext cx="68591" cy="52841"/>
              </a:xfrm>
              <a:custGeom>
                <a:avLst/>
                <a:gdLst>
                  <a:gd name="connsiteX0" fmla="*/ 81 w 68591"/>
                  <a:gd name="connsiteY0" fmla="*/ 0 h 52841"/>
                  <a:gd name="connsiteX1" fmla="*/ 1953 w 68591"/>
                  <a:gd name="connsiteY1" fmla="*/ 2685 h 52841"/>
                  <a:gd name="connsiteX2" fmla="*/ 61838 w 68591"/>
                  <a:gd name="connsiteY2" fmla="*/ 37184 h 52841"/>
                  <a:gd name="connsiteX3" fmla="*/ 68591 w 68591"/>
                  <a:gd name="connsiteY3" fmla="*/ 38161 h 52841"/>
                  <a:gd name="connsiteX4" fmla="*/ 68591 w 68591"/>
                  <a:gd name="connsiteY4" fmla="*/ 52725 h 52841"/>
                  <a:gd name="connsiteX5" fmla="*/ 61838 w 68591"/>
                  <a:gd name="connsiteY5" fmla="*/ 51748 h 52841"/>
                  <a:gd name="connsiteX6" fmla="*/ 1871 w 68591"/>
                  <a:gd name="connsiteY6" fmla="*/ 17168 h 52841"/>
                  <a:gd name="connsiteX7" fmla="*/ 0 w 68591"/>
                  <a:gd name="connsiteY7" fmla="*/ 14402 h 52841"/>
                  <a:gd name="connsiteX8" fmla="*/ 81 w 68591"/>
                  <a:gd name="connsiteY8" fmla="*/ 0 h 5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91" h="52841">
                    <a:moveTo>
                      <a:pt x="81" y="0"/>
                    </a:moveTo>
                    <a:cubicBezTo>
                      <a:pt x="195" y="1164"/>
                      <a:pt x="903" y="2181"/>
                      <a:pt x="1953" y="2685"/>
                    </a:cubicBezTo>
                    <a:lnTo>
                      <a:pt x="61838" y="37184"/>
                    </a:lnTo>
                    <a:cubicBezTo>
                      <a:pt x="63929" y="38217"/>
                      <a:pt x="66297" y="38559"/>
                      <a:pt x="68591" y="38161"/>
                    </a:cubicBezTo>
                    <a:lnTo>
                      <a:pt x="68591" y="52725"/>
                    </a:lnTo>
                    <a:cubicBezTo>
                      <a:pt x="66297" y="53042"/>
                      <a:pt x="63953" y="52709"/>
                      <a:pt x="61838" y="51748"/>
                    </a:cubicBezTo>
                    <a:lnTo>
                      <a:pt x="1871" y="17168"/>
                    </a:lnTo>
                    <a:cubicBezTo>
                      <a:pt x="822" y="16623"/>
                      <a:pt x="114" y="15582"/>
                      <a:pt x="0" y="14402"/>
                    </a:cubicBezTo>
                    <a:cubicBezTo>
                      <a:pt x="81" y="12449"/>
                      <a:pt x="163" y="1383"/>
                      <a:pt x="81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0390079B-3092-D031-6BDF-9A826D3D4A33}"/>
                  </a:ext>
                </a:extLst>
              </p:cNvPr>
              <p:cNvSpPr/>
              <p:nvPr/>
            </p:nvSpPr>
            <p:spPr>
              <a:xfrm>
                <a:off x="6498767" y="5024596"/>
                <a:ext cx="64932" cy="53213"/>
              </a:xfrm>
              <a:custGeom>
                <a:avLst/>
                <a:gdLst>
                  <a:gd name="connsiteX0" fmla="*/ 64930 w 64932"/>
                  <a:gd name="connsiteY0" fmla="*/ 0 h 53213"/>
                  <a:gd name="connsiteX1" fmla="*/ 64930 w 64932"/>
                  <a:gd name="connsiteY1" fmla="*/ 14727 h 53213"/>
                  <a:gd name="connsiteX2" fmla="*/ 59804 w 64932"/>
                  <a:gd name="connsiteY2" fmla="*/ 20992 h 53213"/>
                  <a:gd name="connsiteX3" fmla="*/ 8950 w 64932"/>
                  <a:gd name="connsiteY3" fmla="*/ 50284 h 53213"/>
                  <a:gd name="connsiteX4" fmla="*/ 0 w 64932"/>
                  <a:gd name="connsiteY4" fmla="*/ 53213 h 53213"/>
                  <a:gd name="connsiteX5" fmla="*/ 0 w 64932"/>
                  <a:gd name="connsiteY5" fmla="*/ 38649 h 53213"/>
                  <a:gd name="connsiteX6" fmla="*/ 9031 w 64932"/>
                  <a:gd name="connsiteY6" fmla="*/ 35801 h 53213"/>
                  <a:gd name="connsiteX7" fmla="*/ 59804 w 64932"/>
                  <a:gd name="connsiteY7" fmla="*/ 6428 h 53213"/>
                  <a:gd name="connsiteX8" fmla="*/ 64930 w 64932"/>
                  <a:gd name="connsiteY8" fmla="*/ 0 h 53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932" h="53213">
                    <a:moveTo>
                      <a:pt x="64930" y="0"/>
                    </a:moveTo>
                    <a:lnTo>
                      <a:pt x="64930" y="14727"/>
                    </a:lnTo>
                    <a:cubicBezTo>
                      <a:pt x="64930" y="16680"/>
                      <a:pt x="63140" y="19040"/>
                      <a:pt x="59804" y="20992"/>
                    </a:cubicBezTo>
                    <a:lnTo>
                      <a:pt x="8950" y="50284"/>
                    </a:lnTo>
                    <a:cubicBezTo>
                      <a:pt x="6200" y="51862"/>
                      <a:pt x="3149" y="52855"/>
                      <a:pt x="0" y="53213"/>
                    </a:cubicBezTo>
                    <a:lnTo>
                      <a:pt x="0" y="38649"/>
                    </a:lnTo>
                    <a:cubicBezTo>
                      <a:pt x="3173" y="38340"/>
                      <a:pt x="6249" y="37371"/>
                      <a:pt x="9031" y="35801"/>
                    </a:cubicBezTo>
                    <a:lnTo>
                      <a:pt x="59804" y="6428"/>
                    </a:lnTo>
                    <a:cubicBezTo>
                      <a:pt x="63221" y="4475"/>
                      <a:pt x="65011" y="2034"/>
                      <a:pt x="64930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7386A36E-A3A1-4781-1B3B-4BEFC8018502}"/>
                  </a:ext>
                </a:extLst>
              </p:cNvPr>
              <p:cNvSpPr/>
              <p:nvPr/>
            </p:nvSpPr>
            <p:spPr>
              <a:xfrm>
                <a:off x="6430010" y="5109959"/>
                <a:ext cx="133605" cy="91382"/>
              </a:xfrm>
              <a:custGeom>
                <a:avLst/>
                <a:gdLst>
                  <a:gd name="connsiteX0" fmla="*/ 84 w 133605"/>
                  <a:gd name="connsiteY0" fmla="*/ 53040 h 91382"/>
                  <a:gd name="connsiteX1" fmla="*/ 1955 w 133605"/>
                  <a:gd name="connsiteY1" fmla="*/ 55888 h 91382"/>
                  <a:gd name="connsiteX2" fmla="*/ 61840 w 133605"/>
                  <a:gd name="connsiteY2" fmla="*/ 90387 h 91382"/>
                  <a:gd name="connsiteX3" fmla="*/ 77625 w 133605"/>
                  <a:gd name="connsiteY3" fmla="*/ 88515 h 91382"/>
                  <a:gd name="connsiteX4" fmla="*/ 128398 w 133605"/>
                  <a:gd name="connsiteY4" fmla="*/ 59143 h 91382"/>
                  <a:gd name="connsiteX5" fmla="*/ 133605 w 133605"/>
                  <a:gd name="connsiteY5" fmla="*/ 52877 h 91382"/>
                  <a:gd name="connsiteX6" fmla="*/ 133605 w 133605"/>
                  <a:gd name="connsiteY6" fmla="*/ 38394 h 91382"/>
                  <a:gd name="connsiteX7" fmla="*/ 131734 w 133605"/>
                  <a:gd name="connsiteY7" fmla="*/ 35546 h 91382"/>
                  <a:gd name="connsiteX8" fmla="*/ 71767 w 133605"/>
                  <a:gd name="connsiteY8" fmla="*/ 966 h 91382"/>
                  <a:gd name="connsiteX9" fmla="*/ 55982 w 133605"/>
                  <a:gd name="connsiteY9" fmla="*/ 2919 h 91382"/>
                  <a:gd name="connsiteX10" fmla="*/ 5210 w 133605"/>
                  <a:gd name="connsiteY10" fmla="*/ 32210 h 91382"/>
                  <a:gd name="connsiteX11" fmla="*/ 3 w 133605"/>
                  <a:gd name="connsiteY11" fmla="*/ 38557 h 9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605" h="91382">
                    <a:moveTo>
                      <a:pt x="84" y="53040"/>
                    </a:moveTo>
                    <a:cubicBezTo>
                      <a:pt x="141" y="54261"/>
                      <a:pt x="857" y="55351"/>
                      <a:pt x="1955" y="55888"/>
                    </a:cubicBezTo>
                    <a:lnTo>
                      <a:pt x="61840" y="90387"/>
                    </a:lnTo>
                    <a:cubicBezTo>
                      <a:pt x="67113" y="92201"/>
                      <a:pt x="72922" y="91510"/>
                      <a:pt x="77625" y="88515"/>
                    </a:cubicBezTo>
                    <a:lnTo>
                      <a:pt x="128398" y="59143"/>
                    </a:lnTo>
                    <a:cubicBezTo>
                      <a:pt x="131734" y="57190"/>
                      <a:pt x="133605" y="54830"/>
                      <a:pt x="133605" y="52877"/>
                    </a:cubicBezTo>
                    <a:lnTo>
                      <a:pt x="133605" y="38394"/>
                    </a:lnTo>
                    <a:cubicBezTo>
                      <a:pt x="133548" y="37174"/>
                      <a:pt x="132832" y="36083"/>
                      <a:pt x="131734" y="35546"/>
                    </a:cubicBezTo>
                    <a:lnTo>
                      <a:pt x="71767" y="966"/>
                    </a:lnTo>
                    <a:cubicBezTo>
                      <a:pt x="66487" y="-824"/>
                      <a:pt x="60669" y="-100"/>
                      <a:pt x="55982" y="2919"/>
                    </a:cubicBezTo>
                    <a:lnTo>
                      <a:pt x="5210" y="32210"/>
                    </a:lnTo>
                    <a:cubicBezTo>
                      <a:pt x="1793" y="34163"/>
                      <a:pt x="-79" y="36604"/>
                      <a:pt x="3" y="38557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7AEFAD2D-35E1-90C8-29A8-56F2AD69A974}"/>
                  </a:ext>
                </a:extLst>
              </p:cNvPr>
              <p:cNvSpPr/>
              <p:nvPr/>
            </p:nvSpPr>
            <p:spPr>
              <a:xfrm>
                <a:off x="6430094" y="5148597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790 w 68509"/>
                  <a:gd name="connsiteY1" fmla="*/ 2685 h 52864"/>
                  <a:gd name="connsiteX2" fmla="*/ 61757 w 68509"/>
                  <a:gd name="connsiteY2" fmla="*/ 37266 h 52864"/>
                  <a:gd name="connsiteX3" fmla="*/ 68510 w 68509"/>
                  <a:gd name="connsiteY3" fmla="*/ 38242 h 52864"/>
                  <a:gd name="connsiteX4" fmla="*/ 68510 w 68509"/>
                  <a:gd name="connsiteY4" fmla="*/ 52725 h 52864"/>
                  <a:gd name="connsiteX5" fmla="*/ 61757 w 68509"/>
                  <a:gd name="connsiteY5" fmla="*/ 51749 h 52864"/>
                  <a:gd name="connsiteX6" fmla="*/ 1871 w 68509"/>
                  <a:gd name="connsiteY6" fmla="*/ 17087 h 52864"/>
                  <a:gd name="connsiteX7" fmla="*/ 0 w 68509"/>
                  <a:gd name="connsiteY7" fmla="*/ 14320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65" y="1155"/>
                      <a:pt x="749" y="2181"/>
                      <a:pt x="1790" y="2685"/>
                    </a:cubicBezTo>
                    <a:lnTo>
                      <a:pt x="61757" y="37266"/>
                    </a:lnTo>
                    <a:cubicBezTo>
                      <a:pt x="63856" y="38266"/>
                      <a:pt x="66215" y="38600"/>
                      <a:pt x="68510" y="38242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9"/>
                    </a:cubicBezTo>
                    <a:lnTo>
                      <a:pt x="1871" y="17087"/>
                    </a:lnTo>
                    <a:cubicBezTo>
                      <a:pt x="757" y="16607"/>
                      <a:pt x="33" y="15533"/>
                      <a:pt x="0" y="14320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47B248C6-4C09-3BF4-5477-36E379E3CB8E}"/>
                  </a:ext>
                </a:extLst>
              </p:cNvPr>
              <p:cNvSpPr/>
              <p:nvPr/>
            </p:nvSpPr>
            <p:spPr>
              <a:xfrm>
                <a:off x="6498604" y="5148191"/>
                <a:ext cx="65013" cy="52887"/>
              </a:xfrm>
              <a:custGeom>
                <a:avLst/>
                <a:gdLst>
                  <a:gd name="connsiteX0" fmla="*/ 65011 w 65013"/>
                  <a:gd name="connsiteY0" fmla="*/ 0 h 52887"/>
                  <a:gd name="connsiteX1" fmla="*/ 65011 w 65013"/>
                  <a:gd name="connsiteY1" fmla="*/ 14646 h 52887"/>
                  <a:gd name="connsiteX2" fmla="*/ 59804 w 65013"/>
                  <a:gd name="connsiteY2" fmla="*/ 20911 h 52887"/>
                  <a:gd name="connsiteX3" fmla="*/ 9032 w 65013"/>
                  <a:gd name="connsiteY3" fmla="*/ 50040 h 52887"/>
                  <a:gd name="connsiteX4" fmla="*/ 0 w 65013"/>
                  <a:gd name="connsiteY4" fmla="*/ 52888 h 52887"/>
                  <a:gd name="connsiteX5" fmla="*/ 0 w 65013"/>
                  <a:gd name="connsiteY5" fmla="*/ 38649 h 52887"/>
                  <a:gd name="connsiteX6" fmla="*/ 9032 w 65013"/>
                  <a:gd name="connsiteY6" fmla="*/ 35719 h 52887"/>
                  <a:gd name="connsiteX7" fmla="*/ 59804 w 65013"/>
                  <a:gd name="connsiteY7" fmla="*/ 6428 h 52887"/>
                  <a:gd name="connsiteX8" fmla="*/ 65011 w 65013"/>
                  <a:gd name="connsiteY8" fmla="*/ 0 h 5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2887">
                    <a:moveTo>
                      <a:pt x="65011" y="0"/>
                    </a:moveTo>
                    <a:lnTo>
                      <a:pt x="65011" y="14646"/>
                    </a:lnTo>
                    <a:cubicBezTo>
                      <a:pt x="65011" y="16599"/>
                      <a:pt x="63221" y="18958"/>
                      <a:pt x="59804" y="20911"/>
                    </a:cubicBezTo>
                    <a:lnTo>
                      <a:pt x="9032" y="50040"/>
                    </a:lnTo>
                    <a:cubicBezTo>
                      <a:pt x="6249" y="51610"/>
                      <a:pt x="3173" y="52579"/>
                      <a:pt x="0" y="52888"/>
                    </a:cubicBezTo>
                    <a:lnTo>
                      <a:pt x="0" y="38649"/>
                    </a:lnTo>
                    <a:cubicBezTo>
                      <a:pt x="3182" y="38307"/>
                      <a:pt x="6257" y="37314"/>
                      <a:pt x="9032" y="35719"/>
                    </a:cubicBezTo>
                    <a:lnTo>
                      <a:pt x="59804" y="6428"/>
                    </a:lnTo>
                    <a:cubicBezTo>
                      <a:pt x="63221" y="4394"/>
                      <a:pt x="65093" y="1953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63210C91-2FFD-FDB7-2269-08400AE914C0}"/>
                  </a:ext>
                </a:extLst>
              </p:cNvPr>
              <p:cNvSpPr/>
              <p:nvPr/>
            </p:nvSpPr>
            <p:spPr>
              <a:xfrm>
                <a:off x="6216181" y="4986446"/>
                <a:ext cx="133523" cy="91402"/>
              </a:xfrm>
              <a:custGeom>
                <a:avLst/>
                <a:gdLst>
                  <a:gd name="connsiteX0" fmla="*/ 3 w 133523"/>
                  <a:gd name="connsiteY0" fmla="*/ 53040 h 91402"/>
                  <a:gd name="connsiteX1" fmla="*/ 1874 w 133523"/>
                  <a:gd name="connsiteY1" fmla="*/ 55888 h 91402"/>
                  <a:gd name="connsiteX2" fmla="*/ 61759 w 133523"/>
                  <a:gd name="connsiteY2" fmla="*/ 90468 h 91402"/>
                  <a:gd name="connsiteX3" fmla="*/ 77544 w 133523"/>
                  <a:gd name="connsiteY3" fmla="*/ 88516 h 91402"/>
                  <a:gd name="connsiteX4" fmla="*/ 128316 w 133523"/>
                  <a:gd name="connsiteY4" fmla="*/ 59142 h 91402"/>
                  <a:gd name="connsiteX5" fmla="*/ 133524 w 133523"/>
                  <a:gd name="connsiteY5" fmla="*/ 52877 h 91402"/>
                  <a:gd name="connsiteX6" fmla="*/ 133524 w 133523"/>
                  <a:gd name="connsiteY6" fmla="*/ 38394 h 91402"/>
                  <a:gd name="connsiteX7" fmla="*/ 131652 w 133523"/>
                  <a:gd name="connsiteY7" fmla="*/ 35546 h 91402"/>
                  <a:gd name="connsiteX8" fmla="*/ 71767 w 133523"/>
                  <a:gd name="connsiteY8" fmla="*/ 966 h 91402"/>
                  <a:gd name="connsiteX9" fmla="*/ 55982 w 133523"/>
                  <a:gd name="connsiteY9" fmla="*/ 2919 h 91402"/>
                  <a:gd name="connsiteX10" fmla="*/ 5210 w 133523"/>
                  <a:gd name="connsiteY10" fmla="*/ 32210 h 91402"/>
                  <a:gd name="connsiteX11" fmla="*/ 3 w 133523"/>
                  <a:gd name="connsiteY11" fmla="*/ 38557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3" h="91402">
                    <a:moveTo>
                      <a:pt x="3" y="53040"/>
                    </a:moveTo>
                    <a:cubicBezTo>
                      <a:pt x="60" y="54261"/>
                      <a:pt x="776" y="55351"/>
                      <a:pt x="1874" y="55888"/>
                    </a:cubicBezTo>
                    <a:lnTo>
                      <a:pt x="61759" y="90468"/>
                    </a:lnTo>
                    <a:cubicBezTo>
                      <a:pt x="67048" y="92209"/>
                      <a:pt x="72841" y="91493"/>
                      <a:pt x="77544" y="88516"/>
                    </a:cubicBezTo>
                    <a:lnTo>
                      <a:pt x="128316" y="59142"/>
                    </a:lnTo>
                    <a:cubicBezTo>
                      <a:pt x="131734" y="57271"/>
                      <a:pt x="133524" y="54911"/>
                      <a:pt x="133524" y="52877"/>
                    </a:cubicBezTo>
                    <a:lnTo>
                      <a:pt x="133524" y="38394"/>
                    </a:lnTo>
                    <a:cubicBezTo>
                      <a:pt x="133507" y="37166"/>
                      <a:pt x="132775" y="36051"/>
                      <a:pt x="131652" y="35546"/>
                    </a:cubicBezTo>
                    <a:lnTo>
                      <a:pt x="71767" y="966"/>
                    </a:lnTo>
                    <a:cubicBezTo>
                      <a:pt x="66487" y="-824"/>
                      <a:pt x="60669" y="-100"/>
                      <a:pt x="55982" y="2919"/>
                    </a:cubicBezTo>
                    <a:lnTo>
                      <a:pt x="5210" y="32210"/>
                    </a:lnTo>
                    <a:cubicBezTo>
                      <a:pt x="1793" y="34244"/>
                      <a:pt x="-79" y="36604"/>
                      <a:pt x="3" y="38557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B10312C2-0B09-210E-4F7D-47B9BB21D817}"/>
                  </a:ext>
                </a:extLst>
              </p:cNvPr>
              <p:cNvSpPr/>
              <p:nvPr/>
            </p:nvSpPr>
            <p:spPr>
              <a:xfrm>
                <a:off x="6216184" y="5025084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871 w 68509"/>
                  <a:gd name="connsiteY1" fmla="*/ 2685 h 52864"/>
                  <a:gd name="connsiteX2" fmla="*/ 61757 w 68509"/>
                  <a:gd name="connsiteY2" fmla="*/ 37265 h 52864"/>
                  <a:gd name="connsiteX3" fmla="*/ 68510 w 68509"/>
                  <a:gd name="connsiteY3" fmla="*/ 38242 h 52864"/>
                  <a:gd name="connsiteX4" fmla="*/ 68510 w 68509"/>
                  <a:gd name="connsiteY4" fmla="*/ 52725 h 52864"/>
                  <a:gd name="connsiteX5" fmla="*/ 61757 w 68509"/>
                  <a:gd name="connsiteY5" fmla="*/ 51748 h 52864"/>
                  <a:gd name="connsiteX6" fmla="*/ 1871 w 68509"/>
                  <a:gd name="connsiteY6" fmla="*/ 17249 h 52864"/>
                  <a:gd name="connsiteX7" fmla="*/ 0 w 68509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81" y="1172"/>
                      <a:pt x="797" y="2205"/>
                      <a:pt x="1871" y="2685"/>
                    </a:cubicBezTo>
                    <a:lnTo>
                      <a:pt x="61757" y="37265"/>
                    </a:lnTo>
                    <a:cubicBezTo>
                      <a:pt x="63848" y="38299"/>
                      <a:pt x="66215" y="38640"/>
                      <a:pt x="68510" y="38242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8"/>
                    </a:cubicBezTo>
                    <a:lnTo>
                      <a:pt x="1871" y="17249"/>
                    </a:lnTo>
                    <a:cubicBezTo>
                      <a:pt x="797" y="16688"/>
                      <a:pt x="90" y="15614"/>
                      <a:pt x="0" y="14402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4632CFC7-497A-56E1-9953-743E0C1AC89B}"/>
                  </a:ext>
                </a:extLst>
              </p:cNvPr>
              <p:cNvSpPr/>
              <p:nvPr/>
            </p:nvSpPr>
            <p:spPr>
              <a:xfrm>
                <a:off x="6284694" y="5024678"/>
                <a:ext cx="65013" cy="53131"/>
              </a:xfrm>
              <a:custGeom>
                <a:avLst/>
                <a:gdLst>
                  <a:gd name="connsiteX0" fmla="*/ 65011 w 65013"/>
                  <a:gd name="connsiteY0" fmla="*/ 0 h 53131"/>
                  <a:gd name="connsiteX1" fmla="*/ 65011 w 65013"/>
                  <a:gd name="connsiteY1" fmla="*/ 14727 h 53131"/>
                  <a:gd name="connsiteX2" fmla="*/ 59804 w 65013"/>
                  <a:gd name="connsiteY2" fmla="*/ 20911 h 53131"/>
                  <a:gd name="connsiteX3" fmla="*/ 9031 w 65013"/>
                  <a:gd name="connsiteY3" fmla="*/ 50284 h 53131"/>
                  <a:gd name="connsiteX4" fmla="*/ 0 w 65013"/>
                  <a:gd name="connsiteY4" fmla="*/ 53132 h 53131"/>
                  <a:gd name="connsiteX5" fmla="*/ 0 w 65013"/>
                  <a:gd name="connsiteY5" fmla="*/ 38649 h 53131"/>
                  <a:gd name="connsiteX6" fmla="*/ 9031 w 65013"/>
                  <a:gd name="connsiteY6" fmla="*/ 35719 h 53131"/>
                  <a:gd name="connsiteX7" fmla="*/ 59804 w 65013"/>
                  <a:gd name="connsiteY7" fmla="*/ 6428 h 53131"/>
                  <a:gd name="connsiteX8" fmla="*/ 65011 w 65013"/>
                  <a:gd name="connsiteY8" fmla="*/ 0 h 5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131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680"/>
                      <a:pt x="63221" y="19040"/>
                      <a:pt x="59804" y="20911"/>
                    </a:cubicBezTo>
                    <a:lnTo>
                      <a:pt x="9031" y="50284"/>
                    </a:lnTo>
                    <a:cubicBezTo>
                      <a:pt x="6265" y="51887"/>
                      <a:pt x="3181" y="52855"/>
                      <a:pt x="0" y="53132"/>
                    </a:cubicBezTo>
                    <a:lnTo>
                      <a:pt x="0" y="38649"/>
                    </a:lnTo>
                    <a:cubicBezTo>
                      <a:pt x="3181" y="38307"/>
                      <a:pt x="6257" y="37314"/>
                      <a:pt x="9031" y="35719"/>
                    </a:cubicBezTo>
                    <a:lnTo>
                      <a:pt x="59804" y="6428"/>
                    </a:lnTo>
                    <a:cubicBezTo>
                      <a:pt x="63221" y="4394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74E35955-45CB-4B9D-729B-7889DA8950BB}"/>
                  </a:ext>
                </a:extLst>
              </p:cNvPr>
              <p:cNvSpPr/>
              <p:nvPr/>
            </p:nvSpPr>
            <p:spPr>
              <a:xfrm>
                <a:off x="6323180" y="5048203"/>
                <a:ext cx="133557" cy="91382"/>
              </a:xfrm>
              <a:custGeom>
                <a:avLst/>
                <a:gdLst>
                  <a:gd name="connsiteX0" fmla="*/ 0 w 133557"/>
                  <a:gd name="connsiteY0" fmla="*/ 53040 h 91382"/>
                  <a:gd name="connsiteX1" fmla="*/ 1790 w 133557"/>
                  <a:gd name="connsiteY1" fmla="*/ 55888 h 91382"/>
                  <a:gd name="connsiteX2" fmla="*/ 61757 w 133557"/>
                  <a:gd name="connsiteY2" fmla="*/ 90387 h 91382"/>
                  <a:gd name="connsiteX3" fmla="*/ 77541 w 133557"/>
                  <a:gd name="connsiteY3" fmla="*/ 88515 h 91382"/>
                  <a:gd name="connsiteX4" fmla="*/ 128314 w 133557"/>
                  <a:gd name="connsiteY4" fmla="*/ 59142 h 91382"/>
                  <a:gd name="connsiteX5" fmla="*/ 133521 w 133557"/>
                  <a:gd name="connsiteY5" fmla="*/ 52877 h 91382"/>
                  <a:gd name="connsiteX6" fmla="*/ 133521 w 133557"/>
                  <a:gd name="connsiteY6" fmla="*/ 38394 h 91382"/>
                  <a:gd name="connsiteX7" fmla="*/ 131731 w 133557"/>
                  <a:gd name="connsiteY7" fmla="*/ 35546 h 91382"/>
                  <a:gd name="connsiteX8" fmla="*/ 71765 w 133557"/>
                  <a:gd name="connsiteY8" fmla="*/ 966 h 91382"/>
                  <a:gd name="connsiteX9" fmla="*/ 55980 w 133557"/>
                  <a:gd name="connsiteY9" fmla="*/ 2919 h 91382"/>
                  <a:gd name="connsiteX10" fmla="*/ 5208 w 133557"/>
                  <a:gd name="connsiteY10" fmla="*/ 32210 h 91382"/>
                  <a:gd name="connsiteX11" fmla="*/ 0 w 133557"/>
                  <a:gd name="connsiteY11" fmla="*/ 38557 h 91382"/>
                  <a:gd name="connsiteX12" fmla="*/ 0 w 133557"/>
                  <a:gd name="connsiteY12" fmla="*/ 53040 h 9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557" h="91382">
                    <a:moveTo>
                      <a:pt x="0" y="53040"/>
                    </a:moveTo>
                    <a:cubicBezTo>
                      <a:pt x="25" y="54244"/>
                      <a:pt x="708" y="55343"/>
                      <a:pt x="1790" y="55888"/>
                    </a:cubicBezTo>
                    <a:lnTo>
                      <a:pt x="61757" y="90387"/>
                    </a:lnTo>
                    <a:cubicBezTo>
                      <a:pt x="67029" y="92201"/>
                      <a:pt x="72839" y="91510"/>
                      <a:pt x="77541" y="88515"/>
                    </a:cubicBezTo>
                    <a:lnTo>
                      <a:pt x="128314" y="59142"/>
                    </a:lnTo>
                    <a:cubicBezTo>
                      <a:pt x="131650" y="57190"/>
                      <a:pt x="133440" y="54911"/>
                      <a:pt x="133521" y="52877"/>
                    </a:cubicBezTo>
                    <a:cubicBezTo>
                      <a:pt x="133603" y="50843"/>
                      <a:pt x="133521" y="40347"/>
                      <a:pt x="133521" y="38394"/>
                    </a:cubicBezTo>
                    <a:cubicBezTo>
                      <a:pt x="133497" y="37190"/>
                      <a:pt x="132813" y="36092"/>
                      <a:pt x="131731" y="35546"/>
                    </a:cubicBezTo>
                    <a:lnTo>
                      <a:pt x="71765" y="966"/>
                    </a:lnTo>
                    <a:cubicBezTo>
                      <a:pt x="66484" y="-824"/>
                      <a:pt x="60666" y="-100"/>
                      <a:pt x="55980" y="2919"/>
                    </a:cubicBezTo>
                    <a:lnTo>
                      <a:pt x="5208" y="32210"/>
                    </a:lnTo>
                    <a:cubicBezTo>
                      <a:pt x="1790" y="34163"/>
                      <a:pt x="0" y="36604"/>
                      <a:pt x="0" y="38557"/>
                    </a:cubicBezTo>
                    <a:cubicBezTo>
                      <a:pt x="0" y="40510"/>
                      <a:pt x="0" y="51087"/>
                      <a:pt x="0" y="53040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53329084-8CCA-DFA6-A97D-04306D94E279}"/>
                  </a:ext>
                </a:extLst>
              </p:cNvPr>
              <p:cNvSpPr/>
              <p:nvPr/>
            </p:nvSpPr>
            <p:spPr>
              <a:xfrm>
                <a:off x="6322773" y="5086841"/>
                <a:ext cx="68591" cy="52864"/>
              </a:xfrm>
              <a:custGeom>
                <a:avLst/>
                <a:gdLst>
                  <a:gd name="connsiteX0" fmla="*/ 0 w 68591"/>
                  <a:gd name="connsiteY0" fmla="*/ 0 h 52864"/>
                  <a:gd name="connsiteX1" fmla="*/ 1871 w 68591"/>
                  <a:gd name="connsiteY1" fmla="*/ 2685 h 52864"/>
                  <a:gd name="connsiteX2" fmla="*/ 61757 w 68591"/>
                  <a:gd name="connsiteY2" fmla="*/ 37266 h 52864"/>
                  <a:gd name="connsiteX3" fmla="*/ 68591 w 68591"/>
                  <a:gd name="connsiteY3" fmla="*/ 38242 h 52864"/>
                  <a:gd name="connsiteX4" fmla="*/ 68591 w 68591"/>
                  <a:gd name="connsiteY4" fmla="*/ 52725 h 52864"/>
                  <a:gd name="connsiteX5" fmla="*/ 61838 w 68591"/>
                  <a:gd name="connsiteY5" fmla="*/ 51749 h 52864"/>
                  <a:gd name="connsiteX6" fmla="*/ 1953 w 68591"/>
                  <a:gd name="connsiteY6" fmla="*/ 17249 h 52864"/>
                  <a:gd name="connsiteX7" fmla="*/ 81 w 68591"/>
                  <a:gd name="connsiteY7" fmla="*/ 14402 h 52864"/>
                  <a:gd name="connsiteX8" fmla="*/ 0 w 68591"/>
                  <a:gd name="connsiteY8" fmla="*/ 0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91" h="52864">
                    <a:moveTo>
                      <a:pt x="0" y="0"/>
                    </a:moveTo>
                    <a:cubicBezTo>
                      <a:pt x="130" y="1155"/>
                      <a:pt x="830" y="2164"/>
                      <a:pt x="1871" y="2685"/>
                    </a:cubicBezTo>
                    <a:lnTo>
                      <a:pt x="61757" y="37266"/>
                    </a:lnTo>
                    <a:cubicBezTo>
                      <a:pt x="63888" y="38258"/>
                      <a:pt x="66264" y="38600"/>
                      <a:pt x="68591" y="38242"/>
                    </a:cubicBezTo>
                    <a:lnTo>
                      <a:pt x="68591" y="52725"/>
                    </a:lnTo>
                    <a:cubicBezTo>
                      <a:pt x="66297" y="53083"/>
                      <a:pt x="63937" y="52749"/>
                      <a:pt x="61838" y="51749"/>
                    </a:cubicBezTo>
                    <a:lnTo>
                      <a:pt x="1953" y="17249"/>
                    </a:lnTo>
                    <a:cubicBezTo>
                      <a:pt x="830" y="16745"/>
                      <a:pt x="98" y="15630"/>
                      <a:pt x="81" y="14402"/>
                    </a:cubicBezTo>
                    <a:cubicBezTo>
                      <a:pt x="0" y="12449"/>
                      <a:pt x="407" y="1465"/>
                      <a:pt x="0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75B70B4D-6C50-C53E-CAD2-35D72F655BAF}"/>
                  </a:ext>
                </a:extLst>
              </p:cNvPr>
              <p:cNvSpPr/>
              <p:nvPr/>
            </p:nvSpPr>
            <p:spPr>
              <a:xfrm>
                <a:off x="6391608" y="5086434"/>
                <a:ext cx="65013" cy="52968"/>
              </a:xfrm>
              <a:custGeom>
                <a:avLst/>
                <a:gdLst>
                  <a:gd name="connsiteX0" fmla="*/ 65011 w 65013"/>
                  <a:gd name="connsiteY0" fmla="*/ 0 h 52968"/>
                  <a:gd name="connsiteX1" fmla="*/ 65011 w 65013"/>
                  <a:gd name="connsiteY1" fmla="*/ 0 h 52968"/>
                  <a:gd name="connsiteX2" fmla="*/ 65011 w 65013"/>
                  <a:gd name="connsiteY2" fmla="*/ 14564 h 52968"/>
                  <a:gd name="connsiteX3" fmla="*/ 59804 w 65013"/>
                  <a:gd name="connsiteY3" fmla="*/ 20748 h 52968"/>
                  <a:gd name="connsiteX4" fmla="*/ 9032 w 65013"/>
                  <a:gd name="connsiteY4" fmla="*/ 50121 h 52968"/>
                  <a:gd name="connsiteX5" fmla="*/ 0 w 65013"/>
                  <a:gd name="connsiteY5" fmla="*/ 52969 h 52968"/>
                  <a:gd name="connsiteX6" fmla="*/ 0 w 65013"/>
                  <a:gd name="connsiteY6" fmla="*/ 38567 h 52968"/>
                  <a:gd name="connsiteX7" fmla="*/ 9032 w 65013"/>
                  <a:gd name="connsiteY7" fmla="*/ 35638 h 52968"/>
                  <a:gd name="connsiteX8" fmla="*/ 59722 w 65013"/>
                  <a:gd name="connsiteY8" fmla="*/ 6347 h 52968"/>
                  <a:gd name="connsiteX9" fmla="*/ 65011 w 65013"/>
                  <a:gd name="connsiteY9" fmla="*/ 0 h 5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8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1953"/>
                      <a:pt x="65011" y="13425"/>
                      <a:pt x="65011" y="14564"/>
                    </a:cubicBezTo>
                    <a:cubicBezTo>
                      <a:pt x="64360" y="17339"/>
                      <a:pt x="62424" y="19633"/>
                      <a:pt x="59804" y="20748"/>
                    </a:cubicBezTo>
                    <a:lnTo>
                      <a:pt x="9032" y="50121"/>
                    </a:lnTo>
                    <a:cubicBezTo>
                      <a:pt x="6257" y="51700"/>
                      <a:pt x="3182" y="52676"/>
                      <a:pt x="0" y="52969"/>
                    </a:cubicBezTo>
                    <a:lnTo>
                      <a:pt x="0" y="38567"/>
                    </a:lnTo>
                    <a:cubicBezTo>
                      <a:pt x="3173" y="38193"/>
                      <a:pt x="6241" y="37192"/>
                      <a:pt x="9032" y="35638"/>
                    </a:cubicBezTo>
                    <a:lnTo>
                      <a:pt x="59722" y="6347"/>
                    </a:lnTo>
                    <a:cubicBezTo>
                      <a:pt x="63302" y="4394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CC404065-738A-24EA-A85D-3F1E3EA568D1}"/>
                  </a:ext>
                </a:extLst>
              </p:cNvPr>
              <p:cNvSpPr/>
              <p:nvPr/>
            </p:nvSpPr>
            <p:spPr>
              <a:xfrm>
                <a:off x="6537399" y="4801014"/>
                <a:ext cx="133700" cy="91402"/>
              </a:xfrm>
              <a:custGeom>
                <a:avLst/>
                <a:gdLst>
                  <a:gd name="connsiteX0" fmla="*/ 17 w 133700"/>
                  <a:gd name="connsiteY0" fmla="*/ 53040 h 91402"/>
                  <a:gd name="connsiteX1" fmla="*/ 1807 w 133700"/>
                  <a:gd name="connsiteY1" fmla="*/ 55888 h 91402"/>
                  <a:gd name="connsiteX2" fmla="*/ 62017 w 133700"/>
                  <a:gd name="connsiteY2" fmla="*/ 90468 h 91402"/>
                  <a:gd name="connsiteX3" fmla="*/ 77802 w 133700"/>
                  <a:gd name="connsiteY3" fmla="*/ 88515 h 91402"/>
                  <a:gd name="connsiteX4" fmla="*/ 128574 w 133700"/>
                  <a:gd name="connsiteY4" fmla="*/ 59143 h 91402"/>
                  <a:gd name="connsiteX5" fmla="*/ 133700 w 133700"/>
                  <a:gd name="connsiteY5" fmla="*/ 52959 h 91402"/>
                  <a:gd name="connsiteX6" fmla="*/ 133700 w 133700"/>
                  <a:gd name="connsiteY6" fmla="*/ 38394 h 91402"/>
                  <a:gd name="connsiteX7" fmla="*/ 131910 w 133700"/>
                  <a:gd name="connsiteY7" fmla="*/ 35546 h 91402"/>
                  <a:gd name="connsiteX8" fmla="*/ 71944 w 133700"/>
                  <a:gd name="connsiteY8" fmla="*/ 966 h 91402"/>
                  <a:gd name="connsiteX9" fmla="*/ 56159 w 133700"/>
                  <a:gd name="connsiteY9" fmla="*/ 2919 h 91402"/>
                  <a:gd name="connsiteX10" fmla="*/ 5387 w 133700"/>
                  <a:gd name="connsiteY10" fmla="*/ 32211 h 91402"/>
                  <a:gd name="connsiteX11" fmla="*/ 179 w 133700"/>
                  <a:gd name="connsiteY11" fmla="*/ 38557 h 91402"/>
                  <a:gd name="connsiteX12" fmla="*/ 17 w 133700"/>
                  <a:gd name="connsiteY12" fmla="*/ 53040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700" h="91402">
                    <a:moveTo>
                      <a:pt x="17" y="53040"/>
                    </a:moveTo>
                    <a:cubicBezTo>
                      <a:pt x="41" y="54244"/>
                      <a:pt x="725" y="55343"/>
                      <a:pt x="1807" y="55888"/>
                    </a:cubicBezTo>
                    <a:lnTo>
                      <a:pt x="62017" y="90468"/>
                    </a:lnTo>
                    <a:cubicBezTo>
                      <a:pt x="67306" y="92210"/>
                      <a:pt x="73099" y="91493"/>
                      <a:pt x="77802" y="88515"/>
                    </a:cubicBezTo>
                    <a:lnTo>
                      <a:pt x="128574" y="59143"/>
                    </a:lnTo>
                    <a:cubicBezTo>
                      <a:pt x="131910" y="57271"/>
                      <a:pt x="133700" y="54911"/>
                      <a:pt x="133700" y="52959"/>
                    </a:cubicBezTo>
                    <a:lnTo>
                      <a:pt x="133700" y="38394"/>
                    </a:lnTo>
                    <a:cubicBezTo>
                      <a:pt x="133676" y="37190"/>
                      <a:pt x="132992" y="36092"/>
                      <a:pt x="131910" y="35546"/>
                    </a:cubicBezTo>
                    <a:lnTo>
                      <a:pt x="71944" y="966"/>
                    </a:lnTo>
                    <a:cubicBezTo>
                      <a:pt x="66663" y="-824"/>
                      <a:pt x="60845" y="-100"/>
                      <a:pt x="56159" y="2919"/>
                    </a:cubicBezTo>
                    <a:lnTo>
                      <a:pt x="5387" y="32211"/>
                    </a:lnTo>
                    <a:cubicBezTo>
                      <a:pt x="1969" y="34245"/>
                      <a:pt x="179" y="36604"/>
                      <a:pt x="179" y="38557"/>
                    </a:cubicBezTo>
                    <a:cubicBezTo>
                      <a:pt x="179" y="40510"/>
                      <a:pt x="-65" y="51087"/>
                      <a:pt x="17" y="5304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1F754501-1DED-0017-4C4D-CB4C2E745047}"/>
                  </a:ext>
                </a:extLst>
              </p:cNvPr>
              <p:cNvSpPr/>
              <p:nvPr/>
            </p:nvSpPr>
            <p:spPr>
              <a:xfrm>
                <a:off x="6605844" y="4839245"/>
                <a:ext cx="65013" cy="52969"/>
              </a:xfrm>
              <a:custGeom>
                <a:avLst/>
                <a:gdLst>
                  <a:gd name="connsiteX0" fmla="*/ 65011 w 65013"/>
                  <a:gd name="connsiteY0" fmla="*/ 0 h 52969"/>
                  <a:gd name="connsiteX1" fmla="*/ 65011 w 65013"/>
                  <a:gd name="connsiteY1" fmla="*/ 0 h 52969"/>
                  <a:gd name="connsiteX2" fmla="*/ 65011 w 65013"/>
                  <a:gd name="connsiteY2" fmla="*/ 14565 h 52969"/>
                  <a:gd name="connsiteX3" fmla="*/ 59804 w 65013"/>
                  <a:gd name="connsiteY3" fmla="*/ 20748 h 52969"/>
                  <a:gd name="connsiteX4" fmla="*/ 9031 w 65013"/>
                  <a:gd name="connsiteY4" fmla="*/ 50121 h 52969"/>
                  <a:gd name="connsiteX5" fmla="*/ 0 w 65013"/>
                  <a:gd name="connsiteY5" fmla="*/ 52969 h 52969"/>
                  <a:gd name="connsiteX6" fmla="*/ 0 w 65013"/>
                  <a:gd name="connsiteY6" fmla="*/ 38486 h 52969"/>
                  <a:gd name="connsiteX7" fmla="*/ 9031 w 65013"/>
                  <a:gd name="connsiteY7" fmla="*/ 35557 h 52969"/>
                  <a:gd name="connsiteX8" fmla="*/ 59804 w 65013"/>
                  <a:gd name="connsiteY8" fmla="*/ 6265 h 52969"/>
                  <a:gd name="connsiteX9" fmla="*/ 65011 w 65013"/>
                  <a:gd name="connsiteY9" fmla="*/ 0 h 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9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1953"/>
                      <a:pt x="65011" y="13425"/>
                      <a:pt x="65011" y="14565"/>
                    </a:cubicBezTo>
                    <a:cubicBezTo>
                      <a:pt x="65011" y="15704"/>
                      <a:pt x="63140" y="18877"/>
                      <a:pt x="59804" y="20748"/>
                    </a:cubicBezTo>
                    <a:lnTo>
                      <a:pt x="9031" y="50121"/>
                    </a:lnTo>
                    <a:cubicBezTo>
                      <a:pt x="6257" y="51700"/>
                      <a:pt x="3181" y="52676"/>
                      <a:pt x="0" y="52969"/>
                    </a:cubicBezTo>
                    <a:lnTo>
                      <a:pt x="0" y="38486"/>
                    </a:lnTo>
                    <a:cubicBezTo>
                      <a:pt x="3181" y="38144"/>
                      <a:pt x="6257" y="37152"/>
                      <a:pt x="9031" y="35557"/>
                    </a:cubicBezTo>
                    <a:lnTo>
                      <a:pt x="59804" y="6265"/>
                    </a:lnTo>
                    <a:cubicBezTo>
                      <a:pt x="63302" y="4394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05684484-7125-C985-F5CE-F82D9B313E52}"/>
                  </a:ext>
                </a:extLst>
              </p:cNvPr>
              <p:cNvSpPr/>
              <p:nvPr/>
            </p:nvSpPr>
            <p:spPr>
              <a:xfrm>
                <a:off x="6537253" y="4839652"/>
                <a:ext cx="68591" cy="52887"/>
              </a:xfrm>
              <a:custGeom>
                <a:avLst/>
                <a:gdLst>
                  <a:gd name="connsiteX0" fmla="*/ 81 w 68591"/>
                  <a:gd name="connsiteY0" fmla="*/ 0 h 52887"/>
                  <a:gd name="connsiteX1" fmla="*/ 1953 w 68591"/>
                  <a:gd name="connsiteY1" fmla="*/ 2685 h 52887"/>
                  <a:gd name="connsiteX2" fmla="*/ 61838 w 68591"/>
                  <a:gd name="connsiteY2" fmla="*/ 37266 h 52887"/>
                  <a:gd name="connsiteX3" fmla="*/ 68591 w 68591"/>
                  <a:gd name="connsiteY3" fmla="*/ 38242 h 52887"/>
                  <a:gd name="connsiteX4" fmla="*/ 68591 w 68591"/>
                  <a:gd name="connsiteY4" fmla="*/ 52725 h 52887"/>
                  <a:gd name="connsiteX5" fmla="*/ 61838 w 68591"/>
                  <a:gd name="connsiteY5" fmla="*/ 51749 h 52887"/>
                  <a:gd name="connsiteX6" fmla="*/ 1871 w 68591"/>
                  <a:gd name="connsiteY6" fmla="*/ 17249 h 52887"/>
                  <a:gd name="connsiteX7" fmla="*/ 0 w 68591"/>
                  <a:gd name="connsiteY7" fmla="*/ 14402 h 52887"/>
                  <a:gd name="connsiteX8" fmla="*/ 81 w 68591"/>
                  <a:gd name="connsiteY8" fmla="*/ 0 h 5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91" h="52887">
                    <a:moveTo>
                      <a:pt x="81" y="0"/>
                    </a:moveTo>
                    <a:cubicBezTo>
                      <a:pt x="163" y="1172"/>
                      <a:pt x="879" y="2205"/>
                      <a:pt x="1953" y="2685"/>
                    </a:cubicBezTo>
                    <a:lnTo>
                      <a:pt x="61838" y="37266"/>
                    </a:lnTo>
                    <a:cubicBezTo>
                      <a:pt x="63929" y="38299"/>
                      <a:pt x="66297" y="38640"/>
                      <a:pt x="68591" y="38242"/>
                    </a:cubicBezTo>
                    <a:lnTo>
                      <a:pt x="68591" y="52725"/>
                    </a:lnTo>
                    <a:cubicBezTo>
                      <a:pt x="66297" y="53124"/>
                      <a:pt x="63929" y="52782"/>
                      <a:pt x="61838" y="51749"/>
                    </a:cubicBezTo>
                    <a:lnTo>
                      <a:pt x="1871" y="17249"/>
                    </a:lnTo>
                    <a:cubicBezTo>
                      <a:pt x="798" y="16688"/>
                      <a:pt x="90" y="15614"/>
                      <a:pt x="0" y="14402"/>
                    </a:cubicBezTo>
                    <a:cubicBezTo>
                      <a:pt x="81" y="12449"/>
                      <a:pt x="163" y="1465"/>
                      <a:pt x="81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D9598110-0692-B790-03F7-4C108CDE4C22}"/>
                  </a:ext>
                </a:extLst>
              </p:cNvPr>
              <p:cNvSpPr/>
              <p:nvPr/>
            </p:nvSpPr>
            <p:spPr>
              <a:xfrm>
                <a:off x="6537363" y="4801014"/>
                <a:ext cx="133519" cy="76894"/>
              </a:xfrm>
              <a:custGeom>
                <a:avLst/>
                <a:gdLst>
                  <a:gd name="connsiteX0" fmla="*/ 71735 w 133519"/>
                  <a:gd name="connsiteY0" fmla="*/ 966 h 76894"/>
                  <a:gd name="connsiteX1" fmla="*/ 131702 w 133519"/>
                  <a:gd name="connsiteY1" fmla="*/ 35546 h 76894"/>
                  <a:gd name="connsiteX2" fmla="*/ 128285 w 133519"/>
                  <a:gd name="connsiteY2" fmla="*/ 44660 h 76894"/>
                  <a:gd name="connsiteX3" fmla="*/ 77512 w 133519"/>
                  <a:gd name="connsiteY3" fmla="*/ 73951 h 76894"/>
                  <a:gd name="connsiteX4" fmla="*/ 61727 w 133519"/>
                  <a:gd name="connsiteY4" fmla="*/ 75904 h 76894"/>
                  <a:gd name="connsiteX5" fmla="*/ 1842 w 133519"/>
                  <a:gd name="connsiteY5" fmla="*/ 41324 h 76894"/>
                  <a:gd name="connsiteX6" fmla="*/ 5178 w 133519"/>
                  <a:gd name="connsiteY6" fmla="*/ 32211 h 76894"/>
                  <a:gd name="connsiteX7" fmla="*/ 55950 w 133519"/>
                  <a:gd name="connsiteY7" fmla="*/ 2919 h 76894"/>
                  <a:gd name="connsiteX8" fmla="*/ 71735 w 133519"/>
                  <a:gd name="connsiteY8" fmla="*/ 966 h 7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519" h="76894">
                    <a:moveTo>
                      <a:pt x="71735" y="966"/>
                    </a:moveTo>
                    <a:lnTo>
                      <a:pt x="131702" y="35546"/>
                    </a:lnTo>
                    <a:cubicBezTo>
                      <a:pt x="135119" y="37499"/>
                      <a:pt x="133573" y="41649"/>
                      <a:pt x="128285" y="44660"/>
                    </a:cubicBezTo>
                    <a:lnTo>
                      <a:pt x="77512" y="73951"/>
                    </a:lnTo>
                    <a:cubicBezTo>
                      <a:pt x="72834" y="77010"/>
                      <a:pt x="67008" y="77726"/>
                      <a:pt x="61727" y="75904"/>
                    </a:cubicBezTo>
                    <a:lnTo>
                      <a:pt x="1842" y="41324"/>
                    </a:lnTo>
                    <a:cubicBezTo>
                      <a:pt x="-1575" y="39371"/>
                      <a:pt x="-111" y="35302"/>
                      <a:pt x="5178" y="32211"/>
                    </a:cubicBezTo>
                    <a:lnTo>
                      <a:pt x="55950" y="2919"/>
                    </a:lnTo>
                    <a:cubicBezTo>
                      <a:pt x="60637" y="-100"/>
                      <a:pt x="66455" y="-824"/>
                      <a:pt x="71735" y="96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2C0996D0-78F4-0CEF-E74C-EF27BB5C71BB}"/>
                  </a:ext>
                </a:extLst>
              </p:cNvPr>
              <p:cNvSpPr/>
              <p:nvPr/>
            </p:nvSpPr>
            <p:spPr>
              <a:xfrm>
                <a:off x="6751163" y="5048087"/>
                <a:ext cx="133522" cy="91387"/>
              </a:xfrm>
              <a:custGeom>
                <a:avLst/>
                <a:gdLst>
                  <a:gd name="connsiteX0" fmla="*/ 0 w 133522"/>
                  <a:gd name="connsiteY0" fmla="*/ 53075 h 91387"/>
                  <a:gd name="connsiteX1" fmla="*/ 1871 w 133522"/>
                  <a:gd name="connsiteY1" fmla="*/ 55841 h 91387"/>
                  <a:gd name="connsiteX2" fmla="*/ 61757 w 133522"/>
                  <a:gd name="connsiteY2" fmla="*/ 90422 h 91387"/>
                  <a:gd name="connsiteX3" fmla="*/ 77541 w 133522"/>
                  <a:gd name="connsiteY3" fmla="*/ 88469 h 91387"/>
                  <a:gd name="connsiteX4" fmla="*/ 128314 w 133522"/>
                  <a:gd name="connsiteY4" fmla="*/ 59177 h 91387"/>
                  <a:gd name="connsiteX5" fmla="*/ 133521 w 133522"/>
                  <a:gd name="connsiteY5" fmla="*/ 52912 h 91387"/>
                  <a:gd name="connsiteX6" fmla="*/ 133521 w 133522"/>
                  <a:gd name="connsiteY6" fmla="*/ 38429 h 91387"/>
                  <a:gd name="connsiteX7" fmla="*/ 131731 w 133522"/>
                  <a:gd name="connsiteY7" fmla="*/ 35581 h 91387"/>
                  <a:gd name="connsiteX8" fmla="*/ 71846 w 133522"/>
                  <a:gd name="connsiteY8" fmla="*/ 1001 h 91387"/>
                  <a:gd name="connsiteX9" fmla="*/ 56061 w 133522"/>
                  <a:gd name="connsiteY9" fmla="*/ 2872 h 91387"/>
                  <a:gd name="connsiteX10" fmla="*/ 5208 w 133522"/>
                  <a:gd name="connsiteY10" fmla="*/ 32245 h 91387"/>
                  <a:gd name="connsiteX11" fmla="*/ 81 w 133522"/>
                  <a:gd name="connsiteY11" fmla="*/ 38592 h 9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2" h="91387">
                    <a:moveTo>
                      <a:pt x="0" y="53075"/>
                    </a:moveTo>
                    <a:cubicBezTo>
                      <a:pt x="33" y="54287"/>
                      <a:pt x="757" y="55361"/>
                      <a:pt x="1871" y="55841"/>
                    </a:cubicBezTo>
                    <a:lnTo>
                      <a:pt x="61757" y="90422"/>
                    </a:lnTo>
                    <a:cubicBezTo>
                      <a:pt x="67037" y="92212"/>
                      <a:pt x="72855" y="91487"/>
                      <a:pt x="77541" y="88469"/>
                    </a:cubicBezTo>
                    <a:lnTo>
                      <a:pt x="128314" y="59177"/>
                    </a:lnTo>
                    <a:cubicBezTo>
                      <a:pt x="131650" y="57224"/>
                      <a:pt x="133521" y="54865"/>
                      <a:pt x="133521" y="52912"/>
                    </a:cubicBezTo>
                    <a:cubicBezTo>
                      <a:pt x="133521" y="50959"/>
                      <a:pt x="133521" y="40382"/>
                      <a:pt x="133521" y="38429"/>
                    </a:cubicBezTo>
                    <a:cubicBezTo>
                      <a:pt x="133562" y="37200"/>
                      <a:pt x="132854" y="36077"/>
                      <a:pt x="131731" y="35581"/>
                    </a:cubicBezTo>
                    <a:lnTo>
                      <a:pt x="71846" y="1001"/>
                    </a:lnTo>
                    <a:cubicBezTo>
                      <a:pt x="66573" y="-822"/>
                      <a:pt x="60756" y="-130"/>
                      <a:pt x="56061" y="2872"/>
                    </a:cubicBezTo>
                    <a:lnTo>
                      <a:pt x="5208" y="32245"/>
                    </a:lnTo>
                    <a:cubicBezTo>
                      <a:pt x="1871" y="34198"/>
                      <a:pt x="0" y="36639"/>
                      <a:pt x="81" y="3859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A072AC8F-4B5C-0C74-4099-0AEB508F9A81}"/>
                  </a:ext>
                </a:extLst>
              </p:cNvPr>
              <p:cNvSpPr/>
              <p:nvPr/>
            </p:nvSpPr>
            <p:spPr>
              <a:xfrm>
                <a:off x="6819592" y="5086271"/>
                <a:ext cx="65013" cy="53050"/>
              </a:xfrm>
              <a:custGeom>
                <a:avLst/>
                <a:gdLst>
                  <a:gd name="connsiteX0" fmla="*/ 65011 w 65013"/>
                  <a:gd name="connsiteY0" fmla="*/ 0 h 53050"/>
                  <a:gd name="connsiteX1" fmla="*/ 65011 w 65013"/>
                  <a:gd name="connsiteY1" fmla="*/ 0 h 53050"/>
                  <a:gd name="connsiteX2" fmla="*/ 65011 w 65013"/>
                  <a:gd name="connsiteY2" fmla="*/ 14565 h 53050"/>
                  <a:gd name="connsiteX3" fmla="*/ 59804 w 65013"/>
                  <a:gd name="connsiteY3" fmla="*/ 20830 h 53050"/>
                  <a:gd name="connsiteX4" fmla="*/ 9032 w 65013"/>
                  <a:gd name="connsiteY4" fmla="*/ 50121 h 53050"/>
                  <a:gd name="connsiteX5" fmla="*/ 0 w 65013"/>
                  <a:gd name="connsiteY5" fmla="*/ 53051 h 53050"/>
                  <a:gd name="connsiteX6" fmla="*/ 0 w 65013"/>
                  <a:gd name="connsiteY6" fmla="*/ 38730 h 53050"/>
                  <a:gd name="connsiteX7" fmla="*/ 9032 w 65013"/>
                  <a:gd name="connsiteY7" fmla="*/ 35882 h 53050"/>
                  <a:gd name="connsiteX8" fmla="*/ 59722 w 65013"/>
                  <a:gd name="connsiteY8" fmla="*/ 6509 h 53050"/>
                  <a:gd name="connsiteX9" fmla="*/ 65011 w 65013"/>
                  <a:gd name="connsiteY9" fmla="*/ 0 h 5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3050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2034"/>
                      <a:pt x="65011" y="13426"/>
                      <a:pt x="65011" y="14565"/>
                    </a:cubicBezTo>
                    <a:cubicBezTo>
                      <a:pt x="65011" y="15704"/>
                      <a:pt x="63140" y="18877"/>
                      <a:pt x="59804" y="20830"/>
                    </a:cubicBezTo>
                    <a:lnTo>
                      <a:pt x="9032" y="50121"/>
                    </a:lnTo>
                    <a:cubicBezTo>
                      <a:pt x="6257" y="51716"/>
                      <a:pt x="3181" y="52709"/>
                      <a:pt x="0" y="53051"/>
                    </a:cubicBezTo>
                    <a:lnTo>
                      <a:pt x="0" y="38730"/>
                    </a:lnTo>
                    <a:cubicBezTo>
                      <a:pt x="3181" y="38437"/>
                      <a:pt x="6257" y="37461"/>
                      <a:pt x="9032" y="35882"/>
                    </a:cubicBezTo>
                    <a:lnTo>
                      <a:pt x="59722" y="6509"/>
                    </a:lnTo>
                    <a:cubicBezTo>
                      <a:pt x="63302" y="4475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6BBA17D6-FD77-9C02-019E-3D8ED00C852D}"/>
                  </a:ext>
                </a:extLst>
              </p:cNvPr>
              <p:cNvSpPr/>
              <p:nvPr/>
            </p:nvSpPr>
            <p:spPr>
              <a:xfrm>
                <a:off x="6751163" y="5086759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790 w 68509"/>
                  <a:gd name="connsiteY1" fmla="*/ 2685 h 52864"/>
                  <a:gd name="connsiteX2" fmla="*/ 61757 w 68509"/>
                  <a:gd name="connsiteY2" fmla="*/ 37266 h 52864"/>
                  <a:gd name="connsiteX3" fmla="*/ 68510 w 68509"/>
                  <a:gd name="connsiteY3" fmla="*/ 38161 h 52864"/>
                  <a:gd name="connsiteX4" fmla="*/ 68510 w 68509"/>
                  <a:gd name="connsiteY4" fmla="*/ 52725 h 52864"/>
                  <a:gd name="connsiteX5" fmla="*/ 61757 w 68509"/>
                  <a:gd name="connsiteY5" fmla="*/ 51749 h 52864"/>
                  <a:gd name="connsiteX6" fmla="*/ 1871 w 68509"/>
                  <a:gd name="connsiteY6" fmla="*/ 17168 h 52864"/>
                  <a:gd name="connsiteX7" fmla="*/ 0 w 68509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65" y="1155"/>
                      <a:pt x="749" y="2181"/>
                      <a:pt x="1790" y="2685"/>
                    </a:cubicBezTo>
                    <a:lnTo>
                      <a:pt x="61757" y="37266"/>
                    </a:lnTo>
                    <a:cubicBezTo>
                      <a:pt x="63864" y="38234"/>
                      <a:pt x="66224" y="38543"/>
                      <a:pt x="68510" y="38161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9"/>
                    </a:cubicBezTo>
                    <a:lnTo>
                      <a:pt x="1871" y="17168"/>
                    </a:lnTo>
                    <a:cubicBezTo>
                      <a:pt x="797" y="16648"/>
                      <a:pt x="81" y="15590"/>
                      <a:pt x="0" y="14402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03BA698A-EB36-46A7-588B-E5CDFAFC8B41}"/>
                  </a:ext>
                </a:extLst>
              </p:cNvPr>
              <p:cNvSpPr/>
              <p:nvPr/>
            </p:nvSpPr>
            <p:spPr>
              <a:xfrm>
                <a:off x="6751132" y="5048087"/>
                <a:ext cx="133523" cy="76872"/>
              </a:xfrm>
              <a:custGeom>
                <a:avLst/>
                <a:gdLst>
                  <a:gd name="connsiteX0" fmla="*/ 71796 w 133523"/>
                  <a:gd name="connsiteY0" fmla="*/ 1001 h 76872"/>
                  <a:gd name="connsiteX1" fmla="*/ 131681 w 133523"/>
                  <a:gd name="connsiteY1" fmla="*/ 35581 h 76872"/>
                  <a:gd name="connsiteX2" fmla="*/ 128345 w 133523"/>
                  <a:gd name="connsiteY2" fmla="*/ 44613 h 76872"/>
                  <a:gd name="connsiteX3" fmla="*/ 77573 w 133523"/>
                  <a:gd name="connsiteY3" fmla="*/ 73986 h 76872"/>
                  <a:gd name="connsiteX4" fmla="*/ 61788 w 133523"/>
                  <a:gd name="connsiteY4" fmla="*/ 75939 h 76872"/>
                  <a:gd name="connsiteX5" fmla="*/ 1822 w 133523"/>
                  <a:gd name="connsiteY5" fmla="*/ 41358 h 76872"/>
                  <a:gd name="connsiteX6" fmla="*/ 5158 w 133523"/>
                  <a:gd name="connsiteY6" fmla="*/ 32245 h 76872"/>
                  <a:gd name="connsiteX7" fmla="*/ 56011 w 133523"/>
                  <a:gd name="connsiteY7" fmla="*/ 2872 h 76872"/>
                  <a:gd name="connsiteX8" fmla="*/ 71796 w 133523"/>
                  <a:gd name="connsiteY8" fmla="*/ 1001 h 76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523" h="76872">
                    <a:moveTo>
                      <a:pt x="71796" y="1001"/>
                    </a:moveTo>
                    <a:lnTo>
                      <a:pt x="131681" y="35581"/>
                    </a:lnTo>
                    <a:cubicBezTo>
                      <a:pt x="135099" y="37534"/>
                      <a:pt x="133634" y="41602"/>
                      <a:pt x="128345" y="44613"/>
                    </a:cubicBezTo>
                    <a:lnTo>
                      <a:pt x="77573" y="73986"/>
                    </a:lnTo>
                    <a:cubicBezTo>
                      <a:pt x="72870" y="76964"/>
                      <a:pt x="67077" y="77680"/>
                      <a:pt x="61788" y="75939"/>
                    </a:cubicBezTo>
                    <a:lnTo>
                      <a:pt x="1822" y="41358"/>
                    </a:lnTo>
                    <a:cubicBezTo>
                      <a:pt x="-1596" y="39405"/>
                      <a:pt x="-50" y="35256"/>
                      <a:pt x="5158" y="32245"/>
                    </a:cubicBezTo>
                    <a:lnTo>
                      <a:pt x="56011" y="2872"/>
                    </a:lnTo>
                    <a:cubicBezTo>
                      <a:pt x="60706" y="-130"/>
                      <a:pt x="66524" y="-822"/>
                      <a:pt x="71796" y="100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E6AFAF25-8F39-05B4-E5AF-2F897F73DDDB}"/>
                  </a:ext>
                </a:extLst>
              </p:cNvPr>
              <p:cNvSpPr/>
              <p:nvPr/>
            </p:nvSpPr>
            <p:spPr>
              <a:xfrm>
                <a:off x="6644002" y="5109741"/>
                <a:ext cx="133442" cy="91479"/>
              </a:xfrm>
              <a:custGeom>
                <a:avLst/>
                <a:gdLst>
                  <a:gd name="connsiteX0" fmla="*/ 84 w 133442"/>
                  <a:gd name="connsiteY0" fmla="*/ 53258 h 91479"/>
                  <a:gd name="connsiteX1" fmla="*/ 1955 w 133442"/>
                  <a:gd name="connsiteY1" fmla="*/ 56025 h 91479"/>
                  <a:gd name="connsiteX2" fmla="*/ 61840 w 133442"/>
                  <a:gd name="connsiteY2" fmla="*/ 90605 h 91479"/>
                  <a:gd name="connsiteX3" fmla="*/ 77463 w 133442"/>
                  <a:gd name="connsiteY3" fmla="*/ 88489 h 91479"/>
                  <a:gd name="connsiteX4" fmla="*/ 128235 w 133442"/>
                  <a:gd name="connsiteY4" fmla="*/ 59198 h 91479"/>
                  <a:gd name="connsiteX5" fmla="*/ 133442 w 133442"/>
                  <a:gd name="connsiteY5" fmla="*/ 52933 h 91479"/>
                  <a:gd name="connsiteX6" fmla="*/ 133442 w 133442"/>
                  <a:gd name="connsiteY6" fmla="*/ 38368 h 91479"/>
                  <a:gd name="connsiteX7" fmla="*/ 131652 w 133442"/>
                  <a:gd name="connsiteY7" fmla="*/ 35520 h 91479"/>
                  <a:gd name="connsiteX8" fmla="*/ 71767 w 133442"/>
                  <a:gd name="connsiteY8" fmla="*/ 940 h 91479"/>
                  <a:gd name="connsiteX9" fmla="*/ 55982 w 133442"/>
                  <a:gd name="connsiteY9" fmla="*/ 2893 h 91479"/>
                  <a:gd name="connsiteX10" fmla="*/ 5128 w 133442"/>
                  <a:gd name="connsiteY10" fmla="*/ 32266 h 91479"/>
                  <a:gd name="connsiteX11" fmla="*/ 3 w 133442"/>
                  <a:gd name="connsiteY11" fmla="*/ 38612 h 9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442" h="91479">
                    <a:moveTo>
                      <a:pt x="84" y="53258"/>
                    </a:moveTo>
                    <a:cubicBezTo>
                      <a:pt x="133" y="54462"/>
                      <a:pt x="857" y="55528"/>
                      <a:pt x="1955" y="56025"/>
                    </a:cubicBezTo>
                    <a:lnTo>
                      <a:pt x="61840" y="90605"/>
                    </a:lnTo>
                    <a:cubicBezTo>
                      <a:pt x="67097" y="92289"/>
                      <a:pt x="72841" y="91516"/>
                      <a:pt x="77463" y="88489"/>
                    </a:cubicBezTo>
                    <a:lnTo>
                      <a:pt x="128235" y="59198"/>
                    </a:lnTo>
                    <a:cubicBezTo>
                      <a:pt x="131571" y="57245"/>
                      <a:pt x="133442" y="54885"/>
                      <a:pt x="133442" y="52933"/>
                    </a:cubicBezTo>
                    <a:cubicBezTo>
                      <a:pt x="133442" y="50980"/>
                      <a:pt x="133442" y="40402"/>
                      <a:pt x="133442" y="38368"/>
                    </a:cubicBezTo>
                    <a:cubicBezTo>
                      <a:pt x="133442" y="37156"/>
                      <a:pt x="132742" y="36049"/>
                      <a:pt x="131652" y="35520"/>
                    </a:cubicBezTo>
                    <a:lnTo>
                      <a:pt x="71767" y="940"/>
                    </a:lnTo>
                    <a:cubicBezTo>
                      <a:pt x="66478" y="-810"/>
                      <a:pt x="60685" y="-93"/>
                      <a:pt x="55982" y="2893"/>
                    </a:cubicBezTo>
                    <a:lnTo>
                      <a:pt x="5128" y="32266"/>
                    </a:lnTo>
                    <a:cubicBezTo>
                      <a:pt x="1793" y="34218"/>
                      <a:pt x="-79" y="36578"/>
                      <a:pt x="3" y="3861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2D190287-7E5A-CCE3-C09A-1DE6FB90BE1B}"/>
                  </a:ext>
                </a:extLst>
              </p:cNvPr>
              <p:cNvSpPr/>
              <p:nvPr/>
            </p:nvSpPr>
            <p:spPr>
              <a:xfrm>
                <a:off x="6712433" y="5148109"/>
                <a:ext cx="65095" cy="53050"/>
              </a:xfrm>
              <a:custGeom>
                <a:avLst/>
                <a:gdLst>
                  <a:gd name="connsiteX0" fmla="*/ 65093 w 65095"/>
                  <a:gd name="connsiteY0" fmla="*/ 0 h 53050"/>
                  <a:gd name="connsiteX1" fmla="*/ 65093 w 65095"/>
                  <a:gd name="connsiteY1" fmla="*/ 0 h 53050"/>
                  <a:gd name="connsiteX2" fmla="*/ 65093 w 65095"/>
                  <a:gd name="connsiteY2" fmla="*/ 14565 h 53050"/>
                  <a:gd name="connsiteX3" fmla="*/ 59885 w 65095"/>
                  <a:gd name="connsiteY3" fmla="*/ 20830 h 53050"/>
                  <a:gd name="connsiteX4" fmla="*/ 9031 w 65095"/>
                  <a:gd name="connsiteY4" fmla="*/ 50121 h 53050"/>
                  <a:gd name="connsiteX5" fmla="*/ 0 w 65095"/>
                  <a:gd name="connsiteY5" fmla="*/ 53050 h 53050"/>
                  <a:gd name="connsiteX6" fmla="*/ 0 w 65095"/>
                  <a:gd name="connsiteY6" fmla="*/ 38486 h 53050"/>
                  <a:gd name="connsiteX7" fmla="*/ 9031 w 65095"/>
                  <a:gd name="connsiteY7" fmla="*/ 35638 h 53050"/>
                  <a:gd name="connsiteX8" fmla="*/ 59722 w 65095"/>
                  <a:gd name="connsiteY8" fmla="*/ 6265 h 53050"/>
                  <a:gd name="connsiteX9" fmla="*/ 65093 w 65095"/>
                  <a:gd name="connsiteY9" fmla="*/ 0 h 5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95" h="53050">
                    <a:moveTo>
                      <a:pt x="65093" y="0"/>
                    </a:moveTo>
                    <a:lnTo>
                      <a:pt x="65093" y="0"/>
                    </a:lnTo>
                    <a:cubicBezTo>
                      <a:pt x="65093" y="1953"/>
                      <a:pt x="65093" y="13425"/>
                      <a:pt x="65093" y="14565"/>
                    </a:cubicBezTo>
                    <a:cubicBezTo>
                      <a:pt x="65093" y="15704"/>
                      <a:pt x="63221" y="18877"/>
                      <a:pt x="59885" y="20830"/>
                    </a:cubicBezTo>
                    <a:lnTo>
                      <a:pt x="9031" y="50121"/>
                    </a:lnTo>
                    <a:cubicBezTo>
                      <a:pt x="6257" y="51716"/>
                      <a:pt x="3181" y="52709"/>
                      <a:pt x="0" y="53050"/>
                    </a:cubicBezTo>
                    <a:lnTo>
                      <a:pt x="0" y="38486"/>
                    </a:lnTo>
                    <a:cubicBezTo>
                      <a:pt x="3181" y="38193"/>
                      <a:pt x="6257" y="37217"/>
                      <a:pt x="9031" y="35638"/>
                    </a:cubicBezTo>
                    <a:lnTo>
                      <a:pt x="59722" y="6265"/>
                    </a:lnTo>
                    <a:cubicBezTo>
                      <a:pt x="63384" y="4475"/>
                      <a:pt x="65174" y="2034"/>
                      <a:pt x="65093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E4642210-E6B6-5732-F244-C679203F6DF3}"/>
                  </a:ext>
                </a:extLst>
              </p:cNvPr>
              <p:cNvSpPr/>
              <p:nvPr/>
            </p:nvSpPr>
            <p:spPr>
              <a:xfrm>
                <a:off x="6644086" y="5148597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790 w 68509"/>
                  <a:gd name="connsiteY1" fmla="*/ 2685 h 52864"/>
                  <a:gd name="connsiteX2" fmla="*/ 61757 w 68509"/>
                  <a:gd name="connsiteY2" fmla="*/ 37184 h 52864"/>
                  <a:gd name="connsiteX3" fmla="*/ 68510 w 68509"/>
                  <a:gd name="connsiteY3" fmla="*/ 38161 h 52864"/>
                  <a:gd name="connsiteX4" fmla="*/ 68510 w 68509"/>
                  <a:gd name="connsiteY4" fmla="*/ 52725 h 52864"/>
                  <a:gd name="connsiteX5" fmla="*/ 61757 w 68509"/>
                  <a:gd name="connsiteY5" fmla="*/ 51749 h 52864"/>
                  <a:gd name="connsiteX6" fmla="*/ 1871 w 68509"/>
                  <a:gd name="connsiteY6" fmla="*/ 17087 h 52864"/>
                  <a:gd name="connsiteX7" fmla="*/ 0 w 68509"/>
                  <a:gd name="connsiteY7" fmla="*/ 14320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81" y="1147"/>
                      <a:pt x="757" y="2172"/>
                      <a:pt x="1790" y="2685"/>
                    </a:cubicBezTo>
                    <a:lnTo>
                      <a:pt x="61757" y="37184"/>
                    </a:lnTo>
                    <a:cubicBezTo>
                      <a:pt x="63848" y="38217"/>
                      <a:pt x="66215" y="38559"/>
                      <a:pt x="68510" y="38161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9"/>
                    </a:cubicBezTo>
                    <a:lnTo>
                      <a:pt x="1871" y="17087"/>
                    </a:lnTo>
                    <a:cubicBezTo>
                      <a:pt x="798" y="16566"/>
                      <a:pt x="81" y="15508"/>
                      <a:pt x="0" y="1432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6D38FD18-3D56-AB19-71D4-12EFE8D12EA7}"/>
                  </a:ext>
                </a:extLst>
              </p:cNvPr>
              <p:cNvSpPr/>
              <p:nvPr/>
            </p:nvSpPr>
            <p:spPr>
              <a:xfrm>
                <a:off x="6643891" y="5109867"/>
                <a:ext cx="133686" cy="76930"/>
              </a:xfrm>
              <a:custGeom>
                <a:avLst/>
                <a:gdLst>
                  <a:gd name="connsiteX0" fmla="*/ 71959 w 133686"/>
                  <a:gd name="connsiteY0" fmla="*/ 977 h 76930"/>
                  <a:gd name="connsiteX1" fmla="*/ 131844 w 133686"/>
                  <a:gd name="connsiteY1" fmla="*/ 35558 h 76930"/>
                  <a:gd name="connsiteX2" fmla="*/ 128508 w 133686"/>
                  <a:gd name="connsiteY2" fmla="*/ 44671 h 76930"/>
                  <a:gd name="connsiteX3" fmla="*/ 77573 w 133686"/>
                  <a:gd name="connsiteY3" fmla="*/ 74044 h 76930"/>
                  <a:gd name="connsiteX4" fmla="*/ 61788 w 133686"/>
                  <a:gd name="connsiteY4" fmla="*/ 75996 h 76930"/>
                  <a:gd name="connsiteX5" fmla="*/ 1822 w 133686"/>
                  <a:gd name="connsiteY5" fmla="*/ 41416 h 76930"/>
                  <a:gd name="connsiteX6" fmla="*/ 5158 w 133686"/>
                  <a:gd name="connsiteY6" fmla="*/ 32303 h 76930"/>
                  <a:gd name="connsiteX7" fmla="*/ 56011 w 133686"/>
                  <a:gd name="connsiteY7" fmla="*/ 2930 h 76930"/>
                  <a:gd name="connsiteX8" fmla="*/ 71959 w 133686"/>
                  <a:gd name="connsiteY8" fmla="*/ 977 h 7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686" h="76930">
                    <a:moveTo>
                      <a:pt x="71959" y="977"/>
                    </a:moveTo>
                    <a:lnTo>
                      <a:pt x="131844" y="35558"/>
                    </a:lnTo>
                    <a:cubicBezTo>
                      <a:pt x="135261" y="37592"/>
                      <a:pt x="133797" y="41660"/>
                      <a:pt x="128508" y="44671"/>
                    </a:cubicBezTo>
                    <a:lnTo>
                      <a:pt x="77573" y="74044"/>
                    </a:lnTo>
                    <a:cubicBezTo>
                      <a:pt x="72870" y="77021"/>
                      <a:pt x="67077" y="77738"/>
                      <a:pt x="61788" y="75996"/>
                    </a:cubicBezTo>
                    <a:lnTo>
                      <a:pt x="1822" y="41416"/>
                    </a:lnTo>
                    <a:cubicBezTo>
                      <a:pt x="-1596" y="39382"/>
                      <a:pt x="-50" y="35314"/>
                      <a:pt x="5158" y="32303"/>
                    </a:cubicBezTo>
                    <a:lnTo>
                      <a:pt x="56011" y="2930"/>
                    </a:lnTo>
                    <a:cubicBezTo>
                      <a:pt x="60755" y="-105"/>
                      <a:pt x="66621" y="-829"/>
                      <a:pt x="71959" y="97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EDCD6103-6D00-FA05-5E31-0D4F7B66245E}"/>
                  </a:ext>
                </a:extLst>
              </p:cNvPr>
              <p:cNvSpPr/>
              <p:nvPr/>
            </p:nvSpPr>
            <p:spPr>
              <a:xfrm>
                <a:off x="6537009" y="5171661"/>
                <a:ext cx="133521" cy="91457"/>
              </a:xfrm>
              <a:custGeom>
                <a:avLst/>
                <a:gdLst>
                  <a:gd name="connsiteX0" fmla="*/ 0 w 133521"/>
                  <a:gd name="connsiteY0" fmla="*/ 53095 h 91457"/>
                  <a:gd name="connsiteX1" fmla="*/ 1871 w 133521"/>
                  <a:gd name="connsiteY1" fmla="*/ 55943 h 91457"/>
                  <a:gd name="connsiteX2" fmla="*/ 61757 w 133521"/>
                  <a:gd name="connsiteY2" fmla="*/ 90523 h 91457"/>
                  <a:gd name="connsiteX3" fmla="*/ 77541 w 133521"/>
                  <a:gd name="connsiteY3" fmla="*/ 88571 h 91457"/>
                  <a:gd name="connsiteX4" fmla="*/ 128314 w 133521"/>
                  <a:gd name="connsiteY4" fmla="*/ 59116 h 91457"/>
                  <a:gd name="connsiteX5" fmla="*/ 133521 w 133521"/>
                  <a:gd name="connsiteY5" fmla="*/ 52932 h 91457"/>
                  <a:gd name="connsiteX6" fmla="*/ 133521 w 133521"/>
                  <a:gd name="connsiteY6" fmla="*/ 38368 h 91457"/>
                  <a:gd name="connsiteX7" fmla="*/ 131731 w 133521"/>
                  <a:gd name="connsiteY7" fmla="*/ 35520 h 91457"/>
                  <a:gd name="connsiteX8" fmla="*/ 71846 w 133521"/>
                  <a:gd name="connsiteY8" fmla="*/ 940 h 91457"/>
                  <a:gd name="connsiteX9" fmla="*/ 56061 w 133521"/>
                  <a:gd name="connsiteY9" fmla="*/ 2893 h 91457"/>
                  <a:gd name="connsiteX10" fmla="*/ 5452 w 133521"/>
                  <a:gd name="connsiteY10" fmla="*/ 32266 h 91457"/>
                  <a:gd name="connsiteX11" fmla="*/ 326 w 133521"/>
                  <a:gd name="connsiteY11" fmla="*/ 38693 h 9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1" h="91457">
                    <a:moveTo>
                      <a:pt x="0" y="53095"/>
                    </a:moveTo>
                    <a:cubicBezTo>
                      <a:pt x="16" y="54324"/>
                      <a:pt x="749" y="55439"/>
                      <a:pt x="1871" y="55943"/>
                    </a:cubicBezTo>
                    <a:lnTo>
                      <a:pt x="61757" y="90523"/>
                    </a:lnTo>
                    <a:cubicBezTo>
                      <a:pt x="67045" y="92265"/>
                      <a:pt x="72839" y="91549"/>
                      <a:pt x="77541" y="88571"/>
                    </a:cubicBezTo>
                    <a:lnTo>
                      <a:pt x="128314" y="59116"/>
                    </a:lnTo>
                    <a:cubicBezTo>
                      <a:pt x="131650" y="57245"/>
                      <a:pt x="133521" y="54885"/>
                      <a:pt x="133521" y="52932"/>
                    </a:cubicBezTo>
                    <a:cubicBezTo>
                      <a:pt x="133521" y="50980"/>
                      <a:pt x="133521" y="40321"/>
                      <a:pt x="133521" y="38368"/>
                    </a:cubicBezTo>
                    <a:cubicBezTo>
                      <a:pt x="133537" y="37147"/>
                      <a:pt x="132838" y="36033"/>
                      <a:pt x="131731" y="35520"/>
                    </a:cubicBezTo>
                    <a:lnTo>
                      <a:pt x="71846" y="940"/>
                    </a:lnTo>
                    <a:cubicBezTo>
                      <a:pt x="66557" y="-809"/>
                      <a:pt x="60764" y="-94"/>
                      <a:pt x="56061" y="2893"/>
                    </a:cubicBezTo>
                    <a:lnTo>
                      <a:pt x="5452" y="32266"/>
                    </a:lnTo>
                    <a:cubicBezTo>
                      <a:pt x="2116" y="34300"/>
                      <a:pt x="244" y="36659"/>
                      <a:pt x="326" y="3869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3E3978D4-78F9-F25B-1212-2C8B96078D06}"/>
                  </a:ext>
                </a:extLst>
              </p:cNvPr>
              <p:cNvSpPr/>
              <p:nvPr/>
            </p:nvSpPr>
            <p:spPr>
              <a:xfrm>
                <a:off x="6605437" y="5209947"/>
                <a:ext cx="65013" cy="52969"/>
              </a:xfrm>
              <a:custGeom>
                <a:avLst/>
                <a:gdLst>
                  <a:gd name="connsiteX0" fmla="*/ 65011 w 65013"/>
                  <a:gd name="connsiteY0" fmla="*/ 0 h 52969"/>
                  <a:gd name="connsiteX1" fmla="*/ 65011 w 65013"/>
                  <a:gd name="connsiteY1" fmla="*/ 0 h 52969"/>
                  <a:gd name="connsiteX2" fmla="*/ 65011 w 65013"/>
                  <a:gd name="connsiteY2" fmla="*/ 14565 h 52969"/>
                  <a:gd name="connsiteX3" fmla="*/ 59804 w 65013"/>
                  <a:gd name="connsiteY3" fmla="*/ 20830 h 52969"/>
                  <a:gd name="connsiteX4" fmla="*/ 9032 w 65013"/>
                  <a:gd name="connsiteY4" fmla="*/ 50121 h 52969"/>
                  <a:gd name="connsiteX5" fmla="*/ 0 w 65013"/>
                  <a:gd name="connsiteY5" fmla="*/ 52969 h 52969"/>
                  <a:gd name="connsiteX6" fmla="*/ 0 w 65013"/>
                  <a:gd name="connsiteY6" fmla="*/ 38486 h 52969"/>
                  <a:gd name="connsiteX7" fmla="*/ 9032 w 65013"/>
                  <a:gd name="connsiteY7" fmla="*/ 35638 h 52969"/>
                  <a:gd name="connsiteX8" fmla="*/ 59722 w 65013"/>
                  <a:gd name="connsiteY8" fmla="*/ 6265 h 52969"/>
                  <a:gd name="connsiteX9" fmla="*/ 65011 w 65013"/>
                  <a:gd name="connsiteY9" fmla="*/ 0 h 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9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1953"/>
                      <a:pt x="65011" y="13425"/>
                      <a:pt x="65011" y="14565"/>
                    </a:cubicBezTo>
                    <a:cubicBezTo>
                      <a:pt x="65011" y="15704"/>
                      <a:pt x="63140" y="18877"/>
                      <a:pt x="59804" y="20830"/>
                    </a:cubicBezTo>
                    <a:lnTo>
                      <a:pt x="9032" y="50121"/>
                    </a:lnTo>
                    <a:cubicBezTo>
                      <a:pt x="6265" y="51724"/>
                      <a:pt x="3182" y="52692"/>
                      <a:pt x="0" y="52969"/>
                    </a:cubicBezTo>
                    <a:lnTo>
                      <a:pt x="0" y="38486"/>
                    </a:lnTo>
                    <a:cubicBezTo>
                      <a:pt x="3165" y="38112"/>
                      <a:pt x="6225" y="37143"/>
                      <a:pt x="9032" y="35638"/>
                    </a:cubicBezTo>
                    <a:lnTo>
                      <a:pt x="59722" y="6265"/>
                    </a:lnTo>
                    <a:cubicBezTo>
                      <a:pt x="63302" y="4556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299750F1-B97A-DBAD-BE25-31971F43D257}"/>
                  </a:ext>
                </a:extLst>
              </p:cNvPr>
              <p:cNvSpPr/>
              <p:nvPr/>
            </p:nvSpPr>
            <p:spPr>
              <a:xfrm>
                <a:off x="6537009" y="5210354"/>
                <a:ext cx="68509" cy="53128"/>
              </a:xfrm>
              <a:custGeom>
                <a:avLst/>
                <a:gdLst>
                  <a:gd name="connsiteX0" fmla="*/ 0 w 68509"/>
                  <a:gd name="connsiteY0" fmla="*/ 0 h 53128"/>
                  <a:gd name="connsiteX1" fmla="*/ 1790 w 68509"/>
                  <a:gd name="connsiteY1" fmla="*/ 2766 h 53128"/>
                  <a:gd name="connsiteX2" fmla="*/ 61757 w 68509"/>
                  <a:gd name="connsiteY2" fmla="*/ 37266 h 53128"/>
                  <a:gd name="connsiteX3" fmla="*/ 68510 w 68509"/>
                  <a:gd name="connsiteY3" fmla="*/ 38242 h 53128"/>
                  <a:gd name="connsiteX4" fmla="*/ 68510 w 68509"/>
                  <a:gd name="connsiteY4" fmla="*/ 52969 h 53128"/>
                  <a:gd name="connsiteX5" fmla="*/ 61757 w 68509"/>
                  <a:gd name="connsiteY5" fmla="*/ 52074 h 53128"/>
                  <a:gd name="connsiteX6" fmla="*/ 1871 w 68509"/>
                  <a:gd name="connsiteY6" fmla="*/ 17494 h 53128"/>
                  <a:gd name="connsiteX7" fmla="*/ 0 w 68509"/>
                  <a:gd name="connsiteY7" fmla="*/ 14727 h 5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3128">
                    <a:moveTo>
                      <a:pt x="0" y="0"/>
                    </a:moveTo>
                    <a:cubicBezTo>
                      <a:pt x="49" y="1180"/>
                      <a:pt x="733" y="2238"/>
                      <a:pt x="1790" y="2766"/>
                    </a:cubicBezTo>
                    <a:lnTo>
                      <a:pt x="61757" y="37266"/>
                    </a:lnTo>
                    <a:cubicBezTo>
                      <a:pt x="63848" y="38299"/>
                      <a:pt x="66215" y="38641"/>
                      <a:pt x="68510" y="38242"/>
                    </a:cubicBezTo>
                    <a:lnTo>
                      <a:pt x="68510" y="52969"/>
                    </a:lnTo>
                    <a:cubicBezTo>
                      <a:pt x="66224" y="53352"/>
                      <a:pt x="63872" y="53042"/>
                      <a:pt x="61757" y="52074"/>
                    </a:cubicBezTo>
                    <a:lnTo>
                      <a:pt x="1871" y="17494"/>
                    </a:lnTo>
                    <a:cubicBezTo>
                      <a:pt x="798" y="16973"/>
                      <a:pt x="81" y="15915"/>
                      <a:pt x="0" y="14727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6E14FB46-FE70-9B19-ADAA-D6E8DF1A629B}"/>
                  </a:ext>
                </a:extLst>
              </p:cNvPr>
              <p:cNvSpPr/>
              <p:nvPr/>
            </p:nvSpPr>
            <p:spPr>
              <a:xfrm>
                <a:off x="6536977" y="5171742"/>
                <a:ext cx="133523" cy="76872"/>
              </a:xfrm>
              <a:custGeom>
                <a:avLst/>
                <a:gdLst>
                  <a:gd name="connsiteX0" fmla="*/ 71796 w 133523"/>
                  <a:gd name="connsiteY0" fmla="*/ 940 h 76872"/>
                  <a:gd name="connsiteX1" fmla="*/ 131681 w 133523"/>
                  <a:gd name="connsiteY1" fmla="*/ 35520 h 76872"/>
                  <a:gd name="connsiteX2" fmla="*/ 128345 w 133523"/>
                  <a:gd name="connsiteY2" fmla="*/ 44633 h 76872"/>
                  <a:gd name="connsiteX3" fmla="*/ 77573 w 133523"/>
                  <a:gd name="connsiteY3" fmla="*/ 74006 h 76872"/>
                  <a:gd name="connsiteX4" fmla="*/ 61788 w 133523"/>
                  <a:gd name="connsiteY4" fmla="*/ 75878 h 76872"/>
                  <a:gd name="connsiteX5" fmla="*/ 1822 w 133523"/>
                  <a:gd name="connsiteY5" fmla="*/ 41297 h 76872"/>
                  <a:gd name="connsiteX6" fmla="*/ 5158 w 133523"/>
                  <a:gd name="connsiteY6" fmla="*/ 32266 h 76872"/>
                  <a:gd name="connsiteX7" fmla="*/ 56011 w 133523"/>
                  <a:gd name="connsiteY7" fmla="*/ 2893 h 76872"/>
                  <a:gd name="connsiteX8" fmla="*/ 71796 w 133523"/>
                  <a:gd name="connsiteY8" fmla="*/ 940 h 76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523" h="76872">
                    <a:moveTo>
                      <a:pt x="71796" y="940"/>
                    </a:moveTo>
                    <a:lnTo>
                      <a:pt x="131681" y="35520"/>
                    </a:lnTo>
                    <a:cubicBezTo>
                      <a:pt x="135099" y="37473"/>
                      <a:pt x="133634" y="41623"/>
                      <a:pt x="128345" y="44633"/>
                    </a:cubicBezTo>
                    <a:lnTo>
                      <a:pt x="77573" y="74006"/>
                    </a:lnTo>
                    <a:cubicBezTo>
                      <a:pt x="72870" y="77001"/>
                      <a:pt x="67061" y="77692"/>
                      <a:pt x="61788" y="75878"/>
                    </a:cubicBezTo>
                    <a:lnTo>
                      <a:pt x="1822" y="41297"/>
                    </a:lnTo>
                    <a:cubicBezTo>
                      <a:pt x="-1596" y="39344"/>
                      <a:pt x="-50" y="35276"/>
                      <a:pt x="5158" y="32266"/>
                    </a:cubicBezTo>
                    <a:lnTo>
                      <a:pt x="56011" y="2893"/>
                    </a:lnTo>
                    <a:cubicBezTo>
                      <a:pt x="60714" y="-93"/>
                      <a:pt x="66507" y="-810"/>
                      <a:pt x="71796" y="94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455010C6-8F70-5ECC-F8FA-13C016DD4D41}"/>
                  </a:ext>
                </a:extLst>
              </p:cNvPr>
              <p:cNvSpPr/>
              <p:nvPr/>
            </p:nvSpPr>
            <p:spPr>
              <a:xfrm>
                <a:off x="6109025" y="5048316"/>
                <a:ext cx="133521" cy="91370"/>
              </a:xfrm>
              <a:custGeom>
                <a:avLst/>
                <a:gdLst>
                  <a:gd name="connsiteX0" fmla="*/ 81 w 133521"/>
                  <a:gd name="connsiteY0" fmla="*/ 53008 h 91370"/>
                  <a:gd name="connsiteX1" fmla="*/ 1871 w 133521"/>
                  <a:gd name="connsiteY1" fmla="*/ 55856 h 91370"/>
                  <a:gd name="connsiteX2" fmla="*/ 61838 w 133521"/>
                  <a:gd name="connsiteY2" fmla="*/ 90436 h 91370"/>
                  <a:gd name="connsiteX3" fmla="*/ 77623 w 133521"/>
                  <a:gd name="connsiteY3" fmla="*/ 88484 h 91370"/>
                  <a:gd name="connsiteX4" fmla="*/ 128395 w 133521"/>
                  <a:gd name="connsiteY4" fmla="*/ 59192 h 91370"/>
                  <a:gd name="connsiteX5" fmla="*/ 133521 w 133521"/>
                  <a:gd name="connsiteY5" fmla="*/ 52927 h 91370"/>
                  <a:gd name="connsiteX6" fmla="*/ 133521 w 133521"/>
                  <a:gd name="connsiteY6" fmla="*/ 38362 h 91370"/>
                  <a:gd name="connsiteX7" fmla="*/ 131731 w 133521"/>
                  <a:gd name="connsiteY7" fmla="*/ 35515 h 91370"/>
                  <a:gd name="connsiteX8" fmla="*/ 71764 w 133521"/>
                  <a:gd name="connsiteY8" fmla="*/ 934 h 91370"/>
                  <a:gd name="connsiteX9" fmla="*/ 55979 w 133521"/>
                  <a:gd name="connsiteY9" fmla="*/ 2887 h 91370"/>
                  <a:gd name="connsiteX10" fmla="*/ 5207 w 133521"/>
                  <a:gd name="connsiteY10" fmla="*/ 32260 h 91370"/>
                  <a:gd name="connsiteX11" fmla="*/ 0 w 133521"/>
                  <a:gd name="connsiteY11" fmla="*/ 38607 h 91370"/>
                  <a:gd name="connsiteX12" fmla="*/ 81 w 133521"/>
                  <a:gd name="connsiteY12" fmla="*/ 53008 h 9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521" h="91370">
                    <a:moveTo>
                      <a:pt x="81" y="53008"/>
                    </a:moveTo>
                    <a:cubicBezTo>
                      <a:pt x="106" y="54213"/>
                      <a:pt x="789" y="55311"/>
                      <a:pt x="1871" y="55856"/>
                    </a:cubicBezTo>
                    <a:lnTo>
                      <a:pt x="61838" y="90436"/>
                    </a:lnTo>
                    <a:cubicBezTo>
                      <a:pt x="67127" y="92178"/>
                      <a:pt x="72920" y="91462"/>
                      <a:pt x="77623" y="88484"/>
                    </a:cubicBezTo>
                    <a:lnTo>
                      <a:pt x="128395" y="59192"/>
                    </a:lnTo>
                    <a:cubicBezTo>
                      <a:pt x="131731" y="57239"/>
                      <a:pt x="133521" y="54880"/>
                      <a:pt x="133521" y="52927"/>
                    </a:cubicBezTo>
                    <a:lnTo>
                      <a:pt x="133521" y="38362"/>
                    </a:lnTo>
                    <a:cubicBezTo>
                      <a:pt x="133497" y="37158"/>
                      <a:pt x="132813" y="36060"/>
                      <a:pt x="131731" y="35515"/>
                    </a:cubicBezTo>
                    <a:lnTo>
                      <a:pt x="71764" y="934"/>
                    </a:lnTo>
                    <a:cubicBezTo>
                      <a:pt x="66476" y="-807"/>
                      <a:pt x="60682" y="-91"/>
                      <a:pt x="55979" y="2887"/>
                    </a:cubicBezTo>
                    <a:lnTo>
                      <a:pt x="5207" y="32260"/>
                    </a:lnTo>
                    <a:cubicBezTo>
                      <a:pt x="1790" y="34213"/>
                      <a:pt x="0" y="36572"/>
                      <a:pt x="0" y="38607"/>
                    </a:cubicBezTo>
                    <a:cubicBezTo>
                      <a:pt x="0" y="40641"/>
                      <a:pt x="0" y="51056"/>
                      <a:pt x="81" y="53008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3736F98D-71B7-85A0-9DC5-D18F6FB1B058}"/>
                  </a:ext>
                </a:extLst>
              </p:cNvPr>
              <p:cNvSpPr/>
              <p:nvPr/>
            </p:nvSpPr>
            <p:spPr>
              <a:xfrm>
                <a:off x="6177535" y="5086515"/>
                <a:ext cx="65013" cy="53050"/>
              </a:xfrm>
              <a:custGeom>
                <a:avLst/>
                <a:gdLst>
                  <a:gd name="connsiteX0" fmla="*/ 65011 w 65013"/>
                  <a:gd name="connsiteY0" fmla="*/ 0 h 53050"/>
                  <a:gd name="connsiteX1" fmla="*/ 65011 w 65013"/>
                  <a:gd name="connsiteY1" fmla="*/ 0 h 53050"/>
                  <a:gd name="connsiteX2" fmla="*/ 65011 w 65013"/>
                  <a:gd name="connsiteY2" fmla="*/ 14565 h 53050"/>
                  <a:gd name="connsiteX3" fmla="*/ 59804 w 65013"/>
                  <a:gd name="connsiteY3" fmla="*/ 20830 h 53050"/>
                  <a:gd name="connsiteX4" fmla="*/ 9032 w 65013"/>
                  <a:gd name="connsiteY4" fmla="*/ 50121 h 53050"/>
                  <a:gd name="connsiteX5" fmla="*/ 0 w 65013"/>
                  <a:gd name="connsiteY5" fmla="*/ 53051 h 53050"/>
                  <a:gd name="connsiteX6" fmla="*/ 0 w 65013"/>
                  <a:gd name="connsiteY6" fmla="*/ 38486 h 53050"/>
                  <a:gd name="connsiteX7" fmla="*/ 9032 w 65013"/>
                  <a:gd name="connsiteY7" fmla="*/ 35638 h 53050"/>
                  <a:gd name="connsiteX8" fmla="*/ 59804 w 65013"/>
                  <a:gd name="connsiteY8" fmla="*/ 6265 h 53050"/>
                  <a:gd name="connsiteX9" fmla="*/ 65011 w 65013"/>
                  <a:gd name="connsiteY9" fmla="*/ 0 h 5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3050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1953"/>
                      <a:pt x="65011" y="13426"/>
                      <a:pt x="65011" y="14565"/>
                    </a:cubicBezTo>
                    <a:cubicBezTo>
                      <a:pt x="65011" y="15704"/>
                      <a:pt x="63140" y="18877"/>
                      <a:pt x="59804" y="20830"/>
                    </a:cubicBezTo>
                    <a:lnTo>
                      <a:pt x="9032" y="50121"/>
                    </a:lnTo>
                    <a:cubicBezTo>
                      <a:pt x="6241" y="51675"/>
                      <a:pt x="3173" y="52676"/>
                      <a:pt x="0" y="53051"/>
                    </a:cubicBezTo>
                    <a:lnTo>
                      <a:pt x="0" y="38486"/>
                    </a:lnTo>
                    <a:cubicBezTo>
                      <a:pt x="3173" y="38177"/>
                      <a:pt x="6249" y="37209"/>
                      <a:pt x="9032" y="35638"/>
                    </a:cubicBezTo>
                    <a:lnTo>
                      <a:pt x="59804" y="6265"/>
                    </a:lnTo>
                    <a:cubicBezTo>
                      <a:pt x="63302" y="4475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0758319C-6BD5-D1EE-B25A-CAA7ABB19A82}"/>
                  </a:ext>
                </a:extLst>
              </p:cNvPr>
              <p:cNvSpPr/>
              <p:nvPr/>
            </p:nvSpPr>
            <p:spPr>
              <a:xfrm>
                <a:off x="6109025" y="5087004"/>
                <a:ext cx="68509" cy="52841"/>
              </a:xfrm>
              <a:custGeom>
                <a:avLst/>
                <a:gdLst>
                  <a:gd name="connsiteX0" fmla="*/ 0 w 68509"/>
                  <a:gd name="connsiteY0" fmla="*/ 0 h 52841"/>
                  <a:gd name="connsiteX1" fmla="*/ 1871 w 68509"/>
                  <a:gd name="connsiteY1" fmla="*/ 2685 h 52841"/>
                  <a:gd name="connsiteX2" fmla="*/ 61757 w 68509"/>
                  <a:gd name="connsiteY2" fmla="*/ 37184 h 52841"/>
                  <a:gd name="connsiteX3" fmla="*/ 68510 w 68509"/>
                  <a:gd name="connsiteY3" fmla="*/ 38161 h 52841"/>
                  <a:gd name="connsiteX4" fmla="*/ 68510 w 68509"/>
                  <a:gd name="connsiteY4" fmla="*/ 52725 h 52841"/>
                  <a:gd name="connsiteX5" fmla="*/ 61757 w 68509"/>
                  <a:gd name="connsiteY5" fmla="*/ 51749 h 52841"/>
                  <a:gd name="connsiteX6" fmla="*/ 2197 w 68509"/>
                  <a:gd name="connsiteY6" fmla="*/ 17168 h 52841"/>
                  <a:gd name="connsiteX7" fmla="*/ 407 w 68509"/>
                  <a:gd name="connsiteY7" fmla="*/ 14402 h 52841"/>
                  <a:gd name="connsiteX8" fmla="*/ 0 w 68509"/>
                  <a:gd name="connsiteY8" fmla="*/ 0 h 5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9" h="52841">
                    <a:moveTo>
                      <a:pt x="0" y="0"/>
                    </a:moveTo>
                    <a:cubicBezTo>
                      <a:pt x="114" y="1164"/>
                      <a:pt x="822" y="2181"/>
                      <a:pt x="1871" y="2685"/>
                    </a:cubicBezTo>
                    <a:lnTo>
                      <a:pt x="61757" y="37184"/>
                    </a:lnTo>
                    <a:cubicBezTo>
                      <a:pt x="63848" y="38218"/>
                      <a:pt x="66215" y="38559"/>
                      <a:pt x="68510" y="38161"/>
                    </a:cubicBezTo>
                    <a:lnTo>
                      <a:pt x="68510" y="52725"/>
                    </a:lnTo>
                    <a:cubicBezTo>
                      <a:pt x="66215" y="53042"/>
                      <a:pt x="63872" y="52709"/>
                      <a:pt x="61757" y="51749"/>
                    </a:cubicBezTo>
                    <a:lnTo>
                      <a:pt x="2197" y="17168"/>
                    </a:lnTo>
                    <a:cubicBezTo>
                      <a:pt x="1139" y="16639"/>
                      <a:pt x="456" y="15582"/>
                      <a:pt x="407" y="14402"/>
                    </a:cubicBezTo>
                    <a:cubicBezTo>
                      <a:pt x="0" y="12449"/>
                      <a:pt x="81" y="1383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D1B4661C-1CF4-B57C-26E6-F47F2A8A8212}"/>
                  </a:ext>
                </a:extLst>
              </p:cNvPr>
              <p:cNvSpPr/>
              <p:nvPr/>
            </p:nvSpPr>
            <p:spPr>
              <a:xfrm>
                <a:off x="6109380" y="5048387"/>
                <a:ext cx="133194" cy="76796"/>
              </a:xfrm>
              <a:custGeom>
                <a:avLst/>
                <a:gdLst>
                  <a:gd name="connsiteX0" fmla="*/ 71410 w 133194"/>
                  <a:gd name="connsiteY0" fmla="*/ 863 h 76796"/>
                  <a:gd name="connsiteX1" fmla="*/ 131377 w 133194"/>
                  <a:gd name="connsiteY1" fmla="*/ 35444 h 76796"/>
                  <a:gd name="connsiteX2" fmla="*/ 127959 w 133194"/>
                  <a:gd name="connsiteY2" fmla="*/ 44557 h 76796"/>
                  <a:gd name="connsiteX3" fmla="*/ 77187 w 133194"/>
                  <a:gd name="connsiteY3" fmla="*/ 73930 h 76796"/>
                  <a:gd name="connsiteX4" fmla="*/ 61402 w 133194"/>
                  <a:gd name="connsiteY4" fmla="*/ 75801 h 76796"/>
                  <a:gd name="connsiteX5" fmla="*/ 1842 w 133194"/>
                  <a:gd name="connsiteY5" fmla="*/ 41302 h 76796"/>
                  <a:gd name="connsiteX6" fmla="*/ 5178 w 133194"/>
                  <a:gd name="connsiteY6" fmla="*/ 32189 h 76796"/>
                  <a:gd name="connsiteX7" fmla="*/ 55950 w 133194"/>
                  <a:gd name="connsiteY7" fmla="*/ 2816 h 76796"/>
                  <a:gd name="connsiteX8" fmla="*/ 71410 w 133194"/>
                  <a:gd name="connsiteY8" fmla="*/ 863 h 7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194" h="76796">
                    <a:moveTo>
                      <a:pt x="71410" y="863"/>
                    </a:moveTo>
                    <a:lnTo>
                      <a:pt x="131377" y="35444"/>
                    </a:lnTo>
                    <a:cubicBezTo>
                      <a:pt x="134794" y="37478"/>
                      <a:pt x="133248" y="41546"/>
                      <a:pt x="127959" y="44557"/>
                    </a:cubicBezTo>
                    <a:lnTo>
                      <a:pt x="77187" y="73930"/>
                    </a:lnTo>
                    <a:cubicBezTo>
                      <a:pt x="72484" y="76924"/>
                      <a:pt x="66674" y="77616"/>
                      <a:pt x="61402" y="75801"/>
                    </a:cubicBezTo>
                    <a:lnTo>
                      <a:pt x="1842" y="41302"/>
                    </a:lnTo>
                    <a:cubicBezTo>
                      <a:pt x="-1575" y="39268"/>
                      <a:pt x="-110" y="35200"/>
                      <a:pt x="5178" y="32189"/>
                    </a:cubicBezTo>
                    <a:lnTo>
                      <a:pt x="55950" y="2816"/>
                    </a:lnTo>
                    <a:cubicBezTo>
                      <a:pt x="60572" y="-64"/>
                      <a:pt x="66219" y="-772"/>
                      <a:pt x="71410" y="86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DA3CC247-194D-3EBE-E0D1-22FD997C686F}"/>
                  </a:ext>
                </a:extLst>
              </p:cNvPr>
              <p:cNvSpPr/>
              <p:nvPr/>
            </p:nvSpPr>
            <p:spPr>
              <a:xfrm>
                <a:off x="6322773" y="5171634"/>
                <a:ext cx="133683" cy="91565"/>
              </a:xfrm>
              <a:custGeom>
                <a:avLst/>
                <a:gdLst>
                  <a:gd name="connsiteX0" fmla="*/ 0 w 133683"/>
                  <a:gd name="connsiteY0" fmla="*/ 53203 h 91565"/>
                  <a:gd name="connsiteX1" fmla="*/ 1871 w 133683"/>
                  <a:gd name="connsiteY1" fmla="*/ 56050 h 91565"/>
                  <a:gd name="connsiteX2" fmla="*/ 61757 w 133683"/>
                  <a:gd name="connsiteY2" fmla="*/ 90631 h 91565"/>
                  <a:gd name="connsiteX3" fmla="*/ 77541 w 133683"/>
                  <a:gd name="connsiteY3" fmla="*/ 88678 h 91565"/>
                  <a:gd name="connsiteX4" fmla="*/ 128558 w 133683"/>
                  <a:gd name="connsiteY4" fmla="*/ 59142 h 91565"/>
                  <a:gd name="connsiteX5" fmla="*/ 133684 w 133683"/>
                  <a:gd name="connsiteY5" fmla="*/ 52959 h 91565"/>
                  <a:gd name="connsiteX6" fmla="*/ 133684 w 133683"/>
                  <a:gd name="connsiteY6" fmla="*/ 38394 h 91565"/>
                  <a:gd name="connsiteX7" fmla="*/ 131812 w 133683"/>
                  <a:gd name="connsiteY7" fmla="*/ 35546 h 91565"/>
                  <a:gd name="connsiteX8" fmla="*/ 71927 w 133683"/>
                  <a:gd name="connsiteY8" fmla="*/ 966 h 91565"/>
                  <a:gd name="connsiteX9" fmla="*/ 56142 w 133683"/>
                  <a:gd name="connsiteY9" fmla="*/ 2919 h 91565"/>
                  <a:gd name="connsiteX10" fmla="*/ 5370 w 133683"/>
                  <a:gd name="connsiteY10" fmla="*/ 32210 h 91565"/>
                  <a:gd name="connsiteX11" fmla="*/ 163 w 133683"/>
                  <a:gd name="connsiteY11" fmla="*/ 38557 h 91565"/>
                  <a:gd name="connsiteX12" fmla="*/ 0 w 133683"/>
                  <a:gd name="connsiteY12" fmla="*/ 53203 h 9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683" h="91565">
                    <a:moveTo>
                      <a:pt x="0" y="53203"/>
                    </a:moveTo>
                    <a:cubicBezTo>
                      <a:pt x="89" y="54415"/>
                      <a:pt x="797" y="55489"/>
                      <a:pt x="1871" y="56050"/>
                    </a:cubicBezTo>
                    <a:lnTo>
                      <a:pt x="61757" y="90631"/>
                    </a:lnTo>
                    <a:cubicBezTo>
                      <a:pt x="67045" y="92372"/>
                      <a:pt x="72839" y="91656"/>
                      <a:pt x="77541" y="88678"/>
                    </a:cubicBezTo>
                    <a:lnTo>
                      <a:pt x="128558" y="59142"/>
                    </a:lnTo>
                    <a:cubicBezTo>
                      <a:pt x="131894" y="57271"/>
                      <a:pt x="133684" y="54912"/>
                      <a:pt x="133684" y="52959"/>
                    </a:cubicBezTo>
                    <a:lnTo>
                      <a:pt x="133684" y="38394"/>
                    </a:lnTo>
                    <a:cubicBezTo>
                      <a:pt x="133668" y="37166"/>
                      <a:pt x="132935" y="36051"/>
                      <a:pt x="131812" y="35546"/>
                    </a:cubicBezTo>
                    <a:lnTo>
                      <a:pt x="71927" y="966"/>
                    </a:lnTo>
                    <a:cubicBezTo>
                      <a:pt x="66647" y="-824"/>
                      <a:pt x="60829" y="-100"/>
                      <a:pt x="56142" y="2919"/>
                    </a:cubicBezTo>
                    <a:lnTo>
                      <a:pt x="5370" y="32210"/>
                    </a:lnTo>
                    <a:cubicBezTo>
                      <a:pt x="1953" y="34245"/>
                      <a:pt x="163" y="36604"/>
                      <a:pt x="163" y="38557"/>
                    </a:cubicBezTo>
                    <a:cubicBezTo>
                      <a:pt x="163" y="40510"/>
                      <a:pt x="0" y="51006"/>
                      <a:pt x="0" y="5320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E2E4F988-7781-1132-81A8-C22CE11AA024}"/>
                  </a:ext>
                </a:extLst>
              </p:cNvPr>
              <p:cNvSpPr/>
              <p:nvPr/>
            </p:nvSpPr>
            <p:spPr>
              <a:xfrm>
                <a:off x="6391446" y="5210029"/>
                <a:ext cx="65013" cy="53131"/>
              </a:xfrm>
              <a:custGeom>
                <a:avLst/>
                <a:gdLst>
                  <a:gd name="connsiteX0" fmla="*/ 65011 w 65013"/>
                  <a:gd name="connsiteY0" fmla="*/ 0 h 53131"/>
                  <a:gd name="connsiteX1" fmla="*/ 65011 w 65013"/>
                  <a:gd name="connsiteY1" fmla="*/ 14727 h 53131"/>
                  <a:gd name="connsiteX2" fmla="*/ 59885 w 65013"/>
                  <a:gd name="connsiteY2" fmla="*/ 20911 h 53131"/>
                  <a:gd name="connsiteX3" fmla="*/ 9031 w 65013"/>
                  <a:gd name="connsiteY3" fmla="*/ 50284 h 53131"/>
                  <a:gd name="connsiteX4" fmla="*/ 0 w 65013"/>
                  <a:gd name="connsiteY4" fmla="*/ 53132 h 53131"/>
                  <a:gd name="connsiteX5" fmla="*/ 0 w 65013"/>
                  <a:gd name="connsiteY5" fmla="*/ 38649 h 53131"/>
                  <a:gd name="connsiteX6" fmla="*/ 9031 w 65013"/>
                  <a:gd name="connsiteY6" fmla="*/ 35719 h 53131"/>
                  <a:gd name="connsiteX7" fmla="*/ 59804 w 65013"/>
                  <a:gd name="connsiteY7" fmla="*/ 6428 h 53131"/>
                  <a:gd name="connsiteX8" fmla="*/ 65011 w 65013"/>
                  <a:gd name="connsiteY8" fmla="*/ 0 h 5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131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680"/>
                      <a:pt x="63221" y="19040"/>
                      <a:pt x="59885" y="20911"/>
                    </a:cubicBezTo>
                    <a:lnTo>
                      <a:pt x="9031" y="50284"/>
                    </a:lnTo>
                    <a:cubicBezTo>
                      <a:pt x="6265" y="51887"/>
                      <a:pt x="3181" y="52855"/>
                      <a:pt x="0" y="53132"/>
                    </a:cubicBezTo>
                    <a:lnTo>
                      <a:pt x="0" y="38649"/>
                    </a:lnTo>
                    <a:cubicBezTo>
                      <a:pt x="3181" y="38307"/>
                      <a:pt x="6257" y="37314"/>
                      <a:pt x="9031" y="35719"/>
                    </a:cubicBezTo>
                    <a:lnTo>
                      <a:pt x="59804" y="6428"/>
                    </a:lnTo>
                    <a:cubicBezTo>
                      <a:pt x="63302" y="4475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A96B470D-2865-C3D2-DE61-96D7F6E8E70D}"/>
                  </a:ext>
                </a:extLst>
              </p:cNvPr>
              <p:cNvSpPr/>
              <p:nvPr/>
            </p:nvSpPr>
            <p:spPr>
              <a:xfrm>
                <a:off x="6322773" y="5210435"/>
                <a:ext cx="68509" cy="53025"/>
              </a:xfrm>
              <a:custGeom>
                <a:avLst/>
                <a:gdLst>
                  <a:gd name="connsiteX0" fmla="*/ 0 w 68509"/>
                  <a:gd name="connsiteY0" fmla="*/ 0 h 53025"/>
                  <a:gd name="connsiteX1" fmla="*/ 1871 w 68509"/>
                  <a:gd name="connsiteY1" fmla="*/ 2685 h 53025"/>
                  <a:gd name="connsiteX2" fmla="*/ 61757 w 68509"/>
                  <a:gd name="connsiteY2" fmla="*/ 37265 h 53025"/>
                  <a:gd name="connsiteX3" fmla="*/ 68510 w 68509"/>
                  <a:gd name="connsiteY3" fmla="*/ 38242 h 53025"/>
                  <a:gd name="connsiteX4" fmla="*/ 68510 w 68509"/>
                  <a:gd name="connsiteY4" fmla="*/ 52888 h 53025"/>
                  <a:gd name="connsiteX5" fmla="*/ 61838 w 68509"/>
                  <a:gd name="connsiteY5" fmla="*/ 51911 h 53025"/>
                  <a:gd name="connsiteX6" fmla="*/ 1871 w 68509"/>
                  <a:gd name="connsiteY6" fmla="*/ 17412 h 53025"/>
                  <a:gd name="connsiteX7" fmla="*/ 0 w 68509"/>
                  <a:gd name="connsiteY7" fmla="*/ 14565 h 53025"/>
                  <a:gd name="connsiteX8" fmla="*/ 0 w 68509"/>
                  <a:gd name="connsiteY8" fmla="*/ 0 h 5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9" h="53025">
                    <a:moveTo>
                      <a:pt x="0" y="0"/>
                    </a:moveTo>
                    <a:cubicBezTo>
                      <a:pt x="81" y="1172"/>
                      <a:pt x="797" y="2205"/>
                      <a:pt x="1871" y="2685"/>
                    </a:cubicBezTo>
                    <a:lnTo>
                      <a:pt x="61757" y="37265"/>
                    </a:lnTo>
                    <a:cubicBezTo>
                      <a:pt x="63848" y="38299"/>
                      <a:pt x="66215" y="38640"/>
                      <a:pt x="68510" y="38242"/>
                    </a:cubicBezTo>
                    <a:lnTo>
                      <a:pt x="68510" y="52888"/>
                    </a:lnTo>
                    <a:cubicBezTo>
                      <a:pt x="66240" y="53246"/>
                      <a:pt x="63913" y="52904"/>
                      <a:pt x="61838" y="51911"/>
                    </a:cubicBezTo>
                    <a:lnTo>
                      <a:pt x="1871" y="17412"/>
                    </a:lnTo>
                    <a:cubicBezTo>
                      <a:pt x="797" y="16851"/>
                      <a:pt x="89" y="15777"/>
                      <a:pt x="0" y="14565"/>
                    </a:cubicBezTo>
                    <a:cubicBezTo>
                      <a:pt x="0" y="12205"/>
                      <a:pt x="0" y="146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8D40CBDD-35D1-4981-3B5B-701F501D1FBF}"/>
                  </a:ext>
                </a:extLst>
              </p:cNvPr>
              <p:cNvSpPr/>
              <p:nvPr/>
            </p:nvSpPr>
            <p:spPr>
              <a:xfrm>
                <a:off x="6322965" y="5171797"/>
                <a:ext cx="133498" cy="76894"/>
              </a:xfrm>
              <a:custGeom>
                <a:avLst/>
                <a:gdLst>
                  <a:gd name="connsiteX0" fmla="*/ 71735 w 133498"/>
                  <a:gd name="connsiteY0" fmla="*/ 966 h 76894"/>
                  <a:gd name="connsiteX1" fmla="*/ 131621 w 133498"/>
                  <a:gd name="connsiteY1" fmla="*/ 35546 h 76894"/>
                  <a:gd name="connsiteX2" fmla="*/ 128285 w 133498"/>
                  <a:gd name="connsiteY2" fmla="*/ 44659 h 76894"/>
                  <a:gd name="connsiteX3" fmla="*/ 77512 w 133498"/>
                  <a:gd name="connsiteY3" fmla="*/ 73951 h 76894"/>
                  <a:gd name="connsiteX4" fmla="*/ 61727 w 133498"/>
                  <a:gd name="connsiteY4" fmla="*/ 75904 h 76894"/>
                  <a:gd name="connsiteX5" fmla="*/ 1842 w 133498"/>
                  <a:gd name="connsiteY5" fmla="*/ 41323 h 76894"/>
                  <a:gd name="connsiteX6" fmla="*/ 5178 w 133498"/>
                  <a:gd name="connsiteY6" fmla="*/ 32210 h 76894"/>
                  <a:gd name="connsiteX7" fmla="*/ 55950 w 133498"/>
                  <a:gd name="connsiteY7" fmla="*/ 2919 h 76894"/>
                  <a:gd name="connsiteX8" fmla="*/ 71735 w 133498"/>
                  <a:gd name="connsiteY8" fmla="*/ 966 h 7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98" h="76894">
                    <a:moveTo>
                      <a:pt x="71735" y="966"/>
                    </a:moveTo>
                    <a:lnTo>
                      <a:pt x="131621" y="35546"/>
                    </a:lnTo>
                    <a:cubicBezTo>
                      <a:pt x="135119" y="37499"/>
                      <a:pt x="133573" y="41567"/>
                      <a:pt x="128285" y="44659"/>
                    </a:cubicBezTo>
                    <a:lnTo>
                      <a:pt x="77512" y="73951"/>
                    </a:lnTo>
                    <a:cubicBezTo>
                      <a:pt x="72834" y="77010"/>
                      <a:pt x="67008" y="77726"/>
                      <a:pt x="61727" y="75904"/>
                    </a:cubicBezTo>
                    <a:lnTo>
                      <a:pt x="1842" y="41323"/>
                    </a:lnTo>
                    <a:cubicBezTo>
                      <a:pt x="-1575" y="39371"/>
                      <a:pt x="-110" y="35302"/>
                      <a:pt x="5178" y="32210"/>
                    </a:cubicBezTo>
                    <a:lnTo>
                      <a:pt x="55950" y="2919"/>
                    </a:lnTo>
                    <a:cubicBezTo>
                      <a:pt x="60637" y="-100"/>
                      <a:pt x="66455" y="-824"/>
                      <a:pt x="71735" y="96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9" name="Freeform: Shape 698">
                <a:extLst>
                  <a:ext uri="{FF2B5EF4-FFF2-40B4-BE49-F238E27FC236}">
                    <a16:creationId xmlns:a16="http://schemas.microsoft.com/office/drawing/2014/main" id="{EC2D1D31-4524-D59C-899C-50D0090031B8}"/>
                  </a:ext>
                </a:extLst>
              </p:cNvPr>
              <p:cNvSpPr/>
              <p:nvPr/>
            </p:nvSpPr>
            <p:spPr>
              <a:xfrm>
                <a:off x="6429932" y="5233554"/>
                <a:ext cx="133521" cy="91402"/>
              </a:xfrm>
              <a:custGeom>
                <a:avLst/>
                <a:gdLst>
                  <a:gd name="connsiteX0" fmla="*/ 0 w 133521"/>
                  <a:gd name="connsiteY0" fmla="*/ 53040 h 91402"/>
                  <a:gd name="connsiteX1" fmla="*/ 1871 w 133521"/>
                  <a:gd name="connsiteY1" fmla="*/ 55888 h 91402"/>
                  <a:gd name="connsiteX2" fmla="*/ 61757 w 133521"/>
                  <a:gd name="connsiteY2" fmla="*/ 90468 h 91402"/>
                  <a:gd name="connsiteX3" fmla="*/ 77541 w 133521"/>
                  <a:gd name="connsiteY3" fmla="*/ 88515 h 91402"/>
                  <a:gd name="connsiteX4" fmla="*/ 128314 w 133521"/>
                  <a:gd name="connsiteY4" fmla="*/ 59142 h 91402"/>
                  <a:gd name="connsiteX5" fmla="*/ 133521 w 133521"/>
                  <a:gd name="connsiteY5" fmla="*/ 52877 h 91402"/>
                  <a:gd name="connsiteX6" fmla="*/ 133521 w 133521"/>
                  <a:gd name="connsiteY6" fmla="*/ 38394 h 91402"/>
                  <a:gd name="connsiteX7" fmla="*/ 131731 w 133521"/>
                  <a:gd name="connsiteY7" fmla="*/ 35546 h 91402"/>
                  <a:gd name="connsiteX8" fmla="*/ 71846 w 133521"/>
                  <a:gd name="connsiteY8" fmla="*/ 966 h 91402"/>
                  <a:gd name="connsiteX9" fmla="*/ 56061 w 133521"/>
                  <a:gd name="connsiteY9" fmla="*/ 2919 h 91402"/>
                  <a:gd name="connsiteX10" fmla="*/ 5207 w 133521"/>
                  <a:gd name="connsiteY10" fmla="*/ 32210 h 91402"/>
                  <a:gd name="connsiteX11" fmla="*/ 81 w 133521"/>
                  <a:gd name="connsiteY11" fmla="*/ 38557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1" h="91402">
                    <a:moveTo>
                      <a:pt x="0" y="53040"/>
                    </a:moveTo>
                    <a:cubicBezTo>
                      <a:pt x="16" y="54269"/>
                      <a:pt x="748" y="55383"/>
                      <a:pt x="1871" y="55888"/>
                    </a:cubicBezTo>
                    <a:lnTo>
                      <a:pt x="61757" y="90468"/>
                    </a:lnTo>
                    <a:cubicBezTo>
                      <a:pt x="67045" y="92210"/>
                      <a:pt x="72839" y="91493"/>
                      <a:pt x="77541" y="88515"/>
                    </a:cubicBezTo>
                    <a:lnTo>
                      <a:pt x="128314" y="59142"/>
                    </a:lnTo>
                    <a:cubicBezTo>
                      <a:pt x="131650" y="57190"/>
                      <a:pt x="133521" y="54911"/>
                      <a:pt x="133521" y="52877"/>
                    </a:cubicBezTo>
                    <a:cubicBezTo>
                      <a:pt x="133521" y="50843"/>
                      <a:pt x="133521" y="40347"/>
                      <a:pt x="133521" y="38394"/>
                    </a:cubicBezTo>
                    <a:cubicBezTo>
                      <a:pt x="133537" y="37174"/>
                      <a:pt x="132837" y="36059"/>
                      <a:pt x="131731" y="35546"/>
                    </a:cubicBezTo>
                    <a:lnTo>
                      <a:pt x="71846" y="966"/>
                    </a:lnTo>
                    <a:cubicBezTo>
                      <a:pt x="66565" y="-824"/>
                      <a:pt x="60747" y="-100"/>
                      <a:pt x="56061" y="2919"/>
                    </a:cubicBezTo>
                    <a:lnTo>
                      <a:pt x="5207" y="32210"/>
                    </a:lnTo>
                    <a:cubicBezTo>
                      <a:pt x="1871" y="34163"/>
                      <a:pt x="0" y="36604"/>
                      <a:pt x="81" y="3855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id="{305E8D60-D44E-06FA-0286-F712A8D61389}"/>
                  </a:ext>
                </a:extLst>
              </p:cNvPr>
              <p:cNvSpPr/>
              <p:nvPr/>
            </p:nvSpPr>
            <p:spPr>
              <a:xfrm>
                <a:off x="6498360" y="5271460"/>
                <a:ext cx="65013" cy="52969"/>
              </a:xfrm>
              <a:custGeom>
                <a:avLst/>
                <a:gdLst>
                  <a:gd name="connsiteX0" fmla="*/ 65011 w 65013"/>
                  <a:gd name="connsiteY0" fmla="*/ 0 h 52969"/>
                  <a:gd name="connsiteX1" fmla="*/ 65011 w 65013"/>
                  <a:gd name="connsiteY1" fmla="*/ 0 h 52969"/>
                  <a:gd name="connsiteX2" fmla="*/ 65011 w 65013"/>
                  <a:gd name="connsiteY2" fmla="*/ 14565 h 52969"/>
                  <a:gd name="connsiteX3" fmla="*/ 59804 w 65013"/>
                  <a:gd name="connsiteY3" fmla="*/ 20748 h 52969"/>
                  <a:gd name="connsiteX4" fmla="*/ 9032 w 65013"/>
                  <a:gd name="connsiteY4" fmla="*/ 50121 h 52969"/>
                  <a:gd name="connsiteX5" fmla="*/ 0 w 65013"/>
                  <a:gd name="connsiteY5" fmla="*/ 52969 h 52969"/>
                  <a:gd name="connsiteX6" fmla="*/ 0 w 65013"/>
                  <a:gd name="connsiteY6" fmla="*/ 38486 h 52969"/>
                  <a:gd name="connsiteX7" fmla="*/ 9032 w 65013"/>
                  <a:gd name="connsiteY7" fmla="*/ 35557 h 52969"/>
                  <a:gd name="connsiteX8" fmla="*/ 59723 w 65013"/>
                  <a:gd name="connsiteY8" fmla="*/ 6265 h 52969"/>
                  <a:gd name="connsiteX9" fmla="*/ 65011 w 65013"/>
                  <a:gd name="connsiteY9" fmla="*/ 0 h 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9">
                    <a:moveTo>
                      <a:pt x="65011" y="0"/>
                    </a:moveTo>
                    <a:cubicBezTo>
                      <a:pt x="65011" y="0"/>
                      <a:pt x="65011" y="0"/>
                      <a:pt x="65011" y="0"/>
                    </a:cubicBezTo>
                    <a:cubicBezTo>
                      <a:pt x="65011" y="1953"/>
                      <a:pt x="65011" y="13425"/>
                      <a:pt x="65011" y="14565"/>
                    </a:cubicBezTo>
                    <a:cubicBezTo>
                      <a:pt x="65011" y="15704"/>
                      <a:pt x="63140" y="18877"/>
                      <a:pt x="59804" y="20748"/>
                    </a:cubicBezTo>
                    <a:lnTo>
                      <a:pt x="9032" y="50121"/>
                    </a:lnTo>
                    <a:cubicBezTo>
                      <a:pt x="6265" y="51724"/>
                      <a:pt x="3182" y="52693"/>
                      <a:pt x="0" y="52969"/>
                    </a:cubicBezTo>
                    <a:lnTo>
                      <a:pt x="0" y="38486"/>
                    </a:lnTo>
                    <a:cubicBezTo>
                      <a:pt x="3173" y="38112"/>
                      <a:pt x="6241" y="37111"/>
                      <a:pt x="9032" y="35557"/>
                    </a:cubicBezTo>
                    <a:lnTo>
                      <a:pt x="59723" y="6265"/>
                    </a:lnTo>
                    <a:cubicBezTo>
                      <a:pt x="63302" y="4719"/>
                      <a:pt x="65093" y="2360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1" name="Freeform: Shape 700">
                <a:extLst>
                  <a:ext uri="{FF2B5EF4-FFF2-40B4-BE49-F238E27FC236}">
                    <a16:creationId xmlns:a16="http://schemas.microsoft.com/office/drawing/2014/main" id="{7826F627-F627-9277-7EAD-F72928D36961}"/>
                  </a:ext>
                </a:extLst>
              </p:cNvPr>
              <p:cNvSpPr/>
              <p:nvPr/>
            </p:nvSpPr>
            <p:spPr>
              <a:xfrm>
                <a:off x="6429932" y="5272192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790 w 68509"/>
                  <a:gd name="connsiteY1" fmla="*/ 2685 h 52864"/>
                  <a:gd name="connsiteX2" fmla="*/ 61757 w 68509"/>
                  <a:gd name="connsiteY2" fmla="*/ 37266 h 52864"/>
                  <a:gd name="connsiteX3" fmla="*/ 68510 w 68509"/>
                  <a:gd name="connsiteY3" fmla="*/ 38242 h 52864"/>
                  <a:gd name="connsiteX4" fmla="*/ 68510 w 68509"/>
                  <a:gd name="connsiteY4" fmla="*/ 52725 h 52864"/>
                  <a:gd name="connsiteX5" fmla="*/ 61757 w 68509"/>
                  <a:gd name="connsiteY5" fmla="*/ 51749 h 52864"/>
                  <a:gd name="connsiteX6" fmla="*/ 1871 w 68509"/>
                  <a:gd name="connsiteY6" fmla="*/ 17249 h 52864"/>
                  <a:gd name="connsiteX7" fmla="*/ 0 w 68509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49" y="1164"/>
                      <a:pt x="740" y="2197"/>
                      <a:pt x="1790" y="2685"/>
                    </a:cubicBezTo>
                    <a:lnTo>
                      <a:pt x="61757" y="37266"/>
                    </a:lnTo>
                    <a:cubicBezTo>
                      <a:pt x="63856" y="38266"/>
                      <a:pt x="66215" y="38600"/>
                      <a:pt x="68510" y="38242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9"/>
                    </a:cubicBezTo>
                    <a:lnTo>
                      <a:pt x="1871" y="17249"/>
                    </a:lnTo>
                    <a:cubicBezTo>
                      <a:pt x="773" y="16713"/>
                      <a:pt x="57" y="15622"/>
                      <a:pt x="0" y="14402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2" name="Freeform: Shape 701">
                <a:extLst>
                  <a:ext uri="{FF2B5EF4-FFF2-40B4-BE49-F238E27FC236}">
                    <a16:creationId xmlns:a16="http://schemas.microsoft.com/office/drawing/2014/main" id="{2544B4A7-DCD7-C575-AF8E-796AD189E182}"/>
                  </a:ext>
                </a:extLst>
              </p:cNvPr>
              <p:cNvSpPr/>
              <p:nvPr/>
            </p:nvSpPr>
            <p:spPr>
              <a:xfrm>
                <a:off x="6429981" y="5233554"/>
                <a:ext cx="133523" cy="76869"/>
              </a:xfrm>
              <a:custGeom>
                <a:avLst/>
                <a:gdLst>
                  <a:gd name="connsiteX0" fmla="*/ 71796 w 133523"/>
                  <a:gd name="connsiteY0" fmla="*/ 966 h 76869"/>
                  <a:gd name="connsiteX1" fmla="*/ 131681 w 133523"/>
                  <a:gd name="connsiteY1" fmla="*/ 35546 h 76869"/>
                  <a:gd name="connsiteX2" fmla="*/ 128345 w 133523"/>
                  <a:gd name="connsiteY2" fmla="*/ 44659 h 76869"/>
                  <a:gd name="connsiteX3" fmla="*/ 77573 w 133523"/>
                  <a:gd name="connsiteY3" fmla="*/ 73951 h 76869"/>
                  <a:gd name="connsiteX4" fmla="*/ 61788 w 133523"/>
                  <a:gd name="connsiteY4" fmla="*/ 75904 h 76869"/>
                  <a:gd name="connsiteX5" fmla="*/ 1822 w 133523"/>
                  <a:gd name="connsiteY5" fmla="*/ 41324 h 76869"/>
                  <a:gd name="connsiteX6" fmla="*/ 5158 w 133523"/>
                  <a:gd name="connsiteY6" fmla="*/ 32210 h 76869"/>
                  <a:gd name="connsiteX7" fmla="*/ 56011 w 133523"/>
                  <a:gd name="connsiteY7" fmla="*/ 2919 h 76869"/>
                  <a:gd name="connsiteX8" fmla="*/ 71796 w 133523"/>
                  <a:gd name="connsiteY8" fmla="*/ 966 h 7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523" h="76869">
                    <a:moveTo>
                      <a:pt x="71796" y="966"/>
                    </a:moveTo>
                    <a:lnTo>
                      <a:pt x="131681" y="35546"/>
                    </a:lnTo>
                    <a:cubicBezTo>
                      <a:pt x="135099" y="37499"/>
                      <a:pt x="133634" y="41568"/>
                      <a:pt x="128345" y="44659"/>
                    </a:cubicBezTo>
                    <a:lnTo>
                      <a:pt x="77573" y="73951"/>
                    </a:lnTo>
                    <a:cubicBezTo>
                      <a:pt x="72887" y="76970"/>
                      <a:pt x="67069" y="77694"/>
                      <a:pt x="61788" y="75904"/>
                    </a:cubicBezTo>
                    <a:lnTo>
                      <a:pt x="1822" y="41324"/>
                    </a:lnTo>
                    <a:cubicBezTo>
                      <a:pt x="-1596" y="39371"/>
                      <a:pt x="-50" y="35302"/>
                      <a:pt x="5158" y="32210"/>
                    </a:cubicBezTo>
                    <a:lnTo>
                      <a:pt x="56011" y="2919"/>
                    </a:lnTo>
                    <a:cubicBezTo>
                      <a:pt x="60698" y="-100"/>
                      <a:pt x="66516" y="-824"/>
                      <a:pt x="71796" y="96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3" name="Freeform: Shape 702">
                <a:extLst>
                  <a:ext uri="{FF2B5EF4-FFF2-40B4-BE49-F238E27FC236}">
                    <a16:creationId xmlns:a16="http://schemas.microsoft.com/office/drawing/2014/main" id="{1613BE23-2FC4-4A8F-4AB3-8B5C84DCC744}"/>
                  </a:ext>
                </a:extLst>
              </p:cNvPr>
              <p:cNvSpPr/>
              <p:nvPr/>
            </p:nvSpPr>
            <p:spPr>
              <a:xfrm>
                <a:off x="6475740" y="4887479"/>
                <a:ext cx="46071" cy="23760"/>
              </a:xfrm>
              <a:custGeom>
                <a:avLst/>
                <a:gdLst>
                  <a:gd name="connsiteX0" fmla="*/ 733 w 46071"/>
                  <a:gd name="connsiteY0" fmla="*/ 19381 h 23760"/>
                  <a:gd name="connsiteX1" fmla="*/ 1383 w 46071"/>
                  <a:gd name="connsiteY1" fmla="*/ 19381 h 23760"/>
                  <a:gd name="connsiteX2" fmla="*/ 32302 w 46071"/>
                  <a:gd name="connsiteY2" fmla="*/ 10187 h 23760"/>
                  <a:gd name="connsiteX3" fmla="*/ 21887 w 46071"/>
                  <a:gd name="connsiteY3" fmla="*/ 4166 h 23760"/>
                  <a:gd name="connsiteX4" fmla="*/ 21887 w 46071"/>
                  <a:gd name="connsiteY4" fmla="*/ 3596 h 23760"/>
                  <a:gd name="connsiteX5" fmla="*/ 22457 w 46071"/>
                  <a:gd name="connsiteY5" fmla="*/ 2946 h 23760"/>
                  <a:gd name="connsiteX6" fmla="*/ 27420 w 46071"/>
                  <a:gd name="connsiteY6" fmla="*/ 98 h 23760"/>
                  <a:gd name="connsiteX7" fmla="*/ 28559 w 46071"/>
                  <a:gd name="connsiteY7" fmla="*/ 98 h 23760"/>
                  <a:gd name="connsiteX8" fmla="*/ 29617 w 46071"/>
                  <a:gd name="connsiteY8" fmla="*/ 98 h 23760"/>
                  <a:gd name="connsiteX9" fmla="*/ 45890 w 46071"/>
                  <a:gd name="connsiteY9" fmla="*/ 9699 h 23760"/>
                  <a:gd name="connsiteX10" fmla="*/ 45890 w 46071"/>
                  <a:gd name="connsiteY10" fmla="*/ 10268 h 23760"/>
                  <a:gd name="connsiteX11" fmla="*/ 45321 w 46071"/>
                  <a:gd name="connsiteY11" fmla="*/ 10919 h 23760"/>
                  <a:gd name="connsiteX12" fmla="*/ 41008 w 46071"/>
                  <a:gd name="connsiteY12" fmla="*/ 13442 h 23760"/>
                  <a:gd name="connsiteX13" fmla="*/ 38079 w 46071"/>
                  <a:gd name="connsiteY13" fmla="*/ 14499 h 23760"/>
                  <a:gd name="connsiteX14" fmla="*/ 6998 w 46071"/>
                  <a:gd name="connsiteY14" fmla="*/ 23694 h 23760"/>
                  <a:gd name="connsiteX15" fmla="*/ 5858 w 46071"/>
                  <a:gd name="connsiteY15" fmla="*/ 23694 h 23760"/>
                  <a:gd name="connsiteX16" fmla="*/ 4882 w 46071"/>
                  <a:gd name="connsiteY16" fmla="*/ 23694 h 23760"/>
                  <a:gd name="connsiteX17" fmla="*/ 0 w 46071"/>
                  <a:gd name="connsiteY17" fmla="*/ 20846 h 23760"/>
                  <a:gd name="connsiteX18" fmla="*/ 0 w 46071"/>
                  <a:gd name="connsiteY18" fmla="*/ 20276 h 23760"/>
                  <a:gd name="connsiteX19" fmla="*/ 733 w 46071"/>
                  <a:gd name="connsiteY19" fmla="*/ 19381 h 2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6071" h="23760">
                    <a:moveTo>
                      <a:pt x="733" y="19381"/>
                    </a:moveTo>
                    <a:lnTo>
                      <a:pt x="1383" y="19381"/>
                    </a:lnTo>
                    <a:lnTo>
                      <a:pt x="32302" y="10187"/>
                    </a:lnTo>
                    <a:lnTo>
                      <a:pt x="21887" y="4166"/>
                    </a:lnTo>
                    <a:cubicBezTo>
                      <a:pt x="21733" y="4011"/>
                      <a:pt x="21733" y="3751"/>
                      <a:pt x="21887" y="3596"/>
                    </a:cubicBezTo>
                    <a:cubicBezTo>
                      <a:pt x="21977" y="3312"/>
                      <a:pt x="22180" y="3068"/>
                      <a:pt x="22457" y="2946"/>
                    </a:cubicBezTo>
                    <a:lnTo>
                      <a:pt x="27420" y="98"/>
                    </a:lnTo>
                    <a:cubicBezTo>
                      <a:pt x="27795" y="-24"/>
                      <a:pt x="28185" y="-24"/>
                      <a:pt x="28559" y="98"/>
                    </a:cubicBezTo>
                    <a:cubicBezTo>
                      <a:pt x="28901" y="-33"/>
                      <a:pt x="29276" y="-33"/>
                      <a:pt x="29617" y="98"/>
                    </a:cubicBezTo>
                    <a:lnTo>
                      <a:pt x="45890" y="9699"/>
                    </a:lnTo>
                    <a:cubicBezTo>
                      <a:pt x="45890" y="9699"/>
                      <a:pt x="46297" y="9699"/>
                      <a:pt x="45890" y="10268"/>
                    </a:cubicBezTo>
                    <a:cubicBezTo>
                      <a:pt x="45801" y="10553"/>
                      <a:pt x="45597" y="10797"/>
                      <a:pt x="45321" y="10919"/>
                    </a:cubicBezTo>
                    <a:lnTo>
                      <a:pt x="41008" y="13442"/>
                    </a:lnTo>
                    <a:cubicBezTo>
                      <a:pt x="40073" y="13889"/>
                      <a:pt x="39088" y="14247"/>
                      <a:pt x="38079" y="14499"/>
                    </a:cubicBezTo>
                    <a:lnTo>
                      <a:pt x="6998" y="23694"/>
                    </a:lnTo>
                    <a:lnTo>
                      <a:pt x="5858" y="23694"/>
                    </a:lnTo>
                    <a:cubicBezTo>
                      <a:pt x="5541" y="23783"/>
                      <a:pt x="5199" y="23783"/>
                      <a:pt x="4882" y="23694"/>
                    </a:cubicBezTo>
                    <a:lnTo>
                      <a:pt x="0" y="20846"/>
                    </a:lnTo>
                    <a:cubicBezTo>
                      <a:pt x="0" y="20846"/>
                      <a:pt x="0" y="20846"/>
                      <a:pt x="0" y="20276"/>
                    </a:cubicBezTo>
                    <a:cubicBezTo>
                      <a:pt x="0" y="19707"/>
                      <a:pt x="407" y="19544"/>
                      <a:pt x="733" y="19381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4" name="Freeform: Shape 703">
                <a:extLst>
                  <a:ext uri="{FF2B5EF4-FFF2-40B4-BE49-F238E27FC236}">
                    <a16:creationId xmlns:a16="http://schemas.microsoft.com/office/drawing/2014/main" id="{C7FE52A7-286B-C78E-4C85-281D65840BBC}"/>
                  </a:ext>
                </a:extLst>
              </p:cNvPr>
              <p:cNvSpPr/>
              <p:nvPr/>
            </p:nvSpPr>
            <p:spPr>
              <a:xfrm>
                <a:off x="6582899" y="4951114"/>
                <a:ext cx="41984" cy="24255"/>
              </a:xfrm>
              <a:custGeom>
                <a:avLst/>
                <a:gdLst>
                  <a:gd name="connsiteX0" fmla="*/ 17901 w 41984"/>
                  <a:gd name="connsiteY0" fmla="*/ 2531 h 24255"/>
                  <a:gd name="connsiteX1" fmla="*/ 28234 w 41984"/>
                  <a:gd name="connsiteY1" fmla="*/ 9 h 24255"/>
                  <a:gd name="connsiteX2" fmla="*/ 33441 w 41984"/>
                  <a:gd name="connsiteY2" fmla="*/ 578 h 24255"/>
                  <a:gd name="connsiteX3" fmla="*/ 37916 w 41984"/>
                  <a:gd name="connsiteY3" fmla="*/ 2287 h 24255"/>
                  <a:gd name="connsiteX4" fmla="*/ 40927 w 41984"/>
                  <a:gd name="connsiteY4" fmla="*/ 4891 h 24255"/>
                  <a:gd name="connsiteX5" fmla="*/ 41985 w 41984"/>
                  <a:gd name="connsiteY5" fmla="*/ 7901 h 24255"/>
                  <a:gd name="connsiteX6" fmla="*/ 40845 w 41984"/>
                  <a:gd name="connsiteY6" fmla="*/ 10993 h 24255"/>
                  <a:gd name="connsiteX7" fmla="*/ 37509 w 41984"/>
                  <a:gd name="connsiteY7" fmla="*/ 13841 h 24255"/>
                  <a:gd name="connsiteX8" fmla="*/ 33604 w 41984"/>
                  <a:gd name="connsiteY8" fmla="*/ 15549 h 24255"/>
                  <a:gd name="connsiteX9" fmla="*/ 29373 w 41984"/>
                  <a:gd name="connsiteY9" fmla="*/ 16363 h 24255"/>
                  <a:gd name="connsiteX10" fmla="*/ 28152 w 41984"/>
                  <a:gd name="connsiteY10" fmla="*/ 19130 h 24255"/>
                  <a:gd name="connsiteX11" fmla="*/ 24979 w 41984"/>
                  <a:gd name="connsiteY11" fmla="*/ 21652 h 24255"/>
                  <a:gd name="connsiteX12" fmla="*/ 20097 w 41984"/>
                  <a:gd name="connsiteY12" fmla="*/ 23605 h 24255"/>
                  <a:gd name="connsiteX13" fmla="*/ 14646 w 41984"/>
                  <a:gd name="connsiteY13" fmla="*/ 24255 h 24255"/>
                  <a:gd name="connsiteX14" fmla="*/ 9276 w 41984"/>
                  <a:gd name="connsiteY14" fmla="*/ 23523 h 24255"/>
                  <a:gd name="connsiteX15" fmla="*/ 4475 w 41984"/>
                  <a:gd name="connsiteY15" fmla="*/ 21652 h 24255"/>
                  <a:gd name="connsiteX16" fmla="*/ 1220 w 41984"/>
                  <a:gd name="connsiteY16" fmla="*/ 18886 h 24255"/>
                  <a:gd name="connsiteX17" fmla="*/ 0 w 41984"/>
                  <a:gd name="connsiteY17" fmla="*/ 15794 h 24255"/>
                  <a:gd name="connsiteX18" fmla="*/ 1058 w 41984"/>
                  <a:gd name="connsiteY18" fmla="*/ 12620 h 24255"/>
                  <a:gd name="connsiteX19" fmla="*/ 4394 w 41984"/>
                  <a:gd name="connsiteY19" fmla="*/ 9772 h 24255"/>
                  <a:gd name="connsiteX20" fmla="*/ 8787 w 41984"/>
                  <a:gd name="connsiteY20" fmla="*/ 7982 h 24255"/>
                  <a:gd name="connsiteX21" fmla="*/ 13507 w 41984"/>
                  <a:gd name="connsiteY21" fmla="*/ 7250 h 24255"/>
                  <a:gd name="connsiteX22" fmla="*/ 14971 w 41984"/>
                  <a:gd name="connsiteY22" fmla="*/ 4809 h 24255"/>
                  <a:gd name="connsiteX23" fmla="*/ 17901 w 41984"/>
                  <a:gd name="connsiteY23" fmla="*/ 2531 h 24255"/>
                  <a:gd name="connsiteX24" fmla="*/ 10740 w 41984"/>
                  <a:gd name="connsiteY24" fmla="*/ 13515 h 24255"/>
                  <a:gd name="connsiteX25" fmla="*/ 9438 w 41984"/>
                  <a:gd name="connsiteY25" fmla="*/ 15387 h 24255"/>
                  <a:gd name="connsiteX26" fmla="*/ 11473 w 41984"/>
                  <a:gd name="connsiteY26" fmla="*/ 17584 h 24255"/>
                  <a:gd name="connsiteX27" fmla="*/ 15297 w 41984"/>
                  <a:gd name="connsiteY27" fmla="*/ 18723 h 24255"/>
                  <a:gd name="connsiteX28" fmla="*/ 18470 w 41984"/>
                  <a:gd name="connsiteY28" fmla="*/ 17990 h 24255"/>
                  <a:gd name="connsiteX29" fmla="*/ 19772 w 41984"/>
                  <a:gd name="connsiteY29" fmla="*/ 16200 h 24255"/>
                  <a:gd name="connsiteX30" fmla="*/ 17738 w 41984"/>
                  <a:gd name="connsiteY30" fmla="*/ 13922 h 24255"/>
                  <a:gd name="connsiteX31" fmla="*/ 13995 w 41984"/>
                  <a:gd name="connsiteY31" fmla="*/ 12783 h 24255"/>
                  <a:gd name="connsiteX32" fmla="*/ 10740 w 41984"/>
                  <a:gd name="connsiteY32" fmla="*/ 13515 h 24255"/>
                  <a:gd name="connsiteX33" fmla="*/ 24491 w 41984"/>
                  <a:gd name="connsiteY33" fmla="*/ 6192 h 24255"/>
                  <a:gd name="connsiteX34" fmla="*/ 23108 w 41984"/>
                  <a:gd name="connsiteY34" fmla="*/ 8064 h 24255"/>
                  <a:gd name="connsiteX35" fmla="*/ 24654 w 41984"/>
                  <a:gd name="connsiteY35" fmla="*/ 10016 h 24255"/>
                  <a:gd name="connsiteX36" fmla="*/ 27990 w 41984"/>
                  <a:gd name="connsiteY36" fmla="*/ 10912 h 24255"/>
                  <a:gd name="connsiteX37" fmla="*/ 31163 w 41984"/>
                  <a:gd name="connsiteY37" fmla="*/ 10098 h 24255"/>
                  <a:gd name="connsiteX38" fmla="*/ 32546 w 41984"/>
                  <a:gd name="connsiteY38" fmla="*/ 8308 h 24255"/>
                  <a:gd name="connsiteX39" fmla="*/ 31000 w 41984"/>
                  <a:gd name="connsiteY39" fmla="*/ 6355 h 24255"/>
                  <a:gd name="connsiteX40" fmla="*/ 27583 w 41984"/>
                  <a:gd name="connsiteY40" fmla="*/ 5460 h 24255"/>
                  <a:gd name="connsiteX41" fmla="*/ 24654 w 41984"/>
                  <a:gd name="connsiteY41" fmla="*/ 6192 h 2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1984" h="24255">
                    <a:moveTo>
                      <a:pt x="17901" y="2531"/>
                    </a:moveTo>
                    <a:cubicBezTo>
                      <a:pt x="21058" y="773"/>
                      <a:pt x="24621" y="-97"/>
                      <a:pt x="28234" y="9"/>
                    </a:cubicBezTo>
                    <a:cubicBezTo>
                      <a:pt x="29983" y="-8"/>
                      <a:pt x="31733" y="188"/>
                      <a:pt x="33441" y="578"/>
                    </a:cubicBezTo>
                    <a:cubicBezTo>
                      <a:pt x="35004" y="936"/>
                      <a:pt x="36509" y="1514"/>
                      <a:pt x="37916" y="2287"/>
                    </a:cubicBezTo>
                    <a:cubicBezTo>
                      <a:pt x="39104" y="2913"/>
                      <a:pt x="40138" y="3800"/>
                      <a:pt x="40927" y="4891"/>
                    </a:cubicBezTo>
                    <a:cubicBezTo>
                      <a:pt x="41594" y="5753"/>
                      <a:pt x="41968" y="6811"/>
                      <a:pt x="41985" y="7901"/>
                    </a:cubicBezTo>
                    <a:cubicBezTo>
                      <a:pt x="41952" y="9024"/>
                      <a:pt x="41553" y="10114"/>
                      <a:pt x="40845" y="10993"/>
                    </a:cubicBezTo>
                    <a:cubicBezTo>
                      <a:pt x="39983" y="12205"/>
                      <a:pt x="38836" y="13182"/>
                      <a:pt x="37509" y="13841"/>
                    </a:cubicBezTo>
                    <a:cubicBezTo>
                      <a:pt x="36289" y="14573"/>
                      <a:pt x="34971" y="15151"/>
                      <a:pt x="33604" y="15549"/>
                    </a:cubicBezTo>
                    <a:cubicBezTo>
                      <a:pt x="32229" y="15981"/>
                      <a:pt x="30813" y="16257"/>
                      <a:pt x="29373" y="16363"/>
                    </a:cubicBezTo>
                    <a:cubicBezTo>
                      <a:pt x="29267" y="17388"/>
                      <a:pt x="28836" y="18357"/>
                      <a:pt x="28152" y="19130"/>
                    </a:cubicBezTo>
                    <a:cubicBezTo>
                      <a:pt x="27266" y="20171"/>
                      <a:pt x="26192" y="21025"/>
                      <a:pt x="24979" y="21652"/>
                    </a:cubicBezTo>
                    <a:cubicBezTo>
                      <a:pt x="23466" y="22563"/>
                      <a:pt x="21822" y="23222"/>
                      <a:pt x="20097" y="23605"/>
                    </a:cubicBezTo>
                    <a:cubicBezTo>
                      <a:pt x="18307" y="24020"/>
                      <a:pt x="16485" y="24239"/>
                      <a:pt x="14646" y="24255"/>
                    </a:cubicBezTo>
                    <a:cubicBezTo>
                      <a:pt x="12831" y="24223"/>
                      <a:pt x="11033" y="23979"/>
                      <a:pt x="9276" y="23523"/>
                    </a:cubicBezTo>
                    <a:cubicBezTo>
                      <a:pt x="7592" y="23133"/>
                      <a:pt x="5972" y="22506"/>
                      <a:pt x="4475" y="21652"/>
                    </a:cubicBezTo>
                    <a:cubicBezTo>
                      <a:pt x="3206" y="20968"/>
                      <a:pt x="2099" y="20024"/>
                      <a:pt x="1220" y="18886"/>
                    </a:cubicBezTo>
                    <a:cubicBezTo>
                      <a:pt x="472" y="18023"/>
                      <a:pt x="41" y="16933"/>
                      <a:pt x="0" y="15794"/>
                    </a:cubicBezTo>
                    <a:cubicBezTo>
                      <a:pt x="8" y="14654"/>
                      <a:pt x="382" y="13540"/>
                      <a:pt x="1058" y="12620"/>
                    </a:cubicBezTo>
                    <a:cubicBezTo>
                      <a:pt x="1969" y="11457"/>
                      <a:pt x="3100" y="10488"/>
                      <a:pt x="4394" y="9772"/>
                    </a:cubicBezTo>
                    <a:cubicBezTo>
                      <a:pt x="5769" y="8975"/>
                      <a:pt x="7250" y="8373"/>
                      <a:pt x="8787" y="7982"/>
                    </a:cubicBezTo>
                    <a:cubicBezTo>
                      <a:pt x="10333" y="7576"/>
                      <a:pt x="11912" y="7331"/>
                      <a:pt x="13507" y="7250"/>
                    </a:cubicBezTo>
                    <a:cubicBezTo>
                      <a:pt x="13873" y="6371"/>
                      <a:pt x="14369" y="5550"/>
                      <a:pt x="14971" y="4809"/>
                    </a:cubicBezTo>
                    <a:cubicBezTo>
                      <a:pt x="15826" y="3906"/>
                      <a:pt x="16818" y="3141"/>
                      <a:pt x="17901" y="2531"/>
                    </a:cubicBezTo>
                    <a:close/>
                    <a:moveTo>
                      <a:pt x="10740" y="13515"/>
                    </a:moveTo>
                    <a:cubicBezTo>
                      <a:pt x="9845" y="14085"/>
                      <a:pt x="9438" y="14654"/>
                      <a:pt x="9438" y="15387"/>
                    </a:cubicBezTo>
                    <a:cubicBezTo>
                      <a:pt x="9438" y="16119"/>
                      <a:pt x="10171" y="16851"/>
                      <a:pt x="11473" y="17584"/>
                    </a:cubicBezTo>
                    <a:cubicBezTo>
                      <a:pt x="12612" y="18332"/>
                      <a:pt x="13938" y="18731"/>
                      <a:pt x="15297" y="18723"/>
                    </a:cubicBezTo>
                    <a:cubicBezTo>
                      <a:pt x="16403" y="18828"/>
                      <a:pt x="17518" y="18576"/>
                      <a:pt x="18470" y="17990"/>
                    </a:cubicBezTo>
                    <a:cubicBezTo>
                      <a:pt x="19210" y="17689"/>
                      <a:pt x="19707" y="16998"/>
                      <a:pt x="19772" y="16200"/>
                    </a:cubicBezTo>
                    <a:cubicBezTo>
                      <a:pt x="19772" y="15468"/>
                      <a:pt x="19040" y="14736"/>
                      <a:pt x="17738" y="13922"/>
                    </a:cubicBezTo>
                    <a:cubicBezTo>
                      <a:pt x="16607" y="13222"/>
                      <a:pt x="15321" y="12832"/>
                      <a:pt x="13995" y="12783"/>
                    </a:cubicBezTo>
                    <a:cubicBezTo>
                      <a:pt x="12864" y="12751"/>
                      <a:pt x="11749" y="13003"/>
                      <a:pt x="10740" y="13515"/>
                    </a:cubicBezTo>
                    <a:close/>
                    <a:moveTo>
                      <a:pt x="24491" y="6192"/>
                    </a:moveTo>
                    <a:cubicBezTo>
                      <a:pt x="23596" y="6762"/>
                      <a:pt x="23108" y="7331"/>
                      <a:pt x="23108" y="8064"/>
                    </a:cubicBezTo>
                    <a:cubicBezTo>
                      <a:pt x="23108" y="8796"/>
                      <a:pt x="23596" y="9366"/>
                      <a:pt x="24654" y="10016"/>
                    </a:cubicBezTo>
                    <a:cubicBezTo>
                      <a:pt x="25671" y="10586"/>
                      <a:pt x="26818" y="10895"/>
                      <a:pt x="27990" y="10912"/>
                    </a:cubicBezTo>
                    <a:cubicBezTo>
                      <a:pt x="29096" y="10912"/>
                      <a:pt x="30187" y="10635"/>
                      <a:pt x="31163" y="10098"/>
                    </a:cubicBezTo>
                    <a:cubicBezTo>
                      <a:pt x="31920" y="9805"/>
                      <a:pt x="32449" y="9113"/>
                      <a:pt x="32546" y="8308"/>
                    </a:cubicBezTo>
                    <a:cubicBezTo>
                      <a:pt x="32546" y="7576"/>
                      <a:pt x="31977" y="6925"/>
                      <a:pt x="31000" y="6355"/>
                    </a:cubicBezTo>
                    <a:cubicBezTo>
                      <a:pt x="29967" y="5737"/>
                      <a:pt x="28787" y="5427"/>
                      <a:pt x="27583" y="5460"/>
                    </a:cubicBezTo>
                    <a:cubicBezTo>
                      <a:pt x="26566" y="5468"/>
                      <a:pt x="25557" y="5720"/>
                      <a:pt x="24654" y="6192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5" name="Freeform: Shape 704">
                <a:extLst>
                  <a:ext uri="{FF2B5EF4-FFF2-40B4-BE49-F238E27FC236}">
                    <a16:creationId xmlns:a16="http://schemas.microsoft.com/office/drawing/2014/main" id="{DD7E2637-3A43-2C75-A705-7710304BA884}"/>
                  </a:ext>
                </a:extLst>
              </p:cNvPr>
              <p:cNvSpPr/>
              <p:nvPr/>
            </p:nvSpPr>
            <p:spPr>
              <a:xfrm>
                <a:off x="6689000" y="5012961"/>
                <a:ext cx="42561" cy="21572"/>
              </a:xfrm>
              <a:custGeom>
                <a:avLst/>
                <a:gdLst>
                  <a:gd name="connsiteX0" fmla="*/ 16761 w 42561"/>
                  <a:gd name="connsiteY0" fmla="*/ 3173 h 21572"/>
                  <a:gd name="connsiteX1" fmla="*/ 22457 w 42561"/>
                  <a:gd name="connsiteY1" fmla="*/ 813 h 21572"/>
                  <a:gd name="connsiteX2" fmla="*/ 28397 w 42561"/>
                  <a:gd name="connsiteY2" fmla="*/ 0 h 21572"/>
                  <a:gd name="connsiteX3" fmla="*/ 33929 w 42561"/>
                  <a:gd name="connsiteY3" fmla="*/ 651 h 21572"/>
                  <a:gd name="connsiteX4" fmla="*/ 38567 w 42561"/>
                  <a:gd name="connsiteY4" fmla="*/ 2359 h 21572"/>
                  <a:gd name="connsiteX5" fmla="*/ 41578 w 42561"/>
                  <a:gd name="connsiteY5" fmla="*/ 4963 h 21572"/>
                  <a:gd name="connsiteX6" fmla="*/ 42554 w 42561"/>
                  <a:gd name="connsiteY6" fmla="*/ 8218 h 21572"/>
                  <a:gd name="connsiteX7" fmla="*/ 41171 w 42561"/>
                  <a:gd name="connsiteY7" fmla="*/ 11635 h 21572"/>
                  <a:gd name="connsiteX8" fmla="*/ 37184 w 42561"/>
                  <a:gd name="connsiteY8" fmla="*/ 14890 h 21572"/>
                  <a:gd name="connsiteX9" fmla="*/ 34499 w 42561"/>
                  <a:gd name="connsiteY9" fmla="*/ 16192 h 21572"/>
                  <a:gd name="connsiteX10" fmla="*/ 31733 w 42561"/>
                  <a:gd name="connsiteY10" fmla="*/ 17087 h 21572"/>
                  <a:gd name="connsiteX11" fmla="*/ 29047 w 42561"/>
                  <a:gd name="connsiteY11" fmla="*/ 17738 h 21572"/>
                  <a:gd name="connsiteX12" fmla="*/ 26362 w 42561"/>
                  <a:gd name="connsiteY12" fmla="*/ 18226 h 21572"/>
                  <a:gd name="connsiteX13" fmla="*/ 7567 w 42561"/>
                  <a:gd name="connsiteY13" fmla="*/ 21480 h 21572"/>
                  <a:gd name="connsiteX14" fmla="*/ 6591 w 42561"/>
                  <a:gd name="connsiteY14" fmla="*/ 21480 h 21572"/>
                  <a:gd name="connsiteX15" fmla="*/ 5533 w 42561"/>
                  <a:gd name="connsiteY15" fmla="*/ 21480 h 21572"/>
                  <a:gd name="connsiteX16" fmla="*/ 0 w 42561"/>
                  <a:gd name="connsiteY16" fmla="*/ 18226 h 21572"/>
                  <a:gd name="connsiteX17" fmla="*/ 0 w 42561"/>
                  <a:gd name="connsiteY17" fmla="*/ 18226 h 21572"/>
                  <a:gd name="connsiteX18" fmla="*/ 569 w 42561"/>
                  <a:gd name="connsiteY18" fmla="*/ 17656 h 21572"/>
                  <a:gd name="connsiteX19" fmla="*/ 976 w 42561"/>
                  <a:gd name="connsiteY19" fmla="*/ 17656 h 21572"/>
                  <a:gd name="connsiteX20" fmla="*/ 976 w 42561"/>
                  <a:gd name="connsiteY20" fmla="*/ 17656 h 21572"/>
                  <a:gd name="connsiteX21" fmla="*/ 13832 w 42561"/>
                  <a:gd name="connsiteY21" fmla="*/ 15378 h 21572"/>
                  <a:gd name="connsiteX22" fmla="*/ 11798 w 42561"/>
                  <a:gd name="connsiteY22" fmla="*/ 12856 h 21572"/>
                  <a:gd name="connsiteX23" fmla="*/ 11798 w 42561"/>
                  <a:gd name="connsiteY23" fmla="*/ 9845 h 21572"/>
                  <a:gd name="connsiteX24" fmla="*/ 13344 w 42561"/>
                  <a:gd name="connsiteY24" fmla="*/ 6835 h 21572"/>
                  <a:gd name="connsiteX25" fmla="*/ 16761 w 42561"/>
                  <a:gd name="connsiteY25" fmla="*/ 3173 h 21572"/>
                  <a:gd name="connsiteX26" fmla="*/ 30756 w 42561"/>
                  <a:gd name="connsiteY26" fmla="*/ 11310 h 21572"/>
                  <a:gd name="connsiteX27" fmla="*/ 32139 w 42561"/>
                  <a:gd name="connsiteY27" fmla="*/ 10089 h 21572"/>
                  <a:gd name="connsiteX28" fmla="*/ 32139 w 42561"/>
                  <a:gd name="connsiteY28" fmla="*/ 7730 h 21572"/>
                  <a:gd name="connsiteX29" fmla="*/ 31000 w 42561"/>
                  <a:gd name="connsiteY29" fmla="*/ 6753 h 21572"/>
                  <a:gd name="connsiteX30" fmla="*/ 29291 w 42561"/>
                  <a:gd name="connsiteY30" fmla="*/ 6102 h 21572"/>
                  <a:gd name="connsiteX31" fmla="*/ 27257 w 42561"/>
                  <a:gd name="connsiteY31" fmla="*/ 6102 h 21572"/>
                  <a:gd name="connsiteX32" fmla="*/ 25142 w 42561"/>
                  <a:gd name="connsiteY32" fmla="*/ 6102 h 21572"/>
                  <a:gd name="connsiteX33" fmla="*/ 23108 w 42561"/>
                  <a:gd name="connsiteY33" fmla="*/ 6916 h 21572"/>
                  <a:gd name="connsiteX34" fmla="*/ 21724 w 42561"/>
                  <a:gd name="connsiteY34" fmla="*/ 8137 h 21572"/>
                  <a:gd name="connsiteX35" fmla="*/ 21318 w 42561"/>
                  <a:gd name="connsiteY35" fmla="*/ 9357 h 21572"/>
                  <a:gd name="connsiteX36" fmla="*/ 21318 w 42561"/>
                  <a:gd name="connsiteY36" fmla="*/ 10496 h 21572"/>
                  <a:gd name="connsiteX37" fmla="*/ 22457 w 42561"/>
                  <a:gd name="connsiteY37" fmla="*/ 11473 h 21572"/>
                  <a:gd name="connsiteX38" fmla="*/ 24166 w 42561"/>
                  <a:gd name="connsiteY38" fmla="*/ 12123 h 21572"/>
                  <a:gd name="connsiteX39" fmla="*/ 26200 w 42561"/>
                  <a:gd name="connsiteY39" fmla="*/ 12123 h 21572"/>
                  <a:gd name="connsiteX40" fmla="*/ 28315 w 42561"/>
                  <a:gd name="connsiteY40" fmla="*/ 12123 h 21572"/>
                  <a:gd name="connsiteX41" fmla="*/ 30756 w 42561"/>
                  <a:gd name="connsiteY41" fmla="*/ 11228 h 21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2561" h="21572">
                    <a:moveTo>
                      <a:pt x="16761" y="3173"/>
                    </a:moveTo>
                    <a:cubicBezTo>
                      <a:pt x="18535" y="2115"/>
                      <a:pt x="20455" y="1326"/>
                      <a:pt x="22457" y="813"/>
                    </a:cubicBezTo>
                    <a:cubicBezTo>
                      <a:pt x="24402" y="350"/>
                      <a:pt x="26395" y="73"/>
                      <a:pt x="28397" y="0"/>
                    </a:cubicBezTo>
                    <a:cubicBezTo>
                      <a:pt x="30260" y="8"/>
                      <a:pt x="32115" y="220"/>
                      <a:pt x="33929" y="651"/>
                    </a:cubicBezTo>
                    <a:cubicBezTo>
                      <a:pt x="35549" y="992"/>
                      <a:pt x="37111" y="1570"/>
                      <a:pt x="38567" y="2359"/>
                    </a:cubicBezTo>
                    <a:cubicBezTo>
                      <a:pt x="39747" y="3002"/>
                      <a:pt x="40772" y="3889"/>
                      <a:pt x="41578" y="4963"/>
                    </a:cubicBezTo>
                    <a:cubicBezTo>
                      <a:pt x="42277" y="5899"/>
                      <a:pt x="42619" y="7054"/>
                      <a:pt x="42554" y="8218"/>
                    </a:cubicBezTo>
                    <a:cubicBezTo>
                      <a:pt x="42489" y="9479"/>
                      <a:pt x="42001" y="10683"/>
                      <a:pt x="41171" y="11635"/>
                    </a:cubicBezTo>
                    <a:cubicBezTo>
                      <a:pt x="40097" y="13002"/>
                      <a:pt x="38738" y="14109"/>
                      <a:pt x="37184" y="14890"/>
                    </a:cubicBezTo>
                    <a:cubicBezTo>
                      <a:pt x="36338" y="15419"/>
                      <a:pt x="35443" y="15858"/>
                      <a:pt x="34499" y="16192"/>
                    </a:cubicBezTo>
                    <a:cubicBezTo>
                      <a:pt x="33604" y="16566"/>
                      <a:pt x="32676" y="16859"/>
                      <a:pt x="31733" y="17087"/>
                    </a:cubicBezTo>
                    <a:lnTo>
                      <a:pt x="29047" y="17738"/>
                    </a:lnTo>
                    <a:lnTo>
                      <a:pt x="26362" y="18226"/>
                    </a:lnTo>
                    <a:lnTo>
                      <a:pt x="7567" y="21480"/>
                    </a:lnTo>
                    <a:lnTo>
                      <a:pt x="6591" y="21480"/>
                    </a:lnTo>
                    <a:cubicBezTo>
                      <a:pt x="6249" y="21603"/>
                      <a:pt x="5874" y="21603"/>
                      <a:pt x="5533" y="21480"/>
                    </a:cubicBezTo>
                    <a:lnTo>
                      <a:pt x="0" y="18226"/>
                    </a:lnTo>
                    <a:cubicBezTo>
                      <a:pt x="0" y="18226"/>
                      <a:pt x="0" y="18226"/>
                      <a:pt x="0" y="18226"/>
                    </a:cubicBezTo>
                    <a:cubicBezTo>
                      <a:pt x="98" y="17965"/>
                      <a:pt x="309" y="17754"/>
                      <a:pt x="569" y="17656"/>
                    </a:cubicBezTo>
                    <a:lnTo>
                      <a:pt x="976" y="17656"/>
                    </a:lnTo>
                    <a:lnTo>
                      <a:pt x="976" y="17656"/>
                    </a:lnTo>
                    <a:lnTo>
                      <a:pt x="13832" y="15378"/>
                    </a:lnTo>
                    <a:cubicBezTo>
                      <a:pt x="12978" y="14703"/>
                      <a:pt x="12278" y="13840"/>
                      <a:pt x="11798" y="12856"/>
                    </a:cubicBezTo>
                    <a:cubicBezTo>
                      <a:pt x="11473" y="11879"/>
                      <a:pt x="11473" y="10822"/>
                      <a:pt x="11798" y="9845"/>
                    </a:cubicBezTo>
                    <a:cubicBezTo>
                      <a:pt x="12009" y="8714"/>
                      <a:pt x="12547" y="7665"/>
                      <a:pt x="13344" y="6835"/>
                    </a:cubicBezTo>
                    <a:cubicBezTo>
                      <a:pt x="14198" y="5378"/>
                      <a:pt x="15370" y="4125"/>
                      <a:pt x="16761" y="3173"/>
                    </a:cubicBezTo>
                    <a:close/>
                    <a:moveTo>
                      <a:pt x="30756" y="11310"/>
                    </a:moveTo>
                    <a:cubicBezTo>
                      <a:pt x="31301" y="11009"/>
                      <a:pt x="31773" y="10594"/>
                      <a:pt x="32139" y="10089"/>
                    </a:cubicBezTo>
                    <a:cubicBezTo>
                      <a:pt x="32733" y="9414"/>
                      <a:pt x="32733" y="8405"/>
                      <a:pt x="32139" y="7730"/>
                    </a:cubicBezTo>
                    <a:cubicBezTo>
                      <a:pt x="31879" y="7282"/>
                      <a:pt x="31480" y="6940"/>
                      <a:pt x="31000" y="6753"/>
                    </a:cubicBezTo>
                    <a:cubicBezTo>
                      <a:pt x="30480" y="6428"/>
                      <a:pt x="29902" y="6208"/>
                      <a:pt x="29291" y="6102"/>
                    </a:cubicBezTo>
                    <a:cubicBezTo>
                      <a:pt x="28616" y="6021"/>
                      <a:pt x="27933" y="6021"/>
                      <a:pt x="27257" y="6102"/>
                    </a:cubicBezTo>
                    <a:lnTo>
                      <a:pt x="25142" y="6102"/>
                    </a:lnTo>
                    <a:lnTo>
                      <a:pt x="23108" y="6916"/>
                    </a:lnTo>
                    <a:cubicBezTo>
                      <a:pt x="22579" y="7233"/>
                      <a:pt x="22107" y="7648"/>
                      <a:pt x="21724" y="8137"/>
                    </a:cubicBezTo>
                    <a:cubicBezTo>
                      <a:pt x="21480" y="8503"/>
                      <a:pt x="21342" y="8917"/>
                      <a:pt x="21318" y="9357"/>
                    </a:cubicBezTo>
                    <a:cubicBezTo>
                      <a:pt x="21196" y="9731"/>
                      <a:pt x="21196" y="10122"/>
                      <a:pt x="21318" y="10496"/>
                    </a:cubicBezTo>
                    <a:cubicBezTo>
                      <a:pt x="21594" y="10919"/>
                      <a:pt x="21993" y="11261"/>
                      <a:pt x="22457" y="11473"/>
                    </a:cubicBezTo>
                    <a:cubicBezTo>
                      <a:pt x="22986" y="11782"/>
                      <a:pt x="23563" y="12009"/>
                      <a:pt x="24166" y="12123"/>
                    </a:cubicBezTo>
                    <a:cubicBezTo>
                      <a:pt x="24841" y="12205"/>
                      <a:pt x="25524" y="12205"/>
                      <a:pt x="26200" y="12123"/>
                    </a:cubicBezTo>
                    <a:cubicBezTo>
                      <a:pt x="26899" y="12245"/>
                      <a:pt x="27615" y="12245"/>
                      <a:pt x="28315" y="12123"/>
                    </a:cubicBezTo>
                    <a:cubicBezTo>
                      <a:pt x="29170" y="11953"/>
                      <a:pt x="29991" y="11651"/>
                      <a:pt x="30756" y="11228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6" name="Freeform: Shape 705">
                <a:extLst>
                  <a:ext uri="{FF2B5EF4-FFF2-40B4-BE49-F238E27FC236}">
                    <a16:creationId xmlns:a16="http://schemas.microsoft.com/office/drawing/2014/main" id="{5A75DBD7-5B7B-C72C-62E1-56F0E9B22929}"/>
                  </a:ext>
                </a:extLst>
              </p:cNvPr>
              <p:cNvSpPr/>
              <p:nvPr/>
            </p:nvSpPr>
            <p:spPr>
              <a:xfrm>
                <a:off x="6369768" y="4954009"/>
                <a:ext cx="43402" cy="21590"/>
              </a:xfrm>
              <a:custGeom>
                <a:avLst/>
                <a:gdLst>
                  <a:gd name="connsiteX0" fmla="*/ 5730 w 43402"/>
                  <a:gd name="connsiteY0" fmla="*/ 19489 h 21590"/>
                  <a:gd name="connsiteX1" fmla="*/ 5730 w 43402"/>
                  <a:gd name="connsiteY1" fmla="*/ 18920 h 21590"/>
                  <a:gd name="connsiteX2" fmla="*/ 6300 w 43402"/>
                  <a:gd name="connsiteY2" fmla="*/ 18269 h 21590"/>
                  <a:gd name="connsiteX3" fmla="*/ 11019 w 43402"/>
                  <a:gd name="connsiteY3" fmla="*/ 15502 h 21590"/>
                  <a:gd name="connsiteX4" fmla="*/ 116 w 43402"/>
                  <a:gd name="connsiteY4" fmla="*/ 9156 h 21590"/>
                  <a:gd name="connsiteX5" fmla="*/ 116 w 43402"/>
                  <a:gd name="connsiteY5" fmla="*/ 8586 h 21590"/>
                  <a:gd name="connsiteX6" fmla="*/ 685 w 43402"/>
                  <a:gd name="connsiteY6" fmla="*/ 7935 h 21590"/>
                  <a:gd name="connsiteX7" fmla="*/ 5649 w 43402"/>
                  <a:gd name="connsiteY7" fmla="*/ 5087 h 21590"/>
                  <a:gd name="connsiteX8" fmla="*/ 8090 w 43402"/>
                  <a:gd name="connsiteY8" fmla="*/ 4192 h 21590"/>
                  <a:gd name="connsiteX9" fmla="*/ 35998 w 43402"/>
                  <a:gd name="connsiteY9" fmla="*/ 43 h 21590"/>
                  <a:gd name="connsiteX10" fmla="*/ 37300 w 43402"/>
                  <a:gd name="connsiteY10" fmla="*/ 43 h 21590"/>
                  <a:gd name="connsiteX11" fmla="*/ 38195 w 43402"/>
                  <a:gd name="connsiteY11" fmla="*/ 43 h 21590"/>
                  <a:gd name="connsiteX12" fmla="*/ 43402 w 43402"/>
                  <a:gd name="connsiteY12" fmla="*/ 3053 h 21590"/>
                  <a:gd name="connsiteX13" fmla="*/ 43402 w 43402"/>
                  <a:gd name="connsiteY13" fmla="*/ 3623 h 21590"/>
                  <a:gd name="connsiteX14" fmla="*/ 42752 w 43402"/>
                  <a:gd name="connsiteY14" fmla="*/ 4355 h 21590"/>
                  <a:gd name="connsiteX15" fmla="*/ 24932 w 43402"/>
                  <a:gd name="connsiteY15" fmla="*/ 14607 h 21590"/>
                  <a:gd name="connsiteX16" fmla="*/ 27943 w 43402"/>
                  <a:gd name="connsiteY16" fmla="*/ 16316 h 21590"/>
                  <a:gd name="connsiteX17" fmla="*/ 27943 w 43402"/>
                  <a:gd name="connsiteY17" fmla="*/ 16967 h 21590"/>
                  <a:gd name="connsiteX18" fmla="*/ 27374 w 43402"/>
                  <a:gd name="connsiteY18" fmla="*/ 17618 h 21590"/>
                  <a:gd name="connsiteX19" fmla="*/ 22410 w 43402"/>
                  <a:gd name="connsiteY19" fmla="*/ 20466 h 21590"/>
                  <a:gd name="connsiteX20" fmla="*/ 21271 w 43402"/>
                  <a:gd name="connsiteY20" fmla="*/ 20466 h 21590"/>
                  <a:gd name="connsiteX21" fmla="*/ 20295 w 43402"/>
                  <a:gd name="connsiteY21" fmla="*/ 20466 h 21590"/>
                  <a:gd name="connsiteX22" fmla="*/ 17284 w 43402"/>
                  <a:gd name="connsiteY22" fmla="*/ 18757 h 21590"/>
                  <a:gd name="connsiteX23" fmla="*/ 12484 w 43402"/>
                  <a:gd name="connsiteY23" fmla="*/ 21523 h 21590"/>
                  <a:gd name="connsiteX24" fmla="*/ 11345 w 43402"/>
                  <a:gd name="connsiteY24" fmla="*/ 21523 h 21590"/>
                  <a:gd name="connsiteX25" fmla="*/ 10287 w 43402"/>
                  <a:gd name="connsiteY25" fmla="*/ 21523 h 21590"/>
                  <a:gd name="connsiteX26" fmla="*/ 18423 w 43402"/>
                  <a:gd name="connsiteY26" fmla="*/ 11353 h 21590"/>
                  <a:gd name="connsiteX27" fmla="*/ 26560 w 43402"/>
                  <a:gd name="connsiteY27" fmla="*/ 6389 h 21590"/>
                  <a:gd name="connsiteX28" fmla="*/ 12890 w 43402"/>
                  <a:gd name="connsiteY28" fmla="*/ 8423 h 21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3402" h="21590">
                    <a:moveTo>
                      <a:pt x="5730" y="19489"/>
                    </a:moveTo>
                    <a:cubicBezTo>
                      <a:pt x="5576" y="19334"/>
                      <a:pt x="5576" y="19074"/>
                      <a:pt x="5730" y="18920"/>
                    </a:cubicBezTo>
                    <a:cubicBezTo>
                      <a:pt x="5730" y="18920"/>
                      <a:pt x="5730" y="18431"/>
                      <a:pt x="6300" y="18269"/>
                    </a:cubicBezTo>
                    <a:lnTo>
                      <a:pt x="11019" y="15502"/>
                    </a:lnTo>
                    <a:lnTo>
                      <a:pt x="116" y="9156"/>
                    </a:lnTo>
                    <a:cubicBezTo>
                      <a:pt x="-39" y="9001"/>
                      <a:pt x="-39" y="8741"/>
                      <a:pt x="116" y="8586"/>
                    </a:cubicBezTo>
                    <a:cubicBezTo>
                      <a:pt x="205" y="8301"/>
                      <a:pt x="409" y="8057"/>
                      <a:pt x="685" y="7935"/>
                    </a:cubicBezTo>
                    <a:lnTo>
                      <a:pt x="5649" y="5087"/>
                    </a:lnTo>
                    <a:cubicBezTo>
                      <a:pt x="6389" y="4615"/>
                      <a:pt x="7219" y="4306"/>
                      <a:pt x="8090" y="4192"/>
                    </a:cubicBezTo>
                    <a:lnTo>
                      <a:pt x="35998" y="43"/>
                    </a:lnTo>
                    <a:lnTo>
                      <a:pt x="37300" y="43"/>
                    </a:lnTo>
                    <a:cubicBezTo>
                      <a:pt x="37593" y="-14"/>
                      <a:pt x="37902" y="-14"/>
                      <a:pt x="38195" y="43"/>
                    </a:cubicBezTo>
                    <a:lnTo>
                      <a:pt x="43402" y="3053"/>
                    </a:lnTo>
                    <a:cubicBezTo>
                      <a:pt x="43402" y="3053"/>
                      <a:pt x="43402" y="3053"/>
                      <a:pt x="43402" y="3623"/>
                    </a:cubicBezTo>
                    <a:cubicBezTo>
                      <a:pt x="43289" y="3940"/>
                      <a:pt x="43053" y="4209"/>
                      <a:pt x="42752" y="4355"/>
                    </a:cubicBezTo>
                    <a:lnTo>
                      <a:pt x="24932" y="14607"/>
                    </a:lnTo>
                    <a:lnTo>
                      <a:pt x="27943" y="16316"/>
                    </a:lnTo>
                    <a:cubicBezTo>
                      <a:pt x="28081" y="16511"/>
                      <a:pt x="28081" y="16771"/>
                      <a:pt x="27943" y="16967"/>
                    </a:cubicBezTo>
                    <a:cubicBezTo>
                      <a:pt x="27943" y="16967"/>
                      <a:pt x="27943" y="17455"/>
                      <a:pt x="27374" y="17618"/>
                    </a:cubicBezTo>
                    <a:lnTo>
                      <a:pt x="22410" y="20466"/>
                    </a:lnTo>
                    <a:cubicBezTo>
                      <a:pt x="22036" y="20555"/>
                      <a:pt x="21645" y="20555"/>
                      <a:pt x="21271" y="20466"/>
                    </a:cubicBezTo>
                    <a:cubicBezTo>
                      <a:pt x="20962" y="20596"/>
                      <a:pt x="20604" y="20596"/>
                      <a:pt x="20295" y="20466"/>
                    </a:cubicBezTo>
                    <a:lnTo>
                      <a:pt x="17284" y="18757"/>
                    </a:lnTo>
                    <a:lnTo>
                      <a:pt x="12484" y="21523"/>
                    </a:lnTo>
                    <a:lnTo>
                      <a:pt x="11345" y="21523"/>
                    </a:lnTo>
                    <a:cubicBezTo>
                      <a:pt x="10995" y="21613"/>
                      <a:pt x="10637" y="21613"/>
                      <a:pt x="10287" y="21523"/>
                    </a:cubicBezTo>
                    <a:close/>
                    <a:moveTo>
                      <a:pt x="18423" y="11353"/>
                    </a:moveTo>
                    <a:lnTo>
                      <a:pt x="26560" y="6389"/>
                    </a:lnTo>
                    <a:lnTo>
                      <a:pt x="12890" y="8423"/>
                    </a:ln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7" name="Freeform: Shape 706">
                <a:extLst>
                  <a:ext uri="{FF2B5EF4-FFF2-40B4-BE49-F238E27FC236}">
                    <a16:creationId xmlns:a16="http://schemas.microsoft.com/office/drawing/2014/main" id="{CAC6D412-12A2-8AB2-68FB-06046A900895}"/>
                  </a:ext>
                </a:extLst>
              </p:cNvPr>
              <p:cNvSpPr/>
              <p:nvPr/>
            </p:nvSpPr>
            <p:spPr>
              <a:xfrm>
                <a:off x="6476385" y="5011980"/>
                <a:ext cx="45593" cy="25554"/>
              </a:xfrm>
              <a:custGeom>
                <a:avLst/>
                <a:gdLst>
                  <a:gd name="connsiteX0" fmla="*/ 10583 w 45593"/>
                  <a:gd name="connsiteY0" fmla="*/ 14487 h 25554"/>
                  <a:gd name="connsiteX1" fmla="*/ 10583 w 45593"/>
                  <a:gd name="connsiteY1" fmla="*/ 15301 h 25554"/>
                  <a:gd name="connsiteX2" fmla="*/ 10583 w 45593"/>
                  <a:gd name="connsiteY2" fmla="*/ 16196 h 25554"/>
                  <a:gd name="connsiteX3" fmla="*/ 10583 w 45593"/>
                  <a:gd name="connsiteY3" fmla="*/ 17172 h 25554"/>
                  <a:gd name="connsiteX4" fmla="*/ 11723 w 45593"/>
                  <a:gd name="connsiteY4" fmla="*/ 18149 h 25554"/>
                  <a:gd name="connsiteX5" fmla="*/ 13350 w 45593"/>
                  <a:gd name="connsiteY5" fmla="*/ 18800 h 25554"/>
                  <a:gd name="connsiteX6" fmla="*/ 15303 w 45593"/>
                  <a:gd name="connsiteY6" fmla="*/ 18800 h 25554"/>
                  <a:gd name="connsiteX7" fmla="*/ 17418 w 45593"/>
                  <a:gd name="connsiteY7" fmla="*/ 18800 h 25554"/>
                  <a:gd name="connsiteX8" fmla="*/ 19452 w 45593"/>
                  <a:gd name="connsiteY8" fmla="*/ 17986 h 25554"/>
                  <a:gd name="connsiteX9" fmla="*/ 21161 w 45593"/>
                  <a:gd name="connsiteY9" fmla="*/ 15952 h 25554"/>
                  <a:gd name="connsiteX10" fmla="*/ 19615 w 45593"/>
                  <a:gd name="connsiteY10" fmla="*/ 13918 h 25554"/>
                  <a:gd name="connsiteX11" fmla="*/ 18476 w 45593"/>
                  <a:gd name="connsiteY11" fmla="*/ 13430 h 25554"/>
                  <a:gd name="connsiteX12" fmla="*/ 17256 w 45593"/>
                  <a:gd name="connsiteY12" fmla="*/ 13430 h 25554"/>
                  <a:gd name="connsiteX13" fmla="*/ 16198 w 45593"/>
                  <a:gd name="connsiteY13" fmla="*/ 13430 h 25554"/>
                  <a:gd name="connsiteX14" fmla="*/ 15465 w 45593"/>
                  <a:gd name="connsiteY14" fmla="*/ 13430 h 25554"/>
                  <a:gd name="connsiteX15" fmla="*/ 10095 w 45593"/>
                  <a:gd name="connsiteY15" fmla="*/ 10338 h 25554"/>
                  <a:gd name="connsiteX16" fmla="*/ 10095 w 45593"/>
                  <a:gd name="connsiteY16" fmla="*/ 9687 h 25554"/>
                  <a:gd name="connsiteX17" fmla="*/ 10746 w 45593"/>
                  <a:gd name="connsiteY17" fmla="*/ 9036 h 25554"/>
                  <a:gd name="connsiteX18" fmla="*/ 28321 w 45593"/>
                  <a:gd name="connsiteY18" fmla="*/ 85 h 25554"/>
                  <a:gd name="connsiteX19" fmla="*/ 29542 w 45593"/>
                  <a:gd name="connsiteY19" fmla="*/ 85 h 25554"/>
                  <a:gd name="connsiteX20" fmla="*/ 30518 w 45593"/>
                  <a:gd name="connsiteY20" fmla="*/ 85 h 25554"/>
                  <a:gd name="connsiteX21" fmla="*/ 45489 w 45593"/>
                  <a:gd name="connsiteY21" fmla="*/ 8710 h 25554"/>
                  <a:gd name="connsiteX22" fmla="*/ 45489 w 45593"/>
                  <a:gd name="connsiteY22" fmla="*/ 9361 h 25554"/>
                  <a:gd name="connsiteX23" fmla="*/ 44920 w 45593"/>
                  <a:gd name="connsiteY23" fmla="*/ 10012 h 25554"/>
                  <a:gd name="connsiteX24" fmla="*/ 39957 w 45593"/>
                  <a:gd name="connsiteY24" fmla="*/ 12860 h 25554"/>
                  <a:gd name="connsiteX25" fmla="*/ 38817 w 45593"/>
                  <a:gd name="connsiteY25" fmla="*/ 12860 h 25554"/>
                  <a:gd name="connsiteX26" fmla="*/ 37760 w 45593"/>
                  <a:gd name="connsiteY26" fmla="*/ 12860 h 25554"/>
                  <a:gd name="connsiteX27" fmla="*/ 27670 w 45593"/>
                  <a:gd name="connsiteY27" fmla="*/ 7002 h 25554"/>
                  <a:gd name="connsiteX28" fmla="*/ 23276 w 45593"/>
                  <a:gd name="connsiteY28" fmla="*/ 9280 h 25554"/>
                  <a:gd name="connsiteX29" fmla="*/ 25474 w 45593"/>
                  <a:gd name="connsiteY29" fmla="*/ 9687 h 25554"/>
                  <a:gd name="connsiteX30" fmla="*/ 27589 w 45593"/>
                  <a:gd name="connsiteY30" fmla="*/ 10500 h 25554"/>
                  <a:gd name="connsiteX31" fmla="*/ 30600 w 45593"/>
                  <a:gd name="connsiteY31" fmla="*/ 13104 h 25554"/>
                  <a:gd name="connsiteX32" fmla="*/ 31413 w 45593"/>
                  <a:gd name="connsiteY32" fmla="*/ 16033 h 25554"/>
                  <a:gd name="connsiteX33" fmla="*/ 29949 w 45593"/>
                  <a:gd name="connsiteY33" fmla="*/ 19206 h 25554"/>
                  <a:gd name="connsiteX34" fmla="*/ 25962 w 45593"/>
                  <a:gd name="connsiteY34" fmla="*/ 22298 h 25554"/>
                  <a:gd name="connsiteX35" fmla="*/ 20266 w 45593"/>
                  <a:gd name="connsiteY35" fmla="*/ 24739 h 25554"/>
                  <a:gd name="connsiteX36" fmla="*/ 14489 w 45593"/>
                  <a:gd name="connsiteY36" fmla="*/ 25553 h 25554"/>
                  <a:gd name="connsiteX37" fmla="*/ 9119 w 45593"/>
                  <a:gd name="connsiteY37" fmla="*/ 24983 h 25554"/>
                  <a:gd name="connsiteX38" fmla="*/ 4400 w 45593"/>
                  <a:gd name="connsiteY38" fmla="*/ 23112 h 25554"/>
                  <a:gd name="connsiteX39" fmla="*/ 982 w 45593"/>
                  <a:gd name="connsiteY39" fmla="*/ 20183 h 25554"/>
                  <a:gd name="connsiteX40" fmla="*/ 6 w 45593"/>
                  <a:gd name="connsiteY40" fmla="*/ 17091 h 25554"/>
                  <a:gd name="connsiteX41" fmla="*/ 1145 w 45593"/>
                  <a:gd name="connsiteY41" fmla="*/ 14162 h 25554"/>
                  <a:gd name="connsiteX42" fmla="*/ 4156 w 45593"/>
                  <a:gd name="connsiteY42" fmla="*/ 11558 h 25554"/>
                  <a:gd name="connsiteX43" fmla="*/ 5051 w 45593"/>
                  <a:gd name="connsiteY43" fmla="*/ 11558 h 25554"/>
                  <a:gd name="connsiteX44" fmla="*/ 5946 w 45593"/>
                  <a:gd name="connsiteY44" fmla="*/ 11558 h 25554"/>
                  <a:gd name="connsiteX45" fmla="*/ 10339 w 45593"/>
                  <a:gd name="connsiteY45" fmla="*/ 14162 h 25554"/>
                  <a:gd name="connsiteX46" fmla="*/ 10909 w 45593"/>
                  <a:gd name="connsiteY46" fmla="*/ 14813 h 25554"/>
                  <a:gd name="connsiteX47" fmla="*/ 10583 w 45593"/>
                  <a:gd name="connsiteY47" fmla="*/ 14487 h 25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5593" h="25554">
                    <a:moveTo>
                      <a:pt x="10583" y="14487"/>
                    </a:moveTo>
                    <a:cubicBezTo>
                      <a:pt x="10567" y="14756"/>
                      <a:pt x="10567" y="15032"/>
                      <a:pt x="10583" y="15301"/>
                    </a:cubicBezTo>
                    <a:cubicBezTo>
                      <a:pt x="10543" y="15602"/>
                      <a:pt x="10543" y="15903"/>
                      <a:pt x="10583" y="16196"/>
                    </a:cubicBezTo>
                    <a:cubicBezTo>
                      <a:pt x="10510" y="16522"/>
                      <a:pt x="10510" y="16847"/>
                      <a:pt x="10583" y="17172"/>
                    </a:cubicBezTo>
                    <a:cubicBezTo>
                      <a:pt x="10885" y="17579"/>
                      <a:pt x="11275" y="17913"/>
                      <a:pt x="11723" y="18149"/>
                    </a:cubicBezTo>
                    <a:lnTo>
                      <a:pt x="13350" y="18800"/>
                    </a:lnTo>
                    <a:lnTo>
                      <a:pt x="15303" y="18800"/>
                    </a:lnTo>
                    <a:cubicBezTo>
                      <a:pt x="16003" y="18881"/>
                      <a:pt x="16718" y="18881"/>
                      <a:pt x="17418" y="18800"/>
                    </a:cubicBezTo>
                    <a:cubicBezTo>
                      <a:pt x="18126" y="18596"/>
                      <a:pt x="18801" y="18328"/>
                      <a:pt x="19452" y="17986"/>
                    </a:cubicBezTo>
                    <a:cubicBezTo>
                      <a:pt x="20510" y="17335"/>
                      <a:pt x="21080" y="16684"/>
                      <a:pt x="21161" y="15952"/>
                    </a:cubicBezTo>
                    <a:cubicBezTo>
                      <a:pt x="21072" y="15041"/>
                      <a:pt x="20469" y="14251"/>
                      <a:pt x="19615" y="13918"/>
                    </a:cubicBezTo>
                    <a:cubicBezTo>
                      <a:pt x="19257" y="13706"/>
                      <a:pt x="18875" y="13543"/>
                      <a:pt x="18476" y="13430"/>
                    </a:cubicBezTo>
                    <a:lnTo>
                      <a:pt x="17256" y="13430"/>
                    </a:lnTo>
                    <a:lnTo>
                      <a:pt x="16198" y="13430"/>
                    </a:lnTo>
                    <a:lnTo>
                      <a:pt x="15465" y="13430"/>
                    </a:lnTo>
                    <a:lnTo>
                      <a:pt x="10095" y="10338"/>
                    </a:lnTo>
                    <a:cubicBezTo>
                      <a:pt x="9933" y="10150"/>
                      <a:pt x="9933" y="9874"/>
                      <a:pt x="10095" y="9687"/>
                    </a:cubicBezTo>
                    <a:cubicBezTo>
                      <a:pt x="10095" y="9687"/>
                      <a:pt x="10095" y="9198"/>
                      <a:pt x="10746" y="9036"/>
                    </a:cubicBezTo>
                    <a:lnTo>
                      <a:pt x="28321" y="85"/>
                    </a:lnTo>
                    <a:cubicBezTo>
                      <a:pt x="28720" y="-28"/>
                      <a:pt x="29143" y="-28"/>
                      <a:pt x="29542" y="85"/>
                    </a:cubicBezTo>
                    <a:cubicBezTo>
                      <a:pt x="29859" y="-4"/>
                      <a:pt x="30201" y="-4"/>
                      <a:pt x="30518" y="85"/>
                    </a:cubicBezTo>
                    <a:lnTo>
                      <a:pt x="45489" y="8710"/>
                    </a:lnTo>
                    <a:cubicBezTo>
                      <a:pt x="45628" y="8906"/>
                      <a:pt x="45628" y="9166"/>
                      <a:pt x="45489" y="9361"/>
                    </a:cubicBezTo>
                    <a:cubicBezTo>
                      <a:pt x="45375" y="9630"/>
                      <a:pt x="45172" y="9858"/>
                      <a:pt x="44920" y="10012"/>
                    </a:cubicBezTo>
                    <a:lnTo>
                      <a:pt x="39957" y="12860"/>
                    </a:lnTo>
                    <a:cubicBezTo>
                      <a:pt x="39582" y="12941"/>
                      <a:pt x="39192" y="12941"/>
                      <a:pt x="38817" y="12860"/>
                    </a:cubicBezTo>
                    <a:cubicBezTo>
                      <a:pt x="38476" y="12990"/>
                      <a:pt x="38101" y="12990"/>
                      <a:pt x="37760" y="12860"/>
                    </a:cubicBezTo>
                    <a:lnTo>
                      <a:pt x="27670" y="7002"/>
                    </a:lnTo>
                    <a:lnTo>
                      <a:pt x="23276" y="9280"/>
                    </a:lnTo>
                    <a:cubicBezTo>
                      <a:pt x="24025" y="9296"/>
                      <a:pt x="24766" y="9435"/>
                      <a:pt x="25474" y="9687"/>
                    </a:cubicBezTo>
                    <a:cubicBezTo>
                      <a:pt x="26222" y="9833"/>
                      <a:pt x="26938" y="10110"/>
                      <a:pt x="27589" y="10500"/>
                    </a:cubicBezTo>
                    <a:cubicBezTo>
                      <a:pt x="28761" y="11151"/>
                      <a:pt x="29786" y="12038"/>
                      <a:pt x="30600" y="13104"/>
                    </a:cubicBezTo>
                    <a:cubicBezTo>
                      <a:pt x="31202" y="13958"/>
                      <a:pt x="31495" y="14992"/>
                      <a:pt x="31413" y="16033"/>
                    </a:cubicBezTo>
                    <a:cubicBezTo>
                      <a:pt x="31275" y="17221"/>
                      <a:pt x="30762" y="18328"/>
                      <a:pt x="29949" y="19206"/>
                    </a:cubicBezTo>
                    <a:cubicBezTo>
                      <a:pt x="28817" y="20476"/>
                      <a:pt x="27467" y="21517"/>
                      <a:pt x="25962" y="22298"/>
                    </a:cubicBezTo>
                    <a:cubicBezTo>
                      <a:pt x="24172" y="23348"/>
                      <a:pt x="22259" y="24162"/>
                      <a:pt x="20266" y="24739"/>
                    </a:cubicBezTo>
                    <a:cubicBezTo>
                      <a:pt x="18370" y="25211"/>
                      <a:pt x="16434" y="25480"/>
                      <a:pt x="14489" y="25553"/>
                    </a:cubicBezTo>
                    <a:cubicBezTo>
                      <a:pt x="12683" y="25577"/>
                      <a:pt x="10885" y="25382"/>
                      <a:pt x="9119" y="24983"/>
                    </a:cubicBezTo>
                    <a:cubicBezTo>
                      <a:pt x="7467" y="24577"/>
                      <a:pt x="5881" y="23942"/>
                      <a:pt x="4400" y="23112"/>
                    </a:cubicBezTo>
                    <a:cubicBezTo>
                      <a:pt x="3033" y="22445"/>
                      <a:pt x="1853" y="21436"/>
                      <a:pt x="982" y="20183"/>
                    </a:cubicBezTo>
                    <a:cubicBezTo>
                      <a:pt x="299" y="19304"/>
                      <a:pt x="-51" y="18206"/>
                      <a:pt x="6" y="17091"/>
                    </a:cubicBezTo>
                    <a:cubicBezTo>
                      <a:pt x="30" y="16009"/>
                      <a:pt x="429" y="14976"/>
                      <a:pt x="1145" y="14162"/>
                    </a:cubicBezTo>
                    <a:cubicBezTo>
                      <a:pt x="1951" y="13088"/>
                      <a:pt x="2984" y="12201"/>
                      <a:pt x="4156" y="11558"/>
                    </a:cubicBezTo>
                    <a:cubicBezTo>
                      <a:pt x="4449" y="11477"/>
                      <a:pt x="4758" y="11477"/>
                      <a:pt x="5051" y="11558"/>
                    </a:cubicBezTo>
                    <a:cubicBezTo>
                      <a:pt x="5344" y="11469"/>
                      <a:pt x="5653" y="11469"/>
                      <a:pt x="5946" y="11558"/>
                    </a:cubicBezTo>
                    <a:lnTo>
                      <a:pt x="10339" y="14162"/>
                    </a:lnTo>
                    <a:cubicBezTo>
                      <a:pt x="10746" y="14162"/>
                      <a:pt x="10909" y="14569"/>
                      <a:pt x="10909" y="14813"/>
                    </a:cubicBezTo>
                    <a:cubicBezTo>
                      <a:pt x="10909" y="15057"/>
                      <a:pt x="10665" y="14406"/>
                      <a:pt x="10583" y="14487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8" name="Freeform: Shape 707">
                <a:extLst>
                  <a:ext uri="{FF2B5EF4-FFF2-40B4-BE49-F238E27FC236}">
                    <a16:creationId xmlns:a16="http://schemas.microsoft.com/office/drawing/2014/main" id="{048E819D-9BDF-B46B-2715-79EB620E9CD1}"/>
                  </a:ext>
                </a:extLst>
              </p:cNvPr>
              <p:cNvSpPr/>
              <p:nvPr/>
            </p:nvSpPr>
            <p:spPr>
              <a:xfrm>
                <a:off x="6583155" y="5076904"/>
                <a:ext cx="42460" cy="21663"/>
              </a:xfrm>
              <a:custGeom>
                <a:avLst/>
                <a:gdLst>
                  <a:gd name="connsiteX0" fmla="*/ 26432 w 42460"/>
                  <a:gd name="connsiteY0" fmla="*/ 18562 h 21663"/>
                  <a:gd name="connsiteX1" fmla="*/ 14715 w 42460"/>
                  <a:gd name="connsiteY1" fmla="*/ 21653 h 21663"/>
                  <a:gd name="connsiteX2" fmla="*/ 9101 w 42460"/>
                  <a:gd name="connsiteY2" fmla="*/ 21084 h 21663"/>
                  <a:gd name="connsiteX3" fmla="*/ 4382 w 42460"/>
                  <a:gd name="connsiteY3" fmla="*/ 19294 h 21663"/>
                  <a:gd name="connsiteX4" fmla="*/ 1208 w 42460"/>
                  <a:gd name="connsiteY4" fmla="*/ 16527 h 21663"/>
                  <a:gd name="connsiteX5" fmla="*/ 1208 w 42460"/>
                  <a:gd name="connsiteY5" fmla="*/ 9855 h 21663"/>
                  <a:gd name="connsiteX6" fmla="*/ 5277 w 42460"/>
                  <a:gd name="connsiteY6" fmla="*/ 6520 h 21663"/>
                  <a:gd name="connsiteX7" fmla="*/ 8124 w 42460"/>
                  <a:gd name="connsiteY7" fmla="*/ 5136 h 21663"/>
                  <a:gd name="connsiteX8" fmla="*/ 10972 w 42460"/>
                  <a:gd name="connsiteY8" fmla="*/ 4241 h 21663"/>
                  <a:gd name="connsiteX9" fmla="*/ 13739 w 42460"/>
                  <a:gd name="connsiteY9" fmla="*/ 3672 h 21663"/>
                  <a:gd name="connsiteX10" fmla="*/ 16261 w 42460"/>
                  <a:gd name="connsiteY10" fmla="*/ 3184 h 21663"/>
                  <a:gd name="connsiteX11" fmla="*/ 34894 w 42460"/>
                  <a:gd name="connsiteY11" fmla="*/ 92 h 21663"/>
                  <a:gd name="connsiteX12" fmla="*/ 35870 w 42460"/>
                  <a:gd name="connsiteY12" fmla="*/ 92 h 21663"/>
                  <a:gd name="connsiteX13" fmla="*/ 36928 w 42460"/>
                  <a:gd name="connsiteY13" fmla="*/ 92 h 21663"/>
                  <a:gd name="connsiteX14" fmla="*/ 42461 w 42460"/>
                  <a:gd name="connsiteY14" fmla="*/ 3346 h 21663"/>
                  <a:gd name="connsiteX15" fmla="*/ 42461 w 42460"/>
                  <a:gd name="connsiteY15" fmla="*/ 3753 h 21663"/>
                  <a:gd name="connsiteX16" fmla="*/ 41891 w 42460"/>
                  <a:gd name="connsiteY16" fmla="*/ 4323 h 21663"/>
                  <a:gd name="connsiteX17" fmla="*/ 41484 w 42460"/>
                  <a:gd name="connsiteY17" fmla="*/ 4323 h 21663"/>
                  <a:gd name="connsiteX18" fmla="*/ 41484 w 42460"/>
                  <a:gd name="connsiteY18" fmla="*/ 4323 h 21663"/>
                  <a:gd name="connsiteX19" fmla="*/ 28791 w 42460"/>
                  <a:gd name="connsiteY19" fmla="*/ 6438 h 21663"/>
                  <a:gd name="connsiteX20" fmla="*/ 31070 w 42460"/>
                  <a:gd name="connsiteY20" fmla="*/ 9123 h 21663"/>
                  <a:gd name="connsiteX21" fmla="*/ 31070 w 42460"/>
                  <a:gd name="connsiteY21" fmla="*/ 12134 h 21663"/>
                  <a:gd name="connsiteX22" fmla="*/ 29524 w 42460"/>
                  <a:gd name="connsiteY22" fmla="*/ 15226 h 21663"/>
                  <a:gd name="connsiteX23" fmla="*/ 26432 w 42460"/>
                  <a:gd name="connsiteY23" fmla="*/ 18562 h 21663"/>
                  <a:gd name="connsiteX24" fmla="*/ 12030 w 42460"/>
                  <a:gd name="connsiteY24" fmla="*/ 10425 h 21663"/>
                  <a:gd name="connsiteX25" fmla="*/ 10565 w 42460"/>
                  <a:gd name="connsiteY25" fmla="*/ 11645 h 21663"/>
                  <a:gd name="connsiteX26" fmla="*/ 10159 w 42460"/>
                  <a:gd name="connsiteY26" fmla="*/ 12947 h 21663"/>
                  <a:gd name="connsiteX27" fmla="*/ 10647 w 42460"/>
                  <a:gd name="connsiteY27" fmla="*/ 14168 h 21663"/>
                  <a:gd name="connsiteX28" fmla="*/ 11786 w 42460"/>
                  <a:gd name="connsiteY28" fmla="*/ 15144 h 21663"/>
                  <a:gd name="connsiteX29" fmla="*/ 13495 w 42460"/>
                  <a:gd name="connsiteY29" fmla="*/ 15795 h 21663"/>
                  <a:gd name="connsiteX30" fmla="*/ 15610 w 42460"/>
                  <a:gd name="connsiteY30" fmla="*/ 15795 h 21663"/>
                  <a:gd name="connsiteX31" fmla="*/ 17807 w 42460"/>
                  <a:gd name="connsiteY31" fmla="*/ 15795 h 21663"/>
                  <a:gd name="connsiteX32" fmla="*/ 19923 w 42460"/>
                  <a:gd name="connsiteY32" fmla="*/ 14981 h 21663"/>
                  <a:gd name="connsiteX33" fmla="*/ 21387 w 42460"/>
                  <a:gd name="connsiteY33" fmla="*/ 13761 h 21663"/>
                  <a:gd name="connsiteX34" fmla="*/ 21875 w 42460"/>
                  <a:gd name="connsiteY34" fmla="*/ 12459 h 21663"/>
                  <a:gd name="connsiteX35" fmla="*/ 21387 w 42460"/>
                  <a:gd name="connsiteY35" fmla="*/ 11239 h 21663"/>
                  <a:gd name="connsiteX36" fmla="*/ 20248 w 42460"/>
                  <a:gd name="connsiteY36" fmla="*/ 10262 h 21663"/>
                  <a:gd name="connsiteX37" fmla="*/ 18539 w 42460"/>
                  <a:gd name="connsiteY37" fmla="*/ 9611 h 21663"/>
                  <a:gd name="connsiteX38" fmla="*/ 16424 w 42460"/>
                  <a:gd name="connsiteY38" fmla="*/ 9611 h 21663"/>
                  <a:gd name="connsiteX39" fmla="*/ 14227 w 42460"/>
                  <a:gd name="connsiteY39" fmla="*/ 9611 h 21663"/>
                  <a:gd name="connsiteX40" fmla="*/ 12030 w 42460"/>
                  <a:gd name="connsiteY40" fmla="*/ 10262 h 21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2460" h="21663">
                    <a:moveTo>
                      <a:pt x="26432" y="18562"/>
                    </a:moveTo>
                    <a:cubicBezTo>
                      <a:pt x="22868" y="20612"/>
                      <a:pt x="18824" y="21686"/>
                      <a:pt x="14715" y="21653"/>
                    </a:cubicBezTo>
                    <a:cubicBezTo>
                      <a:pt x="12827" y="21710"/>
                      <a:pt x="10940" y="21523"/>
                      <a:pt x="9101" y="21084"/>
                    </a:cubicBezTo>
                    <a:cubicBezTo>
                      <a:pt x="7441" y="20734"/>
                      <a:pt x="5854" y="20132"/>
                      <a:pt x="4382" y="19294"/>
                    </a:cubicBezTo>
                    <a:cubicBezTo>
                      <a:pt x="3096" y="18667"/>
                      <a:pt x="2006" y="17715"/>
                      <a:pt x="1208" y="16527"/>
                    </a:cubicBezTo>
                    <a:cubicBezTo>
                      <a:pt x="-403" y="14599"/>
                      <a:pt x="-403" y="11784"/>
                      <a:pt x="1208" y="9855"/>
                    </a:cubicBezTo>
                    <a:cubicBezTo>
                      <a:pt x="2331" y="8488"/>
                      <a:pt x="3714" y="7358"/>
                      <a:pt x="5277" y="6520"/>
                    </a:cubicBezTo>
                    <a:cubicBezTo>
                      <a:pt x="6196" y="5991"/>
                      <a:pt x="7148" y="5527"/>
                      <a:pt x="8124" y="5136"/>
                    </a:cubicBezTo>
                    <a:lnTo>
                      <a:pt x="10972" y="4241"/>
                    </a:lnTo>
                    <a:lnTo>
                      <a:pt x="13739" y="3672"/>
                    </a:lnTo>
                    <a:lnTo>
                      <a:pt x="16261" y="3184"/>
                    </a:lnTo>
                    <a:lnTo>
                      <a:pt x="34894" y="92"/>
                    </a:lnTo>
                    <a:lnTo>
                      <a:pt x="35870" y="92"/>
                    </a:lnTo>
                    <a:cubicBezTo>
                      <a:pt x="36212" y="-31"/>
                      <a:pt x="36586" y="-31"/>
                      <a:pt x="36928" y="92"/>
                    </a:cubicBezTo>
                    <a:lnTo>
                      <a:pt x="42461" y="3346"/>
                    </a:lnTo>
                    <a:cubicBezTo>
                      <a:pt x="42461" y="3346"/>
                      <a:pt x="42461" y="3346"/>
                      <a:pt x="42461" y="3753"/>
                    </a:cubicBezTo>
                    <a:cubicBezTo>
                      <a:pt x="42363" y="4013"/>
                      <a:pt x="42152" y="4225"/>
                      <a:pt x="41891" y="4323"/>
                    </a:cubicBezTo>
                    <a:lnTo>
                      <a:pt x="41484" y="4323"/>
                    </a:lnTo>
                    <a:lnTo>
                      <a:pt x="41484" y="4323"/>
                    </a:lnTo>
                    <a:lnTo>
                      <a:pt x="28791" y="6438"/>
                    </a:lnTo>
                    <a:cubicBezTo>
                      <a:pt x="29727" y="7170"/>
                      <a:pt x="30500" y="8082"/>
                      <a:pt x="31070" y="9123"/>
                    </a:cubicBezTo>
                    <a:cubicBezTo>
                      <a:pt x="31354" y="10108"/>
                      <a:pt x="31354" y="11149"/>
                      <a:pt x="31070" y="12134"/>
                    </a:cubicBezTo>
                    <a:cubicBezTo>
                      <a:pt x="30842" y="13281"/>
                      <a:pt x="30305" y="14355"/>
                      <a:pt x="29524" y="15226"/>
                    </a:cubicBezTo>
                    <a:cubicBezTo>
                      <a:pt x="28669" y="16495"/>
                      <a:pt x="27628" y="17618"/>
                      <a:pt x="26432" y="18562"/>
                    </a:cubicBezTo>
                    <a:close/>
                    <a:moveTo>
                      <a:pt x="12030" y="10425"/>
                    </a:moveTo>
                    <a:cubicBezTo>
                      <a:pt x="11477" y="10751"/>
                      <a:pt x="10980" y="11157"/>
                      <a:pt x="10565" y="11645"/>
                    </a:cubicBezTo>
                    <a:cubicBezTo>
                      <a:pt x="10297" y="12028"/>
                      <a:pt x="10150" y="12483"/>
                      <a:pt x="10159" y="12947"/>
                    </a:cubicBezTo>
                    <a:cubicBezTo>
                      <a:pt x="10175" y="13395"/>
                      <a:pt x="10346" y="13826"/>
                      <a:pt x="10647" y="14168"/>
                    </a:cubicBezTo>
                    <a:cubicBezTo>
                      <a:pt x="10923" y="14591"/>
                      <a:pt x="11322" y="14933"/>
                      <a:pt x="11786" y="15144"/>
                    </a:cubicBezTo>
                    <a:cubicBezTo>
                      <a:pt x="12315" y="15453"/>
                      <a:pt x="12892" y="15681"/>
                      <a:pt x="13495" y="15795"/>
                    </a:cubicBezTo>
                    <a:cubicBezTo>
                      <a:pt x="14194" y="15877"/>
                      <a:pt x="14910" y="15877"/>
                      <a:pt x="15610" y="15795"/>
                    </a:cubicBezTo>
                    <a:cubicBezTo>
                      <a:pt x="16342" y="15901"/>
                      <a:pt x="17083" y="15901"/>
                      <a:pt x="17807" y="15795"/>
                    </a:cubicBezTo>
                    <a:cubicBezTo>
                      <a:pt x="18556" y="15649"/>
                      <a:pt x="19271" y="15372"/>
                      <a:pt x="19923" y="14981"/>
                    </a:cubicBezTo>
                    <a:cubicBezTo>
                      <a:pt x="20508" y="14705"/>
                      <a:pt x="21013" y="14282"/>
                      <a:pt x="21387" y="13761"/>
                    </a:cubicBezTo>
                    <a:cubicBezTo>
                      <a:pt x="21680" y="13387"/>
                      <a:pt x="21851" y="12931"/>
                      <a:pt x="21875" y="12459"/>
                    </a:cubicBezTo>
                    <a:cubicBezTo>
                      <a:pt x="21859" y="12012"/>
                      <a:pt x="21688" y="11580"/>
                      <a:pt x="21387" y="11239"/>
                    </a:cubicBezTo>
                    <a:cubicBezTo>
                      <a:pt x="21062" y="10856"/>
                      <a:pt x="20679" y="10523"/>
                      <a:pt x="20248" y="10262"/>
                    </a:cubicBezTo>
                    <a:cubicBezTo>
                      <a:pt x="19703" y="9978"/>
                      <a:pt x="19133" y="9766"/>
                      <a:pt x="18539" y="9611"/>
                    </a:cubicBezTo>
                    <a:cubicBezTo>
                      <a:pt x="17839" y="9530"/>
                      <a:pt x="17123" y="9530"/>
                      <a:pt x="16424" y="9611"/>
                    </a:cubicBezTo>
                    <a:cubicBezTo>
                      <a:pt x="15700" y="9449"/>
                      <a:pt x="14951" y="9449"/>
                      <a:pt x="14227" y="9611"/>
                    </a:cubicBezTo>
                    <a:cubicBezTo>
                      <a:pt x="13462" y="9693"/>
                      <a:pt x="12722" y="9912"/>
                      <a:pt x="12030" y="10262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9" name="Freeform: Shape 708">
                <a:extLst>
                  <a:ext uri="{FF2B5EF4-FFF2-40B4-BE49-F238E27FC236}">
                    <a16:creationId xmlns:a16="http://schemas.microsoft.com/office/drawing/2014/main" id="{EE4C64AA-BFA1-6B2B-9C8A-03D04B7D48AA}"/>
                  </a:ext>
                </a:extLst>
              </p:cNvPr>
              <p:cNvSpPr/>
              <p:nvPr/>
            </p:nvSpPr>
            <p:spPr>
              <a:xfrm>
                <a:off x="6268679" y="5016775"/>
                <a:ext cx="37414" cy="21144"/>
              </a:xfrm>
              <a:custGeom>
                <a:avLst/>
                <a:gdLst>
                  <a:gd name="connsiteX0" fmla="*/ 13411 w 37414"/>
                  <a:gd name="connsiteY0" fmla="*/ 743 h 21144"/>
                  <a:gd name="connsiteX1" fmla="*/ 14143 w 37414"/>
                  <a:gd name="connsiteY1" fmla="*/ 91 h 21144"/>
                  <a:gd name="connsiteX2" fmla="*/ 15364 w 37414"/>
                  <a:gd name="connsiteY2" fmla="*/ 91 h 21144"/>
                  <a:gd name="connsiteX3" fmla="*/ 30498 w 37414"/>
                  <a:gd name="connsiteY3" fmla="*/ 91 h 21144"/>
                  <a:gd name="connsiteX4" fmla="*/ 31881 w 37414"/>
                  <a:gd name="connsiteY4" fmla="*/ 91 h 21144"/>
                  <a:gd name="connsiteX5" fmla="*/ 33183 w 37414"/>
                  <a:gd name="connsiteY5" fmla="*/ 91 h 21144"/>
                  <a:gd name="connsiteX6" fmla="*/ 37414 w 37414"/>
                  <a:gd name="connsiteY6" fmla="*/ 2533 h 21144"/>
                  <a:gd name="connsiteX7" fmla="*/ 37414 w 37414"/>
                  <a:gd name="connsiteY7" fmla="*/ 3102 h 21144"/>
                  <a:gd name="connsiteX8" fmla="*/ 36844 w 37414"/>
                  <a:gd name="connsiteY8" fmla="*/ 3753 h 21144"/>
                  <a:gd name="connsiteX9" fmla="*/ 6821 w 37414"/>
                  <a:gd name="connsiteY9" fmla="*/ 21084 h 21144"/>
                  <a:gd name="connsiteX10" fmla="*/ 5681 w 37414"/>
                  <a:gd name="connsiteY10" fmla="*/ 21084 h 21144"/>
                  <a:gd name="connsiteX11" fmla="*/ 4624 w 37414"/>
                  <a:gd name="connsiteY11" fmla="*/ 21084 h 21144"/>
                  <a:gd name="connsiteX12" fmla="*/ 67 w 37414"/>
                  <a:gd name="connsiteY12" fmla="*/ 18399 h 21144"/>
                  <a:gd name="connsiteX13" fmla="*/ 67 w 37414"/>
                  <a:gd name="connsiteY13" fmla="*/ 17829 h 21144"/>
                  <a:gd name="connsiteX14" fmla="*/ 718 w 37414"/>
                  <a:gd name="connsiteY14" fmla="*/ 17178 h 21144"/>
                  <a:gd name="connsiteX15" fmla="*/ 20978 w 37414"/>
                  <a:gd name="connsiteY15" fmla="*/ 5380 h 21144"/>
                  <a:gd name="connsiteX16" fmla="*/ 12842 w 37414"/>
                  <a:gd name="connsiteY16" fmla="*/ 5380 h 21144"/>
                  <a:gd name="connsiteX17" fmla="*/ 11865 w 37414"/>
                  <a:gd name="connsiteY17" fmla="*/ 5380 h 21144"/>
                  <a:gd name="connsiteX18" fmla="*/ 11865 w 37414"/>
                  <a:gd name="connsiteY18" fmla="*/ 4729 h 21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414" h="21144">
                    <a:moveTo>
                      <a:pt x="13411" y="743"/>
                    </a:moveTo>
                    <a:cubicBezTo>
                      <a:pt x="13558" y="433"/>
                      <a:pt x="13818" y="197"/>
                      <a:pt x="14143" y="91"/>
                    </a:cubicBezTo>
                    <a:lnTo>
                      <a:pt x="15364" y="91"/>
                    </a:lnTo>
                    <a:lnTo>
                      <a:pt x="30498" y="91"/>
                    </a:lnTo>
                    <a:lnTo>
                      <a:pt x="31881" y="91"/>
                    </a:lnTo>
                    <a:cubicBezTo>
                      <a:pt x="32304" y="-30"/>
                      <a:pt x="32760" y="-30"/>
                      <a:pt x="33183" y="91"/>
                    </a:cubicBezTo>
                    <a:lnTo>
                      <a:pt x="37414" y="2533"/>
                    </a:lnTo>
                    <a:cubicBezTo>
                      <a:pt x="37414" y="2533"/>
                      <a:pt x="37414" y="2533"/>
                      <a:pt x="37414" y="3102"/>
                    </a:cubicBezTo>
                    <a:cubicBezTo>
                      <a:pt x="37414" y="3672"/>
                      <a:pt x="37414" y="3590"/>
                      <a:pt x="36844" y="3753"/>
                    </a:cubicBezTo>
                    <a:lnTo>
                      <a:pt x="6821" y="21084"/>
                    </a:lnTo>
                    <a:cubicBezTo>
                      <a:pt x="6446" y="21165"/>
                      <a:pt x="6056" y="21165"/>
                      <a:pt x="5681" y="21084"/>
                    </a:cubicBezTo>
                    <a:lnTo>
                      <a:pt x="4624" y="21084"/>
                    </a:lnTo>
                    <a:lnTo>
                      <a:pt x="67" y="18399"/>
                    </a:lnTo>
                    <a:cubicBezTo>
                      <a:pt x="-22" y="18220"/>
                      <a:pt x="-22" y="18008"/>
                      <a:pt x="67" y="17829"/>
                    </a:cubicBezTo>
                    <a:cubicBezTo>
                      <a:pt x="189" y="17536"/>
                      <a:pt x="425" y="17300"/>
                      <a:pt x="718" y="17178"/>
                    </a:cubicBezTo>
                    <a:lnTo>
                      <a:pt x="20978" y="5380"/>
                    </a:lnTo>
                    <a:lnTo>
                      <a:pt x="12842" y="5380"/>
                    </a:lnTo>
                    <a:cubicBezTo>
                      <a:pt x="12524" y="5478"/>
                      <a:pt x="12183" y="5478"/>
                      <a:pt x="11865" y="5380"/>
                    </a:cubicBezTo>
                    <a:cubicBezTo>
                      <a:pt x="11865" y="5380"/>
                      <a:pt x="11865" y="4973"/>
                      <a:pt x="11865" y="4729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0" name="Freeform: Shape 709">
                <a:extLst>
                  <a:ext uri="{FF2B5EF4-FFF2-40B4-BE49-F238E27FC236}">
                    <a16:creationId xmlns:a16="http://schemas.microsoft.com/office/drawing/2014/main" id="{6578EBB3-FA12-E2BD-A17B-5847258F3C3A}"/>
                  </a:ext>
                </a:extLst>
              </p:cNvPr>
              <p:cNvSpPr/>
              <p:nvPr/>
            </p:nvSpPr>
            <p:spPr>
              <a:xfrm>
                <a:off x="6363865" y="5074534"/>
                <a:ext cx="46598" cy="26781"/>
              </a:xfrm>
              <a:custGeom>
                <a:avLst/>
                <a:gdLst>
                  <a:gd name="connsiteX0" fmla="*/ 41250 w 46598"/>
                  <a:gd name="connsiteY0" fmla="*/ 14503 h 26781"/>
                  <a:gd name="connsiteX1" fmla="*/ 38402 w 46598"/>
                  <a:gd name="connsiteY1" fmla="*/ 15887 h 26781"/>
                  <a:gd name="connsiteX2" fmla="*/ 35311 w 46598"/>
                  <a:gd name="connsiteY2" fmla="*/ 16863 h 26781"/>
                  <a:gd name="connsiteX3" fmla="*/ 31649 w 46598"/>
                  <a:gd name="connsiteY3" fmla="*/ 17514 h 26781"/>
                  <a:gd name="connsiteX4" fmla="*/ 27255 w 46598"/>
                  <a:gd name="connsiteY4" fmla="*/ 17514 h 26781"/>
                  <a:gd name="connsiteX5" fmla="*/ 17492 w 46598"/>
                  <a:gd name="connsiteY5" fmla="*/ 17514 h 26781"/>
                  <a:gd name="connsiteX6" fmla="*/ 26198 w 46598"/>
                  <a:gd name="connsiteY6" fmla="*/ 22559 h 26781"/>
                  <a:gd name="connsiteX7" fmla="*/ 26198 w 46598"/>
                  <a:gd name="connsiteY7" fmla="*/ 23209 h 26781"/>
                  <a:gd name="connsiteX8" fmla="*/ 25628 w 46598"/>
                  <a:gd name="connsiteY8" fmla="*/ 23861 h 26781"/>
                  <a:gd name="connsiteX9" fmla="*/ 20665 w 46598"/>
                  <a:gd name="connsiteY9" fmla="*/ 26708 h 26781"/>
                  <a:gd name="connsiteX10" fmla="*/ 19526 w 46598"/>
                  <a:gd name="connsiteY10" fmla="*/ 26708 h 26781"/>
                  <a:gd name="connsiteX11" fmla="*/ 18468 w 46598"/>
                  <a:gd name="connsiteY11" fmla="*/ 26708 h 26781"/>
                  <a:gd name="connsiteX12" fmla="*/ 79 w 46598"/>
                  <a:gd name="connsiteY12" fmla="*/ 16049 h 26781"/>
                  <a:gd name="connsiteX13" fmla="*/ 79 w 46598"/>
                  <a:gd name="connsiteY13" fmla="*/ 15480 h 26781"/>
                  <a:gd name="connsiteX14" fmla="*/ 730 w 46598"/>
                  <a:gd name="connsiteY14" fmla="*/ 14829 h 26781"/>
                  <a:gd name="connsiteX15" fmla="*/ 4717 w 46598"/>
                  <a:gd name="connsiteY15" fmla="*/ 12469 h 26781"/>
                  <a:gd name="connsiteX16" fmla="*/ 6426 w 46598"/>
                  <a:gd name="connsiteY16" fmla="*/ 11818 h 26781"/>
                  <a:gd name="connsiteX17" fmla="*/ 8460 w 46598"/>
                  <a:gd name="connsiteY17" fmla="*/ 11818 h 26781"/>
                  <a:gd name="connsiteX18" fmla="*/ 28801 w 46598"/>
                  <a:gd name="connsiteY18" fmla="*/ 11818 h 26781"/>
                  <a:gd name="connsiteX19" fmla="*/ 32544 w 46598"/>
                  <a:gd name="connsiteY19" fmla="*/ 11412 h 26781"/>
                  <a:gd name="connsiteX20" fmla="*/ 34822 w 46598"/>
                  <a:gd name="connsiteY20" fmla="*/ 10435 h 26781"/>
                  <a:gd name="connsiteX21" fmla="*/ 35636 w 46598"/>
                  <a:gd name="connsiteY21" fmla="*/ 9866 h 26781"/>
                  <a:gd name="connsiteX22" fmla="*/ 36368 w 46598"/>
                  <a:gd name="connsiteY22" fmla="*/ 8970 h 26781"/>
                  <a:gd name="connsiteX23" fmla="*/ 36368 w 46598"/>
                  <a:gd name="connsiteY23" fmla="*/ 7913 h 26781"/>
                  <a:gd name="connsiteX24" fmla="*/ 35229 w 46598"/>
                  <a:gd name="connsiteY24" fmla="*/ 6774 h 26781"/>
                  <a:gd name="connsiteX25" fmla="*/ 33195 w 46598"/>
                  <a:gd name="connsiteY25" fmla="*/ 6123 h 26781"/>
                  <a:gd name="connsiteX26" fmla="*/ 31243 w 46598"/>
                  <a:gd name="connsiteY26" fmla="*/ 6123 h 26781"/>
                  <a:gd name="connsiteX27" fmla="*/ 29615 w 46598"/>
                  <a:gd name="connsiteY27" fmla="*/ 6530 h 26781"/>
                  <a:gd name="connsiteX28" fmla="*/ 28557 w 46598"/>
                  <a:gd name="connsiteY28" fmla="*/ 6530 h 26781"/>
                  <a:gd name="connsiteX29" fmla="*/ 27093 w 46598"/>
                  <a:gd name="connsiteY29" fmla="*/ 6530 h 26781"/>
                  <a:gd name="connsiteX30" fmla="*/ 26035 w 46598"/>
                  <a:gd name="connsiteY30" fmla="*/ 6530 h 26781"/>
                  <a:gd name="connsiteX31" fmla="*/ 21804 w 46598"/>
                  <a:gd name="connsiteY31" fmla="*/ 4007 h 26781"/>
                  <a:gd name="connsiteX32" fmla="*/ 21804 w 46598"/>
                  <a:gd name="connsiteY32" fmla="*/ 3600 h 26781"/>
                  <a:gd name="connsiteX33" fmla="*/ 22292 w 46598"/>
                  <a:gd name="connsiteY33" fmla="*/ 3031 h 26781"/>
                  <a:gd name="connsiteX34" fmla="*/ 26767 w 46598"/>
                  <a:gd name="connsiteY34" fmla="*/ 1159 h 26781"/>
                  <a:gd name="connsiteX35" fmla="*/ 32056 w 46598"/>
                  <a:gd name="connsiteY35" fmla="*/ 183 h 26781"/>
                  <a:gd name="connsiteX36" fmla="*/ 37670 w 46598"/>
                  <a:gd name="connsiteY36" fmla="*/ 183 h 26781"/>
                  <a:gd name="connsiteX37" fmla="*/ 42878 w 46598"/>
                  <a:gd name="connsiteY37" fmla="*/ 2054 h 26781"/>
                  <a:gd name="connsiteX38" fmla="*/ 45970 w 46598"/>
                  <a:gd name="connsiteY38" fmla="*/ 4902 h 26781"/>
                  <a:gd name="connsiteX39" fmla="*/ 46539 w 46598"/>
                  <a:gd name="connsiteY39" fmla="*/ 7994 h 26781"/>
                  <a:gd name="connsiteX40" fmla="*/ 44830 w 46598"/>
                  <a:gd name="connsiteY40" fmla="*/ 11086 h 26781"/>
                  <a:gd name="connsiteX41" fmla="*/ 41250 w 46598"/>
                  <a:gd name="connsiteY41" fmla="*/ 14503 h 2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6598" h="26781">
                    <a:moveTo>
                      <a:pt x="41250" y="14503"/>
                    </a:moveTo>
                    <a:lnTo>
                      <a:pt x="38402" y="15887"/>
                    </a:lnTo>
                    <a:cubicBezTo>
                      <a:pt x="37402" y="16310"/>
                      <a:pt x="36368" y="16635"/>
                      <a:pt x="35311" y="16863"/>
                    </a:cubicBezTo>
                    <a:lnTo>
                      <a:pt x="31649" y="17514"/>
                    </a:lnTo>
                    <a:lnTo>
                      <a:pt x="27255" y="17514"/>
                    </a:lnTo>
                    <a:lnTo>
                      <a:pt x="17492" y="17514"/>
                    </a:lnTo>
                    <a:lnTo>
                      <a:pt x="26198" y="22559"/>
                    </a:lnTo>
                    <a:cubicBezTo>
                      <a:pt x="26198" y="22559"/>
                      <a:pt x="26605" y="22559"/>
                      <a:pt x="26198" y="23209"/>
                    </a:cubicBezTo>
                    <a:cubicBezTo>
                      <a:pt x="26084" y="23478"/>
                      <a:pt x="25880" y="23706"/>
                      <a:pt x="25628" y="23861"/>
                    </a:cubicBezTo>
                    <a:lnTo>
                      <a:pt x="20665" y="26708"/>
                    </a:lnTo>
                    <a:cubicBezTo>
                      <a:pt x="20291" y="26790"/>
                      <a:pt x="19900" y="26790"/>
                      <a:pt x="19526" y="26708"/>
                    </a:cubicBezTo>
                    <a:cubicBezTo>
                      <a:pt x="19176" y="26806"/>
                      <a:pt x="18810" y="26806"/>
                      <a:pt x="18468" y="26708"/>
                    </a:cubicBezTo>
                    <a:lnTo>
                      <a:pt x="79" y="16049"/>
                    </a:lnTo>
                    <a:cubicBezTo>
                      <a:pt x="-26" y="15870"/>
                      <a:pt x="-26" y="15659"/>
                      <a:pt x="79" y="15480"/>
                    </a:cubicBezTo>
                    <a:cubicBezTo>
                      <a:pt x="185" y="15179"/>
                      <a:pt x="429" y="14935"/>
                      <a:pt x="730" y="14829"/>
                    </a:cubicBezTo>
                    <a:lnTo>
                      <a:pt x="4717" y="12469"/>
                    </a:lnTo>
                    <a:cubicBezTo>
                      <a:pt x="5262" y="12192"/>
                      <a:pt x="5832" y="11973"/>
                      <a:pt x="6426" y="11818"/>
                    </a:cubicBezTo>
                    <a:cubicBezTo>
                      <a:pt x="7101" y="11696"/>
                      <a:pt x="7785" y="11696"/>
                      <a:pt x="8460" y="11818"/>
                    </a:cubicBezTo>
                    <a:lnTo>
                      <a:pt x="28801" y="11818"/>
                    </a:lnTo>
                    <a:cubicBezTo>
                      <a:pt x="30063" y="11843"/>
                      <a:pt x="31324" y="11713"/>
                      <a:pt x="32544" y="11412"/>
                    </a:cubicBezTo>
                    <a:cubicBezTo>
                      <a:pt x="33350" y="11208"/>
                      <a:pt x="34115" y="10874"/>
                      <a:pt x="34822" y="10435"/>
                    </a:cubicBezTo>
                    <a:lnTo>
                      <a:pt x="35636" y="9866"/>
                    </a:lnTo>
                    <a:cubicBezTo>
                      <a:pt x="35945" y="9629"/>
                      <a:pt x="36198" y="9320"/>
                      <a:pt x="36368" y="8970"/>
                    </a:cubicBezTo>
                    <a:cubicBezTo>
                      <a:pt x="36482" y="8629"/>
                      <a:pt x="36482" y="8255"/>
                      <a:pt x="36368" y="7913"/>
                    </a:cubicBezTo>
                    <a:cubicBezTo>
                      <a:pt x="36149" y="7400"/>
                      <a:pt x="35742" y="6993"/>
                      <a:pt x="35229" y="6774"/>
                    </a:cubicBezTo>
                    <a:cubicBezTo>
                      <a:pt x="34619" y="6375"/>
                      <a:pt x="33919" y="6147"/>
                      <a:pt x="33195" y="6123"/>
                    </a:cubicBezTo>
                    <a:lnTo>
                      <a:pt x="31243" y="6123"/>
                    </a:lnTo>
                    <a:lnTo>
                      <a:pt x="29615" y="6530"/>
                    </a:lnTo>
                    <a:lnTo>
                      <a:pt x="28557" y="6530"/>
                    </a:lnTo>
                    <a:cubicBezTo>
                      <a:pt x="28077" y="6644"/>
                      <a:pt x="27573" y="6644"/>
                      <a:pt x="27093" y="6530"/>
                    </a:cubicBezTo>
                    <a:cubicBezTo>
                      <a:pt x="26743" y="6603"/>
                      <a:pt x="26385" y="6603"/>
                      <a:pt x="26035" y="6530"/>
                    </a:cubicBezTo>
                    <a:lnTo>
                      <a:pt x="21804" y="4007"/>
                    </a:lnTo>
                    <a:cubicBezTo>
                      <a:pt x="21804" y="4007"/>
                      <a:pt x="21804" y="4007"/>
                      <a:pt x="21804" y="3600"/>
                    </a:cubicBezTo>
                    <a:cubicBezTo>
                      <a:pt x="21804" y="3194"/>
                      <a:pt x="21804" y="3194"/>
                      <a:pt x="22292" y="3031"/>
                    </a:cubicBezTo>
                    <a:cubicBezTo>
                      <a:pt x="23708" y="2233"/>
                      <a:pt x="25205" y="1607"/>
                      <a:pt x="26767" y="1159"/>
                    </a:cubicBezTo>
                    <a:cubicBezTo>
                      <a:pt x="28476" y="582"/>
                      <a:pt x="30258" y="256"/>
                      <a:pt x="32056" y="183"/>
                    </a:cubicBezTo>
                    <a:cubicBezTo>
                      <a:pt x="33919" y="-61"/>
                      <a:pt x="35807" y="-61"/>
                      <a:pt x="37670" y="183"/>
                    </a:cubicBezTo>
                    <a:cubicBezTo>
                      <a:pt x="39501" y="484"/>
                      <a:pt x="41267" y="1119"/>
                      <a:pt x="42878" y="2054"/>
                    </a:cubicBezTo>
                    <a:cubicBezTo>
                      <a:pt x="44139" y="2714"/>
                      <a:pt x="45205" y="3698"/>
                      <a:pt x="45970" y="4902"/>
                    </a:cubicBezTo>
                    <a:cubicBezTo>
                      <a:pt x="46507" y="5838"/>
                      <a:pt x="46710" y="6928"/>
                      <a:pt x="46539" y="7994"/>
                    </a:cubicBezTo>
                    <a:cubicBezTo>
                      <a:pt x="46230" y="9149"/>
                      <a:pt x="45644" y="10207"/>
                      <a:pt x="44830" y="11086"/>
                    </a:cubicBezTo>
                    <a:cubicBezTo>
                      <a:pt x="43854" y="12437"/>
                      <a:pt x="42642" y="13592"/>
                      <a:pt x="41250" y="14503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1" name="Freeform: Shape 710">
                <a:extLst>
                  <a:ext uri="{FF2B5EF4-FFF2-40B4-BE49-F238E27FC236}">
                    <a16:creationId xmlns:a16="http://schemas.microsoft.com/office/drawing/2014/main" id="{BF95DAA5-CC03-15CB-1A48-FAB222CAC369}"/>
                  </a:ext>
                </a:extLst>
              </p:cNvPr>
              <p:cNvSpPr/>
              <p:nvPr/>
            </p:nvSpPr>
            <p:spPr>
              <a:xfrm>
                <a:off x="6475334" y="5134261"/>
                <a:ext cx="46364" cy="26460"/>
              </a:xfrm>
              <a:custGeom>
                <a:avLst/>
                <a:gdLst>
                  <a:gd name="connsiteX0" fmla="*/ 46297 w 46364"/>
                  <a:gd name="connsiteY0" fmla="*/ 9455 h 26460"/>
                  <a:gd name="connsiteX1" fmla="*/ 46297 w 46364"/>
                  <a:gd name="connsiteY1" fmla="*/ 10024 h 26460"/>
                  <a:gd name="connsiteX2" fmla="*/ 45646 w 46364"/>
                  <a:gd name="connsiteY2" fmla="*/ 10756 h 26460"/>
                  <a:gd name="connsiteX3" fmla="*/ 40764 w 46364"/>
                  <a:gd name="connsiteY3" fmla="*/ 13523 h 26460"/>
                  <a:gd name="connsiteX4" fmla="*/ 39544 w 46364"/>
                  <a:gd name="connsiteY4" fmla="*/ 13930 h 26460"/>
                  <a:gd name="connsiteX5" fmla="*/ 38405 w 46364"/>
                  <a:gd name="connsiteY5" fmla="*/ 13930 h 26460"/>
                  <a:gd name="connsiteX6" fmla="*/ 28559 w 46364"/>
                  <a:gd name="connsiteY6" fmla="*/ 14744 h 26460"/>
                  <a:gd name="connsiteX7" fmla="*/ 29861 w 46364"/>
                  <a:gd name="connsiteY7" fmla="*/ 19137 h 26460"/>
                  <a:gd name="connsiteX8" fmla="*/ 25712 w 46364"/>
                  <a:gd name="connsiteY8" fmla="*/ 23531 h 26460"/>
                  <a:gd name="connsiteX9" fmla="*/ 15053 w 46364"/>
                  <a:gd name="connsiteY9" fmla="*/ 26460 h 26460"/>
                  <a:gd name="connsiteX10" fmla="*/ 4801 w 46364"/>
                  <a:gd name="connsiteY10" fmla="*/ 23612 h 26460"/>
                  <a:gd name="connsiteX11" fmla="*/ 1220 w 46364"/>
                  <a:gd name="connsiteY11" fmla="*/ 20602 h 26460"/>
                  <a:gd name="connsiteX12" fmla="*/ 0 w 46364"/>
                  <a:gd name="connsiteY12" fmla="*/ 17510 h 26460"/>
                  <a:gd name="connsiteX13" fmla="*/ 895 w 46364"/>
                  <a:gd name="connsiteY13" fmla="*/ 14662 h 26460"/>
                  <a:gd name="connsiteX14" fmla="*/ 3580 w 46364"/>
                  <a:gd name="connsiteY14" fmla="*/ 12221 h 26460"/>
                  <a:gd name="connsiteX15" fmla="*/ 4475 w 46364"/>
                  <a:gd name="connsiteY15" fmla="*/ 12221 h 26460"/>
                  <a:gd name="connsiteX16" fmla="*/ 5370 w 46364"/>
                  <a:gd name="connsiteY16" fmla="*/ 12221 h 26460"/>
                  <a:gd name="connsiteX17" fmla="*/ 9764 w 46364"/>
                  <a:gd name="connsiteY17" fmla="*/ 14744 h 26460"/>
                  <a:gd name="connsiteX18" fmla="*/ 10415 w 46364"/>
                  <a:gd name="connsiteY18" fmla="*/ 15638 h 26460"/>
                  <a:gd name="connsiteX19" fmla="*/ 10415 w 46364"/>
                  <a:gd name="connsiteY19" fmla="*/ 16696 h 26460"/>
                  <a:gd name="connsiteX20" fmla="*/ 10415 w 46364"/>
                  <a:gd name="connsiteY20" fmla="*/ 17917 h 26460"/>
                  <a:gd name="connsiteX21" fmla="*/ 12123 w 46364"/>
                  <a:gd name="connsiteY21" fmla="*/ 19381 h 26460"/>
                  <a:gd name="connsiteX22" fmla="*/ 15622 w 46364"/>
                  <a:gd name="connsiteY22" fmla="*/ 20602 h 26460"/>
                  <a:gd name="connsiteX23" fmla="*/ 19121 w 46364"/>
                  <a:gd name="connsiteY23" fmla="*/ 19869 h 26460"/>
                  <a:gd name="connsiteX24" fmla="*/ 20341 w 46364"/>
                  <a:gd name="connsiteY24" fmla="*/ 17835 h 26460"/>
                  <a:gd name="connsiteX25" fmla="*/ 18307 w 46364"/>
                  <a:gd name="connsiteY25" fmla="*/ 15801 h 26460"/>
                  <a:gd name="connsiteX26" fmla="*/ 15459 w 46364"/>
                  <a:gd name="connsiteY26" fmla="*/ 14174 h 26460"/>
                  <a:gd name="connsiteX27" fmla="*/ 15459 w 46364"/>
                  <a:gd name="connsiteY27" fmla="*/ 13523 h 26460"/>
                  <a:gd name="connsiteX28" fmla="*/ 16110 w 46364"/>
                  <a:gd name="connsiteY28" fmla="*/ 12872 h 26460"/>
                  <a:gd name="connsiteX29" fmla="*/ 20097 w 46364"/>
                  <a:gd name="connsiteY29" fmla="*/ 10594 h 26460"/>
                  <a:gd name="connsiteX30" fmla="*/ 21236 w 46364"/>
                  <a:gd name="connsiteY30" fmla="*/ 10187 h 26460"/>
                  <a:gd name="connsiteX31" fmla="*/ 22457 w 46364"/>
                  <a:gd name="connsiteY31" fmla="*/ 10187 h 26460"/>
                  <a:gd name="connsiteX32" fmla="*/ 31163 w 46364"/>
                  <a:gd name="connsiteY32" fmla="*/ 9455 h 26460"/>
                  <a:gd name="connsiteX33" fmla="*/ 22050 w 46364"/>
                  <a:gd name="connsiteY33" fmla="*/ 4166 h 26460"/>
                  <a:gd name="connsiteX34" fmla="*/ 22050 w 46364"/>
                  <a:gd name="connsiteY34" fmla="*/ 3596 h 26460"/>
                  <a:gd name="connsiteX35" fmla="*/ 22701 w 46364"/>
                  <a:gd name="connsiteY35" fmla="*/ 2945 h 26460"/>
                  <a:gd name="connsiteX36" fmla="*/ 27583 w 46364"/>
                  <a:gd name="connsiteY36" fmla="*/ 98 h 26460"/>
                  <a:gd name="connsiteX37" fmla="*/ 28804 w 46364"/>
                  <a:gd name="connsiteY37" fmla="*/ 98 h 26460"/>
                  <a:gd name="connsiteX38" fmla="*/ 29780 w 46364"/>
                  <a:gd name="connsiteY38" fmla="*/ 98 h 2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6364" h="26460">
                    <a:moveTo>
                      <a:pt x="46297" y="9455"/>
                    </a:moveTo>
                    <a:cubicBezTo>
                      <a:pt x="46386" y="9634"/>
                      <a:pt x="46386" y="9845"/>
                      <a:pt x="46297" y="10024"/>
                    </a:cubicBezTo>
                    <a:cubicBezTo>
                      <a:pt x="46151" y="10325"/>
                      <a:pt x="45931" y="10577"/>
                      <a:pt x="45646" y="10756"/>
                    </a:cubicBezTo>
                    <a:lnTo>
                      <a:pt x="40764" y="13523"/>
                    </a:lnTo>
                    <a:cubicBezTo>
                      <a:pt x="40414" y="13783"/>
                      <a:pt x="39983" y="13930"/>
                      <a:pt x="39544" y="13930"/>
                    </a:cubicBezTo>
                    <a:lnTo>
                      <a:pt x="38405" y="13930"/>
                    </a:lnTo>
                    <a:lnTo>
                      <a:pt x="28559" y="14744"/>
                    </a:lnTo>
                    <a:cubicBezTo>
                      <a:pt x="29650" y="15931"/>
                      <a:pt x="30130" y="17551"/>
                      <a:pt x="29861" y="19137"/>
                    </a:cubicBezTo>
                    <a:cubicBezTo>
                      <a:pt x="29096" y="21082"/>
                      <a:pt x="27607" y="22652"/>
                      <a:pt x="25712" y="23531"/>
                    </a:cubicBezTo>
                    <a:cubicBezTo>
                      <a:pt x="22490" y="25443"/>
                      <a:pt x="18804" y="26460"/>
                      <a:pt x="15053" y="26460"/>
                    </a:cubicBezTo>
                    <a:cubicBezTo>
                      <a:pt x="11440" y="26436"/>
                      <a:pt x="7909" y="25451"/>
                      <a:pt x="4801" y="23612"/>
                    </a:cubicBezTo>
                    <a:cubicBezTo>
                      <a:pt x="3409" y="22864"/>
                      <a:pt x="2197" y="21838"/>
                      <a:pt x="1220" y="20602"/>
                    </a:cubicBezTo>
                    <a:cubicBezTo>
                      <a:pt x="488" y="19731"/>
                      <a:pt x="57" y="18649"/>
                      <a:pt x="0" y="17510"/>
                    </a:cubicBezTo>
                    <a:cubicBezTo>
                      <a:pt x="24" y="16493"/>
                      <a:pt x="333" y="15508"/>
                      <a:pt x="895" y="14662"/>
                    </a:cubicBezTo>
                    <a:cubicBezTo>
                      <a:pt x="1627" y="13686"/>
                      <a:pt x="2539" y="12864"/>
                      <a:pt x="3580" y="12221"/>
                    </a:cubicBezTo>
                    <a:cubicBezTo>
                      <a:pt x="3873" y="12140"/>
                      <a:pt x="4182" y="12140"/>
                      <a:pt x="4475" y="12221"/>
                    </a:cubicBezTo>
                    <a:cubicBezTo>
                      <a:pt x="4768" y="12132"/>
                      <a:pt x="5077" y="12132"/>
                      <a:pt x="5370" y="12221"/>
                    </a:cubicBezTo>
                    <a:lnTo>
                      <a:pt x="9764" y="14744"/>
                    </a:lnTo>
                    <a:cubicBezTo>
                      <a:pt x="10146" y="14882"/>
                      <a:pt x="10407" y="15232"/>
                      <a:pt x="10415" y="15638"/>
                    </a:cubicBezTo>
                    <a:cubicBezTo>
                      <a:pt x="10374" y="15988"/>
                      <a:pt x="10374" y="16346"/>
                      <a:pt x="10415" y="16696"/>
                    </a:cubicBezTo>
                    <a:cubicBezTo>
                      <a:pt x="10268" y="17087"/>
                      <a:pt x="10268" y="17526"/>
                      <a:pt x="10415" y="17917"/>
                    </a:cubicBezTo>
                    <a:cubicBezTo>
                      <a:pt x="10415" y="18405"/>
                      <a:pt x="10984" y="18893"/>
                      <a:pt x="12123" y="19381"/>
                    </a:cubicBezTo>
                    <a:cubicBezTo>
                      <a:pt x="13198" y="20016"/>
                      <a:pt x="14385" y="20431"/>
                      <a:pt x="15622" y="20602"/>
                    </a:cubicBezTo>
                    <a:cubicBezTo>
                      <a:pt x="16835" y="20683"/>
                      <a:pt x="18039" y="20431"/>
                      <a:pt x="19121" y="19869"/>
                    </a:cubicBezTo>
                    <a:cubicBezTo>
                      <a:pt x="20179" y="19219"/>
                      <a:pt x="20586" y="18568"/>
                      <a:pt x="20341" y="17835"/>
                    </a:cubicBezTo>
                    <a:cubicBezTo>
                      <a:pt x="19935" y="16932"/>
                      <a:pt x="19210" y="16208"/>
                      <a:pt x="18307" y="15801"/>
                    </a:cubicBezTo>
                    <a:lnTo>
                      <a:pt x="15459" y="14174"/>
                    </a:lnTo>
                    <a:cubicBezTo>
                      <a:pt x="15321" y="13979"/>
                      <a:pt x="15321" y="13718"/>
                      <a:pt x="15459" y="13523"/>
                    </a:cubicBezTo>
                    <a:cubicBezTo>
                      <a:pt x="15459" y="13523"/>
                      <a:pt x="15459" y="13116"/>
                      <a:pt x="16110" y="12872"/>
                    </a:cubicBezTo>
                    <a:lnTo>
                      <a:pt x="20097" y="10594"/>
                    </a:lnTo>
                    <a:cubicBezTo>
                      <a:pt x="20439" y="10374"/>
                      <a:pt x="20830" y="10236"/>
                      <a:pt x="21236" y="10187"/>
                    </a:cubicBezTo>
                    <a:lnTo>
                      <a:pt x="22457" y="10187"/>
                    </a:lnTo>
                    <a:lnTo>
                      <a:pt x="31163" y="9455"/>
                    </a:lnTo>
                    <a:lnTo>
                      <a:pt x="22050" y="4166"/>
                    </a:lnTo>
                    <a:cubicBezTo>
                      <a:pt x="21944" y="3987"/>
                      <a:pt x="21944" y="3775"/>
                      <a:pt x="22050" y="3596"/>
                    </a:cubicBezTo>
                    <a:cubicBezTo>
                      <a:pt x="22172" y="3303"/>
                      <a:pt x="22408" y="3068"/>
                      <a:pt x="22701" y="2945"/>
                    </a:cubicBezTo>
                    <a:lnTo>
                      <a:pt x="27583" y="98"/>
                    </a:lnTo>
                    <a:cubicBezTo>
                      <a:pt x="27982" y="16"/>
                      <a:pt x="28405" y="16"/>
                      <a:pt x="28804" y="98"/>
                    </a:cubicBezTo>
                    <a:cubicBezTo>
                      <a:pt x="29113" y="-33"/>
                      <a:pt x="29471" y="-33"/>
                      <a:pt x="29780" y="98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2" name="Freeform: Shape 711">
                <a:extLst>
                  <a:ext uri="{FF2B5EF4-FFF2-40B4-BE49-F238E27FC236}">
                    <a16:creationId xmlns:a16="http://schemas.microsoft.com/office/drawing/2014/main" id="{448DE528-BC2D-591C-D377-EA28392165BE}"/>
                  </a:ext>
                </a:extLst>
              </p:cNvPr>
              <p:cNvSpPr/>
              <p:nvPr/>
            </p:nvSpPr>
            <p:spPr>
              <a:xfrm>
                <a:off x="6262314" y="5136617"/>
                <a:ext cx="41333" cy="23992"/>
              </a:xfrm>
              <a:custGeom>
                <a:avLst/>
                <a:gdLst>
                  <a:gd name="connsiteX0" fmla="*/ 37270 w 41333"/>
                  <a:gd name="connsiteY0" fmla="*/ 2298 h 23992"/>
                  <a:gd name="connsiteX1" fmla="*/ 40768 w 41333"/>
                  <a:gd name="connsiteY1" fmla="*/ 5472 h 23992"/>
                  <a:gd name="connsiteX2" fmla="*/ 41175 w 41333"/>
                  <a:gd name="connsiteY2" fmla="*/ 8808 h 23992"/>
                  <a:gd name="connsiteX3" fmla="*/ 38978 w 41333"/>
                  <a:gd name="connsiteY3" fmla="*/ 12225 h 23992"/>
                  <a:gd name="connsiteX4" fmla="*/ 34910 w 41333"/>
                  <a:gd name="connsiteY4" fmla="*/ 15398 h 23992"/>
                  <a:gd name="connsiteX5" fmla="*/ 30760 w 41333"/>
                  <a:gd name="connsiteY5" fmla="*/ 17839 h 23992"/>
                  <a:gd name="connsiteX6" fmla="*/ 26611 w 41333"/>
                  <a:gd name="connsiteY6" fmla="*/ 20199 h 23992"/>
                  <a:gd name="connsiteX7" fmla="*/ 21078 w 41333"/>
                  <a:gd name="connsiteY7" fmla="*/ 22559 h 23992"/>
                  <a:gd name="connsiteX8" fmla="*/ 15219 w 41333"/>
                  <a:gd name="connsiteY8" fmla="*/ 23779 h 23992"/>
                  <a:gd name="connsiteX9" fmla="*/ 9361 w 41333"/>
                  <a:gd name="connsiteY9" fmla="*/ 23779 h 23992"/>
                  <a:gd name="connsiteX10" fmla="*/ 3828 w 41333"/>
                  <a:gd name="connsiteY10" fmla="*/ 21745 h 23992"/>
                  <a:gd name="connsiteX11" fmla="*/ 329 w 41333"/>
                  <a:gd name="connsiteY11" fmla="*/ 18572 h 23992"/>
                  <a:gd name="connsiteX12" fmla="*/ 329 w 41333"/>
                  <a:gd name="connsiteY12" fmla="*/ 15154 h 23992"/>
                  <a:gd name="connsiteX13" fmla="*/ 2445 w 41333"/>
                  <a:gd name="connsiteY13" fmla="*/ 11818 h 23992"/>
                  <a:gd name="connsiteX14" fmla="*/ 6595 w 41333"/>
                  <a:gd name="connsiteY14" fmla="*/ 8645 h 23992"/>
                  <a:gd name="connsiteX15" fmla="*/ 10582 w 41333"/>
                  <a:gd name="connsiteY15" fmla="*/ 6204 h 23992"/>
                  <a:gd name="connsiteX16" fmla="*/ 14813 w 41333"/>
                  <a:gd name="connsiteY16" fmla="*/ 3844 h 23992"/>
                  <a:gd name="connsiteX17" fmla="*/ 20346 w 41333"/>
                  <a:gd name="connsiteY17" fmla="*/ 1485 h 23992"/>
                  <a:gd name="connsiteX18" fmla="*/ 26204 w 41333"/>
                  <a:gd name="connsiteY18" fmla="*/ 183 h 23992"/>
                  <a:gd name="connsiteX19" fmla="*/ 32062 w 41333"/>
                  <a:gd name="connsiteY19" fmla="*/ 183 h 23992"/>
                  <a:gd name="connsiteX20" fmla="*/ 37270 w 41333"/>
                  <a:gd name="connsiteY20" fmla="*/ 2298 h 23992"/>
                  <a:gd name="connsiteX21" fmla="*/ 20427 w 41333"/>
                  <a:gd name="connsiteY21" fmla="*/ 16375 h 23992"/>
                  <a:gd name="connsiteX22" fmla="*/ 28157 w 41333"/>
                  <a:gd name="connsiteY22" fmla="*/ 11818 h 23992"/>
                  <a:gd name="connsiteX23" fmla="*/ 30109 w 41333"/>
                  <a:gd name="connsiteY23" fmla="*/ 10435 h 23992"/>
                  <a:gd name="connsiteX24" fmla="*/ 31167 w 41333"/>
                  <a:gd name="connsiteY24" fmla="*/ 9133 h 23992"/>
                  <a:gd name="connsiteX25" fmla="*/ 31167 w 41333"/>
                  <a:gd name="connsiteY25" fmla="*/ 7831 h 23992"/>
                  <a:gd name="connsiteX26" fmla="*/ 29865 w 41333"/>
                  <a:gd name="connsiteY26" fmla="*/ 6530 h 23992"/>
                  <a:gd name="connsiteX27" fmla="*/ 27668 w 41333"/>
                  <a:gd name="connsiteY27" fmla="*/ 5797 h 23992"/>
                  <a:gd name="connsiteX28" fmla="*/ 25472 w 41333"/>
                  <a:gd name="connsiteY28" fmla="*/ 5797 h 23992"/>
                  <a:gd name="connsiteX29" fmla="*/ 23112 w 41333"/>
                  <a:gd name="connsiteY29" fmla="*/ 6448 h 23992"/>
                  <a:gd name="connsiteX30" fmla="*/ 20752 w 41333"/>
                  <a:gd name="connsiteY30" fmla="*/ 7506 h 23992"/>
                  <a:gd name="connsiteX31" fmla="*/ 12616 w 41333"/>
                  <a:gd name="connsiteY31" fmla="*/ 12062 h 23992"/>
                  <a:gd name="connsiteX32" fmla="*/ 10663 w 41333"/>
                  <a:gd name="connsiteY32" fmla="*/ 13364 h 23992"/>
                  <a:gd name="connsiteX33" fmla="*/ 9605 w 41333"/>
                  <a:gd name="connsiteY33" fmla="*/ 14747 h 23992"/>
                  <a:gd name="connsiteX34" fmla="*/ 9605 w 41333"/>
                  <a:gd name="connsiteY34" fmla="*/ 16049 h 23992"/>
                  <a:gd name="connsiteX35" fmla="*/ 10907 w 41333"/>
                  <a:gd name="connsiteY35" fmla="*/ 17270 h 23992"/>
                  <a:gd name="connsiteX36" fmla="*/ 13104 w 41333"/>
                  <a:gd name="connsiteY36" fmla="*/ 18083 h 23992"/>
                  <a:gd name="connsiteX37" fmla="*/ 15382 w 41333"/>
                  <a:gd name="connsiteY37" fmla="*/ 18083 h 23992"/>
                  <a:gd name="connsiteX38" fmla="*/ 17660 w 41333"/>
                  <a:gd name="connsiteY38" fmla="*/ 17433 h 23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1333" h="23992">
                    <a:moveTo>
                      <a:pt x="37270" y="2298"/>
                    </a:moveTo>
                    <a:cubicBezTo>
                      <a:pt x="38726" y="2990"/>
                      <a:pt x="39938" y="4088"/>
                      <a:pt x="40768" y="5472"/>
                    </a:cubicBezTo>
                    <a:cubicBezTo>
                      <a:pt x="41338" y="6489"/>
                      <a:pt x="41484" y="7685"/>
                      <a:pt x="41175" y="8808"/>
                    </a:cubicBezTo>
                    <a:cubicBezTo>
                      <a:pt x="40744" y="10118"/>
                      <a:pt x="39987" y="11289"/>
                      <a:pt x="38978" y="12225"/>
                    </a:cubicBezTo>
                    <a:cubicBezTo>
                      <a:pt x="37742" y="13429"/>
                      <a:pt x="36375" y="14495"/>
                      <a:pt x="34910" y="15398"/>
                    </a:cubicBezTo>
                    <a:lnTo>
                      <a:pt x="30760" y="17839"/>
                    </a:lnTo>
                    <a:lnTo>
                      <a:pt x="26611" y="20199"/>
                    </a:lnTo>
                    <a:cubicBezTo>
                      <a:pt x="24829" y="21118"/>
                      <a:pt x="22974" y="21908"/>
                      <a:pt x="21078" y="22559"/>
                    </a:cubicBezTo>
                    <a:cubicBezTo>
                      <a:pt x="19182" y="23201"/>
                      <a:pt x="17213" y="23608"/>
                      <a:pt x="15219" y="23779"/>
                    </a:cubicBezTo>
                    <a:cubicBezTo>
                      <a:pt x="13275" y="24064"/>
                      <a:pt x="11306" y="24064"/>
                      <a:pt x="9361" y="23779"/>
                    </a:cubicBezTo>
                    <a:cubicBezTo>
                      <a:pt x="7416" y="23421"/>
                      <a:pt x="5545" y="22729"/>
                      <a:pt x="3828" y="21745"/>
                    </a:cubicBezTo>
                    <a:cubicBezTo>
                      <a:pt x="2372" y="21053"/>
                      <a:pt x="1160" y="19955"/>
                      <a:pt x="329" y="18572"/>
                    </a:cubicBezTo>
                    <a:cubicBezTo>
                      <a:pt x="-110" y="17473"/>
                      <a:pt x="-110" y="16253"/>
                      <a:pt x="329" y="15154"/>
                    </a:cubicBezTo>
                    <a:cubicBezTo>
                      <a:pt x="753" y="13885"/>
                      <a:pt x="1477" y="12738"/>
                      <a:pt x="2445" y="11818"/>
                    </a:cubicBezTo>
                    <a:cubicBezTo>
                      <a:pt x="3690" y="10598"/>
                      <a:pt x="5090" y="9532"/>
                      <a:pt x="6595" y="8645"/>
                    </a:cubicBezTo>
                    <a:cubicBezTo>
                      <a:pt x="7815" y="7831"/>
                      <a:pt x="9117" y="7018"/>
                      <a:pt x="10582" y="6204"/>
                    </a:cubicBezTo>
                    <a:lnTo>
                      <a:pt x="14813" y="3844"/>
                    </a:lnTo>
                    <a:cubicBezTo>
                      <a:pt x="16578" y="2892"/>
                      <a:pt x="18433" y="2103"/>
                      <a:pt x="20346" y="1485"/>
                    </a:cubicBezTo>
                    <a:cubicBezTo>
                      <a:pt x="22249" y="858"/>
                      <a:pt x="24210" y="419"/>
                      <a:pt x="26204" y="183"/>
                    </a:cubicBezTo>
                    <a:cubicBezTo>
                      <a:pt x="28148" y="-61"/>
                      <a:pt x="30117" y="-61"/>
                      <a:pt x="32062" y="183"/>
                    </a:cubicBezTo>
                    <a:cubicBezTo>
                      <a:pt x="33917" y="557"/>
                      <a:pt x="35683" y="1273"/>
                      <a:pt x="37270" y="2298"/>
                    </a:cubicBezTo>
                    <a:close/>
                    <a:moveTo>
                      <a:pt x="20427" y="16375"/>
                    </a:moveTo>
                    <a:cubicBezTo>
                      <a:pt x="23112" y="14910"/>
                      <a:pt x="25716" y="13364"/>
                      <a:pt x="28157" y="11818"/>
                    </a:cubicBezTo>
                    <a:cubicBezTo>
                      <a:pt x="28832" y="11395"/>
                      <a:pt x="29483" y="10931"/>
                      <a:pt x="30109" y="10435"/>
                    </a:cubicBezTo>
                    <a:cubicBezTo>
                      <a:pt x="30532" y="10061"/>
                      <a:pt x="30890" y="9621"/>
                      <a:pt x="31167" y="9133"/>
                    </a:cubicBezTo>
                    <a:cubicBezTo>
                      <a:pt x="31330" y="8718"/>
                      <a:pt x="31330" y="8246"/>
                      <a:pt x="31167" y="7831"/>
                    </a:cubicBezTo>
                    <a:cubicBezTo>
                      <a:pt x="30866" y="7278"/>
                      <a:pt x="30419" y="6831"/>
                      <a:pt x="29865" y="6530"/>
                    </a:cubicBezTo>
                    <a:cubicBezTo>
                      <a:pt x="29174" y="6180"/>
                      <a:pt x="28433" y="5936"/>
                      <a:pt x="27668" y="5797"/>
                    </a:cubicBezTo>
                    <a:lnTo>
                      <a:pt x="25472" y="5797"/>
                    </a:lnTo>
                    <a:cubicBezTo>
                      <a:pt x="24666" y="5936"/>
                      <a:pt x="23877" y="6155"/>
                      <a:pt x="23112" y="6448"/>
                    </a:cubicBezTo>
                    <a:cubicBezTo>
                      <a:pt x="22298" y="6733"/>
                      <a:pt x="21509" y="7083"/>
                      <a:pt x="20752" y="7506"/>
                    </a:cubicBezTo>
                    <a:cubicBezTo>
                      <a:pt x="18067" y="8970"/>
                      <a:pt x="15464" y="10435"/>
                      <a:pt x="12616" y="12062"/>
                    </a:cubicBezTo>
                    <a:cubicBezTo>
                      <a:pt x="11940" y="12461"/>
                      <a:pt x="11290" y="12892"/>
                      <a:pt x="10663" y="13364"/>
                    </a:cubicBezTo>
                    <a:cubicBezTo>
                      <a:pt x="10232" y="13763"/>
                      <a:pt x="9874" y="14227"/>
                      <a:pt x="9605" y="14747"/>
                    </a:cubicBezTo>
                    <a:cubicBezTo>
                      <a:pt x="9443" y="15162"/>
                      <a:pt x="9443" y="15634"/>
                      <a:pt x="9605" y="16049"/>
                    </a:cubicBezTo>
                    <a:cubicBezTo>
                      <a:pt x="9914" y="16570"/>
                      <a:pt x="10362" y="16993"/>
                      <a:pt x="10907" y="17270"/>
                    </a:cubicBezTo>
                    <a:cubicBezTo>
                      <a:pt x="11599" y="17644"/>
                      <a:pt x="12339" y="17921"/>
                      <a:pt x="13104" y="18083"/>
                    </a:cubicBezTo>
                    <a:cubicBezTo>
                      <a:pt x="13861" y="18165"/>
                      <a:pt x="14626" y="18165"/>
                      <a:pt x="15382" y="18083"/>
                    </a:cubicBezTo>
                    <a:cubicBezTo>
                      <a:pt x="16163" y="17945"/>
                      <a:pt x="16928" y="17725"/>
                      <a:pt x="17660" y="17433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3" name="Freeform: Shape 712">
                <a:extLst>
                  <a:ext uri="{FF2B5EF4-FFF2-40B4-BE49-F238E27FC236}">
                    <a16:creationId xmlns:a16="http://schemas.microsoft.com/office/drawing/2014/main" id="{1EEAB276-454E-449D-9DF2-AB75E485B949}"/>
                  </a:ext>
                </a:extLst>
              </p:cNvPr>
              <p:cNvSpPr/>
              <p:nvPr/>
            </p:nvSpPr>
            <p:spPr>
              <a:xfrm>
                <a:off x="6563435" y="4816152"/>
                <a:ext cx="55853" cy="31622"/>
              </a:xfrm>
              <a:custGeom>
                <a:avLst/>
                <a:gdLst>
                  <a:gd name="connsiteX0" fmla="*/ 17919 w 55853"/>
                  <a:gd name="connsiteY0" fmla="*/ 19432 h 31622"/>
                  <a:gd name="connsiteX1" fmla="*/ 17919 w 55853"/>
                  <a:gd name="connsiteY1" fmla="*/ 18781 h 31622"/>
                  <a:gd name="connsiteX2" fmla="*/ 22312 w 55853"/>
                  <a:gd name="connsiteY2" fmla="*/ 12435 h 31622"/>
                  <a:gd name="connsiteX3" fmla="*/ 6934 w 55853"/>
                  <a:gd name="connsiteY3" fmla="*/ 21304 h 31622"/>
                  <a:gd name="connsiteX4" fmla="*/ 5714 w 55853"/>
                  <a:gd name="connsiteY4" fmla="*/ 21304 h 31622"/>
                  <a:gd name="connsiteX5" fmla="*/ 4737 w 55853"/>
                  <a:gd name="connsiteY5" fmla="*/ 21304 h 31622"/>
                  <a:gd name="connsiteX6" fmla="*/ 181 w 55853"/>
                  <a:gd name="connsiteY6" fmla="*/ 18700 h 31622"/>
                  <a:gd name="connsiteX7" fmla="*/ 181 w 55853"/>
                  <a:gd name="connsiteY7" fmla="*/ 18130 h 31622"/>
                  <a:gd name="connsiteX8" fmla="*/ 750 w 55853"/>
                  <a:gd name="connsiteY8" fmla="*/ 17398 h 31622"/>
                  <a:gd name="connsiteX9" fmla="*/ 30774 w 55853"/>
                  <a:gd name="connsiteY9" fmla="*/ 67 h 31622"/>
                  <a:gd name="connsiteX10" fmla="*/ 31995 w 55853"/>
                  <a:gd name="connsiteY10" fmla="*/ 67 h 31622"/>
                  <a:gd name="connsiteX11" fmla="*/ 32971 w 55853"/>
                  <a:gd name="connsiteY11" fmla="*/ 67 h 31622"/>
                  <a:gd name="connsiteX12" fmla="*/ 37040 w 55853"/>
                  <a:gd name="connsiteY12" fmla="*/ 2427 h 31622"/>
                  <a:gd name="connsiteX13" fmla="*/ 37609 w 55853"/>
                  <a:gd name="connsiteY13" fmla="*/ 3322 h 31622"/>
                  <a:gd name="connsiteX14" fmla="*/ 37609 w 55853"/>
                  <a:gd name="connsiteY14" fmla="*/ 3973 h 31622"/>
                  <a:gd name="connsiteX15" fmla="*/ 30367 w 55853"/>
                  <a:gd name="connsiteY15" fmla="*/ 14713 h 31622"/>
                  <a:gd name="connsiteX16" fmla="*/ 48919 w 55853"/>
                  <a:gd name="connsiteY16" fmla="*/ 10563 h 31622"/>
                  <a:gd name="connsiteX17" fmla="*/ 50058 w 55853"/>
                  <a:gd name="connsiteY17" fmla="*/ 10563 h 31622"/>
                  <a:gd name="connsiteX18" fmla="*/ 51685 w 55853"/>
                  <a:gd name="connsiteY18" fmla="*/ 10563 h 31622"/>
                  <a:gd name="connsiteX19" fmla="*/ 55672 w 55853"/>
                  <a:gd name="connsiteY19" fmla="*/ 12923 h 31622"/>
                  <a:gd name="connsiteX20" fmla="*/ 55672 w 55853"/>
                  <a:gd name="connsiteY20" fmla="*/ 13493 h 31622"/>
                  <a:gd name="connsiteX21" fmla="*/ 55021 w 55853"/>
                  <a:gd name="connsiteY21" fmla="*/ 14225 h 31622"/>
                  <a:gd name="connsiteX22" fmla="*/ 25079 w 55853"/>
                  <a:gd name="connsiteY22" fmla="*/ 31556 h 31622"/>
                  <a:gd name="connsiteX23" fmla="*/ 23858 w 55853"/>
                  <a:gd name="connsiteY23" fmla="*/ 31556 h 31622"/>
                  <a:gd name="connsiteX24" fmla="*/ 22882 w 55853"/>
                  <a:gd name="connsiteY24" fmla="*/ 31556 h 31622"/>
                  <a:gd name="connsiteX25" fmla="*/ 18244 w 55853"/>
                  <a:gd name="connsiteY25" fmla="*/ 28871 h 31622"/>
                  <a:gd name="connsiteX26" fmla="*/ 18244 w 55853"/>
                  <a:gd name="connsiteY26" fmla="*/ 28301 h 31622"/>
                  <a:gd name="connsiteX27" fmla="*/ 18814 w 55853"/>
                  <a:gd name="connsiteY27" fmla="*/ 27650 h 31622"/>
                  <a:gd name="connsiteX28" fmla="*/ 34192 w 55853"/>
                  <a:gd name="connsiteY28" fmla="*/ 18781 h 31622"/>
                  <a:gd name="connsiteX29" fmla="*/ 23289 w 55853"/>
                  <a:gd name="connsiteY29" fmla="*/ 21304 h 31622"/>
                  <a:gd name="connsiteX30" fmla="*/ 22068 w 55853"/>
                  <a:gd name="connsiteY30" fmla="*/ 21304 h 31622"/>
                  <a:gd name="connsiteX31" fmla="*/ 20848 w 55853"/>
                  <a:gd name="connsiteY31" fmla="*/ 21304 h 31622"/>
                  <a:gd name="connsiteX32" fmla="*/ 18569 w 55853"/>
                  <a:gd name="connsiteY32" fmla="*/ 20002 h 31622"/>
                  <a:gd name="connsiteX33" fmla="*/ 17919 w 55853"/>
                  <a:gd name="connsiteY33" fmla="*/ 19432 h 31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5853" h="31622">
                    <a:moveTo>
                      <a:pt x="17919" y="19432"/>
                    </a:moveTo>
                    <a:cubicBezTo>
                      <a:pt x="17878" y="19221"/>
                      <a:pt x="17878" y="18993"/>
                      <a:pt x="17919" y="18781"/>
                    </a:cubicBezTo>
                    <a:lnTo>
                      <a:pt x="22312" y="12435"/>
                    </a:lnTo>
                    <a:lnTo>
                      <a:pt x="6934" y="21304"/>
                    </a:lnTo>
                    <a:cubicBezTo>
                      <a:pt x="6536" y="21426"/>
                      <a:pt x="6112" y="21426"/>
                      <a:pt x="5714" y="21304"/>
                    </a:cubicBezTo>
                    <a:cubicBezTo>
                      <a:pt x="5405" y="21434"/>
                      <a:pt x="5046" y="21434"/>
                      <a:pt x="4737" y="21304"/>
                    </a:cubicBezTo>
                    <a:lnTo>
                      <a:pt x="181" y="18700"/>
                    </a:lnTo>
                    <a:cubicBezTo>
                      <a:pt x="181" y="18700"/>
                      <a:pt x="-226" y="18700"/>
                      <a:pt x="181" y="18130"/>
                    </a:cubicBezTo>
                    <a:cubicBezTo>
                      <a:pt x="287" y="17829"/>
                      <a:pt x="490" y="17577"/>
                      <a:pt x="750" y="17398"/>
                    </a:cubicBezTo>
                    <a:lnTo>
                      <a:pt x="30774" y="67"/>
                    </a:lnTo>
                    <a:lnTo>
                      <a:pt x="31995" y="67"/>
                    </a:lnTo>
                    <a:cubicBezTo>
                      <a:pt x="32312" y="-22"/>
                      <a:pt x="32654" y="-22"/>
                      <a:pt x="32971" y="67"/>
                    </a:cubicBezTo>
                    <a:lnTo>
                      <a:pt x="37040" y="2427"/>
                    </a:lnTo>
                    <a:cubicBezTo>
                      <a:pt x="37528" y="2427"/>
                      <a:pt x="37690" y="2996"/>
                      <a:pt x="37609" y="3322"/>
                    </a:cubicBezTo>
                    <a:lnTo>
                      <a:pt x="37609" y="3973"/>
                    </a:lnTo>
                    <a:lnTo>
                      <a:pt x="30367" y="14713"/>
                    </a:lnTo>
                    <a:lnTo>
                      <a:pt x="48919" y="10563"/>
                    </a:lnTo>
                    <a:lnTo>
                      <a:pt x="50058" y="10563"/>
                    </a:lnTo>
                    <a:cubicBezTo>
                      <a:pt x="50595" y="10433"/>
                      <a:pt x="51148" y="10433"/>
                      <a:pt x="51685" y="10563"/>
                    </a:cubicBezTo>
                    <a:lnTo>
                      <a:pt x="55672" y="12923"/>
                    </a:lnTo>
                    <a:cubicBezTo>
                      <a:pt x="55672" y="12923"/>
                      <a:pt x="56079" y="12923"/>
                      <a:pt x="55672" y="13493"/>
                    </a:cubicBezTo>
                    <a:cubicBezTo>
                      <a:pt x="55558" y="13810"/>
                      <a:pt x="55322" y="14078"/>
                      <a:pt x="55021" y="14225"/>
                    </a:cubicBezTo>
                    <a:lnTo>
                      <a:pt x="25079" y="31556"/>
                    </a:lnTo>
                    <a:lnTo>
                      <a:pt x="23858" y="31556"/>
                    </a:lnTo>
                    <a:cubicBezTo>
                      <a:pt x="23541" y="31645"/>
                      <a:pt x="23199" y="31645"/>
                      <a:pt x="22882" y="31556"/>
                    </a:cubicBezTo>
                    <a:lnTo>
                      <a:pt x="18244" y="28871"/>
                    </a:lnTo>
                    <a:cubicBezTo>
                      <a:pt x="18089" y="28716"/>
                      <a:pt x="18089" y="28456"/>
                      <a:pt x="18244" y="28301"/>
                    </a:cubicBezTo>
                    <a:cubicBezTo>
                      <a:pt x="18333" y="28016"/>
                      <a:pt x="18537" y="27772"/>
                      <a:pt x="18814" y="27650"/>
                    </a:cubicBezTo>
                    <a:lnTo>
                      <a:pt x="34192" y="18781"/>
                    </a:lnTo>
                    <a:lnTo>
                      <a:pt x="23289" y="21304"/>
                    </a:lnTo>
                    <a:lnTo>
                      <a:pt x="22068" y="21304"/>
                    </a:lnTo>
                    <a:cubicBezTo>
                      <a:pt x="21669" y="21401"/>
                      <a:pt x="21246" y="21401"/>
                      <a:pt x="20848" y="21304"/>
                    </a:cubicBezTo>
                    <a:lnTo>
                      <a:pt x="18569" y="20002"/>
                    </a:lnTo>
                    <a:cubicBezTo>
                      <a:pt x="18236" y="20002"/>
                      <a:pt x="17959" y="19758"/>
                      <a:pt x="17919" y="19432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4" name="Freeform: Shape 713">
                <a:extLst>
                  <a:ext uri="{FF2B5EF4-FFF2-40B4-BE49-F238E27FC236}">
                    <a16:creationId xmlns:a16="http://schemas.microsoft.com/office/drawing/2014/main" id="{0E1F2DDA-E2D2-4789-4837-CC03D54D6206}"/>
                  </a:ext>
                </a:extLst>
              </p:cNvPr>
              <p:cNvSpPr/>
              <p:nvPr/>
            </p:nvSpPr>
            <p:spPr>
              <a:xfrm>
                <a:off x="6597052" y="4835614"/>
                <a:ext cx="41999" cy="24388"/>
              </a:xfrm>
              <a:custGeom>
                <a:avLst/>
                <a:gdLst>
                  <a:gd name="connsiteX0" fmla="*/ 20834 w 41999"/>
                  <a:gd name="connsiteY0" fmla="*/ 7292 h 24388"/>
                  <a:gd name="connsiteX1" fmla="*/ 19126 w 41999"/>
                  <a:gd name="connsiteY1" fmla="*/ 8188 h 24388"/>
                  <a:gd name="connsiteX2" fmla="*/ 16847 w 41999"/>
                  <a:gd name="connsiteY2" fmla="*/ 9489 h 24388"/>
                  <a:gd name="connsiteX3" fmla="*/ 14651 w 41999"/>
                  <a:gd name="connsiteY3" fmla="*/ 10791 h 24388"/>
                  <a:gd name="connsiteX4" fmla="*/ 13023 w 41999"/>
                  <a:gd name="connsiteY4" fmla="*/ 11768 h 24388"/>
                  <a:gd name="connsiteX5" fmla="*/ 11315 w 41999"/>
                  <a:gd name="connsiteY5" fmla="*/ 13151 h 24388"/>
                  <a:gd name="connsiteX6" fmla="*/ 10338 w 41999"/>
                  <a:gd name="connsiteY6" fmla="*/ 14615 h 24388"/>
                  <a:gd name="connsiteX7" fmla="*/ 10338 w 41999"/>
                  <a:gd name="connsiteY7" fmla="*/ 15999 h 24388"/>
                  <a:gd name="connsiteX8" fmla="*/ 11884 w 41999"/>
                  <a:gd name="connsiteY8" fmla="*/ 17463 h 24388"/>
                  <a:gd name="connsiteX9" fmla="*/ 14162 w 41999"/>
                  <a:gd name="connsiteY9" fmla="*/ 18358 h 24388"/>
                  <a:gd name="connsiteX10" fmla="*/ 16359 w 41999"/>
                  <a:gd name="connsiteY10" fmla="*/ 18358 h 24388"/>
                  <a:gd name="connsiteX11" fmla="*/ 18312 w 41999"/>
                  <a:gd name="connsiteY11" fmla="*/ 18358 h 24388"/>
                  <a:gd name="connsiteX12" fmla="*/ 19858 w 41999"/>
                  <a:gd name="connsiteY12" fmla="*/ 17870 h 24388"/>
                  <a:gd name="connsiteX13" fmla="*/ 21322 w 41999"/>
                  <a:gd name="connsiteY13" fmla="*/ 17870 h 24388"/>
                  <a:gd name="connsiteX14" fmla="*/ 22462 w 41999"/>
                  <a:gd name="connsiteY14" fmla="*/ 17870 h 24388"/>
                  <a:gd name="connsiteX15" fmla="*/ 27018 w 41999"/>
                  <a:gd name="connsiteY15" fmla="*/ 20555 h 24388"/>
                  <a:gd name="connsiteX16" fmla="*/ 27018 w 41999"/>
                  <a:gd name="connsiteY16" fmla="*/ 21043 h 24388"/>
                  <a:gd name="connsiteX17" fmla="*/ 26448 w 41999"/>
                  <a:gd name="connsiteY17" fmla="*/ 21531 h 24388"/>
                  <a:gd name="connsiteX18" fmla="*/ 21160 w 41999"/>
                  <a:gd name="connsiteY18" fmla="*/ 23647 h 24388"/>
                  <a:gd name="connsiteX19" fmla="*/ 15220 w 41999"/>
                  <a:gd name="connsiteY19" fmla="*/ 24379 h 24388"/>
                  <a:gd name="connsiteX20" fmla="*/ 9362 w 41999"/>
                  <a:gd name="connsiteY20" fmla="*/ 23810 h 24388"/>
                  <a:gd name="connsiteX21" fmla="*/ 4154 w 41999"/>
                  <a:gd name="connsiteY21" fmla="*/ 21857 h 24388"/>
                  <a:gd name="connsiteX22" fmla="*/ 737 w 41999"/>
                  <a:gd name="connsiteY22" fmla="*/ 18684 h 24388"/>
                  <a:gd name="connsiteX23" fmla="*/ 86 w 41999"/>
                  <a:gd name="connsiteY23" fmla="*/ 15185 h 24388"/>
                  <a:gd name="connsiteX24" fmla="*/ 1958 w 41999"/>
                  <a:gd name="connsiteY24" fmla="*/ 11686 h 24388"/>
                  <a:gd name="connsiteX25" fmla="*/ 5944 w 41999"/>
                  <a:gd name="connsiteY25" fmla="*/ 8350 h 24388"/>
                  <a:gd name="connsiteX26" fmla="*/ 9931 w 41999"/>
                  <a:gd name="connsiteY26" fmla="*/ 5991 h 24388"/>
                  <a:gd name="connsiteX27" fmla="*/ 14244 w 41999"/>
                  <a:gd name="connsiteY27" fmla="*/ 3550 h 24388"/>
                  <a:gd name="connsiteX28" fmla="*/ 19858 w 41999"/>
                  <a:gd name="connsiteY28" fmla="*/ 1271 h 24388"/>
                  <a:gd name="connsiteX29" fmla="*/ 26042 w 41999"/>
                  <a:gd name="connsiteY29" fmla="*/ 214 h 24388"/>
                  <a:gd name="connsiteX30" fmla="*/ 32144 w 41999"/>
                  <a:gd name="connsiteY30" fmla="*/ 214 h 24388"/>
                  <a:gd name="connsiteX31" fmla="*/ 37677 w 41999"/>
                  <a:gd name="connsiteY31" fmla="*/ 2248 h 24388"/>
                  <a:gd name="connsiteX32" fmla="*/ 41013 w 41999"/>
                  <a:gd name="connsiteY32" fmla="*/ 5258 h 24388"/>
                  <a:gd name="connsiteX33" fmla="*/ 41989 w 41999"/>
                  <a:gd name="connsiteY33" fmla="*/ 8594 h 24388"/>
                  <a:gd name="connsiteX34" fmla="*/ 40687 w 41999"/>
                  <a:gd name="connsiteY34" fmla="*/ 12012 h 24388"/>
                  <a:gd name="connsiteX35" fmla="*/ 37107 w 41999"/>
                  <a:gd name="connsiteY35" fmla="*/ 15104 h 24388"/>
                  <a:gd name="connsiteX36" fmla="*/ 36131 w 41999"/>
                  <a:gd name="connsiteY36" fmla="*/ 15104 h 24388"/>
                  <a:gd name="connsiteX37" fmla="*/ 35317 w 41999"/>
                  <a:gd name="connsiteY37" fmla="*/ 15104 h 24388"/>
                  <a:gd name="connsiteX38" fmla="*/ 30761 w 41999"/>
                  <a:gd name="connsiteY38" fmla="*/ 12500 h 24388"/>
                  <a:gd name="connsiteX39" fmla="*/ 30191 w 41999"/>
                  <a:gd name="connsiteY39" fmla="*/ 11849 h 24388"/>
                  <a:gd name="connsiteX40" fmla="*/ 30924 w 41999"/>
                  <a:gd name="connsiteY40" fmla="*/ 11035 h 24388"/>
                  <a:gd name="connsiteX41" fmla="*/ 31656 w 41999"/>
                  <a:gd name="connsiteY41" fmla="*/ 10059 h 24388"/>
                  <a:gd name="connsiteX42" fmla="*/ 32144 w 41999"/>
                  <a:gd name="connsiteY42" fmla="*/ 8920 h 24388"/>
                  <a:gd name="connsiteX43" fmla="*/ 32144 w 41999"/>
                  <a:gd name="connsiteY43" fmla="*/ 7699 h 24388"/>
                  <a:gd name="connsiteX44" fmla="*/ 30517 w 41999"/>
                  <a:gd name="connsiteY44" fmla="*/ 6397 h 24388"/>
                  <a:gd name="connsiteX45" fmla="*/ 28076 w 41999"/>
                  <a:gd name="connsiteY45" fmla="*/ 5502 h 24388"/>
                  <a:gd name="connsiteX46" fmla="*/ 25553 w 41999"/>
                  <a:gd name="connsiteY46" fmla="*/ 5502 h 24388"/>
                  <a:gd name="connsiteX47" fmla="*/ 23112 w 41999"/>
                  <a:gd name="connsiteY47" fmla="*/ 5991 h 2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1999" h="24388">
                    <a:moveTo>
                      <a:pt x="20834" y="7292"/>
                    </a:moveTo>
                    <a:lnTo>
                      <a:pt x="19126" y="8188"/>
                    </a:lnTo>
                    <a:lnTo>
                      <a:pt x="16847" y="9489"/>
                    </a:lnTo>
                    <a:lnTo>
                      <a:pt x="14651" y="10791"/>
                    </a:lnTo>
                    <a:lnTo>
                      <a:pt x="13023" y="11768"/>
                    </a:lnTo>
                    <a:cubicBezTo>
                      <a:pt x="12421" y="12191"/>
                      <a:pt x="11851" y="12646"/>
                      <a:pt x="11315" y="13151"/>
                    </a:cubicBezTo>
                    <a:cubicBezTo>
                      <a:pt x="10883" y="13558"/>
                      <a:pt x="10542" y="14054"/>
                      <a:pt x="10338" y="14615"/>
                    </a:cubicBezTo>
                    <a:cubicBezTo>
                      <a:pt x="10143" y="15055"/>
                      <a:pt x="10143" y="15559"/>
                      <a:pt x="10338" y="15999"/>
                    </a:cubicBezTo>
                    <a:cubicBezTo>
                      <a:pt x="10704" y="16625"/>
                      <a:pt x="11241" y="17130"/>
                      <a:pt x="11884" y="17463"/>
                    </a:cubicBezTo>
                    <a:cubicBezTo>
                      <a:pt x="12600" y="17870"/>
                      <a:pt x="13365" y="18171"/>
                      <a:pt x="14162" y="18358"/>
                    </a:cubicBezTo>
                    <a:cubicBezTo>
                      <a:pt x="14895" y="18440"/>
                      <a:pt x="15627" y="18440"/>
                      <a:pt x="16359" y="18358"/>
                    </a:cubicBezTo>
                    <a:lnTo>
                      <a:pt x="18312" y="18358"/>
                    </a:lnTo>
                    <a:lnTo>
                      <a:pt x="19858" y="17870"/>
                    </a:lnTo>
                    <a:lnTo>
                      <a:pt x="21322" y="17870"/>
                    </a:lnTo>
                    <a:cubicBezTo>
                      <a:pt x="21689" y="17724"/>
                      <a:pt x="22095" y="17724"/>
                      <a:pt x="22462" y="17870"/>
                    </a:cubicBezTo>
                    <a:lnTo>
                      <a:pt x="27018" y="20555"/>
                    </a:lnTo>
                    <a:cubicBezTo>
                      <a:pt x="27107" y="20710"/>
                      <a:pt x="27107" y="20889"/>
                      <a:pt x="27018" y="21043"/>
                    </a:cubicBezTo>
                    <a:cubicBezTo>
                      <a:pt x="26888" y="21263"/>
                      <a:pt x="26685" y="21434"/>
                      <a:pt x="26448" y="21531"/>
                    </a:cubicBezTo>
                    <a:cubicBezTo>
                      <a:pt x="24789" y="22475"/>
                      <a:pt x="23015" y="23191"/>
                      <a:pt x="21160" y="23647"/>
                    </a:cubicBezTo>
                    <a:cubicBezTo>
                      <a:pt x="19215" y="24135"/>
                      <a:pt x="17222" y="24379"/>
                      <a:pt x="15220" y="24379"/>
                    </a:cubicBezTo>
                    <a:cubicBezTo>
                      <a:pt x="13251" y="24436"/>
                      <a:pt x="11282" y="24241"/>
                      <a:pt x="9362" y="23810"/>
                    </a:cubicBezTo>
                    <a:cubicBezTo>
                      <a:pt x="7531" y="23444"/>
                      <a:pt x="5774" y="22785"/>
                      <a:pt x="4154" y="21857"/>
                    </a:cubicBezTo>
                    <a:cubicBezTo>
                      <a:pt x="2747" y="21133"/>
                      <a:pt x="1567" y="20034"/>
                      <a:pt x="737" y="18684"/>
                    </a:cubicBezTo>
                    <a:cubicBezTo>
                      <a:pt x="86" y="17642"/>
                      <a:pt x="-142" y="16389"/>
                      <a:pt x="86" y="15185"/>
                    </a:cubicBezTo>
                    <a:cubicBezTo>
                      <a:pt x="346" y="13859"/>
                      <a:pt x="997" y="12638"/>
                      <a:pt x="1958" y="11686"/>
                    </a:cubicBezTo>
                    <a:cubicBezTo>
                      <a:pt x="3096" y="10368"/>
                      <a:pt x="4447" y="9245"/>
                      <a:pt x="5944" y="8350"/>
                    </a:cubicBezTo>
                    <a:lnTo>
                      <a:pt x="9931" y="5991"/>
                    </a:lnTo>
                    <a:lnTo>
                      <a:pt x="14244" y="3550"/>
                    </a:lnTo>
                    <a:cubicBezTo>
                      <a:pt x="16034" y="2598"/>
                      <a:pt x="17913" y="1833"/>
                      <a:pt x="19858" y="1271"/>
                    </a:cubicBezTo>
                    <a:cubicBezTo>
                      <a:pt x="21876" y="686"/>
                      <a:pt x="23951" y="336"/>
                      <a:pt x="26042" y="214"/>
                    </a:cubicBezTo>
                    <a:cubicBezTo>
                      <a:pt x="28068" y="-71"/>
                      <a:pt x="30118" y="-71"/>
                      <a:pt x="32144" y="214"/>
                    </a:cubicBezTo>
                    <a:cubicBezTo>
                      <a:pt x="34081" y="596"/>
                      <a:pt x="35952" y="1280"/>
                      <a:pt x="37677" y="2248"/>
                    </a:cubicBezTo>
                    <a:cubicBezTo>
                      <a:pt x="39003" y="2988"/>
                      <a:pt x="40142" y="4013"/>
                      <a:pt x="41013" y="5258"/>
                    </a:cubicBezTo>
                    <a:cubicBezTo>
                      <a:pt x="41721" y="6227"/>
                      <a:pt x="42063" y="7406"/>
                      <a:pt x="41989" y="8594"/>
                    </a:cubicBezTo>
                    <a:cubicBezTo>
                      <a:pt x="41900" y="9839"/>
                      <a:pt x="41444" y="11027"/>
                      <a:pt x="40687" y="12012"/>
                    </a:cubicBezTo>
                    <a:cubicBezTo>
                      <a:pt x="39727" y="13281"/>
                      <a:pt x="38507" y="14339"/>
                      <a:pt x="37107" y="15104"/>
                    </a:cubicBezTo>
                    <a:lnTo>
                      <a:pt x="36131" y="15104"/>
                    </a:lnTo>
                    <a:lnTo>
                      <a:pt x="35317" y="15104"/>
                    </a:lnTo>
                    <a:lnTo>
                      <a:pt x="30761" y="12500"/>
                    </a:lnTo>
                    <a:cubicBezTo>
                      <a:pt x="30354" y="12500"/>
                      <a:pt x="30191" y="12012"/>
                      <a:pt x="30191" y="11849"/>
                    </a:cubicBezTo>
                    <a:cubicBezTo>
                      <a:pt x="30362" y="11515"/>
                      <a:pt x="30614" y="11239"/>
                      <a:pt x="30924" y="11035"/>
                    </a:cubicBezTo>
                    <a:cubicBezTo>
                      <a:pt x="31184" y="10726"/>
                      <a:pt x="31428" y="10401"/>
                      <a:pt x="31656" y="10059"/>
                    </a:cubicBezTo>
                    <a:cubicBezTo>
                      <a:pt x="31933" y="9742"/>
                      <a:pt x="32103" y="9343"/>
                      <a:pt x="32144" y="8920"/>
                    </a:cubicBezTo>
                    <a:cubicBezTo>
                      <a:pt x="32233" y="8521"/>
                      <a:pt x="32233" y="8098"/>
                      <a:pt x="32144" y="7699"/>
                    </a:cubicBezTo>
                    <a:cubicBezTo>
                      <a:pt x="31705" y="7146"/>
                      <a:pt x="31151" y="6707"/>
                      <a:pt x="30517" y="6397"/>
                    </a:cubicBezTo>
                    <a:cubicBezTo>
                      <a:pt x="29776" y="5925"/>
                      <a:pt x="28946" y="5616"/>
                      <a:pt x="28076" y="5502"/>
                    </a:cubicBezTo>
                    <a:cubicBezTo>
                      <a:pt x="27238" y="5380"/>
                      <a:pt x="26392" y="5380"/>
                      <a:pt x="25553" y="5502"/>
                    </a:cubicBezTo>
                    <a:lnTo>
                      <a:pt x="23112" y="5991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5" name="Freeform: Shape 714">
                <a:extLst>
                  <a:ext uri="{FF2B5EF4-FFF2-40B4-BE49-F238E27FC236}">
                    <a16:creationId xmlns:a16="http://schemas.microsoft.com/office/drawing/2014/main" id="{BE236CAA-9297-C9CB-C183-1B32E7FF1D71}"/>
                  </a:ext>
                </a:extLst>
              </p:cNvPr>
              <p:cNvSpPr/>
              <p:nvPr/>
            </p:nvSpPr>
            <p:spPr>
              <a:xfrm>
                <a:off x="6671099" y="4877731"/>
                <a:ext cx="55495" cy="31580"/>
              </a:xfrm>
              <a:custGeom>
                <a:avLst/>
                <a:gdLst>
                  <a:gd name="connsiteX0" fmla="*/ 17819 w 55495"/>
                  <a:gd name="connsiteY0" fmla="*/ 19447 h 31580"/>
                  <a:gd name="connsiteX1" fmla="*/ 17819 w 55495"/>
                  <a:gd name="connsiteY1" fmla="*/ 18714 h 31580"/>
                  <a:gd name="connsiteX2" fmla="*/ 22213 w 55495"/>
                  <a:gd name="connsiteY2" fmla="*/ 12368 h 31580"/>
                  <a:gd name="connsiteX3" fmla="*/ 6753 w 55495"/>
                  <a:gd name="connsiteY3" fmla="*/ 21237 h 31580"/>
                  <a:gd name="connsiteX4" fmla="*/ 5614 w 55495"/>
                  <a:gd name="connsiteY4" fmla="*/ 21643 h 31580"/>
                  <a:gd name="connsiteX5" fmla="*/ 4556 w 55495"/>
                  <a:gd name="connsiteY5" fmla="*/ 21643 h 31580"/>
                  <a:gd name="connsiteX6" fmla="*/ 0 w 55495"/>
                  <a:gd name="connsiteY6" fmla="*/ 18958 h 31580"/>
                  <a:gd name="connsiteX7" fmla="*/ 0 w 55495"/>
                  <a:gd name="connsiteY7" fmla="*/ 18389 h 31580"/>
                  <a:gd name="connsiteX8" fmla="*/ 570 w 55495"/>
                  <a:gd name="connsiteY8" fmla="*/ 17738 h 31580"/>
                  <a:gd name="connsiteX9" fmla="*/ 30594 w 55495"/>
                  <a:gd name="connsiteY9" fmla="*/ 407 h 31580"/>
                  <a:gd name="connsiteX10" fmla="*/ 31733 w 55495"/>
                  <a:gd name="connsiteY10" fmla="*/ 0 h 31580"/>
                  <a:gd name="connsiteX11" fmla="*/ 32790 w 55495"/>
                  <a:gd name="connsiteY11" fmla="*/ 0 h 31580"/>
                  <a:gd name="connsiteX12" fmla="*/ 36859 w 55495"/>
                  <a:gd name="connsiteY12" fmla="*/ 2360 h 31580"/>
                  <a:gd name="connsiteX13" fmla="*/ 37347 w 55495"/>
                  <a:gd name="connsiteY13" fmla="*/ 3255 h 31580"/>
                  <a:gd name="connsiteX14" fmla="*/ 37347 w 55495"/>
                  <a:gd name="connsiteY14" fmla="*/ 3987 h 31580"/>
                  <a:gd name="connsiteX15" fmla="*/ 30105 w 55495"/>
                  <a:gd name="connsiteY15" fmla="*/ 14646 h 31580"/>
                  <a:gd name="connsiteX16" fmla="*/ 48657 w 55495"/>
                  <a:gd name="connsiteY16" fmla="*/ 10496 h 31580"/>
                  <a:gd name="connsiteX17" fmla="*/ 49796 w 55495"/>
                  <a:gd name="connsiteY17" fmla="*/ 10496 h 31580"/>
                  <a:gd name="connsiteX18" fmla="*/ 51342 w 55495"/>
                  <a:gd name="connsiteY18" fmla="*/ 10496 h 31580"/>
                  <a:gd name="connsiteX19" fmla="*/ 55410 w 55495"/>
                  <a:gd name="connsiteY19" fmla="*/ 12856 h 31580"/>
                  <a:gd name="connsiteX20" fmla="*/ 55410 w 55495"/>
                  <a:gd name="connsiteY20" fmla="*/ 13507 h 31580"/>
                  <a:gd name="connsiteX21" fmla="*/ 54759 w 55495"/>
                  <a:gd name="connsiteY21" fmla="*/ 14158 h 31580"/>
                  <a:gd name="connsiteX22" fmla="*/ 24735 w 55495"/>
                  <a:gd name="connsiteY22" fmla="*/ 31489 h 31580"/>
                  <a:gd name="connsiteX23" fmla="*/ 23596 w 55495"/>
                  <a:gd name="connsiteY23" fmla="*/ 31489 h 31580"/>
                  <a:gd name="connsiteX24" fmla="*/ 22538 w 55495"/>
                  <a:gd name="connsiteY24" fmla="*/ 31489 h 31580"/>
                  <a:gd name="connsiteX25" fmla="*/ 17982 w 55495"/>
                  <a:gd name="connsiteY25" fmla="*/ 28885 h 31580"/>
                  <a:gd name="connsiteX26" fmla="*/ 17982 w 55495"/>
                  <a:gd name="connsiteY26" fmla="*/ 28234 h 31580"/>
                  <a:gd name="connsiteX27" fmla="*/ 18551 w 55495"/>
                  <a:gd name="connsiteY27" fmla="*/ 27583 h 31580"/>
                  <a:gd name="connsiteX28" fmla="*/ 33930 w 55495"/>
                  <a:gd name="connsiteY28" fmla="*/ 18714 h 31580"/>
                  <a:gd name="connsiteX29" fmla="*/ 23027 w 55495"/>
                  <a:gd name="connsiteY29" fmla="*/ 21237 h 31580"/>
                  <a:gd name="connsiteX30" fmla="*/ 21725 w 55495"/>
                  <a:gd name="connsiteY30" fmla="*/ 21237 h 31580"/>
                  <a:gd name="connsiteX31" fmla="*/ 20586 w 55495"/>
                  <a:gd name="connsiteY31" fmla="*/ 21237 h 31580"/>
                  <a:gd name="connsiteX32" fmla="*/ 18307 w 55495"/>
                  <a:gd name="connsiteY32" fmla="*/ 19935 h 31580"/>
                  <a:gd name="connsiteX33" fmla="*/ 17819 w 55495"/>
                  <a:gd name="connsiteY33" fmla="*/ 19447 h 3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5495" h="31580">
                    <a:moveTo>
                      <a:pt x="17819" y="19447"/>
                    </a:moveTo>
                    <a:cubicBezTo>
                      <a:pt x="17778" y="19202"/>
                      <a:pt x="17778" y="18958"/>
                      <a:pt x="17819" y="18714"/>
                    </a:cubicBezTo>
                    <a:lnTo>
                      <a:pt x="22213" y="12368"/>
                    </a:lnTo>
                    <a:lnTo>
                      <a:pt x="6753" y="21237"/>
                    </a:lnTo>
                    <a:cubicBezTo>
                      <a:pt x="6412" y="21472"/>
                      <a:pt x="6021" y="21611"/>
                      <a:pt x="5614" y="21643"/>
                    </a:cubicBezTo>
                    <a:lnTo>
                      <a:pt x="4556" y="21643"/>
                    </a:lnTo>
                    <a:lnTo>
                      <a:pt x="0" y="18958"/>
                    </a:lnTo>
                    <a:cubicBezTo>
                      <a:pt x="0" y="18958"/>
                      <a:pt x="0" y="18958"/>
                      <a:pt x="0" y="18389"/>
                    </a:cubicBezTo>
                    <a:cubicBezTo>
                      <a:pt x="90" y="18104"/>
                      <a:pt x="293" y="17860"/>
                      <a:pt x="570" y="17738"/>
                    </a:cubicBezTo>
                    <a:lnTo>
                      <a:pt x="30594" y="407"/>
                    </a:lnTo>
                    <a:cubicBezTo>
                      <a:pt x="30935" y="187"/>
                      <a:pt x="31326" y="49"/>
                      <a:pt x="31733" y="0"/>
                    </a:cubicBezTo>
                    <a:lnTo>
                      <a:pt x="32790" y="0"/>
                    </a:lnTo>
                    <a:lnTo>
                      <a:pt x="36859" y="2360"/>
                    </a:lnTo>
                    <a:cubicBezTo>
                      <a:pt x="37347" y="2360"/>
                      <a:pt x="37510" y="2929"/>
                      <a:pt x="37347" y="3255"/>
                    </a:cubicBezTo>
                    <a:cubicBezTo>
                      <a:pt x="37371" y="3499"/>
                      <a:pt x="37371" y="3743"/>
                      <a:pt x="37347" y="3987"/>
                    </a:cubicBezTo>
                    <a:lnTo>
                      <a:pt x="30105" y="14646"/>
                    </a:lnTo>
                    <a:lnTo>
                      <a:pt x="48657" y="10496"/>
                    </a:lnTo>
                    <a:lnTo>
                      <a:pt x="49796" y="10496"/>
                    </a:lnTo>
                    <a:cubicBezTo>
                      <a:pt x="50300" y="10325"/>
                      <a:pt x="50837" y="10325"/>
                      <a:pt x="51342" y="10496"/>
                    </a:cubicBezTo>
                    <a:lnTo>
                      <a:pt x="55410" y="12856"/>
                    </a:lnTo>
                    <a:cubicBezTo>
                      <a:pt x="55524" y="13059"/>
                      <a:pt x="55524" y="13303"/>
                      <a:pt x="55410" y="13507"/>
                    </a:cubicBezTo>
                    <a:cubicBezTo>
                      <a:pt x="55410" y="13507"/>
                      <a:pt x="55410" y="13914"/>
                      <a:pt x="54759" y="14158"/>
                    </a:cubicBezTo>
                    <a:lnTo>
                      <a:pt x="24735" y="31489"/>
                    </a:lnTo>
                    <a:cubicBezTo>
                      <a:pt x="24361" y="31570"/>
                      <a:pt x="23970" y="31570"/>
                      <a:pt x="23596" y="31489"/>
                    </a:cubicBezTo>
                    <a:cubicBezTo>
                      <a:pt x="23254" y="31611"/>
                      <a:pt x="22880" y="31611"/>
                      <a:pt x="22538" y="31489"/>
                    </a:cubicBezTo>
                    <a:lnTo>
                      <a:pt x="17982" y="28885"/>
                    </a:lnTo>
                    <a:cubicBezTo>
                      <a:pt x="17843" y="28690"/>
                      <a:pt x="17843" y="28429"/>
                      <a:pt x="17982" y="28234"/>
                    </a:cubicBezTo>
                    <a:cubicBezTo>
                      <a:pt x="17982" y="28234"/>
                      <a:pt x="17982" y="27746"/>
                      <a:pt x="18551" y="27583"/>
                    </a:cubicBezTo>
                    <a:lnTo>
                      <a:pt x="33930" y="18714"/>
                    </a:lnTo>
                    <a:lnTo>
                      <a:pt x="23027" y="21237"/>
                    </a:lnTo>
                    <a:lnTo>
                      <a:pt x="21725" y="21237"/>
                    </a:lnTo>
                    <a:cubicBezTo>
                      <a:pt x="21367" y="21399"/>
                      <a:pt x="20952" y="21399"/>
                      <a:pt x="20586" y="21237"/>
                    </a:cubicBezTo>
                    <a:lnTo>
                      <a:pt x="18307" y="19935"/>
                    </a:lnTo>
                    <a:cubicBezTo>
                      <a:pt x="18307" y="19935"/>
                      <a:pt x="17331" y="20016"/>
                      <a:pt x="17819" y="19447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6" name="Freeform: Shape 715">
                <a:extLst>
                  <a:ext uri="{FF2B5EF4-FFF2-40B4-BE49-F238E27FC236}">
                    <a16:creationId xmlns:a16="http://schemas.microsoft.com/office/drawing/2014/main" id="{78F26A77-4F94-286B-7702-B3F9B0C3020F}"/>
                  </a:ext>
                </a:extLst>
              </p:cNvPr>
              <p:cNvSpPr/>
              <p:nvPr/>
            </p:nvSpPr>
            <p:spPr>
              <a:xfrm>
                <a:off x="6700554" y="4894181"/>
                <a:ext cx="46215" cy="29914"/>
              </a:xfrm>
              <a:custGeom>
                <a:avLst/>
                <a:gdLst>
                  <a:gd name="connsiteX0" fmla="*/ 41578 w 46215"/>
                  <a:gd name="connsiteY0" fmla="*/ 6170 h 29914"/>
                  <a:gd name="connsiteX1" fmla="*/ 45077 w 46215"/>
                  <a:gd name="connsiteY1" fmla="*/ 8936 h 29914"/>
                  <a:gd name="connsiteX2" fmla="*/ 46216 w 46215"/>
                  <a:gd name="connsiteY2" fmla="*/ 11865 h 29914"/>
                  <a:gd name="connsiteX3" fmla="*/ 44833 w 46215"/>
                  <a:gd name="connsiteY3" fmla="*/ 14876 h 29914"/>
                  <a:gd name="connsiteX4" fmla="*/ 40764 w 46215"/>
                  <a:gd name="connsiteY4" fmla="*/ 17968 h 29914"/>
                  <a:gd name="connsiteX5" fmla="*/ 33930 w 46215"/>
                  <a:gd name="connsiteY5" fmla="*/ 20734 h 29914"/>
                  <a:gd name="connsiteX6" fmla="*/ 27339 w 46215"/>
                  <a:gd name="connsiteY6" fmla="*/ 20734 h 29914"/>
                  <a:gd name="connsiteX7" fmla="*/ 20911 w 46215"/>
                  <a:gd name="connsiteY7" fmla="*/ 29847 h 29914"/>
                  <a:gd name="connsiteX8" fmla="*/ 20016 w 46215"/>
                  <a:gd name="connsiteY8" fmla="*/ 29847 h 29914"/>
                  <a:gd name="connsiteX9" fmla="*/ 19121 w 46215"/>
                  <a:gd name="connsiteY9" fmla="*/ 29847 h 29914"/>
                  <a:gd name="connsiteX10" fmla="*/ 14402 w 46215"/>
                  <a:gd name="connsiteY10" fmla="*/ 27162 h 29914"/>
                  <a:gd name="connsiteX11" fmla="*/ 13832 w 46215"/>
                  <a:gd name="connsiteY11" fmla="*/ 26348 h 29914"/>
                  <a:gd name="connsiteX12" fmla="*/ 13832 w 46215"/>
                  <a:gd name="connsiteY12" fmla="*/ 25534 h 29914"/>
                  <a:gd name="connsiteX13" fmla="*/ 19935 w 46215"/>
                  <a:gd name="connsiteY13" fmla="*/ 17398 h 29914"/>
                  <a:gd name="connsiteX14" fmla="*/ 16761 w 46215"/>
                  <a:gd name="connsiteY14" fmla="*/ 15608 h 29914"/>
                  <a:gd name="connsiteX15" fmla="*/ 6835 w 46215"/>
                  <a:gd name="connsiteY15" fmla="*/ 21304 h 29914"/>
                  <a:gd name="connsiteX16" fmla="*/ 5614 w 46215"/>
                  <a:gd name="connsiteY16" fmla="*/ 21304 h 29914"/>
                  <a:gd name="connsiteX17" fmla="*/ 4638 w 46215"/>
                  <a:gd name="connsiteY17" fmla="*/ 21304 h 29914"/>
                  <a:gd name="connsiteX18" fmla="*/ 0 w 46215"/>
                  <a:gd name="connsiteY18" fmla="*/ 18700 h 29914"/>
                  <a:gd name="connsiteX19" fmla="*/ 0 w 46215"/>
                  <a:gd name="connsiteY19" fmla="*/ 18130 h 29914"/>
                  <a:gd name="connsiteX20" fmla="*/ 570 w 46215"/>
                  <a:gd name="connsiteY20" fmla="*/ 17398 h 29914"/>
                  <a:gd name="connsiteX21" fmla="*/ 30594 w 46215"/>
                  <a:gd name="connsiteY21" fmla="*/ 67 h 29914"/>
                  <a:gd name="connsiteX22" fmla="*/ 31814 w 46215"/>
                  <a:gd name="connsiteY22" fmla="*/ 67 h 29914"/>
                  <a:gd name="connsiteX23" fmla="*/ 32790 w 46215"/>
                  <a:gd name="connsiteY23" fmla="*/ 67 h 29914"/>
                  <a:gd name="connsiteX24" fmla="*/ 23596 w 46215"/>
                  <a:gd name="connsiteY24" fmla="*/ 12028 h 29914"/>
                  <a:gd name="connsiteX25" fmla="*/ 27502 w 46215"/>
                  <a:gd name="connsiteY25" fmla="*/ 14306 h 29914"/>
                  <a:gd name="connsiteX26" fmla="*/ 30675 w 46215"/>
                  <a:gd name="connsiteY26" fmla="*/ 15283 h 29914"/>
                  <a:gd name="connsiteX27" fmla="*/ 34336 w 46215"/>
                  <a:gd name="connsiteY27" fmla="*/ 14306 h 29914"/>
                  <a:gd name="connsiteX28" fmla="*/ 36045 w 46215"/>
                  <a:gd name="connsiteY28" fmla="*/ 12191 h 29914"/>
                  <a:gd name="connsiteX29" fmla="*/ 34418 w 46215"/>
                  <a:gd name="connsiteY29" fmla="*/ 10319 h 29914"/>
                  <a:gd name="connsiteX30" fmla="*/ 30431 w 46215"/>
                  <a:gd name="connsiteY30" fmla="*/ 8041 h 2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6215" h="29914">
                    <a:moveTo>
                      <a:pt x="41578" y="6170"/>
                    </a:moveTo>
                    <a:cubicBezTo>
                      <a:pt x="42896" y="6877"/>
                      <a:pt x="44084" y="7813"/>
                      <a:pt x="45077" y="8936"/>
                    </a:cubicBezTo>
                    <a:cubicBezTo>
                      <a:pt x="45760" y="9766"/>
                      <a:pt x="46167" y="10791"/>
                      <a:pt x="46216" y="11865"/>
                    </a:cubicBezTo>
                    <a:cubicBezTo>
                      <a:pt x="46126" y="13004"/>
                      <a:pt x="45638" y="14070"/>
                      <a:pt x="44833" y="14876"/>
                    </a:cubicBezTo>
                    <a:cubicBezTo>
                      <a:pt x="43669" y="16145"/>
                      <a:pt x="42294" y="17186"/>
                      <a:pt x="40764" y="17968"/>
                    </a:cubicBezTo>
                    <a:cubicBezTo>
                      <a:pt x="38657" y="19269"/>
                      <a:pt x="36346" y="20205"/>
                      <a:pt x="33930" y="20734"/>
                    </a:cubicBezTo>
                    <a:cubicBezTo>
                      <a:pt x="31749" y="21133"/>
                      <a:pt x="29520" y="21133"/>
                      <a:pt x="27339" y="20734"/>
                    </a:cubicBezTo>
                    <a:lnTo>
                      <a:pt x="20911" y="29847"/>
                    </a:lnTo>
                    <a:cubicBezTo>
                      <a:pt x="20618" y="29928"/>
                      <a:pt x="20309" y="29928"/>
                      <a:pt x="20016" y="29847"/>
                    </a:cubicBezTo>
                    <a:cubicBezTo>
                      <a:pt x="19723" y="29936"/>
                      <a:pt x="19414" y="29936"/>
                      <a:pt x="19121" y="29847"/>
                    </a:cubicBezTo>
                    <a:lnTo>
                      <a:pt x="14402" y="27162"/>
                    </a:lnTo>
                    <a:cubicBezTo>
                      <a:pt x="13914" y="27162"/>
                      <a:pt x="13751" y="26592"/>
                      <a:pt x="13832" y="26348"/>
                    </a:cubicBezTo>
                    <a:cubicBezTo>
                      <a:pt x="13816" y="26080"/>
                      <a:pt x="13816" y="25803"/>
                      <a:pt x="13832" y="25534"/>
                    </a:cubicBezTo>
                    <a:lnTo>
                      <a:pt x="19935" y="17398"/>
                    </a:lnTo>
                    <a:lnTo>
                      <a:pt x="16761" y="15608"/>
                    </a:lnTo>
                    <a:lnTo>
                      <a:pt x="6835" y="21304"/>
                    </a:lnTo>
                    <a:cubicBezTo>
                      <a:pt x="6436" y="21426"/>
                      <a:pt x="6013" y="21426"/>
                      <a:pt x="5614" y="21304"/>
                    </a:cubicBezTo>
                    <a:cubicBezTo>
                      <a:pt x="5305" y="21434"/>
                      <a:pt x="4947" y="21434"/>
                      <a:pt x="4638" y="21304"/>
                    </a:cubicBezTo>
                    <a:lnTo>
                      <a:pt x="0" y="18700"/>
                    </a:lnTo>
                    <a:cubicBezTo>
                      <a:pt x="0" y="18700"/>
                      <a:pt x="0" y="18700"/>
                      <a:pt x="0" y="18130"/>
                    </a:cubicBezTo>
                    <a:cubicBezTo>
                      <a:pt x="106" y="17829"/>
                      <a:pt x="309" y="17577"/>
                      <a:pt x="570" y="17398"/>
                    </a:cubicBezTo>
                    <a:lnTo>
                      <a:pt x="30594" y="67"/>
                    </a:lnTo>
                    <a:lnTo>
                      <a:pt x="31814" y="67"/>
                    </a:lnTo>
                    <a:cubicBezTo>
                      <a:pt x="32131" y="-22"/>
                      <a:pt x="32473" y="-22"/>
                      <a:pt x="32790" y="67"/>
                    </a:cubicBezTo>
                    <a:close/>
                    <a:moveTo>
                      <a:pt x="23596" y="12028"/>
                    </a:moveTo>
                    <a:lnTo>
                      <a:pt x="27502" y="14306"/>
                    </a:lnTo>
                    <a:cubicBezTo>
                      <a:pt x="28470" y="14876"/>
                      <a:pt x="29552" y="15209"/>
                      <a:pt x="30675" y="15283"/>
                    </a:cubicBezTo>
                    <a:cubicBezTo>
                      <a:pt x="31969" y="15331"/>
                      <a:pt x="33238" y="14990"/>
                      <a:pt x="34336" y="14306"/>
                    </a:cubicBezTo>
                    <a:cubicBezTo>
                      <a:pt x="35638" y="13493"/>
                      <a:pt x="36208" y="12841"/>
                      <a:pt x="36045" y="12191"/>
                    </a:cubicBezTo>
                    <a:cubicBezTo>
                      <a:pt x="35817" y="11353"/>
                      <a:pt x="35215" y="10661"/>
                      <a:pt x="34418" y="10319"/>
                    </a:cubicBezTo>
                    <a:lnTo>
                      <a:pt x="30431" y="8041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7" name="Freeform: Shape 716">
                <a:extLst>
                  <a:ext uri="{FF2B5EF4-FFF2-40B4-BE49-F238E27FC236}">
                    <a16:creationId xmlns:a16="http://schemas.microsoft.com/office/drawing/2014/main" id="{9E1A37D0-2FA2-6510-AD20-EB8FCB32A49F}"/>
                  </a:ext>
                </a:extLst>
              </p:cNvPr>
              <p:cNvSpPr/>
              <p:nvPr/>
            </p:nvSpPr>
            <p:spPr>
              <a:xfrm>
                <a:off x="6781689" y="4942512"/>
                <a:ext cx="55639" cy="31628"/>
              </a:xfrm>
              <a:custGeom>
                <a:avLst/>
                <a:gdLst>
                  <a:gd name="connsiteX0" fmla="*/ 17805 w 55639"/>
                  <a:gd name="connsiteY0" fmla="*/ 19107 h 31628"/>
                  <a:gd name="connsiteX1" fmla="*/ 17805 w 55639"/>
                  <a:gd name="connsiteY1" fmla="*/ 18374 h 31628"/>
                  <a:gd name="connsiteX2" fmla="*/ 22199 w 55639"/>
                  <a:gd name="connsiteY2" fmla="*/ 12028 h 31628"/>
                  <a:gd name="connsiteX3" fmla="*/ 6820 w 55639"/>
                  <a:gd name="connsiteY3" fmla="*/ 20897 h 31628"/>
                  <a:gd name="connsiteX4" fmla="*/ 5681 w 55639"/>
                  <a:gd name="connsiteY4" fmla="*/ 21304 h 31628"/>
                  <a:gd name="connsiteX5" fmla="*/ 4624 w 55639"/>
                  <a:gd name="connsiteY5" fmla="*/ 21304 h 31628"/>
                  <a:gd name="connsiteX6" fmla="*/ 67 w 55639"/>
                  <a:gd name="connsiteY6" fmla="*/ 18700 h 31628"/>
                  <a:gd name="connsiteX7" fmla="*/ 67 w 55639"/>
                  <a:gd name="connsiteY7" fmla="*/ 18130 h 31628"/>
                  <a:gd name="connsiteX8" fmla="*/ 718 w 55639"/>
                  <a:gd name="connsiteY8" fmla="*/ 17398 h 31628"/>
                  <a:gd name="connsiteX9" fmla="*/ 30742 w 55639"/>
                  <a:gd name="connsiteY9" fmla="*/ 67 h 31628"/>
                  <a:gd name="connsiteX10" fmla="*/ 31881 w 55639"/>
                  <a:gd name="connsiteY10" fmla="*/ 67 h 31628"/>
                  <a:gd name="connsiteX11" fmla="*/ 32939 w 55639"/>
                  <a:gd name="connsiteY11" fmla="*/ 67 h 31628"/>
                  <a:gd name="connsiteX12" fmla="*/ 36926 w 55639"/>
                  <a:gd name="connsiteY12" fmla="*/ 2427 h 31628"/>
                  <a:gd name="connsiteX13" fmla="*/ 37495 w 55639"/>
                  <a:gd name="connsiteY13" fmla="*/ 3322 h 31628"/>
                  <a:gd name="connsiteX14" fmla="*/ 37495 w 55639"/>
                  <a:gd name="connsiteY14" fmla="*/ 3973 h 31628"/>
                  <a:gd name="connsiteX15" fmla="*/ 30335 w 55639"/>
                  <a:gd name="connsiteY15" fmla="*/ 14713 h 31628"/>
                  <a:gd name="connsiteX16" fmla="*/ 48805 w 55639"/>
                  <a:gd name="connsiteY16" fmla="*/ 10563 h 31628"/>
                  <a:gd name="connsiteX17" fmla="*/ 50026 w 55639"/>
                  <a:gd name="connsiteY17" fmla="*/ 10563 h 31628"/>
                  <a:gd name="connsiteX18" fmla="*/ 51572 w 55639"/>
                  <a:gd name="connsiteY18" fmla="*/ 10563 h 31628"/>
                  <a:gd name="connsiteX19" fmla="*/ 55640 w 55639"/>
                  <a:gd name="connsiteY19" fmla="*/ 12923 h 31628"/>
                  <a:gd name="connsiteX20" fmla="*/ 55640 w 55639"/>
                  <a:gd name="connsiteY20" fmla="*/ 13493 h 31628"/>
                  <a:gd name="connsiteX21" fmla="*/ 55070 w 55639"/>
                  <a:gd name="connsiteY21" fmla="*/ 14225 h 31628"/>
                  <a:gd name="connsiteX22" fmla="*/ 25047 w 55639"/>
                  <a:gd name="connsiteY22" fmla="*/ 31556 h 31628"/>
                  <a:gd name="connsiteX23" fmla="*/ 23907 w 55639"/>
                  <a:gd name="connsiteY23" fmla="*/ 31556 h 31628"/>
                  <a:gd name="connsiteX24" fmla="*/ 22850 w 55639"/>
                  <a:gd name="connsiteY24" fmla="*/ 31556 h 31628"/>
                  <a:gd name="connsiteX25" fmla="*/ 18293 w 55639"/>
                  <a:gd name="connsiteY25" fmla="*/ 28871 h 31628"/>
                  <a:gd name="connsiteX26" fmla="*/ 18293 w 55639"/>
                  <a:gd name="connsiteY26" fmla="*/ 28301 h 31628"/>
                  <a:gd name="connsiteX27" fmla="*/ 18944 w 55639"/>
                  <a:gd name="connsiteY27" fmla="*/ 27650 h 31628"/>
                  <a:gd name="connsiteX28" fmla="*/ 34322 w 55639"/>
                  <a:gd name="connsiteY28" fmla="*/ 18781 h 31628"/>
                  <a:gd name="connsiteX29" fmla="*/ 23338 w 55639"/>
                  <a:gd name="connsiteY29" fmla="*/ 21304 h 31628"/>
                  <a:gd name="connsiteX30" fmla="*/ 22117 w 55639"/>
                  <a:gd name="connsiteY30" fmla="*/ 21304 h 31628"/>
                  <a:gd name="connsiteX31" fmla="*/ 20897 w 55639"/>
                  <a:gd name="connsiteY31" fmla="*/ 21304 h 31628"/>
                  <a:gd name="connsiteX32" fmla="*/ 18700 w 55639"/>
                  <a:gd name="connsiteY32" fmla="*/ 20002 h 31628"/>
                  <a:gd name="connsiteX33" fmla="*/ 17805 w 55639"/>
                  <a:gd name="connsiteY33" fmla="*/ 19790 h 31628"/>
                  <a:gd name="connsiteX34" fmla="*/ 17805 w 55639"/>
                  <a:gd name="connsiteY34" fmla="*/ 19107 h 3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5639" h="31628">
                    <a:moveTo>
                      <a:pt x="17805" y="19107"/>
                    </a:moveTo>
                    <a:cubicBezTo>
                      <a:pt x="17748" y="18863"/>
                      <a:pt x="17748" y="18618"/>
                      <a:pt x="17805" y="18374"/>
                    </a:cubicBezTo>
                    <a:lnTo>
                      <a:pt x="22199" y="12028"/>
                    </a:lnTo>
                    <a:lnTo>
                      <a:pt x="6820" y="20897"/>
                    </a:lnTo>
                    <a:cubicBezTo>
                      <a:pt x="6479" y="21116"/>
                      <a:pt x="6088" y="21255"/>
                      <a:pt x="5681" y="21304"/>
                    </a:cubicBezTo>
                    <a:cubicBezTo>
                      <a:pt x="5340" y="21409"/>
                      <a:pt x="4965" y="21409"/>
                      <a:pt x="4624" y="21304"/>
                    </a:cubicBezTo>
                    <a:lnTo>
                      <a:pt x="67" y="18700"/>
                    </a:lnTo>
                    <a:cubicBezTo>
                      <a:pt x="-22" y="18521"/>
                      <a:pt x="-22" y="18309"/>
                      <a:pt x="67" y="18130"/>
                    </a:cubicBezTo>
                    <a:cubicBezTo>
                      <a:pt x="214" y="17829"/>
                      <a:pt x="433" y="17577"/>
                      <a:pt x="718" y="17398"/>
                    </a:cubicBezTo>
                    <a:lnTo>
                      <a:pt x="30742" y="67"/>
                    </a:lnTo>
                    <a:lnTo>
                      <a:pt x="31881" y="67"/>
                    </a:lnTo>
                    <a:cubicBezTo>
                      <a:pt x="32231" y="-22"/>
                      <a:pt x="32589" y="-22"/>
                      <a:pt x="32939" y="67"/>
                    </a:cubicBezTo>
                    <a:lnTo>
                      <a:pt x="36926" y="2427"/>
                    </a:lnTo>
                    <a:cubicBezTo>
                      <a:pt x="37414" y="2427"/>
                      <a:pt x="37577" y="2996"/>
                      <a:pt x="37495" y="3322"/>
                    </a:cubicBezTo>
                    <a:cubicBezTo>
                      <a:pt x="37544" y="3533"/>
                      <a:pt x="37544" y="3761"/>
                      <a:pt x="37495" y="3973"/>
                    </a:cubicBezTo>
                    <a:lnTo>
                      <a:pt x="30335" y="14713"/>
                    </a:lnTo>
                    <a:lnTo>
                      <a:pt x="48805" y="10563"/>
                    </a:lnTo>
                    <a:lnTo>
                      <a:pt x="50026" y="10563"/>
                    </a:lnTo>
                    <a:cubicBezTo>
                      <a:pt x="50530" y="10401"/>
                      <a:pt x="51067" y="10401"/>
                      <a:pt x="51572" y="10563"/>
                    </a:cubicBezTo>
                    <a:lnTo>
                      <a:pt x="55640" y="12923"/>
                    </a:lnTo>
                    <a:cubicBezTo>
                      <a:pt x="55640" y="12923"/>
                      <a:pt x="55640" y="12923"/>
                      <a:pt x="55640" y="13493"/>
                    </a:cubicBezTo>
                    <a:cubicBezTo>
                      <a:pt x="55640" y="14062"/>
                      <a:pt x="55640" y="13981"/>
                      <a:pt x="55070" y="14225"/>
                    </a:cubicBezTo>
                    <a:lnTo>
                      <a:pt x="25047" y="31556"/>
                    </a:lnTo>
                    <a:lnTo>
                      <a:pt x="23907" y="31556"/>
                    </a:lnTo>
                    <a:cubicBezTo>
                      <a:pt x="23557" y="31653"/>
                      <a:pt x="23199" y="31653"/>
                      <a:pt x="22850" y="31556"/>
                    </a:cubicBezTo>
                    <a:lnTo>
                      <a:pt x="18293" y="28871"/>
                    </a:lnTo>
                    <a:cubicBezTo>
                      <a:pt x="18171" y="28700"/>
                      <a:pt x="18171" y="28472"/>
                      <a:pt x="18293" y="28301"/>
                    </a:cubicBezTo>
                    <a:cubicBezTo>
                      <a:pt x="18399" y="28000"/>
                      <a:pt x="18643" y="27756"/>
                      <a:pt x="18944" y="27650"/>
                    </a:cubicBezTo>
                    <a:lnTo>
                      <a:pt x="34322" y="18781"/>
                    </a:lnTo>
                    <a:lnTo>
                      <a:pt x="23338" y="21304"/>
                    </a:lnTo>
                    <a:lnTo>
                      <a:pt x="22117" y="21304"/>
                    </a:lnTo>
                    <a:cubicBezTo>
                      <a:pt x="21719" y="21401"/>
                      <a:pt x="21296" y="21401"/>
                      <a:pt x="20897" y="21304"/>
                    </a:cubicBezTo>
                    <a:lnTo>
                      <a:pt x="18700" y="20002"/>
                    </a:lnTo>
                    <a:cubicBezTo>
                      <a:pt x="18391" y="20189"/>
                      <a:pt x="17992" y="20091"/>
                      <a:pt x="17805" y="19790"/>
                    </a:cubicBezTo>
                    <a:cubicBezTo>
                      <a:pt x="17675" y="19579"/>
                      <a:pt x="17675" y="19318"/>
                      <a:pt x="17805" y="19107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8" name="Freeform: Shape 717">
                <a:extLst>
                  <a:ext uri="{FF2B5EF4-FFF2-40B4-BE49-F238E27FC236}">
                    <a16:creationId xmlns:a16="http://schemas.microsoft.com/office/drawing/2014/main" id="{655E8069-0250-D9AD-9E5E-EED43FB2B009}"/>
                  </a:ext>
                </a:extLst>
              </p:cNvPr>
              <p:cNvSpPr/>
              <p:nvPr/>
            </p:nvSpPr>
            <p:spPr>
              <a:xfrm>
                <a:off x="6820977" y="4967498"/>
                <a:ext cx="18671" cy="10880"/>
              </a:xfrm>
              <a:custGeom>
                <a:avLst/>
                <a:gdLst>
                  <a:gd name="connsiteX0" fmla="*/ 79 w 18671"/>
                  <a:gd name="connsiteY0" fmla="*/ 4048 h 10880"/>
                  <a:gd name="connsiteX1" fmla="*/ 79 w 18671"/>
                  <a:gd name="connsiteY1" fmla="*/ 3397 h 10880"/>
                  <a:gd name="connsiteX2" fmla="*/ 730 w 18671"/>
                  <a:gd name="connsiteY2" fmla="*/ 2746 h 10880"/>
                  <a:gd name="connsiteX3" fmla="*/ 5368 w 18671"/>
                  <a:gd name="connsiteY3" fmla="*/ 61 h 10880"/>
                  <a:gd name="connsiteX4" fmla="*/ 6589 w 18671"/>
                  <a:gd name="connsiteY4" fmla="*/ 61 h 10880"/>
                  <a:gd name="connsiteX5" fmla="*/ 7647 w 18671"/>
                  <a:gd name="connsiteY5" fmla="*/ 61 h 10880"/>
                  <a:gd name="connsiteX6" fmla="*/ 18549 w 18671"/>
                  <a:gd name="connsiteY6" fmla="*/ 6407 h 10880"/>
                  <a:gd name="connsiteX7" fmla="*/ 18549 w 18671"/>
                  <a:gd name="connsiteY7" fmla="*/ 7058 h 10880"/>
                  <a:gd name="connsiteX8" fmla="*/ 17980 w 18671"/>
                  <a:gd name="connsiteY8" fmla="*/ 7709 h 10880"/>
                  <a:gd name="connsiteX9" fmla="*/ 13261 w 18671"/>
                  <a:gd name="connsiteY9" fmla="*/ 10394 h 10880"/>
                  <a:gd name="connsiteX10" fmla="*/ 12122 w 18671"/>
                  <a:gd name="connsiteY10" fmla="*/ 10801 h 10880"/>
                  <a:gd name="connsiteX11" fmla="*/ 11064 w 18671"/>
                  <a:gd name="connsiteY11" fmla="*/ 10801 h 10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671" h="10880">
                    <a:moveTo>
                      <a:pt x="79" y="4048"/>
                    </a:moveTo>
                    <a:cubicBezTo>
                      <a:pt x="-26" y="3844"/>
                      <a:pt x="-26" y="3600"/>
                      <a:pt x="79" y="3397"/>
                    </a:cubicBezTo>
                    <a:cubicBezTo>
                      <a:pt x="202" y="3104"/>
                      <a:pt x="437" y="2868"/>
                      <a:pt x="730" y="2746"/>
                    </a:cubicBezTo>
                    <a:lnTo>
                      <a:pt x="5368" y="61"/>
                    </a:lnTo>
                    <a:cubicBezTo>
                      <a:pt x="5775" y="-20"/>
                      <a:pt x="6190" y="-20"/>
                      <a:pt x="6589" y="61"/>
                    </a:cubicBezTo>
                    <a:lnTo>
                      <a:pt x="7647" y="61"/>
                    </a:lnTo>
                    <a:lnTo>
                      <a:pt x="18549" y="6407"/>
                    </a:lnTo>
                    <a:cubicBezTo>
                      <a:pt x="18712" y="6595"/>
                      <a:pt x="18712" y="6871"/>
                      <a:pt x="18549" y="7058"/>
                    </a:cubicBezTo>
                    <a:cubicBezTo>
                      <a:pt x="18460" y="7343"/>
                      <a:pt x="18256" y="7579"/>
                      <a:pt x="17980" y="7709"/>
                    </a:cubicBezTo>
                    <a:lnTo>
                      <a:pt x="13261" y="10394"/>
                    </a:lnTo>
                    <a:cubicBezTo>
                      <a:pt x="12919" y="10614"/>
                      <a:pt x="12528" y="10752"/>
                      <a:pt x="12122" y="10801"/>
                    </a:cubicBezTo>
                    <a:cubicBezTo>
                      <a:pt x="11780" y="10907"/>
                      <a:pt x="11405" y="10907"/>
                      <a:pt x="11064" y="10801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9" name="Freeform: Shape 718">
                <a:extLst>
                  <a:ext uri="{FF2B5EF4-FFF2-40B4-BE49-F238E27FC236}">
                    <a16:creationId xmlns:a16="http://schemas.microsoft.com/office/drawing/2014/main" id="{969B42BB-8570-0F75-2CC2-A04158CF8AE9}"/>
                  </a:ext>
                </a:extLst>
              </p:cNvPr>
              <p:cNvSpPr/>
              <p:nvPr/>
            </p:nvSpPr>
            <p:spPr>
              <a:xfrm>
                <a:off x="6885986" y="5002880"/>
                <a:ext cx="55753" cy="31872"/>
              </a:xfrm>
              <a:custGeom>
                <a:avLst/>
                <a:gdLst>
                  <a:gd name="connsiteX0" fmla="*/ 17819 w 55753"/>
                  <a:gd name="connsiteY0" fmla="*/ 18869 h 31872"/>
                  <a:gd name="connsiteX1" fmla="*/ 17819 w 55753"/>
                  <a:gd name="connsiteY1" fmla="*/ 18218 h 31872"/>
                  <a:gd name="connsiteX2" fmla="*/ 22213 w 55753"/>
                  <a:gd name="connsiteY2" fmla="*/ 11871 h 31872"/>
                  <a:gd name="connsiteX3" fmla="*/ 6753 w 55753"/>
                  <a:gd name="connsiteY3" fmla="*/ 20740 h 31872"/>
                  <a:gd name="connsiteX4" fmla="*/ 5614 w 55753"/>
                  <a:gd name="connsiteY4" fmla="*/ 20740 h 31872"/>
                  <a:gd name="connsiteX5" fmla="*/ 4638 w 55753"/>
                  <a:gd name="connsiteY5" fmla="*/ 20740 h 31872"/>
                  <a:gd name="connsiteX6" fmla="*/ 0 w 55753"/>
                  <a:gd name="connsiteY6" fmla="*/ 18136 h 31872"/>
                  <a:gd name="connsiteX7" fmla="*/ 0 w 55753"/>
                  <a:gd name="connsiteY7" fmla="*/ 17567 h 31872"/>
                  <a:gd name="connsiteX8" fmla="*/ 570 w 55753"/>
                  <a:gd name="connsiteY8" fmla="*/ 16834 h 31872"/>
                  <a:gd name="connsiteX9" fmla="*/ 30756 w 55753"/>
                  <a:gd name="connsiteY9" fmla="*/ 73 h 31872"/>
                  <a:gd name="connsiteX10" fmla="*/ 31895 w 55753"/>
                  <a:gd name="connsiteY10" fmla="*/ 73 h 31872"/>
                  <a:gd name="connsiteX11" fmla="*/ 32953 w 55753"/>
                  <a:gd name="connsiteY11" fmla="*/ 73 h 31872"/>
                  <a:gd name="connsiteX12" fmla="*/ 37021 w 55753"/>
                  <a:gd name="connsiteY12" fmla="*/ 2433 h 31872"/>
                  <a:gd name="connsiteX13" fmla="*/ 37509 w 55753"/>
                  <a:gd name="connsiteY13" fmla="*/ 3328 h 31872"/>
                  <a:gd name="connsiteX14" fmla="*/ 37509 w 55753"/>
                  <a:gd name="connsiteY14" fmla="*/ 3979 h 31872"/>
                  <a:gd name="connsiteX15" fmla="*/ 30268 w 55753"/>
                  <a:gd name="connsiteY15" fmla="*/ 14719 h 31872"/>
                  <a:gd name="connsiteX16" fmla="*/ 48819 w 55753"/>
                  <a:gd name="connsiteY16" fmla="*/ 10488 h 31872"/>
                  <a:gd name="connsiteX17" fmla="*/ 49958 w 55753"/>
                  <a:gd name="connsiteY17" fmla="*/ 10488 h 31872"/>
                  <a:gd name="connsiteX18" fmla="*/ 51504 w 55753"/>
                  <a:gd name="connsiteY18" fmla="*/ 10488 h 31872"/>
                  <a:gd name="connsiteX19" fmla="*/ 55573 w 55753"/>
                  <a:gd name="connsiteY19" fmla="*/ 12848 h 31872"/>
                  <a:gd name="connsiteX20" fmla="*/ 55573 w 55753"/>
                  <a:gd name="connsiteY20" fmla="*/ 13417 h 31872"/>
                  <a:gd name="connsiteX21" fmla="*/ 54922 w 55753"/>
                  <a:gd name="connsiteY21" fmla="*/ 14068 h 31872"/>
                  <a:gd name="connsiteX22" fmla="*/ 24898 w 55753"/>
                  <a:gd name="connsiteY22" fmla="*/ 31399 h 31872"/>
                  <a:gd name="connsiteX23" fmla="*/ 23759 w 55753"/>
                  <a:gd name="connsiteY23" fmla="*/ 31806 h 31872"/>
                  <a:gd name="connsiteX24" fmla="*/ 22701 w 55753"/>
                  <a:gd name="connsiteY24" fmla="*/ 31806 h 31872"/>
                  <a:gd name="connsiteX25" fmla="*/ 18145 w 55753"/>
                  <a:gd name="connsiteY25" fmla="*/ 29121 h 31872"/>
                  <a:gd name="connsiteX26" fmla="*/ 18145 w 55753"/>
                  <a:gd name="connsiteY26" fmla="*/ 28551 h 31872"/>
                  <a:gd name="connsiteX27" fmla="*/ 18714 w 55753"/>
                  <a:gd name="connsiteY27" fmla="*/ 27900 h 31872"/>
                  <a:gd name="connsiteX28" fmla="*/ 34092 w 55753"/>
                  <a:gd name="connsiteY28" fmla="*/ 19031 h 31872"/>
                  <a:gd name="connsiteX29" fmla="*/ 23189 w 55753"/>
                  <a:gd name="connsiteY29" fmla="*/ 21554 h 31872"/>
                  <a:gd name="connsiteX30" fmla="*/ 21887 w 55753"/>
                  <a:gd name="connsiteY30" fmla="*/ 21554 h 31872"/>
                  <a:gd name="connsiteX31" fmla="*/ 20748 w 55753"/>
                  <a:gd name="connsiteY31" fmla="*/ 21554 h 31872"/>
                  <a:gd name="connsiteX32" fmla="*/ 18470 w 55753"/>
                  <a:gd name="connsiteY32" fmla="*/ 20252 h 31872"/>
                  <a:gd name="connsiteX33" fmla="*/ 17453 w 55753"/>
                  <a:gd name="connsiteY33" fmla="*/ 19886 h 31872"/>
                  <a:gd name="connsiteX34" fmla="*/ 17819 w 55753"/>
                  <a:gd name="connsiteY34" fmla="*/ 18869 h 3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5753" h="31872">
                    <a:moveTo>
                      <a:pt x="17819" y="18869"/>
                    </a:moveTo>
                    <a:cubicBezTo>
                      <a:pt x="17778" y="18657"/>
                      <a:pt x="17778" y="18429"/>
                      <a:pt x="17819" y="18218"/>
                    </a:cubicBezTo>
                    <a:lnTo>
                      <a:pt x="22213" y="11871"/>
                    </a:lnTo>
                    <a:lnTo>
                      <a:pt x="6753" y="20740"/>
                    </a:lnTo>
                    <a:cubicBezTo>
                      <a:pt x="6387" y="20870"/>
                      <a:pt x="5980" y="20870"/>
                      <a:pt x="5614" y="20740"/>
                    </a:cubicBezTo>
                    <a:cubicBezTo>
                      <a:pt x="5297" y="20870"/>
                      <a:pt x="4947" y="20870"/>
                      <a:pt x="4638" y="20740"/>
                    </a:cubicBezTo>
                    <a:lnTo>
                      <a:pt x="0" y="18136"/>
                    </a:lnTo>
                    <a:cubicBezTo>
                      <a:pt x="0" y="18136"/>
                      <a:pt x="0" y="18136"/>
                      <a:pt x="0" y="17567"/>
                    </a:cubicBezTo>
                    <a:cubicBezTo>
                      <a:pt x="106" y="17266"/>
                      <a:pt x="309" y="17014"/>
                      <a:pt x="570" y="16834"/>
                    </a:cubicBezTo>
                    <a:lnTo>
                      <a:pt x="30756" y="73"/>
                    </a:lnTo>
                    <a:cubicBezTo>
                      <a:pt x="31130" y="-8"/>
                      <a:pt x="31521" y="-8"/>
                      <a:pt x="31895" y="73"/>
                    </a:cubicBezTo>
                    <a:cubicBezTo>
                      <a:pt x="32245" y="-24"/>
                      <a:pt x="32611" y="-24"/>
                      <a:pt x="32953" y="73"/>
                    </a:cubicBezTo>
                    <a:lnTo>
                      <a:pt x="37021" y="2433"/>
                    </a:lnTo>
                    <a:cubicBezTo>
                      <a:pt x="37509" y="2433"/>
                      <a:pt x="37672" y="3002"/>
                      <a:pt x="37509" y="3328"/>
                    </a:cubicBezTo>
                    <a:cubicBezTo>
                      <a:pt x="37550" y="3539"/>
                      <a:pt x="37550" y="3767"/>
                      <a:pt x="37509" y="3979"/>
                    </a:cubicBezTo>
                    <a:lnTo>
                      <a:pt x="30268" y="14719"/>
                    </a:lnTo>
                    <a:lnTo>
                      <a:pt x="48819" y="10488"/>
                    </a:lnTo>
                    <a:lnTo>
                      <a:pt x="49958" y="10488"/>
                    </a:lnTo>
                    <a:cubicBezTo>
                      <a:pt x="50463" y="10358"/>
                      <a:pt x="51000" y="10358"/>
                      <a:pt x="51504" y="10488"/>
                    </a:cubicBezTo>
                    <a:lnTo>
                      <a:pt x="55573" y="12848"/>
                    </a:lnTo>
                    <a:cubicBezTo>
                      <a:pt x="55573" y="12848"/>
                      <a:pt x="55980" y="12848"/>
                      <a:pt x="55573" y="13417"/>
                    </a:cubicBezTo>
                    <a:cubicBezTo>
                      <a:pt x="55467" y="13718"/>
                      <a:pt x="55223" y="13962"/>
                      <a:pt x="54922" y="14068"/>
                    </a:cubicBezTo>
                    <a:lnTo>
                      <a:pt x="24898" y="31399"/>
                    </a:lnTo>
                    <a:cubicBezTo>
                      <a:pt x="24556" y="31619"/>
                      <a:pt x="24166" y="31757"/>
                      <a:pt x="23759" y="31806"/>
                    </a:cubicBezTo>
                    <a:cubicBezTo>
                      <a:pt x="23409" y="31895"/>
                      <a:pt x="23051" y="31895"/>
                      <a:pt x="22701" y="31806"/>
                    </a:cubicBezTo>
                    <a:lnTo>
                      <a:pt x="18145" y="29121"/>
                    </a:lnTo>
                    <a:cubicBezTo>
                      <a:pt x="18145" y="29121"/>
                      <a:pt x="18145" y="29121"/>
                      <a:pt x="18145" y="28551"/>
                    </a:cubicBezTo>
                    <a:cubicBezTo>
                      <a:pt x="18145" y="27982"/>
                      <a:pt x="18145" y="28063"/>
                      <a:pt x="18714" y="27900"/>
                    </a:cubicBezTo>
                    <a:lnTo>
                      <a:pt x="34092" y="19031"/>
                    </a:lnTo>
                    <a:lnTo>
                      <a:pt x="23189" y="21554"/>
                    </a:lnTo>
                    <a:lnTo>
                      <a:pt x="21887" y="21554"/>
                    </a:lnTo>
                    <a:cubicBezTo>
                      <a:pt x="21513" y="21635"/>
                      <a:pt x="21123" y="21635"/>
                      <a:pt x="20748" y="21554"/>
                    </a:cubicBezTo>
                    <a:lnTo>
                      <a:pt x="18470" y="20252"/>
                    </a:lnTo>
                    <a:cubicBezTo>
                      <a:pt x="18088" y="20431"/>
                      <a:pt x="17632" y="20268"/>
                      <a:pt x="17453" y="19886"/>
                    </a:cubicBezTo>
                    <a:cubicBezTo>
                      <a:pt x="17274" y="19503"/>
                      <a:pt x="17437" y="19048"/>
                      <a:pt x="17819" y="18869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0" name="Freeform: Shape 719">
                <a:extLst>
                  <a:ext uri="{FF2B5EF4-FFF2-40B4-BE49-F238E27FC236}">
                    <a16:creationId xmlns:a16="http://schemas.microsoft.com/office/drawing/2014/main" id="{42071BBC-7FED-DDE5-B92C-001E19CB7BA3}"/>
                  </a:ext>
                </a:extLst>
              </p:cNvPr>
              <p:cNvSpPr/>
              <p:nvPr/>
            </p:nvSpPr>
            <p:spPr>
              <a:xfrm>
                <a:off x="6921909" y="5025418"/>
                <a:ext cx="30225" cy="17151"/>
              </a:xfrm>
              <a:custGeom>
                <a:avLst/>
                <a:gdLst>
                  <a:gd name="connsiteX0" fmla="*/ 14361 w 30225"/>
                  <a:gd name="connsiteY0" fmla="*/ 12604 h 17151"/>
                  <a:gd name="connsiteX1" fmla="*/ 6713 w 30225"/>
                  <a:gd name="connsiteY1" fmla="*/ 17079 h 17151"/>
                  <a:gd name="connsiteX2" fmla="*/ 5574 w 30225"/>
                  <a:gd name="connsiteY2" fmla="*/ 17079 h 17151"/>
                  <a:gd name="connsiteX3" fmla="*/ 4516 w 30225"/>
                  <a:gd name="connsiteY3" fmla="*/ 17079 h 17151"/>
                  <a:gd name="connsiteX4" fmla="*/ 122 w 30225"/>
                  <a:gd name="connsiteY4" fmla="*/ 14556 h 17151"/>
                  <a:gd name="connsiteX5" fmla="*/ 122 w 30225"/>
                  <a:gd name="connsiteY5" fmla="*/ 13905 h 17151"/>
                  <a:gd name="connsiteX6" fmla="*/ 692 w 30225"/>
                  <a:gd name="connsiteY6" fmla="*/ 13255 h 17151"/>
                  <a:gd name="connsiteX7" fmla="*/ 8340 w 30225"/>
                  <a:gd name="connsiteY7" fmla="*/ 8861 h 17151"/>
                  <a:gd name="connsiteX8" fmla="*/ 2970 w 30225"/>
                  <a:gd name="connsiteY8" fmla="*/ 5687 h 17151"/>
                  <a:gd name="connsiteX9" fmla="*/ 2970 w 30225"/>
                  <a:gd name="connsiteY9" fmla="*/ 5118 h 17151"/>
                  <a:gd name="connsiteX10" fmla="*/ 3621 w 30225"/>
                  <a:gd name="connsiteY10" fmla="*/ 4467 h 17151"/>
                  <a:gd name="connsiteX11" fmla="*/ 8259 w 30225"/>
                  <a:gd name="connsiteY11" fmla="*/ 1782 h 17151"/>
                  <a:gd name="connsiteX12" fmla="*/ 9479 w 30225"/>
                  <a:gd name="connsiteY12" fmla="*/ 1375 h 17151"/>
                  <a:gd name="connsiteX13" fmla="*/ 10456 w 30225"/>
                  <a:gd name="connsiteY13" fmla="*/ 1375 h 17151"/>
                  <a:gd name="connsiteX14" fmla="*/ 15907 w 30225"/>
                  <a:gd name="connsiteY14" fmla="*/ 4548 h 17151"/>
                  <a:gd name="connsiteX15" fmla="*/ 23555 w 30225"/>
                  <a:gd name="connsiteY15" fmla="*/ 73 h 17151"/>
                  <a:gd name="connsiteX16" fmla="*/ 24695 w 30225"/>
                  <a:gd name="connsiteY16" fmla="*/ 73 h 17151"/>
                  <a:gd name="connsiteX17" fmla="*/ 25752 w 30225"/>
                  <a:gd name="connsiteY17" fmla="*/ 73 h 17151"/>
                  <a:gd name="connsiteX18" fmla="*/ 30146 w 30225"/>
                  <a:gd name="connsiteY18" fmla="*/ 2596 h 17151"/>
                  <a:gd name="connsiteX19" fmla="*/ 30146 w 30225"/>
                  <a:gd name="connsiteY19" fmla="*/ 3247 h 17151"/>
                  <a:gd name="connsiteX20" fmla="*/ 29495 w 30225"/>
                  <a:gd name="connsiteY20" fmla="*/ 3897 h 17151"/>
                  <a:gd name="connsiteX21" fmla="*/ 21847 w 30225"/>
                  <a:gd name="connsiteY21" fmla="*/ 8291 h 17151"/>
                  <a:gd name="connsiteX22" fmla="*/ 27217 w 30225"/>
                  <a:gd name="connsiteY22" fmla="*/ 11383 h 17151"/>
                  <a:gd name="connsiteX23" fmla="*/ 27217 w 30225"/>
                  <a:gd name="connsiteY23" fmla="*/ 12034 h 17151"/>
                  <a:gd name="connsiteX24" fmla="*/ 26647 w 30225"/>
                  <a:gd name="connsiteY24" fmla="*/ 12685 h 17151"/>
                  <a:gd name="connsiteX25" fmla="*/ 21928 w 30225"/>
                  <a:gd name="connsiteY25" fmla="*/ 15370 h 17151"/>
                  <a:gd name="connsiteX26" fmla="*/ 20789 w 30225"/>
                  <a:gd name="connsiteY26" fmla="*/ 15370 h 17151"/>
                  <a:gd name="connsiteX27" fmla="*/ 19731 w 30225"/>
                  <a:gd name="connsiteY27" fmla="*/ 15370 h 1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225" h="17151">
                    <a:moveTo>
                      <a:pt x="14361" y="12604"/>
                    </a:moveTo>
                    <a:lnTo>
                      <a:pt x="6713" y="17079"/>
                    </a:lnTo>
                    <a:cubicBezTo>
                      <a:pt x="6338" y="17160"/>
                      <a:pt x="5948" y="17160"/>
                      <a:pt x="5574" y="17079"/>
                    </a:cubicBezTo>
                    <a:cubicBezTo>
                      <a:pt x="5224" y="17176"/>
                      <a:pt x="4857" y="17176"/>
                      <a:pt x="4516" y="17079"/>
                    </a:cubicBezTo>
                    <a:lnTo>
                      <a:pt x="122" y="14556"/>
                    </a:lnTo>
                    <a:cubicBezTo>
                      <a:pt x="-41" y="14369"/>
                      <a:pt x="-41" y="14093"/>
                      <a:pt x="122" y="13905"/>
                    </a:cubicBezTo>
                    <a:cubicBezTo>
                      <a:pt x="122" y="13905"/>
                      <a:pt x="122" y="13499"/>
                      <a:pt x="692" y="13255"/>
                    </a:cubicBezTo>
                    <a:lnTo>
                      <a:pt x="8340" y="8861"/>
                    </a:lnTo>
                    <a:lnTo>
                      <a:pt x="2970" y="5687"/>
                    </a:lnTo>
                    <a:cubicBezTo>
                      <a:pt x="2864" y="5508"/>
                      <a:pt x="2864" y="5297"/>
                      <a:pt x="2970" y="5118"/>
                    </a:cubicBezTo>
                    <a:cubicBezTo>
                      <a:pt x="3092" y="4825"/>
                      <a:pt x="3328" y="4589"/>
                      <a:pt x="3621" y="4467"/>
                    </a:cubicBezTo>
                    <a:lnTo>
                      <a:pt x="8259" y="1782"/>
                    </a:lnTo>
                    <a:cubicBezTo>
                      <a:pt x="8633" y="1562"/>
                      <a:pt x="9048" y="1424"/>
                      <a:pt x="9479" y="1375"/>
                    </a:cubicBezTo>
                    <a:lnTo>
                      <a:pt x="10456" y="1375"/>
                    </a:lnTo>
                    <a:lnTo>
                      <a:pt x="15907" y="4548"/>
                    </a:lnTo>
                    <a:lnTo>
                      <a:pt x="23555" y="73"/>
                    </a:lnTo>
                    <a:cubicBezTo>
                      <a:pt x="23930" y="-8"/>
                      <a:pt x="24320" y="-8"/>
                      <a:pt x="24695" y="73"/>
                    </a:cubicBezTo>
                    <a:cubicBezTo>
                      <a:pt x="25044" y="-24"/>
                      <a:pt x="25410" y="-24"/>
                      <a:pt x="25752" y="73"/>
                    </a:cubicBezTo>
                    <a:lnTo>
                      <a:pt x="30146" y="2596"/>
                    </a:lnTo>
                    <a:cubicBezTo>
                      <a:pt x="30252" y="2799"/>
                      <a:pt x="30252" y="3043"/>
                      <a:pt x="30146" y="3247"/>
                    </a:cubicBezTo>
                    <a:cubicBezTo>
                      <a:pt x="30146" y="3247"/>
                      <a:pt x="30146" y="3653"/>
                      <a:pt x="29495" y="3897"/>
                    </a:cubicBezTo>
                    <a:lnTo>
                      <a:pt x="21847" y="8291"/>
                    </a:lnTo>
                    <a:lnTo>
                      <a:pt x="27217" y="11383"/>
                    </a:lnTo>
                    <a:cubicBezTo>
                      <a:pt x="27355" y="11578"/>
                      <a:pt x="27355" y="11839"/>
                      <a:pt x="27217" y="12034"/>
                    </a:cubicBezTo>
                    <a:cubicBezTo>
                      <a:pt x="27217" y="12034"/>
                      <a:pt x="27217" y="12441"/>
                      <a:pt x="26647" y="12685"/>
                    </a:cubicBezTo>
                    <a:lnTo>
                      <a:pt x="21928" y="15370"/>
                    </a:lnTo>
                    <a:cubicBezTo>
                      <a:pt x="21554" y="15492"/>
                      <a:pt x="21163" y="15492"/>
                      <a:pt x="20789" y="15370"/>
                    </a:cubicBezTo>
                    <a:cubicBezTo>
                      <a:pt x="20447" y="15500"/>
                      <a:pt x="20073" y="15500"/>
                      <a:pt x="19731" y="15370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1" name="Freeform: Shape 720">
                <a:extLst>
                  <a:ext uri="{FF2B5EF4-FFF2-40B4-BE49-F238E27FC236}">
                    <a16:creationId xmlns:a16="http://schemas.microsoft.com/office/drawing/2014/main" id="{D832B042-973C-AE2E-40A3-A24A6096D41E}"/>
                  </a:ext>
                </a:extLst>
              </p:cNvPr>
              <p:cNvSpPr/>
              <p:nvPr/>
            </p:nvSpPr>
            <p:spPr>
              <a:xfrm>
                <a:off x="6804173" y="5078438"/>
                <a:ext cx="28355" cy="16118"/>
              </a:xfrm>
              <a:custGeom>
                <a:avLst/>
                <a:gdLst>
                  <a:gd name="connsiteX0" fmla="*/ 122 w 28355"/>
                  <a:gd name="connsiteY0" fmla="*/ 4091 h 16118"/>
                  <a:gd name="connsiteX1" fmla="*/ 122 w 28355"/>
                  <a:gd name="connsiteY1" fmla="*/ 3440 h 16118"/>
                  <a:gd name="connsiteX2" fmla="*/ 692 w 28355"/>
                  <a:gd name="connsiteY2" fmla="*/ 2789 h 16118"/>
                  <a:gd name="connsiteX3" fmla="*/ 5411 w 28355"/>
                  <a:gd name="connsiteY3" fmla="*/ 104 h 16118"/>
                  <a:gd name="connsiteX4" fmla="*/ 6550 w 28355"/>
                  <a:gd name="connsiteY4" fmla="*/ 104 h 16118"/>
                  <a:gd name="connsiteX5" fmla="*/ 7608 w 28355"/>
                  <a:gd name="connsiteY5" fmla="*/ 104 h 16118"/>
                  <a:gd name="connsiteX6" fmla="*/ 28356 w 28355"/>
                  <a:gd name="connsiteY6" fmla="*/ 12064 h 16118"/>
                  <a:gd name="connsiteX7" fmla="*/ 28356 w 28355"/>
                  <a:gd name="connsiteY7" fmla="*/ 12634 h 16118"/>
                  <a:gd name="connsiteX8" fmla="*/ 27786 w 28355"/>
                  <a:gd name="connsiteY8" fmla="*/ 13285 h 16118"/>
                  <a:gd name="connsiteX9" fmla="*/ 23067 w 28355"/>
                  <a:gd name="connsiteY9" fmla="*/ 16051 h 16118"/>
                  <a:gd name="connsiteX10" fmla="*/ 21928 w 28355"/>
                  <a:gd name="connsiteY10" fmla="*/ 16051 h 16118"/>
                  <a:gd name="connsiteX11" fmla="*/ 20870 w 28355"/>
                  <a:gd name="connsiteY11" fmla="*/ 16051 h 16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355" h="16118">
                    <a:moveTo>
                      <a:pt x="122" y="4091"/>
                    </a:moveTo>
                    <a:cubicBezTo>
                      <a:pt x="-41" y="3903"/>
                      <a:pt x="-41" y="3627"/>
                      <a:pt x="122" y="3440"/>
                    </a:cubicBezTo>
                    <a:cubicBezTo>
                      <a:pt x="236" y="3171"/>
                      <a:pt x="439" y="2943"/>
                      <a:pt x="692" y="2789"/>
                    </a:cubicBezTo>
                    <a:lnTo>
                      <a:pt x="5411" y="104"/>
                    </a:lnTo>
                    <a:cubicBezTo>
                      <a:pt x="5785" y="-18"/>
                      <a:pt x="6176" y="-18"/>
                      <a:pt x="6550" y="104"/>
                    </a:cubicBezTo>
                    <a:cubicBezTo>
                      <a:pt x="6892" y="-35"/>
                      <a:pt x="7266" y="-35"/>
                      <a:pt x="7608" y="104"/>
                    </a:cubicBezTo>
                    <a:lnTo>
                      <a:pt x="28356" y="12064"/>
                    </a:lnTo>
                    <a:cubicBezTo>
                      <a:pt x="28356" y="12064"/>
                      <a:pt x="28356" y="12064"/>
                      <a:pt x="28356" y="12634"/>
                    </a:cubicBezTo>
                    <a:cubicBezTo>
                      <a:pt x="28356" y="13203"/>
                      <a:pt x="28356" y="13122"/>
                      <a:pt x="27786" y="13285"/>
                    </a:cubicBezTo>
                    <a:lnTo>
                      <a:pt x="23067" y="16051"/>
                    </a:lnTo>
                    <a:cubicBezTo>
                      <a:pt x="22693" y="16133"/>
                      <a:pt x="22302" y="16133"/>
                      <a:pt x="21928" y="16051"/>
                    </a:cubicBezTo>
                    <a:cubicBezTo>
                      <a:pt x="21578" y="16141"/>
                      <a:pt x="21220" y="16141"/>
                      <a:pt x="20870" y="16051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FC69286C-2FEF-264E-A60C-AD6BA35B16E2}"/>
                  </a:ext>
                </a:extLst>
              </p:cNvPr>
              <p:cNvSpPr/>
              <p:nvPr/>
            </p:nvSpPr>
            <p:spPr>
              <a:xfrm>
                <a:off x="6825420" y="5075617"/>
                <a:ext cx="11579" cy="6630"/>
              </a:xfrm>
              <a:custGeom>
                <a:avLst/>
                <a:gdLst>
                  <a:gd name="connsiteX0" fmla="*/ 9306 w 11579"/>
                  <a:gd name="connsiteY0" fmla="*/ 5284 h 6630"/>
                  <a:gd name="connsiteX1" fmla="*/ 1169 w 11579"/>
                  <a:gd name="connsiteY1" fmla="*/ 6017 h 6630"/>
                  <a:gd name="connsiteX2" fmla="*/ 2308 w 11579"/>
                  <a:gd name="connsiteY2" fmla="*/ 1297 h 6630"/>
                  <a:gd name="connsiteX3" fmla="*/ 10445 w 11579"/>
                  <a:gd name="connsiteY3" fmla="*/ 647 h 6630"/>
                  <a:gd name="connsiteX4" fmla="*/ 9306 w 11579"/>
                  <a:gd name="connsiteY4" fmla="*/ 5284 h 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79" h="6630">
                    <a:moveTo>
                      <a:pt x="9306" y="5284"/>
                    </a:moveTo>
                    <a:cubicBezTo>
                      <a:pt x="6857" y="6773"/>
                      <a:pt x="3846" y="7042"/>
                      <a:pt x="1169" y="6017"/>
                    </a:cubicBezTo>
                    <a:cubicBezTo>
                      <a:pt x="-784" y="4878"/>
                      <a:pt x="-214" y="2762"/>
                      <a:pt x="2308" y="1297"/>
                    </a:cubicBezTo>
                    <a:cubicBezTo>
                      <a:pt x="4774" y="-167"/>
                      <a:pt x="7776" y="-403"/>
                      <a:pt x="10445" y="647"/>
                    </a:cubicBezTo>
                    <a:cubicBezTo>
                      <a:pt x="12316" y="1786"/>
                      <a:pt x="11828" y="3820"/>
                      <a:pt x="9306" y="5284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E3A50690-C33F-FCED-EBBE-1A3AB0EED42B}"/>
                  </a:ext>
                </a:extLst>
              </p:cNvPr>
              <p:cNvSpPr/>
              <p:nvPr/>
            </p:nvSpPr>
            <p:spPr>
              <a:xfrm>
                <a:off x="6798854" y="5090896"/>
                <a:ext cx="11679" cy="6656"/>
              </a:xfrm>
              <a:custGeom>
                <a:avLst/>
                <a:gdLst>
                  <a:gd name="connsiteX0" fmla="*/ 9347 w 11679"/>
                  <a:gd name="connsiteY0" fmla="*/ 5302 h 6656"/>
                  <a:gd name="connsiteX1" fmla="*/ 10486 w 11679"/>
                  <a:gd name="connsiteY1" fmla="*/ 665 h 6656"/>
                  <a:gd name="connsiteX2" fmla="*/ 2349 w 11679"/>
                  <a:gd name="connsiteY2" fmla="*/ 1315 h 6656"/>
                  <a:gd name="connsiteX3" fmla="*/ 1129 w 11679"/>
                  <a:gd name="connsiteY3" fmla="*/ 5953 h 6656"/>
                  <a:gd name="connsiteX4" fmla="*/ 9347 w 11679"/>
                  <a:gd name="connsiteY4" fmla="*/ 5302 h 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79" h="6656">
                    <a:moveTo>
                      <a:pt x="9347" y="5302"/>
                    </a:moveTo>
                    <a:cubicBezTo>
                      <a:pt x="11951" y="3838"/>
                      <a:pt x="12439" y="1804"/>
                      <a:pt x="10486" y="665"/>
                    </a:cubicBezTo>
                    <a:cubicBezTo>
                      <a:pt x="7825" y="-410"/>
                      <a:pt x="4806" y="-174"/>
                      <a:pt x="2349" y="1315"/>
                    </a:cubicBezTo>
                    <a:cubicBezTo>
                      <a:pt x="-254" y="2780"/>
                      <a:pt x="-742" y="4895"/>
                      <a:pt x="1129" y="5953"/>
                    </a:cubicBezTo>
                    <a:cubicBezTo>
                      <a:pt x="3814" y="7084"/>
                      <a:pt x="6873" y="6840"/>
                      <a:pt x="9347" y="5302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4" name="Freeform: Shape 723">
                <a:extLst>
                  <a:ext uri="{FF2B5EF4-FFF2-40B4-BE49-F238E27FC236}">
                    <a16:creationId xmlns:a16="http://schemas.microsoft.com/office/drawing/2014/main" id="{C06D5767-DC1B-9461-7F2C-E6CA3373DDB5}"/>
                  </a:ext>
                </a:extLst>
              </p:cNvPr>
              <p:cNvSpPr/>
              <p:nvPr/>
            </p:nvSpPr>
            <p:spPr>
              <a:xfrm>
                <a:off x="6693068" y="5138411"/>
                <a:ext cx="35027" cy="19554"/>
              </a:xfrm>
              <a:custGeom>
                <a:avLst/>
                <a:gdLst>
                  <a:gd name="connsiteX0" fmla="*/ 13425 w 35027"/>
                  <a:gd name="connsiteY0" fmla="*/ 7420 h 19554"/>
                  <a:gd name="connsiteX1" fmla="*/ 14971 w 35027"/>
                  <a:gd name="connsiteY1" fmla="*/ 1399 h 19554"/>
                  <a:gd name="connsiteX2" fmla="*/ 15541 w 35027"/>
                  <a:gd name="connsiteY2" fmla="*/ 667 h 19554"/>
                  <a:gd name="connsiteX3" fmla="*/ 16761 w 35027"/>
                  <a:gd name="connsiteY3" fmla="*/ 667 h 19554"/>
                  <a:gd name="connsiteX4" fmla="*/ 24003 w 35027"/>
                  <a:gd name="connsiteY4" fmla="*/ 98 h 19554"/>
                  <a:gd name="connsiteX5" fmla="*/ 24979 w 35027"/>
                  <a:gd name="connsiteY5" fmla="*/ 98 h 19554"/>
                  <a:gd name="connsiteX6" fmla="*/ 24979 w 35027"/>
                  <a:gd name="connsiteY6" fmla="*/ 667 h 19554"/>
                  <a:gd name="connsiteX7" fmla="*/ 23433 w 35027"/>
                  <a:gd name="connsiteY7" fmla="*/ 6770 h 19554"/>
                  <a:gd name="connsiteX8" fmla="*/ 33929 w 35027"/>
                  <a:gd name="connsiteY8" fmla="*/ 5874 h 19554"/>
                  <a:gd name="connsiteX9" fmla="*/ 34906 w 35027"/>
                  <a:gd name="connsiteY9" fmla="*/ 5874 h 19554"/>
                  <a:gd name="connsiteX10" fmla="*/ 34906 w 35027"/>
                  <a:gd name="connsiteY10" fmla="*/ 6526 h 19554"/>
                  <a:gd name="connsiteX11" fmla="*/ 33848 w 35027"/>
                  <a:gd name="connsiteY11" fmla="*/ 10675 h 19554"/>
                  <a:gd name="connsiteX12" fmla="*/ 33279 w 35027"/>
                  <a:gd name="connsiteY12" fmla="*/ 11326 h 19554"/>
                  <a:gd name="connsiteX13" fmla="*/ 32139 w 35027"/>
                  <a:gd name="connsiteY13" fmla="*/ 11326 h 19554"/>
                  <a:gd name="connsiteX14" fmla="*/ 21643 w 35027"/>
                  <a:gd name="connsiteY14" fmla="*/ 12140 h 19554"/>
                  <a:gd name="connsiteX15" fmla="*/ 20179 w 35027"/>
                  <a:gd name="connsiteY15" fmla="*/ 18161 h 19554"/>
                  <a:gd name="connsiteX16" fmla="*/ 19528 w 35027"/>
                  <a:gd name="connsiteY16" fmla="*/ 18893 h 19554"/>
                  <a:gd name="connsiteX17" fmla="*/ 18388 w 35027"/>
                  <a:gd name="connsiteY17" fmla="*/ 18893 h 19554"/>
                  <a:gd name="connsiteX18" fmla="*/ 11147 w 35027"/>
                  <a:gd name="connsiteY18" fmla="*/ 19463 h 19554"/>
                  <a:gd name="connsiteX19" fmla="*/ 10089 w 35027"/>
                  <a:gd name="connsiteY19" fmla="*/ 19463 h 19554"/>
                  <a:gd name="connsiteX20" fmla="*/ 10089 w 35027"/>
                  <a:gd name="connsiteY20" fmla="*/ 18893 h 19554"/>
                  <a:gd name="connsiteX21" fmla="*/ 11554 w 35027"/>
                  <a:gd name="connsiteY21" fmla="*/ 12872 h 19554"/>
                  <a:gd name="connsiteX22" fmla="*/ 1058 w 35027"/>
                  <a:gd name="connsiteY22" fmla="*/ 13686 h 19554"/>
                  <a:gd name="connsiteX23" fmla="*/ 0 w 35027"/>
                  <a:gd name="connsiteY23" fmla="*/ 13686 h 19554"/>
                  <a:gd name="connsiteX24" fmla="*/ 0 w 35027"/>
                  <a:gd name="connsiteY24" fmla="*/ 13116 h 19554"/>
                  <a:gd name="connsiteX25" fmla="*/ 976 w 35027"/>
                  <a:gd name="connsiteY25" fmla="*/ 8966 h 19554"/>
                  <a:gd name="connsiteX26" fmla="*/ 1627 w 35027"/>
                  <a:gd name="connsiteY26" fmla="*/ 8234 h 19554"/>
                  <a:gd name="connsiteX27" fmla="*/ 2766 w 35027"/>
                  <a:gd name="connsiteY27" fmla="*/ 8234 h 1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5027" h="19554">
                    <a:moveTo>
                      <a:pt x="13425" y="7420"/>
                    </a:moveTo>
                    <a:lnTo>
                      <a:pt x="14971" y="1399"/>
                    </a:lnTo>
                    <a:cubicBezTo>
                      <a:pt x="15077" y="1098"/>
                      <a:pt x="15280" y="846"/>
                      <a:pt x="15541" y="667"/>
                    </a:cubicBezTo>
                    <a:lnTo>
                      <a:pt x="16761" y="667"/>
                    </a:lnTo>
                    <a:lnTo>
                      <a:pt x="24003" y="98"/>
                    </a:lnTo>
                    <a:cubicBezTo>
                      <a:pt x="24312" y="-33"/>
                      <a:pt x="24670" y="-33"/>
                      <a:pt x="24979" y="98"/>
                    </a:cubicBezTo>
                    <a:cubicBezTo>
                      <a:pt x="24979" y="98"/>
                      <a:pt x="25386" y="98"/>
                      <a:pt x="24979" y="667"/>
                    </a:cubicBezTo>
                    <a:lnTo>
                      <a:pt x="23433" y="6770"/>
                    </a:lnTo>
                    <a:lnTo>
                      <a:pt x="33929" y="5874"/>
                    </a:lnTo>
                    <a:lnTo>
                      <a:pt x="34906" y="5874"/>
                    </a:lnTo>
                    <a:cubicBezTo>
                      <a:pt x="35069" y="6062"/>
                      <a:pt x="35069" y="6338"/>
                      <a:pt x="34906" y="6526"/>
                    </a:cubicBezTo>
                    <a:lnTo>
                      <a:pt x="33848" y="10675"/>
                    </a:lnTo>
                    <a:cubicBezTo>
                      <a:pt x="33848" y="10675"/>
                      <a:pt x="33848" y="11163"/>
                      <a:pt x="33279" y="11326"/>
                    </a:cubicBezTo>
                    <a:cubicBezTo>
                      <a:pt x="32904" y="11407"/>
                      <a:pt x="32514" y="11407"/>
                      <a:pt x="32139" y="11326"/>
                    </a:cubicBezTo>
                    <a:lnTo>
                      <a:pt x="21643" y="12140"/>
                    </a:lnTo>
                    <a:lnTo>
                      <a:pt x="20179" y="18161"/>
                    </a:lnTo>
                    <a:cubicBezTo>
                      <a:pt x="20065" y="18478"/>
                      <a:pt x="19829" y="18747"/>
                      <a:pt x="19528" y="18893"/>
                    </a:cubicBezTo>
                    <a:lnTo>
                      <a:pt x="18388" y="18893"/>
                    </a:lnTo>
                    <a:lnTo>
                      <a:pt x="11147" y="19463"/>
                    </a:lnTo>
                    <a:cubicBezTo>
                      <a:pt x="10805" y="19585"/>
                      <a:pt x="10431" y="19585"/>
                      <a:pt x="10089" y="19463"/>
                    </a:cubicBezTo>
                    <a:cubicBezTo>
                      <a:pt x="10089" y="19463"/>
                      <a:pt x="10089" y="19463"/>
                      <a:pt x="10089" y="18893"/>
                    </a:cubicBezTo>
                    <a:lnTo>
                      <a:pt x="11554" y="12872"/>
                    </a:lnTo>
                    <a:lnTo>
                      <a:pt x="1058" y="13686"/>
                    </a:lnTo>
                    <a:cubicBezTo>
                      <a:pt x="716" y="13824"/>
                      <a:pt x="342" y="13824"/>
                      <a:pt x="0" y="13686"/>
                    </a:cubicBezTo>
                    <a:cubicBezTo>
                      <a:pt x="0" y="13686"/>
                      <a:pt x="0" y="13686"/>
                      <a:pt x="0" y="13116"/>
                    </a:cubicBezTo>
                    <a:lnTo>
                      <a:pt x="976" y="8966"/>
                    </a:lnTo>
                    <a:cubicBezTo>
                      <a:pt x="976" y="8966"/>
                      <a:pt x="976" y="8478"/>
                      <a:pt x="1627" y="8234"/>
                    </a:cubicBezTo>
                    <a:cubicBezTo>
                      <a:pt x="2002" y="8153"/>
                      <a:pt x="2392" y="8153"/>
                      <a:pt x="2766" y="8234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5" name="Freeform: Shape 724">
                <a:extLst>
                  <a:ext uri="{FF2B5EF4-FFF2-40B4-BE49-F238E27FC236}">
                    <a16:creationId xmlns:a16="http://schemas.microsoft.com/office/drawing/2014/main" id="{A5F8522D-2B01-C8FA-1286-6DFD1A2AA130}"/>
                  </a:ext>
                </a:extLst>
              </p:cNvPr>
              <p:cNvSpPr/>
              <p:nvPr/>
            </p:nvSpPr>
            <p:spPr>
              <a:xfrm>
                <a:off x="6589817" y="5201988"/>
                <a:ext cx="28416" cy="16421"/>
              </a:xfrm>
              <a:custGeom>
                <a:avLst/>
                <a:gdLst>
                  <a:gd name="connsiteX0" fmla="*/ 79 w 28416"/>
                  <a:gd name="connsiteY0" fmla="*/ 4379 h 16421"/>
                  <a:gd name="connsiteX1" fmla="*/ 79 w 28416"/>
                  <a:gd name="connsiteY1" fmla="*/ 3810 h 16421"/>
                  <a:gd name="connsiteX2" fmla="*/ 730 w 28416"/>
                  <a:gd name="connsiteY2" fmla="*/ 3159 h 16421"/>
                  <a:gd name="connsiteX3" fmla="*/ 5368 w 28416"/>
                  <a:gd name="connsiteY3" fmla="*/ 474 h 16421"/>
                  <a:gd name="connsiteX4" fmla="*/ 6589 w 28416"/>
                  <a:gd name="connsiteY4" fmla="*/ 67 h 16421"/>
                  <a:gd name="connsiteX5" fmla="*/ 7565 w 28416"/>
                  <a:gd name="connsiteY5" fmla="*/ 67 h 16421"/>
                  <a:gd name="connsiteX6" fmla="*/ 28313 w 28416"/>
                  <a:gd name="connsiteY6" fmla="*/ 12028 h 16421"/>
                  <a:gd name="connsiteX7" fmla="*/ 28313 w 28416"/>
                  <a:gd name="connsiteY7" fmla="*/ 12679 h 16421"/>
                  <a:gd name="connsiteX8" fmla="*/ 27662 w 28416"/>
                  <a:gd name="connsiteY8" fmla="*/ 13330 h 16421"/>
                  <a:gd name="connsiteX9" fmla="*/ 23025 w 28416"/>
                  <a:gd name="connsiteY9" fmla="*/ 16015 h 16421"/>
                  <a:gd name="connsiteX10" fmla="*/ 21804 w 28416"/>
                  <a:gd name="connsiteY10" fmla="*/ 16422 h 16421"/>
                  <a:gd name="connsiteX11" fmla="*/ 20828 w 28416"/>
                  <a:gd name="connsiteY11" fmla="*/ 16422 h 1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416" h="16421">
                    <a:moveTo>
                      <a:pt x="79" y="4379"/>
                    </a:moveTo>
                    <a:cubicBezTo>
                      <a:pt x="-26" y="4200"/>
                      <a:pt x="-26" y="3989"/>
                      <a:pt x="79" y="3810"/>
                    </a:cubicBezTo>
                    <a:cubicBezTo>
                      <a:pt x="202" y="3517"/>
                      <a:pt x="437" y="3281"/>
                      <a:pt x="730" y="3159"/>
                    </a:cubicBezTo>
                    <a:lnTo>
                      <a:pt x="5368" y="474"/>
                    </a:lnTo>
                    <a:cubicBezTo>
                      <a:pt x="5743" y="254"/>
                      <a:pt x="6157" y="116"/>
                      <a:pt x="6589" y="67"/>
                    </a:cubicBezTo>
                    <a:cubicBezTo>
                      <a:pt x="6906" y="-22"/>
                      <a:pt x="7248" y="-22"/>
                      <a:pt x="7565" y="67"/>
                    </a:cubicBezTo>
                    <a:lnTo>
                      <a:pt x="28313" y="12028"/>
                    </a:lnTo>
                    <a:cubicBezTo>
                      <a:pt x="28452" y="12223"/>
                      <a:pt x="28452" y="12483"/>
                      <a:pt x="28313" y="12679"/>
                    </a:cubicBezTo>
                    <a:cubicBezTo>
                      <a:pt x="28207" y="12980"/>
                      <a:pt x="27963" y="13224"/>
                      <a:pt x="27662" y="13330"/>
                    </a:cubicBezTo>
                    <a:lnTo>
                      <a:pt x="23025" y="16015"/>
                    </a:lnTo>
                    <a:cubicBezTo>
                      <a:pt x="22659" y="16251"/>
                      <a:pt x="22235" y="16389"/>
                      <a:pt x="21804" y="16422"/>
                    </a:cubicBezTo>
                    <a:lnTo>
                      <a:pt x="20828" y="16422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6" name="Freeform: Shape 725">
                <a:extLst>
                  <a:ext uri="{FF2B5EF4-FFF2-40B4-BE49-F238E27FC236}">
                    <a16:creationId xmlns:a16="http://schemas.microsoft.com/office/drawing/2014/main" id="{FB3830A3-CA6E-0765-C225-4E826EA530C4}"/>
                  </a:ext>
                </a:extLst>
              </p:cNvPr>
              <p:cNvSpPr/>
              <p:nvPr/>
            </p:nvSpPr>
            <p:spPr>
              <a:xfrm>
                <a:off x="6136771" y="5068924"/>
                <a:ext cx="47293" cy="27102"/>
              </a:xfrm>
              <a:custGeom>
                <a:avLst/>
                <a:gdLst>
                  <a:gd name="connsiteX0" fmla="*/ 46704 w 47293"/>
                  <a:gd name="connsiteY0" fmla="*/ 3434 h 27102"/>
                  <a:gd name="connsiteX1" fmla="*/ 47273 w 47293"/>
                  <a:gd name="connsiteY1" fmla="*/ 4329 h 27102"/>
                  <a:gd name="connsiteX2" fmla="*/ 46704 w 47293"/>
                  <a:gd name="connsiteY2" fmla="*/ 5224 h 27102"/>
                  <a:gd name="connsiteX3" fmla="*/ 25061 w 47293"/>
                  <a:gd name="connsiteY3" fmla="*/ 26541 h 27102"/>
                  <a:gd name="connsiteX4" fmla="*/ 24491 w 47293"/>
                  <a:gd name="connsiteY4" fmla="*/ 27030 h 27102"/>
                  <a:gd name="connsiteX5" fmla="*/ 23515 w 47293"/>
                  <a:gd name="connsiteY5" fmla="*/ 27030 h 27102"/>
                  <a:gd name="connsiteX6" fmla="*/ 22701 w 47293"/>
                  <a:gd name="connsiteY6" fmla="*/ 27030 h 27102"/>
                  <a:gd name="connsiteX7" fmla="*/ 18307 w 47293"/>
                  <a:gd name="connsiteY7" fmla="*/ 24426 h 27102"/>
                  <a:gd name="connsiteX8" fmla="*/ 17738 w 47293"/>
                  <a:gd name="connsiteY8" fmla="*/ 23694 h 27102"/>
                  <a:gd name="connsiteX9" fmla="*/ 18144 w 47293"/>
                  <a:gd name="connsiteY9" fmla="*/ 23043 h 27102"/>
                  <a:gd name="connsiteX10" fmla="*/ 20992 w 47293"/>
                  <a:gd name="connsiteY10" fmla="*/ 20195 h 27102"/>
                  <a:gd name="connsiteX11" fmla="*/ 11716 w 47293"/>
                  <a:gd name="connsiteY11" fmla="*/ 14825 h 27102"/>
                  <a:gd name="connsiteX12" fmla="*/ 6916 w 47293"/>
                  <a:gd name="connsiteY12" fmla="*/ 16534 h 27102"/>
                  <a:gd name="connsiteX13" fmla="*/ 5777 w 47293"/>
                  <a:gd name="connsiteY13" fmla="*/ 16534 h 27102"/>
                  <a:gd name="connsiteX14" fmla="*/ 4394 w 47293"/>
                  <a:gd name="connsiteY14" fmla="*/ 16127 h 27102"/>
                  <a:gd name="connsiteX15" fmla="*/ 0 w 47293"/>
                  <a:gd name="connsiteY15" fmla="*/ 13604 h 27102"/>
                  <a:gd name="connsiteX16" fmla="*/ 0 w 47293"/>
                  <a:gd name="connsiteY16" fmla="*/ 13116 h 27102"/>
                  <a:gd name="connsiteX17" fmla="*/ 488 w 47293"/>
                  <a:gd name="connsiteY17" fmla="*/ 12628 h 27102"/>
                  <a:gd name="connsiteX18" fmla="*/ 1302 w 47293"/>
                  <a:gd name="connsiteY18" fmla="*/ 12628 h 27102"/>
                  <a:gd name="connsiteX19" fmla="*/ 38160 w 47293"/>
                  <a:gd name="connsiteY19" fmla="*/ 98 h 27102"/>
                  <a:gd name="connsiteX20" fmla="*/ 39706 w 47293"/>
                  <a:gd name="connsiteY20" fmla="*/ 98 h 27102"/>
                  <a:gd name="connsiteX21" fmla="*/ 41252 w 47293"/>
                  <a:gd name="connsiteY21" fmla="*/ 98 h 27102"/>
                  <a:gd name="connsiteX22" fmla="*/ 20748 w 47293"/>
                  <a:gd name="connsiteY22" fmla="*/ 11570 h 27102"/>
                  <a:gd name="connsiteX23" fmla="*/ 26362 w 47293"/>
                  <a:gd name="connsiteY23" fmla="*/ 14825 h 27102"/>
                  <a:gd name="connsiteX24" fmla="*/ 34499 w 47293"/>
                  <a:gd name="connsiteY24" fmla="*/ 6688 h 2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7293" h="27102">
                    <a:moveTo>
                      <a:pt x="46704" y="3434"/>
                    </a:moveTo>
                    <a:cubicBezTo>
                      <a:pt x="47192" y="3434"/>
                      <a:pt x="47355" y="4003"/>
                      <a:pt x="47273" y="4329"/>
                    </a:cubicBezTo>
                    <a:cubicBezTo>
                      <a:pt x="47135" y="4654"/>
                      <a:pt x="46940" y="4955"/>
                      <a:pt x="46704" y="5224"/>
                    </a:cubicBezTo>
                    <a:lnTo>
                      <a:pt x="25061" y="26541"/>
                    </a:lnTo>
                    <a:lnTo>
                      <a:pt x="24491" y="27030"/>
                    </a:lnTo>
                    <a:cubicBezTo>
                      <a:pt x="24174" y="27127"/>
                      <a:pt x="23832" y="27127"/>
                      <a:pt x="23515" y="27030"/>
                    </a:cubicBezTo>
                    <a:cubicBezTo>
                      <a:pt x="23254" y="27119"/>
                      <a:pt x="22961" y="27119"/>
                      <a:pt x="22701" y="27030"/>
                    </a:cubicBezTo>
                    <a:lnTo>
                      <a:pt x="18307" y="24426"/>
                    </a:lnTo>
                    <a:cubicBezTo>
                      <a:pt x="17819" y="24426"/>
                      <a:pt x="17656" y="23938"/>
                      <a:pt x="17738" y="23694"/>
                    </a:cubicBezTo>
                    <a:cubicBezTo>
                      <a:pt x="17738" y="23417"/>
                      <a:pt x="17900" y="23165"/>
                      <a:pt x="18144" y="23043"/>
                    </a:cubicBezTo>
                    <a:lnTo>
                      <a:pt x="20992" y="20195"/>
                    </a:lnTo>
                    <a:lnTo>
                      <a:pt x="11716" y="14825"/>
                    </a:lnTo>
                    <a:lnTo>
                      <a:pt x="6916" y="16534"/>
                    </a:lnTo>
                    <a:lnTo>
                      <a:pt x="5777" y="16534"/>
                    </a:lnTo>
                    <a:cubicBezTo>
                      <a:pt x="5281" y="16566"/>
                      <a:pt x="4792" y="16420"/>
                      <a:pt x="4394" y="16127"/>
                    </a:cubicBezTo>
                    <a:lnTo>
                      <a:pt x="0" y="13604"/>
                    </a:lnTo>
                    <a:lnTo>
                      <a:pt x="0" y="13116"/>
                    </a:lnTo>
                    <a:cubicBezTo>
                      <a:pt x="0" y="13116"/>
                      <a:pt x="0" y="13116"/>
                      <a:pt x="488" y="12628"/>
                    </a:cubicBezTo>
                    <a:lnTo>
                      <a:pt x="1302" y="12628"/>
                    </a:lnTo>
                    <a:lnTo>
                      <a:pt x="38160" y="98"/>
                    </a:lnTo>
                    <a:lnTo>
                      <a:pt x="39706" y="98"/>
                    </a:lnTo>
                    <a:cubicBezTo>
                      <a:pt x="40211" y="-33"/>
                      <a:pt x="40748" y="-33"/>
                      <a:pt x="41252" y="98"/>
                    </a:cubicBezTo>
                    <a:close/>
                    <a:moveTo>
                      <a:pt x="20748" y="11570"/>
                    </a:moveTo>
                    <a:lnTo>
                      <a:pt x="26362" y="14825"/>
                    </a:lnTo>
                    <a:lnTo>
                      <a:pt x="34499" y="6688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7" name="Freeform: Shape 726">
                <a:extLst>
                  <a:ext uri="{FF2B5EF4-FFF2-40B4-BE49-F238E27FC236}">
                    <a16:creationId xmlns:a16="http://schemas.microsoft.com/office/drawing/2014/main" id="{2EAA53CA-5A71-34D2-2CE1-87D14C5F4254}"/>
                  </a:ext>
                </a:extLst>
              </p:cNvPr>
              <p:cNvSpPr/>
              <p:nvPr/>
            </p:nvSpPr>
            <p:spPr>
              <a:xfrm>
                <a:off x="6167464" y="5081857"/>
                <a:ext cx="42048" cy="24268"/>
              </a:xfrm>
              <a:custGeom>
                <a:avLst/>
                <a:gdLst>
                  <a:gd name="connsiteX0" fmla="*/ 20812 w 42048"/>
                  <a:gd name="connsiteY0" fmla="*/ 7587 h 24268"/>
                  <a:gd name="connsiteX1" fmla="*/ 19022 w 42048"/>
                  <a:gd name="connsiteY1" fmla="*/ 8482 h 24268"/>
                  <a:gd name="connsiteX2" fmla="*/ 16825 w 42048"/>
                  <a:gd name="connsiteY2" fmla="*/ 9784 h 24268"/>
                  <a:gd name="connsiteX3" fmla="*/ 14628 w 42048"/>
                  <a:gd name="connsiteY3" fmla="*/ 11086 h 24268"/>
                  <a:gd name="connsiteX4" fmla="*/ 13001 w 42048"/>
                  <a:gd name="connsiteY4" fmla="*/ 12062 h 24268"/>
                  <a:gd name="connsiteX5" fmla="*/ 11211 w 42048"/>
                  <a:gd name="connsiteY5" fmla="*/ 13446 h 24268"/>
                  <a:gd name="connsiteX6" fmla="*/ 10316 w 42048"/>
                  <a:gd name="connsiteY6" fmla="*/ 14829 h 24268"/>
                  <a:gd name="connsiteX7" fmla="*/ 10316 w 42048"/>
                  <a:gd name="connsiteY7" fmla="*/ 16294 h 24268"/>
                  <a:gd name="connsiteX8" fmla="*/ 11862 w 42048"/>
                  <a:gd name="connsiteY8" fmla="*/ 17677 h 24268"/>
                  <a:gd name="connsiteX9" fmla="*/ 14221 w 42048"/>
                  <a:gd name="connsiteY9" fmla="*/ 18653 h 24268"/>
                  <a:gd name="connsiteX10" fmla="*/ 16418 w 42048"/>
                  <a:gd name="connsiteY10" fmla="*/ 18653 h 24268"/>
                  <a:gd name="connsiteX11" fmla="*/ 18290 w 42048"/>
                  <a:gd name="connsiteY11" fmla="*/ 18653 h 24268"/>
                  <a:gd name="connsiteX12" fmla="*/ 19917 w 42048"/>
                  <a:gd name="connsiteY12" fmla="*/ 18165 h 24268"/>
                  <a:gd name="connsiteX13" fmla="*/ 21382 w 42048"/>
                  <a:gd name="connsiteY13" fmla="*/ 17758 h 24268"/>
                  <a:gd name="connsiteX14" fmla="*/ 22439 w 42048"/>
                  <a:gd name="connsiteY14" fmla="*/ 17758 h 24268"/>
                  <a:gd name="connsiteX15" fmla="*/ 26996 w 42048"/>
                  <a:gd name="connsiteY15" fmla="*/ 20362 h 24268"/>
                  <a:gd name="connsiteX16" fmla="*/ 26996 w 42048"/>
                  <a:gd name="connsiteY16" fmla="*/ 20850 h 24268"/>
                  <a:gd name="connsiteX17" fmla="*/ 26508 w 42048"/>
                  <a:gd name="connsiteY17" fmla="*/ 21419 h 24268"/>
                  <a:gd name="connsiteX18" fmla="*/ 21219 w 42048"/>
                  <a:gd name="connsiteY18" fmla="*/ 23535 h 24268"/>
                  <a:gd name="connsiteX19" fmla="*/ 15279 w 42048"/>
                  <a:gd name="connsiteY19" fmla="*/ 24267 h 24268"/>
                  <a:gd name="connsiteX20" fmla="*/ 9421 w 42048"/>
                  <a:gd name="connsiteY20" fmla="*/ 23698 h 24268"/>
                  <a:gd name="connsiteX21" fmla="*/ 4213 w 42048"/>
                  <a:gd name="connsiteY21" fmla="*/ 21745 h 24268"/>
                  <a:gd name="connsiteX22" fmla="*/ 715 w 42048"/>
                  <a:gd name="connsiteY22" fmla="*/ 18734 h 24268"/>
                  <a:gd name="connsiteX23" fmla="*/ 64 w 42048"/>
                  <a:gd name="connsiteY23" fmla="*/ 15236 h 24268"/>
                  <a:gd name="connsiteX24" fmla="*/ 1935 w 42048"/>
                  <a:gd name="connsiteY24" fmla="*/ 11656 h 24268"/>
                  <a:gd name="connsiteX25" fmla="*/ 6003 w 42048"/>
                  <a:gd name="connsiteY25" fmla="*/ 8401 h 24268"/>
                  <a:gd name="connsiteX26" fmla="*/ 9990 w 42048"/>
                  <a:gd name="connsiteY26" fmla="*/ 5960 h 24268"/>
                  <a:gd name="connsiteX27" fmla="*/ 14221 w 42048"/>
                  <a:gd name="connsiteY27" fmla="*/ 3601 h 24268"/>
                  <a:gd name="connsiteX28" fmla="*/ 19917 w 42048"/>
                  <a:gd name="connsiteY28" fmla="*/ 1322 h 24268"/>
                  <a:gd name="connsiteX29" fmla="*/ 26101 w 42048"/>
                  <a:gd name="connsiteY29" fmla="*/ 183 h 24268"/>
                  <a:gd name="connsiteX30" fmla="*/ 32203 w 42048"/>
                  <a:gd name="connsiteY30" fmla="*/ 183 h 24268"/>
                  <a:gd name="connsiteX31" fmla="*/ 37655 w 42048"/>
                  <a:gd name="connsiteY31" fmla="*/ 2217 h 24268"/>
                  <a:gd name="connsiteX32" fmla="*/ 41072 w 42048"/>
                  <a:gd name="connsiteY32" fmla="*/ 5146 h 24268"/>
                  <a:gd name="connsiteX33" fmla="*/ 42048 w 42048"/>
                  <a:gd name="connsiteY33" fmla="*/ 8564 h 24268"/>
                  <a:gd name="connsiteX34" fmla="*/ 40747 w 42048"/>
                  <a:gd name="connsiteY34" fmla="*/ 11981 h 24268"/>
                  <a:gd name="connsiteX35" fmla="*/ 37085 w 42048"/>
                  <a:gd name="connsiteY35" fmla="*/ 15073 h 24268"/>
                  <a:gd name="connsiteX36" fmla="*/ 36190 w 42048"/>
                  <a:gd name="connsiteY36" fmla="*/ 15073 h 24268"/>
                  <a:gd name="connsiteX37" fmla="*/ 35295 w 42048"/>
                  <a:gd name="connsiteY37" fmla="*/ 15073 h 24268"/>
                  <a:gd name="connsiteX38" fmla="*/ 30739 w 42048"/>
                  <a:gd name="connsiteY38" fmla="*/ 12388 h 24268"/>
                  <a:gd name="connsiteX39" fmla="*/ 30250 w 42048"/>
                  <a:gd name="connsiteY39" fmla="*/ 11818 h 24268"/>
                  <a:gd name="connsiteX40" fmla="*/ 30901 w 42048"/>
                  <a:gd name="connsiteY40" fmla="*/ 10923 h 24268"/>
                  <a:gd name="connsiteX41" fmla="*/ 31715 w 42048"/>
                  <a:gd name="connsiteY41" fmla="*/ 10028 h 24268"/>
                  <a:gd name="connsiteX42" fmla="*/ 32203 w 42048"/>
                  <a:gd name="connsiteY42" fmla="*/ 8889 h 24268"/>
                  <a:gd name="connsiteX43" fmla="*/ 31796 w 42048"/>
                  <a:gd name="connsiteY43" fmla="*/ 7669 h 24268"/>
                  <a:gd name="connsiteX44" fmla="*/ 30250 w 42048"/>
                  <a:gd name="connsiteY44" fmla="*/ 6285 h 24268"/>
                  <a:gd name="connsiteX45" fmla="*/ 27809 w 42048"/>
                  <a:gd name="connsiteY45" fmla="*/ 5390 h 24268"/>
                  <a:gd name="connsiteX46" fmla="*/ 25287 w 42048"/>
                  <a:gd name="connsiteY46" fmla="*/ 5390 h 24268"/>
                  <a:gd name="connsiteX47" fmla="*/ 22846 w 42048"/>
                  <a:gd name="connsiteY47" fmla="*/ 5960 h 2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2048" h="24268">
                    <a:moveTo>
                      <a:pt x="20812" y="7587"/>
                    </a:moveTo>
                    <a:lnTo>
                      <a:pt x="19022" y="8482"/>
                    </a:lnTo>
                    <a:lnTo>
                      <a:pt x="16825" y="9784"/>
                    </a:lnTo>
                    <a:lnTo>
                      <a:pt x="14628" y="11086"/>
                    </a:lnTo>
                    <a:lnTo>
                      <a:pt x="13001" y="12062"/>
                    </a:lnTo>
                    <a:cubicBezTo>
                      <a:pt x="12358" y="12461"/>
                      <a:pt x="11756" y="12917"/>
                      <a:pt x="11211" y="13446"/>
                    </a:cubicBezTo>
                    <a:cubicBezTo>
                      <a:pt x="10788" y="13812"/>
                      <a:pt x="10479" y="14292"/>
                      <a:pt x="10316" y="14829"/>
                    </a:cubicBezTo>
                    <a:cubicBezTo>
                      <a:pt x="10120" y="15301"/>
                      <a:pt x="10120" y="15830"/>
                      <a:pt x="10316" y="16294"/>
                    </a:cubicBezTo>
                    <a:cubicBezTo>
                      <a:pt x="10690" y="16888"/>
                      <a:pt x="11227" y="17367"/>
                      <a:pt x="11862" y="17677"/>
                    </a:cubicBezTo>
                    <a:cubicBezTo>
                      <a:pt x="12594" y="18124"/>
                      <a:pt x="13391" y="18458"/>
                      <a:pt x="14221" y="18653"/>
                    </a:cubicBezTo>
                    <a:lnTo>
                      <a:pt x="16418" y="18653"/>
                    </a:lnTo>
                    <a:cubicBezTo>
                      <a:pt x="17037" y="18734"/>
                      <a:pt x="17671" y="18734"/>
                      <a:pt x="18290" y="18653"/>
                    </a:cubicBezTo>
                    <a:lnTo>
                      <a:pt x="19917" y="18165"/>
                    </a:lnTo>
                    <a:lnTo>
                      <a:pt x="21382" y="17758"/>
                    </a:lnTo>
                    <a:cubicBezTo>
                      <a:pt x="21731" y="17660"/>
                      <a:pt x="22097" y="17660"/>
                      <a:pt x="22439" y="17758"/>
                    </a:cubicBezTo>
                    <a:lnTo>
                      <a:pt x="26996" y="20362"/>
                    </a:lnTo>
                    <a:cubicBezTo>
                      <a:pt x="26996" y="20362"/>
                      <a:pt x="26996" y="20362"/>
                      <a:pt x="26996" y="20850"/>
                    </a:cubicBezTo>
                    <a:cubicBezTo>
                      <a:pt x="26996" y="21338"/>
                      <a:pt x="26996" y="20850"/>
                      <a:pt x="26508" y="21419"/>
                    </a:cubicBezTo>
                    <a:cubicBezTo>
                      <a:pt x="24848" y="22355"/>
                      <a:pt x="23066" y="23063"/>
                      <a:pt x="21219" y="23535"/>
                    </a:cubicBezTo>
                    <a:cubicBezTo>
                      <a:pt x="19274" y="24023"/>
                      <a:pt x="17281" y="24267"/>
                      <a:pt x="15279" y="24267"/>
                    </a:cubicBezTo>
                    <a:cubicBezTo>
                      <a:pt x="13310" y="24284"/>
                      <a:pt x="11349" y="24096"/>
                      <a:pt x="9421" y="23698"/>
                    </a:cubicBezTo>
                    <a:cubicBezTo>
                      <a:pt x="7590" y="23332"/>
                      <a:pt x="5832" y="22673"/>
                      <a:pt x="4213" y="21745"/>
                    </a:cubicBezTo>
                    <a:cubicBezTo>
                      <a:pt x="2806" y="21062"/>
                      <a:pt x="1602" y="20020"/>
                      <a:pt x="715" y="18734"/>
                    </a:cubicBezTo>
                    <a:cubicBezTo>
                      <a:pt x="104" y="17677"/>
                      <a:pt x="-123" y="16440"/>
                      <a:pt x="64" y="15236"/>
                    </a:cubicBezTo>
                    <a:cubicBezTo>
                      <a:pt x="373" y="13901"/>
                      <a:pt x="1024" y="12673"/>
                      <a:pt x="1935" y="11656"/>
                    </a:cubicBezTo>
                    <a:cubicBezTo>
                      <a:pt x="3131" y="10386"/>
                      <a:pt x="4506" y="9288"/>
                      <a:pt x="6003" y="8401"/>
                    </a:cubicBezTo>
                    <a:lnTo>
                      <a:pt x="9990" y="5960"/>
                    </a:lnTo>
                    <a:lnTo>
                      <a:pt x="14221" y="3601"/>
                    </a:lnTo>
                    <a:cubicBezTo>
                      <a:pt x="16027" y="2624"/>
                      <a:pt x="17940" y="1859"/>
                      <a:pt x="19917" y="1322"/>
                    </a:cubicBezTo>
                    <a:cubicBezTo>
                      <a:pt x="21927" y="704"/>
                      <a:pt x="24001" y="321"/>
                      <a:pt x="26101" y="183"/>
                    </a:cubicBezTo>
                    <a:cubicBezTo>
                      <a:pt x="28127" y="-61"/>
                      <a:pt x="30177" y="-61"/>
                      <a:pt x="32203" y="183"/>
                    </a:cubicBezTo>
                    <a:cubicBezTo>
                      <a:pt x="34123" y="557"/>
                      <a:pt x="35962" y="1241"/>
                      <a:pt x="37655" y="2217"/>
                    </a:cubicBezTo>
                    <a:cubicBezTo>
                      <a:pt x="38997" y="2933"/>
                      <a:pt x="40161" y="3934"/>
                      <a:pt x="41072" y="5146"/>
                    </a:cubicBezTo>
                    <a:cubicBezTo>
                      <a:pt x="41690" y="6180"/>
                      <a:pt x="42032" y="7359"/>
                      <a:pt x="42048" y="8564"/>
                    </a:cubicBezTo>
                    <a:cubicBezTo>
                      <a:pt x="41942" y="9801"/>
                      <a:pt x="41495" y="10988"/>
                      <a:pt x="40747" y="11981"/>
                    </a:cubicBezTo>
                    <a:cubicBezTo>
                      <a:pt x="39754" y="13250"/>
                      <a:pt x="38509" y="14308"/>
                      <a:pt x="37085" y="15073"/>
                    </a:cubicBezTo>
                    <a:cubicBezTo>
                      <a:pt x="36792" y="15154"/>
                      <a:pt x="36483" y="15154"/>
                      <a:pt x="36190" y="15073"/>
                    </a:cubicBezTo>
                    <a:cubicBezTo>
                      <a:pt x="35897" y="15163"/>
                      <a:pt x="35588" y="15163"/>
                      <a:pt x="35295" y="15073"/>
                    </a:cubicBezTo>
                    <a:lnTo>
                      <a:pt x="30739" y="12388"/>
                    </a:lnTo>
                    <a:cubicBezTo>
                      <a:pt x="30332" y="12388"/>
                      <a:pt x="30169" y="11981"/>
                      <a:pt x="30250" y="11818"/>
                    </a:cubicBezTo>
                    <a:cubicBezTo>
                      <a:pt x="30421" y="11493"/>
                      <a:pt x="30641" y="11192"/>
                      <a:pt x="30901" y="10923"/>
                    </a:cubicBezTo>
                    <a:cubicBezTo>
                      <a:pt x="31210" y="10663"/>
                      <a:pt x="31487" y="10362"/>
                      <a:pt x="31715" y="10028"/>
                    </a:cubicBezTo>
                    <a:cubicBezTo>
                      <a:pt x="31959" y="9687"/>
                      <a:pt x="32130" y="9304"/>
                      <a:pt x="32203" y="8889"/>
                    </a:cubicBezTo>
                    <a:cubicBezTo>
                      <a:pt x="32219" y="8450"/>
                      <a:pt x="32073" y="8019"/>
                      <a:pt x="31796" y="7669"/>
                    </a:cubicBezTo>
                    <a:cubicBezTo>
                      <a:pt x="31398" y="7091"/>
                      <a:pt x="30869" y="6619"/>
                      <a:pt x="30250" y="6285"/>
                    </a:cubicBezTo>
                    <a:cubicBezTo>
                      <a:pt x="29477" y="5879"/>
                      <a:pt x="28655" y="5578"/>
                      <a:pt x="27809" y="5390"/>
                    </a:cubicBezTo>
                    <a:cubicBezTo>
                      <a:pt x="26971" y="5309"/>
                      <a:pt x="26125" y="5309"/>
                      <a:pt x="25287" y="5390"/>
                    </a:cubicBezTo>
                    <a:lnTo>
                      <a:pt x="22846" y="5960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8" name="Freeform: Shape 727">
                <a:extLst>
                  <a:ext uri="{FF2B5EF4-FFF2-40B4-BE49-F238E27FC236}">
                    <a16:creationId xmlns:a16="http://schemas.microsoft.com/office/drawing/2014/main" id="{D7F55062-0CE4-EE2C-9102-3C33183CB4FB}"/>
                  </a:ext>
                </a:extLst>
              </p:cNvPr>
              <p:cNvSpPr/>
              <p:nvPr/>
            </p:nvSpPr>
            <p:spPr>
              <a:xfrm>
                <a:off x="6370549" y="5199266"/>
                <a:ext cx="38819" cy="22479"/>
              </a:xfrm>
              <a:custGeom>
                <a:avLst/>
                <a:gdLst>
                  <a:gd name="connsiteX0" fmla="*/ 11458 w 38819"/>
                  <a:gd name="connsiteY0" fmla="*/ 4091 h 22479"/>
                  <a:gd name="connsiteX1" fmla="*/ 11458 w 38819"/>
                  <a:gd name="connsiteY1" fmla="*/ 3521 h 22479"/>
                  <a:gd name="connsiteX2" fmla="*/ 12028 w 38819"/>
                  <a:gd name="connsiteY2" fmla="*/ 2789 h 22479"/>
                  <a:gd name="connsiteX3" fmla="*/ 16747 w 38819"/>
                  <a:gd name="connsiteY3" fmla="*/ 104 h 22479"/>
                  <a:gd name="connsiteX4" fmla="*/ 17886 w 38819"/>
                  <a:gd name="connsiteY4" fmla="*/ 104 h 22479"/>
                  <a:gd name="connsiteX5" fmla="*/ 18944 w 38819"/>
                  <a:gd name="connsiteY5" fmla="*/ 104 h 22479"/>
                  <a:gd name="connsiteX6" fmla="*/ 38716 w 38819"/>
                  <a:gd name="connsiteY6" fmla="*/ 11495 h 22479"/>
                  <a:gd name="connsiteX7" fmla="*/ 38716 w 38819"/>
                  <a:gd name="connsiteY7" fmla="*/ 12146 h 22479"/>
                  <a:gd name="connsiteX8" fmla="*/ 38065 w 38819"/>
                  <a:gd name="connsiteY8" fmla="*/ 12797 h 22479"/>
                  <a:gd name="connsiteX9" fmla="*/ 33590 w 38819"/>
                  <a:gd name="connsiteY9" fmla="*/ 15238 h 22479"/>
                  <a:gd name="connsiteX10" fmla="*/ 32451 w 38819"/>
                  <a:gd name="connsiteY10" fmla="*/ 15645 h 22479"/>
                  <a:gd name="connsiteX11" fmla="*/ 31393 w 38819"/>
                  <a:gd name="connsiteY11" fmla="*/ 15645 h 22479"/>
                  <a:gd name="connsiteX12" fmla="*/ 67 w 38819"/>
                  <a:gd name="connsiteY12" fmla="*/ 10681 h 22479"/>
                  <a:gd name="connsiteX13" fmla="*/ 67 w 38819"/>
                  <a:gd name="connsiteY13" fmla="*/ 10112 h 22479"/>
                  <a:gd name="connsiteX14" fmla="*/ 718 w 38819"/>
                  <a:gd name="connsiteY14" fmla="*/ 9461 h 22479"/>
                  <a:gd name="connsiteX15" fmla="*/ 5356 w 38819"/>
                  <a:gd name="connsiteY15" fmla="*/ 6695 h 22479"/>
                  <a:gd name="connsiteX16" fmla="*/ 6576 w 38819"/>
                  <a:gd name="connsiteY16" fmla="*/ 6695 h 22479"/>
                  <a:gd name="connsiteX17" fmla="*/ 7553 w 38819"/>
                  <a:gd name="connsiteY17" fmla="*/ 6695 h 22479"/>
                  <a:gd name="connsiteX18" fmla="*/ 27406 w 38819"/>
                  <a:gd name="connsiteY18" fmla="*/ 18167 h 22479"/>
                  <a:gd name="connsiteX19" fmla="*/ 27406 w 38819"/>
                  <a:gd name="connsiteY19" fmla="*/ 18736 h 22479"/>
                  <a:gd name="connsiteX20" fmla="*/ 26837 w 38819"/>
                  <a:gd name="connsiteY20" fmla="*/ 19388 h 22479"/>
                  <a:gd name="connsiteX21" fmla="*/ 22117 w 38819"/>
                  <a:gd name="connsiteY21" fmla="*/ 22072 h 22479"/>
                  <a:gd name="connsiteX22" fmla="*/ 20978 w 38819"/>
                  <a:gd name="connsiteY22" fmla="*/ 22479 h 22479"/>
                  <a:gd name="connsiteX23" fmla="*/ 19920 w 38819"/>
                  <a:gd name="connsiteY23" fmla="*/ 22479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8819" h="22479">
                    <a:moveTo>
                      <a:pt x="11458" y="4091"/>
                    </a:moveTo>
                    <a:cubicBezTo>
                      <a:pt x="11458" y="4091"/>
                      <a:pt x="11458" y="4091"/>
                      <a:pt x="11458" y="3521"/>
                    </a:cubicBezTo>
                    <a:cubicBezTo>
                      <a:pt x="11564" y="3220"/>
                      <a:pt x="11768" y="2968"/>
                      <a:pt x="12028" y="2789"/>
                    </a:cubicBezTo>
                    <a:lnTo>
                      <a:pt x="16747" y="104"/>
                    </a:lnTo>
                    <a:cubicBezTo>
                      <a:pt x="17122" y="22"/>
                      <a:pt x="17512" y="22"/>
                      <a:pt x="17886" y="104"/>
                    </a:cubicBezTo>
                    <a:cubicBezTo>
                      <a:pt x="18228" y="-35"/>
                      <a:pt x="18602" y="-35"/>
                      <a:pt x="18944" y="104"/>
                    </a:cubicBezTo>
                    <a:lnTo>
                      <a:pt x="38716" y="11495"/>
                    </a:lnTo>
                    <a:cubicBezTo>
                      <a:pt x="38854" y="11690"/>
                      <a:pt x="38854" y="11951"/>
                      <a:pt x="38716" y="12146"/>
                    </a:cubicBezTo>
                    <a:cubicBezTo>
                      <a:pt x="38610" y="12447"/>
                      <a:pt x="38366" y="12691"/>
                      <a:pt x="38065" y="12797"/>
                    </a:cubicBezTo>
                    <a:lnTo>
                      <a:pt x="33590" y="15238"/>
                    </a:lnTo>
                    <a:cubicBezTo>
                      <a:pt x="33248" y="15458"/>
                      <a:pt x="32858" y="15596"/>
                      <a:pt x="32451" y="15645"/>
                    </a:cubicBezTo>
                    <a:lnTo>
                      <a:pt x="31393" y="15645"/>
                    </a:lnTo>
                    <a:close/>
                    <a:moveTo>
                      <a:pt x="67" y="10681"/>
                    </a:moveTo>
                    <a:cubicBezTo>
                      <a:pt x="-22" y="10502"/>
                      <a:pt x="-22" y="10291"/>
                      <a:pt x="67" y="10112"/>
                    </a:cubicBezTo>
                    <a:cubicBezTo>
                      <a:pt x="189" y="9819"/>
                      <a:pt x="425" y="9583"/>
                      <a:pt x="718" y="9461"/>
                    </a:cubicBezTo>
                    <a:lnTo>
                      <a:pt x="5356" y="6695"/>
                    </a:lnTo>
                    <a:cubicBezTo>
                      <a:pt x="5755" y="6613"/>
                      <a:pt x="6178" y="6613"/>
                      <a:pt x="6576" y="6695"/>
                    </a:cubicBezTo>
                    <a:cubicBezTo>
                      <a:pt x="6894" y="6605"/>
                      <a:pt x="7235" y="6605"/>
                      <a:pt x="7553" y="6695"/>
                    </a:cubicBezTo>
                    <a:lnTo>
                      <a:pt x="27406" y="18167"/>
                    </a:lnTo>
                    <a:cubicBezTo>
                      <a:pt x="27561" y="18322"/>
                      <a:pt x="27561" y="18582"/>
                      <a:pt x="27406" y="18736"/>
                    </a:cubicBezTo>
                    <a:cubicBezTo>
                      <a:pt x="27406" y="18736"/>
                      <a:pt x="27406" y="19225"/>
                      <a:pt x="26837" y="19388"/>
                    </a:cubicBezTo>
                    <a:lnTo>
                      <a:pt x="22117" y="22072"/>
                    </a:lnTo>
                    <a:cubicBezTo>
                      <a:pt x="21776" y="22292"/>
                      <a:pt x="21385" y="22431"/>
                      <a:pt x="20978" y="22479"/>
                    </a:cubicBezTo>
                    <a:lnTo>
                      <a:pt x="19920" y="22479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9" name="Freeform: Shape 728">
                <a:extLst>
                  <a:ext uri="{FF2B5EF4-FFF2-40B4-BE49-F238E27FC236}">
                    <a16:creationId xmlns:a16="http://schemas.microsoft.com/office/drawing/2014/main" id="{D7E3FE45-52D7-5510-6D23-E0C0C7411DE6}"/>
                  </a:ext>
                </a:extLst>
              </p:cNvPr>
              <p:cNvSpPr/>
              <p:nvPr/>
            </p:nvSpPr>
            <p:spPr>
              <a:xfrm>
                <a:off x="6482007" y="5263632"/>
                <a:ext cx="30184" cy="16850"/>
              </a:xfrm>
              <a:custGeom>
                <a:avLst/>
                <a:gdLst>
                  <a:gd name="connsiteX0" fmla="*/ 14318 w 30184"/>
                  <a:gd name="connsiteY0" fmla="*/ 12302 h 16850"/>
                  <a:gd name="connsiteX1" fmla="*/ 6670 w 30184"/>
                  <a:gd name="connsiteY1" fmla="*/ 16778 h 16850"/>
                  <a:gd name="connsiteX2" fmla="*/ 5531 w 30184"/>
                  <a:gd name="connsiteY2" fmla="*/ 16778 h 16850"/>
                  <a:gd name="connsiteX3" fmla="*/ 4473 w 30184"/>
                  <a:gd name="connsiteY3" fmla="*/ 16778 h 16850"/>
                  <a:gd name="connsiteX4" fmla="*/ 79 w 30184"/>
                  <a:gd name="connsiteY4" fmla="*/ 14255 h 16850"/>
                  <a:gd name="connsiteX5" fmla="*/ 79 w 30184"/>
                  <a:gd name="connsiteY5" fmla="*/ 13604 h 16850"/>
                  <a:gd name="connsiteX6" fmla="*/ 730 w 30184"/>
                  <a:gd name="connsiteY6" fmla="*/ 12953 h 16850"/>
                  <a:gd name="connsiteX7" fmla="*/ 8379 w 30184"/>
                  <a:gd name="connsiteY7" fmla="*/ 8560 h 16850"/>
                  <a:gd name="connsiteX8" fmla="*/ 3009 w 30184"/>
                  <a:gd name="connsiteY8" fmla="*/ 5387 h 16850"/>
                  <a:gd name="connsiteX9" fmla="*/ 3009 w 30184"/>
                  <a:gd name="connsiteY9" fmla="*/ 4817 h 16850"/>
                  <a:gd name="connsiteX10" fmla="*/ 3578 w 30184"/>
                  <a:gd name="connsiteY10" fmla="*/ 4166 h 16850"/>
                  <a:gd name="connsiteX11" fmla="*/ 8297 w 30184"/>
                  <a:gd name="connsiteY11" fmla="*/ 1399 h 16850"/>
                  <a:gd name="connsiteX12" fmla="*/ 9437 w 30184"/>
                  <a:gd name="connsiteY12" fmla="*/ 1399 h 16850"/>
                  <a:gd name="connsiteX13" fmla="*/ 10494 w 30184"/>
                  <a:gd name="connsiteY13" fmla="*/ 1399 h 16850"/>
                  <a:gd name="connsiteX14" fmla="*/ 15864 w 30184"/>
                  <a:gd name="connsiteY14" fmla="*/ 4573 h 16850"/>
                  <a:gd name="connsiteX15" fmla="*/ 23594 w 30184"/>
                  <a:gd name="connsiteY15" fmla="*/ 98 h 16850"/>
                  <a:gd name="connsiteX16" fmla="*/ 24733 w 30184"/>
                  <a:gd name="connsiteY16" fmla="*/ 98 h 16850"/>
                  <a:gd name="connsiteX17" fmla="*/ 25791 w 30184"/>
                  <a:gd name="connsiteY17" fmla="*/ 98 h 16850"/>
                  <a:gd name="connsiteX18" fmla="*/ 30185 w 30184"/>
                  <a:gd name="connsiteY18" fmla="*/ 2620 h 16850"/>
                  <a:gd name="connsiteX19" fmla="*/ 30185 w 30184"/>
                  <a:gd name="connsiteY19" fmla="*/ 3190 h 16850"/>
                  <a:gd name="connsiteX20" fmla="*/ 29615 w 30184"/>
                  <a:gd name="connsiteY20" fmla="*/ 3922 h 16850"/>
                  <a:gd name="connsiteX21" fmla="*/ 21967 w 30184"/>
                  <a:gd name="connsiteY21" fmla="*/ 8316 h 16850"/>
                  <a:gd name="connsiteX22" fmla="*/ 27337 w 30184"/>
                  <a:gd name="connsiteY22" fmla="*/ 11408 h 16850"/>
                  <a:gd name="connsiteX23" fmla="*/ 27337 w 30184"/>
                  <a:gd name="connsiteY23" fmla="*/ 11977 h 16850"/>
                  <a:gd name="connsiteX24" fmla="*/ 26767 w 30184"/>
                  <a:gd name="connsiteY24" fmla="*/ 12709 h 16850"/>
                  <a:gd name="connsiteX25" fmla="*/ 22048 w 30184"/>
                  <a:gd name="connsiteY25" fmla="*/ 15394 h 16850"/>
                  <a:gd name="connsiteX26" fmla="*/ 20909 w 30184"/>
                  <a:gd name="connsiteY26" fmla="*/ 15394 h 16850"/>
                  <a:gd name="connsiteX27" fmla="*/ 19851 w 30184"/>
                  <a:gd name="connsiteY27" fmla="*/ 15394 h 1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184" h="16850">
                    <a:moveTo>
                      <a:pt x="14318" y="12302"/>
                    </a:moveTo>
                    <a:lnTo>
                      <a:pt x="6670" y="16778"/>
                    </a:lnTo>
                    <a:lnTo>
                      <a:pt x="5531" y="16778"/>
                    </a:lnTo>
                    <a:cubicBezTo>
                      <a:pt x="5181" y="16875"/>
                      <a:pt x="4823" y="16875"/>
                      <a:pt x="4473" y="16778"/>
                    </a:cubicBezTo>
                    <a:lnTo>
                      <a:pt x="79" y="14255"/>
                    </a:lnTo>
                    <a:cubicBezTo>
                      <a:pt x="-26" y="14052"/>
                      <a:pt x="-26" y="13808"/>
                      <a:pt x="79" y="13604"/>
                    </a:cubicBezTo>
                    <a:cubicBezTo>
                      <a:pt x="202" y="13312"/>
                      <a:pt x="437" y="13075"/>
                      <a:pt x="730" y="12953"/>
                    </a:cubicBezTo>
                    <a:lnTo>
                      <a:pt x="8379" y="8560"/>
                    </a:lnTo>
                    <a:lnTo>
                      <a:pt x="3009" y="5387"/>
                    </a:lnTo>
                    <a:cubicBezTo>
                      <a:pt x="3009" y="5387"/>
                      <a:pt x="3009" y="5387"/>
                      <a:pt x="3009" y="4817"/>
                    </a:cubicBezTo>
                    <a:cubicBezTo>
                      <a:pt x="3098" y="4532"/>
                      <a:pt x="3302" y="4288"/>
                      <a:pt x="3578" y="4166"/>
                    </a:cubicBezTo>
                    <a:lnTo>
                      <a:pt x="8297" y="1399"/>
                    </a:lnTo>
                    <a:lnTo>
                      <a:pt x="9437" y="1399"/>
                    </a:lnTo>
                    <a:cubicBezTo>
                      <a:pt x="9786" y="1302"/>
                      <a:pt x="10152" y="1302"/>
                      <a:pt x="10494" y="1399"/>
                    </a:cubicBezTo>
                    <a:lnTo>
                      <a:pt x="15864" y="4573"/>
                    </a:lnTo>
                    <a:lnTo>
                      <a:pt x="23594" y="98"/>
                    </a:lnTo>
                    <a:cubicBezTo>
                      <a:pt x="23968" y="16"/>
                      <a:pt x="24359" y="16"/>
                      <a:pt x="24733" y="98"/>
                    </a:cubicBezTo>
                    <a:cubicBezTo>
                      <a:pt x="25075" y="-33"/>
                      <a:pt x="25449" y="-33"/>
                      <a:pt x="25791" y="98"/>
                    </a:cubicBezTo>
                    <a:lnTo>
                      <a:pt x="30185" y="2620"/>
                    </a:lnTo>
                    <a:cubicBezTo>
                      <a:pt x="30185" y="2620"/>
                      <a:pt x="30185" y="2620"/>
                      <a:pt x="30185" y="3190"/>
                    </a:cubicBezTo>
                    <a:cubicBezTo>
                      <a:pt x="30079" y="3491"/>
                      <a:pt x="29876" y="3743"/>
                      <a:pt x="29615" y="3922"/>
                    </a:cubicBezTo>
                    <a:lnTo>
                      <a:pt x="21967" y="8316"/>
                    </a:lnTo>
                    <a:lnTo>
                      <a:pt x="27337" y="11408"/>
                    </a:lnTo>
                    <a:cubicBezTo>
                      <a:pt x="27337" y="11408"/>
                      <a:pt x="27337" y="11408"/>
                      <a:pt x="27337" y="11977"/>
                    </a:cubicBezTo>
                    <a:cubicBezTo>
                      <a:pt x="27247" y="12286"/>
                      <a:pt x="27044" y="12547"/>
                      <a:pt x="26767" y="12709"/>
                    </a:cubicBezTo>
                    <a:lnTo>
                      <a:pt x="22048" y="15394"/>
                    </a:lnTo>
                    <a:cubicBezTo>
                      <a:pt x="21674" y="15476"/>
                      <a:pt x="21283" y="15476"/>
                      <a:pt x="20909" y="15394"/>
                    </a:cubicBezTo>
                    <a:cubicBezTo>
                      <a:pt x="20567" y="15533"/>
                      <a:pt x="20193" y="15533"/>
                      <a:pt x="19851" y="15394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0" name="Freeform: Shape 729">
                <a:extLst>
                  <a:ext uri="{FF2B5EF4-FFF2-40B4-BE49-F238E27FC236}">
                    <a16:creationId xmlns:a16="http://schemas.microsoft.com/office/drawing/2014/main" id="{57D31B80-B476-F65E-C859-2263EFADC04A}"/>
                  </a:ext>
                </a:extLst>
              </p:cNvPr>
              <p:cNvSpPr/>
              <p:nvPr/>
            </p:nvSpPr>
            <p:spPr>
              <a:xfrm>
                <a:off x="6497872" y="4913125"/>
                <a:ext cx="765732" cy="499683"/>
              </a:xfrm>
              <a:custGeom>
                <a:avLst/>
                <a:gdLst>
                  <a:gd name="connsiteX0" fmla="*/ 0 w 765732"/>
                  <a:gd name="connsiteY0" fmla="*/ 441490 h 499683"/>
                  <a:gd name="connsiteX1" fmla="*/ 27013 w 765732"/>
                  <a:gd name="connsiteY1" fmla="*/ 435062 h 499683"/>
                  <a:gd name="connsiteX2" fmla="*/ 754585 w 765732"/>
                  <a:gd name="connsiteY2" fmla="*/ 15053 h 499683"/>
                  <a:gd name="connsiteX3" fmla="*/ 765732 w 765732"/>
                  <a:gd name="connsiteY3" fmla="*/ 0 h 499683"/>
                  <a:gd name="connsiteX4" fmla="*/ 765732 w 765732"/>
                  <a:gd name="connsiteY4" fmla="*/ 57770 h 499683"/>
                  <a:gd name="connsiteX5" fmla="*/ 754585 w 765732"/>
                  <a:gd name="connsiteY5" fmla="*/ 73229 h 499683"/>
                  <a:gd name="connsiteX6" fmla="*/ 27095 w 765732"/>
                  <a:gd name="connsiteY6" fmla="*/ 493239 h 499683"/>
                  <a:gd name="connsiteX7" fmla="*/ 163 w 765732"/>
                  <a:gd name="connsiteY7" fmla="*/ 499667 h 49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5732" h="499683">
                    <a:moveTo>
                      <a:pt x="0" y="441490"/>
                    </a:moveTo>
                    <a:cubicBezTo>
                      <a:pt x="9414" y="441742"/>
                      <a:pt x="18722" y="439529"/>
                      <a:pt x="27013" y="435062"/>
                    </a:cubicBezTo>
                    <a:lnTo>
                      <a:pt x="754585" y="15053"/>
                    </a:lnTo>
                    <a:cubicBezTo>
                      <a:pt x="760631" y="12270"/>
                      <a:pt x="764837" y="6591"/>
                      <a:pt x="765732" y="0"/>
                    </a:cubicBezTo>
                    <a:cubicBezTo>
                      <a:pt x="765732" y="6428"/>
                      <a:pt x="765732" y="52237"/>
                      <a:pt x="765732" y="57770"/>
                    </a:cubicBezTo>
                    <a:cubicBezTo>
                      <a:pt x="765098" y="64564"/>
                      <a:pt x="760834" y="70479"/>
                      <a:pt x="754585" y="73229"/>
                    </a:cubicBezTo>
                    <a:lnTo>
                      <a:pt x="27095" y="493239"/>
                    </a:lnTo>
                    <a:cubicBezTo>
                      <a:pt x="18828" y="497681"/>
                      <a:pt x="9544" y="499902"/>
                      <a:pt x="163" y="499667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1" name="Freeform: Shape 730">
                <a:extLst>
                  <a:ext uri="{FF2B5EF4-FFF2-40B4-BE49-F238E27FC236}">
                    <a16:creationId xmlns:a16="http://schemas.microsoft.com/office/drawing/2014/main" id="{ECF90DAC-66E9-4352-D595-84538858B9B0}"/>
                  </a:ext>
                </a:extLst>
              </p:cNvPr>
              <p:cNvSpPr/>
              <p:nvPr/>
            </p:nvSpPr>
            <p:spPr>
              <a:xfrm>
                <a:off x="6052291" y="5097256"/>
                <a:ext cx="445580" cy="316198"/>
              </a:xfrm>
              <a:custGeom>
                <a:avLst/>
                <a:gdLst>
                  <a:gd name="connsiteX0" fmla="*/ 185 w 445580"/>
                  <a:gd name="connsiteY0" fmla="*/ 0 h 316198"/>
                  <a:gd name="connsiteX1" fmla="*/ 185 w 445580"/>
                  <a:gd name="connsiteY1" fmla="*/ 0 h 316198"/>
                  <a:gd name="connsiteX2" fmla="*/ 11332 w 445580"/>
                  <a:gd name="connsiteY2" fmla="*/ 16273 h 316198"/>
                  <a:gd name="connsiteX3" fmla="*/ 418974 w 445580"/>
                  <a:gd name="connsiteY3" fmla="*/ 251583 h 316198"/>
                  <a:gd name="connsiteX4" fmla="*/ 445580 w 445580"/>
                  <a:gd name="connsiteY4" fmla="*/ 258010 h 316198"/>
                  <a:gd name="connsiteX5" fmla="*/ 445580 w 445580"/>
                  <a:gd name="connsiteY5" fmla="*/ 316187 h 316198"/>
                  <a:gd name="connsiteX6" fmla="*/ 418811 w 445580"/>
                  <a:gd name="connsiteY6" fmla="*/ 309759 h 316198"/>
                  <a:gd name="connsiteX7" fmla="*/ 11169 w 445580"/>
                  <a:gd name="connsiteY7" fmla="*/ 74450 h 316198"/>
                  <a:gd name="connsiteX8" fmla="*/ 22 w 445580"/>
                  <a:gd name="connsiteY8" fmla="*/ 59153 h 316198"/>
                  <a:gd name="connsiteX9" fmla="*/ 185 w 445580"/>
                  <a:gd name="connsiteY9" fmla="*/ 0 h 31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5580" h="316198">
                    <a:moveTo>
                      <a:pt x="185" y="0"/>
                    </a:moveTo>
                    <a:lnTo>
                      <a:pt x="185" y="0"/>
                    </a:lnTo>
                    <a:cubicBezTo>
                      <a:pt x="470" y="7111"/>
                      <a:pt x="4798" y="13433"/>
                      <a:pt x="11332" y="16273"/>
                    </a:cubicBezTo>
                    <a:lnTo>
                      <a:pt x="418974" y="251583"/>
                    </a:lnTo>
                    <a:cubicBezTo>
                      <a:pt x="427143" y="255984"/>
                      <a:pt x="436305" y="258198"/>
                      <a:pt x="445580" y="258010"/>
                    </a:cubicBezTo>
                    <a:lnTo>
                      <a:pt x="445580" y="316187"/>
                    </a:lnTo>
                    <a:cubicBezTo>
                      <a:pt x="436256" y="316382"/>
                      <a:pt x="427037" y="314169"/>
                      <a:pt x="418811" y="309759"/>
                    </a:cubicBezTo>
                    <a:lnTo>
                      <a:pt x="11169" y="74450"/>
                    </a:lnTo>
                    <a:cubicBezTo>
                      <a:pt x="5002" y="71691"/>
                      <a:pt x="763" y="65866"/>
                      <a:pt x="22" y="59153"/>
                    </a:cubicBezTo>
                    <a:cubicBezTo>
                      <a:pt x="-59" y="52806"/>
                      <a:pt x="103" y="5614"/>
                      <a:pt x="18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2" name="Freeform: Shape 731">
                <a:extLst>
                  <a:ext uri="{FF2B5EF4-FFF2-40B4-BE49-F238E27FC236}">
                    <a16:creationId xmlns:a16="http://schemas.microsoft.com/office/drawing/2014/main" id="{D25D2FCD-DAEC-2EE0-A00D-14B03E5D7DF1}"/>
                  </a:ext>
                </a:extLst>
              </p:cNvPr>
              <p:cNvSpPr/>
              <p:nvPr/>
            </p:nvSpPr>
            <p:spPr>
              <a:xfrm>
                <a:off x="6818127" y="4689126"/>
                <a:ext cx="381963" cy="313135"/>
              </a:xfrm>
              <a:custGeom>
                <a:avLst/>
                <a:gdLst>
                  <a:gd name="connsiteX0" fmla="*/ 0 w 381963"/>
                  <a:gd name="connsiteY0" fmla="*/ 0 h 313135"/>
                  <a:gd name="connsiteX1" fmla="*/ 0 w 381963"/>
                  <a:gd name="connsiteY1" fmla="*/ 0 h 313135"/>
                  <a:gd name="connsiteX2" fmla="*/ 6672 w 381963"/>
                  <a:gd name="connsiteY2" fmla="*/ 1627 h 313135"/>
                  <a:gd name="connsiteX3" fmla="*/ 379164 w 381963"/>
                  <a:gd name="connsiteY3" fmla="*/ 216677 h 313135"/>
                  <a:gd name="connsiteX4" fmla="*/ 381760 w 381963"/>
                  <a:gd name="connsiteY4" fmla="*/ 221811 h 313135"/>
                  <a:gd name="connsiteX5" fmla="*/ 379164 w 381963"/>
                  <a:gd name="connsiteY5" fmla="*/ 224407 h 313135"/>
                  <a:gd name="connsiteX6" fmla="*/ 228231 w 381963"/>
                  <a:gd name="connsiteY6" fmla="*/ 311549 h 313135"/>
                  <a:gd name="connsiteX7" fmla="*/ 214805 w 381963"/>
                  <a:gd name="connsiteY7" fmla="*/ 311549 h 313135"/>
                  <a:gd name="connsiteX8" fmla="*/ 244 w 381963"/>
                  <a:gd name="connsiteY8" fmla="*/ 187548 h 3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963" h="313135">
                    <a:moveTo>
                      <a:pt x="0" y="0"/>
                    </a:moveTo>
                    <a:lnTo>
                      <a:pt x="0" y="0"/>
                    </a:lnTo>
                    <a:cubicBezTo>
                      <a:pt x="2319" y="0"/>
                      <a:pt x="4613" y="553"/>
                      <a:pt x="6672" y="1627"/>
                    </a:cubicBezTo>
                    <a:lnTo>
                      <a:pt x="379164" y="216677"/>
                    </a:lnTo>
                    <a:cubicBezTo>
                      <a:pt x="381296" y="217377"/>
                      <a:pt x="382459" y="219679"/>
                      <a:pt x="381760" y="221811"/>
                    </a:cubicBezTo>
                    <a:cubicBezTo>
                      <a:pt x="381353" y="223040"/>
                      <a:pt x="380393" y="224000"/>
                      <a:pt x="379164" y="224407"/>
                    </a:cubicBezTo>
                    <a:lnTo>
                      <a:pt x="228231" y="311549"/>
                    </a:lnTo>
                    <a:cubicBezTo>
                      <a:pt x="224008" y="313665"/>
                      <a:pt x="219028" y="313665"/>
                      <a:pt x="214805" y="311549"/>
                    </a:cubicBezTo>
                    <a:lnTo>
                      <a:pt x="244" y="187548"/>
                    </a:ln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3" name="Freeform: Shape 732">
                <a:extLst>
                  <a:ext uri="{FF2B5EF4-FFF2-40B4-BE49-F238E27FC236}">
                    <a16:creationId xmlns:a16="http://schemas.microsoft.com/office/drawing/2014/main" id="{44505126-FCC4-00C2-E82C-3C8D6D60EBCE}"/>
                  </a:ext>
                </a:extLst>
              </p:cNvPr>
              <p:cNvSpPr/>
              <p:nvPr/>
            </p:nvSpPr>
            <p:spPr>
              <a:xfrm>
                <a:off x="6657592" y="4689124"/>
                <a:ext cx="160534" cy="187549"/>
              </a:xfrm>
              <a:custGeom>
                <a:avLst/>
                <a:gdLst>
                  <a:gd name="connsiteX0" fmla="*/ 2929 w 160534"/>
                  <a:gd name="connsiteY0" fmla="*/ 88771 h 187549"/>
                  <a:gd name="connsiteX1" fmla="*/ 153781 w 160534"/>
                  <a:gd name="connsiteY1" fmla="*/ 1629 h 187549"/>
                  <a:gd name="connsiteX2" fmla="*/ 160535 w 160534"/>
                  <a:gd name="connsiteY2" fmla="*/ 1 h 187549"/>
                  <a:gd name="connsiteX3" fmla="*/ 160535 w 160534"/>
                  <a:gd name="connsiteY3" fmla="*/ 187549 h 187549"/>
                  <a:gd name="connsiteX4" fmla="*/ 8544 w 160534"/>
                  <a:gd name="connsiteY4" fmla="*/ 99918 h 187549"/>
                  <a:gd name="connsiteX5" fmla="*/ 2685 w 160534"/>
                  <a:gd name="connsiteY5" fmla="*/ 96501 h 187549"/>
                  <a:gd name="connsiteX6" fmla="*/ 244 w 160534"/>
                  <a:gd name="connsiteY6" fmla="*/ 91294 h 187549"/>
                  <a:gd name="connsiteX7" fmla="*/ 2929 w 160534"/>
                  <a:gd name="connsiteY7" fmla="*/ 88771 h 187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534" h="187549">
                    <a:moveTo>
                      <a:pt x="2929" y="88771"/>
                    </a:moveTo>
                    <a:lnTo>
                      <a:pt x="153781" y="1629"/>
                    </a:lnTo>
                    <a:cubicBezTo>
                      <a:pt x="155864" y="530"/>
                      <a:pt x="158183" y="-31"/>
                      <a:pt x="160535" y="1"/>
                    </a:cubicBezTo>
                    <a:lnTo>
                      <a:pt x="160535" y="187549"/>
                    </a:lnTo>
                    <a:lnTo>
                      <a:pt x="8544" y="99918"/>
                    </a:lnTo>
                    <a:lnTo>
                      <a:pt x="2685" y="96501"/>
                    </a:lnTo>
                    <a:cubicBezTo>
                      <a:pt x="570" y="95736"/>
                      <a:pt x="-520" y="93401"/>
                      <a:pt x="244" y="91294"/>
                    </a:cubicBezTo>
                    <a:cubicBezTo>
                      <a:pt x="692" y="90073"/>
                      <a:pt x="1684" y="89138"/>
                      <a:pt x="2929" y="88771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4" name="Freeform: Shape 733">
                <a:extLst>
                  <a:ext uri="{FF2B5EF4-FFF2-40B4-BE49-F238E27FC236}">
                    <a16:creationId xmlns:a16="http://schemas.microsoft.com/office/drawing/2014/main" id="{9DDEB536-4390-6590-92B4-414D1CB1BF2A}"/>
                  </a:ext>
                </a:extLst>
              </p:cNvPr>
              <p:cNvSpPr/>
              <p:nvPr/>
            </p:nvSpPr>
            <p:spPr>
              <a:xfrm>
                <a:off x="6666380" y="4703670"/>
                <a:ext cx="524645" cy="298510"/>
              </a:xfrm>
              <a:custGeom>
                <a:avLst/>
                <a:gdLst>
                  <a:gd name="connsiteX0" fmla="*/ 0 w 524645"/>
                  <a:gd name="connsiteY0" fmla="*/ 85373 h 298510"/>
                  <a:gd name="connsiteX1" fmla="*/ 145075 w 524645"/>
                  <a:gd name="connsiteY1" fmla="*/ 1648 h 298510"/>
                  <a:gd name="connsiteX2" fmla="*/ 158500 w 524645"/>
                  <a:gd name="connsiteY2" fmla="*/ 1648 h 298510"/>
                  <a:gd name="connsiteX3" fmla="*/ 524646 w 524645"/>
                  <a:gd name="connsiteY3" fmla="*/ 213198 h 298510"/>
                  <a:gd name="connsiteX4" fmla="*/ 379652 w 524645"/>
                  <a:gd name="connsiteY4" fmla="*/ 296924 h 298510"/>
                  <a:gd name="connsiteX5" fmla="*/ 366227 w 524645"/>
                  <a:gd name="connsiteY5" fmla="*/ 296924 h 298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645" h="298510">
                    <a:moveTo>
                      <a:pt x="0" y="85373"/>
                    </a:moveTo>
                    <a:lnTo>
                      <a:pt x="145075" y="1648"/>
                    </a:lnTo>
                    <a:cubicBezTo>
                      <a:pt x="149281" y="-549"/>
                      <a:pt x="154294" y="-549"/>
                      <a:pt x="158500" y="1648"/>
                    </a:cubicBezTo>
                    <a:lnTo>
                      <a:pt x="524646" y="213198"/>
                    </a:lnTo>
                    <a:lnTo>
                      <a:pt x="379652" y="296924"/>
                    </a:lnTo>
                    <a:cubicBezTo>
                      <a:pt x="375429" y="299039"/>
                      <a:pt x="370450" y="299039"/>
                      <a:pt x="366227" y="29692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5" name="Freeform: Shape 734">
                <a:extLst>
                  <a:ext uri="{FF2B5EF4-FFF2-40B4-BE49-F238E27FC236}">
                    <a16:creationId xmlns:a16="http://schemas.microsoft.com/office/drawing/2014/main" id="{2A78AC31-11F5-9A1D-FBA4-4F8F985F20BA}"/>
                  </a:ext>
                </a:extLst>
              </p:cNvPr>
              <p:cNvSpPr/>
              <p:nvPr/>
            </p:nvSpPr>
            <p:spPr>
              <a:xfrm>
                <a:off x="6666380" y="4703670"/>
                <a:ext cx="524645" cy="298510"/>
              </a:xfrm>
              <a:custGeom>
                <a:avLst/>
                <a:gdLst>
                  <a:gd name="connsiteX0" fmla="*/ 0 w 524645"/>
                  <a:gd name="connsiteY0" fmla="*/ 85373 h 298510"/>
                  <a:gd name="connsiteX1" fmla="*/ 145075 w 524645"/>
                  <a:gd name="connsiteY1" fmla="*/ 1648 h 298510"/>
                  <a:gd name="connsiteX2" fmla="*/ 158500 w 524645"/>
                  <a:gd name="connsiteY2" fmla="*/ 1648 h 298510"/>
                  <a:gd name="connsiteX3" fmla="*/ 524646 w 524645"/>
                  <a:gd name="connsiteY3" fmla="*/ 213198 h 298510"/>
                  <a:gd name="connsiteX4" fmla="*/ 379652 w 524645"/>
                  <a:gd name="connsiteY4" fmla="*/ 296924 h 298510"/>
                  <a:gd name="connsiteX5" fmla="*/ 366227 w 524645"/>
                  <a:gd name="connsiteY5" fmla="*/ 296924 h 298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645" h="298510">
                    <a:moveTo>
                      <a:pt x="0" y="85373"/>
                    </a:moveTo>
                    <a:lnTo>
                      <a:pt x="145075" y="1648"/>
                    </a:lnTo>
                    <a:cubicBezTo>
                      <a:pt x="149281" y="-549"/>
                      <a:pt x="154294" y="-549"/>
                      <a:pt x="158500" y="1648"/>
                    </a:cubicBezTo>
                    <a:lnTo>
                      <a:pt x="524646" y="213198"/>
                    </a:lnTo>
                    <a:lnTo>
                      <a:pt x="379652" y="296924"/>
                    </a:lnTo>
                    <a:cubicBezTo>
                      <a:pt x="375429" y="299039"/>
                      <a:pt x="370450" y="299039"/>
                      <a:pt x="366227" y="296924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736" name="Graphic 4">
                <a:extLst>
                  <a:ext uri="{FF2B5EF4-FFF2-40B4-BE49-F238E27FC236}">
                    <a16:creationId xmlns:a16="http://schemas.microsoft.com/office/drawing/2014/main" id="{19C54160-DFAC-67FF-351B-7C9B1D23AEE4}"/>
                  </a:ext>
                </a:extLst>
              </p:cNvPr>
              <p:cNvGrpSpPr/>
              <p:nvPr/>
            </p:nvGrpSpPr>
            <p:grpSpPr>
              <a:xfrm>
                <a:off x="6761052" y="4751796"/>
                <a:ext cx="346050" cy="199882"/>
                <a:chOff x="6761052" y="4751796"/>
                <a:chExt cx="346050" cy="199882"/>
              </a:xfrm>
              <a:solidFill>
                <a:srgbClr val="000000"/>
              </a:solidFill>
            </p:grpSpPr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id="{5987740B-676B-3589-1EDD-3B557D00D62F}"/>
                    </a:ext>
                  </a:extLst>
                </p:cNvPr>
                <p:cNvSpPr/>
                <p:nvPr/>
              </p:nvSpPr>
              <p:spPr>
                <a:xfrm>
                  <a:off x="6761052" y="4751796"/>
                  <a:ext cx="91322" cy="52808"/>
                </a:xfrm>
                <a:custGeom>
                  <a:avLst/>
                  <a:gdLst>
                    <a:gd name="connsiteX0" fmla="*/ 17369 w 91322"/>
                    <a:gd name="connsiteY0" fmla="*/ 50183 h 52808"/>
                    <a:gd name="connsiteX1" fmla="*/ 4350 w 91322"/>
                    <a:gd name="connsiteY1" fmla="*/ 42616 h 52808"/>
                    <a:gd name="connsiteX2" fmla="*/ 201 w 91322"/>
                    <a:gd name="connsiteY2" fmla="*/ 34480 h 52808"/>
                    <a:gd name="connsiteX3" fmla="*/ 8337 w 91322"/>
                    <a:gd name="connsiteY3" fmla="*/ 25123 h 52808"/>
                    <a:gd name="connsiteX4" fmla="*/ 12406 w 91322"/>
                    <a:gd name="connsiteY4" fmla="*/ 23902 h 52808"/>
                    <a:gd name="connsiteX5" fmla="*/ 15985 w 91322"/>
                    <a:gd name="connsiteY5" fmla="*/ 24472 h 52808"/>
                    <a:gd name="connsiteX6" fmla="*/ 17043 w 91322"/>
                    <a:gd name="connsiteY6" fmla="*/ 26587 h 52808"/>
                    <a:gd name="connsiteX7" fmla="*/ 14928 w 91322"/>
                    <a:gd name="connsiteY7" fmla="*/ 28866 h 52808"/>
                    <a:gd name="connsiteX8" fmla="*/ 10615 w 91322"/>
                    <a:gd name="connsiteY8" fmla="*/ 33585 h 52808"/>
                    <a:gd name="connsiteX9" fmla="*/ 12731 w 91322"/>
                    <a:gd name="connsiteY9" fmla="*/ 37734 h 52808"/>
                    <a:gd name="connsiteX10" fmla="*/ 25831 w 91322"/>
                    <a:gd name="connsiteY10" fmla="*/ 45220 h 52808"/>
                    <a:gd name="connsiteX11" fmla="*/ 32991 w 91322"/>
                    <a:gd name="connsiteY11" fmla="*/ 46441 h 52808"/>
                    <a:gd name="connsiteX12" fmla="*/ 41128 w 91322"/>
                    <a:gd name="connsiteY12" fmla="*/ 44000 h 52808"/>
                    <a:gd name="connsiteX13" fmla="*/ 52193 w 91322"/>
                    <a:gd name="connsiteY13" fmla="*/ 37572 h 52808"/>
                    <a:gd name="connsiteX14" fmla="*/ 43243 w 91322"/>
                    <a:gd name="connsiteY14" fmla="*/ 35212 h 52808"/>
                    <a:gd name="connsiteX15" fmla="*/ 30143 w 91322"/>
                    <a:gd name="connsiteY15" fmla="*/ 27645 h 52808"/>
                    <a:gd name="connsiteX16" fmla="*/ 25993 w 91322"/>
                    <a:gd name="connsiteY16" fmla="*/ 19509 h 52808"/>
                    <a:gd name="connsiteX17" fmla="*/ 34537 w 91322"/>
                    <a:gd name="connsiteY17" fmla="*/ 10152 h 52808"/>
                    <a:gd name="connsiteX18" fmla="*/ 43243 w 91322"/>
                    <a:gd name="connsiteY18" fmla="*/ 5188 h 52808"/>
                    <a:gd name="connsiteX19" fmla="*/ 59516 w 91322"/>
                    <a:gd name="connsiteY19" fmla="*/ 225 h 52808"/>
                    <a:gd name="connsiteX20" fmla="*/ 73918 w 91322"/>
                    <a:gd name="connsiteY20" fmla="*/ 2666 h 52808"/>
                    <a:gd name="connsiteX21" fmla="*/ 86936 w 91322"/>
                    <a:gd name="connsiteY21" fmla="*/ 10152 h 52808"/>
                    <a:gd name="connsiteX22" fmla="*/ 91167 w 91322"/>
                    <a:gd name="connsiteY22" fmla="*/ 18288 h 52808"/>
                    <a:gd name="connsiteX23" fmla="*/ 82624 w 91322"/>
                    <a:gd name="connsiteY23" fmla="*/ 27564 h 52808"/>
                    <a:gd name="connsiteX24" fmla="*/ 47637 w 91322"/>
                    <a:gd name="connsiteY24" fmla="*/ 47742 h 52808"/>
                    <a:gd name="connsiteX25" fmla="*/ 31364 w 91322"/>
                    <a:gd name="connsiteY25" fmla="*/ 52624 h 52808"/>
                    <a:gd name="connsiteX26" fmla="*/ 17369 w 91322"/>
                    <a:gd name="connsiteY26" fmla="*/ 50183 h 52808"/>
                    <a:gd name="connsiteX27" fmla="*/ 76277 w 91322"/>
                    <a:gd name="connsiteY27" fmla="*/ 23821 h 52808"/>
                    <a:gd name="connsiteX28" fmla="*/ 80509 w 91322"/>
                    <a:gd name="connsiteY28" fmla="*/ 19183 h 52808"/>
                    <a:gd name="connsiteX29" fmla="*/ 78393 w 91322"/>
                    <a:gd name="connsiteY29" fmla="*/ 14952 h 52808"/>
                    <a:gd name="connsiteX30" fmla="*/ 65374 w 91322"/>
                    <a:gd name="connsiteY30" fmla="*/ 7466 h 52808"/>
                    <a:gd name="connsiteX31" fmla="*/ 58133 w 91322"/>
                    <a:gd name="connsiteY31" fmla="*/ 6246 h 52808"/>
                    <a:gd name="connsiteX32" fmla="*/ 49996 w 91322"/>
                    <a:gd name="connsiteY32" fmla="*/ 8687 h 52808"/>
                    <a:gd name="connsiteX33" fmla="*/ 41290 w 91322"/>
                    <a:gd name="connsiteY33" fmla="*/ 13732 h 52808"/>
                    <a:gd name="connsiteX34" fmla="*/ 37059 w 91322"/>
                    <a:gd name="connsiteY34" fmla="*/ 18370 h 52808"/>
                    <a:gd name="connsiteX35" fmla="*/ 39093 w 91322"/>
                    <a:gd name="connsiteY35" fmla="*/ 22519 h 52808"/>
                    <a:gd name="connsiteX36" fmla="*/ 52193 w 91322"/>
                    <a:gd name="connsiteY36" fmla="*/ 30086 h 52808"/>
                    <a:gd name="connsiteX37" fmla="*/ 59353 w 91322"/>
                    <a:gd name="connsiteY37" fmla="*/ 31307 h 52808"/>
                    <a:gd name="connsiteX38" fmla="*/ 67490 w 91322"/>
                    <a:gd name="connsiteY38" fmla="*/ 28866 h 52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1322" h="52808">
                      <a:moveTo>
                        <a:pt x="17369" y="50183"/>
                      </a:moveTo>
                      <a:lnTo>
                        <a:pt x="4350" y="42616"/>
                      </a:lnTo>
                      <a:cubicBezTo>
                        <a:pt x="1144" y="41307"/>
                        <a:pt x="-621" y="37848"/>
                        <a:pt x="201" y="34480"/>
                      </a:cubicBezTo>
                      <a:cubicBezTo>
                        <a:pt x="1519" y="30379"/>
                        <a:pt x="4464" y="27002"/>
                        <a:pt x="8337" y="25123"/>
                      </a:cubicBezTo>
                      <a:cubicBezTo>
                        <a:pt x="9598" y="24447"/>
                        <a:pt x="10981" y="24033"/>
                        <a:pt x="12406" y="23902"/>
                      </a:cubicBezTo>
                      <a:cubicBezTo>
                        <a:pt x="13626" y="23756"/>
                        <a:pt x="14871" y="23951"/>
                        <a:pt x="15985" y="24472"/>
                      </a:cubicBezTo>
                      <a:cubicBezTo>
                        <a:pt x="16881" y="25041"/>
                        <a:pt x="17287" y="25692"/>
                        <a:pt x="17043" y="26587"/>
                      </a:cubicBezTo>
                      <a:cubicBezTo>
                        <a:pt x="16645" y="27580"/>
                        <a:pt x="15888" y="28394"/>
                        <a:pt x="14928" y="28866"/>
                      </a:cubicBezTo>
                      <a:cubicBezTo>
                        <a:pt x="12910" y="29785"/>
                        <a:pt x="11348" y="31486"/>
                        <a:pt x="10615" y="33585"/>
                      </a:cubicBezTo>
                      <a:cubicBezTo>
                        <a:pt x="10233" y="35294"/>
                        <a:pt x="11120" y="37035"/>
                        <a:pt x="12731" y="37734"/>
                      </a:cubicBezTo>
                      <a:lnTo>
                        <a:pt x="25831" y="45220"/>
                      </a:lnTo>
                      <a:cubicBezTo>
                        <a:pt x="28036" y="46359"/>
                        <a:pt x="30534" y="46782"/>
                        <a:pt x="32991" y="46441"/>
                      </a:cubicBezTo>
                      <a:cubicBezTo>
                        <a:pt x="35847" y="46237"/>
                        <a:pt x="38630" y="45407"/>
                        <a:pt x="41128" y="44000"/>
                      </a:cubicBezTo>
                      <a:lnTo>
                        <a:pt x="52193" y="37572"/>
                      </a:lnTo>
                      <a:cubicBezTo>
                        <a:pt x="49069" y="37450"/>
                        <a:pt x="46018" y="36644"/>
                        <a:pt x="43243" y="35212"/>
                      </a:cubicBezTo>
                      <a:lnTo>
                        <a:pt x="30143" y="27645"/>
                      </a:lnTo>
                      <a:cubicBezTo>
                        <a:pt x="26986" y="26278"/>
                        <a:pt x="25245" y="22869"/>
                        <a:pt x="25993" y="19509"/>
                      </a:cubicBezTo>
                      <a:cubicBezTo>
                        <a:pt x="27507" y="15391"/>
                        <a:pt x="30574" y="12031"/>
                        <a:pt x="34537" y="10152"/>
                      </a:cubicBezTo>
                      <a:lnTo>
                        <a:pt x="43243" y="5188"/>
                      </a:lnTo>
                      <a:cubicBezTo>
                        <a:pt x="48222" y="2332"/>
                        <a:pt x="53788" y="632"/>
                        <a:pt x="59516" y="225"/>
                      </a:cubicBezTo>
                      <a:cubicBezTo>
                        <a:pt x="64455" y="-450"/>
                        <a:pt x="69475" y="404"/>
                        <a:pt x="73918" y="2666"/>
                      </a:cubicBezTo>
                      <a:lnTo>
                        <a:pt x="86936" y="10152"/>
                      </a:lnTo>
                      <a:cubicBezTo>
                        <a:pt x="90101" y="11510"/>
                        <a:pt x="91875" y="14911"/>
                        <a:pt x="91167" y="18288"/>
                      </a:cubicBezTo>
                      <a:cubicBezTo>
                        <a:pt x="89678" y="22405"/>
                        <a:pt x="86603" y="25749"/>
                        <a:pt x="82624" y="27564"/>
                      </a:cubicBezTo>
                      <a:lnTo>
                        <a:pt x="47637" y="47742"/>
                      </a:lnTo>
                      <a:cubicBezTo>
                        <a:pt x="42649" y="50574"/>
                        <a:pt x="37084" y="52242"/>
                        <a:pt x="31364" y="52624"/>
                      </a:cubicBezTo>
                      <a:cubicBezTo>
                        <a:pt x="26563" y="53218"/>
                        <a:pt x="21689" y="52364"/>
                        <a:pt x="17369" y="50183"/>
                      </a:cubicBezTo>
                      <a:close/>
                      <a:moveTo>
                        <a:pt x="76277" y="23821"/>
                      </a:moveTo>
                      <a:cubicBezTo>
                        <a:pt x="78255" y="22901"/>
                        <a:pt x="79776" y="21234"/>
                        <a:pt x="80509" y="19183"/>
                      </a:cubicBezTo>
                      <a:cubicBezTo>
                        <a:pt x="80964" y="17442"/>
                        <a:pt x="80061" y="15628"/>
                        <a:pt x="78393" y="14952"/>
                      </a:cubicBezTo>
                      <a:lnTo>
                        <a:pt x="65374" y="7466"/>
                      </a:lnTo>
                      <a:cubicBezTo>
                        <a:pt x="63137" y="6336"/>
                        <a:pt x="60615" y="5912"/>
                        <a:pt x="58133" y="6246"/>
                      </a:cubicBezTo>
                      <a:cubicBezTo>
                        <a:pt x="55277" y="6449"/>
                        <a:pt x="52494" y="7279"/>
                        <a:pt x="49996" y="8687"/>
                      </a:cubicBezTo>
                      <a:lnTo>
                        <a:pt x="41290" y="13732"/>
                      </a:lnTo>
                      <a:cubicBezTo>
                        <a:pt x="39313" y="14651"/>
                        <a:pt x="37792" y="16319"/>
                        <a:pt x="37059" y="18370"/>
                      </a:cubicBezTo>
                      <a:cubicBezTo>
                        <a:pt x="36636" y="20062"/>
                        <a:pt x="37490" y="21819"/>
                        <a:pt x="39093" y="22519"/>
                      </a:cubicBezTo>
                      <a:lnTo>
                        <a:pt x="52193" y="30086"/>
                      </a:lnTo>
                      <a:cubicBezTo>
                        <a:pt x="54398" y="31217"/>
                        <a:pt x="56896" y="31640"/>
                        <a:pt x="59353" y="31307"/>
                      </a:cubicBezTo>
                      <a:cubicBezTo>
                        <a:pt x="62209" y="31103"/>
                        <a:pt x="64992" y="30273"/>
                        <a:pt x="67490" y="288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id="{CA397ADE-52A2-AFCB-4276-B1FACA643BEC}"/>
                    </a:ext>
                  </a:extLst>
                </p:cNvPr>
                <p:cNvSpPr/>
                <p:nvPr/>
              </p:nvSpPr>
              <p:spPr>
                <a:xfrm>
                  <a:off x="6813266" y="4777998"/>
                  <a:ext cx="97591" cy="56663"/>
                </a:xfrm>
                <a:custGeom>
                  <a:avLst/>
                  <a:gdLst>
                    <a:gd name="connsiteX0" fmla="*/ 43266 w 97591"/>
                    <a:gd name="connsiteY0" fmla="*/ 16415 h 56663"/>
                    <a:gd name="connsiteX1" fmla="*/ 42289 w 97591"/>
                    <a:gd name="connsiteY1" fmla="*/ 17635 h 56663"/>
                    <a:gd name="connsiteX2" fmla="*/ 42778 w 97591"/>
                    <a:gd name="connsiteY2" fmla="*/ 18612 h 56663"/>
                    <a:gd name="connsiteX3" fmla="*/ 60759 w 97591"/>
                    <a:gd name="connsiteY3" fmla="*/ 29026 h 56663"/>
                    <a:gd name="connsiteX4" fmla="*/ 64828 w 97591"/>
                    <a:gd name="connsiteY4" fmla="*/ 37163 h 56663"/>
                    <a:gd name="connsiteX5" fmla="*/ 56691 w 97591"/>
                    <a:gd name="connsiteY5" fmla="*/ 46439 h 56663"/>
                    <a:gd name="connsiteX6" fmla="*/ 47985 w 97591"/>
                    <a:gd name="connsiteY6" fmla="*/ 51483 h 56663"/>
                    <a:gd name="connsiteX7" fmla="*/ 31712 w 97591"/>
                    <a:gd name="connsiteY7" fmla="*/ 56447 h 56663"/>
                    <a:gd name="connsiteX8" fmla="*/ 17392 w 97591"/>
                    <a:gd name="connsiteY8" fmla="*/ 54005 h 56663"/>
                    <a:gd name="connsiteX9" fmla="*/ 4292 w 97591"/>
                    <a:gd name="connsiteY9" fmla="*/ 46439 h 56663"/>
                    <a:gd name="connsiteX10" fmla="*/ 223 w 97591"/>
                    <a:gd name="connsiteY10" fmla="*/ 38302 h 56663"/>
                    <a:gd name="connsiteX11" fmla="*/ 8360 w 97591"/>
                    <a:gd name="connsiteY11" fmla="*/ 28945 h 56663"/>
                    <a:gd name="connsiteX12" fmla="*/ 12428 w 97591"/>
                    <a:gd name="connsiteY12" fmla="*/ 27725 h 56663"/>
                    <a:gd name="connsiteX13" fmla="*/ 16008 w 97591"/>
                    <a:gd name="connsiteY13" fmla="*/ 28294 h 56663"/>
                    <a:gd name="connsiteX14" fmla="*/ 17066 w 97591"/>
                    <a:gd name="connsiteY14" fmla="*/ 30409 h 56663"/>
                    <a:gd name="connsiteX15" fmla="*/ 14869 w 97591"/>
                    <a:gd name="connsiteY15" fmla="*/ 32688 h 56663"/>
                    <a:gd name="connsiteX16" fmla="*/ 10638 w 97591"/>
                    <a:gd name="connsiteY16" fmla="*/ 37407 h 56663"/>
                    <a:gd name="connsiteX17" fmla="*/ 12754 w 97591"/>
                    <a:gd name="connsiteY17" fmla="*/ 41557 h 56663"/>
                    <a:gd name="connsiteX18" fmla="*/ 25772 w 97591"/>
                    <a:gd name="connsiteY18" fmla="*/ 49042 h 56663"/>
                    <a:gd name="connsiteX19" fmla="*/ 32932 w 97591"/>
                    <a:gd name="connsiteY19" fmla="*/ 50263 h 56663"/>
                    <a:gd name="connsiteX20" fmla="*/ 41069 w 97591"/>
                    <a:gd name="connsiteY20" fmla="*/ 47822 h 56663"/>
                    <a:gd name="connsiteX21" fmla="*/ 49775 w 97591"/>
                    <a:gd name="connsiteY21" fmla="*/ 42777 h 56663"/>
                    <a:gd name="connsiteX22" fmla="*/ 54006 w 97591"/>
                    <a:gd name="connsiteY22" fmla="*/ 38139 h 56663"/>
                    <a:gd name="connsiteX23" fmla="*/ 51891 w 97591"/>
                    <a:gd name="connsiteY23" fmla="*/ 33990 h 56663"/>
                    <a:gd name="connsiteX24" fmla="*/ 32363 w 97591"/>
                    <a:gd name="connsiteY24" fmla="*/ 22680 h 56663"/>
                    <a:gd name="connsiteX25" fmla="*/ 30247 w 97591"/>
                    <a:gd name="connsiteY25" fmla="*/ 18530 h 56663"/>
                    <a:gd name="connsiteX26" fmla="*/ 34478 w 97591"/>
                    <a:gd name="connsiteY26" fmla="*/ 13811 h 56663"/>
                    <a:gd name="connsiteX27" fmla="*/ 56284 w 97591"/>
                    <a:gd name="connsiteY27" fmla="*/ 1281 h 56663"/>
                    <a:gd name="connsiteX28" fmla="*/ 60353 w 97591"/>
                    <a:gd name="connsiteY28" fmla="*/ 60 h 56663"/>
                    <a:gd name="connsiteX29" fmla="*/ 63933 w 97591"/>
                    <a:gd name="connsiteY29" fmla="*/ 630 h 56663"/>
                    <a:gd name="connsiteX30" fmla="*/ 96479 w 97591"/>
                    <a:gd name="connsiteY30" fmla="*/ 19506 h 56663"/>
                    <a:gd name="connsiteX31" fmla="*/ 97537 w 97591"/>
                    <a:gd name="connsiteY31" fmla="*/ 21541 h 56663"/>
                    <a:gd name="connsiteX32" fmla="*/ 95421 w 97591"/>
                    <a:gd name="connsiteY32" fmla="*/ 23900 h 56663"/>
                    <a:gd name="connsiteX33" fmla="*/ 91434 w 97591"/>
                    <a:gd name="connsiteY33" fmla="*/ 25121 h 56663"/>
                    <a:gd name="connsiteX34" fmla="*/ 87854 w 97591"/>
                    <a:gd name="connsiteY34" fmla="*/ 24470 h 56663"/>
                    <a:gd name="connsiteX35" fmla="*/ 60109 w 97591"/>
                    <a:gd name="connsiteY35" fmla="*/ 8197 h 56663"/>
                    <a:gd name="connsiteX36" fmla="*/ 58319 w 97591"/>
                    <a:gd name="connsiteY36" fmla="*/ 8197 h 56663"/>
                    <a:gd name="connsiteX37" fmla="*/ 56203 w 97591"/>
                    <a:gd name="connsiteY37" fmla="*/ 8848 h 56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7591" h="56663">
                      <a:moveTo>
                        <a:pt x="43266" y="16415"/>
                      </a:moveTo>
                      <a:cubicBezTo>
                        <a:pt x="42696" y="16822"/>
                        <a:pt x="42371" y="17147"/>
                        <a:pt x="42289" y="17635"/>
                      </a:cubicBezTo>
                      <a:cubicBezTo>
                        <a:pt x="42208" y="18123"/>
                        <a:pt x="42289" y="18367"/>
                        <a:pt x="42778" y="18612"/>
                      </a:cubicBezTo>
                      <a:lnTo>
                        <a:pt x="60759" y="29026"/>
                      </a:lnTo>
                      <a:cubicBezTo>
                        <a:pt x="63908" y="30393"/>
                        <a:pt x="65625" y="33827"/>
                        <a:pt x="64828" y="37163"/>
                      </a:cubicBezTo>
                      <a:cubicBezTo>
                        <a:pt x="63436" y="41207"/>
                        <a:pt x="60515" y="44534"/>
                        <a:pt x="56691" y="46439"/>
                      </a:cubicBezTo>
                      <a:lnTo>
                        <a:pt x="47985" y="51483"/>
                      </a:lnTo>
                      <a:cubicBezTo>
                        <a:pt x="42989" y="54307"/>
                        <a:pt x="37432" y="55999"/>
                        <a:pt x="31712" y="56447"/>
                      </a:cubicBezTo>
                      <a:cubicBezTo>
                        <a:pt x="26797" y="57106"/>
                        <a:pt x="21810" y="56251"/>
                        <a:pt x="17392" y="54005"/>
                      </a:cubicBezTo>
                      <a:lnTo>
                        <a:pt x="4292" y="46439"/>
                      </a:lnTo>
                      <a:cubicBezTo>
                        <a:pt x="1094" y="45128"/>
                        <a:pt x="-647" y="41646"/>
                        <a:pt x="223" y="38302"/>
                      </a:cubicBezTo>
                      <a:cubicBezTo>
                        <a:pt x="1550" y="34201"/>
                        <a:pt x="4487" y="30824"/>
                        <a:pt x="8360" y="28945"/>
                      </a:cubicBezTo>
                      <a:cubicBezTo>
                        <a:pt x="9597" y="28213"/>
                        <a:pt x="10996" y="27790"/>
                        <a:pt x="12428" y="27725"/>
                      </a:cubicBezTo>
                      <a:cubicBezTo>
                        <a:pt x="13649" y="27586"/>
                        <a:pt x="14885" y="27781"/>
                        <a:pt x="16008" y="28294"/>
                      </a:cubicBezTo>
                      <a:cubicBezTo>
                        <a:pt x="16822" y="28660"/>
                        <a:pt x="17261" y="29539"/>
                        <a:pt x="17066" y="30409"/>
                      </a:cubicBezTo>
                      <a:cubicBezTo>
                        <a:pt x="16667" y="31427"/>
                        <a:pt x="15870" y="32248"/>
                        <a:pt x="14869" y="32688"/>
                      </a:cubicBezTo>
                      <a:cubicBezTo>
                        <a:pt x="12876" y="33623"/>
                        <a:pt x="11354" y="35324"/>
                        <a:pt x="10638" y="37407"/>
                      </a:cubicBezTo>
                      <a:cubicBezTo>
                        <a:pt x="10191" y="39124"/>
                        <a:pt x="11094" y="40914"/>
                        <a:pt x="12754" y="41557"/>
                      </a:cubicBezTo>
                      <a:lnTo>
                        <a:pt x="25772" y="49042"/>
                      </a:lnTo>
                      <a:cubicBezTo>
                        <a:pt x="27977" y="50173"/>
                        <a:pt x="30475" y="50596"/>
                        <a:pt x="32932" y="50263"/>
                      </a:cubicBezTo>
                      <a:cubicBezTo>
                        <a:pt x="35788" y="50059"/>
                        <a:pt x="38571" y="49229"/>
                        <a:pt x="41069" y="47822"/>
                      </a:cubicBezTo>
                      <a:lnTo>
                        <a:pt x="49775" y="42777"/>
                      </a:lnTo>
                      <a:cubicBezTo>
                        <a:pt x="51752" y="41858"/>
                        <a:pt x="53274" y="40190"/>
                        <a:pt x="54006" y="38139"/>
                      </a:cubicBezTo>
                      <a:cubicBezTo>
                        <a:pt x="54454" y="36422"/>
                        <a:pt x="53550" y="34632"/>
                        <a:pt x="51891" y="33990"/>
                      </a:cubicBezTo>
                      <a:lnTo>
                        <a:pt x="32363" y="22680"/>
                      </a:lnTo>
                      <a:cubicBezTo>
                        <a:pt x="30703" y="22037"/>
                        <a:pt x="29792" y="20247"/>
                        <a:pt x="30247" y="18530"/>
                      </a:cubicBezTo>
                      <a:cubicBezTo>
                        <a:pt x="30963" y="16447"/>
                        <a:pt x="32485" y="14747"/>
                        <a:pt x="34478" y="13811"/>
                      </a:cubicBezTo>
                      <a:lnTo>
                        <a:pt x="56284" y="1281"/>
                      </a:lnTo>
                      <a:cubicBezTo>
                        <a:pt x="57521" y="548"/>
                        <a:pt x="58920" y="125"/>
                        <a:pt x="60353" y="60"/>
                      </a:cubicBezTo>
                      <a:cubicBezTo>
                        <a:pt x="61573" y="-111"/>
                        <a:pt x="62826" y="85"/>
                        <a:pt x="63933" y="630"/>
                      </a:cubicBezTo>
                      <a:lnTo>
                        <a:pt x="96479" y="19506"/>
                      </a:lnTo>
                      <a:cubicBezTo>
                        <a:pt x="97301" y="19816"/>
                        <a:pt x="97756" y="20694"/>
                        <a:pt x="97537" y="21541"/>
                      </a:cubicBezTo>
                      <a:cubicBezTo>
                        <a:pt x="97537" y="22436"/>
                        <a:pt x="96642" y="23168"/>
                        <a:pt x="95421" y="23900"/>
                      </a:cubicBezTo>
                      <a:cubicBezTo>
                        <a:pt x="94184" y="24575"/>
                        <a:pt x="92834" y="24991"/>
                        <a:pt x="91434" y="25121"/>
                      </a:cubicBezTo>
                      <a:cubicBezTo>
                        <a:pt x="90206" y="25275"/>
                        <a:pt x="88953" y="25047"/>
                        <a:pt x="87854" y="24470"/>
                      </a:cubicBezTo>
                      <a:lnTo>
                        <a:pt x="60109" y="8197"/>
                      </a:lnTo>
                      <a:cubicBezTo>
                        <a:pt x="59523" y="8018"/>
                        <a:pt x="58904" y="8018"/>
                        <a:pt x="58319" y="8197"/>
                      </a:cubicBezTo>
                      <a:cubicBezTo>
                        <a:pt x="57570" y="8237"/>
                        <a:pt x="56846" y="8465"/>
                        <a:pt x="56203" y="884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id="{59886A50-072D-5490-B207-9B12BFA22D0E}"/>
                    </a:ext>
                  </a:extLst>
                </p:cNvPr>
                <p:cNvSpPr/>
                <p:nvPr/>
              </p:nvSpPr>
              <p:spPr>
                <a:xfrm>
                  <a:off x="6865294" y="4812015"/>
                  <a:ext cx="91540" cy="53029"/>
                </a:xfrm>
                <a:custGeom>
                  <a:avLst/>
                  <a:gdLst>
                    <a:gd name="connsiteX0" fmla="*/ 17437 w 91540"/>
                    <a:gd name="connsiteY0" fmla="*/ 50338 h 53029"/>
                    <a:gd name="connsiteX1" fmla="*/ 4337 w 91540"/>
                    <a:gd name="connsiteY1" fmla="*/ 42771 h 53029"/>
                    <a:gd name="connsiteX2" fmla="*/ 188 w 91540"/>
                    <a:gd name="connsiteY2" fmla="*/ 34634 h 53029"/>
                    <a:gd name="connsiteX3" fmla="*/ 8731 w 91540"/>
                    <a:gd name="connsiteY3" fmla="*/ 25277 h 53029"/>
                    <a:gd name="connsiteX4" fmla="*/ 43556 w 91540"/>
                    <a:gd name="connsiteY4" fmla="*/ 5180 h 53029"/>
                    <a:gd name="connsiteX5" fmla="*/ 59829 w 91540"/>
                    <a:gd name="connsiteY5" fmla="*/ 216 h 53029"/>
                    <a:gd name="connsiteX6" fmla="*/ 74149 w 91540"/>
                    <a:gd name="connsiteY6" fmla="*/ 2657 h 53029"/>
                    <a:gd name="connsiteX7" fmla="*/ 87249 w 91540"/>
                    <a:gd name="connsiteY7" fmla="*/ 10225 h 53029"/>
                    <a:gd name="connsiteX8" fmla="*/ 91317 w 91540"/>
                    <a:gd name="connsiteY8" fmla="*/ 18361 h 53029"/>
                    <a:gd name="connsiteX9" fmla="*/ 83181 w 91540"/>
                    <a:gd name="connsiteY9" fmla="*/ 27718 h 53029"/>
                    <a:gd name="connsiteX10" fmla="*/ 48356 w 91540"/>
                    <a:gd name="connsiteY10" fmla="*/ 47815 h 53029"/>
                    <a:gd name="connsiteX11" fmla="*/ 32083 w 91540"/>
                    <a:gd name="connsiteY11" fmla="*/ 52779 h 53029"/>
                    <a:gd name="connsiteX12" fmla="*/ 17437 w 91540"/>
                    <a:gd name="connsiteY12" fmla="*/ 50338 h 53029"/>
                    <a:gd name="connsiteX13" fmla="*/ 13044 w 91540"/>
                    <a:gd name="connsiteY13" fmla="*/ 37807 h 53029"/>
                    <a:gd name="connsiteX14" fmla="*/ 26144 w 91540"/>
                    <a:gd name="connsiteY14" fmla="*/ 45293 h 53029"/>
                    <a:gd name="connsiteX15" fmla="*/ 30293 w 91540"/>
                    <a:gd name="connsiteY15" fmla="*/ 46514 h 53029"/>
                    <a:gd name="connsiteX16" fmla="*/ 49333 w 91540"/>
                    <a:gd name="connsiteY16" fmla="*/ 9248 h 53029"/>
                    <a:gd name="connsiteX17" fmla="*/ 15240 w 91540"/>
                    <a:gd name="connsiteY17" fmla="*/ 28939 h 53029"/>
                    <a:gd name="connsiteX18" fmla="*/ 11009 w 91540"/>
                    <a:gd name="connsiteY18" fmla="*/ 33658 h 53029"/>
                    <a:gd name="connsiteX19" fmla="*/ 13044 w 91540"/>
                    <a:gd name="connsiteY19" fmla="*/ 37807 h 53029"/>
                    <a:gd name="connsiteX20" fmla="*/ 78136 w 91540"/>
                    <a:gd name="connsiteY20" fmla="*/ 15107 h 53029"/>
                    <a:gd name="connsiteX21" fmla="*/ 65118 w 91540"/>
                    <a:gd name="connsiteY21" fmla="*/ 7621 h 53029"/>
                    <a:gd name="connsiteX22" fmla="*/ 60887 w 91540"/>
                    <a:gd name="connsiteY22" fmla="*/ 6400 h 53029"/>
                    <a:gd name="connsiteX23" fmla="*/ 41847 w 91540"/>
                    <a:gd name="connsiteY23" fmla="*/ 43666 h 53029"/>
                    <a:gd name="connsiteX24" fmla="*/ 76021 w 91540"/>
                    <a:gd name="connsiteY24" fmla="*/ 23975 h 53029"/>
                    <a:gd name="connsiteX25" fmla="*/ 80252 w 91540"/>
                    <a:gd name="connsiteY25" fmla="*/ 19256 h 53029"/>
                    <a:gd name="connsiteX26" fmla="*/ 78380 w 91540"/>
                    <a:gd name="connsiteY26" fmla="*/ 15107 h 53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91540" h="53029">
                      <a:moveTo>
                        <a:pt x="17437" y="50338"/>
                      </a:moveTo>
                      <a:lnTo>
                        <a:pt x="4337" y="42771"/>
                      </a:lnTo>
                      <a:cubicBezTo>
                        <a:pt x="1156" y="41436"/>
                        <a:pt x="-601" y="37995"/>
                        <a:pt x="188" y="34634"/>
                      </a:cubicBezTo>
                      <a:cubicBezTo>
                        <a:pt x="1652" y="30493"/>
                        <a:pt x="4736" y="27116"/>
                        <a:pt x="8731" y="25277"/>
                      </a:cubicBezTo>
                      <a:lnTo>
                        <a:pt x="43556" y="5180"/>
                      </a:lnTo>
                      <a:cubicBezTo>
                        <a:pt x="48535" y="2324"/>
                        <a:pt x="54101" y="623"/>
                        <a:pt x="59829" y="216"/>
                      </a:cubicBezTo>
                      <a:cubicBezTo>
                        <a:pt x="64743" y="-443"/>
                        <a:pt x="69731" y="412"/>
                        <a:pt x="74149" y="2657"/>
                      </a:cubicBezTo>
                      <a:lnTo>
                        <a:pt x="87249" y="10225"/>
                      </a:lnTo>
                      <a:cubicBezTo>
                        <a:pt x="90447" y="11534"/>
                        <a:pt x="92188" y="15017"/>
                        <a:pt x="91317" y="18361"/>
                      </a:cubicBezTo>
                      <a:cubicBezTo>
                        <a:pt x="89991" y="22462"/>
                        <a:pt x="87054" y="25839"/>
                        <a:pt x="83181" y="27718"/>
                      </a:cubicBezTo>
                      <a:lnTo>
                        <a:pt x="48356" y="47815"/>
                      </a:lnTo>
                      <a:cubicBezTo>
                        <a:pt x="43352" y="50614"/>
                        <a:pt x="37803" y="52307"/>
                        <a:pt x="32083" y="52779"/>
                      </a:cubicBezTo>
                      <a:cubicBezTo>
                        <a:pt x="27063" y="53503"/>
                        <a:pt x="21945" y="52649"/>
                        <a:pt x="17437" y="50338"/>
                      </a:cubicBezTo>
                      <a:close/>
                      <a:moveTo>
                        <a:pt x="13044" y="37807"/>
                      </a:moveTo>
                      <a:lnTo>
                        <a:pt x="26144" y="45293"/>
                      </a:lnTo>
                      <a:cubicBezTo>
                        <a:pt x="27413" y="46009"/>
                        <a:pt x="28837" y="46424"/>
                        <a:pt x="30293" y="46514"/>
                      </a:cubicBezTo>
                      <a:lnTo>
                        <a:pt x="49333" y="9248"/>
                      </a:lnTo>
                      <a:lnTo>
                        <a:pt x="15240" y="28939"/>
                      </a:lnTo>
                      <a:cubicBezTo>
                        <a:pt x="13247" y="29874"/>
                        <a:pt x="11726" y="31575"/>
                        <a:pt x="11009" y="33658"/>
                      </a:cubicBezTo>
                      <a:cubicBezTo>
                        <a:pt x="10586" y="35350"/>
                        <a:pt x="11441" y="37108"/>
                        <a:pt x="13044" y="37807"/>
                      </a:cubicBezTo>
                      <a:close/>
                      <a:moveTo>
                        <a:pt x="78136" y="15107"/>
                      </a:moveTo>
                      <a:lnTo>
                        <a:pt x="65118" y="7621"/>
                      </a:lnTo>
                      <a:cubicBezTo>
                        <a:pt x="63808" y="6921"/>
                        <a:pt x="62368" y="6498"/>
                        <a:pt x="60887" y="6400"/>
                      </a:cubicBezTo>
                      <a:lnTo>
                        <a:pt x="41847" y="43666"/>
                      </a:lnTo>
                      <a:lnTo>
                        <a:pt x="76021" y="23975"/>
                      </a:lnTo>
                      <a:cubicBezTo>
                        <a:pt x="78014" y="23040"/>
                        <a:pt x="79536" y="21339"/>
                        <a:pt x="80252" y="19256"/>
                      </a:cubicBezTo>
                      <a:cubicBezTo>
                        <a:pt x="80732" y="17604"/>
                        <a:pt x="79943" y="15839"/>
                        <a:pt x="78380" y="1510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id="{4AD4836B-63BA-8B42-84DD-BED046B4BF02}"/>
                    </a:ext>
                  </a:extLst>
                </p:cNvPr>
                <p:cNvSpPr/>
                <p:nvPr/>
              </p:nvSpPr>
              <p:spPr>
                <a:xfrm>
                  <a:off x="6910977" y="4838427"/>
                  <a:ext cx="75305" cy="52801"/>
                </a:xfrm>
                <a:custGeom>
                  <a:avLst/>
                  <a:gdLst>
                    <a:gd name="connsiteX0" fmla="*/ 20737 w 75305"/>
                    <a:gd name="connsiteY0" fmla="*/ 52242 h 52801"/>
                    <a:gd name="connsiteX1" fmla="*/ 1128 w 75305"/>
                    <a:gd name="connsiteY1" fmla="*/ 40932 h 52801"/>
                    <a:gd name="connsiteX2" fmla="*/ 70 w 75305"/>
                    <a:gd name="connsiteY2" fmla="*/ 38816 h 52801"/>
                    <a:gd name="connsiteX3" fmla="*/ 2185 w 75305"/>
                    <a:gd name="connsiteY3" fmla="*/ 36538 h 52801"/>
                    <a:gd name="connsiteX4" fmla="*/ 6254 w 75305"/>
                    <a:gd name="connsiteY4" fmla="*/ 35318 h 52801"/>
                    <a:gd name="connsiteX5" fmla="*/ 9834 w 75305"/>
                    <a:gd name="connsiteY5" fmla="*/ 35887 h 52801"/>
                    <a:gd name="connsiteX6" fmla="*/ 16343 w 75305"/>
                    <a:gd name="connsiteY6" fmla="*/ 39630 h 52801"/>
                    <a:gd name="connsiteX7" fmla="*/ 59955 w 75305"/>
                    <a:gd name="connsiteY7" fmla="*/ 14488 h 52801"/>
                    <a:gd name="connsiteX8" fmla="*/ 64186 w 75305"/>
                    <a:gd name="connsiteY8" fmla="*/ 9850 h 52801"/>
                    <a:gd name="connsiteX9" fmla="*/ 62233 w 75305"/>
                    <a:gd name="connsiteY9" fmla="*/ 5701 h 52801"/>
                    <a:gd name="connsiteX10" fmla="*/ 62233 w 75305"/>
                    <a:gd name="connsiteY10" fmla="*/ 5701 h 52801"/>
                    <a:gd name="connsiteX11" fmla="*/ 61175 w 75305"/>
                    <a:gd name="connsiteY11" fmla="*/ 3585 h 52801"/>
                    <a:gd name="connsiteX12" fmla="*/ 63291 w 75305"/>
                    <a:gd name="connsiteY12" fmla="*/ 1307 h 52801"/>
                    <a:gd name="connsiteX13" fmla="*/ 67359 w 75305"/>
                    <a:gd name="connsiteY13" fmla="*/ 86 h 52801"/>
                    <a:gd name="connsiteX14" fmla="*/ 70939 w 75305"/>
                    <a:gd name="connsiteY14" fmla="*/ 656 h 52801"/>
                    <a:gd name="connsiteX15" fmla="*/ 70939 w 75305"/>
                    <a:gd name="connsiteY15" fmla="*/ 656 h 52801"/>
                    <a:gd name="connsiteX16" fmla="*/ 75089 w 75305"/>
                    <a:gd name="connsiteY16" fmla="*/ 8792 h 52801"/>
                    <a:gd name="connsiteX17" fmla="*/ 66952 w 75305"/>
                    <a:gd name="connsiteY17" fmla="*/ 18068 h 52801"/>
                    <a:gd name="connsiteX18" fmla="*/ 23340 w 75305"/>
                    <a:gd name="connsiteY18" fmla="*/ 43210 h 52801"/>
                    <a:gd name="connsiteX19" fmla="*/ 29931 w 75305"/>
                    <a:gd name="connsiteY19" fmla="*/ 47034 h 52801"/>
                    <a:gd name="connsiteX20" fmla="*/ 30907 w 75305"/>
                    <a:gd name="connsiteY20" fmla="*/ 49150 h 52801"/>
                    <a:gd name="connsiteX21" fmla="*/ 28792 w 75305"/>
                    <a:gd name="connsiteY21" fmla="*/ 51428 h 52801"/>
                    <a:gd name="connsiteX22" fmla="*/ 24724 w 75305"/>
                    <a:gd name="connsiteY22" fmla="*/ 52648 h 52801"/>
                    <a:gd name="connsiteX23" fmla="*/ 20737 w 75305"/>
                    <a:gd name="connsiteY23" fmla="*/ 52242 h 52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5305" h="52801">
                      <a:moveTo>
                        <a:pt x="20737" y="52242"/>
                      </a:moveTo>
                      <a:lnTo>
                        <a:pt x="1128" y="40932"/>
                      </a:lnTo>
                      <a:cubicBezTo>
                        <a:pt x="233" y="40362"/>
                        <a:pt x="-174" y="39711"/>
                        <a:pt x="70" y="38816"/>
                      </a:cubicBezTo>
                      <a:cubicBezTo>
                        <a:pt x="412" y="37783"/>
                        <a:pt x="1185" y="36953"/>
                        <a:pt x="2185" y="36538"/>
                      </a:cubicBezTo>
                      <a:cubicBezTo>
                        <a:pt x="3406" y="35781"/>
                        <a:pt x="4813" y="35358"/>
                        <a:pt x="6254" y="35318"/>
                      </a:cubicBezTo>
                      <a:cubicBezTo>
                        <a:pt x="7474" y="35098"/>
                        <a:pt x="8735" y="35301"/>
                        <a:pt x="9834" y="35887"/>
                      </a:cubicBezTo>
                      <a:lnTo>
                        <a:pt x="16343" y="39630"/>
                      </a:lnTo>
                      <a:lnTo>
                        <a:pt x="59955" y="14488"/>
                      </a:lnTo>
                      <a:cubicBezTo>
                        <a:pt x="61932" y="13568"/>
                        <a:pt x="63454" y="11901"/>
                        <a:pt x="64186" y="9850"/>
                      </a:cubicBezTo>
                      <a:cubicBezTo>
                        <a:pt x="64625" y="8174"/>
                        <a:pt x="63804" y="6433"/>
                        <a:pt x="62233" y="5701"/>
                      </a:cubicBezTo>
                      <a:lnTo>
                        <a:pt x="62233" y="5701"/>
                      </a:lnTo>
                      <a:cubicBezTo>
                        <a:pt x="61420" y="5334"/>
                        <a:pt x="60980" y="4456"/>
                        <a:pt x="61175" y="3585"/>
                      </a:cubicBezTo>
                      <a:cubicBezTo>
                        <a:pt x="61542" y="2568"/>
                        <a:pt x="62306" y="1746"/>
                        <a:pt x="63291" y="1307"/>
                      </a:cubicBezTo>
                      <a:cubicBezTo>
                        <a:pt x="64528" y="575"/>
                        <a:pt x="65927" y="151"/>
                        <a:pt x="67359" y="86"/>
                      </a:cubicBezTo>
                      <a:cubicBezTo>
                        <a:pt x="68580" y="-133"/>
                        <a:pt x="69841" y="70"/>
                        <a:pt x="70939" y="656"/>
                      </a:cubicBezTo>
                      <a:lnTo>
                        <a:pt x="70939" y="656"/>
                      </a:lnTo>
                      <a:cubicBezTo>
                        <a:pt x="74170" y="1941"/>
                        <a:pt x="75952" y="5424"/>
                        <a:pt x="75089" y="8792"/>
                      </a:cubicBezTo>
                      <a:cubicBezTo>
                        <a:pt x="73698" y="12836"/>
                        <a:pt x="70777" y="16164"/>
                        <a:pt x="66952" y="18068"/>
                      </a:cubicBezTo>
                      <a:lnTo>
                        <a:pt x="23340" y="43210"/>
                      </a:lnTo>
                      <a:lnTo>
                        <a:pt x="29931" y="47034"/>
                      </a:lnTo>
                      <a:cubicBezTo>
                        <a:pt x="30761" y="47376"/>
                        <a:pt x="31184" y="48295"/>
                        <a:pt x="30907" y="49150"/>
                      </a:cubicBezTo>
                      <a:cubicBezTo>
                        <a:pt x="30541" y="50167"/>
                        <a:pt x="29776" y="50989"/>
                        <a:pt x="28792" y="51428"/>
                      </a:cubicBezTo>
                      <a:cubicBezTo>
                        <a:pt x="27571" y="52185"/>
                        <a:pt x="26164" y="52608"/>
                        <a:pt x="24724" y="52648"/>
                      </a:cubicBezTo>
                      <a:cubicBezTo>
                        <a:pt x="23389" y="52949"/>
                        <a:pt x="21990" y="52803"/>
                        <a:pt x="20737" y="5224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id="{067F0F77-473B-B362-CED7-D990152D6E5A}"/>
                    </a:ext>
                  </a:extLst>
                </p:cNvPr>
                <p:cNvSpPr/>
                <p:nvPr/>
              </p:nvSpPr>
              <p:spPr>
                <a:xfrm>
                  <a:off x="6956818" y="4864958"/>
                  <a:ext cx="91286" cy="52867"/>
                </a:xfrm>
                <a:custGeom>
                  <a:avLst/>
                  <a:gdLst>
                    <a:gd name="connsiteX0" fmla="*/ 17369 w 91286"/>
                    <a:gd name="connsiteY0" fmla="*/ 50201 h 52867"/>
                    <a:gd name="connsiteX1" fmla="*/ 4350 w 91286"/>
                    <a:gd name="connsiteY1" fmla="*/ 42716 h 52867"/>
                    <a:gd name="connsiteX2" fmla="*/ 201 w 91286"/>
                    <a:gd name="connsiteY2" fmla="*/ 34579 h 52867"/>
                    <a:gd name="connsiteX3" fmla="*/ 8337 w 91286"/>
                    <a:gd name="connsiteY3" fmla="*/ 25222 h 52867"/>
                    <a:gd name="connsiteX4" fmla="*/ 43243 w 91286"/>
                    <a:gd name="connsiteY4" fmla="*/ 5125 h 52867"/>
                    <a:gd name="connsiteX5" fmla="*/ 59516 w 91286"/>
                    <a:gd name="connsiteY5" fmla="*/ 243 h 52867"/>
                    <a:gd name="connsiteX6" fmla="*/ 73918 w 91286"/>
                    <a:gd name="connsiteY6" fmla="*/ 2602 h 52867"/>
                    <a:gd name="connsiteX7" fmla="*/ 86936 w 91286"/>
                    <a:gd name="connsiteY7" fmla="*/ 10169 h 52867"/>
                    <a:gd name="connsiteX8" fmla="*/ 91086 w 91286"/>
                    <a:gd name="connsiteY8" fmla="*/ 18306 h 52867"/>
                    <a:gd name="connsiteX9" fmla="*/ 82949 w 91286"/>
                    <a:gd name="connsiteY9" fmla="*/ 27581 h 52867"/>
                    <a:gd name="connsiteX10" fmla="*/ 48043 w 91286"/>
                    <a:gd name="connsiteY10" fmla="*/ 47760 h 52867"/>
                    <a:gd name="connsiteX11" fmla="*/ 31770 w 91286"/>
                    <a:gd name="connsiteY11" fmla="*/ 52642 h 52867"/>
                    <a:gd name="connsiteX12" fmla="*/ 17369 w 91286"/>
                    <a:gd name="connsiteY12" fmla="*/ 50201 h 52867"/>
                    <a:gd name="connsiteX13" fmla="*/ 13056 w 91286"/>
                    <a:gd name="connsiteY13" fmla="*/ 37671 h 52867"/>
                    <a:gd name="connsiteX14" fmla="*/ 26075 w 91286"/>
                    <a:gd name="connsiteY14" fmla="*/ 45238 h 52867"/>
                    <a:gd name="connsiteX15" fmla="*/ 30306 w 91286"/>
                    <a:gd name="connsiteY15" fmla="*/ 46377 h 52867"/>
                    <a:gd name="connsiteX16" fmla="*/ 49345 w 91286"/>
                    <a:gd name="connsiteY16" fmla="*/ 9193 h 52867"/>
                    <a:gd name="connsiteX17" fmla="*/ 15253 w 91286"/>
                    <a:gd name="connsiteY17" fmla="*/ 28883 h 52867"/>
                    <a:gd name="connsiteX18" fmla="*/ 10941 w 91286"/>
                    <a:gd name="connsiteY18" fmla="*/ 33521 h 52867"/>
                    <a:gd name="connsiteX19" fmla="*/ 13056 w 91286"/>
                    <a:gd name="connsiteY19" fmla="*/ 37671 h 52867"/>
                    <a:gd name="connsiteX20" fmla="*/ 78149 w 91286"/>
                    <a:gd name="connsiteY20" fmla="*/ 15051 h 52867"/>
                    <a:gd name="connsiteX21" fmla="*/ 65700 w 91286"/>
                    <a:gd name="connsiteY21" fmla="*/ 7810 h 52867"/>
                    <a:gd name="connsiteX22" fmla="*/ 61550 w 91286"/>
                    <a:gd name="connsiteY22" fmla="*/ 6670 h 52867"/>
                    <a:gd name="connsiteX23" fmla="*/ 42511 w 91286"/>
                    <a:gd name="connsiteY23" fmla="*/ 43855 h 52867"/>
                    <a:gd name="connsiteX24" fmla="*/ 76603 w 91286"/>
                    <a:gd name="connsiteY24" fmla="*/ 24164 h 52867"/>
                    <a:gd name="connsiteX25" fmla="*/ 80915 w 91286"/>
                    <a:gd name="connsiteY25" fmla="*/ 19526 h 52867"/>
                    <a:gd name="connsiteX26" fmla="*/ 78491 w 91286"/>
                    <a:gd name="connsiteY26" fmla="*/ 15076 h 52867"/>
                    <a:gd name="connsiteX27" fmla="*/ 78393 w 91286"/>
                    <a:gd name="connsiteY27" fmla="*/ 15051 h 5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1286" h="52867">
                      <a:moveTo>
                        <a:pt x="17369" y="50201"/>
                      </a:moveTo>
                      <a:lnTo>
                        <a:pt x="4350" y="42716"/>
                      </a:lnTo>
                      <a:cubicBezTo>
                        <a:pt x="1144" y="41405"/>
                        <a:pt x="-621" y="37948"/>
                        <a:pt x="201" y="34579"/>
                      </a:cubicBezTo>
                      <a:cubicBezTo>
                        <a:pt x="1568" y="30511"/>
                        <a:pt x="4497" y="27142"/>
                        <a:pt x="8337" y="25222"/>
                      </a:cubicBezTo>
                      <a:lnTo>
                        <a:pt x="43243" y="5125"/>
                      </a:lnTo>
                      <a:cubicBezTo>
                        <a:pt x="48231" y="2293"/>
                        <a:pt x="53796" y="625"/>
                        <a:pt x="59516" y="243"/>
                      </a:cubicBezTo>
                      <a:cubicBezTo>
                        <a:pt x="64447" y="-457"/>
                        <a:pt x="69467" y="365"/>
                        <a:pt x="73918" y="2602"/>
                      </a:cubicBezTo>
                      <a:lnTo>
                        <a:pt x="86936" y="10169"/>
                      </a:lnTo>
                      <a:cubicBezTo>
                        <a:pt x="90142" y="11479"/>
                        <a:pt x="91908" y="14937"/>
                        <a:pt x="91086" y="18306"/>
                      </a:cubicBezTo>
                      <a:cubicBezTo>
                        <a:pt x="89695" y="22350"/>
                        <a:pt x="86774" y="25678"/>
                        <a:pt x="82949" y="27581"/>
                      </a:cubicBezTo>
                      <a:lnTo>
                        <a:pt x="48043" y="47760"/>
                      </a:lnTo>
                      <a:cubicBezTo>
                        <a:pt x="43056" y="50592"/>
                        <a:pt x="37490" y="52260"/>
                        <a:pt x="31770" y="52642"/>
                      </a:cubicBezTo>
                      <a:cubicBezTo>
                        <a:pt x="26831" y="53317"/>
                        <a:pt x="21811" y="52463"/>
                        <a:pt x="17369" y="50201"/>
                      </a:cubicBezTo>
                      <a:close/>
                      <a:moveTo>
                        <a:pt x="13056" y="37671"/>
                      </a:moveTo>
                      <a:lnTo>
                        <a:pt x="26075" y="45238"/>
                      </a:lnTo>
                      <a:cubicBezTo>
                        <a:pt x="27401" y="45889"/>
                        <a:pt x="28833" y="46271"/>
                        <a:pt x="30306" y="46377"/>
                      </a:cubicBezTo>
                      <a:lnTo>
                        <a:pt x="49345" y="9193"/>
                      </a:lnTo>
                      <a:lnTo>
                        <a:pt x="15253" y="28883"/>
                      </a:lnTo>
                      <a:cubicBezTo>
                        <a:pt x="13251" y="29786"/>
                        <a:pt x="11689" y="31455"/>
                        <a:pt x="10941" y="33521"/>
                      </a:cubicBezTo>
                      <a:cubicBezTo>
                        <a:pt x="10558" y="35230"/>
                        <a:pt x="11445" y="36971"/>
                        <a:pt x="13056" y="37671"/>
                      </a:cubicBezTo>
                      <a:close/>
                      <a:moveTo>
                        <a:pt x="78149" y="15051"/>
                      </a:moveTo>
                      <a:lnTo>
                        <a:pt x="65700" y="7810"/>
                      </a:lnTo>
                      <a:cubicBezTo>
                        <a:pt x="64439" y="7086"/>
                        <a:pt x="63007" y="6695"/>
                        <a:pt x="61550" y="6670"/>
                      </a:cubicBezTo>
                      <a:lnTo>
                        <a:pt x="42511" y="43855"/>
                      </a:lnTo>
                      <a:lnTo>
                        <a:pt x="76603" y="24164"/>
                      </a:lnTo>
                      <a:cubicBezTo>
                        <a:pt x="78604" y="23261"/>
                        <a:pt x="80167" y="21593"/>
                        <a:pt x="80915" y="19526"/>
                      </a:cubicBezTo>
                      <a:cubicBezTo>
                        <a:pt x="81477" y="17630"/>
                        <a:pt x="80395" y="15637"/>
                        <a:pt x="78491" y="15076"/>
                      </a:cubicBezTo>
                      <a:cubicBezTo>
                        <a:pt x="78458" y="15067"/>
                        <a:pt x="78425" y="15059"/>
                        <a:pt x="78393" y="1505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id="{FE73D6FD-78C6-AA3C-8FF4-3718D141C44F}"/>
                    </a:ext>
                  </a:extLst>
                </p:cNvPr>
                <p:cNvSpPr/>
                <p:nvPr/>
              </p:nvSpPr>
              <p:spPr>
                <a:xfrm>
                  <a:off x="7035168" y="4891435"/>
                  <a:ext cx="71934" cy="60244"/>
                </a:xfrm>
                <a:custGeom>
                  <a:avLst/>
                  <a:gdLst>
                    <a:gd name="connsiteX0" fmla="*/ 4762 w 71934"/>
                    <a:gd name="connsiteY0" fmla="*/ 60176 h 60244"/>
                    <a:gd name="connsiteX1" fmla="*/ 1100 w 71934"/>
                    <a:gd name="connsiteY1" fmla="*/ 59607 h 60244"/>
                    <a:gd name="connsiteX2" fmla="*/ 42 w 71934"/>
                    <a:gd name="connsiteY2" fmla="*/ 57573 h 60244"/>
                    <a:gd name="connsiteX3" fmla="*/ 2239 w 71934"/>
                    <a:gd name="connsiteY3" fmla="*/ 55213 h 60244"/>
                    <a:gd name="connsiteX4" fmla="*/ 26649 w 71934"/>
                    <a:gd name="connsiteY4" fmla="*/ 41218 h 60244"/>
                    <a:gd name="connsiteX5" fmla="*/ 17699 w 71934"/>
                    <a:gd name="connsiteY5" fmla="*/ 38859 h 60244"/>
                    <a:gd name="connsiteX6" fmla="*/ 4680 w 71934"/>
                    <a:gd name="connsiteY6" fmla="*/ 31292 h 60244"/>
                    <a:gd name="connsiteX7" fmla="*/ 531 w 71934"/>
                    <a:gd name="connsiteY7" fmla="*/ 23155 h 60244"/>
                    <a:gd name="connsiteX8" fmla="*/ 8667 w 71934"/>
                    <a:gd name="connsiteY8" fmla="*/ 13879 h 60244"/>
                    <a:gd name="connsiteX9" fmla="*/ 30473 w 71934"/>
                    <a:gd name="connsiteY9" fmla="*/ 1268 h 60244"/>
                    <a:gd name="connsiteX10" fmla="*/ 34460 w 71934"/>
                    <a:gd name="connsiteY10" fmla="*/ 47 h 60244"/>
                    <a:gd name="connsiteX11" fmla="*/ 38040 w 71934"/>
                    <a:gd name="connsiteY11" fmla="*/ 617 h 60244"/>
                    <a:gd name="connsiteX12" fmla="*/ 39098 w 71934"/>
                    <a:gd name="connsiteY12" fmla="*/ 2732 h 60244"/>
                    <a:gd name="connsiteX13" fmla="*/ 36982 w 71934"/>
                    <a:gd name="connsiteY13" fmla="*/ 5092 h 60244"/>
                    <a:gd name="connsiteX14" fmla="*/ 15258 w 71934"/>
                    <a:gd name="connsiteY14" fmla="*/ 17622 h 60244"/>
                    <a:gd name="connsiteX15" fmla="*/ 10945 w 71934"/>
                    <a:gd name="connsiteY15" fmla="*/ 22342 h 60244"/>
                    <a:gd name="connsiteX16" fmla="*/ 13061 w 71934"/>
                    <a:gd name="connsiteY16" fmla="*/ 26410 h 60244"/>
                    <a:gd name="connsiteX17" fmla="*/ 26079 w 71934"/>
                    <a:gd name="connsiteY17" fmla="*/ 33977 h 60244"/>
                    <a:gd name="connsiteX18" fmla="*/ 33321 w 71934"/>
                    <a:gd name="connsiteY18" fmla="*/ 35197 h 60244"/>
                    <a:gd name="connsiteX19" fmla="*/ 41457 w 71934"/>
                    <a:gd name="connsiteY19" fmla="*/ 32756 h 60244"/>
                    <a:gd name="connsiteX20" fmla="*/ 63263 w 71934"/>
                    <a:gd name="connsiteY20" fmla="*/ 20144 h 60244"/>
                    <a:gd name="connsiteX21" fmla="*/ 67250 w 71934"/>
                    <a:gd name="connsiteY21" fmla="*/ 18924 h 60244"/>
                    <a:gd name="connsiteX22" fmla="*/ 70831 w 71934"/>
                    <a:gd name="connsiteY22" fmla="*/ 19494 h 60244"/>
                    <a:gd name="connsiteX23" fmla="*/ 71888 w 71934"/>
                    <a:gd name="connsiteY23" fmla="*/ 21609 h 60244"/>
                    <a:gd name="connsiteX24" fmla="*/ 69773 w 71934"/>
                    <a:gd name="connsiteY24" fmla="*/ 23969 h 60244"/>
                    <a:gd name="connsiteX25" fmla="*/ 8749 w 71934"/>
                    <a:gd name="connsiteY25" fmla="*/ 59119 h 60244"/>
                    <a:gd name="connsiteX26" fmla="*/ 4762 w 71934"/>
                    <a:gd name="connsiteY26" fmla="*/ 60176 h 60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1934" h="60244">
                      <a:moveTo>
                        <a:pt x="4762" y="60176"/>
                      </a:moveTo>
                      <a:cubicBezTo>
                        <a:pt x="3509" y="60364"/>
                        <a:pt x="2239" y="60160"/>
                        <a:pt x="1100" y="59607"/>
                      </a:cubicBezTo>
                      <a:cubicBezTo>
                        <a:pt x="303" y="59273"/>
                        <a:pt x="-145" y="58419"/>
                        <a:pt x="42" y="57573"/>
                      </a:cubicBezTo>
                      <a:cubicBezTo>
                        <a:pt x="441" y="56531"/>
                        <a:pt x="1230" y="55685"/>
                        <a:pt x="2239" y="55213"/>
                      </a:cubicBezTo>
                      <a:lnTo>
                        <a:pt x="26649" y="41218"/>
                      </a:lnTo>
                      <a:cubicBezTo>
                        <a:pt x="23525" y="41096"/>
                        <a:pt x="20473" y="40291"/>
                        <a:pt x="17699" y="38859"/>
                      </a:cubicBezTo>
                      <a:lnTo>
                        <a:pt x="4680" y="31292"/>
                      </a:lnTo>
                      <a:cubicBezTo>
                        <a:pt x="1450" y="30006"/>
                        <a:pt x="-332" y="26524"/>
                        <a:pt x="531" y="23155"/>
                      </a:cubicBezTo>
                      <a:cubicBezTo>
                        <a:pt x="1922" y="19111"/>
                        <a:pt x="4843" y="15783"/>
                        <a:pt x="8667" y="13879"/>
                      </a:cubicBezTo>
                      <a:lnTo>
                        <a:pt x="30473" y="1268"/>
                      </a:lnTo>
                      <a:cubicBezTo>
                        <a:pt x="31710" y="592"/>
                        <a:pt x="33061" y="178"/>
                        <a:pt x="34460" y="47"/>
                      </a:cubicBezTo>
                      <a:cubicBezTo>
                        <a:pt x="35681" y="-99"/>
                        <a:pt x="36925" y="96"/>
                        <a:pt x="38040" y="617"/>
                      </a:cubicBezTo>
                      <a:cubicBezTo>
                        <a:pt x="38935" y="1186"/>
                        <a:pt x="39342" y="1837"/>
                        <a:pt x="39098" y="2732"/>
                      </a:cubicBezTo>
                      <a:cubicBezTo>
                        <a:pt x="38740" y="3774"/>
                        <a:pt x="37975" y="4620"/>
                        <a:pt x="36982" y="5092"/>
                      </a:cubicBezTo>
                      <a:lnTo>
                        <a:pt x="15258" y="17622"/>
                      </a:lnTo>
                      <a:cubicBezTo>
                        <a:pt x="13240" y="18542"/>
                        <a:pt x="11678" y="20242"/>
                        <a:pt x="10945" y="22342"/>
                      </a:cubicBezTo>
                      <a:cubicBezTo>
                        <a:pt x="10539" y="24034"/>
                        <a:pt x="11442" y="25767"/>
                        <a:pt x="13061" y="26410"/>
                      </a:cubicBezTo>
                      <a:lnTo>
                        <a:pt x="26079" y="33977"/>
                      </a:lnTo>
                      <a:cubicBezTo>
                        <a:pt x="28317" y="35108"/>
                        <a:pt x="30839" y="35531"/>
                        <a:pt x="33321" y="35197"/>
                      </a:cubicBezTo>
                      <a:cubicBezTo>
                        <a:pt x="36177" y="34994"/>
                        <a:pt x="38959" y="34164"/>
                        <a:pt x="41457" y="32756"/>
                      </a:cubicBezTo>
                      <a:lnTo>
                        <a:pt x="63263" y="20144"/>
                      </a:lnTo>
                      <a:cubicBezTo>
                        <a:pt x="64500" y="19469"/>
                        <a:pt x="65851" y="19054"/>
                        <a:pt x="67250" y="18924"/>
                      </a:cubicBezTo>
                      <a:cubicBezTo>
                        <a:pt x="68471" y="18745"/>
                        <a:pt x="69724" y="18948"/>
                        <a:pt x="70831" y="19494"/>
                      </a:cubicBezTo>
                      <a:cubicBezTo>
                        <a:pt x="71644" y="19860"/>
                        <a:pt x="72084" y="20738"/>
                        <a:pt x="71888" y="21609"/>
                      </a:cubicBezTo>
                      <a:cubicBezTo>
                        <a:pt x="71498" y="22634"/>
                        <a:pt x="70749" y="23472"/>
                        <a:pt x="69773" y="23969"/>
                      </a:cubicBezTo>
                      <a:lnTo>
                        <a:pt x="8749" y="59119"/>
                      </a:lnTo>
                      <a:cubicBezTo>
                        <a:pt x="7536" y="59810"/>
                        <a:pt x="6161" y="60168"/>
                        <a:pt x="4762" y="601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619" name="Graphic 4">
              <a:extLst>
                <a:ext uri="{FF2B5EF4-FFF2-40B4-BE49-F238E27FC236}">
                  <a16:creationId xmlns:a16="http://schemas.microsoft.com/office/drawing/2014/main" id="{F7C1299A-99D6-959D-E675-1810B5454F0B}"/>
                </a:ext>
              </a:extLst>
            </p:cNvPr>
            <p:cNvGrpSpPr/>
            <p:nvPr/>
          </p:nvGrpSpPr>
          <p:grpSpPr>
            <a:xfrm>
              <a:off x="5029710" y="2525023"/>
              <a:ext cx="1894990" cy="1213426"/>
              <a:chOff x="5029710" y="2525023"/>
              <a:chExt cx="1894990" cy="1213426"/>
            </a:xfrm>
          </p:grpSpPr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0F8D4D2D-5DFE-39AA-5BB3-0277BE9AC24B}"/>
                  </a:ext>
                </a:extLst>
              </p:cNvPr>
              <p:cNvSpPr/>
              <p:nvPr/>
            </p:nvSpPr>
            <p:spPr>
              <a:xfrm>
                <a:off x="5029710" y="2525023"/>
                <a:ext cx="1281020" cy="913939"/>
              </a:xfrm>
              <a:custGeom>
                <a:avLst/>
                <a:gdLst>
                  <a:gd name="connsiteX0" fmla="*/ 0 w 1281020"/>
                  <a:gd name="connsiteY0" fmla="*/ 369827 h 913939"/>
                  <a:gd name="connsiteX1" fmla="*/ 0 w 1281020"/>
                  <a:gd name="connsiteY1" fmla="*/ 544194 h 913939"/>
                  <a:gd name="connsiteX2" fmla="*/ 187629 w 1281020"/>
                  <a:gd name="connsiteY2" fmla="*/ 805622 h 913939"/>
                  <a:gd name="connsiteX3" fmla="*/ 1093392 w 1281020"/>
                  <a:gd name="connsiteY3" fmla="*/ 805622 h 913939"/>
                  <a:gd name="connsiteX4" fmla="*/ 1281021 w 1281020"/>
                  <a:gd name="connsiteY4" fmla="*/ 544194 h 913939"/>
                  <a:gd name="connsiteX5" fmla="*/ 1281021 w 1281020"/>
                  <a:gd name="connsiteY5" fmla="*/ 369827 h 913939"/>
                  <a:gd name="connsiteX6" fmla="*/ 1281021 w 1281020"/>
                  <a:gd name="connsiteY6" fmla="*/ 369827 h 913939"/>
                  <a:gd name="connsiteX7" fmla="*/ 1093392 w 1281020"/>
                  <a:gd name="connsiteY7" fmla="*/ 108318 h 913939"/>
                  <a:gd name="connsiteX8" fmla="*/ 187629 w 1281020"/>
                  <a:gd name="connsiteY8" fmla="*/ 108318 h 913939"/>
                  <a:gd name="connsiteX9" fmla="*/ 0 w 1281020"/>
                  <a:gd name="connsiteY9" fmla="*/ 369827 h 913939"/>
                  <a:gd name="connsiteX10" fmla="*/ 1219102 w 1281020"/>
                  <a:gd name="connsiteY10" fmla="*/ 369827 h 913939"/>
                  <a:gd name="connsiteX11" fmla="*/ 1062473 w 1281020"/>
                  <a:gd name="connsiteY11" fmla="*/ 577717 h 913939"/>
                  <a:gd name="connsiteX12" fmla="*/ 640511 w 1281020"/>
                  <a:gd name="connsiteY12" fmla="*/ 677715 h 913939"/>
                  <a:gd name="connsiteX13" fmla="*/ 218548 w 1281020"/>
                  <a:gd name="connsiteY13" fmla="*/ 577717 h 913939"/>
                  <a:gd name="connsiteX14" fmla="*/ 61919 w 1281020"/>
                  <a:gd name="connsiteY14" fmla="*/ 369827 h 913939"/>
                  <a:gd name="connsiteX15" fmla="*/ 218548 w 1281020"/>
                  <a:gd name="connsiteY15" fmla="*/ 162019 h 913939"/>
                  <a:gd name="connsiteX16" fmla="*/ 640511 w 1281020"/>
                  <a:gd name="connsiteY16" fmla="*/ 61940 h 913939"/>
                  <a:gd name="connsiteX17" fmla="*/ 1062473 w 1281020"/>
                  <a:gd name="connsiteY17" fmla="*/ 162019 h 913939"/>
                  <a:gd name="connsiteX18" fmla="*/ 1219102 w 1281020"/>
                  <a:gd name="connsiteY18" fmla="*/ 369827 h 91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81020" h="913939">
                    <a:moveTo>
                      <a:pt x="0" y="369827"/>
                    </a:moveTo>
                    <a:lnTo>
                      <a:pt x="0" y="544194"/>
                    </a:lnTo>
                    <a:cubicBezTo>
                      <a:pt x="0" y="638822"/>
                      <a:pt x="62489" y="733451"/>
                      <a:pt x="187629" y="805622"/>
                    </a:cubicBezTo>
                    <a:cubicBezTo>
                      <a:pt x="437747" y="950046"/>
                      <a:pt x="843274" y="950046"/>
                      <a:pt x="1093392" y="805622"/>
                    </a:cubicBezTo>
                    <a:cubicBezTo>
                      <a:pt x="1218532" y="733451"/>
                      <a:pt x="1281021" y="638822"/>
                      <a:pt x="1281021" y="544194"/>
                    </a:cubicBezTo>
                    <a:lnTo>
                      <a:pt x="1281021" y="369827"/>
                    </a:lnTo>
                    <a:lnTo>
                      <a:pt x="1281021" y="369827"/>
                    </a:lnTo>
                    <a:cubicBezTo>
                      <a:pt x="1281021" y="275199"/>
                      <a:pt x="1218532" y="180571"/>
                      <a:pt x="1093392" y="108318"/>
                    </a:cubicBezTo>
                    <a:cubicBezTo>
                      <a:pt x="843274" y="-36106"/>
                      <a:pt x="437747" y="-36106"/>
                      <a:pt x="187629" y="108318"/>
                    </a:cubicBezTo>
                    <a:cubicBezTo>
                      <a:pt x="62489" y="180571"/>
                      <a:pt x="0" y="275199"/>
                      <a:pt x="0" y="369827"/>
                    </a:cubicBezTo>
                    <a:close/>
                    <a:moveTo>
                      <a:pt x="1219102" y="369827"/>
                    </a:moveTo>
                    <a:cubicBezTo>
                      <a:pt x="1219102" y="445579"/>
                      <a:pt x="1163448" y="519377"/>
                      <a:pt x="1062473" y="577717"/>
                    </a:cubicBezTo>
                    <a:cubicBezTo>
                      <a:pt x="950758" y="642158"/>
                      <a:pt x="800882" y="677715"/>
                      <a:pt x="640511" y="677715"/>
                    </a:cubicBezTo>
                    <a:cubicBezTo>
                      <a:pt x="480139" y="677715"/>
                      <a:pt x="330263" y="642158"/>
                      <a:pt x="218548" y="577717"/>
                    </a:cubicBezTo>
                    <a:cubicBezTo>
                      <a:pt x="117573" y="519377"/>
                      <a:pt x="61919" y="445579"/>
                      <a:pt x="61919" y="369827"/>
                    </a:cubicBezTo>
                    <a:cubicBezTo>
                      <a:pt x="61919" y="294076"/>
                      <a:pt x="117573" y="220277"/>
                      <a:pt x="218548" y="162019"/>
                    </a:cubicBezTo>
                    <a:cubicBezTo>
                      <a:pt x="330263" y="97496"/>
                      <a:pt x="480139" y="61940"/>
                      <a:pt x="640511" y="61940"/>
                    </a:cubicBezTo>
                    <a:cubicBezTo>
                      <a:pt x="800882" y="61940"/>
                      <a:pt x="950758" y="97496"/>
                      <a:pt x="1062473" y="162019"/>
                    </a:cubicBezTo>
                    <a:cubicBezTo>
                      <a:pt x="1163448" y="220277"/>
                      <a:pt x="1219102" y="294157"/>
                      <a:pt x="1219102" y="36982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93B67226-3D05-44FD-9AFF-8C82B76D927C}"/>
                  </a:ext>
                </a:extLst>
              </p:cNvPr>
              <p:cNvSpPr/>
              <p:nvPr/>
            </p:nvSpPr>
            <p:spPr>
              <a:xfrm>
                <a:off x="5030035" y="2694284"/>
                <a:ext cx="1280044" cy="744678"/>
              </a:xfrm>
              <a:custGeom>
                <a:avLst/>
                <a:gdLst>
                  <a:gd name="connsiteX0" fmla="*/ 1280045 w 1280044"/>
                  <a:gd name="connsiteY0" fmla="*/ 391206 h 744678"/>
                  <a:gd name="connsiteX1" fmla="*/ 1137329 w 1280044"/>
                  <a:gd name="connsiteY1" fmla="*/ 579324 h 744678"/>
                  <a:gd name="connsiteX2" fmla="*/ 385104 w 1280044"/>
                  <a:gd name="connsiteY2" fmla="*/ 671755 h 744678"/>
                  <a:gd name="connsiteX3" fmla="*/ 110250 w 1280044"/>
                  <a:gd name="connsiteY3" fmla="*/ 376154 h 744678"/>
                  <a:gd name="connsiteX4" fmla="*/ 110739 w 1280044"/>
                  <a:gd name="connsiteY4" fmla="*/ 321964 h 744678"/>
                  <a:gd name="connsiteX5" fmla="*/ 61919 w 1280044"/>
                  <a:gd name="connsiteY5" fmla="*/ 200566 h 744678"/>
                  <a:gd name="connsiteX6" fmla="*/ 113505 w 1280044"/>
                  <a:gd name="connsiteY6" fmla="*/ 76321 h 744678"/>
                  <a:gd name="connsiteX7" fmla="*/ 114237 w 1280044"/>
                  <a:gd name="connsiteY7" fmla="*/ 0 h 744678"/>
                  <a:gd name="connsiteX8" fmla="*/ 102358 w 1280044"/>
                  <a:gd name="connsiteY8" fmla="*/ 0 h 744678"/>
                  <a:gd name="connsiteX9" fmla="*/ 0 w 1280044"/>
                  <a:gd name="connsiteY9" fmla="*/ 200566 h 744678"/>
                  <a:gd name="connsiteX10" fmla="*/ 0 w 1280044"/>
                  <a:gd name="connsiteY10" fmla="*/ 374933 h 744678"/>
                  <a:gd name="connsiteX11" fmla="*/ 187629 w 1280044"/>
                  <a:gd name="connsiteY11" fmla="*/ 636361 h 744678"/>
                  <a:gd name="connsiteX12" fmla="*/ 1093392 w 1280044"/>
                  <a:gd name="connsiteY12" fmla="*/ 636361 h 744678"/>
                  <a:gd name="connsiteX13" fmla="*/ 1280045 w 1280044"/>
                  <a:gd name="connsiteY13" fmla="*/ 391206 h 74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0044" h="744678">
                    <a:moveTo>
                      <a:pt x="1280045" y="391206"/>
                    </a:moveTo>
                    <a:cubicBezTo>
                      <a:pt x="1270118" y="451091"/>
                      <a:pt x="1243674" y="496249"/>
                      <a:pt x="1137329" y="579324"/>
                    </a:cubicBezTo>
                    <a:cubicBezTo>
                      <a:pt x="986966" y="696734"/>
                      <a:pt x="606174" y="744740"/>
                      <a:pt x="385104" y="671755"/>
                    </a:cubicBezTo>
                    <a:cubicBezTo>
                      <a:pt x="176726" y="602920"/>
                      <a:pt x="110250" y="468341"/>
                      <a:pt x="110250" y="376154"/>
                    </a:cubicBezTo>
                    <a:lnTo>
                      <a:pt x="110739" y="321964"/>
                    </a:lnTo>
                    <a:cubicBezTo>
                      <a:pt x="78599" y="283559"/>
                      <a:pt x="61919" y="242388"/>
                      <a:pt x="61919" y="200566"/>
                    </a:cubicBezTo>
                    <a:cubicBezTo>
                      <a:pt x="61919" y="158744"/>
                      <a:pt x="79738" y="115539"/>
                      <a:pt x="113505" y="76321"/>
                    </a:cubicBezTo>
                    <a:lnTo>
                      <a:pt x="114237" y="0"/>
                    </a:lnTo>
                    <a:lnTo>
                      <a:pt x="102358" y="0"/>
                    </a:lnTo>
                    <a:cubicBezTo>
                      <a:pt x="34092" y="60780"/>
                      <a:pt x="0" y="130673"/>
                      <a:pt x="0" y="200566"/>
                    </a:cubicBezTo>
                    <a:lnTo>
                      <a:pt x="0" y="374933"/>
                    </a:lnTo>
                    <a:cubicBezTo>
                      <a:pt x="0" y="469561"/>
                      <a:pt x="62489" y="564190"/>
                      <a:pt x="187629" y="636361"/>
                    </a:cubicBezTo>
                    <a:cubicBezTo>
                      <a:pt x="437747" y="780785"/>
                      <a:pt x="843274" y="780785"/>
                      <a:pt x="1093392" y="636361"/>
                    </a:cubicBezTo>
                    <a:cubicBezTo>
                      <a:pt x="1211372" y="568339"/>
                      <a:pt x="1273291" y="480301"/>
                      <a:pt x="1280045" y="39120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40BD42D5-0B81-C2F4-BB0F-CD3C822DE141}"/>
                  </a:ext>
                </a:extLst>
              </p:cNvPr>
              <p:cNvSpPr/>
              <p:nvPr/>
            </p:nvSpPr>
            <p:spPr>
              <a:xfrm>
                <a:off x="5029751" y="2525023"/>
                <a:ext cx="1281020" cy="739654"/>
              </a:xfrm>
              <a:custGeom>
                <a:avLst/>
                <a:gdLst>
                  <a:gd name="connsiteX0" fmla="*/ 1093433 w 1281020"/>
                  <a:gd name="connsiteY0" fmla="*/ 108318 h 739654"/>
                  <a:gd name="connsiteX1" fmla="*/ 187589 w 1281020"/>
                  <a:gd name="connsiteY1" fmla="*/ 108318 h 739654"/>
                  <a:gd name="connsiteX2" fmla="*/ 187589 w 1281020"/>
                  <a:gd name="connsiteY2" fmla="*/ 631337 h 739654"/>
                  <a:gd name="connsiteX3" fmla="*/ 1093433 w 1281020"/>
                  <a:gd name="connsiteY3" fmla="*/ 631337 h 739654"/>
                  <a:gd name="connsiteX4" fmla="*/ 1093433 w 1281020"/>
                  <a:gd name="connsiteY4" fmla="*/ 108318 h 739654"/>
                  <a:gd name="connsiteX5" fmla="*/ 1062432 w 1281020"/>
                  <a:gd name="connsiteY5" fmla="*/ 577717 h 739654"/>
                  <a:gd name="connsiteX6" fmla="*/ 640551 w 1281020"/>
                  <a:gd name="connsiteY6" fmla="*/ 677715 h 739654"/>
                  <a:gd name="connsiteX7" fmla="*/ 218589 w 1281020"/>
                  <a:gd name="connsiteY7" fmla="*/ 577717 h 739654"/>
                  <a:gd name="connsiteX8" fmla="*/ 61960 w 1281020"/>
                  <a:gd name="connsiteY8" fmla="*/ 369827 h 739654"/>
                  <a:gd name="connsiteX9" fmla="*/ 218589 w 1281020"/>
                  <a:gd name="connsiteY9" fmla="*/ 162019 h 739654"/>
                  <a:gd name="connsiteX10" fmla="*/ 640551 w 1281020"/>
                  <a:gd name="connsiteY10" fmla="*/ 61940 h 739654"/>
                  <a:gd name="connsiteX11" fmla="*/ 1062432 w 1281020"/>
                  <a:gd name="connsiteY11" fmla="*/ 162019 h 739654"/>
                  <a:gd name="connsiteX12" fmla="*/ 1219061 w 1281020"/>
                  <a:gd name="connsiteY12" fmla="*/ 369827 h 739654"/>
                  <a:gd name="connsiteX13" fmla="*/ 1062432 w 1281020"/>
                  <a:gd name="connsiteY13" fmla="*/ 577717 h 739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1020" h="739654">
                    <a:moveTo>
                      <a:pt x="1093433" y="108318"/>
                    </a:moveTo>
                    <a:cubicBezTo>
                      <a:pt x="843315" y="-36106"/>
                      <a:pt x="437707" y="-36106"/>
                      <a:pt x="187589" y="108318"/>
                    </a:cubicBezTo>
                    <a:cubicBezTo>
                      <a:pt x="-62530" y="252742"/>
                      <a:pt x="-62530" y="486913"/>
                      <a:pt x="187589" y="631337"/>
                    </a:cubicBezTo>
                    <a:cubicBezTo>
                      <a:pt x="437707" y="775761"/>
                      <a:pt x="843315" y="775761"/>
                      <a:pt x="1093433" y="631337"/>
                    </a:cubicBezTo>
                    <a:cubicBezTo>
                      <a:pt x="1343550" y="486913"/>
                      <a:pt x="1343550" y="252742"/>
                      <a:pt x="1093433" y="108318"/>
                    </a:cubicBezTo>
                    <a:close/>
                    <a:moveTo>
                      <a:pt x="1062432" y="577717"/>
                    </a:moveTo>
                    <a:cubicBezTo>
                      <a:pt x="950717" y="642158"/>
                      <a:pt x="800923" y="677715"/>
                      <a:pt x="640551" y="677715"/>
                    </a:cubicBezTo>
                    <a:cubicBezTo>
                      <a:pt x="480180" y="677715"/>
                      <a:pt x="330304" y="642158"/>
                      <a:pt x="218589" y="577717"/>
                    </a:cubicBezTo>
                    <a:cubicBezTo>
                      <a:pt x="117533" y="519377"/>
                      <a:pt x="61960" y="445579"/>
                      <a:pt x="61960" y="369827"/>
                    </a:cubicBezTo>
                    <a:cubicBezTo>
                      <a:pt x="61960" y="294076"/>
                      <a:pt x="117533" y="220277"/>
                      <a:pt x="218589" y="162019"/>
                    </a:cubicBezTo>
                    <a:cubicBezTo>
                      <a:pt x="330304" y="97496"/>
                      <a:pt x="480098" y="61940"/>
                      <a:pt x="640551" y="61940"/>
                    </a:cubicBezTo>
                    <a:cubicBezTo>
                      <a:pt x="801004" y="61940"/>
                      <a:pt x="950717" y="97496"/>
                      <a:pt x="1062432" y="162019"/>
                    </a:cubicBezTo>
                    <a:cubicBezTo>
                      <a:pt x="1163488" y="220277"/>
                      <a:pt x="1219061" y="294157"/>
                      <a:pt x="1219061" y="369827"/>
                    </a:cubicBezTo>
                    <a:cubicBezTo>
                      <a:pt x="1219061" y="445497"/>
                      <a:pt x="1163488" y="519377"/>
                      <a:pt x="1062432" y="57771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4D600586-29A1-9268-1431-619FA8CA78D7}"/>
                  </a:ext>
                </a:extLst>
              </p:cNvPr>
              <p:cNvSpPr/>
              <p:nvPr/>
            </p:nvSpPr>
            <p:spPr>
              <a:xfrm>
                <a:off x="5029751" y="2525023"/>
                <a:ext cx="1281020" cy="739654"/>
              </a:xfrm>
              <a:custGeom>
                <a:avLst/>
                <a:gdLst>
                  <a:gd name="connsiteX0" fmla="*/ 1093433 w 1281020"/>
                  <a:gd name="connsiteY0" fmla="*/ 108318 h 739654"/>
                  <a:gd name="connsiteX1" fmla="*/ 187589 w 1281020"/>
                  <a:gd name="connsiteY1" fmla="*/ 108318 h 739654"/>
                  <a:gd name="connsiteX2" fmla="*/ 187589 w 1281020"/>
                  <a:gd name="connsiteY2" fmla="*/ 631337 h 739654"/>
                  <a:gd name="connsiteX3" fmla="*/ 1093433 w 1281020"/>
                  <a:gd name="connsiteY3" fmla="*/ 631337 h 739654"/>
                  <a:gd name="connsiteX4" fmla="*/ 1093433 w 1281020"/>
                  <a:gd name="connsiteY4" fmla="*/ 108318 h 739654"/>
                  <a:gd name="connsiteX5" fmla="*/ 1062432 w 1281020"/>
                  <a:gd name="connsiteY5" fmla="*/ 577717 h 739654"/>
                  <a:gd name="connsiteX6" fmla="*/ 640551 w 1281020"/>
                  <a:gd name="connsiteY6" fmla="*/ 677715 h 739654"/>
                  <a:gd name="connsiteX7" fmla="*/ 218589 w 1281020"/>
                  <a:gd name="connsiteY7" fmla="*/ 577717 h 739654"/>
                  <a:gd name="connsiteX8" fmla="*/ 61960 w 1281020"/>
                  <a:gd name="connsiteY8" fmla="*/ 369827 h 739654"/>
                  <a:gd name="connsiteX9" fmla="*/ 218589 w 1281020"/>
                  <a:gd name="connsiteY9" fmla="*/ 162019 h 739654"/>
                  <a:gd name="connsiteX10" fmla="*/ 640551 w 1281020"/>
                  <a:gd name="connsiteY10" fmla="*/ 61940 h 739654"/>
                  <a:gd name="connsiteX11" fmla="*/ 1062432 w 1281020"/>
                  <a:gd name="connsiteY11" fmla="*/ 162019 h 739654"/>
                  <a:gd name="connsiteX12" fmla="*/ 1219061 w 1281020"/>
                  <a:gd name="connsiteY12" fmla="*/ 369827 h 739654"/>
                  <a:gd name="connsiteX13" fmla="*/ 1062432 w 1281020"/>
                  <a:gd name="connsiteY13" fmla="*/ 577717 h 739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1020" h="739654">
                    <a:moveTo>
                      <a:pt x="1093433" y="108318"/>
                    </a:moveTo>
                    <a:cubicBezTo>
                      <a:pt x="843315" y="-36106"/>
                      <a:pt x="437707" y="-36106"/>
                      <a:pt x="187589" y="108318"/>
                    </a:cubicBezTo>
                    <a:cubicBezTo>
                      <a:pt x="-62530" y="252742"/>
                      <a:pt x="-62530" y="486913"/>
                      <a:pt x="187589" y="631337"/>
                    </a:cubicBezTo>
                    <a:cubicBezTo>
                      <a:pt x="437707" y="775761"/>
                      <a:pt x="843315" y="775761"/>
                      <a:pt x="1093433" y="631337"/>
                    </a:cubicBezTo>
                    <a:cubicBezTo>
                      <a:pt x="1343550" y="486913"/>
                      <a:pt x="1343550" y="252742"/>
                      <a:pt x="1093433" y="108318"/>
                    </a:cubicBezTo>
                    <a:close/>
                    <a:moveTo>
                      <a:pt x="1062432" y="577717"/>
                    </a:moveTo>
                    <a:cubicBezTo>
                      <a:pt x="950717" y="642158"/>
                      <a:pt x="800923" y="677715"/>
                      <a:pt x="640551" y="677715"/>
                    </a:cubicBezTo>
                    <a:cubicBezTo>
                      <a:pt x="480180" y="677715"/>
                      <a:pt x="330304" y="642158"/>
                      <a:pt x="218589" y="577717"/>
                    </a:cubicBezTo>
                    <a:cubicBezTo>
                      <a:pt x="117533" y="519377"/>
                      <a:pt x="61960" y="445579"/>
                      <a:pt x="61960" y="369827"/>
                    </a:cubicBezTo>
                    <a:cubicBezTo>
                      <a:pt x="61960" y="294076"/>
                      <a:pt x="117533" y="220277"/>
                      <a:pt x="218589" y="162019"/>
                    </a:cubicBezTo>
                    <a:cubicBezTo>
                      <a:pt x="330304" y="97496"/>
                      <a:pt x="480098" y="61940"/>
                      <a:pt x="640551" y="61940"/>
                    </a:cubicBezTo>
                    <a:cubicBezTo>
                      <a:pt x="801004" y="61940"/>
                      <a:pt x="950717" y="97496"/>
                      <a:pt x="1062432" y="162019"/>
                    </a:cubicBezTo>
                    <a:cubicBezTo>
                      <a:pt x="1163488" y="220277"/>
                      <a:pt x="1219061" y="294157"/>
                      <a:pt x="1219061" y="369827"/>
                    </a:cubicBezTo>
                    <a:cubicBezTo>
                      <a:pt x="1219061" y="445497"/>
                      <a:pt x="1163488" y="519377"/>
                      <a:pt x="1062432" y="577717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C4C1D2FA-91E8-15D8-F562-564B1DE63770}"/>
                  </a:ext>
                </a:extLst>
              </p:cNvPr>
              <p:cNvSpPr/>
              <p:nvPr/>
            </p:nvSpPr>
            <p:spPr>
              <a:xfrm>
                <a:off x="5091629" y="2586962"/>
                <a:ext cx="1157263" cy="395111"/>
              </a:xfrm>
              <a:custGeom>
                <a:avLst/>
                <a:gdLst>
                  <a:gd name="connsiteX0" fmla="*/ 1157264 w 1157263"/>
                  <a:gd name="connsiteY0" fmla="*/ 307888 h 395111"/>
                  <a:gd name="connsiteX1" fmla="*/ 1132203 w 1157263"/>
                  <a:gd name="connsiteY1" fmla="*/ 395112 h 395111"/>
                  <a:gd name="connsiteX2" fmla="*/ 1000554 w 1157263"/>
                  <a:gd name="connsiteY2" fmla="*/ 274446 h 395111"/>
                  <a:gd name="connsiteX3" fmla="*/ 578591 w 1157263"/>
                  <a:gd name="connsiteY3" fmla="*/ 174367 h 395111"/>
                  <a:gd name="connsiteX4" fmla="*/ 156710 w 1157263"/>
                  <a:gd name="connsiteY4" fmla="*/ 274446 h 395111"/>
                  <a:gd name="connsiteX5" fmla="*/ 24898 w 1157263"/>
                  <a:gd name="connsiteY5" fmla="*/ 395112 h 395111"/>
                  <a:gd name="connsiteX6" fmla="*/ 0 w 1157263"/>
                  <a:gd name="connsiteY6" fmla="*/ 307888 h 395111"/>
                  <a:gd name="connsiteX7" fmla="*/ 156710 w 1157263"/>
                  <a:gd name="connsiteY7" fmla="*/ 99998 h 395111"/>
                  <a:gd name="connsiteX8" fmla="*/ 578591 w 1157263"/>
                  <a:gd name="connsiteY8" fmla="*/ 0 h 395111"/>
                  <a:gd name="connsiteX9" fmla="*/ 1000554 w 1157263"/>
                  <a:gd name="connsiteY9" fmla="*/ 99998 h 395111"/>
                  <a:gd name="connsiteX10" fmla="*/ 1157264 w 1157263"/>
                  <a:gd name="connsiteY10" fmla="*/ 307888 h 395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7263" h="395111">
                    <a:moveTo>
                      <a:pt x="1157264" y="307888"/>
                    </a:moveTo>
                    <a:cubicBezTo>
                      <a:pt x="1156889" y="338685"/>
                      <a:pt x="1148232" y="368814"/>
                      <a:pt x="1132203" y="395112"/>
                    </a:cubicBezTo>
                    <a:cubicBezTo>
                      <a:pt x="1106817" y="351093"/>
                      <a:pt x="1062147" y="309840"/>
                      <a:pt x="1000554" y="274446"/>
                    </a:cubicBezTo>
                    <a:cubicBezTo>
                      <a:pt x="888920" y="209923"/>
                      <a:pt x="739044" y="174367"/>
                      <a:pt x="578591" y="174367"/>
                    </a:cubicBezTo>
                    <a:cubicBezTo>
                      <a:pt x="418138" y="174367"/>
                      <a:pt x="268344" y="209923"/>
                      <a:pt x="156710" y="274446"/>
                    </a:cubicBezTo>
                    <a:cubicBezTo>
                      <a:pt x="95198" y="309840"/>
                      <a:pt x="50447" y="351093"/>
                      <a:pt x="24898" y="395112"/>
                    </a:cubicBezTo>
                    <a:cubicBezTo>
                      <a:pt x="8991" y="368765"/>
                      <a:pt x="391" y="338660"/>
                      <a:pt x="0" y="307888"/>
                    </a:cubicBezTo>
                    <a:cubicBezTo>
                      <a:pt x="0" y="232218"/>
                      <a:pt x="55654" y="158338"/>
                      <a:pt x="156710" y="99998"/>
                    </a:cubicBezTo>
                    <a:cubicBezTo>
                      <a:pt x="268344" y="35557"/>
                      <a:pt x="418301" y="0"/>
                      <a:pt x="578591" y="0"/>
                    </a:cubicBezTo>
                    <a:cubicBezTo>
                      <a:pt x="738882" y="0"/>
                      <a:pt x="888920" y="35557"/>
                      <a:pt x="1000554" y="99998"/>
                    </a:cubicBezTo>
                    <a:cubicBezTo>
                      <a:pt x="1101610" y="158338"/>
                      <a:pt x="1157264" y="232218"/>
                      <a:pt x="1157264" y="307888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FFDCAE43-FFA3-4EB7-6B97-C5A98FBA4B7D}"/>
                  </a:ext>
                </a:extLst>
              </p:cNvPr>
              <p:cNvSpPr/>
              <p:nvPr/>
            </p:nvSpPr>
            <p:spPr>
              <a:xfrm>
                <a:off x="5092036" y="2592495"/>
                <a:ext cx="473466" cy="389578"/>
              </a:xfrm>
              <a:custGeom>
                <a:avLst/>
                <a:gdLst>
                  <a:gd name="connsiteX0" fmla="*/ 156710 w 473466"/>
                  <a:gd name="connsiteY0" fmla="*/ 94466 h 389578"/>
                  <a:gd name="connsiteX1" fmla="*/ 0 w 473466"/>
                  <a:gd name="connsiteY1" fmla="*/ 302355 h 389578"/>
                  <a:gd name="connsiteX2" fmla="*/ 24898 w 473466"/>
                  <a:gd name="connsiteY2" fmla="*/ 389579 h 389578"/>
                  <a:gd name="connsiteX3" fmla="*/ 156710 w 473466"/>
                  <a:gd name="connsiteY3" fmla="*/ 268914 h 389578"/>
                  <a:gd name="connsiteX4" fmla="*/ 238076 w 473466"/>
                  <a:gd name="connsiteY4" fmla="*/ 229939 h 389578"/>
                  <a:gd name="connsiteX5" fmla="*/ 165986 w 473466"/>
                  <a:gd name="connsiteY5" fmla="*/ 192023 h 389578"/>
                  <a:gd name="connsiteX6" fmla="*/ 473467 w 473466"/>
                  <a:gd name="connsiteY6" fmla="*/ 0 h 389578"/>
                  <a:gd name="connsiteX7" fmla="*/ 473467 w 473466"/>
                  <a:gd name="connsiteY7" fmla="*/ 0 h 389578"/>
                  <a:gd name="connsiteX8" fmla="*/ 156710 w 473466"/>
                  <a:gd name="connsiteY8" fmla="*/ 94466 h 38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466" h="389578">
                    <a:moveTo>
                      <a:pt x="156710" y="94466"/>
                    </a:moveTo>
                    <a:cubicBezTo>
                      <a:pt x="55654" y="152805"/>
                      <a:pt x="0" y="226685"/>
                      <a:pt x="0" y="302355"/>
                    </a:cubicBezTo>
                    <a:cubicBezTo>
                      <a:pt x="390" y="333127"/>
                      <a:pt x="8991" y="363233"/>
                      <a:pt x="24898" y="389579"/>
                    </a:cubicBezTo>
                    <a:cubicBezTo>
                      <a:pt x="50447" y="345560"/>
                      <a:pt x="95198" y="304308"/>
                      <a:pt x="156710" y="268914"/>
                    </a:cubicBezTo>
                    <a:cubicBezTo>
                      <a:pt x="182853" y="253967"/>
                      <a:pt x="210045" y="240940"/>
                      <a:pt x="238076" y="229939"/>
                    </a:cubicBezTo>
                    <a:cubicBezTo>
                      <a:pt x="213666" y="239378"/>
                      <a:pt x="138728" y="263462"/>
                      <a:pt x="165986" y="192023"/>
                    </a:cubicBezTo>
                    <a:cubicBezTo>
                      <a:pt x="198532" y="107159"/>
                      <a:pt x="356951" y="15297"/>
                      <a:pt x="473467" y="0"/>
                    </a:cubicBezTo>
                    <a:lnTo>
                      <a:pt x="473467" y="0"/>
                    </a:lnTo>
                    <a:cubicBezTo>
                      <a:pt x="352883" y="11879"/>
                      <a:pt x="243039" y="44426"/>
                      <a:pt x="156710" y="94466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4D7A5E30-578F-F9CD-7509-D6E391F35BF7}"/>
                  </a:ext>
                </a:extLst>
              </p:cNvPr>
              <p:cNvSpPr/>
              <p:nvPr/>
            </p:nvSpPr>
            <p:spPr>
              <a:xfrm>
                <a:off x="5096837" y="2665887"/>
                <a:ext cx="1146848" cy="536850"/>
              </a:xfrm>
              <a:custGeom>
                <a:avLst/>
                <a:gdLst>
                  <a:gd name="connsiteX0" fmla="*/ 995346 w 1146848"/>
                  <a:gd name="connsiteY0" fmla="*/ 100080 h 536850"/>
                  <a:gd name="connsiteX1" fmla="*/ 573465 w 1146848"/>
                  <a:gd name="connsiteY1" fmla="*/ 0 h 536850"/>
                  <a:gd name="connsiteX2" fmla="*/ 151503 w 1146848"/>
                  <a:gd name="connsiteY2" fmla="*/ 100080 h 536850"/>
                  <a:gd name="connsiteX3" fmla="*/ 0 w 1146848"/>
                  <a:gd name="connsiteY3" fmla="*/ 268425 h 536850"/>
                  <a:gd name="connsiteX4" fmla="*/ 151503 w 1146848"/>
                  <a:gd name="connsiteY4" fmla="*/ 436852 h 536850"/>
                  <a:gd name="connsiteX5" fmla="*/ 573465 w 1146848"/>
                  <a:gd name="connsiteY5" fmla="*/ 536851 h 536850"/>
                  <a:gd name="connsiteX6" fmla="*/ 995346 w 1146848"/>
                  <a:gd name="connsiteY6" fmla="*/ 436852 h 536850"/>
                  <a:gd name="connsiteX7" fmla="*/ 1146849 w 1146848"/>
                  <a:gd name="connsiteY7" fmla="*/ 268425 h 536850"/>
                  <a:gd name="connsiteX8" fmla="*/ 995346 w 1146848"/>
                  <a:gd name="connsiteY8" fmla="*/ 100080 h 53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6848" h="536850">
                    <a:moveTo>
                      <a:pt x="995346" y="100080"/>
                    </a:moveTo>
                    <a:cubicBezTo>
                      <a:pt x="883631" y="35557"/>
                      <a:pt x="733837" y="0"/>
                      <a:pt x="573465" y="0"/>
                    </a:cubicBezTo>
                    <a:cubicBezTo>
                      <a:pt x="413094" y="0"/>
                      <a:pt x="263218" y="35557"/>
                      <a:pt x="151503" y="100080"/>
                    </a:cubicBezTo>
                    <a:cubicBezTo>
                      <a:pt x="68103" y="148167"/>
                      <a:pt x="15785" y="206832"/>
                      <a:pt x="0" y="268425"/>
                    </a:cubicBezTo>
                    <a:cubicBezTo>
                      <a:pt x="15785" y="330019"/>
                      <a:pt x="68103" y="388684"/>
                      <a:pt x="151503" y="436852"/>
                    </a:cubicBezTo>
                    <a:cubicBezTo>
                      <a:pt x="263218" y="501294"/>
                      <a:pt x="413012" y="536851"/>
                      <a:pt x="573465" y="536851"/>
                    </a:cubicBezTo>
                    <a:cubicBezTo>
                      <a:pt x="733918" y="536851"/>
                      <a:pt x="883631" y="501294"/>
                      <a:pt x="995346" y="436852"/>
                    </a:cubicBezTo>
                    <a:cubicBezTo>
                      <a:pt x="1078746" y="388684"/>
                      <a:pt x="1131064" y="330019"/>
                      <a:pt x="1146849" y="268425"/>
                    </a:cubicBezTo>
                    <a:cubicBezTo>
                      <a:pt x="1131064" y="206832"/>
                      <a:pt x="1078746" y="148330"/>
                      <a:pt x="995346" y="10008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BE09C886-14C6-4176-3DA6-8FB4BCF7FA3D}"/>
                  </a:ext>
                </a:extLst>
              </p:cNvPr>
              <p:cNvSpPr/>
              <p:nvPr/>
            </p:nvSpPr>
            <p:spPr>
              <a:xfrm>
                <a:off x="6116840" y="3202825"/>
                <a:ext cx="262201" cy="205166"/>
              </a:xfrm>
              <a:custGeom>
                <a:avLst/>
                <a:gdLst>
                  <a:gd name="connsiteX0" fmla="*/ 159 w 262201"/>
                  <a:gd name="connsiteY0" fmla="*/ 72165 h 205166"/>
                  <a:gd name="connsiteX1" fmla="*/ 38483 w 262201"/>
                  <a:gd name="connsiteY1" fmla="*/ 5201 h 205166"/>
                  <a:gd name="connsiteX2" fmla="*/ 65577 w 262201"/>
                  <a:gd name="connsiteY2" fmla="*/ 2353 h 205166"/>
                  <a:gd name="connsiteX3" fmla="*/ 65577 w 262201"/>
                  <a:gd name="connsiteY3" fmla="*/ 2353 h 205166"/>
                  <a:gd name="connsiteX4" fmla="*/ 250766 w 262201"/>
                  <a:gd name="connsiteY4" fmla="*/ 108129 h 205166"/>
                  <a:gd name="connsiteX5" fmla="*/ 250766 w 262201"/>
                  <a:gd name="connsiteY5" fmla="*/ 108129 h 205166"/>
                  <a:gd name="connsiteX6" fmla="*/ 262075 w 262201"/>
                  <a:gd name="connsiteY6" fmla="*/ 132945 h 205166"/>
                  <a:gd name="connsiteX7" fmla="*/ 223752 w 262201"/>
                  <a:gd name="connsiteY7" fmla="*/ 199909 h 205166"/>
                  <a:gd name="connsiteX8" fmla="*/ 196495 w 262201"/>
                  <a:gd name="connsiteY8" fmla="*/ 202757 h 205166"/>
                  <a:gd name="connsiteX9" fmla="*/ 196495 w 262201"/>
                  <a:gd name="connsiteY9" fmla="*/ 202757 h 205166"/>
                  <a:gd name="connsiteX10" fmla="*/ 11306 w 262201"/>
                  <a:gd name="connsiteY10" fmla="*/ 96981 h 205166"/>
                  <a:gd name="connsiteX11" fmla="*/ 11306 w 262201"/>
                  <a:gd name="connsiteY11" fmla="*/ 96981 h 205166"/>
                  <a:gd name="connsiteX12" fmla="*/ 159 w 262201"/>
                  <a:gd name="connsiteY12" fmla="*/ 72165 h 20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2201" h="205166">
                    <a:moveTo>
                      <a:pt x="159" y="72165"/>
                    </a:moveTo>
                    <a:cubicBezTo>
                      <a:pt x="1543" y="45013"/>
                      <a:pt x="15773" y="20148"/>
                      <a:pt x="38483" y="5201"/>
                    </a:cubicBezTo>
                    <a:cubicBezTo>
                      <a:pt x="46359" y="-519"/>
                      <a:pt x="56684" y="-1601"/>
                      <a:pt x="65577" y="2353"/>
                    </a:cubicBezTo>
                    <a:lnTo>
                      <a:pt x="65577" y="2353"/>
                    </a:lnTo>
                    <a:lnTo>
                      <a:pt x="250766" y="108129"/>
                    </a:lnTo>
                    <a:lnTo>
                      <a:pt x="250766" y="108129"/>
                    </a:lnTo>
                    <a:cubicBezTo>
                      <a:pt x="258699" y="113783"/>
                      <a:pt x="263011" y="123246"/>
                      <a:pt x="262075" y="132945"/>
                    </a:cubicBezTo>
                    <a:cubicBezTo>
                      <a:pt x="260709" y="160097"/>
                      <a:pt x="246470" y="184970"/>
                      <a:pt x="223752" y="199909"/>
                    </a:cubicBezTo>
                    <a:cubicBezTo>
                      <a:pt x="215843" y="205702"/>
                      <a:pt x="205429" y="206793"/>
                      <a:pt x="196495" y="202757"/>
                    </a:cubicBezTo>
                    <a:lnTo>
                      <a:pt x="196495" y="202757"/>
                    </a:lnTo>
                    <a:lnTo>
                      <a:pt x="11306" y="96981"/>
                    </a:lnTo>
                    <a:lnTo>
                      <a:pt x="11306" y="96981"/>
                    </a:lnTo>
                    <a:cubicBezTo>
                      <a:pt x="3365" y="91343"/>
                      <a:pt x="-898" y="81848"/>
                      <a:pt x="159" y="72165"/>
                    </a:cubicBezTo>
                    <a:close/>
                  </a:path>
                </a:pathLst>
              </a:custGeom>
              <a:solidFill>
                <a:srgbClr val="37474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D4EFF767-FA02-B4B1-CB2B-CC5CC672E6AE}"/>
                  </a:ext>
                </a:extLst>
              </p:cNvPr>
              <p:cNvSpPr/>
              <p:nvPr/>
            </p:nvSpPr>
            <p:spPr>
              <a:xfrm>
                <a:off x="6116860" y="3246106"/>
                <a:ext cx="245538" cy="161967"/>
              </a:xfrm>
              <a:custGeom>
                <a:avLst/>
                <a:gdLst>
                  <a:gd name="connsiteX0" fmla="*/ 11694 w 245538"/>
                  <a:gd name="connsiteY0" fmla="*/ 53783 h 161967"/>
                  <a:gd name="connsiteX1" fmla="*/ 140 w 245538"/>
                  <a:gd name="connsiteY1" fmla="*/ 28885 h 161967"/>
                  <a:gd name="connsiteX2" fmla="*/ 6730 w 245538"/>
                  <a:gd name="connsiteY2" fmla="*/ 0 h 161967"/>
                  <a:gd name="connsiteX3" fmla="*/ 245538 w 245538"/>
                  <a:gd name="connsiteY3" fmla="*/ 136613 h 161967"/>
                  <a:gd name="connsiteX4" fmla="*/ 224058 w 245538"/>
                  <a:gd name="connsiteY4" fmla="*/ 156710 h 161967"/>
                  <a:gd name="connsiteX5" fmla="*/ 196800 w 245538"/>
                  <a:gd name="connsiteY5" fmla="*/ 159558 h 161967"/>
                  <a:gd name="connsiteX6" fmla="*/ 11612 w 245538"/>
                  <a:gd name="connsiteY6" fmla="*/ 53783 h 16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538" h="161967">
                    <a:moveTo>
                      <a:pt x="11694" y="53783"/>
                    </a:moveTo>
                    <a:cubicBezTo>
                      <a:pt x="3573" y="48225"/>
                      <a:pt x="-861" y="38673"/>
                      <a:pt x="140" y="28885"/>
                    </a:cubicBezTo>
                    <a:cubicBezTo>
                      <a:pt x="343" y="18909"/>
                      <a:pt x="2589" y="9080"/>
                      <a:pt x="6730" y="0"/>
                    </a:cubicBezTo>
                    <a:lnTo>
                      <a:pt x="245538" y="136613"/>
                    </a:lnTo>
                    <a:cubicBezTo>
                      <a:pt x="239827" y="144709"/>
                      <a:pt x="232512" y="151544"/>
                      <a:pt x="224058" y="156710"/>
                    </a:cubicBezTo>
                    <a:cubicBezTo>
                      <a:pt x="216149" y="162504"/>
                      <a:pt x="205734" y="163594"/>
                      <a:pt x="196800" y="159558"/>
                    </a:cubicBezTo>
                    <a:lnTo>
                      <a:pt x="11612" y="53783"/>
                    </a:ln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4DAE6477-DFF6-6E68-3653-52B4FE15163F}"/>
                  </a:ext>
                </a:extLst>
              </p:cNvPr>
              <p:cNvSpPr/>
              <p:nvPr/>
            </p:nvSpPr>
            <p:spPr>
              <a:xfrm>
                <a:off x="6309754" y="3308597"/>
                <a:ext cx="614945" cy="429852"/>
              </a:xfrm>
              <a:custGeom>
                <a:avLst/>
                <a:gdLst>
                  <a:gd name="connsiteX0" fmla="*/ 566305 w 614945"/>
                  <a:gd name="connsiteY0" fmla="*/ 255241 h 429852"/>
                  <a:gd name="connsiteX1" fmla="*/ 566305 w 614945"/>
                  <a:gd name="connsiteY1" fmla="*/ 255241 h 429852"/>
                  <a:gd name="connsiteX2" fmla="*/ 85190 w 614945"/>
                  <a:gd name="connsiteY2" fmla="*/ 3008 h 429852"/>
                  <a:gd name="connsiteX3" fmla="*/ 85190 w 614945"/>
                  <a:gd name="connsiteY3" fmla="*/ 3008 h 429852"/>
                  <a:gd name="connsiteX4" fmla="*/ 84702 w 614945"/>
                  <a:gd name="connsiteY4" fmla="*/ 3008 h 429852"/>
                  <a:gd name="connsiteX5" fmla="*/ 84702 w 614945"/>
                  <a:gd name="connsiteY5" fmla="*/ 3008 h 429852"/>
                  <a:gd name="connsiteX6" fmla="*/ 49877 w 614945"/>
                  <a:gd name="connsiteY6" fmla="*/ 6913 h 429852"/>
                  <a:gd name="connsiteX7" fmla="*/ 0 w 614945"/>
                  <a:gd name="connsiteY7" fmla="*/ 93975 h 429852"/>
                  <a:gd name="connsiteX8" fmla="*/ 14890 w 614945"/>
                  <a:gd name="connsiteY8" fmla="*/ 126521 h 429852"/>
                  <a:gd name="connsiteX9" fmla="*/ 474769 w 614945"/>
                  <a:gd name="connsiteY9" fmla="*/ 416915 h 429852"/>
                  <a:gd name="connsiteX10" fmla="*/ 474769 w 614945"/>
                  <a:gd name="connsiteY10" fmla="*/ 416915 h 429852"/>
                  <a:gd name="connsiteX11" fmla="*/ 521879 w 614945"/>
                  <a:gd name="connsiteY11" fmla="*/ 429852 h 429852"/>
                  <a:gd name="connsiteX12" fmla="*/ 614945 w 614945"/>
                  <a:gd name="connsiteY12" fmla="*/ 337079 h 429852"/>
                  <a:gd name="connsiteX13" fmla="*/ 566305 w 614945"/>
                  <a:gd name="connsiteY13" fmla="*/ 255241 h 42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4945" h="429852">
                    <a:moveTo>
                      <a:pt x="566305" y="255241"/>
                    </a:moveTo>
                    <a:lnTo>
                      <a:pt x="566305" y="255241"/>
                    </a:lnTo>
                    <a:lnTo>
                      <a:pt x="85190" y="3008"/>
                    </a:lnTo>
                    <a:lnTo>
                      <a:pt x="85190" y="3008"/>
                    </a:lnTo>
                    <a:lnTo>
                      <a:pt x="84702" y="3008"/>
                    </a:lnTo>
                    <a:lnTo>
                      <a:pt x="84702" y="3008"/>
                    </a:lnTo>
                    <a:cubicBezTo>
                      <a:pt x="75670" y="-1874"/>
                      <a:pt x="63384" y="-979"/>
                      <a:pt x="49877" y="6913"/>
                    </a:cubicBezTo>
                    <a:cubicBezTo>
                      <a:pt x="20333" y="26335"/>
                      <a:pt x="1806" y="58670"/>
                      <a:pt x="0" y="93975"/>
                    </a:cubicBezTo>
                    <a:cubicBezTo>
                      <a:pt x="0" y="110248"/>
                      <a:pt x="5777" y="121232"/>
                      <a:pt x="14890" y="126521"/>
                    </a:cubicBezTo>
                    <a:lnTo>
                      <a:pt x="474769" y="416915"/>
                    </a:lnTo>
                    <a:lnTo>
                      <a:pt x="474769" y="416915"/>
                    </a:lnTo>
                    <a:cubicBezTo>
                      <a:pt x="489016" y="425410"/>
                      <a:pt x="505297" y="429876"/>
                      <a:pt x="521879" y="429852"/>
                    </a:cubicBezTo>
                    <a:cubicBezTo>
                      <a:pt x="573197" y="429933"/>
                      <a:pt x="614864" y="388396"/>
                      <a:pt x="614945" y="337079"/>
                    </a:cubicBezTo>
                    <a:cubicBezTo>
                      <a:pt x="615002" y="302938"/>
                      <a:pt x="596321" y="271515"/>
                      <a:pt x="566305" y="25524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3A954D22-C2E4-5371-EAF7-77CAF646A81F}"/>
                  </a:ext>
                </a:extLst>
              </p:cNvPr>
              <p:cNvSpPr/>
              <p:nvPr/>
            </p:nvSpPr>
            <p:spPr>
              <a:xfrm>
                <a:off x="6309673" y="3349277"/>
                <a:ext cx="614349" cy="388803"/>
              </a:xfrm>
              <a:custGeom>
                <a:avLst/>
                <a:gdLst>
                  <a:gd name="connsiteX0" fmla="*/ 568258 w 614349"/>
                  <a:gd name="connsiteY0" fmla="*/ 215619 h 388803"/>
                  <a:gd name="connsiteX1" fmla="*/ 580161 w 614349"/>
                  <a:gd name="connsiteY1" fmla="*/ 278246 h 388803"/>
                  <a:gd name="connsiteX2" fmla="*/ 542871 w 614349"/>
                  <a:gd name="connsiteY2" fmla="*/ 297961 h 388803"/>
                  <a:gd name="connsiteX3" fmla="*/ 522123 w 614349"/>
                  <a:gd name="connsiteY3" fmla="*/ 292916 h 388803"/>
                  <a:gd name="connsiteX4" fmla="*/ 522123 w 614349"/>
                  <a:gd name="connsiteY4" fmla="*/ 292916 h 388803"/>
                  <a:gd name="connsiteX5" fmla="*/ 16680 w 614349"/>
                  <a:gd name="connsiteY5" fmla="*/ 0 h 388803"/>
                  <a:gd name="connsiteX6" fmla="*/ 0 w 614349"/>
                  <a:gd name="connsiteY6" fmla="*/ 52806 h 388803"/>
                  <a:gd name="connsiteX7" fmla="*/ 14890 w 614349"/>
                  <a:gd name="connsiteY7" fmla="*/ 85353 h 388803"/>
                  <a:gd name="connsiteX8" fmla="*/ 474850 w 614349"/>
                  <a:gd name="connsiteY8" fmla="*/ 376235 h 388803"/>
                  <a:gd name="connsiteX9" fmla="*/ 474850 w 614349"/>
                  <a:gd name="connsiteY9" fmla="*/ 376235 h 388803"/>
                  <a:gd name="connsiteX10" fmla="*/ 601780 w 614349"/>
                  <a:gd name="connsiteY10" fmla="*/ 342549 h 388803"/>
                  <a:gd name="connsiteX11" fmla="*/ 568095 w 614349"/>
                  <a:gd name="connsiteY11" fmla="*/ 215619 h 38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4349" h="388803">
                    <a:moveTo>
                      <a:pt x="568258" y="215619"/>
                    </a:moveTo>
                    <a:cubicBezTo>
                      <a:pt x="588835" y="229622"/>
                      <a:pt x="594173" y="257661"/>
                      <a:pt x="580161" y="278246"/>
                    </a:cubicBezTo>
                    <a:cubicBezTo>
                      <a:pt x="571765" y="290589"/>
                      <a:pt x="557802" y="297969"/>
                      <a:pt x="542871" y="297961"/>
                    </a:cubicBezTo>
                    <a:cubicBezTo>
                      <a:pt x="535646" y="297994"/>
                      <a:pt x="528527" y="296261"/>
                      <a:pt x="522123" y="292916"/>
                    </a:cubicBezTo>
                    <a:lnTo>
                      <a:pt x="522123" y="292916"/>
                    </a:lnTo>
                    <a:lnTo>
                      <a:pt x="16680" y="0"/>
                    </a:lnTo>
                    <a:cubicBezTo>
                      <a:pt x="6468" y="15785"/>
                      <a:pt x="708" y="34027"/>
                      <a:pt x="0" y="52806"/>
                    </a:cubicBezTo>
                    <a:cubicBezTo>
                      <a:pt x="0" y="69079"/>
                      <a:pt x="5777" y="80064"/>
                      <a:pt x="14890" y="85353"/>
                    </a:cubicBezTo>
                    <a:lnTo>
                      <a:pt x="474850" y="376235"/>
                    </a:lnTo>
                    <a:lnTo>
                      <a:pt x="474850" y="376235"/>
                    </a:lnTo>
                    <a:cubicBezTo>
                      <a:pt x="519202" y="401987"/>
                      <a:pt x="576028" y="386902"/>
                      <a:pt x="601780" y="342549"/>
                    </a:cubicBezTo>
                    <a:cubicBezTo>
                      <a:pt x="627533" y="298197"/>
                      <a:pt x="612447" y="241371"/>
                      <a:pt x="568095" y="215619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1104" name="Group 1103">
            <a:extLst>
              <a:ext uri="{FF2B5EF4-FFF2-40B4-BE49-F238E27FC236}">
                <a16:creationId xmlns:a16="http://schemas.microsoft.com/office/drawing/2014/main" id="{C3FAD532-C9E2-A6EF-D0DB-E3F78AF903C7}"/>
              </a:ext>
            </a:extLst>
          </p:cNvPr>
          <p:cNvGrpSpPr/>
          <p:nvPr/>
        </p:nvGrpSpPr>
        <p:grpSpPr>
          <a:xfrm>
            <a:off x="10629851" y="5749047"/>
            <a:ext cx="476473" cy="945218"/>
            <a:chOff x="3816385" y="2536678"/>
            <a:chExt cx="1456283" cy="2888945"/>
          </a:xfrm>
        </p:grpSpPr>
        <p:grpSp>
          <p:nvGrpSpPr>
            <p:cNvPr id="1105" name="Graphic 4">
              <a:extLst>
                <a:ext uri="{FF2B5EF4-FFF2-40B4-BE49-F238E27FC236}">
                  <a16:creationId xmlns:a16="http://schemas.microsoft.com/office/drawing/2014/main" id="{2955F653-EB97-D6DD-38E5-BB7FF20ED53E}"/>
                </a:ext>
              </a:extLst>
            </p:cNvPr>
            <p:cNvGrpSpPr/>
            <p:nvPr/>
          </p:nvGrpSpPr>
          <p:grpSpPr>
            <a:xfrm>
              <a:off x="3816385" y="2536678"/>
              <a:ext cx="1069632" cy="1654245"/>
              <a:chOff x="3816385" y="2536678"/>
              <a:chExt cx="1069632" cy="1654245"/>
            </a:xfrm>
          </p:grpSpPr>
          <p:grpSp>
            <p:nvGrpSpPr>
              <p:cNvPr id="1164" name="Graphic 4">
                <a:extLst>
                  <a:ext uri="{FF2B5EF4-FFF2-40B4-BE49-F238E27FC236}">
                    <a16:creationId xmlns:a16="http://schemas.microsoft.com/office/drawing/2014/main" id="{AFF43730-5605-94A0-766A-C89173B98ACC}"/>
                  </a:ext>
                </a:extLst>
              </p:cNvPr>
              <p:cNvGrpSpPr/>
              <p:nvPr/>
            </p:nvGrpSpPr>
            <p:grpSpPr>
              <a:xfrm>
                <a:off x="3816385" y="2536678"/>
                <a:ext cx="885665" cy="1654245"/>
                <a:chOff x="3816385" y="2536678"/>
                <a:chExt cx="885665" cy="1654245"/>
              </a:xfrm>
            </p:grpSpPr>
            <p:sp>
              <p:nvSpPr>
                <p:cNvPr id="1195" name="Freeform: Shape 1194">
                  <a:extLst>
                    <a:ext uri="{FF2B5EF4-FFF2-40B4-BE49-F238E27FC236}">
                      <a16:creationId xmlns:a16="http://schemas.microsoft.com/office/drawing/2014/main" id="{D57339F1-CA01-32AF-F152-0F761ED42CCF}"/>
                    </a:ext>
                  </a:extLst>
                </p:cNvPr>
                <p:cNvSpPr/>
                <p:nvPr/>
              </p:nvSpPr>
              <p:spPr>
                <a:xfrm>
                  <a:off x="3816385" y="2837406"/>
                  <a:ext cx="364680" cy="1353517"/>
                </a:xfrm>
                <a:custGeom>
                  <a:avLst/>
                  <a:gdLst>
                    <a:gd name="connsiteX0" fmla="*/ 364681 w 364680"/>
                    <a:gd name="connsiteY0" fmla="*/ 1353518 h 1353517"/>
                    <a:gd name="connsiteX1" fmla="*/ 0 w 364680"/>
                    <a:gd name="connsiteY1" fmla="*/ 1142943 h 1353517"/>
                    <a:gd name="connsiteX2" fmla="*/ 0 w 364680"/>
                    <a:gd name="connsiteY2" fmla="*/ 0 h 1353517"/>
                    <a:gd name="connsiteX3" fmla="*/ 364681 w 364680"/>
                    <a:gd name="connsiteY3" fmla="*/ 210574 h 1353517"/>
                    <a:gd name="connsiteX4" fmla="*/ 364681 w 364680"/>
                    <a:gd name="connsiteY4" fmla="*/ 1353518 h 1353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4680" h="1353517">
                      <a:moveTo>
                        <a:pt x="364681" y="1353518"/>
                      </a:moveTo>
                      <a:lnTo>
                        <a:pt x="0" y="1142943"/>
                      </a:lnTo>
                      <a:lnTo>
                        <a:pt x="0" y="0"/>
                      </a:lnTo>
                      <a:lnTo>
                        <a:pt x="364681" y="210574"/>
                      </a:lnTo>
                      <a:lnTo>
                        <a:pt x="364681" y="135351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6" name="Freeform: Shape 1195">
                  <a:extLst>
                    <a:ext uri="{FF2B5EF4-FFF2-40B4-BE49-F238E27FC236}">
                      <a16:creationId xmlns:a16="http://schemas.microsoft.com/office/drawing/2014/main" id="{3B7907E5-BCFB-6DB1-3DD0-A80266EF9F0E}"/>
                    </a:ext>
                  </a:extLst>
                </p:cNvPr>
                <p:cNvSpPr/>
                <p:nvPr/>
              </p:nvSpPr>
              <p:spPr>
                <a:xfrm>
                  <a:off x="4181066" y="2747253"/>
                  <a:ext cx="520984" cy="1443670"/>
                </a:xfrm>
                <a:custGeom>
                  <a:avLst/>
                  <a:gdLst>
                    <a:gd name="connsiteX0" fmla="*/ 0 w 520984"/>
                    <a:gd name="connsiteY0" fmla="*/ 300727 h 1443670"/>
                    <a:gd name="connsiteX1" fmla="*/ 520903 w 520984"/>
                    <a:gd name="connsiteY1" fmla="*/ 0 h 1443670"/>
                    <a:gd name="connsiteX2" fmla="*/ 520984 w 520984"/>
                    <a:gd name="connsiteY2" fmla="*/ 1142862 h 1443670"/>
                    <a:gd name="connsiteX3" fmla="*/ 0 w 520984"/>
                    <a:gd name="connsiteY3" fmla="*/ 1443671 h 1443670"/>
                    <a:gd name="connsiteX4" fmla="*/ 0 w 520984"/>
                    <a:gd name="connsiteY4" fmla="*/ 300727 h 1443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984" h="1443670">
                      <a:moveTo>
                        <a:pt x="0" y="300727"/>
                      </a:moveTo>
                      <a:lnTo>
                        <a:pt x="520903" y="0"/>
                      </a:lnTo>
                      <a:lnTo>
                        <a:pt x="520984" y="1142862"/>
                      </a:lnTo>
                      <a:lnTo>
                        <a:pt x="0" y="1443671"/>
                      </a:lnTo>
                      <a:lnTo>
                        <a:pt x="0" y="300727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7" name="Freeform: Shape 1196">
                  <a:extLst>
                    <a:ext uri="{FF2B5EF4-FFF2-40B4-BE49-F238E27FC236}">
                      <a16:creationId xmlns:a16="http://schemas.microsoft.com/office/drawing/2014/main" id="{A6A99FB3-2113-055E-0AC4-922B8E6E37A9}"/>
                    </a:ext>
                  </a:extLst>
                </p:cNvPr>
                <p:cNvSpPr/>
                <p:nvPr/>
              </p:nvSpPr>
              <p:spPr>
                <a:xfrm>
                  <a:off x="3816385" y="2536678"/>
                  <a:ext cx="885583" cy="511301"/>
                </a:xfrm>
                <a:custGeom>
                  <a:avLst/>
                  <a:gdLst>
                    <a:gd name="connsiteX0" fmla="*/ 885584 w 885583"/>
                    <a:gd name="connsiteY0" fmla="*/ 210574 h 511301"/>
                    <a:gd name="connsiteX1" fmla="*/ 364681 w 885583"/>
                    <a:gd name="connsiteY1" fmla="*/ 511302 h 511301"/>
                    <a:gd name="connsiteX2" fmla="*/ 0 w 885583"/>
                    <a:gd name="connsiteY2" fmla="*/ 300728 h 511301"/>
                    <a:gd name="connsiteX3" fmla="*/ 520903 w 885583"/>
                    <a:gd name="connsiteY3" fmla="*/ 0 h 511301"/>
                    <a:gd name="connsiteX4" fmla="*/ 885584 w 885583"/>
                    <a:gd name="connsiteY4" fmla="*/ 210574 h 511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5583" h="511301">
                      <a:moveTo>
                        <a:pt x="885584" y="210574"/>
                      </a:moveTo>
                      <a:lnTo>
                        <a:pt x="364681" y="511302"/>
                      </a:lnTo>
                      <a:lnTo>
                        <a:pt x="0" y="300728"/>
                      </a:lnTo>
                      <a:lnTo>
                        <a:pt x="520903" y="0"/>
                      </a:lnTo>
                      <a:lnTo>
                        <a:pt x="885584" y="210574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8" name="Freeform: Shape 1197">
                  <a:extLst>
                    <a:ext uri="{FF2B5EF4-FFF2-40B4-BE49-F238E27FC236}">
                      <a16:creationId xmlns:a16="http://schemas.microsoft.com/office/drawing/2014/main" id="{9380877F-09CC-B7BE-350F-70E60A9BB3A2}"/>
                    </a:ext>
                  </a:extLst>
                </p:cNvPr>
                <p:cNvSpPr/>
                <p:nvPr/>
              </p:nvSpPr>
              <p:spPr>
                <a:xfrm>
                  <a:off x="4233140" y="3548135"/>
                  <a:ext cx="426356" cy="535792"/>
                </a:xfrm>
                <a:custGeom>
                  <a:avLst/>
                  <a:gdLst>
                    <a:gd name="connsiteX0" fmla="*/ 0 w 426356"/>
                    <a:gd name="connsiteY0" fmla="*/ 240598 h 535792"/>
                    <a:gd name="connsiteX1" fmla="*/ 416755 w 426356"/>
                    <a:gd name="connsiteY1" fmla="*/ 0 h 535792"/>
                    <a:gd name="connsiteX2" fmla="*/ 416755 w 426356"/>
                    <a:gd name="connsiteY2" fmla="*/ 289662 h 535792"/>
                    <a:gd name="connsiteX3" fmla="*/ 426356 w 426356"/>
                    <a:gd name="connsiteY3" fmla="*/ 295195 h 535792"/>
                    <a:gd name="connsiteX4" fmla="*/ 9601 w 426356"/>
                    <a:gd name="connsiteY4" fmla="*/ 535793 h 535792"/>
                    <a:gd name="connsiteX5" fmla="*/ 0 w 426356"/>
                    <a:gd name="connsiteY5" fmla="*/ 530260 h 535792"/>
                    <a:gd name="connsiteX6" fmla="*/ 0 w 426356"/>
                    <a:gd name="connsiteY6" fmla="*/ 240598 h 53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6356" h="535792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426356" y="295195"/>
                      </a:lnTo>
                      <a:lnTo>
                        <a:pt x="9601" y="535793"/>
                      </a:lnTo>
                      <a:lnTo>
                        <a:pt x="0" y="530260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9" name="Freeform: Shape 1198">
                  <a:extLst>
                    <a:ext uri="{FF2B5EF4-FFF2-40B4-BE49-F238E27FC236}">
                      <a16:creationId xmlns:a16="http://schemas.microsoft.com/office/drawing/2014/main" id="{AF9D9B2F-B901-D057-A9DD-9CAADBA82AFA}"/>
                    </a:ext>
                  </a:extLst>
                </p:cNvPr>
                <p:cNvSpPr/>
                <p:nvPr/>
              </p:nvSpPr>
              <p:spPr>
                <a:xfrm>
                  <a:off x="4242741" y="3553668"/>
                  <a:ext cx="416754" cy="530259"/>
                </a:xfrm>
                <a:custGeom>
                  <a:avLst/>
                  <a:gdLst>
                    <a:gd name="connsiteX0" fmla="*/ 0 w 416754"/>
                    <a:gd name="connsiteY0" fmla="*/ 240598 h 530259"/>
                    <a:gd name="connsiteX1" fmla="*/ 416755 w 416754"/>
                    <a:gd name="connsiteY1" fmla="*/ 0 h 530259"/>
                    <a:gd name="connsiteX2" fmla="*/ 416755 w 416754"/>
                    <a:gd name="connsiteY2" fmla="*/ 289662 h 530259"/>
                    <a:gd name="connsiteX3" fmla="*/ 0 w 416754"/>
                    <a:gd name="connsiteY3" fmla="*/ 530260 h 530259"/>
                    <a:gd name="connsiteX4" fmla="*/ 0 w 416754"/>
                    <a:gd name="connsiteY4" fmla="*/ 240598 h 53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259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0" y="530260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0" name="Freeform: Shape 1199">
                  <a:extLst>
                    <a:ext uri="{FF2B5EF4-FFF2-40B4-BE49-F238E27FC236}">
                      <a16:creationId xmlns:a16="http://schemas.microsoft.com/office/drawing/2014/main" id="{EB747235-F7D9-9010-4A19-2CA6DC8C5CCA}"/>
                    </a:ext>
                  </a:extLst>
                </p:cNvPr>
                <p:cNvSpPr/>
                <p:nvPr/>
              </p:nvSpPr>
              <p:spPr>
                <a:xfrm>
                  <a:off x="4242741" y="3553668"/>
                  <a:ext cx="416754" cy="530259"/>
                </a:xfrm>
                <a:custGeom>
                  <a:avLst/>
                  <a:gdLst>
                    <a:gd name="connsiteX0" fmla="*/ 0 w 416754"/>
                    <a:gd name="connsiteY0" fmla="*/ 240598 h 530259"/>
                    <a:gd name="connsiteX1" fmla="*/ 416755 w 416754"/>
                    <a:gd name="connsiteY1" fmla="*/ 0 h 530259"/>
                    <a:gd name="connsiteX2" fmla="*/ 416755 w 416754"/>
                    <a:gd name="connsiteY2" fmla="*/ 289662 h 530259"/>
                    <a:gd name="connsiteX3" fmla="*/ 0 w 416754"/>
                    <a:gd name="connsiteY3" fmla="*/ 530260 h 530259"/>
                    <a:gd name="connsiteX4" fmla="*/ 0 w 416754"/>
                    <a:gd name="connsiteY4" fmla="*/ 240598 h 53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259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0" y="530260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1" name="Freeform: Shape 1200">
                  <a:extLst>
                    <a:ext uri="{FF2B5EF4-FFF2-40B4-BE49-F238E27FC236}">
                      <a16:creationId xmlns:a16="http://schemas.microsoft.com/office/drawing/2014/main" id="{291E88BF-3184-2242-B6F1-828C6F7AAA09}"/>
                    </a:ext>
                  </a:extLst>
                </p:cNvPr>
                <p:cNvSpPr/>
                <p:nvPr/>
              </p:nvSpPr>
              <p:spPr>
                <a:xfrm>
                  <a:off x="4389769" y="3705550"/>
                  <a:ext cx="103497" cy="76131"/>
                </a:xfrm>
                <a:custGeom>
                  <a:avLst/>
                  <a:gdLst>
                    <a:gd name="connsiteX0" fmla="*/ 16355 w 103497"/>
                    <a:gd name="connsiteY0" fmla="*/ 43477 h 76131"/>
                    <a:gd name="connsiteX1" fmla="*/ 87224 w 103497"/>
                    <a:gd name="connsiteY1" fmla="*/ 2794 h 76131"/>
                    <a:gd name="connsiteX2" fmla="*/ 103497 w 103497"/>
                    <a:gd name="connsiteY2" fmla="*/ 8245 h 76131"/>
                    <a:gd name="connsiteX3" fmla="*/ 87224 w 103497"/>
                    <a:gd name="connsiteY3" fmla="*/ 32655 h 76131"/>
                    <a:gd name="connsiteX4" fmla="*/ 16273 w 103497"/>
                    <a:gd name="connsiteY4" fmla="*/ 73338 h 76131"/>
                    <a:gd name="connsiteX5" fmla="*/ 0 w 103497"/>
                    <a:gd name="connsiteY5" fmla="*/ 67887 h 76131"/>
                    <a:gd name="connsiteX6" fmla="*/ 16355 w 103497"/>
                    <a:gd name="connsiteY6" fmla="*/ 43477 h 7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97" h="76131">
                      <a:moveTo>
                        <a:pt x="16355" y="43477"/>
                      </a:moveTo>
                      <a:lnTo>
                        <a:pt x="87224" y="2794"/>
                      </a:lnTo>
                      <a:cubicBezTo>
                        <a:pt x="96418" y="-2495"/>
                        <a:pt x="103497" y="-54"/>
                        <a:pt x="103497" y="8245"/>
                      </a:cubicBezTo>
                      <a:cubicBezTo>
                        <a:pt x="102146" y="18465"/>
                        <a:pt x="96134" y="27480"/>
                        <a:pt x="87224" y="32655"/>
                      </a:cubicBezTo>
                      <a:lnTo>
                        <a:pt x="16273" y="73338"/>
                      </a:lnTo>
                      <a:cubicBezTo>
                        <a:pt x="7079" y="78627"/>
                        <a:pt x="0" y="76186"/>
                        <a:pt x="0" y="67887"/>
                      </a:cubicBezTo>
                      <a:cubicBezTo>
                        <a:pt x="1370" y="57651"/>
                        <a:pt x="7412" y="48635"/>
                        <a:pt x="16355" y="4347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2" name="Freeform: Shape 1201">
                  <a:extLst>
                    <a:ext uri="{FF2B5EF4-FFF2-40B4-BE49-F238E27FC236}">
                      <a16:creationId xmlns:a16="http://schemas.microsoft.com/office/drawing/2014/main" id="{4B9A22C0-573C-835D-AE60-378C25DF6EE2}"/>
                    </a:ext>
                  </a:extLst>
                </p:cNvPr>
                <p:cNvSpPr/>
                <p:nvPr/>
              </p:nvSpPr>
              <p:spPr>
                <a:xfrm>
                  <a:off x="4233140" y="3198344"/>
                  <a:ext cx="426356" cy="535792"/>
                </a:xfrm>
                <a:custGeom>
                  <a:avLst/>
                  <a:gdLst>
                    <a:gd name="connsiteX0" fmla="*/ 0 w 426356"/>
                    <a:gd name="connsiteY0" fmla="*/ 240598 h 535792"/>
                    <a:gd name="connsiteX1" fmla="*/ 416755 w 426356"/>
                    <a:gd name="connsiteY1" fmla="*/ 0 h 535792"/>
                    <a:gd name="connsiteX2" fmla="*/ 416755 w 426356"/>
                    <a:gd name="connsiteY2" fmla="*/ 289662 h 535792"/>
                    <a:gd name="connsiteX3" fmla="*/ 426356 w 426356"/>
                    <a:gd name="connsiteY3" fmla="*/ 295195 h 535792"/>
                    <a:gd name="connsiteX4" fmla="*/ 9601 w 426356"/>
                    <a:gd name="connsiteY4" fmla="*/ 535793 h 535792"/>
                    <a:gd name="connsiteX5" fmla="*/ 0 w 426356"/>
                    <a:gd name="connsiteY5" fmla="*/ 530260 h 535792"/>
                    <a:gd name="connsiteX6" fmla="*/ 0 w 426356"/>
                    <a:gd name="connsiteY6" fmla="*/ 240598 h 53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6356" h="535792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426356" y="295195"/>
                      </a:lnTo>
                      <a:lnTo>
                        <a:pt x="9601" y="535793"/>
                      </a:lnTo>
                      <a:lnTo>
                        <a:pt x="0" y="530260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3" name="Freeform: Shape 1202">
                  <a:extLst>
                    <a:ext uri="{FF2B5EF4-FFF2-40B4-BE49-F238E27FC236}">
                      <a16:creationId xmlns:a16="http://schemas.microsoft.com/office/drawing/2014/main" id="{C61310A5-3E2A-9BCE-6AE7-2B35834A0916}"/>
                    </a:ext>
                  </a:extLst>
                </p:cNvPr>
                <p:cNvSpPr/>
                <p:nvPr/>
              </p:nvSpPr>
              <p:spPr>
                <a:xfrm>
                  <a:off x="4242741" y="3203877"/>
                  <a:ext cx="416754" cy="530259"/>
                </a:xfrm>
                <a:custGeom>
                  <a:avLst/>
                  <a:gdLst>
                    <a:gd name="connsiteX0" fmla="*/ 0 w 416754"/>
                    <a:gd name="connsiteY0" fmla="*/ 240680 h 530259"/>
                    <a:gd name="connsiteX1" fmla="*/ 416755 w 416754"/>
                    <a:gd name="connsiteY1" fmla="*/ 0 h 530259"/>
                    <a:gd name="connsiteX2" fmla="*/ 416755 w 416754"/>
                    <a:gd name="connsiteY2" fmla="*/ 289662 h 530259"/>
                    <a:gd name="connsiteX3" fmla="*/ 0 w 416754"/>
                    <a:gd name="connsiteY3" fmla="*/ 530260 h 530259"/>
                    <a:gd name="connsiteX4" fmla="*/ 0 w 416754"/>
                    <a:gd name="connsiteY4" fmla="*/ 240680 h 53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259">
                      <a:moveTo>
                        <a:pt x="0" y="240680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0" y="530260"/>
                      </a:lnTo>
                      <a:lnTo>
                        <a:pt x="0" y="240680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4" name="Freeform: Shape 1203">
                  <a:extLst>
                    <a:ext uri="{FF2B5EF4-FFF2-40B4-BE49-F238E27FC236}">
                      <a16:creationId xmlns:a16="http://schemas.microsoft.com/office/drawing/2014/main" id="{04DDF94D-461E-0A9E-8ECD-49A37DA9AE98}"/>
                    </a:ext>
                  </a:extLst>
                </p:cNvPr>
                <p:cNvSpPr/>
                <p:nvPr/>
              </p:nvSpPr>
              <p:spPr>
                <a:xfrm>
                  <a:off x="4242741" y="3203877"/>
                  <a:ext cx="416754" cy="530259"/>
                </a:xfrm>
                <a:custGeom>
                  <a:avLst/>
                  <a:gdLst>
                    <a:gd name="connsiteX0" fmla="*/ 0 w 416754"/>
                    <a:gd name="connsiteY0" fmla="*/ 240680 h 530259"/>
                    <a:gd name="connsiteX1" fmla="*/ 416755 w 416754"/>
                    <a:gd name="connsiteY1" fmla="*/ 0 h 530259"/>
                    <a:gd name="connsiteX2" fmla="*/ 416755 w 416754"/>
                    <a:gd name="connsiteY2" fmla="*/ 289662 h 530259"/>
                    <a:gd name="connsiteX3" fmla="*/ 0 w 416754"/>
                    <a:gd name="connsiteY3" fmla="*/ 530260 h 530259"/>
                    <a:gd name="connsiteX4" fmla="*/ 0 w 416754"/>
                    <a:gd name="connsiteY4" fmla="*/ 240680 h 53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259">
                      <a:moveTo>
                        <a:pt x="0" y="240680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0" y="530260"/>
                      </a:lnTo>
                      <a:lnTo>
                        <a:pt x="0" y="2406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5" name="Freeform: Shape 1204">
                  <a:extLst>
                    <a:ext uri="{FF2B5EF4-FFF2-40B4-BE49-F238E27FC236}">
                      <a16:creationId xmlns:a16="http://schemas.microsoft.com/office/drawing/2014/main" id="{E16B95BF-471A-BBAB-811D-15DA870F418A}"/>
                    </a:ext>
                  </a:extLst>
                </p:cNvPr>
                <p:cNvSpPr/>
                <p:nvPr/>
              </p:nvSpPr>
              <p:spPr>
                <a:xfrm>
                  <a:off x="4389769" y="3355780"/>
                  <a:ext cx="103497" cy="76170"/>
                </a:xfrm>
                <a:custGeom>
                  <a:avLst/>
                  <a:gdLst>
                    <a:gd name="connsiteX0" fmla="*/ 16355 w 103497"/>
                    <a:gd name="connsiteY0" fmla="*/ 43537 h 76170"/>
                    <a:gd name="connsiteX1" fmla="*/ 87224 w 103497"/>
                    <a:gd name="connsiteY1" fmla="*/ 2854 h 76170"/>
                    <a:gd name="connsiteX2" fmla="*/ 103497 w 103497"/>
                    <a:gd name="connsiteY2" fmla="*/ 8224 h 76170"/>
                    <a:gd name="connsiteX3" fmla="*/ 87224 w 103497"/>
                    <a:gd name="connsiteY3" fmla="*/ 32634 h 76170"/>
                    <a:gd name="connsiteX4" fmla="*/ 16273 w 103497"/>
                    <a:gd name="connsiteY4" fmla="*/ 73317 h 76170"/>
                    <a:gd name="connsiteX5" fmla="*/ 0 w 103497"/>
                    <a:gd name="connsiteY5" fmla="*/ 67946 h 76170"/>
                    <a:gd name="connsiteX6" fmla="*/ 16355 w 103497"/>
                    <a:gd name="connsiteY6" fmla="*/ 43537 h 76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97" h="76170">
                      <a:moveTo>
                        <a:pt x="16355" y="43537"/>
                      </a:moveTo>
                      <a:lnTo>
                        <a:pt x="87224" y="2854"/>
                      </a:lnTo>
                      <a:cubicBezTo>
                        <a:pt x="96418" y="-2516"/>
                        <a:pt x="103497" y="-75"/>
                        <a:pt x="103497" y="8224"/>
                      </a:cubicBezTo>
                      <a:cubicBezTo>
                        <a:pt x="102171" y="18452"/>
                        <a:pt x="96150" y="27475"/>
                        <a:pt x="87224" y="32634"/>
                      </a:cubicBezTo>
                      <a:lnTo>
                        <a:pt x="16273" y="73317"/>
                      </a:lnTo>
                      <a:cubicBezTo>
                        <a:pt x="7079" y="78687"/>
                        <a:pt x="0" y="76246"/>
                        <a:pt x="0" y="67946"/>
                      </a:cubicBezTo>
                      <a:cubicBezTo>
                        <a:pt x="1346" y="57702"/>
                        <a:pt x="7394" y="48679"/>
                        <a:pt x="16355" y="4353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6" name="Freeform: Shape 1205">
                  <a:extLst>
                    <a:ext uri="{FF2B5EF4-FFF2-40B4-BE49-F238E27FC236}">
                      <a16:creationId xmlns:a16="http://schemas.microsoft.com/office/drawing/2014/main" id="{CAAF4590-0953-28FE-5948-5FD48002945B}"/>
                    </a:ext>
                  </a:extLst>
                </p:cNvPr>
                <p:cNvSpPr/>
                <p:nvPr/>
              </p:nvSpPr>
              <p:spPr>
                <a:xfrm>
                  <a:off x="4233140" y="2848634"/>
                  <a:ext cx="416754" cy="530178"/>
                </a:xfrm>
                <a:custGeom>
                  <a:avLst/>
                  <a:gdLst>
                    <a:gd name="connsiteX0" fmla="*/ 0 w 416754"/>
                    <a:gd name="connsiteY0" fmla="*/ 240598 h 530178"/>
                    <a:gd name="connsiteX1" fmla="*/ 416755 w 416754"/>
                    <a:gd name="connsiteY1" fmla="*/ 0 h 530178"/>
                    <a:gd name="connsiteX2" fmla="*/ 416755 w 416754"/>
                    <a:gd name="connsiteY2" fmla="*/ 289580 h 530178"/>
                    <a:gd name="connsiteX3" fmla="*/ 0 w 416754"/>
                    <a:gd name="connsiteY3" fmla="*/ 530179 h 530178"/>
                    <a:gd name="connsiteX4" fmla="*/ 0 w 416754"/>
                    <a:gd name="connsiteY4" fmla="*/ 240598 h 530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178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580"/>
                      </a:lnTo>
                      <a:lnTo>
                        <a:pt x="0" y="530179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165" name="Graphic 4">
                <a:extLst>
                  <a:ext uri="{FF2B5EF4-FFF2-40B4-BE49-F238E27FC236}">
                    <a16:creationId xmlns:a16="http://schemas.microsoft.com/office/drawing/2014/main" id="{10183383-1D1C-970A-CB7F-79EEDBF4170F}"/>
                  </a:ext>
                </a:extLst>
              </p:cNvPr>
              <p:cNvGrpSpPr/>
              <p:nvPr/>
            </p:nvGrpSpPr>
            <p:grpSpPr>
              <a:xfrm>
                <a:off x="4242660" y="2875160"/>
                <a:ext cx="643358" cy="640022"/>
                <a:chOff x="4242660" y="2875160"/>
                <a:chExt cx="643358" cy="640022"/>
              </a:xfrm>
            </p:grpSpPr>
            <p:sp>
              <p:nvSpPr>
                <p:cNvPr id="1166" name="Freeform: Shape 1165">
                  <a:extLst>
                    <a:ext uri="{FF2B5EF4-FFF2-40B4-BE49-F238E27FC236}">
                      <a16:creationId xmlns:a16="http://schemas.microsoft.com/office/drawing/2014/main" id="{D14CFE57-C542-E8C4-1E0C-FBDE87E5658A}"/>
                    </a:ext>
                  </a:extLst>
                </p:cNvPr>
                <p:cNvSpPr/>
                <p:nvPr/>
              </p:nvSpPr>
              <p:spPr>
                <a:xfrm>
                  <a:off x="4627031" y="2884517"/>
                  <a:ext cx="231241" cy="388602"/>
                </a:xfrm>
                <a:custGeom>
                  <a:avLst/>
                  <a:gdLst>
                    <a:gd name="connsiteX0" fmla="*/ 231241 w 231241"/>
                    <a:gd name="connsiteY0" fmla="*/ 133358 h 388602"/>
                    <a:gd name="connsiteX1" fmla="*/ 0 w 231241"/>
                    <a:gd name="connsiteY1" fmla="*/ 0 h 388602"/>
                    <a:gd name="connsiteX2" fmla="*/ 0 w 231241"/>
                    <a:gd name="connsiteY2" fmla="*/ 255163 h 388602"/>
                    <a:gd name="connsiteX3" fmla="*/ 231241 w 231241"/>
                    <a:gd name="connsiteY3" fmla="*/ 388602 h 388602"/>
                    <a:gd name="connsiteX4" fmla="*/ 231241 w 231241"/>
                    <a:gd name="connsiteY4" fmla="*/ 133358 h 38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241" h="388602">
                      <a:moveTo>
                        <a:pt x="231241" y="133358"/>
                      </a:moveTo>
                      <a:lnTo>
                        <a:pt x="0" y="0"/>
                      </a:lnTo>
                      <a:lnTo>
                        <a:pt x="0" y="255163"/>
                      </a:lnTo>
                      <a:lnTo>
                        <a:pt x="231241" y="388602"/>
                      </a:lnTo>
                      <a:lnTo>
                        <a:pt x="231241" y="133358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67" name="Freeform: Shape 1166">
                  <a:extLst>
                    <a:ext uri="{FF2B5EF4-FFF2-40B4-BE49-F238E27FC236}">
                      <a16:creationId xmlns:a16="http://schemas.microsoft.com/office/drawing/2014/main" id="{0D212B2E-0D17-8D48-3190-BB298B2B8285}"/>
                    </a:ext>
                  </a:extLst>
                </p:cNvPr>
                <p:cNvSpPr/>
                <p:nvPr/>
              </p:nvSpPr>
              <p:spPr>
                <a:xfrm>
                  <a:off x="4627031" y="2884517"/>
                  <a:ext cx="231241" cy="388602"/>
                </a:xfrm>
                <a:custGeom>
                  <a:avLst/>
                  <a:gdLst>
                    <a:gd name="connsiteX0" fmla="*/ 231241 w 231241"/>
                    <a:gd name="connsiteY0" fmla="*/ 133358 h 388602"/>
                    <a:gd name="connsiteX1" fmla="*/ 0 w 231241"/>
                    <a:gd name="connsiteY1" fmla="*/ 0 h 388602"/>
                    <a:gd name="connsiteX2" fmla="*/ 0 w 231241"/>
                    <a:gd name="connsiteY2" fmla="*/ 255163 h 388602"/>
                    <a:gd name="connsiteX3" fmla="*/ 231241 w 231241"/>
                    <a:gd name="connsiteY3" fmla="*/ 388602 h 388602"/>
                    <a:gd name="connsiteX4" fmla="*/ 231241 w 231241"/>
                    <a:gd name="connsiteY4" fmla="*/ 133358 h 38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241" h="388602">
                      <a:moveTo>
                        <a:pt x="231241" y="133358"/>
                      </a:moveTo>
                      <a:lnTo>
                        <a:pt x="0" y="0"/>
                      </a:lnTo>
                      <a:lnTo>
                        <a:pt x="0" y="255163"/>
                      </a:lnTo>
                      <a:lnTo>
                        <a:pt x="231241" y="388602"/>
                      </a:lnTo>
                      <a:lnTo>
                        <a:pt x="231241" y="1333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68" name="Freeform: Shape 1167">
                  <a:extLst>
                    <a:ext uri="{FF2B5EF4-FFF2-40B4-BE49-F238E27FC236}">
                      <a16:creationId xmlns:a16="http://schemas.microsoft.com/office/drawing/2014/main" id="{8407789B-4D0A-D2FE-BC08-AE21F54C5B4D}"/>
                    </a:ext>
                  </a:extLst>
                </p:cNvPr>
                <p:cNvSpPr/>
                <p:nvPr/>
              </p:nvSpPr>
              <p:spPr>
                <a:xfrm>
                  <a:off x="4627031" y="2875160"/>
                  <a:ext cx="247433" cy="142715"/>
                </a:xfrm>
                <a:custGeom>
                  <a:avLst/>
                  <a:gdLst>
                    <a:gd name="connsiteX0" fmla="*/ 16192 w 247433"/>
                    <a:gd name="connsiteY0" fmla="*/ 0 h 142715"/>
                    <a:gd name="connsiteX1" fmla="*/ 0 w 247433"/>
                    <a:gd name="connsiteY1" fmla="*/ 9276 h 142715"/>
                    <a:gd name="connsiteX2" fmla="*/ 231241 w 247433"/>
                    <a:gd name="connsiteY2" fmla="*/ 142715 h 142715"/>
                    <a:gd name="connsiteX3" fmla="*/ 247433 w 247433"/>
                    <a:gd name="connsiteY3" fmla="*/ 133440 h 142715"/>
                    <a:gd name="connsiteX4" fmla="*/ 16192 w 247433"/>
                    <a:gd name="connsiteY4" fmla="*/ 0 h 142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433" h="142715">
                      <a:moveTo>
                        <a:pt x="16192" y="0"/>
                      </a:moveTo>
                      <a:lnTo>
                        <a:pt x="0" y="9276"/>
                      </a:lnTo>
                      <a:lnTo>
                        <a:pt x="231241" y="142715"/>
                      </a:lnTo>
                      <a:lnTo>
                        <a:pt x="247433" y="133440"/>
                      </a:lnTo>
                      <a:lnTo>
                        <a:pt x="16192" y="0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69" name="Freeform: Shape 1168">
                  <a:extLst>
                    <a:ext uri="{FF2B5EF4-FFF2-40B4-BE49-F238E27FC236}">
                      <a16:creationId xmlns:a16="http://schemas.microsoft.com/office/drawing/2014/main" id="{57889FEA-BA2A-36DC-D7E1-2D1814EB05E5}"/>
                    </a:ext>
                  </a:extLst>
                </p:cNvPr>
                <p:cNvSpPr/>
                <p:nvPr/>
              </p:nvSpPr>
              <p:spPr>
                <a:xfrm>
                  <a:off x="4314148" y="2891138"/>
                  <a:ext cx="394655" cy="516081"/>
                </a:xfrm>
                <a:custGeom>
                  <a:avLst/>
                  <a:gdLst>
                    <a:gd name="connsiteX0" fmla="*/ 394167 w 394655"/>
                    <a:gd name="connsiteY0" fmla="*/ 12581 h 516081"/>
                    <a:gd name="connsiteX1" fmla="*/ 391970 w 394655"/>
                    <a:gd name="connsiteY1" fmla="*/ 7374 h 516081"/>
                    <a:gd name="connsiteX2" fmla="*/ 391401 w 394655"/>
                    <a:gd name="connsiteY2" fmla="*/ 7374 h 516081"/>
                    <a:gd name="connsiteX3" fmla="*/ 379603 w 394655"/>
                    <a:gd name="connsiteY3" fmla="*/ 539 h 516081"/>
                    <a:gd name="connsiteX4" fmla="*/ 379603 w 394655"/>
                    <a:gd name="connsiteY4" fmla="*/ 539 h 516081"/>
                    <a:gd name="connsiteX5" fmla="*/ 373907 w 394655"/>
                    <a:gd name="connsiteY5" fmla="*/ 1109 h 516081"/>
                    <a:gd name="connsiteX6" fmla="*/ 137947 w 394655"/>
                    <a:gd name="connsiteY6" fmla="*/ 136908 h 516081"/>
                    <a:gd name="connsiteX7" fmla="*/ 131112 w 394655"/>
                    <a:gd name="connsiteY7" fmla="*/ 109244 h 516081"/>
                    <a:gd name="connsiteX8" fmla="*/ 127695 w 394655"/>
                    <a:gd name="connsiteY8" fmla="*/ 104768 h 516081"/>
                    <a:gd name="connsiteX9" fmla="*/ 127695 w 394655"/>
                    <a:gd name="connsiteY9" fmla="*/ 104768 h 516081"/>
                    <a:gd name="connsiteX10" fmla="*/ 115408 w 394655"/>
                    <a:gd name="connsiteY10" fmla="*/ 97608 h 516081"/>
                    <a:gd name="connsiteX11" fmla="*/ 115408 w 394655"/>
                    <a:gd name="connsiteY11" fmla="*/ 97608 h 516081"/>
                    <a:gd name="connsiteX12" fmla="*/ 107923 w 394655"/>
                    <a:gd name="connsiteY12" fmla="*/ 97608 h 516081"/>
                    <a:gd name="connsiteX13" fmla="*/ 8168 w 394655"/>
                    <a:gd name="connsiteY13" fmla="*/ 154971 h 516081"/>
                    <a:gd name="connsiteX14" fmla="*/ 32 w 394655"/>
                    <a:gd name="connsiteY14" fmla="*/ 169047 h 516081"/>
                    <a:gd name="connsiteX15" fmla="*/ 32 w 394655"/>
                    <a:gd name="connsiteY15" fmla="*/ 503216 h 516081"/>
                    <a:gd name="connsiteX16" fmla="*/ 2229 w 394655"/>
                    <a:gd name="connsiteY16" fmla="*/ 508424 h 516081"/>
                    <a:gd name="connsiteX17" fmla="*/ 2229 w 394655"/>
                    <a:gd name="connsiteY17" fmla="*/ 508424 h 516081"/>
                    <a:gd name="connsiteX18" fmla="*/ 14840 w 394655"/>
                    <a:gd name="connsiteY18" fmla="*/ 515665 h 516081"/>
                    <a:gd name="connsiteX19" fmla="*/ 14840 w 394655"/>
                    <a:gd name="connsiteY19" fmla="*/ 515665 h 516081"/>
                    <a:gd name="connsiteX20" fmla="*/ 20373 w 394655"/>
                    <a:gd name="connsiteY20" fmla="*/ 515014 h 516081"/>
                    <a:gd name="connsiteX21" fmla="*/ 386519 w 394655"/>
                    <a:gd name="connsiteY21" fmla="*/ 303463 h 516081"/>
                    <a:gd name="connsiteX22" fmla="*/ 394655 w 394655"/>
                    <a:gd name="connsiteY22" fmla="*/ 289387 h 516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4655" h="516081">
                      <a:moveTo>
                        <a:pt x="394167" y="12581"/>
                      </a:moveTo>
                      <a:cubicBezTo>
                        <a:pt x="394379" y="10580"/>
                        <a:pt x="393549" y="8619"/>
                        <a:pt x="391970" y="7374"/>
                      </a:cubicBezTo>
                      <a:lnTo>
                        <a:pt x="391401" y="7374"/>
                      </a:lnTo>
                      <a:lnTo>
                        <a:pt x="379603" y="539"/>
                      </a:lnTo>
                      <a:lnTo>
                        <a:pt x="379603" y="539"/>
                      </a:lnTo>
                      <a:cubicBezTo>
                        <a:pt x="377748" y="-348"/>
                        <a:pt x="375551" y="-128"/>
                        <a:pt x="373907" y="1109"/>
                      </a:cubicBezTo>
                      <a:lnTo>
                        <a:pt x="137947" y="136908"/>
                      </a:lnTo>
                      <a:lnTo>
                        <a:pt x="131112" y="109244"/>
                      </a:lnTo>
                      <a:cubicBezTo>
                        <a:pt x="130591" y="107364"/>
                        <a:pt x="129371" y="105761"/>
                        <a:pt x="127695" y="104768"/>
                      </a:cubicBezTo>
                      <a:lnTo>
                        <a:pt x="127695" y="104768"/>
                      </a:lnTo>
                      <a:lnTo>
                        <a:pt x="115408" y="97608"/>
                      </a:lnTo>
                      <a:lnTo>
                        <a:pt x="115408" y="97608"/>
                      </a:lnTo>
                      <a:cubicBezTo>
                        <a:pt x="113114" y="96184"/>
                        <a:pt x="110214" y="96184"/>
                        <a:pt x="107923" y="97608"/>
                      </a:cubicBezTo>
                      <a:lnTo>
                        <a:pt x="8168" y="154971"/>
                      </a:lnTo>
                      <a:cubicBezTo>
                        <a:pt x="3369" y="158096"/>
                        <a:pt x="347" y="163327"/>
                        <a:pt x="32" y="169047"/>
                      </a:cubicBezTo>
                      <a:lnTo>
                        <a:pt x="32" y="503216"/>
                      </a:lnTo>
                      <a:cubicBezTo>
                        <a:pt x="-177" y="505218"/>
                        <a:pt x="652" y="507179"/>
                        <a:pt x="2229" y="508424"/>
                      </a:cubicBezTo>
                      <a:lnTo>
                        <a:pt x="2229" y="508424"/>
                      </a:lnTo>
                      <a:lnTo>
                        <a:pt x="14840" y="515665"/>
                      </a:lnTo>
                      <a:lnTo>
                        <a:pt x="14840" y="515665"/>
                      </a:lnTo>
                      <a:cubicBezTo>
                        <a:pt x="16677" y="516397"/>
                        <a:pt x="18757" y="516153"/>
                        <a:pt x="20373" y="515014"/>
                      </a:cubicBezTo>
                      <a:lnTo>
                        <a:pt x="386519" y="303463"/>
                      </a:lnTo>
                      <a:cubicBezTo>
                        <a:pt x="391328" y="300347"/>
                        <a:pt x="394354" y="295115"/>
                        <a:pt x="394655" y="289387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0" name="Freeform: Shape 1169">
                  <a:extLst>
                    <a:ext uri="{FF2B5EF4-FFF2-40B4-BE49-F238E27FC236}">
                      <a16:creationId xmlns:a16="http://schemas.microsoft.com/office/drawing/2014/main" id="{3F7F78F3-074F-24E1-E965-566421BC5F04}"/>
                    </a:ext>
                  </a:extLst>
                </p:cNvPr>
                <p:cNvSpPr/>
                <p:nvPr/>
              </p:nvSpPr>
              <p:spPr>
                <a:xfrm>
                  <a:off x="4326222" y="2897371"/>
                  <a:ext cx="382221" cy="510214"/>
                </a:xfrm>
                <a:custGeom>
                  <a:avLst/>
                  <a:gdLst>
                    <a:gd name="connsiteX0" fmla="*/ 382093 w 382221"/>
                    <a:gd name="connsiteY0" fmla="*/ 6348 h 510214"/>
                    <a:gd name="connsiteX1" fmla="*/ 382093 w 382221"/>
                    <a:gd name="connsiteY1" fmla="*/ 283886 h 510214"/>
                    <a:gd name="connsiteX2" fmla="*/ 373957 w 382221"/>
                    <a:gd name="connsiteY2" fmla="*/ 298044 h 510214"/>
                    <a:gd name="connsiteX3" fmla="*/ 7160 w 382221"/>
                    <a:gd name="connsiteY3" fmla="*/ 509594 h 510214"/>
                    <a:gd name="connsiteX4" fmla="*/ 620 w 382221"/>
                    <a:gd name="connsiteY4" fmla="*/ 507772 h 510214"/>
                    <a:gd name="connsiteX5" fmla="*/ 0 w 382221"/>
                    <a:gd name="connsiteY5" fmla="*/ 505445 h 510214"/>
                    <a:gd name="connsiteX6" fmla="*/ 0 w 382221"/>
                    <a:gd name="connsiteY6" fmla="*/ 170218 h 510214"/>
                    <a:gd name="connsiteX7" fmla="*/ 2360 w 382221"/>
                    <a:gd name="connsiteY7" fmla="*/ 162081 h 510214"/>
                    <a:gd name="connsiteX8" fmla="*/ 8137 w 382221"/>
                    <a:gd name="connsiteY8" fmla="*/ 156060 h 510214"/>
                    <a:gd name="connsiteX9" fmla="*/ 108867 w 382221"/>
                    <a:gd name="connsiteY9" fmla="*/ 98047 h 510214"/>
                    <a:gd name="connsiteX10" fmla="*/ 116190 w 382221"/>
                    <a:gd name="connsiteY10" fmla="*/ 97640 h 510214"/>
                    <a:gd name="connsiteX11" fmla="*/ 116190 w 382221"/>
                    <a:gd name="connsiteY11" fmla="*/ 97640 h 510214"/>
                    <a:gd name="connsiteX12" fmla="*/ 116190 w 382221"/>
                    <a:gd name="connsiteY12" fmla="*/ 97640 h 510214"/>
                    <a:gd name="connsiteX13" fmla="*/ 119607 w 382221"/>
                    <a:gd name="connsiteY13" fmla="*/ 102115 h 510214"/>
                    <a:gd name="connsiteX14" fmla="*/ 126442 w 382221"/>
                    <a:gd name="connsiteY14" fmla="*/ 129779 h 510214"/>
                    <a:gd name="connsiteX15" fmla="*/ 127500 w 382221"/>
                    <a:gd name="connsiteY15" fmla="*/ 132790 h 510214"/>
                    <a:gd name="connsiteX16" fmla="*/ 136133 w 382221"/>
                    <a:gd name="connsiteY16" fmla="*/ 138087 h 510214"/>
                    <a:gd name="connsiteX17" fmla="*/ 138403 w 382221"/>
                    <a:gd name="connsiteY17" fmla="*/ 137102 h 510214"/>
                    <a:gd name="connsiteX18" fmla="*/ 374363 w 382221"/>
                    <a:gd name="connsiteY18" fmla="*/ 1059 h 510214"/>
                    <a:gd name="connsiteX19" fmla="*/ 379652 w 382221"/>
                    <a:gd name="connsiteY19" fmla="*/ 326 h 510214"/>
                    <a:gd name="connsiteX20" fmla="*/ 379652 w 382221"/>
                    <a:gd name="connsiteY20" fmla="*/ 326 h 510214"/>
                    <a:gd name="connsiteX21" fmla="*/ 379652 w 382221"/>
                    <a:gd name="connsiteY21" fmla="*/ 326 h 510214"/>
                    <a:gd name="connsiteX22" fmla="*/ 382093 w 382221"/>
                    <a:gd name="connsiteY22" fmla="*/ 6348 h 51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82221" h="510214">
                      <a:moveTo>
                        <a:pt x="382093" y="6348"/>
                      </a:moveTo>
                      <a:lnTo>
                        <a:pt x="382093" y="283886"/>
                      </a:lnTo>
                      <a:cubicBezTo>
                        <a:pt x="381776" y="289630"/>
                        <a:pt x="378757" y="294878"/>
                        <a:pt x="373957" y="298044"/>
                      </a:cubicBezTo>
                      <a:lnTo>
                        <a:pt x="7160" y="509594"/>
                      </a:lnTo>
                      <a:cubicBezTo>
                        <a:pt x="4851" y="510896"/>
                        <a:pt x="1923" y="510082"/>
                        <a:pt x="620" y="507772"/>
                      </a:cubicBezTo>
                      <a:cubicBezTo>
                        <a:pt x="219" y="507064"/>
                        <a:pt x="5" y="506258"/>
                        <a:pt x="0" y="505445"/>
                      </a:cubicBezTo>
                      <a:lnTo>
                        <a:pt x="0" y="170218"/>
                      </a:lnTo>
                      <a:cubicBezTo>
                        <a:pt x="73" y="167346"/>
                        <a:pt x="886" y="164547"/>
                        <a:pt x="2360" y="162081"/>
                      </a:cubicBezTo>
                      <a:cubicBezTo>
                        <a:pt x="3729" y="159608"/>
                        <a:pt x="5720" y="157533"/>
                        <a:pt x="8137" y="156060"/>
                      </a:cubicBezTo>
                      <a:lnTo>
                        <a:pt x="108867" y="98047"/>
                      </a:lnTo>
                      <a:cubicBezTo>
                        <a:pt x="111064" y="96623"/>
                        <a:pt x="113847" y="96468"/>
                        <a:pt x="116190" y="97640"/>
                      </a:cubicBezTo>
                      <a:lnTo>
                        <a:pt x="116190" y="97640"/>
                      </a:lnTo>
                      <a:lnTo>
                        <a:pt x="116190" y="97640"/>
                      </a:lnTo>
                      <a:cubicBezTo>
                        <a:pt x="117826" y="98681"/>
                        <a:pt x="119038" y="100268"/>
                        <a:pt x="119607" y="102115"/>
                      </a:cubicBezTo>
                      <a:lnTo>
                        <a:pt x="126442" y="129779"/>
                      </a:lnTo>
                      <a:lnTo>
                        <a:pt x="127500" y="132790"/>
                      </a:lnTo>
                      <a:cubicBezTo>
                        <a:pt x="128419" y="136638"/>
                        <a:pt x="132284" y="139006"/>
                        <a:pt x="136133" y="138087"/>
                      </a:cubicBezTo>
                      <a:cubicBezTo>
                        <a:pt x="136938" y="137892"/>
                        <a:pt x="137711" y="137558"/>
                        <a:pt x="138403" y="137102"/>
                      </a:cubicBezTo>
                      <a:lnTo>
                        <a:pt x="374363" y="1059"/>
                      </a:lnTo>
                      <a:cubicBezTo>
                        <a:pt x="375909" y="-23"/>
                        <a:pt x="377870" y="-292"/>
                        <a:pt x="379652" y="326"/>
                      </a:cubicBezTo>
                      <a:lnTo>
                        <a:pt x="379652" y="326"/>
                      </a:lnTo>
                      <a:lnTo>
                        <a:pt x="379652" y="326"/>
                      </a:lnTo>
                      <a:cubicBezTo>
                        <a:pt x="381621" y="1645"/>
                        <a:pt x="382590" y="4029"/>
                        <a:pt x="382093" y="6348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1" name="Freeform: Shape 1170">
                  <a:extLst>
                    <a:ext uri="{FF2B5EF4-FFF2-40B4-BE49-F238E27FC236}">
                      <a16:creationId xmlns:a16="http://schemas.microsoft.com/office/drawing/2014/main" id="{0A0656E2-DA08-A5D0-8D57-F6B9C7203539}"/>
                    </a:ext>
                  </a:extLst>
                </p:cNvPr>
                <p:cNvSpPr/>
                <p:nvPr/>
              </p:nvSpPr>
              <p:spPr>
                <a:xfrm>
                  <a:off x="4326222" y="2897371"/>
                  <a:ext cx="382221" cy="510214"/>
                </a:xfrm>
                <a:custGeom>
                  <a:avLst/>
                  <a:gdLst>
                    <a:gd name="connsiteX0" fmla="*/ 382093 w 382221"/>
                    <a:gd name="connsiteY0" fmla="*/ 6348 h 510214"/>
                    <a:gd name="connsiteX1" fmla="*/ 382093 w 382221"/>
                    <a:gd name="connsiteY1" fmla="*/ 283886 h 510214"/>
                    <a:gd name="connsiteX2" fmla="*/ 373957 w 382221"/>
                    <a:gd name="connsiteY2" fmla="*/ 298044 h 510214"/>
                    <a:gd name="connsiteX3" fmla="*/ 7160 w 382221"/>
                    <a:gd name="connsiteY3" fmla="*/ 509594 h 510214"/>
                    <a:gd name="connsiteX4" fmla="*/ 620 w 382221"/>
                    <a:gd name="connsiteY4" fmla="*/ 507772 h 510214"/>
                    <a:gd name="connsiteX5" fmla="*/ 0 w 382221"/>
                    <a:gd name="connsiteY5" fmla="*/ 505445 h 510214"/>
                    <a:gd name="connsiteX6" fmla="*/ 0 w 382221"/>
                    <a:gd name="connsiteY6" fmla="*/ 170218 h 510214"/>
                    <a:gd name="connsiteX7" fmla="*/ 2360 w 382221"/>
                    <a:gd name="connsiteY7" fmla="*/ 162081 h 510214"/>
                    <a:gd name="connsiteX8" fmla="*/ 8137 w 382221"/>
                    <a:gd name="connsiteY8" fmla="*/ 156060 h 510214"/>
                    <a:gd name="connsiteX9" fmla="*/ 108867 w 382221"/>
                    <a:gd name="connsiteY9" fmla="*/ 98047 h 510214"/>
                    <a:gd name="connsiteX10" fmla="*/ 116190 w 382221"/>
                    <a:gd name="connsiteY10" fmla="*/ 97640 h 510214"/>
                    <a:gd name="connsiteX11" fmla="*/ 116190 w 382221"/>
                    <a:gd name="connsiteY11" fmla="*/ 97640 h 510214"/>
                    <a:gd name="connsiteX12" fmla="*/ 116190 w 382221"/>
                    <a:gd name="connsiteY12" fmla="*/ 97640 h 510214"/>
                    <a:gd name="connsiteX13" fmla="*/ 119607 w 382221"/>
                    <a:gd name="connsiteY13" fmla="*/ 102115 h 510214"/>
                    <a:gd name="connsiteX14" fmla="*/ 126442 w 382221"/>
                    <a:gd name="connsiteY14" fmla="*/ 129779 h 510214"/>
                    <a:gd name="connsiteX15" fmla="*/ 127500 w 382221"/>
                    <a:gd name="connsiteY15" fmla="*/ 132790 h 510214"/>
                    <a:gd name="connsiteX16" fmla="*/ 136133 w 382221"/>
                    <a:gd name="connsiteY16" fmla="*/ 138087 h 510214"/>
                    <a:gd name="connsiteX17" fmla="*/ 138403 w 382221"/>
                    <a:gd name="connsiteY17" fmla="*/ 137102 h 510214"/>
                    <a:gd name="connsiteX18" fmla="*/ 374363 w 382221"/>
                    <a:gd name="connsiteY18" fmla="*/ 1059 h 510214"/>
                    <a:gd name="connsiteX19" fmla="*/ 379652 w 382221"/>
                    <a:gd name="connsiteY19" fmla="*/ 326 h 510214"/>
                    <a:gd name="connsiteX20" fmla="*/ 379652 w 382221"/>
                    <a:gd name="connsiteY20" fmla="*/ 326 h 510214"/>
                    <a:gd name="connsiteX21" fmla="*/ 379652 w 382221"/>
                    <a:gd name="connsiteY21" fmla="*/ 326 h 510214"/>
                    <a:gd name="connsiteX22" fmla="*/ 382093 w 382221"/>
                    <a:gd name="connsiteY22" fmla="*/ 6348 h 51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82221" h="510214">
                      <a:moveTo>
                        <a:pt x="382093" y="6348"/>
                      </a:moveTo>
                      <a:lnTo>
                        <a:pt x="382093" y="283886"/>
                      </a:lnTo>
                      <a:cubicBezTo>
                        <a:pt x="381776" y="289630"/>
                        <a:pt x="378757" y="294878"/>
                        <a:pt x="373957" y="298044"/>
                      </a:cubicBezTo>
                      <a:lnTo>
                        <a:pt x="7160" y="509594"/>
                      </a:lnTo>
                      <a:cubicBezTo>
                        <a:pt x="4851" y="510896"/>
                        <a:pt x="1923" y="510082"/>
                        <a:pt x="620" y="507772"/>
                      </a:cubicBezTo>
                      <a:cubicBezTo>
                        <a:pt x="219" y="507064"/>
                        <a:pt x="5" y="506258"/>
                        <a:pt x="0" y="505445"/>
                      </a:cubicBezTo>
                      <a:lnTo>
                        <a:pt x="0" y="170218"/>
                      </a:lnTo>
                      <a:cubicBezTo>
                        <a:pt x="73" y="167346"/>
                        <a:pt x="886" y="164547"/>
                        <a:pt x="2360" y="162081"/>
                      </a:cubicBezTo>
                      <a:cubicBezTo>
                        <a:pt x="3729" y="159608"/>
                        <a:pt x="5720" y="157533"/>
                        <a:pt x="8137" y="156060"/>
                      </a:cubicBezTo>
                      <a:lnTo>
                        <a:pt x="108867" y="98047"/>
                      </a:lnTo>
                      <a:cubicBezTo>
                        <a:pt x="111064" y="96623"/>
                        <a:pt x="113847" y="96468"/>
                        <a:pt x="116190" y="97640"/>
                      </a:cubicBezTo>
                      <a:lnTo>
                        <a:pt x="116190" y="97640"/>
                      </a:lnTo>
                      <a:lnTo>
                        <a:pt x="116190" y="97640"/>
                      </a:lnTo>
                      <a:cubicBezTo>
                        <a:pt x="117826" y="98681"/>
                        <a:pt x="119038" y="100268"/>
                        <a:pt x="119607" y="102115"/>
                      </a:cubicBezTo>
                      <a:lnTo>
                        <a:pt x="126442" y="129779"/>
                      </a:lnTo>
                      <a:lnTo>
                        <a:pt x="127500" y="132790"/>
                      </a:lnTo>
                      <a:cubicBezTo>
                        <a:pt x="128419" y="136638"/>
                        <a:pt x="132284" y="139006"/>
                        <a:pt x="136133" y="138087"/>
                      </a:cubicBezTo>
                      <a:cubicBezTo>
                        <a:pt x="136938" y="137892"/>
                        <a:pt x="137711" y="137558"/>
                        <a:pt x="138403" y="137102"/>
                      </a:cubicBezTo>
                      <a:lnTo>
                        <a:pt x="374363" y="1059"/>
                      </a:lnTo>
                      <a:cubicBezTo>
                        <a:pt x="375909" y="-23"/>
                        <a:pt x="377870" y="-292"/>
                        <a:pt x="379652" y="326"/>
                      </a:cubicBezTo>
                      <a:lnTo>
                        <a:pt x="379652" y="326"/>
                      </a:lnTo>
                      <a:lnTo>
                        <a:pt x="379652" y="326"/>
                      </a:lnTo>
                      <a:cubicBezTo>
                        <a:pt x="381621" y="1645"/>
                        <a:pt x="382590" y="4029"/>
                        <a:pt x="382093" y="6348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2" name="Freeform: Shape 1171">
                  <a:extLst>
                    <a:ext uri="{FF2B5EF4-FFF2-40B4-BE49-F238E27FC236}">
                      <a16:creationId xmlns:a16="http://schemas.microsoft.com/office/drawing/2014/main" id="{FA4BD3F1-DCD0-70FE-5ECC-F4EAEBAE36E5}"/>
                    </a:ext>
                  </a:extLst>
                </p:cNvPr>
                <p:cNvSpPr/>
                <p:nvPr/>
              </p:nvSpPr>
              <p:spPr>
                <a:xfrm>
                  <a:off x="4314474" y="3052048"/>
                  <a:ext cx="14840" cy="354917"/>
                </a:xfrm>
                <a:custGeom>
                  <a:avLst/>
                  <a:gdLst>
                    <a:gd name="connsiteX0" fmla="*/ 14840 w 14840"/>
                    <a:gd name="connsiteY0" fmla="*/ 354917 h 354917"/>
                    <a:gd name="connsiteX1" fmla="*/ 14840 w 14840"/>
                    <a:gd name="connsiteY1" fmla="*/ 354917 h 354917"/>
                    <a:gd name="connsiteX2" fmla="*/ 2229 w 14840"/>
                    <a:gd name="connsiteY2" fmla="*/ 347594 h 354917"/>
                    <a:gd name="connsiteX3" fmla="*/ 32 w 14840"/>
                    <a:gd name="connsiteY3" fmla="*/ 342387 h 354917"/>
                    <a:gd name="connsiteX4" fmla="*/ 32 w 14840"/>
                    <a:gd name="connsiteY4" fmla="*/ 8137 h 354917"/>
                    <a:gd name="connsiteX5" fmla="*/ 2392 w 14840"/>
                    <a:gd name="connsiteY5" fmla="*/ 0 h 354917"/>
                    <a:gd name="connsiteX6" fmla="*/ 14596 w 14840"/>
                    <a:gd name="connsiteY6" fmla="*/ 7079 h 354917"/>
                    <a:gd name="connsiteX7" fmla="*/ 14596 w 14840"/>
                    <a:gd name="connsiteY7" fmla="*/ 7079 h 354917"/>
                    <a:gd name="connsiteX8" fmla="*/ 12237 w 14840"/>
                    <a:gd name="connsiteY8" fmla="*/ 15215 h 354917"/>
                    <a:gd name="connsiteX9" fmla="*/ 12237 w 14840"/>
                    <a:gd name="connsiteY9" fmla="*/ 350442 h 354917"/>
                    <a:gd name="connsiteX10" fmla="*/ 14840 w 14840"/>
                    <a:gd name="connsiteY10" fmla="*/ 354917 h 354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840" h="354917">
                      <a:moveTo>
                        <a:pt x="14840" y="354917"/>
                      </a:moveTo>
                      <a:lnTo>
                        <a:pt x="14840" y="354917"/>
                      </a:lnTo>
                      <a:lnTo>
                        <a:pt x="2229" y="347594"/>
                      </a:lnTo>
                      <a:cubicBezTo>
                        <a:pt x="652" y="346349"/>
                        <a:pt x="-177" y="344388"/>
                        <a:pt x="32" y="342387"/>
                      </a:cubicBezTo>
                      <a:lnTo>
                        <a:pt x="32" y="8137"/>
                      </a:lnTo>
                      <a:cubicBezTo>
                        <a:pt x="86" y="5264"/>
                        <a:pt x="900" y="2457"/>
                        <a:pt x="2392" y="0"/>
                      </a:cubicBezTo>
                      <a:lnTo>
                        <a:pt x="14596" y="7079"/>
                      </a:lnTo>
                      <a:lnTo>
                        <a:pt x="14596" y="7079"/>
                      </a:lnTo>
                      <a:cubicBezTo>
                        <a:pt x="13133" y="9544"/>
                        <a:pt x="12321" y="12343"/>
                        <a:pt x="12237" y="15215"/>
                      </a:cubicBezTo>
                      <a:lnTo>
                        <a:pt x="12237" y="350442"/>
                      </a:lnTo>
                      <a:cubicBezTo>
                        <a:pt x="12114" y="352322"/>
                        <a:pt x="13143" y="354095"/>
                        <a:pt x="14840" y="354917"/>
                      </a:cubicBezTo>
                      <a:close/>
                    </a:path>
                  </a:pathLst>
                </a:custGeom>
                <a:solidFill>
                  <a:srgbClr val="000000">
                    <a:alpha val="3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3" name="Freeform: Shape 1172">
                  <a:extLst>
                    <a:ext uri="{FF2B5EF4-FFF2-40B4-BE49-F238E27FC236}">
                      <a16:creationId xmlns:a16="http://schemas.microsoft.com/office/drawing/2014/main" id="{235C7D9B-3A2D-BE42-B128-3812F0970DC3}"/>
                    </a:ext>
                  </a:extLst>
                </p:cNvPr>
                <p:cNvSpPr/>
                <p:nvPr/>
              </p:nvSpPr>
              <p:spPr>
                <a:xfrm>
                  <a:off x="4353692" y="2913624"/>
                  <a:ext cx="394655" cy="516532"/>
                </a:xfrm>
                <a:custGeom>
                  <a:avLst/>
                  <a:gdLst>
                    <a:gd name="connsiteX0" fmla="*/ 393923 w 394655"/>
                    <a:gd name="connsiteY0" fmla="*/ 12552 h 516532"/>
                    <a:gd name="connsiteX1" fmla="*/ 391645 w 394655"/>
                    <a:gd name="connsiteY1" fmla="*/ 7426 h 516532"/>
                    <a:gd name="connsiteX2" fmla="*/ 391075 w 394655"/>
                    <a:gd name="connsiteY2" fmla="*/ 7426 h 516532"/>
                    <a:gd name="connsiteX3" fmla="*/ 379277 w 394655"/>
                    <a:gd name="connsiteY3" fmla="*/ 510 h 516532"/>
                    <a:gd name="connsiteX4" fmla="*/ 379277 w 394655"/>
                    <a:gd name="connsiteY4" fmla="*/ 510 h 516532"/>
                    <a:gd name="connsiteX5" fmla="*/ 373500 w 394655"/>
                    <a:gd name="connsiteY5" fmla="*/ 1079 h 516532"/>
                    <a:gd name="connsiteX6" fmla="*/ 138354 w 394655"/>
                    <a:gd name="connsiteY6" fmla="*/ 136553 h 516532"/>
                    <a:gd name="connsiteX7" fmla="*/ 131437 w 394655"/>
                    <a:gd name="connsiteY7" fmla="*/ 108889 h 516532"/>
                    <a:gd name="connsiteX8" fmla="*/ 128101 w 394655"/>
                    <a:gd name="connsiteY8" fmla="*/ 104414 h 516532"/>
                    <a:gd name="connsiteX9" fmla="*/ 128101 w 394655"/>
                    <a:gd name="connsiteY9" fmla="*/ 104414 h 516532"/>
                    <a:gd name="connsiteX10" fmla="*/ 115897 w 394655"/>
                    <a:gd name="connsiteY10" fmla="*/ 97253 h 516532"/>
                    <a:gd name="connsiteX11" fmla="*/ 115897 w 394655"/>
                    <a:gd name="connsiteY11" fmla="*/ 97253 h 516532"/>
                    <a:gd name="connsiteX12" fmla="*/ 108411 w 394655"/>
                    <a:gd name="connsiteY12" fmla="*/ 97253 h 516532"/>
                    <a:gd name="connsiteX13" fmla="*/ 8168 w 394655"/>
                    <a:gd name="connsiteY13" fmla="*/ 155348 h 516532"/>
                    <a:gd name="connsiteX14" fmla="*/ 32 w 394655"/>
                    <a:gd name="connsiteY14" fmla="*/ 169506 h 516532"/>
                    <a:gd name="connsiteX15" fmla="*/ 32 w 394655"/>
                    <a:gd name="connsiteY15" fmla="*/ 503593 h 516532"/>
                    <a:gd name="connsiteX16" fmla="*/ 2229 w 394655"/>
                    <a:gd name="connsiteY16" fmla="*/ 508801 h 516532"/>
                    <a:gd name="connsiteX17" fmla="*/ 2229 w 394655"/>
                    <a:gd name="connsiteY17" fmla="*/ 508801 h 516532"/>
                    <a:gd name="connsiteX18" fmla="*/ 14840 w 394655"/>
                    <a:gd name="connsiteY18" fmla="*/ 516124 h 516532"/>
                    <a:gd name="connsiteX19" fmla="*/ 14840 w 394655"/>
                    <a:gd name="connsiteY19" fmla="*/ 516124 h 516532"/>
                    <a:gd name="connsiteX20" fmla="*/ 20373 w 394655"/>
                    <a:gd name="connsiteY20" fmla="*/ 515391 h 516532"/>
                    <a:gd name="connsiteX21" fmla="*/ 386519 w 394655"/>
                    <a:gd name="connsiteY21" fmla="*/ 304248 h 516532"/>
                    <a:gd name="connsiteX22" fmla="*/ 394655 w 394655"/>
                    <a:gd name="connsiteY22" fmla="*/ 290090 h 516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4655" h="516532">
                      <a:moveTo>
                        <a:pt x="393923" y="12552"/>
                      </a:moveTo>
                      <a:cubicBezTo>
                        <a:pt x="394102" y="10566"/>
                        <a:pt x="393240" y="8630"/>
                        <a:pt x="391645" y="7426"/>
                      </a:cubicBezTo>
                      <a:lnTo>
                        <a:pt x="391075" y="7426"/>
                      </a:lnTo>
                      <a:lnTo>
                        <a:pt x="379277" y="510"/>
                      </a:lnTo>
                      <a:lnTo>
                        <a:pt x="379277" y="510"/>
                      </a:lnTo>
                      <a:cubicBezTo>
                        <a:pt x="377390" y="-337"/>
                        <a:pt x="375193" y="-117"/>
                        <a:pt x="373500" y="1079"/>
                      </a:cubicBezTo>
                      <a:lnTo>
                        <a:pt x="138354" y="136553"/>
                      </a:lnTo>
                      <a:lnTo>
                        <a:pt x="131437" y="108889"/>
                      </a:lnTo>
                      <a:cubicBezTo>
                        <a:pt x="130933" y="107033"/>
                        <a:pt x="129737" y="105431"/>
                        <a:pt x="128101" y="104414"/>
                      </a:cubicBezTo>
                      <a:lnTo>
                        <a:pt x="128101" y="104414"/>
                      </a:lnTo>
                      <a:lnTo>
                        <a:pt x="115897" y="97253"/>
                      </a:lnTo>
                      <a:lnTo>
                        <a:pt x="115897" y="97253"/>
                      </a:lnTo>
                      <a:cubicBezTo>
                        <a:pt x="113586" y="95878"/>
                        <a:pt x="110714" y="95878"/>
                        <a:pt x="108411" y="97253"/>
                      </a:cubicBezTo>
                      <a:lnTo>
                        <a:pt x="8168" y="155348"/>
                      </a:lnTo>
                      <a:cubicBezTo>
                        <a:pt x="3366" y="158514"/>
                        <a:pt x="348" y="163762"/>
                        <a:pt x="32" y="169506"/>
                      </a:cubicBezTo>
                      <a:lnTo>
                        <a:pt x="32" y="503593"/>
                      </a:lnTo>
                      <a:cubicBezTo>
                        <a:pt x="-177" y="505595"/>
                        <a:pt x="652" y="507556"/>
                        <a:pt x="2229" y="508801"/>
                      </a:cubicBezTo>
                      <a:lnTo>
                        <a:pt x="2229" y="508801"/>
                      </a:lnTo>
                      <a:lnTo>
                        <a:pt x="14840" y="516124"/>
                      </a:lnTo>
                      <a:lnTo>
                        <a:pt x="14840" y="516124"/>
                      </a:lnTo>
                      <a:cubicBezTo>
                        <a:pt x="16686" y="516864"/>
                        <a:pt x="18783" y="516588"/>
                        <a:pt x="20373" y="515391"/>
                      </a:cubicBezTo>
                      <a:lnTo>
                        <a:pt x="386519" y="304248"/>
                      </a:lnTo>
                      <a:cubicBezTo>
                        <a:pt x="391344" y="301107"/>
                        <a:pt x="394362" y="295843"/>
                        <a:pt x="394655" y="290090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4" name="Freeform: Shape 1173">
                  <a:extLst>
                    <a:ext uri="{FF2B5EF4-FFF2-40B4-BE49-F238E27FC236}">
                      <a16:creationId xmlns:a16="http://schemas.microsoft.com/office/drawing/2014/main" id="{04D9E708-34B2-39AE-D5EA-3283C7D53D20}"/>
                    </a:ext>
                  </a:extLst>
                </p:cNvPr>
                <p:cNvSpPr/>
                <p:nvPr/>
              </p:nvSpPr>
              <p:spPr>
                <a:xfrm>
                  <a:off x="4355840" y="3009871"/>
                  <a:ext cx="125465" cy="72039"/>
                </a:xfrm>
                <a:custGeom>
                  <a:avLst/>
                  <a:gdLst>
                    <a:gd name="connsiteX0" fmla="*/ 125466 w 125465"/>
                    <a:gd name="connsiteY0" fmla="*/ 7760 h 72039"/>
                    <a:gd name="connsiteX1" fmla="*/ 118143 w 125465"/>
                    <a:gd name="connsiteY1" fmla="*/ 8167 h 72039"/>
                    <a:gd name="connsiteX2" fmla="*/ 17900 w 125465"/>
                    <a:gd name="connsiteY2" fmla="*/ 65937 h 72039"/>
                    <a:gd name="connsiteX3" fmla="*/ 12205 w 125465"/>
                    <a:gd name="connsiteY3" fmla="*/ 72039 h 72039"/>
                    <a:gd name="connsiteX4" fmla="*/ 0 w 125465"/>
                    <a:gd name="connsiteY4" fmla="*/ 64960 h 72039"/>
                    <a:gd name="connsiteX5" fmla="*/ 5696 w 125465"/>
                    <a:gd name="connsiteY5" fmla="*/ 58858 h 72039"/>
                    <a:gd name="connsiteX6" fmla="*/ 105938 w 125465"/>
                    <a:gd name="connsiteY6" fmla="*/ 1007 h 72039"/>
                    <a:gd name="connsiteX7" fmla="*/ 113342 w 125465"/>
                    <a:gd name="connsiteY7" fmla="*/ 1007 h 72039"/>
                    <a:gd name="connsiteX8" fmla="*/ 113342 w 125465"/>
                    <a:gd name="connsiteY8" fmla="*/ 1007 h 72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465" h="72039">
                      <a:moveTo>
                        <a:pt x="125466" y="7760"/>
                      </a:moveTo>
                      <a:cubicBezTo>
                        <a:pt x="123122" y="6589"/>
                        <a:pt x="120340" y="6743"/>
                        <a:pt x="118143" y="8167"/>
                      </a:cubicBezTo>
                      <a:lnTo>
                        <a:pt x="17900" y="65937"/>
                      </a:lnTo>
                      <a:cubicBezTo>
                        <a:pt x="15547" y="67491"/>
                        <a:pt x="13596" y="69582"/>
                        <a:pt x="12205" y="72039"/>
                      </a:cubicBezTo>
                      <a:lnTo>
                        <a:pt x="0" y="64960"/>
                      </a:lnTo>
                      <a:cubicBezTo>
                        <a:pt x="1336" y="62462"/>
                        <a:pt x="3299" y="60363"/>
                        <a:pt x="5696" y="58858"/>
                      </a:cubicBezTo>
                      <a:lnTo>
                        <a:pt x="105938" y="1007"/>
                      </a:lnTo>
                      <a:cubicBezTo>
                        <a:pt x="108224" y="-336"/>
                        <a:pt x="111056" y="-336"/>
                        <a:pt x="113342" y="1007"/>
                      </a:cubicBezTo>
                      <a:lnTo>
                        <a:pt x="113342" y="1007"/>
                      </a:lnTo>
                      <a:close/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5" name="Freeform: Shape 1174">
                  <a:extLst>
                    <a:ext uri="{FF2B5EF4-FFF2-40B4-BE49-F238E27FC236}">
                      <a16:creationId xmlns:a16="http://schemas.microsoft.com/office/drawing/2014/main" id="{31ACDEE6-38F7-98C8-C149-AFD5C6DC629E}"/>
                    </a:ext>
                  </a:extLst>
                </p:cNvPr>
                <p:cNvSpPr/>
                <p:nvPr/>
              </p:nvSpPr>
              <p:spPr>
                <a:xfrm>
                  <a:off x="4492046" y="2913239"/>
                  <a:ext cx="252721" cy="145441"/>
                </a:xfrm>
                <a:custGeom>
                  <a:avLst/>
                  <a:gdLst>
                    <a:gd name="connsiteX0" fmla="*/ 252722 w 252721"/>
                    <a:gd name="connsiteY0" fmla="*/ 7486 h 145441"/>
                    <a:gd name="connsiteX1" fmla="*/ 247352 w 252721"/>
                    <a:gd name="connsiteY1" fmla="*/ 8218 h 145441"/>
                    <a:gd name="connsiteX2" fmla="*/ 11391 w 252721"/>
                    <a:gd name="connsiteY2" fmla="*/ 144261 h 145441"/>
                    <a:gd name="connsiteX3" fmla="*/ 1473 w 252721"/>
                    <a:gd name="connsiteY3" fmla="*/ 142219 h 145441"/>
                    <a:gd name="connsiteX4" fmla="*/ 488 w 252721"/>
                    <a:gd name="connsiteY4" fmla="*/ 139949 h 145441"/>
                    <a:gd name="connsiteX5" fmla="*/ 0 w 252721"/>
                    <a:gd name="connsiteY5" fmla="*/ 136938 h 145441"/>
                    <a:gd name="connsiteX6" fmla="*/ 235472 w 252721"/>
                    <a:gd name="connsiteY6" fmla="*/ 1139 h 145441"/>
                    <a:gd name="connsiteX7" fmla="*/ 239134 w 252721"/>
                    <a:gd name="connsiteY7" fmla="*/ 0 h 145441"/>
                    <a:gd name="connsiteX8" fmla="*/ 241249 w 252721"/>
                    <a:gd name="connsiteY8" fmla="*/ 570 h 145441"/>
                    <a:gd name="connsiteX9" fmla="*/ 241249 w 252721"/>
                    <a:gd name="connsiteY9" fmla="*/ 570 h 145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2721" h="145441">
                      <a:moveTo>
                        <a:pt x="252722" y="7486"/>
                      </a:moveTo>
                      <a:cubicBezTo>
                        <a:pt x="250915" y="6867"/>
                        <a:pt x="248922" y="7136"/>
                        <a:pt x="247352" y="8218"/>
                      </a:cubicBezTo>
                      <a:lnTo>
                        <a:pt x="11391" y="144261"/>
                      </a:lnTo>
                      <a:cubicBezTo>
                        <a:pt x="8088" y="146434"/>
                        <a:pt x="3645" y="145522"/>
                        <a:pt x="1473" y="142219"/>
                      </a:cubicBezTo>
                      <a:cubicBezTo>
                        <a:pt x="1017" y="141527"/>
                        <a:pt x="683" y="140754"/>
                        <a:pt x="488" y="139949"/>
                      </a:cubicBezTo>
                      <a:lnTo>
                        <a:pt x="0" y="136938"/>
                      </a:lnTo>
                      <a:lnTo>
                        <a:pt x="235472" y="1139"/>
                      </a:lnTo>
                      <a:cubicBezTo>
                        <a:pt x="236579" y="456"/>
                        <a:pt x="237840" y="65"/>
                        <a:pt x="239134" y="0"/>
                      </a:cubicBezTo>
                      <a:cubicBezTo>
                        <a:pt x="239874" y="16"/>
                        <a:pt x="240598" y="212"/>
                        <a:pt x="241249" y="570"/>
                      </a:cubicBezTo>
                      <a:lnTo>
                        <a:pt x="241249" y="570"/>
                      </a:lnTo>
                      <a:close/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6" name="Freeform: Shape 1175">
                  <a:extLst>
                    <a:ext uri="{FF2B5EF4-FFF2-40B4-BE49-F238E27FC236}">
                      <a16:creationId xmlns:a16="http://schemas.microsoft.com/office/drawing/2014/main" id="{CC9BA6B3-CD82-88B1-4517-2ECEBEF02E48}"/>
                    </a:ext>
                  </a:extLst>
                </p:cNvPr>
                <p:cNvSpPr/>
                <p:nvPr/>
              </p:nvSpPr>
              <p:spPr>
                <a:xfrm>
                  <a:off x="4365522" y="2920405"/>
                  <a:ext cx="382143" cy="509686"/>
                </a:xfrm>
                <a:custGeom>
                  <a:avLst/>
                  <a:gdLst>
                    <a:gd name="connsiteX0" fmla="*/ 382093 w 382143"/>
                    <a:gd name="connsiteY0" fmla="*/ 5771 h 509686"/>
                    <a:gd name="connsiteX1" fmla="*/ 382093 w 382143"/>
                    <a:gd name="connsiteY1" fmla="*/ 283309 h 509686"/>
                    <a:gd name="connsiteX2" fmla="*/ 373957 w 382143"/>
                    <a:gd name="connsiteY2" fmla="*/ 297466 h 509686"/>
                    <a:gd name="connsiteX3" fmla="*/ 7242 w 382143"/>
                    <a:gd name="connsiteY3" fmla="*/ 509017 h 509686"/>
                    <a:gd name="connsiteX4" fmla="*/ 667 w 382143"/>
                    <a:gd name="connsiteY4" fmla="*/ 507325 h 509686"/>
                    <a:gd name="connsiteX5" fmla="*/ 0 w 382143"/>
                    <a:gd name="connsiteY5" fmla="*/ 504868 h 509686"/>
                    <a:gd name="connsiteX6" fmla="*/ 0 w 382143"/>
                    <a:gd name="connsiteY6" fmla="*/ 169641 h 509686"/>
                    <a:gd name="connsiteX7" fmla="*/ 2360 w 382143"/>
                    <a:gd name="connsiteY7" fmla="*/ 161504 h 509686"/>
                    <a:gd name="connsiteX8" fmla="*/ 8137 w 382143"/>
                    <a:gd name="connsiteY8" fmla="*/ 155402 h 509686"/>
                    <a:gd name="connsiteX9" fmla="*/ 108379 w 382143"/>
                    <a:gd name="connsiteY9" fmla="*/ 97551 h 509686"/>
                    <a:gd name="connsiteX10" fmla="*/ 115702 w 382143"/>
                    <a:gd name="connsiteY10" fmla="*/ 97551 h 509686"/>
                    <a:gd name="connsiteX11" fmla="*/ 115702 w 382143"/>
                    <a:gd name="connsiteY11" fmla="*/ 97551 h 509686"/>
                    <a:gd name="connsiteX12" fmla="*/ 119119 w 382143"/>
                    <a:gd name="connsiteY12" fmla="*/ 102108 h 509686"/>
                    <a:gd name="connsiteX13" fmla="*/ 126524 w 382143"/>
                    <a:gd name="connsiteY13" fmla="*/ 129772 h 509686"/>
                    <a:gd name="connsiteX14" fmla="*/ 127581 w 382143"/>
                    <a:gd name="connsiteY14" fmla="*/ 132782 h 509686"/>
                    <a:gd name="connsiteX15" fmla="*/ 136214 w 382143"/>
                    <a:gd name="connsiteY15" fmla="*/ 138079 h 509686"/>
                    <a:gd name="connsiteX16" fmla="*/ 138484 w 382143"/>
                    <a:gd name="connsiteY16" fmla="*/ 137095 h 509686"/>
                    <a:gd name="connsiteX17" fmla="*/ 374445 w 382143"/>
                    <a:gd name="connsiteY17" fmla="*/ 1133 h 509686"/>
                    <a:gd name="connsiteX18" fmla="*/ 379815 w 382143"/>
                    <a:gd name="connsiteY18" fmla="*/ 319 h 509686"/>
                    <a:gd name="connsiteX19" fmla="*/ 379815 w 382143"/>
                    <a:gd name="connsiteY19" fmla="*/ 319 h 509686"/>
                    <a:gd name="connsiteX20" fmla="*/ 379815 w 382143"/>
                    <a:gd name="connsiteY20" fmla="*/ 319 h 509686"/>
                    <a:gd name="connsiteX21" fmla="*/ 382093 w 382143"/>
                    <a:gd name="connsiteY21" fmla="*/ 5771 h 509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82143" h="509686">
                      <a:moveTo>
                        <a:pt x="382093" y="5771"/>
                      </a:moveTo>
                      <a:lnTo>
                        <a:pt x="382093" y="283309"/>
                      </a:lnTo>
                      <a:cubicBezTo>
                        <a:pt x="381817" y="289061"/>
                        <a:pt x="378790" y="294334"/>
                        <a:pt x="373957" y="297466"/>
                      </a:cubicBezTo>
                      <a:lnTo>
                        <a:pt x="7242" y="509017"/>
                      </a:lnTo>
                      <a:cubicBezTo>
                        <a:pt x="4959" y="510368"/>
                        <a:pt x="2015" y="509611"/>
                        <a:pt x="667" y="507325"/>
                      </a:cubicBezTo>
                      <a:cubicBezTo>
                        <a:pt x="228" y="506584"/>
                        <a:pt x="-3" y="505730"/>
                        <a:pt x="0" y="504868"/>
                      </a:cubicBezTo>
                      <a:lnTo>
                        <a:pt x="0" y="169641"/>
                      </a:lnTo>
                      <a:cubicBezTo>
                        <a:pt x="55" y="166769"/>
                        <a:pt x="868" y="163962"/>
                        <a:pt x="2360" y="161504"/>
                      </a:cubicBezTo>
                      <a:cubicBezTo>
                        <a:pt x="3758" y="159031"/>
                        <a:pt x="5741" y="156932"/>
                        <a:pt x="8137" y="155402"/>
                      </a:cubicBezTo>
                      <a:lnTo>
                        <a:pt x="108379" y="97551"/>
                      </a:lnTo>
                      <a:cubicBezTo>
                        <a:pt x="110641" y="96225"/>
                        <a:pt x="113440" y="96225"/>
                        <a:pt x="115702" y="97551"/>
                      </a:cubicBezTo>
                      <a:lnTo>
                        <a:pt x="115702" y="97551"/>
                      </a:lnTo>
                      <a:cubicBezTo>
                        <a:pt x="117354" y="98609"/>
                        <a:pt x="118566" y="100228"/>
                        <a:pt x="119119" y="102108"/>
                      </a:cubicBezTo>
                      <a:lnTo>
                        <a:pt x="126524" y="129772"/>
                      </a:lnTo>
                      <a:lnTo>
                        <a:pt x="127581" y="132782"/>
                      </a:lnTo>
                      <a:cubicBezTo>
                        <a:pt x="128501" y="136631"/>
                        <a:pt x="132366" y="138999"/>
                        <a:pt x="136214" y="138079"/>
                      </a:cubicBezTo>
                      <a:cubicBezTo>
                        <a:pt x="137020" y="137884"/>
                        <a:pt x="137793" y="137550"/>
                        <a:pt x="138484" y="137095"/>
                      </a:cubicBezTo>
                      <a:lnTo>
                        <a:pt x="374445" y="1133"/>
                      </a:lnTo>
                      <a:cubicBezTo>
                        <a:pt x="375991" y="2"/>
                        <a:pt x="378001" y="-307"/>
                        <a:pt x="379815" y="319"/>
                      </a:cubicBezTo>
                      <a:lnTo>
                        <a:pt x="379815" y="319"/>
                      </a:lnTo>
                      <a:lnTo>
                        <a:pt x="379815" y="319"/>
                      </a:lnTo>
                      <a:cubicBezTo>
                        <a:pt x="381499" y="1588"/>
                        <a:pt x="382370" y="3679"/>
                        <a:pt x="382093" y="5771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7" name="Freeform: Shape 1176">
                  <a:extLst>
                    <a:ext uri="{FF2B5EF4-FFF2-40B4-BE49-F238E27FC236}">
                      <a16:creationId xmlns:a16="http://schemas.microsoft.com/office/drawing/2014/main" id="{8D431B25-44B8-D193-9C5C-B5EBF52C9375}"/>
                    </a:ext>
                  </a:extLst>
                </p:cNvPr>
                <p:cNvSpPr/>
                <p:nvPr/>
              </p:nvSpPr>
              <p:spPr>
                <a:xfrm>
                  <a:off x="4353785" y="3074587"/>
                  <a:ext cx="14829" cy="355242"/>
                </a:xfrm>
                <a:custGeom>
                  <a:avLst/>
                  <a:gdLst>
                    <a:gd name="connsiteX0" fmla="*/ 14829 w 14829"/>
                    <a:gd name="connsiteY0" fmla="*/ 355243 h 355242"/>
                    <a:gd name="connsiteX1" fmla="*/ 14829 w 14829"/>
                    <a:gd name="connsiteY1" fmla="*/ 355243 h 355242"/>
                    <a:gd name="connsiteX2" fmla="*/ 2218 w 14829"/>
                    <a:gd name="connsiteY2" fmla="*/ 347920 h 355242"/>
                    <a:gd name="connsiteX3" fmla="*/ 21 w 14829"/>
                    <a:gd name="connsiteY3" fmla="*/ 342712 h 355242"/>
                    <a:gd name="connsiteX4" fmla="*/ 21 w 14829"/>
                    <a:gd name="connsiteY4" fmla="*/ 8137 h 355242"/>
                    <a:gd name="connsiteX5" fmla="*/ 2462 w 14829"/>
                    <a:gd name="connsiteY5" fmla="*/ 0 h 355242"/>
                    <a:gd name="connsiteX6" fmla="*/ 14667 w 14829"/>
                    <a:gd name="connsiteY6" fmla="*/ 7079 h 355242"/>
                    <a:gd name="connsiteX7" fmla="*/ 14667 w 14829"/>
                    <a:gd name="connsiteY7" fmla="*/ 7079 h 355242"/>
                    <a:gd name="connsiteX8" fmla="*/ 12226 w 14829"/>
                    <a:gd name="connsiteY8" fmla="*/ 15215 h 355242"/>
                    <a:gd name="connsiteX9" fmla="*/ 12226 w 14829"/>
                    <a:gd name="connsiteY9" fmla="*/ 350442 h 355242"/>
                    <a:gd name="connsiteX10" fmla="*/ 14829 w 14829"/>
                    <a:gd name="connsiteY10" fmla="*/ 355243 h 355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829" h="355242">
                      <a:moveTo>
                        <a:pt x="14829" y="355243"/>
                      </a:moveTo>
                      <a:lnTo>
                        <a:pt x="14829" y="355243"/>
                      </a:lnTo>
                      <a:lnTo>
                        <a:pt x="2218" y="347920"/>
                      </a:lnTo>
                      <a:cubicBezTo>
                        <a:pt x="677" y="346650"/>
                        <a:pt x="-144" y="344706"/>
                        <a:pt x="21" y="342712"/>
                      </a:cubicBezTo>
                      <a:lnTo>
                        <a:pt x="21" y="8137"/>
                      </a:lnTo>
                      <a:cubicBezTo>
                        <a:pt x="100" y="5256"/>
                        <a:pt x="942" y="2449"/>
                        <a:pt x="2462" y="0"/>
                      </a:cubicBezTo>
                      <a:lnTo>
                        <a:pt x="14667" y="7079"/>
                      </a:lnTo>
                      <a:lnTo>
                        <a:pt x="14667" y="7079"/>
                      </a:lnTo>
                      <a:cubicBezTo>
                        <a:pt x="13147" y="9528"/>
                        <a:pt x="12304" y="12335"/>
                        <a:pt x="12226" y="15215"/>
                      </a:cubicBezTo>
                      <a:lnTo>
                        <a:pt x="12226" y="350442"/>
                      </a:lnTo>
                      <a:cubicBezTo>
                        <a:pt x="11986" y="352435"/>
                        <a:pt x="13029" y="354356"/>
                        <a:pt x="14829" y="355243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8" name="Freeform: Shape 1177">
                  <a:extLst>
                    <a:ext uri="{FF2B5EF4-FFF2-40B4-BE49-F238E27FC236}">
                      <a16:creationId xmlns:a16="http://schemas.microsoft.com/office/drawing/2014/main" id="{32BC081D-B9FD-46C0-D7E6-A4C86DAC4E17}"/>
                    </a:ext>
                  </a:extLst>
                </p:cNvPr>
                <p:cNvSpPr/>
                <p:nvPr/>
              </p:nvSpPr>
              <p:spPr>
                <a:xfrm>
                  <a:off x="4392507" y="2936488"/>
                  <a:ext cx="394651" cy="516377"/>
                </a:xfrm>
                <a:custGeom>
                  <a:avLst/>
                  <a:gdLst>
                    <a:gd name="connsiteX0" fmla="*/ 394326 w 394651"/>
                    <a:gd name="connsiteY0" fmla="*/ 12552 h 516377"/>
                    <a:gd name="connsiteX1" fmla="*/ 392129 w 394651"/>
                    <a:gd name="connsiteY1" fmla="*/ 7426 h 516377"/>
                    <a:gd name="connsiteX2" fmla="*/ 391560 w 394651"/>
                    <a:gd name="connsiteY2" fmla="*/ 7426 h 516377"/>
                    <a:gd name="connsiteX3" fmla="*/ 379762 w 394651"/>
                    <a:gd name="connsiteY3" fmla="*/ 510 h 516377"/>
                    <a:gd name="connsiteX4" fmla="*/ 379762 w 394651"/>
                    <a:gd name="connsiteY4" fmla="*/ 510 h 516377"/>
                    <a:gd name="connsiteX5" fmla="*/ 374066 w 394651"/>
                    <a:gd name="connsiteY5" fmla="*/ 1079 h 516377"/>
                    <a:gd name="connsiteX6" fmla="*/ 138513 w 394651"/>
                    <a:gd name="connsiteY6" fmla="*/ 136960 h 516377"/>
                    <a:gd name="connsiteX7" fmla="*/ 131678 w 394651"/>
                    <a:gd name="connsiteY7" fmla="*/ 109296 h 516377"/>
                    <a:gd name="connsiteX8" fmla="*/ 128260 w 394651"/>
                    <a:gd name="connsiteY8" fmla="*/ 104739 h 516377"/>
                    <a:gd name="connsiteX9" fmla="*/ 128260 w 394651"/>
                    <a:gd name="connsiteY9" fmla="*/ 104739 h 516377"/>
                    <a:gd name="connsiteX10" fmla="*/ 115812 w 394651"/>
                    <a:gd name="connsiteY10" fmla="*/ 97416 h 516377"/>
                    <a:gd name="connsiteX11" fmla="*/ 115812 w 394651"/>
                    <a:gd name="connsiteY11" fmla="*/ 97416 h 516377"/>
                    <a:gd name="connsiteX12" fmla="*/ 108326 w 394651"/>
                    <a:gd name="connsiteY12" fmla="*/ 97416 h 516377"/>
                    <a:gd name="connsiteX13" fmla="*/ 8165 w 394651"/>
                    <a:gd name="connsiteY13" fmla="*/ 155186 h 516377"/>
                    <a:gd name="connsiteX14" fmla="*/ 28 w 394651"/>
                    <a:gd name="connsiteY14" fmla="*/ 169343 h 516377"/>
                    <a:gd name="connsiteX15" fmla="*/ 28 w 394651"/>
                    <a:gd name="connsiteY15" fmla="*/ 503512 h 516377"/>
                    <a:gd name="connsiteX16" fmla="*/ 2225 w 394651"/>
                    <a:gd name="connsiteY16" fmla="*/ 508638 h 516377"/>
                    <a:gd name="connsiteX17" fmla="*/ 2225 w 394651"/>
                    <a:gd name="connsiteY17" fmla="*/ 508638 h 516377"/>
                    <a:gd name="connsiteX18" fmla="*/ 14837 w 394651"/>
                    <a:gd name="connsiteY18" fmla="*/ 515961 h 516377"/>
                    <a:gd name="connsiteX19" fmla="*/ 14837 w 394651"/>
                    <a:gd name="connsiteY19" fmla="*/ 515961 h 516377"/>
                    <a:gd name="connsiteX20" fmla="*/ 20370 w 394651"/>
                    <a:gd name="connsiteY20" fmla="*/ 515310 h 516377"/>
                    <a:gd name="connsiteX21" fmla="*/ 386515 w 394651"/>
                    <a:gd name="connsiteY21" fmla="*/ 303759 h 516377"/>
                    <a:gd name="connsiteX22" fmla="*/ 394652 w 394651"/>
                    <a:gd name="connsiteY22" fmla="*/ 289683 h 516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4651" h="516377">
                      <a:moveTo>
                        <a:pt x="394326" y="12552"/>
                      </a:moveTo>
                      <a:cubicBezTo>
                        <a:pt x="394521" y="10583"/>
                        <a:pt x="393691" y="8646"/>
                        <a:pt x="392129" y="7426"/>
                      </a:cubicBezTo>
                      <a:lnTo>
                        <a:pt x="391560" y="7426"/>
                      </a:lnTo>
                      <a:lnTo>
                        <a:pt x="379762" y="510"/>
                      </a:lnTo>
                      <a:lnTo>
                        <a:pt x="379762" y="510"/>
                      </a:lnTo>
                      <a:cubicBezTo>
                        <a:pt x="377898" y="-337"/>
                        <a:pt x="375726" y="-117"/>
                        <a:pt x="374066" y="1079"/>
                      </a:cubicBezTo>
                      <a:lnTo>
                        <a:pt x="138513" y="136960"/>
                      </a:lnTo>
                      <a:lnTo>
                        <a:pt x="131678" y="109296"/>
                      </a:lnTo>
                      <a:cubicBezTo>
                        <a:pt x="131125" y="107416"/>
                        <a:pt x="129912" y="105797"/>
                        <a:pt x="128260" y="104739"/>
                      </a:cubicBezTo>
                      <a:lnTo>
                        <a:pt x="128260" y="104739"/>
                      </a:lnTo>
                      <a:lnTo>
                        <a:pt x="115812" y="97416"/>
                      </a:lnTo>
                      <a:lnTo>
                        <a:pt x="115812" y="97416"/>
                      </a:lnTo>
                      <a:cubicBezTo>
                        <a:pt x="113501" y="96041"/>
                        <a:pt x="110629" y="96041"/>
                        <a:pt x="108326" y="97416"/>
                      </a:cubicBezTo>
                      <a:lnTo>
                        <a:pt x="8165" y="155186"/>
                      </a:lnTo>
                      <a:cubicBezTo>
                        <a:pt x="3363" y="158351"/>
                        <a:pt x="344" y="163599"/>
                        <a:pt x="28" y="169343"/>
                      </a:cubicBezTo>
                      <a:lnTo>
                        <a:pt x="28" y="503512"/>
                      </a:lnTo>
                      <a:cubicBezTo>
                        <a:pt x="-167" y="505481"/>
                        <a:pt x="662" y="507418"/>
                        <a:pt x="2225" y="508638"/>
                      </a:cubicBezTo>
                      <a:lnTo>
                        <a:pt x="2225" y="508638"/>
                      </a:lnTo>
                      <a:lnTo>
                        <a:pt x="14837" y="515961"/>
                      </a:lnTo>
                      <a:lnTo>
                        <a:pt x="14837" y="515961"/>
                      </a:lnTo>
                      <a:cubicBezTo>
                        <a:pt x="16673" y="516693"/>
                        <a:pt x="18753" y="516449"/>
                        <a:pt x="20370" y="515310"/>
                      </a:cubicBezTo>
                      <a:lnTo>
                        <a:pt x="386515" y="303759"/>
                      </a:lnTo>
                      <a:cubicBezTo>
                        <a:pt x="391299" y="300611"/>
                        <a:pt x="394310" y="295395"/>
                        <a:pt x="394652" y="289683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9" name="Freeform: Shape 1178">
                  <a:extLst>
                    <a:ext uri="{FF2B5EF4-FFF2-40B4-BE49-F238E27FC236}">
                      <a16:creationId xmlns:a16="http://schemas.microsoft.com/office/drawing/2014/main" id="{B67F2A5F-8F48-634E-1C02-C07DB814997E}"/>
                    </a:ext>
                  </a:extLst>
                </p:cNvPr>
                <p:cNvSpPr/>
                <p:nvPr/>
              </p:nvSpPr>
              <p:spPr>
                <a:xfrm>
                  <a:off x="4395058" y="3032873"/>
                  <a:ext cx="125465" cy="72226"/>
                </a:xfrm>
                <a:custGeom>
                  <a:avLst/>
                  <a:gdLst>
                    <a:gd name="connsiteX0" fmla="*/ 125466 w 125465"/>
                    <a:gd name="connsiteY0" fmla="*/ 7947 h 72226"/>
                    <a:gd name="connsiteX1" fmla="*/ 118143 w 125465"/>
                    <a:gd name="connsiteY1" fmla="*/ 7947 h 72226"/>
                    <a:gd name="connsiteX2" fmla="*/ 17982 w 125465"/>
                    <a:gd name="connsiteY2" fmla="*/ 66124 h 72226"/>
                    <a:gd name="connsiteX3" fmla="*/ 12205 w 125465"/>
                    <a:gd name="connsiteY3" fmla="*/ 72226 h 72226"/>
                    <a:gd name="connsiteX4" fmla="*/ 0 w 125465"/>
                    <a:gd name="connsiteY4" fmla="*/ 65066 h 72226"/>
                    <a:gd name="connsiteX5" fmla="*/ 5777 w 125465"/>
                    <a:gd name="connsiteY5" fmla="*/ 58964 h 72226"/>
                    <a:gd name="connsiteX6" fmla="*/ 105938 w 125465"/>
                    <a:gd name="connsiteY6" fmla="*/ 1031 h 72226"/>
                    <a:gd name="connsiteX7" fmla="*/ 113424 w 125465"/>
                    <a:gd name="connsiteY7" fmla="*/ 1031 h 72226"/>
                    <a:gd name="connsiteX8" fmla="*/ 113424 w 125465"/>
                    <a:gd name="connsiteY8" fmla="*/ 1031 h 72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465" h="72226">
                      <a:moveTo>
                        <a:pt x="125466" y="7947"/>
                      </a:moveTo>
                      <a:cubicBezTo>
                        <a:pt x="123204" y="6621"/>
                        <a:pt x="120405" y="6621"/>
                        <a:pt x="118143" y="7947"/>
                      </a:cubicBezTo>
                      <a:lnTo>
                        <a:pt x="17982" y="66124"/>
                      </a:lnTo>
                      <a:cubicBezTo>
                        <a:pt x="15587" y="67654"/>
                        <a:pt x="13604" y="69753"/>
                        <a:pt x="12205" y="72226"/>
                      </a:cubicBezTo>
                      <a:lnTo>
                        <a:pt x="0" y="65066"/>
                      </a:lnTo>
                      <a:cubicBezTo>
                        <a:pt x="1373" y="62576"/>
                        <a:pt x="3362" y="60469"/>
                        <a:pt x="5777" y="58964"/>
                      </a:cubicBezTo>
                      <a:lnTo>
                        <a:pt x="105938" y="1031"/>
                      </a:lnTo>
                      <a:cubicBezTo>
                        <a:pt x="108241" y="-344"/>
                        <a:pt x="111121" y="-344"/>
                        <a:pt x="113424" y="1031"/>
                      </a:cubicBezTo>
                      <a:lnTo>
                        <a:pt x="113424" y="1031"/>
                      </a:ln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0" name="Freeform: Shape 1179">
                  <a:extLst>
                    <a:ext uri="{FF2B5EF4-FFF2-40B4-BE49-F238E27FC236}">
                      <a16:creationId xmlns:a16="http://schemas.microsoft.com/office/drawing/2014/main" id="{B9FCE019-4F9A-05B6-3E40-94AABACBEA38}"/>
                    </a:ext>
                  </a:extLst>
                </p:cNvPr>
                <p:cNvSpPr/>
                <p:nvPr/>
              </p:nvSpPr>
              <p:spPr>
                <a:xfrm>
                  <a:off x="4530776" y="2936182"/>
                  <a:ext cx="253291" cy="145368"/>
                </a:xfrm>
                <a:custGeom>
                  <a:avLst/>
                  <a:gdLst>
                    <a:gd name="connsiteX0" fmla="*/ 253291 w 253291"/>
                    <a:gd name="connsiteY0" fmla="*/ 7406 h 145368"/>
                    <a:gd name="connsiteX1" fmla="*/ 247921 w 253291"/>
                    <a:gd name="connsiteY1" fmla="*/ 8220 h 145368"/>
                    <a:gd name="connsiteX2" fmla="*/ 11961 w 253291"/>
                    <a:gd name="connsiteY2" fmla="*/ 144182 h 145368"/>
                    <a:gd name="connsiteX3" fmla="*/ 2148 w 253291"/>
                    <a:gd name="connsiteY3" fmla="*/ 142213 h 145368"/>
                    <a:gd name="connsiteX4" fmla="*/ 1139 w 253291"/>
                    <a:gd name="connsiteY4" fmla="*/ 139870 h 145368"/>
                    <a:gd name="connsiteX5" fmla="*/ 0 w 253291"/>
                    <a:gd name="connsiteY5" fmla="*/ 136941 h 145368"/>
                    <a:gd name="connsiteX6" fmla="*/ 235554 w 253291"/>
                    <a:gd name="connsiteY6" fmla="*/ 1060 h 145368"/>
                    <a:gd name="connsiteX7" fmla="*/ 239134 w 253291"/>
                    <a:gd name="connsiteY7" fmla="*/ 2 h 145368"/>
                    <a:gd name="connsiteX8" fmla="*/ 241249 w 253291"/>
                    <a:gd name="connsiteY8" fmla="*/ 490 h 145368"/>
                    <a:gd name="connsiteX9" fmla="*/ 241249 w 253291"/>
                    <a:gd name="connsiteY9" fmla="*/ 490 h 145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3291" h="145368">
                      <a:moveTo>
                        <a:pt x="253291" y="7406"/>
                      </a:moveTo>
                      <a:cubicBezTo>
                        <a:pt x="251477" y="6780"/>
                        <a:pt x="249467" y="7089"/>
                        <a:pt x="247921" y="8220"/>
                      </a:cubicBezTo>
                      <a:lnTo>
                        <a:pt x="11961" y="144182"/>
                      </a:lnTo>
                      <a:cubicBezTo>
                        <a:pt x="8706" y="146347"/>
                        <a:pt x="4312" y="145468"/>
                        <a:pt x="2148" y="142213"/>
                      </a:cubicBezTo>
                      <a:cubicBezTo>
                        <a:pt x="1668" y="141497"/>
                        <a:pt x="1334" y="140708"/>
                        <a:pt x="1139" y="139870"/>
                      </a:cubicBezTo>
                      <a:lnTo>
                        <a:pt x="0" y="136941"/>
                      </a:lnTo>
                      <a:lnTo>
                        <a:pt x="235554" y="1060"/>
                      </a:lnTo>
                      <a:cubicBezTo>
                        <a:pt x="236636" y="409"/>
                        <a:pt x="237872" y="43"/>
                        <a:pt x="239134" y="2"/>
                      </a:cubicBezTo>
                      <a:cubicBezTo>
                        <a:pt x="239866" y="-22"/>
                        <a:pt x="240598" y="149"/>
                        <a:pt x="241249" y="490"/>
                      </a:cubicBezTo>
                      <a:lnTo>
                        <a:pt x="241249" y="490"/>
                      </a:ln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1" name="Freeform: Shape 1180">
                  <a:extLst>
                    <a:ext uri="{FF2B5EF4-FFF2-40B4-BE49-F238E27FC236}">
                      <a16:creationId xmlns:a16="http://schemas.microsoft.com/office/drawing/2014/main" id="{41A6D9EC-1C5E-6F37-DC78-30BF89459A9E}"/>
                    </a:ext>
                  </a:extLst>
                </p:cNvPr>
                <p:cNvSpPr/>
                <p:nvPr/>
              </p:nvSpPr>
              <p:spPr>
                <a:xfrm>
                  <a:off x="4404739" y="2943213"/>
                  <a:ext cx="382103" cy="509755"/>
                </a:xfrm>
                <a:custGeom>
                  <a:avLst/>
                  <a:gdLst>
                    <a:gd name="connsiteX0" fmla="*/ 382094 w 382103"/>
                    <a:gd name="connsiteY0" fmla="*/ 5826 h 509755"/>
                    <a:gd name="connsiteX1" fmla="*/ 382094 w 382103"/>
                    <a:gd name="connsiteY1" fmla="*/ 283446 h 509755"/>
                    <a:gd name="connsiteX2" fmla="*/ 373958 w 382103"/>
                    <a:gd name="connsiteY2" fmla="*/ 297522 h 509755"/>
                    <a:gd name="connsiteX3" fmla="*/ 7162 w 382103"/>
                    <a:gd name="connsiteY3" fmla="*/ 509073 h 509755"/>
                    <a:gd name="connsiteX4" fmla="*/ 682 w 382103"/>
                    <a:gd name="connsiteY4" fmla="*/ 507478 h 509755"/>
                    <a:gd name="connsiteX5" fmla="*/ 1 w 382103"/>
                    <a:gd name="connsiteY5" fmla="*/ 504923 h 509755"/>
                    <a:gd name="connsiteX6" fmla="*/ 1 w 382103"/>
                    <a:gd name="connsiteY6" fmla="*/ 169697 h 509755"/>
                    <a:gd name="connsiteX7" fmla="*/ 2361 w 382103"/>
                    <a:gd name="connsiteY7" fmla="*/ 161560 h 509755"/>
                    <a:gd name="connsiteX8" fmla="*/ 8138 w 382103"/>
                    <a:gd name="connsiteY8" fmla="*/ 155458 h 509755"/>
                    <a:gd name="connsiteX9" fmla="*/ 108299 w 382103"/>
                    <a:gd name="connsiteY9" fmla="*/ 97607 h 509755"/>
                    <a:gd name="connsiteX10" fmla="*/ 115622 w 382103"/>
                    <a:gd name="connsiteY10" fmla="*/ 97607 h 509755"/>
                    <a:gd name="connsiteX11" fmla="*/ 115622 w 382103"/>
                    <a:gd name="connsiteY11" fmla="*/ 97607 h 509755"/>
                    <a:gd name="connsiteX12" fmla="*/ 119039 w 382103"/>
                    <a:gd name="connsiteY12" fmla="*/ 102163 h 509755"/>
                    <a:gd name="connsiteX13" fmla="*/ 125874 w 382103"/>
                    <a:gd name="connsiteY13" fmla="*/ 129828 h 509755"/>
                    <a:gd name="connsiteX14" fmla="*/ 127013 w 382103"/>
                    <a:gd name="connsiteY14" fmla="*/ 132757 h 509755"/>
                    <a:gd name="connsiteX15" fmla="*/ 135443 w 382103"/>
                    <a:gd name="connsiteY15" fmla="*/ 138160 h 509755"/>
                    <a:gd name="connsiteX16" fmla="*/ 137835 w 382103"/>
                    <a:gd name="connsiteY16" fmla="*/ 137151 h 509755"/>
                    <a:gd name="connsiteX17" fmla="*/ 373795 w 382103"/>
                    <a:gd name="connsiteY17" fmla="*/ 1107 h 509755"/>
                    <a:gd name="connsiteX18" fmla="*/ 379084 w 382103"/>
                    <a:gd name="connsiteY18" fmla="*/ 294 h 509755"/>
                    <a:gd name="connsiteX19" fmla="*/ 379084 w 382103"/>
                    <a:gd name="connsiteY19" fmla="*/ 294 h 509755"/>
                    <a:gd name="connsiteX20" fmla="*/ 379084 w 382103"/>
                    <a:gd name="connsiteY20" fmla="*/ 294 h 509755"/>
                    <a:gd name="connsiteX21" fmla="*/ 382094 w 382103"/>
                    <a:gd name="connsiteY21" fmla="*/ 5826 h 509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82103" h="509755">
                      <a:moveTo>
                        <a:pt x="382094" y="5826"/>
                      </a:moveTo>
                      <a:lnTo>
                        <a:pt x="382094" y="283446"/>
                      </a:lnTo>
                      <a:cubicBezTo>
                        <a:pt x="381777" y="289166"/>
                        <a:pt x="378759" y="294398"/>
                        <a:pt x="373958" y="297522"/>
                      </a:cubicBezTo>
                      <a:lnTo>
                        <a:pt x="7162" y="509073"/>
                      </a:lnTo>
                      <a:cubicBezTo>
                        <a:pt x="4931" y="510424"/>
                        <a:pt x="2030" y="509708"/>
                        <a:pt x="682" y="507478"/>
                      </a:cubicBezTo>
                      <a:cubicBezTo>
                        <a:pt x="216" y="506705"/>
                        <a:pt x="-20" y="505818"/>
                        <a:pt x="1" y="504923"/>
                      </a:cubicBezTo>
                      <a:lnTo>
                        <a:pt x="1" y="169697"/>
                      </a:lnTo>
                      <a:cubicBezTo>
                        <a:pt x="56" y="166825"/>
                        <a:pt x="870" y="164018"/>
                        <a:pt x="2361" y="161560"/>
                      </a:cubicBezTo>
                      <a:cubicBezTo>
                        <a:pt x="3760" y="159087"/>
                        <a:pt x="5742" y="156988"/>
                        <a:pt x="8138" y="155458"/>
                      </a:cubicBezTo>
                      <a:lnTo>
                        <a:pt x="108299" y="97607"/>
                      </a:lnTo>
                      <a:cubicBezTo>
                        <a:pt x="110569" y="96313"/>
                        <a:pt x="113352" y="96313"/>
                        <a:pt x="115622" y="97607"/>
                      </a:cubicBezTo>
                      <a:lnTo>
                        <a:pt x="115622" y="97607"/>
                      </a:lnTo>
                      <a:cubicBezTo>
                        <a:pt x="117274" y="98665"/>
                        <a:pt x="118486" y="100284"/>
                        <a:pt x="119039" y="102163"/>
                      </a:cubicBezTo>
                      <a:lnTo>
                        <a:pt x="125874" y="129828"/>
                      </a:lnTo>
                      <a:lnTo>
                        <a:pt x="127013" y="132757"/>
                      </a:lnTo>
                      <a:cubicBezTo>
                        <a:pt x="127843" y="136573"/>
                        <a:pt x="131618" y="138998"/>
                        <a:pt x="135443" y="138160"/>
                      </a:cubicBezTo>
                      <a:cubicBezTo>
                        <a:pt x="136297" y="137972"/>
                        <a:pt x="137102" y="137631"/>
                        <a:pt x="137835" y="137151"/>
                      </a:cubicBezTo>
                      <a:lnTo>
                        <a:pt x="373795" y="1107"/>
                      </a:lnTo>
                      <a:cubicBezTo>
                        <a:pt x="375333" y="9"/>
                        <a:pt x="377294" y="-292"/>
                        <a:pt x="379084" y="294"/>
                      </a:cubicBezTo>
                      <a:lnTo>
                        <a:pt x="379084" y="294"/>
                      </a:lnTo>
                      <a:lnTo>
                        <a:pt x="379084" y="294"/>
                      </a:lnTo>
                      <a:cubicBezTo>
                        <a:pt x="381053" y="1425"/>
                        <a:pt x="382216" y="3565"/>
                        <a:pt x="382094" y="5826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2" name="Freeform: Shape 1181">
                  <a:extLst>
                    <a:ext uri="{FF2B5EF4-FFF2-40B4-BE49-F238E27FC236}">
                      <a16:creationId xmlns:a16="http://schemas.microsoft.com/office/drawing/2014/main" id="{6D3E0DE2-DE03-C401-D665-5F39C6BFE3C3}"/>
                    </a:ext>
                  </a:extLst>
                </p:cNvPr>
                <p:cNvSpPr/>
                <p:nvPr/>
              </p:nvSpPr>
              <p:spPr>
                <a:xfrm>
                  <a:off x="4404739" y="2943213"/>
                  <a:ext cx="382103" cy="509755"/>
                </a:xfrm>
                <a:custGeom>
                  <a:avLst/>
                  <a:gdLst>
                    <a:gd name="connsiteX0" fmla="*/ 382094 w 382103"/>
                    <a:gd name="connsiteY0" fmla="*/ 5826 h 509755"/>
                    <a:gd name="connsiteX1" fmla="*/ 382094 w 382103"/>
                    <a:gd name="connsiteY1" fmla="*/ 283446 h 509755"/>
                    <a:gd name="connsiteX2" fmla="*/ 373958 w 382103"/>
                    <a:gd name="connsiteY2" fmla="*/ 297522 h 509755"/>
                    <a:gd name="connsiteX3" fmla="*/ 7162 w 382103"/>
                    <a:gd name="connsiteY3" fmla="*/ 509073 h 509755"/>
                    <a:gd name="connsiteX4" fmla="*/ 682 w 382103"/>
                    <a:gd name="connsiteY4" fmla="*/ 507478 h 509755"/>
                    <a:gd name="connsiteX5" fmla="*/ 1 w 382103"/>
                    <a:gd name="connsiteY5" fmla="*/ 504923 h 509755"/>
                    <a:gd name="connsiteX6" fmla="*/ 1 w 382103"/>
                    <a:gd name="connsiteY6" fmla="*/ 169697 h 509755"/>
                    <a:gd name="connsiteX7" fmla="*/ 2361 w 382103"/>
                    <a:gd name="connsiteY7" fmla="*/ 161560 h 509755"/>
                    <a:gd name="connsiteX8" fmla="*/ 8138 w 382103"/>
                    <a:gd name="connsiteY8" fmla="*/ 155458 h 509755"/>
                    <a:gd name="connsiteX9" fmla="*/ 108299 w 382103"/>
                    <a:gd name="connsiteY9" fmla="*/ 97607 h 509755"/>
                    <a:gd name="connsiteX10" fmla="*/ 115622 w 382103"/>
                    <a:gd name="connsiteY10" fmla="*/ 97607 h 509755"/>
                    <a:gd name="connsiteX11" fmla="*/ 115622 w 382103"/>
                    <a:gd name="connsiteY11" fmla="*/ 97607 h 509755"/>
                    <a:gd name="connsiteX12" fmla="*/ 119039 w 382103"/>
                    <a:gd name="connsiteY12" fmla="*/ 102163 h 509755"/>
                    <a:gd name="connsiteX13" fmla="*/ 125874 w 382103"/>
                    <a:gd name="connsiteY13" fmla="*/ 129828 h 509755"/>
                    <a:gd name="connsiteX14" fmla="*/ 127013 w 382103"/>
                    <a:gd name="connsiteY14" fmla="*/ 132757 h 509755"/>
                    <a:gd name="connsiteX15" fmla="*/ 135443 w 382103"/>
                    <a:gd name="connsiteY15" fmla="*/ 138160 h 509755"/>
                    <a:gd name="connsiteX16" fmla="*/ 137835 w 382103"/>
                    <a:gd name="connsiteY16" fmla="*/ 137151 h 509755"/>
                    <a:gd name="connsiteX17" fmla="*/ 373795 w 382103"/>
                    <a:gd name="connsiteY17" fmla="*/ 1107 h 509755"/>
                    <a:gd name="connsiteX18" fmla="*/ 379084 w 382103"/>
                    <a:gd name="connsiteY18" fmla="*/ 294 h 509755"/>
                    <a:gd name="connsiteX19" fmla="*/ 379084 w 382103"/>
                    <a:gd name="connsiteY19" fmla="*/ 294 h 509755"/>
                    <a:gd name="connsiteX20" fmla="*/ 379084 w 382103"/>
                    <a:gd name="connsiteY20" fmla="*/ 294 h 509755"/>
                    <a:gd name="connsiteX21" fmla="*/ 382094 w 382103"/>
                    <a:gd name="connsiteY21" fmla="*/ 5826 h 509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82103" h="509755">
                      <a:moveTo>
                        <a:pt x="382094" y="5826"/>
                      </a:moveTo>
                      <a:lnTo>
                        <a:pt x="382094" y="283446"/>
                      </a:lnTo>
                      <a:cubicBezTo>
                        <a:pt x="381777" y="289166"/>
                        <a:pt x="378759" y="294398"/>
                        <a:pt x="373958" y="297522"/>
                      </a:cubicBezTo>
                      <a:lnTo>
                        <a:pt x="7162" y="509073"/>
                      </a:lnTo>
                      <a:cubicBezTo>
                        <a:pt x="4931" y="510424"/>
                        <a:pt x="2030" y="509708"/>
                        <a:pt x="682" y="507478"/>
                      </a:cubicBezTo>
                      <a:cubicBezTo>
                        <a:pt x="216" y="506705"/>
                        <a:pt x="-20" y="505818"/>
                        <a:pt x="1" y="504923"/>
                      </a:cubicBezTo>
                      <a:lnTo>
                        <a:pt x="1" y="169697"/>
                      </a:lnTo>
                      <a:cubicBezTo>
                        <a:pt x="56" y="166825"/>
                        <a:pt x="870" y="164018"/>
                        <a:pt x="2361" y="161560"/>
                      </a:cubicBezTo>
                      <a:cubicBezTo>
                        <a:pt x="3760" y="159087"/>
                        <a:pt x="5742" y="156988"/>
                        <a:pt x="8138" y="155458"/>
                      </a:cubicBezTo>
                      <a:lnTo>
                        <a:pt x="108299" y="97607"/>
                      </a:lnTo>
                      <a:cubicBezTo>
                        <a:pt x="110569" y="96313"/>
                        <a:pt x="113352" y="96313"/>
                        <a:pt x="115622" y="97607"/>
                      </a:cubicBezTo>
                      <a:lnTo>
                        <a:pt x="115622" y="97607"/>
                      </a:lnTo>
                      <a:cubicBezTo>
                        <a:pt x="117274" y="98665"/>
                        <a:pt x="118486" y="100284"/>
                        <a:pt x="119039" y="102163"/>
                      </a:cubicBezTo>
                      <a:lnTo>
                        <a:pt x="125874" y="129828"/>
                      </a:lnTo>
                      <a:lnTo>
                        <a:pt x="127013" y="132757"/>
                      </a:lnTo>
                      <a:cubicBezTo>
                        <a:pt x="127843" y="136573"/>
                        <a:pt x="131618" y="138998"/>
                        <a:pt x="135443" y="138160"/>
                      </a:cubicBezTo>
                      <a:cubicBezTo>
                        <a:pt x="136297" y="137972"/>
                        <a:pt x="137102" y="137631"/>
                        <a:pt x="137835" y="137151"/>
                      </a:cubicBezTo>
                      <a:lnTo>
                        <a:pt x="373795" y="1107"/>
                      </a:lnTo>
                      <a:cubicBezTo>
                        <a:pt x="375333" y="9"/>
                        <a:pt x="377294" y="-292"/>
                        <a:pt x="379084" y="294"/>
                      </a:cubicBezTo>
                      <a:lnTo>
                        <a:pt x="379084" y="294"/>
                      </a:lnTo>
                      <a:lnTo>
                        <a:pt x="379084" y="294"/>
                      </a:lnTo>
                      <a:cubicBezTo>
                        <a:pt x="381053" y="1425"/>
                        <a:pt x="382216" y="3565"/>
                        <a:pt x="382094" y="5826"/>
                      </a:cubicBezTo>
                      <a:close/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3" name="Freeform: Shape 1182">
                  <a:extLst>
                    <a:ext uri="{FF2B5EF4-FFF2-40B4-BE49-F238E27FC236}">
                      <a16:creationId xmlns:a16="http://schemas.microsoft.com/office/drawing/2014/main" id="{71D6D7DF-14C7-6D03-0685-7532AC89360D}"/>
                    </a:ext>
                  </a:extLst>
                </p:cNvPr>
                <p:cNvSpPr/>
                <p:nvPr/>
              </p:nvSpPr>
              <p:spPr>
                <a:xfrm>
                  <a:off x="4392995" y="3097857"/>
                  <a:ext cx="14836" cy="354916"/>
                </a:xfrm>
                <a:custGeom>
                  <a:avLst/>
                  <a:gdLst>
                    <a:gd name="connsiteX0" fmla="*/ 14837 w 14836"/>
                    <a:gd name="connsiteY0" fmla="*/ 354917 h 354916"/>
                    <a:gd name="connsiteX1" fmla="*/ 14837 w 14836"/>
                    <a:gd name="connsiteY1" fmla="*/ 354917 h 354916"/>
                    <a:gd name="connsiteX2" fmla="*/ 2225 w 14836"/>
                    <a:gd name="connsiteY2" fmla="*/ 347594 h 354916"/>
                    <a:gd name="connsiteX3" fmla="*/ 28 w 14836"/>
                    <a:gd name="connsiteY3" fmla="*/ 342468 h 354916"/>
                    <a:gd name="connsiteX4" fmla="*/ 28 w 14836"/>
                    <a:gd name="connsiteY4" fmla="*/ 8137 h 354916"/>
                    <a:gd name="connsiteX5" fmla="*/ 2388 w 14836"/>
                    <a:gd name="connsiteY5" fmla="*/ 0 h 354916"/>
                    <a:gd name="connsiteX6" fmla="*/ 14593 w 14836"/>
                    <a:gd name="connsiteY6" fmla="*/ 7160 h 354916"/>
                    <a:gd name="connsiteX7" fmla="*/ 14593 w 14836"/>
                    <a:gd name="connsiteY7" fmla="*/ 7160 h 354916"/>
                    <a:gd name="connsiteX8" fmla="*/ 12233 w 14836"/>
                    <a:gd name="connsiteY8" fmla="*/ 15297 h 354916"/>
                    <a:gd name="connsiteX9" fmla="*/ 12233 w 14836"/>
                    <a:gd name="connsiteY9" fmla="*/ 350523 h 354916"/>
                    <a:gd name="connsiteX10" fmla="*/ 14837 w 14836"/>
                    <a:gd name="connsiteY10" fmla="*/ 354917 h 354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836" h="354916">
                      <a:moveTo>
                        <a:pt x="14837" y="354917"/>
                      </a:moveTo>
                      <a:lnTo>
                        <a:pt x="14837" y="354917"/>
                      </a:lnTo>
                      <a:lnTo>
                        <a:pt x="2225" y="347594"/>
                      </a:lnTo>
                      <a:cubicBezTo>
                        <a:pt x="662" y="346374"/>
                        <a:pt x="-167" y="344437"/>
                        <a:pt x="28" y="342468"/>
                      </a:cubicBezTo>
                      <a:lnTo>
                        <a:pt x="28" y="8137"/>
                      </a:lnTo>
                      <a:cubicBezTo>
                        <a:pt x="101" y="5264"/>
                        <a:pt x="914" y="2465"/>
                        <a:pt x="2388" y="0"/>
                      </a:cubicBezTo>
                      <a:lnTo>
                        <a:pt x="14593" y="7160"/>
                      </a:lnTo>
                      <a:lnTo>
                        <a:pt x="14593" y="7160"/>
                      </a:lnTo>
                      <a:cubicBezTo>
                        <a:pt x="13101" y="9617"/>
                        <a:pt x="12288" y="12424"/>
                        <a:pt x="12233" y="15297"/>
                      </a:cubicBezTo>
                      <a:lnTo>
                        <a:pt x="12233" y="350523"/>
                      </a:lnTo>
                      <a:cubicBezTo>
                        <a:pt x="12185" y="352370"/>
                        <a:pt x="13197" y="354071"/>
                        <a:pt x="14837" y="354917"/>
                      </a:cubicBezTo>
                      <a:close/>
                    </a:path>
                  </a:pathLst>
                </a:custGeom>
                <a:solidFill>
                  <a:srgbClr val="000000">
                    <a:alpha val="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4" name="Freeform: Shape 1183">
                  <a:extLst>
                    <a:ext uri="{FF2B5EF4-FFF2-40B4-BE49-F238E27FC236}">
                      <a16:creationId xmlns:a16="http://schemas.microsoft.com/office/drawing/2014/main" id="{3C7A5623-1973-E3A9-AA74-281C69A3185F}"/>
                    </a:ext>
                  </a:extLst>
                </p:cNvPr>
                <p:cNvSpPr/>
                <p:nvPr/>
              </p:nvSpPr>
              <p:spPr>
                <a:xfrm>
                  <a:off x="4431884" y="2959463"/>
                  <a:ext cx="394330" cy="516673"/>
                </a:xfrm>
                <a:custGeom>
                  <a:avLst/>
                  <a:gdLst>
                    <a:gd name="connsiteX0" fmla="*/ 394249 w 394330"/>
                    <a:gd name="connsiteY0" fmla="*/ 12522 h 516673"/>
                    <a:gd name="connsiteX1" fmla="*/ 391971 w 394330"/>
                    <a:gd name="connsiteY1" fmla="*/ 7315 h 516673"/>
                    <a:gd name="connsiteX2" fmla="*/ 391401 w 394330"/>
                    <a:gd name="connsiteY2" fmla="*/ 7315 h 516673"/>
                    <a:gd name="connsiteX3" fmla="*/ 379603 w 394330"/>
                    <a:gd name="connsiteY3" fmla="*/ 480 h 516673"/>
                    <a:gd name="connsiteX4" fmla="*/ 379603 w 394330"/>
                    <a:gd name="connsiteY4" fmla="*/ 480 h 516673"/>
                    <a:gd name="connsiteX5" fmla="*/ 373908 w 394330"/>
                    <a:gd name="connsiteY5" fmla="*/ 1131 h 516673"/>
                    <a:gd name="connsiteX6" fmla="*/ 138354 w 394330"/>
                    <a:gd name="connsiteY6" fmla="*/ 136930 h 516673"/>
                    <a:gd name="connsiteX7" fmla="*/ 131438 w 394330"/>
                    <a:gd name="connsiteY7" fmla="*/ 109266 h 516673"/>
                    <a:gd name="connsiteX8" fmla="*/ 128102 w 394330"/>
                    <a:gd name="connsiteY8" fmla="*/ 104791 h 516673"/>
                    <a:gd name="connsiteX9" fmla="*/ 128102 w 394330"/>
                    <a:gd name="connsiteY9" fmla="*/ 104791 h 516673"/>
                    <a:gd name="connsiteX10" fmla="*/ 115897 w 394330"/>
                    <a:gd name="connsiteY10" fmla="*/ 97712 h 516673"/>
                    <a:gd name="connsiteX11" fmla="*/ 115897 w 394330"/>
                    <a:gd name="connsiteY11" fmla="*/ 97712 h 516673"/>
                    <a:gd name="connsiteX12" fmla="*/ 108412 w 394330"/>
                    <a:gd name="connsiteY12" fmla="*/ 97712 h 516673"/>
                    <a:gd name="connsiteX13" fmla="*/ 8169 w 394330"/>
                    <a:gd name="connsiteY13" fmla="*/ 155563 h 516673"/>
                    <a:gd name="connsiteX14" fmla="*/ 33 w 394330"/>
                    <a:gd name="connsiteY14" fmla="*/ 169639 h 516673"/>
                    <a:gd name="connsiteX15" fmla="*/ 33 w 394330"/>
                    <a:gd name="connsiteY15" fmla="*/ 503808 h 516673"/>
                    <a:gd name="connsiteX16" fmla="*/ 2229 w 394330"/>
                    <a:gd name="connsiteY16" fmla="*/ 508934 h 516673"/>
                    <a:gd name="connsiteX17" fmla="*/ 2229 w 394330"/>
                    <a:gd name="connsiteY17" fmla="*/ 508934 h 516673"/>
                    <a:gd name="connsiteX18" fmla="*/ 14841 w 394330"/>
                    <a:gd name="connsiteY18" fmla="*/ 516257 h 516673"/>
                    <a:gd name="connsiteX19" fmla="*/ 14841 w 394330"/>
                    <a:gd name="connsiteY19" fmla="*/ 516257 h 516673"/>
                    <a:gd name="connsiteX20" fmla="*/ 20455 w 394330"/>
                    <a:gd name="connsiteY20" fmla="*/ 515606 h 516673"/>
                    <a:gd name="connsiteX21" fmla="*/ 386194 w 394330"/>
                    <a:gd name="connsiteY21" fmla="*/ 304055 h 516673"/>
                    <a:gd name="connsiteX22" fmla="*/ 394331 w 394330"/>
                    <a:gd name="connsiteY22" fmla="*/ 289979 h 516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4330" h="516673">
                      <a:moveTo>
                        <a:pt x="394249" y="12522"/>
                      </a:moveTo>
                      <a:cubicBezTo>
                        <a:pt x="394436" y="10512"/>
                        <a:pt x="393582" y="8543"/>
                        <a:pt x="391971" y="7315"/>
                      </a:cubicBezTo>
                      <a:lnTo>
                        <a:pt x="391401" y="7315"/>
                      </a:lnTo>
                      <a:lnTo>
                        <a:pt x="379603" y="480"/>
                      </a:lnTo>
                      <a:lnTo>
                        <a:pt x="379603" y="480"/>
                      </a:lnTo>
                      <a:cubicBezTo>
                        <a:pt x="377724" y="-342"/>
                        <a:pt x="375551" y="-98"/>
                        <a:pt x="373908" y="1131"/>
                      </a:cubicBezTo>
                      <a:lnTo>
                        <a:pt x="138354" y="136930"/>
                      </a:lnTo>
                      <a:lnTo>
                        <a:pt x="131438" y="109266"/>
                      </a:lnTo>
                      <a:cubicBezTo>
                        <a:pt x="130974" y="107386"/>
                        <a:pt x="129770" y="105767"/>
                        <a:pt x="128102" y="104791"/>
                      </a:cubicBezTo>
                      <a:lnTo>
                        <a:pt x="128102" y="104791"/>
                      </a:lnTo>
                      <a:lnTo>
                        <a:pt x="115897" y="97712"/>
                      </a:lnTo>
                      <a:lnTo>
                        <a:pt x="115897" y="97712"/>
                      </a:lnTo>
                      <a:cubicBezTo>
                        <a:pt x="113586" y="96337"/>
                        <a:pt x="110714" y="96337"/>
                        <a:pt x="108412" y="97712"/>
                      </a:cubicBezTo>
                      <a:lnTo>
                        <a:pt x="8169" y="155563"/>
                      </a:lnTo>
                      <a:cubicBezTo>
                        <a:pt x="3369" y="158687"/>
                        <a:pt x="350" y="163919"/>
                        <a:pt x="33" y="169639"/>
                      </a:cubicBezTo>
                      <a:lnTo>
                        <a:pt x="33" y="503808"/>
                      </a:lnTo>
                      <a:cubicBezTo>
                        <a:pt x="-179" y="505785"/>
                        <a:pt x="651" y="507722"/>
                        <a:pt x="2229" y="508934"/>
                      </a:cubicBezTo>
                      <a:lnTo>
                        <a:pt x="2229" y="508934"/>
                      </a:lnTo>
                      <a:lnTo>
                        <a:pt x="14841" y="516257"/>
                      </a:lnTo>
                      <a:lnTo>
                        <a:pt x="14841" y="516257"/>
                      </a:lnTo>
                      <a:cubicBezTo>
                        <a:pt x="16704" y="516989"/>
                        <a:pt x="18812" y="516745"/>
                        <a:pt x="20455" y="515606"/>
                      </a:cubicBezTo>
                      <a:lnTo>
                        <a:pt x="386194" y="304055"/>
                      </a:lnTo>
                      <a:cubicBezTo>
                        <a:pt x="391011" y="300947"/>
                        <a:pt x="394046" y="295707"/>
                        <a:pt x="394331" y="289979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5" name="Freeform: Shape 1184">
                  <a:extLst>
                    <a:ext uri="{FF2B5EF4-FFF2-40B4-BE49-F238E27FC236}">
                      <a16:creationId xmlns:a16="http://schemas.microsoft.com/office/drawing/2014/main" id="{CFEAF942-D445-7F44-664F-E458F78C9880}"/>
                    </a:ext>
                  </a:extLst>
                </p:cNvPr>
                <p:cNvSpPr/>
                <p:nvPr/>
              </p:nvSpPr>
              <p:spPr>
                <a:xfrm>
                  <a:off x="4434357" y="3055574"/>
                  <a:ext cx="125465" cy="72063"/>
                </a:xfrm>
                <a:custGeom>
                  <a:avLst/>
                  <a:gdLst>
                    <a:gd name="connsiteX0" fmla="*/ 125466 w 125465"/>
                    <a:gd name="connsiteY0" fmla="*/ 8110 h 72063"/>
                    <a:gd name="connsiteX1" fmla="*/ 118143 w 125465"/>
                    <a:gd name="connsiteY1" fmla="*/ 8110 h 72063"/>
                    <a:gd name="connsiteX2" fmla="*/ 17900 w 125465"/>
                    <a:gd name="connsiteY2" fmla="*/ 65961 h 72063"/>
                    <a:gd name="connsiteX3" fmla="*/ 12205 w 125465"/>
                    <a:gd name="connsiteY3" fmla="*/ 72064 h 72063"/>
                    <a:gd name="connsiteX4" fmla="*/ 0 w 125465"/>
                    <a:gd name="connsiteY4" fmla="*/ 64903 h 72063"/>
                    <a:gd name="connsiteX5" fmla="*/ 5696 w 125465"/>
                    <a:gd name="connsiteY5" fmla="*/ 58882 h 72063"/>
                    <a:gd name="connsiteX6" fmla="*/ 105938 w 125465"/>
                    <a:gd name="connsiteY6" fmla="*/ 1031 h 72063"/>
                    <a:gd name="connsiteX7" fmla="*/ 113342 w 125465"/>
                    <a:gd name="connsiteY7" fmla="*/ 1031 h 72063"/>
                    <a:gd name="connsiteX8" fmla="*/ 113342 w 125465"/>
                    <a:gd name="connsiteY8" fmla="*/ 1031 h 72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465" h="72063">
                      <a:moveTo>
                        <a:pt x="125466" y="8110"/>
                      </a:moveTo>
                      <a:cubicBezTo>
                        <a:pt x="123196" y="6816"/>
                        <a:pt x="120413" y="6816"/>
                        <a:pt x="118143" y="8110"/>
                      </a:cubicBezTo>
                      <a:lnTo>
                        <a:pt x="17900" y="65961"/>
                      </a:lnTo>
                      <a:cubicBezTo>
                        <a:pt x="15500" y="67466"/>
                        <a:pt x="13539" y="69566"/>
                        <a:pt x="12205" y="72064"/>
                      </a:cubicBezTo>
                      <a:lnTo>
                        <a:pt x="0" y="64903"/>
                      </a:lnTo>
                      <a:cubicBezTo>
                        <a:pt x="1351" y="62438"/>
                        <a:pt x="3312" y="60363"/>
                        <a:pt x="5696" y="58882"/>
                      </a:cubicBezTo>
                      <a:lnTo>
                        <a:pt x="105938" y="1031"/>
                      </a:lnTo>
                      <a:cubicBezTo>
                        <a:pt x="108216" y="-344"/>
                        <a:pt x="111064" y="-344"/>
                        <a:pt x="113342" y="1031"/>
                      </a:cubicBezTo>
                      <a:lnTo>
                        <a:pt x="113342" y="1031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6" name="Freeform: Shape 1185">
                  <a:extLst>
                    <a:ext uri="{FF2B5EF4-FFF2-40B4-BE49-F238E27FC236}">
                      <a16:creationId xmlns:a16="http://schemas.microsoft.com/office/drawing/2014/main" id="{20906B30-B43F-1768-21C6-04BA9BC89E7A}"/>
                    </a:ext>
                  </a:extLst>
                </p:cNvPr>
                <p:cNvSpPr/>
                <p:nvPr/>
              </p:nvSpPr>
              <p:spPr>
                <a:xfrm>
                  <a:off x="4570075" y="2959047"/>
                  <a:ext cx="253210" cy="145433"/>
                </a:xfrm>
                <a:custGeom>
                  <a:avLst/>
                  <a:gdLst>
                    <a:gd name="connsiteX0" fmla="*/ 253210 w 253210"/>
                    <a:gd name="connsiteY0" fmla="*/ 7405 h 145433"/>
                    <a:gd name="connsiteX1" fmla="*/ 247921 w 253210"/>
                    <a:gd name="connsiteY1" fmla="*/ 8219 h 145433"/>
                    <a:gd name="connsiteX2" fmla="*/ 11961 w 253210"/>
                    <a:gd name="connsiteY2" fmla="*/ 144262 h 145433"/>
                    <a:gd name="connsiteX3" fmla="*/ 2050 w 253210"/>
                    <a:gd name="connsiteY3" fmla="*/ 142196 h 145433"/>
                    <a:gd name="connsiteX4" fmla="*/ 1058 w 253210"/>
                    <a:gd name="connsiteY4" fmla="*/ 139869 h 145433"/>
                    <a:gd name="connsiteX5" fmla="*/ 0 w 253210"/>
                    <a:gd name="connsiteY5" fmla="*/ 136939 h 145433"/>
                    <a:gd name="connsiteX6" fmla="*/ 235472 w 253210"/>
                    <a:gd name="connsiteY6" fmla="*/ 1059 h 145433"/>
                    <a:gd name="connsiteX7" fmla="*/ 239134 w 253210"/>
                    <a:gd name="connsiteY7" fmla="*/ 1 h 145433"/>
                    <a:gd name="connsiteX8" fmla="*/ 241249 w 253210"/>
                    <a:gd name="connsiteY8" fmla="*/ 489 h 145433"/>
                    <a:gd name="connsiteX9" fmla="*/ 241249 w 253210"/>
                    <a:gd name="connsiteY9" fmla="*/ 489 h 145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3210" h="145433">
                      <a:moveTo>
                        <a:pt x="253210" y="7405"/>
                      </a:moveTo>
                      <a:cubicBezTo>
                        <a:pt x="251420" y="6819"/>
                        <a:pt x="249459" y="7121"/>
                        <a:pt x="247921" y="8219"/>
                      </a:cubicBezTo>
                      <a:lnTo>
                        <a:pt x="11961" y="144262"/>
                      </a:lnTo>
                      <a:cubicBezTo>
                        <a:pt x="8649" y="146427"/>
                        <a:pt x="4215" y="145507"/>
                        <a:pt x="2050" y="142196"/>
                      </a:cubicBezTo>
                      <a:cubicBezTo>
                        <a:pt x="1578" y="141488"/>
                        <a:pt x="1245" y="140699"/>
                        <a:pt x="1058" y="139869"/>
                      </a:cubicBezTo>
                      <a:lnTo>
                        <a:pt x="0" y="136939"/>
                      </a:lnTo>
                      <a:lnTo>
                        <a:pt x="235472" y="1059"/>
                      </a:lnTo>
                      <a:cubicBezTo>
                        <a:pt x="236579" y="392"/>
                        <a:pt x="237840" y="25"/>
                        <a:pt x="239134" y="1"/>
                      </a:cubicBezTo>
                      <a:cubicBezTo>
                        <a:pt x="239866" y="-15"/>
                        <a:pt x="240598" y="156"/>
                        <a:pt x="241249" y="489"/>
                      </a:cubicBezTo>
                      <a:lnTo>
                        <a:pt x="241249" y="489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7" name="Freeform: Shape 1186">
                  <a:extLst>
                    <a:ext uri="{FF2B5EF4-FFF2-40B4-BE49-F238E27FC236}">
                      <a16:creationId xmlns:a16="http://schemas.microsoft.com/office/drawing/2014/main" id="{6F1DA60F-378E-9735-1A60-0AD6ECBDFCF4}"/>
                    </a:ext>
                  </a:extLst>
                </p:cNvPr>
                <p:cNvSpPr/>
                <p:nvPr/>
              </p:nvSpPr>
              <p:spPr>
                <a:xfrm>
                  <a:off x="4444040" y="2966191"/>
                  <a:ext cx="382113" cy="509567"/>
                </a:xfrm>
                <a:custGeom>
                  <a:avLst/>
                  <a:gdLst>
                    <a:gd name="connsiteX0" fmla="*/ 382093 w 382113"/>
                    <a:gd name="connsiteY0" fmla="*/ 5794 h 509567"/>
                    <a:gd name="connsiteX1" fmla="*/ 382093 w 382113"/>
                    <a:gd name="connsiteY1" fmla="*/ 283332 h 509567"/>
                    <a:gd name="connsiteX2" fmla="*/ 373957 w 382113"/>
                    <a:gd name="connsiteY2" fmla="*/ 297408 h 509567"/>
                    <a:gd name="connsiteX3" fmla="*/ 7242 w 382113"/>
                    <a:gd name="connsiteY3" fmla="*/ 508959 h 509567"/>
                    <a:gd name="connsiteX4" fmla="*/ 610 w 382113"/>
                    <a:gd name="connsiteY4" fmla="*/ 507047 h 509567"/>
                    <a:gd name="connsiteX5" fmla="*/ 0 w 382113"/>
                    <a:gd name="connsiteY5" fmla="*/ 504810 h 509567"/>
                    <a:gd name="connsiteX6" fmla="*/ 0 w 382113"/>
                    <a:gd name="connsiteY6" fmla="*/ 169746 h 509567"/>
                    <a:gd name="connsiteX7" fmla="*/ 2441 w 382113"/>
                    <a:gd name="connsiteY7" fmla="*/ 161609 h 509567"/>
                    <a:gd name="connsiteX8" fmla="*/ 8137 w 382113"/>
                    <a:gd name="connsiteY8" fmla="*/ 155507 h 509567"/>
                    <a:gd name="connsiteX9" fmla="*/ 108379 w 382113"/>
                    <a:gd name="connsiteY9" fmla="*/ 97656 h 509567"/>
                    <a:gd name="connsiteX10" fmla="*/ 115702 w 382113"/>
                    <a:gd name="connsiteY10" fmla="*/ 97656 h 509567"/>
                    <a:gd name="connsiteX11" fmla="*/ 115702 w 382113"/>
                    <a:gd name="connsiteY11" fmla="*/ 97656 h 509567"/>
                    <a:gd name="connsiteX12" fmla="*/ 115702 w 382113"/>
                    <a:gd name="connsiteY12" fmla="*/ 97656 h 509567"/>
                    <a:gd name="connsiteX13" fmla="*/ 119038 w 382113"/>
                    <a:gd name="connsiteY13" fmla="*/ 102131 h 509567"/>
                    <a:gd name="connsiteX14" fmla="*/ 125954 w 382113"/>
                    <a:gd name="connsiteY14" fmla="*/ 129795 h 509567"/>
                    <a:gd name="connsiteX15" fmla="*/ 127012 w 382113"/>
                    <a:gd name="connsiteY15" fmla="*/ 132806 h 509567"/>
                    <a:gd name="connsiteX16" fmla="*/ 135645 w 382113"/>
                    <a:gd name="connsiteY16" fmla="*/ 138103 h 509567"/>
                    <a:gd name="connsiteX17" fmla="*/ 137915 w 382113"/>
                    <a:gd name="connsiteY17" fmla="*/ 137118 h 509567"/>
                    <a:gd name="connsiteX18" fmla="*/ 373875 w 382113"/>
                    <a:gd name="connsiteY18" fmla="*/ 1075 h 509567"/>
                    <a:gd name="connsiteX19" fmla="*/ 379245 w 382113"/>
                    <a:gd name="connsiteY19" fmla="*/ 261 h 509567"/>
                    <a:gd name="connsiteX20" fmla="*/ 379245 w 382113"/>
                    <a:gd name="connsiteY20" fmla="*/ 261 h 509567"/>
                    <a:gd name="connsiteX21" fmla="*/ 379245 w 382113"/>
                    <a:gd name="connsiteY21" fmla="*/ 261 h 509567"/>
                    <a:gd name="connsiteX22" fmla="*/ 382093 w 382113"/>
                    <a:gd name="connsiteY22" fmla="*/ 5794 h 509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82113" h="509567">
                      <a:moveTo>
                        <a:pt x="382093" y="5794"/>
                      </a:moveTo>
                      <a:lnTo>
                        <a:pt x="382093" y="283332"/>
                      </a:lnTo>
                      <a:cubicBezTo>
                        <a:pt x="381833" y="289069"/>
                        <a:pt x="378798" y="294317"/>
                        <a:pt x="373957" y="297408"/>
                      </a:cubicBezTo>
                      <a:lnTo>
                        <a:pt x="7242" y="508959"/>
                      </a:lnTo>
                      <a:cubicBezTo>
                        <a:pt x="4882" y="510261"/>
                        <a:pt x="1912" y="509407"/>
                        <a:pt x="610" y="507047"/>
                      </a:cubicBezTo>
                      <a:cubicBezTo>
                        <a:pt x="228" y="506364"/>
                        <a:pt x="16" y="505591"/>
                        <a:pt x="0" y="504810"/>
                      </a:cubicBezTo>
                      <a:lnTo>
                        <a:pt x="0" y="169746"/>
                      </a:lnTo>
                      <a:cubicBezTo>
                        <a:pt x="81" y="166865"/>
                        <a:pt x="919" y="164058"/>
                        <a:pt x="2441" y="161609"/>
                      </a:cubicBezTo>
                      <a:cubicBezTo>
                        <a:pt x="3808" y="159136"/>
                        <a:pt x="5769" y="157045"/>
                        <a:pt x="8137" y="155507"/>
                      </a:cubicBezTo>
                      <a:lnTo>
                        <a:pt x="108379" y="97656"/>
                      </a:lnTo>
                      <a:cubicBezTo>
                        <a:pt x="110649" y="96362"/>
                        <a:pt x="113432" y="96362"/>
                        <a:pt x="115702" y="97656"/>
                      </a:cubicBezTo>
                      <a:lnTo>
                        <a:pt x="115702" y="97656"/>
                      </a:lnTo>
                      <a:lnTo>
                        <a:pt x="115702" y="97656"/>
                      </a:lnTo>
                      <a:cubicBezTo>
                        <a:pt x="117354" y="98657"/>
                        <a:pt x="118550" y="100259"/>
                        <a:pt x="119038" y="102131"/>
                      </a:cubicBezTo>
                      <a:lnTo>
                        <a:pt x="125954" y="129795"/>
                      </a:lnTo>
                      <a:lnTo>
                        <a:pt x="127012" y="132806"/>
                      </a:lnTo>
                      <a:cubicBezTo>
                        <a:pt x="127931" y="136654"/>
                        <a:pt x="131796" y="139022"/>
                        <a:pt x="135645" y="138103"/>
                      </a:cubicBezTo>
                      <a:cubicBezTo>
                        <a:pt x="136450" y="137907"/>
                        <a:pt x="137223" y="137574"/>
                        <a:pt x="137915" y="137118"/>
                      </a:cubicBezTo>
                      <a:lnTo>
                        <a:pt x="373875" y="1075"/>
                      </a:lnTo>
                      <a:cubicBezTo>
                        <a:pt x="375454" y="25"/>
                        <a:pt x="377423" y="-276"/>
                        <a:pt x="379245" y="261"/>
                      </a:cubicBezTo>
                      <a:lnTo>
                        <a:pt x="379245" y="261"/>
                      </a:lnTo>
                      <a:lnTo>
                        <a:pt x="379245" y="261"/>
                      </a:lnTo>
                      <a:cubicBezTo>
                        <a:pt x="381174" y="1408"/>
                        <a:pt x="382280" y="3556"/>
                        <a:pt x="382093" y="5794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8" name="Freeform: Shape 1187">
                  <a:extLst>
                    <a:ext uri="{FF2B5EF4-FFF2-40B4-BE49-F238E27FC236}">
                      <a16:creationId xmlns:a16="http://schemas.microsoft.com/office/drawing/2014/main" id="{B028BC0B-25DE-39B3-4E55-F3D9EBF86940}"/>
                    </a:ext>
                  </a:extLst>
                </p:cNvPr>
                <p:cNvSpPr/>
                <p:nvPr/>
              </p:nvSpPr>
              <p:spPr>
                <a:xfrm>
                  <a:off x="4444040" y="2966191"/>
                  <a:ext cx="382113" cy="509567"/>
                </a:xfrm>
                <a:custGeom>
                  <a:avLst/>
                  <a:gdLst>
                    <a:gd name="connsiteX0" fmla="*/ 382093 w 382113"/>
                    <a:gd name="connsiteY0" fmla="*/ 5794 h 509567"/>
                    <a:gd name="connsiteX1" fmla="*/ 382093 w 382113"/>
                    <a:gd name="connsiteY1" fmla="*/ 283332 h 509567"/>
                    <a:gd name="connsiteX2" fmla="*/ 373957 w 382113"/>
                    <a:gd name="connsiteY2" fmla="*/ 297408 h 509567"/>
                    <a:gd name="connsiteX3" fmla="*/ 7242 w 382113"/>
                    <a:gd name="connsiteY3" fmla="*/ 508959 h 509567"/>
                    <a:gd name="connsiteX4" fmla="*/ 610 w 382113"/>
                    <a:gd name="connsiteY4" fmla="*/ 507047 h 509567"/>
                    <a:gd name="connsiteX5" fmla="*/ 0 w 382113"/>
                    <a:gd name="connsiteY5" fmla="*/ 504810 h 509567"/>
                    <a:gd name="connsiteX6" fmla="*/ 0 w 382113"/>
                    <a:gd name="connsiteY6" fmla="*/ 169746 h 509567"/>
                    <a:gd name="connsiteX7" fmla="*/ 2441 w 382113"/>
                    <a:gd name="connsiteY7" fmla="*/ 161609 h 509567"/>
                    <a:gd name="connsiteX8" fmla="*/ 8137 w 382113"/>
                    <a:gd name="connsiteY8" fmla="*/ 155507 h 509567"/>
                    <a:gd name="connsiteX9" fmla="*/ 108379 w 382113"/>
                    <a:gd name="connsiteY9" fmla="*/ 97656 h 509567"/>
                    <a:gd name="connsiteX10" fmla="*/ 115702 w 382113"/>
                    <a:gd name="connsiteY10" fmla="*/ 97656 h 509567"/>
                    <a:gd name="connsiteX11" fmla="*/ 115702 w 382113"/>
                    <a:gd name="connsiteY11" fmla="*/ 97656 h 509567"/>
                    <a:gd name="connsiteX12" fmla="*/ 115702 w 382113"/>
                    <a:gd name="connsiteY12" fmla="*/ 97656 h 509567"/>
                    <a:gd name="connsiteX13" fmla="*/ 119038 w 382113"/>
                    <a:gd name="connsiteY13" fmla="*/ 102131 h 509567"/>
                    <a:gd name="connsiteX14" fmla="*/ 125954 w 382113"/>
                    <a:gd name="connsiteY14" fmla="*/ 129795 h 509567"/>
                    <a:gd name="connsiteX15" fmla="*/ 127012 w 382113"/>
                    <a:gd name="connsiteY15" fmla="*/ 132806 h 509567"/>
                    <a:gd name="connsiteX16" fmla="*/ 135645 w 382113"/>
                    <a:gd name="connsiteY16" fmla="*/ 138103 h 509567"/>
                    <a:gd name="connsiteX17" fmla="*/ 137915 w 382113"/>
                    <a:gd name="connsiteY17" fmla="*/ 137118 h 509567"/>
                    <a:gd name="connsiteX18" fmla="*/ 373875 w 382113"/>
                    <a:gd name="connsiteY18" fmla="*/ 1075 h 509567"/>
                    <a:gd name="connsiteX19" fmla="*/ 379245 w 382113"/>
                    <a:gd name="connsiteY19" fmla="*/ 261 h 509567"/>
                    <a:gd name="connsiteX20" fmla="*/ 379245 w 382113"/>
                    <a:gd name="connsiteY20" fmla="*/ 261 h 509567"/>
                    <a:gd name="connsiteX21" fmla="*/ 379245 w 382113"/>
                    <a:gd name="connsiteY21" fmla="*/ 261 h 509567"/>
                    <a:gd name="connsiteX22" fmla="*/ 382093 w 382113"/>
                    <a:gd name="connsiteY22" fmla="*/ 5794 h 509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82113" h="509567">
                      <a:moveTo>
                        <a:pt x="382093" y="5794"/>
                      </a:moveTo>
                      <a:lnTo>
                        <a:pt x="382093" y="283332"/>
                      </a:lnTo>
                      <a:cubicBezTo>
                        <a:pt x="381833" y="289069"/>
                        <a:pt x="378798" y="294317"/>
                        <a:pt x="373957" y="297408"/>
                      </a:cubicBezTo>
                      <a:lnTo>
                        <a:pt x="7242" y="508959"/>
                      </a:lnTo>
                      <a:cubicBezTo>
                        <a:pt x="4882" y="510261"/>
                        <a:pt x="1912" y="509407"/>
                        <a:pt x="610" y="507047"/>
                      </a:cubicBezTo>
                      <a:cubicBezTo>
                        <a:pt x="228" y="506364"/>
                        <a:pt x="16" y="505591"/>
                        <a:pt x="0" y="504810"/>
                      </a:cubicBezTo>
                      <a:lnTo>
                        <a:pt x="0" y="169746"/>
                      </a:lnTo>
                      <a:cubicBezTo>
                        <a:pt x="81" y="166865"/>
                        <a:pt x="919" y="164058"/>
                        <a:pt x="2441" y="161609"/>
                      </a:cubicBezTo>
                      <a:cubicBezTo>
                        <a:pt x="3808" y="159136"/>
                        <a:pt x="5769" y="157045"/>
                        <a:pt x="8137" y="155507"/>
                      </a:cubicBezTo>
                      <a:lnTo>
                        <a:pt x="108379" y="97656"/>
                      </a:lnTo>
                      <a:cubicBezTo>
                        <a:pt x="110649" y="96362"/>
                        <a:pt x="113432" y="96362"/>
                        <a:pt x="115702" y="97656"/>
                      </a:cubicBezTo>
                      <a:lnTo>
                        <a:pt x="115702" y="97656"/>
                      </a:lnTo>
                      <a:lnTo>
                        <a:pt x="115702" y="97656"/>
                      </a:lnTo>
                      <a:cubicBezTo>
                        <a:pt x="117354" y="98657"/>
                        <a:pt x="118550" y="100259"/>
                        <a:pt x="119038" y="102131"/>
                      </a:cubicBezTo>
                      <a:lnTo>
                        <a:pt x="125954" y="129795"/>
                      </a:lnTo>
                      <a:lnTo>
                        <a:pt x="127012" y="132806"/>
                      </a:lnTo>
                      <a:cubicBezTo>
                        <a:pt x="127931" y="136654"/>
                        <a:pt x="131796" y="139022"/>
                        <a:pt x="135645" y="138103"/>
                      </a:cubicBezTo>
                      <a:cubicBezTo>
                        <a:pt x="136450" y="137907"/>
                        <a:pt x="137223" y="137574"/>
                        <a:pt x="137915" y="137118"/>
                      </a:cubicBezTo>
                      <a:lnTo>
                        <a:pt x="373875" y="1075"/>
                      </a:lnTo>
                      <a:cubicBezTo>
                        <a:pt x="375454" y="25"/>
                        <a:pt x="377423" y="-276"/>
                        <a:pt x="379245" y="261"/>
                      </a:cubicBezTo>
                      <a:lnTo>
                        <a:pt x="379245" y="261"/>
                      </a:lnTo>
                      <a:lnTo>
                        <a:pt x="379245" y="261"/>
                      </a:lnTo>
                      <a:cubicBezTo>
                        <a:pt x="381174" y="1408"/>
                        <a:pt x="382280" y="3556"/>
                        <a:pt x="382093" y="5794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9" name="Freeform: Shape 1188">
                  <a:extLst>
                    <a:ext uri="{FF2B5EF4-FFF2-40B4-BE49-F238E27FC236}">
                      <a16:creationId xmlns:a16="http://schemas.microsoft.com/office/drawing/2014/main" id="{AA4CBB1F-5BE0-2853-8DDB-AEDD729CAE1A}"/>
                    </a:ext>
                  </a:extLst>
                </p:cNvPr>
                <p:cNvSpPr/>
                <p:nvPr/>
              </p:nvSpPr>
              <p:spPr>
                <a:xfrm>
                  <a:off x="4242660" y="3106401"/>
                  <a:ext cx="231241" cy="388602"/>
                </a:xfrm>
                <a:custGeom>
                  <a:avLst/>
                  <a:gdLst>
                    <a:gd name="connsiteX0" fmla="*/ 231241 w 231241"/>
                    <a:gd name="connsiteY0" fmla="*/ 133440 h 388602"/>
                    <a:gd name="connsiteX1" fmla="*/ 81 w 231241"/>
                    <a:gd name="connsiteY1" fmla="*/ 0 h 388602"/>
                    <a:gd name="connsiteX2" fmla="*/ 0 w 231241"/>
                    <a:gd name="connsiteY2" fmla="*/ 255163 h 388602"/>
                    <a:gd name="connsiteX3" fmla="*/ 231241 w 231241"/>
                    <a:gd name="connsiteY3" fmla="*/ 388602 h 388602"/>
                    <a:gd name="connsiteX4" fmla="*/ 231241 w 231241"/>
                    <a:gd name="connsiteY4" fmla="*/ 133440 h 38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241" h="388602">
                      <a:moveTo>
                        <a:pt x="231241" y="133440"/>
                      </a:moveTo>
                      <a:lnTo>
                        <a:pt x="81" y="0"/>
                      </a:lnTo>
                      <a:lnTo>
                        <a:pt x="0" y="255163"/>
                      </a:lnTo>
                      <a:lnTo>
                        <a:pt x="231241" y="388602"/>
                      </a:lnTo>
                      <a:lnTo>
                        <a:pt x="231241" y="13344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0" name="Freeform: Shape 1189">
                  <a:extLst>
                    <a:ext uri="{FF2B5EF4-FFF2-40B4-BE49-F238E27FC236}">
                      <a16:creationId xmlns:a16="http://schemas.microsoft.com/office/drawing/2014/main" id="{CB8126D5-37E4-2332-4256-ED44B58C709C}"/>
                    </a:ext>
                  </a:extLst>
                </p:cNvPr>
                <p:cNvSpPr/>
                <p:nvPr/>
              </p:nvSpPr>
              <p:spPr>
                <a:xfrm>
                  <a:off x="4242660" y="3097044"/>
                  <a:ext cx="247433" cy="142796"/>
                </a:xfrm>
                <a:custGeom>
                  <a:avLst/>
                  <a:gdLst>
                    <a:gd name="connsiteX0" fmla="*/ 16192 w 247433"/>
                    <a:gd name="connsiteY0" fmla="*/ 0 h 142796"/>
                    <a:gd name="connsiteX1" fmla="*/ 0 w 247433"/>
                    <a:gd name="connsiteY1" fmla="*/ 9276 h 142796"/>
                    <a:gd name="connsiteX2" fmla="*/ 231241 w 247433"/>
                    <a:gd name="connsiteY2" fmla="*/ 142797 h 142796"/>
                    <a:gd name="connsiteX3" fmla="*/ 247433 w 247433"/>
                    <a:gd name="connsiteY3" fmla="*/ 133440 h 142796"/>
                    <a:gd name="connsiteX4" fmla="*/ 16192 w 247433"/>
                    <a:gd name="connsiteY4" fmla="*/ 0 h 142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433" h="142796">
                      <a:moveTo>
                        <a:pt x="16192" y="0"/>
                      </a:moveTo>
                      <a:lnTo>
                        <a:pt x="0" y="9276"/>
                      </a:lnTo>
                      <a:lnTo>
                        <a:pt x="231241" y="142797"/>
                      </a:lnTo>
                      <a:lnTo>
                        <a:pt x="247433" y="133440"/>
                      </a:lnTo>
                      <a:lnTo>
                        <a:pt x="16192" y="0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1" name="Freeform: Shape 1190">
                  <a:extLst>
                    <a:ext uri="{FF2B5EF4-FFF2-40B4-BE49-F238E27FC236}">
                      <a16:creationId xmlns:a16="http://schemas.microsoft.com/office/drawing/2014/main" id="{2222C6B5-C249-55E3-CEB0-F8977CF51B04}"/>
                    </a:ext>
                  </a:extLst>
                </p:cNvPr>
                <p:cNvSpPr/>
                <p:nvPr/>
              </p:nvSpPr>
              <p:spPr>
                <a:xfrm>
                  <a:off x="4469263" y="2984922"/>
                  <a:ext cx="416754" cy="530259"/>
                </a:xfrm>
                <a:custGeom>
                  <a:avLst/>
                  <a:gdLst>
                    <a:gd name="connsiteX0" fmla="*/ 0 w 416754"/>
                    <a:gd name="connsiteY0" fmla="*/ 240598 h 530259"/>
                    <a:gd name="connsiteX1" fmla="*/ 416755 w 416754"/>
                    <a:gd name="connsiteY1" fmla="*/ 0 h 530259"/>
                    <a:gd name="connsiteX2" fmla="*/ 416755 w 416754"/>
                    <a:gd name="connsiteY2" fmla="*/ 289662 h 530259"/>
                    <a:gd name="connsiteX3" fmla="*/ 0 w 416754"/>
                    <a:gd name="connsiteY3" fmla="*/ 530260 h 530259"/>
                    <a:gd name="connsiteX4" fmla="*/ 0 w 416754"/>
                    <a:gd name="connsiteY4" fmla="*/ 240598 h 53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259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0" y="530260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2" name="Freeform: Shape 1191">
                  <a:extLst>
                    <a:ext uri="{FF2B5EF4-FFF2-40B4-BE49-F238E27FC236}">
                      <a16:creationId xmlns:a16="http://schemas.microsoft.com/office/drawing/2014/main" id="{46220A73-F078-8534-3D31-153215FC380F}"/>
                    </a:ext>
                  </a:extLst>
                </p:cNvPr>
                <p:cNvSpPr/>
                <p:nvPr/>
              </p:nvSpPr>
              <p:spPr>
                <a:xfrm>
                  <a:off x="4616372" y="3136885"/>
                  <a:ext cx="103415" cy="76152"/>
                </a:xfrm>
                <a:custGeom>
                  <a:avLst/>
                  <a:gdLst>
                    <a:gd name="connsiteX0" fmla="*/ 16273 w 103415"/>
                    <a:gd name="connsiteY0" fmla="*/ 43477 h 76152"/>
                    <a:gd name="connsiteX1" fmla="*/ 87143 w 103415"/>
                    <a:gd name="connsiteY1" fmla="*/ 2794 h 76152"/>
                    <a:gd name="connsiteX2" fmla="*/ 103416 w 103415"/>
                    <a:gd name="connsiteY2" fmla="*/ 8245 h 76152"/>
                    <a:gd name="connsiteX3" fmla="*/ 87143 w 103415"/>
                    <a:gd name="connsiteY3" fmla="*/ 32655 h 76152"/>
                    <a:gd name="connsiteX4" fmla="*/ 16273 w 103415"/>
                    <a:gd name="connsiteY4" fmla="*/ 73338 h 76152"/>
                    <a:gd name="connsiteX5" fmla="*/ 0 w 103415"/>
                    <a:gd name="connsiteY5" fmla="*/ 67887 h 76152"/>
                    <a:gd name="connsiteX6" fmla="*/ 16273 w 103415"/>
                    <a:gd name="connsiteY6" fmla="*/ 43477 h 7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15" h="76152">
                      <a:moveTo>
                        <a:pt x="16273" y="43477"/>
                      </a:moveTo>
                      <a:lnTo>
                        <a:pt x="87143" y="2794"/>
                      </a:lnTo>
                      <a:cubicBezTo>
                        <a:pt x="96337" y="-2495"/>
                        <a:pt x="103416" y="-54"/>
                        <a:pt x="103416" y="8245"/>
                      </a:cubicBezTo>
                      <a:cubicBezTo>
                        <a:pt x="102049" y="18457"/>
                        <a:pt x="96044" y="27472"/>
                        <a:pt x="87143" y="32655"/>
                      </a:cubicBezTo>
                      <a:lnTo>
                        <a:pt x="16273" y="73338"/>
                      </a:lnTo>
                      <a:cubicBezTo>
                        <a:pt x="7079" y="78627"/>
                        <a:pt x="0" y="76267"/>
                        <a:pt x="0" y="67887"/>
                      </a:cubicBezTo>
                      <a:cubicBezTo>
                        <a:pt x="1383" y="57683"/>
                        <a:pt x="7388" y="48684"/>
                        <a:pt x="16273" y="4347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3" name="Freeform: Shape 1192">
                  <a:extLst>
                    <a:ext uri="{FF2B5EF4-FFF2-40B4-BE49-F238E27FC236}">
                      <a16:creationId xmlns:a16="http://schemas.microsoft.com/office/drawing/2014/main" id="{3AB92FA0-6DAF-B4FC-1E2C-9058BF6481BB}"/>
                    </a:ext>
                  </a:extLst>
                </p:cNvPr>
                <p:cNvSpPr/>
                <p:nvPr/>
              </p:nvSpPr>
              <p:spPr>
                <a:xfrm>
                  <a:off x="4455431" y="3217546"/>
                  <a:ext cx="13832" cy="297635"/>
                </a:xfrm>
                <a:custGeom>
                  <a:avLst/>
                  <a:gdLst>
                    <a:gd name="connsiteX0" fmla="*/ 13832 w 13832"/>
                    <a:gd name="connsiteY0" fmla="*/ 7974 h 297635"/>
                    <a:gd name="connsiteX1" fmla="*/ 0 w 13832"/>
                    <a:gd name="connsiteY1" fmla="*/ 0 h 297635"/>
                    <a:gd name="connsiteX2" fmla="*/ 0 w 13832"/>
                    <a:gd name="connsiteY2" fmla="*/ 289662 h 297635"/>
                    <a:gd name="connsiteX3" fmla="*/ 13832 w 13832"/>
                    <a:gd name="connsiteY3" fmla="*/ 297635 h 297635"/>
                    <a:gd name="connsiteX4" fmla="*/ 13832 w 13832"/>
                    <a:gd name="connsiteY4" fmla="*/ 7974 h 297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32" h="297635">
                      <a:moveTo>
                        <a:pt x="13832" y="7974"/>
                      </a:moveTo>
                      <a:lnTo>
                        <a:pt x="0" y="0"/>
                      </a:lnTo>
                      <a:lnTo>
                        <a:pt x="0" y="289662"/>
                      </a:lnTo>
                      <a:lnTo>
                        <a:pt x="13832" y="297635"/>
                      </a:lnTo>
                      <a:lnTo>
                        <a:pt x="13832" y="7974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4" name="Freeform: Shape 1193">
                  <a:extLst>
                    <a:ext uri="{FF2B5EF4-FFF2-40B4-BE49-F238E27FC236}">
                      <a16:creationId xmlns:a16="http://schemas.microsoft.com/office/drawing/2014/main" id="{2D8494C9-4542-C9C8-E4A6-A81B53F5D0B1}"/>
                    </a:ext>
                  </a:extLst>
                </p:cNvPr>
                <p:cNvSpPr/>
                <p:nvPr/>
              </p:nvSpPr>
              <p:spPr>
                <a:xfrm>
                  <a:off x="4455431" y="2976948"/>
                  <a:ext cx="430587" cy="248572"/>
                </a:xfrm>
                <a:custGeom>
                  <a:avLst/>
                  <a:gdLst>
                    <a:gd name="connsiteX0" fmla="*/ 0 w 430587"/>
                    <a:gd name="connsiteY0" fmla="*/ 240598 h 248572"/>
                    <a:gd name="connsiteX1" fmla="*/ 416755 w 430587"/>
                    <a:gd name="connsiteY1" fmla="*/ 0 h 248572"/>
                    <a:gd name="connsiteX2" fmla="*/ 430587 w 430587"/>
                    <a:gd name="connsiteY2" fmla="*/ 7974 h 248572"/>
                    <a:gd name="connsiteX3" fmla="*/ 13832 w 430587"/>
                    <a:gd name="connsiteY3" fmla="*/ 248572 h 248572"/>
                    <a:gd name="connsiteX4" fmla="*/ 0 w 430587"/>
                    <a:gd name="connsiteY4" fmla="*/ 240598 h 248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0587" h="248572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30587" y="7974"/>
                      </a:lnTo>
                      <a:lnTo>
                        <a:pt x="13832" y="248572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1106" name="Graphic 4">
              <a:extLst>
                <a:ext uri="{FF2B5EF4-FFF2-40B4-BE49-F238E27FC236}">
                  <a16:creationId xmlns:a16="http://schemas.microsoft.com/office/drawing/2014/main" id="{9CE891C8-8FAD-66D0-00A3-698B353DD3C4}"/>
                </a:ext>
              </a:extLst>
            </p:cNvPr>
            <p:cNvGrpSpPr/>
            <p:nvPr/>
          </p:nvGrpSpPr>
          <p:grpSpPr>
            <a:xfrm>
              <a:off x="3971143" y="4011175"/>
              <a:ext cx="1301525" cy="1414448"/>
              <a:chOff x="3971143" y="4011175"/>
              <a:chExt cx="1301525" cy="1414448"/>
            </a:xfrm>
          </p:grpSpPr>
          <p:grpSp>
            <p:nvGrpSpPr>
              <p:cNvPr id="1107" name="Graphic 4">
                <a:extLst>
                  <a:ext uri="{FF2B5EF4-FFF2-40B4-BE49-F238E27FC236}">
                    <a16:creationId xmlns:a16="http://schemas.microsoft.com/office/drawing/2014/main" id="{4F800AE2-A0B0-D3EF-440F-FAAED1F4C253}"/>
                  </a:ext>
                </a:extLst>
              </p:cNvPr>
              <p:cNvGrpSpPr/>
              <p:nvPr/>
            </p:nvGrpSpPr>
            <p:grpSpPr>
              <a:xfrm>
                <a:off x="3971143" y="4011175"/>
                <a:ext cx="1301525" cy="1414448"/>
                <a:chOff x="3971143" y="4011175"/>
                <a:chExt cx="1301525" cy="1414448"/>
              </a:xfrm>
            </p:grpSpPr>
            <p:sp>
              <p:nvSpPr>
                <p:cNvPr id="1150" name="Freeform: Shape 1149">
                  <a:extLst>
                    <a:ext uri="{FF2B5EF4-FFF2-40B4-BE49-F238E27FC236}">
                      <a16:creationId xmlns:a16="http://schemas.microsoft.com/office/drawing/2014/main" id="{DA539D69-51B1-5B9F-3734-762ED737012C}"/>
                    </a:ext>
                  </a:extLst>
                </p:cNvPr>
                <p:cNvSpPr/>
                <p:nvPr/>
              </p:nvSpPr>
              <p:spPr>
                <a:xfrm>
                  <a:off x="3994006" y="4671490"/>
                  <a:ext cx="1278661" cy="754133"/>
                </a:xfrm>
                <a:custGeom>
                  <a:avLst/>
                  <a:gdLst>
                    <a:gd name="connsiteX0" fmla="*/ 0 w 1278661"/>
                    <a:gd name="connsiteY0" fmla="*/ 458312 h 754133"/>
                    <a:gd name="connsiteX1" fmla="*/ 20260 w 1278661"/>
                    <a:gd name="connsiteY1" fmla="*/ 484675 h 754133"/>
                    <a:gd name="connsiteX2" fmla="*/ 478511 w 1278661"/>
                    <a:gd name="connsiteY2" fmla="*/ 749276 h 754133"/>
                    <a:gd name="connsiteX3" fmla="*/ 519194 w 1278661"/>
                    <a:gd name="connsiteY3" fmla="*/ 749276 h 754133"/>
                    <a:gd name="connsiteX4" fmla="*/ 1258401 w 1278661"/>
                    <a:gd name="connsiteY4" fmla="*/ 322432 h 754133"/>
                    <a:gd name="connsiteX5" fmla="*/ 1278661 w 1278661"/>
                    <a:gd name="connsiteY5" fmla="*/ 295581 h 754133"/>
                    <a:gd name="connsiteX6" fmla="*/ 1258401 w 1278661"/>
                    <a:gd name="connsiteY6" fmla="*/ 269463 h 754133"/>
                    <a:gd name="connsiteX7" fmla="*/ 800150 w 1278661"/>
                    <a:gd name="connsiteY7" fmla="*/ 4943 h 754133"/>
                    <a:gd name="connsiteX8" fmla="*/ 759467 w 1278661"/>
                    <a:gd name="connsiteY8" fmla="*/ 4943 h 754133"/>
                    <a:gd name="connsiteX9" fmla="*/ 20260 w 1278661"/>
                    <a:gd name="connsiteY9" fmla="*/ 431706 h 754133"/>
                    <a:gd name="connsiteX10" fmla="*/ 0 w 1278661"/>
                    <a:gd name="connsiteY10" fmla="*/ 458312 h 754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78661" h="754133">
                      <a:moveTo>
                        <a:pt x="0" y="458312"/>
                      </a:moveTo>
                      <a:cubicBezTo>
                        <a:pt x="0" y="470436"/>
                        <a:pt x="9032" y="478247"/>
                        <a:pt x="20260" y="484675"/>
                      </a:cubicBezTo>
                      <a:lnTo>
                        <a:pt x="478511" y="749276"/>
                      </a:lnTo>
                      <a:cubicBezTo>
                        <a:pt x="491302" y="755753"/>
                        <a:pt x="506404" y="755753"/>
                        <a:pt x="519194" y="749276"/>
                      </a:cubicBezTo>
                      <a:lnTo>
                        <a:pt x="1258401" y="322432"/>
                      </a:lnTo>
                      <a:cubicBezTo>
                        <a:pt x="1269630" y="316004"/>
                        <a:pt x="1278661" y="307705"/>
                        <a:pt x="1278661" y="295581"/>
                      </a:cubicBezTo>
                      <a:cubicBezTo>
                        <a:pt x="1278661" y="283458"/>
                        <a:pt x="1269630" y="275972"/>
                        <a:pt x="1258401" y="269463"/>
                      </a:cubicBezTo>
                      <a:lnTo>
                        <a:pt x="800150" y="4943"/>
                      </a:lnTo>
                      <a:cubicBezTo>
                        <a:pt x="787392" y="-1648"/>
                        <a:pt x="772225" y="-1648"/>
                        <a:pt x="759467" y="4943"/>
                      </a:cubicBezTo>
                      <a:lnTo>
                        <a:pt x="20260" y="431706"/>
                      </a:lnTo>
                      <a:cubicBezTo>
                        <a:pt x="9032" y="438215"/>
                        <a:pt x="0" y="446270"/>
                        <a:pt x="0" y="458312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1" name="Freeform: Shape 1150">
                  <a:extLst>
                    <a:ext uri="{FF2B5EF4-FFF2-40B4-BE49-F238E27FC236}">
                      <a16:creationId xmlns:a16="http://schemas.microsoft.com/office/drawing/2014/main" id="{5D8B565D-C7CC-38F4-0C46-9F82456CDA02}"/>
                    </a:ext>
                  </a:extLst>
                </p:cNvPr>
                <p:cNvSpPr/>
                <p:nvPr/>
              </p:nvSpPr>
              <p:spPr>
                <a:xfrm>
                  <a:off x="4005845" y="4671490"/>
                  <a:ext cx="1254983" cy="724577"/>
                </a:xfrm>
                <a:custGeom>
                  <a:avLst/>
                  <a:gdLst>
                    <a:gd name="connsiteX0" fmla="*/ 8421 w 1254983"/>
                    <a:gd name="connsiteY0" fmla="*/ 455139 h 724577"/>
                    <a:gd name="connsiteX1" fmla="*/ 466673 w 1254983"/>
                    <a:gd name="connsiteY1" fmla="*/ 719659 h 724577"/>
                    <a:gd name="connsiteX2" fmla="*/ 507356 w 1254983"/>
                    <a:gd name="connsiteY2" fmla="*/ 719659 h 724577"/>
                    <a:gd name="connsiteX3" fmla="*/ 1246563 w 1254983"/>
                    <a:gd name="connsiteY3" fmla="*/ 292896 h 724577"/>
                    <a:gd name="connsiteX4" fmla="*/ 1246563 w 1254983"/>
                    <a:gd name="connsiteY4" fmla="*/ 269463 h 724577"/>
                    <a:gd name="connsiteX5" fmla="*/ 788311 w 1254983"/>
                    <a:gd name="connsiteY5" fmla="*/ 4943 h 724577"/>
                    <a:gd name="connsiteX6" fmla="*/ 747628 w 1254983"/>
                    <a:gd name="connsiteY6" fmla="*/ 4943 h 724577"/>
                    <a:gd name="connsiteX7" fmla="*/ 8421 w 1254983"/>
                    <a:gd name="connsiteY7" fmla="*/ 431706 h 724577"/>
                    <a:gd name="connsiteX8" fmla="*/ 8421 w 1254983"/>
                    <a:gd name="connsiteY8" fmla="*/ 455139 h 724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4983" h="724577">
                      <a:moveTo>
                        <a:pt x="8421" y="455139"/>
                      </a:moveTo>
                      <a:lnTo>
                        <a:pt x="466673" y="719659"/>
                      </a:lnTo>
                      <a:cubicBezTo>
                        <a:pt x="479439" y="726217"/>
                        <a:pt x="494589" y="726217"/>
                        <a:pt x="507356" y="719659"/>
                      </a:cubicBezTo>
                      <a:lnTo>
                        <a:pt x="1246563" y="292896"/>
                      </a:lnTo>
                      <a:cubicBezTo>
                        <a:pt x="1257791" y="286387"/>
                        <a:pt x="1257791" y="275972"/>
                        <a:pt x="1246563" y="269463"/>
                      </a:cubicBezTo>
                      <a:lnTo>
                        <a:pt x="788311" y="4943"/>
                      </a:lnTo>
                      <a:cubicBezTo>
                        <a:pt x="775553" y="-1648"/>
                        <a:pt x="760387" y="-1648"/>
                        <a:pt x="747628" y="4943"/>
                      </a:cubicBezTo>
                      <a:lnTo>
                        <a:pt x="8421" y="431706"/>
                      </a:lnTo>
                      <a:cubicBezTo>
                        <a:pt x="-2807" y="438215"/>
                        <a:pt x="-2807" y="448630"/>
                        <a:pt x="8421" y="455139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2" name="Freeform: Shape 1151">
                  <a:extLst>
                    <a:ext uri="{FF2B5EF4-FFF2-40B4-BE49-F238E27FC236}">
                      <a16:creationId xmlns:a16="http://schemas.microsoft.com/office/drawing/2014/main" id="{7CE33572-12A0-2B38-3893-68E5C725C080}"/>
                    </a:ext>
                  </a:extLst>
                </p:cNvPr>
                <p:cNvSpPr/>
                <p:nvPr/>
              </p:nvSpPr>
              <p:spPr>
                <a:xfrm>
                  <a:off x="3994006" y="5104172"/>
                  <a:ext cx="498771" cy="321408"/>
                </a:xfrm>
                <a:custGeom>
                  <a:avLst/>
                  <a:gdLst>
                    <a:gd name="connsiteX0" fmla="*/ 498771 w 498771"/>
                    <a:gd name="connsiteY0" fmla="*/ 291859 h 321408"/>
                    <a:gd name="connsiteX1" fmla="*/ 498771 w 498771"/>
                    <a:gd name="connsiteY1" fmla="*/ 321394 h 321408"/>
                    <a:gd name="connsiteX2" fmla="*/ 478511 w 498771"/>
                    <a:gd name="connsiteY2" fmla="*/ 316594 h 321408"/>
                    <a:gd name="connsiteX3" fmla="*/ 20260 w 498771"/>
                    <a:gd name="connsiteY3" fmla="*/ 51993 h 321408"/>
                    <a:gd name="connsiteX4" fmla="*/ 0 w 498771"/>
                    <a:gd name="connsiteY4" fmla="*/ 25630 h 321408"/>
                    <a:gd name="connsiteX5" fmla="*/ 18633 w 498771"/>
                    <a:gd name="connsiteY5" fmla="*/ 0 h 321408"/>
                    <a:gd name="connsiteX6" fmla="*/ 13902 w 498771"/>
                    <a:gd name="connsiteY6" fmla="*/ 16956 h 321408"/>
                    <a:gd name="connsiteX7" fmla="*/ 20260 w 498771"/>
                    <a:gd name="connsiteY7" fmla="*/ 22457 h 321408"/>
                    <a:gd name="connsiteX8" fmla="*/ 478511 w 498771"/>
                    <a:gd name="connsiteY8" fmla="*/ 287058 h 321408"/>
                    <a:gd name="connsiteX9" fmla="*/ 498771 w 498771"/>
                    <a:gd name="connsiteY9" fmla="*/ 291859 h 321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771" h="321408">
                      <a:moveTo>
                        <a:pt x="498771" y="291859"/>
                      </a:moveTo>
                      <a:lnTo>
                        <a:pt x="498771" y="321394"/>
                      </a:lnTo>
                      <a:cubicBezTo>
                        <a:pt x="491717" y="321582"/>
                        <a:pt x="484736" y="319922"/>
                        <a:pt x="478511" y="316594"/>
                      </a:cubicBezTo>
                      <a:lnTo>
                        <a:pt x="20260" y="51993"/>
                      </a:lnTo>
                      <a:cubicBezTo>
                        <a:pt x="9032" y="45565"/>
                        <a:pt x="0" y="37754"/>
                        <a:pt x="0" y="25630"/>
                      </a:cubicBezTo>
                      <a:cubicBezTo>
                        <a:pt x="0" y="13507"/>
                        <a:pt x="8137" y="6428"/>
                        <a:pt x="18633" y="0"/>
                      </a:cubicBezTo>
                      <a:cubicBezTo>
                        <a:pt x="12643" y="3377"/>
                        <a:pt x="10525" y="10968"/>
                        <a:pt x="13902" y="16956"/>
                      </a:cubicBezTo>
                      <a:cubicBezTo>
                        <a:pt x="15320" y="19471"/>
                        <a:pt x="17567" y="21415"/>
                        <a:pt x="20260" y="22457"/>
                      </a:cubicBezTo>
                      <a:lnTo>
                        <a:pt x="478511" y="287058"/>
                      </a:lnTo>
                      <a:cubicBezTo>
                        <a:pt x="484752" y="290337"/>
                        <a:pt x="491725" y="291989"/>
                        <a:pt x="498771" y="29185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3" name="Freeform: Shape 1152">
                  <a:extLst>
                    <a:ext uri="{FF2B5EF4-FFF2-40B4-BE49-F238E27FC236}">
                      <a16:creationId xmlns:a16="http://schemas.microsoft.com/office/drawing/2014/main" id="{8DF5DEF2-B683-457F-C356-E3DBDA3F5FC5}"/>
                    </a:ext>
                  </a:extLst>
                </p:cNvPr>
                <p:cNvSpPr/>
                <p:nvPr/>
              </p:nvSpPr>
              <p:spPr>
                <a:xfrm>
                  <a:off x="4073052" y="4712178"/>
                  <a:ext cx="730867" cy="421584"/>
                </a:xfrm>
                <a:custGeom>
                  <a:avLst/>
                  <a:gdLst>
                    <a:gd name="connsiteX0" fmla="*/ 4029 w 730867"/>
                    <a:gd name="connsiteY0" fmla="*/ 394516 h 421584"/>
                    <a:gd name="connsiteX1" fmla="*/ 683432 w 730867"/>
                    <a:gd name="connsiteY1" fmla="*/ 2252 h 421584"/>
                    <a:gd name="connsiteX2" fmla="*/ 702471 w 730867"/>
                    <a:gd name="connsiteY2" fmla="*/ 2252 h 421584"/>
                    <a:gd name="connsiteX3" fmla="*/ 726881 w 730867"/>
                    <a:gd name="connsiteY3" fmla="*/ 16165 h 421584"/>
                    <a:gd name="connsiteX4" fmla="*/ 730583 w 730867"/>
                    <a:gd name="connsiteY4" fmla="*/ 23448 h 421584"/>
                    <a:gd name="connsiteX5" fmla="*/ 726881 w 730867"/>
                    <a:gd name="connsiteY5" fmla="*/ 27150 h 421584"/>
                    <a:gd name="connsiteX6" fmla="*/ 47478 w 730867"/>
                    <a:gd name="connsiteY6" fmla="*/ 419332 h 421584"/>
                    <a:gd name="connsiteX7" fmla="*/ 28357 w 730867"/>
                    <a:gd name="connsiteY7" fmla="*/ 419332 h 421584"/>
                    <a:gd name="connsiteX8" fmla="*/ 3947 w 730867"/>
                    <a:gd name="connsiteY8" fmla="*/ 405500 h 421584"/>
                    <a:gd name="connsiteX9" fmla="*/ 300 w 730867"/>
                    <a:gd name="connsiteY9" fmla="*/ 398193 h 421584"/>
                    <a:gd name="connsiteX10" fmla="*/ 4029 w 730867"/>
                    <a:gd name="connsiteY10" fmla="*/ 394516 h 421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30867" h="421584">
                      <a:moveTo>
                        <a:pt x="4029" y="394516"/>
                      </a:moveTo>
                      <a:lnTo>
                        <a:pt x="683432" y="2252"/>
                      </a:lnTo>
                      <a:cubicBezTo>
                        <a:pt x="689420" y="-751"/>
                        <a:pt x="696483" y="-751"/>
                        <a:pt x="702471" y="2252"/>
                      </a:cubicBezTo>
                      <a:lnTo>
                        <a:pt x="726881" y="16165"/>
                      </a:lnTo>
                      <a:cubicBezTo>
                        <a:pt x="729916" y="17158"/>
                        <a:pt x="731568" y="20413"/>
                        <a:pt x="730583" y="23448"/>
                      </a:cubicBezTo>
                      <a:cubicBezTo>
                        <a:pt x="730014" y="25205"/>
                        <a:pt x="728639" y="26580"/>
                        <a:pt x="726881" y="27150"/>
                      </a:cubicBezTo>
                      <a:lnTo>
                        <a:pt x="47478" y="419332"/>
                      </a:lnTo>
                      <a:cubicBezTo>
                        <a:pt x="41458" y="422335"/>
                        <a:pt x="34376" y="422335"/>
                        <a:pt x="28357" y="419332"/>
                      </a:cubicBezTo>
                      <a:lnTo>
                        <a:pt x="3947" y="405500"/>
                      </a:lnTo>
                      <a:cubicBezTo>
                        <a:pt x="921" y="404491"/>
                        <a:pt x="-712" y="401212"/>
                        <a:pt x="300" y="398193"/>
                      </a:cubicBezTo>
                      <a:cubicBezTo>
                        <a:pt x="885" y="396436"/>
                        <a:pt x="2270" y="395077"/>
                        <a:pt x="4029" y="39451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4" name="Freeform: Shape 1153">
                  <a:extLst>
                    <a:ext uri="{FF2B5EF4-FFF2-40B4-BE49-F238E27FC236}">
                      <a16:creationId xmlns:a16="http://schemas.microsoft.com/office/drawing/2014/main" id="{0D961046-9EB9-37BE-8017-CACE72936166}"/>
                    </a:ext>
                  </a:extLst>
                </p:cNvPr>
                <p:cNvSpPr/>
                <p:nvPr/>
              </p:nvSpPr>
              <p:spPr>
                <a:xfrm>
                  <a:off x="4139033" y="4751203"/>
                  <a:ext cx="880936" cy="508072"/>
                </a:xfrm>
                <a:custGeom>
                  <a:avLst/>
                  <a:gdLst>
                    <a:gd name="connsiteX0" fmla="*/ 4443 w 880936"/>
                    <a:gd name="connsiteY0" fmla="*/ 394791 h 508072"/>
                    <a:gd name="connsiteX1" fmla="*/ 683846 w 880936"/>
                    <a:gd name="connsiteY1" fmla="*/ 2609 h 508072"/>
                    <a:gd name="connsiteX2" fmla="*/ 701258 w 880936"/>
                    <a:gd name="connsiteY2" fmla="*/ 1632 h 508072"/>
                    <a:gd name="connsiteX3" fmla="*/ 878066 w 880936"/>
                    <a:gd name="connsiteY3" fmla="*/ 103746 h 508072"/>
                    <a:gd name="connsiteX4" fmla="*/ 876438 w 880936"/>
                    <a:gd name="connsiteY4" fmla="*/ 113835 h 508072"/>
                    <a:gd name="connsiteX5" fmla="*/ 197849 w 880936"/>
                    <a:gd name="connsiteY5" fmla="*/ 505530 h 508072"/>
                    <a:gd name="connsiteX6" fmla="*/ 180436 w 880936"/>
                    <a:gd name="connsiteY6" fmla="*/ 506506 h 508072"/>
                    <a:gd name="connsiteX7" fmla="*/ 3141 w 880936"/>
                    <a:gd name="connsiteY7" fmla="*/ 404880 h 508072"/>
                    <a:gd name="connsiteX8" fmla="*/ 4443 w 880936"/>
                    <a:gd name="connsiteY8" fmla="*/ 394791 h 50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0936" h="508072">
                      <a:moveTo>
                        <a:pt x="4443" y="394791"/>
                      </a:moveTo>
                      <a:lnTo>
                        <a:pt x="683846" y="2609"/>
                      </a:lnTo>
                      <a:cubicBezTo>
                        <a:pt x="689159" y="-483"/>
                        <a:pt x="695636" y="-850"/>
                        <a:pt x="701258" y="1632"/>
                      </a:cubicBezTo>
                      <a:lnTo>
                        <a:pt x="878066" y="103746"/>
                      </a:lnTo>
                      <a:cubicBezTo>
                        <a:pt x="882459" y="106268"/>
                        <a:pt x="881727" y="110744"/>
                        <a:pt x="876438" y="113835"/>
                      </a:cubicBezTo>
                      <a:lnTo>
                        <a:pt x="197849" y="505530"/>
                      </a:lnTo>
                      <a:cubicBezTo>
                        <a:pt x="192510" y="508532"/>
                        <a:pt x="186078" y="508898"/>
                        <a:pt x="180436" y="506506"/>
                      </a:cubicBezTo>
                      <a:lnTo>
                        <a:pt x="3141" y="404880"/>
                      </a:lnTo>
                      <a:cubicBezTo>
                        <a:pt x="-1579" y="402358"/>
                        <a:pt x="-846" y="398208"/>
                        <a:pt x="4443" y="39479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5" name="Freeform: Shape 1154">
                  <a:extLst>
                    <a:ext uri="{FF2B5EF4-FFF2-40B4-BE49-F238E27FC236}">
                      <a16:creationId xmlns:a16="http://schemas.microsoft.com/office/drawing/2014/main" id="{ABACDFCB-E14D-5773-F2A5-9BB2C3CADFED}"/>
                    </a:ext>
                  </a:extLst>
                </p:cNvPr>
                <p:cNvSpPr/>
                <p:nvPr/>
              </p:nvSpPr>
              <p:spPr>
                <a:xfrm>
                  <a:off x="4156280" y="4766376"/>
                  <a:ext cx="847073" cy="484725"/>
                </a:xfrm>
                <a:custGeom>
                  <a:avLst/>
                  <a:gdLst>
                    <a:gd name="connsiteX0" fmla="*/ 575876 w 847073"/>
                    <a:gd name="connsiteY0" fmla="*/ 152119 h 484725"/>
                    <a:gd name="connsiteX1" fmla="*/ 597194 w 847073"/>
                    <a:gd name="connsiteY1" fmla="*/ 139914 h 484725"/>
                    <a:gd name="connsiteX2" fmla="*/ 597194 w 847073"/>
                    <a:gd name="connsiteY2" fmla="*/ 138124 h 484725"/>
                    <a:gd name="connsiteX3" fmla="*/ 576852 w 847073"/>
                    <a:gd name="connsiteY3" fmla="*/ 126326 h 484725"/>
                    <a:gd name="connsiteX4" fmla="*/ 573760 w 847073"/>
                    <a:gd name="connsiteY4" fmla="*/ 126326 h 484725"/>
                    <a:gd name="connsiteX5" fmla="*/ 552605 w 847073"/>
                    <a:gd name="connsiteY5" fmla="*/ 138938 h 484725"/>
                    <a:gd name="connsiteX6" fmla="*/ 552605 w 847073"/>
                    <a:gd name="connsiteY6" fmla="*/ 140728 h 484725"/>
                    <a:gd name="connsiteX7" fmla="*/ 572947 w 847073"/>
                    <a:gd name="connsiteY7" fmla="*/ 152526 h 484725"/>
                    <a:gd name="connsiteX8" fmla="*/ 575876 w 847073"/>
                    <a:gd name="connsiteY8" fmla="*/ 152119 h 484725"/>
                    <a:gd name="connsiteX9" fmla="*/ 544794 w 847073"/>
                    <a:gd name="connsiteY9" fmla="*/ 109646 h 484725"/>
                    <a:gd name="connsiteX10" fmla="*/ 523558 w 847073"/>
                    <a:gd name="connsiteY10" fmla="*/ 121933 h 484725"/>
                    <a:gd name="connsiteX11" fmla="*/ 523558 w 847073"/>
                    <a:gd name="connsiteY11" fmla="*/ 123723 h 484725"/>
                    <a:gd name="connsiteX12" fmla="*/ 543899 w 847073"/>
                    <a:gd name="connsiteY12" fmla="*/ 135439 h 484725"/>
                    <a:gd name="connsiteX13" fmla="*/ 546991 w 847073"/>
                    <a:gd name="connsiteY13" fmla="*/ 135439 h 484725"/>
                    <a:gd name="connsiteX14" fmla="*/ 568228 w 847073"/>
                    <a:gd name="connsiteY14" fmla="*/ 123153 h 484725"/>
                    <a:gd name="connsiteX15" fmla="*/ 568228 w 847073"/>
                    <a:gd name="connsiteY15" fmla="*/ 121363 h 484725"/>
                    <a:gd name="connsiteX16" fmla="*/ 547805 w 847073"/>
                    <a:gd name="connsiteY16" fmla="*/ 109646 h 484725"/>
                    <a:gd name="connsiteX17" fmla="*/ 544794 w 847073"/>
                    <a:gd name="connsiteY17" fmla="*/ 109646 h 484725"/>
                    <a:gd name="connsiteX18" fmla="*/ 476122 w 847073"/>
                    <a:gd name="connsiteY18" fmla="*/ 149353 h 484725"/>
                    <a:gd name="connsiteX19" fmla="*/ 440077 w 847073"/>
                    <a:gd name="connsiteY19" fmla="*/ 170101 h 484725"/>
                    <a:gd name="connsiteX20" fmla="*/ 440077 w 847073"/>
                    <a:gd name="connsiteY20" fmla="*/ 171891 h 484725"/>
                    <a:gd name="connsiteX21" fmla="*/ 460418 w 847073"/>
                    <a:gd name="connsiteY21" fmla="*/ 183689 h 484725"/>
                    <a:gd name="connsiteX22" fmla="*/ 463510 w 847073"/>
                    <a:gd name="connsiteY22" fmla="*/ 183689 h 484725"/>
                    <a:gd name="connsiteX23" fmla="*/ 499555 w 847073"/>
                    <a:gd name="connsiteY23" fmla="*/ 162941 h 484725"/>
                    <a:gd name="connsiteX24" fmla="*/ 499555 w 847073"/>
                    <a:gd name="connsiteY24" fmla="*/ 161151 h 484725"/>
                    <a:gd name="connsiteX25" fmla="*/ 479214 w 847073"/>
                    <a:gd name="connsiteY25" fmla="*/ 149434 h 484725"/>
                    <a:gd name="connsiteX26" fmla="*/ 476122 w 847073"/>
                    <a:gd name="connsiteY26" fmla="*/ 149353 h 484725"/>
                    <a:gd name="connsiteX27" fmla="*/ 513713 w 847073"/>
                    <a:gd name="connsiteY27" fmla="*/ 127628 h 484725"/>
                    <a:gd name="connsiteX28" fmla="*/ 492476 w 847073"/>
                    <a:gd name="connsiteY28" fmla="*/ 139914 h 484725"/>
                    <a:gd name="connsiteX29" fmla="*/ 492476 w 847073"/>
                    <a:gd name="connsiteY29" fmla="*/ 141704 h 484725"/>
                    <a:gd name="connsiteX30" fmla="*/ 512818 w 847073"/>
                    <a:gd name="connsiteY30" fmla="*/ 153421 h 484725"/>
                    <a:gd name="connsiteX31" fmla="*/ 515909 w 847073"/>
                    <a:gd name="connsiteY31" fmla="*/ 153421 h 484725"/>
                    <a:gd name="connsiteX32" fmla="*/ 537146 w 847073"/>
                    <a:gd name="connsiteY32" fmla="*/ 141135 h 484725"/>
                    <a:gd name="connsiteX33" fmla="*/ 537146 w 847073"/>
                    <a:gd name="connsiteY33" fmla="*/ 139345 h 484725"/>
                    <a:gd name="connsiteX34" fmla="*/ 516805 w 847073"/>
                    <a:gd name="connsiteY34" fmla="*/ 127628 h 484725"/>
                    <a:gd name="connsiteX35" fmla="*/ 513713 w 847073"/>
                    <a:gd name="connsiteY35" fmla="*/ 127628 h 484725"/>
                    <a:gd name="connsiteX36" fmla="*/ 430313 w 847073"/>
                    <a:gd name="connsiteY36" fmla="*/ 175797 h 484725"/>
                    <a:gd name="connsiteX37" fmla="*/ 408995 w 847073"/>
                    <a:gd name="connsiteY37" fmla="*/ 187757 h 484725"/>
                    <a:gd name="connsiteX38" fmla="*/ 408995 w 847073"/>
                    <a:gd name="connsiteY38" fmla="*/ 189547 h 484725"/>
                    <a:gd name="connsiteX39" fmla="*/ 429336 w 847073"/>
                    <a:gd name="connsiteY39" fmla="*/ 201264 h 484725"/>
                    <a:gd name="connsiteX40" fmla="*/ 432428 w 847073"/>
                    <a:gd name="connsiteY40" fmla="*/ 201264 h 484725"/>
                    <a:gd name="connsiteX41" fmla="*/ 453746 w 847073"/>
                    <a:gd name="connsiteY41" fmla="*/ 188978 h 484725"/>
                    <a:gd name="connsiteX42" fmla="*/ 453746 w 847073"/>
                    <a:gd name="connsiteY42" fmla="*/ 187188 h 484725"/>
                    <a:gd name="connsiteX43" fmla="*/ 433405 w 847073"/>
                    <a:gd name="connsiteY43" fmla="*/ 175471 h 484725"/>
                    <a:gd name="connsiteX44" fmla="*/ 430313 w 847073"/>
                    <a:gd name="connsiteY44" fmla="*/ 175797 h 484725"/>
                    <a:gd name="connsiteX45" fmla="*/ 399231 w 847073"/>
                    <a:gd name="connsiteY45" fmla="*/ 193697 h 484725"/>
                    <a:gd name="connsiteX46" fmla="*/ 377913 w 847073"/>
                    <a:gd name="connsiteY46" fmla="*/ 205983 h 484725"/>
                    <a:gd name="connsiteX47" fmla="*/ 377913 w 847073"/>
                    <a:gd name="connsiteY47" fmla="*/ 207773 h 484725"/>
                    <a:gd name="connsiteX48" fmla="*/ 398255 w 847073"/>
                    <a:gd name="connsiteY48" fmla="*/ 219571 h 484725"/>
                    <a:gd name="connsiteX49" fmla="*/ 401347 w 847073"/>
                    <a:gd name="connsiteY49" fmla="*/ 219571 h 484725"/>
                    <a:gd name="connsiteX50" fmla="*/ 422664 w 847073"/>
                    <a:gd name="connsiteY50" fmla="*/ 207367 h 484725"/>
                    <a:gd name="connsiteX51" fmla="*/ 422664 w 847073"/>
                    <a:gd name="connsiteY51" fmla="*/ 205576 h 484725"/>
                    <a:gd name="connsiteX52" fmla="*/ 402323 w 847073"/>
                    <a:gd name="connsiteY52" fmla="*/ 193778 h 484725"/>
                    <a:gd name="connsiteX53" fmla="*/ 399231 w 847073"/>
                    <a:gd name="connsiteY53" fmla="*/ 193697 h 484725"/>
                    <a:gd name="connsiteX54" fmla="*/ 478969 w 847073"/>
                    <a:gd name="connsiteY54" fmla="*/ 241703 h 484725"/>
                    <a:gd name="connsiteX55" fmla="*/ 500206 w 847073"/>
                    <a:gd name="connsiteY55" fmla="*/ 229417 h 484725"/>
                    <a:gd name="connsiteX56" fmla="*/ 500206 w 847073"/>
                    <a:gd name="connsiteY56" fmla="*/ 227627 h 484725"/>
                    <a:gd name="connsiteX57" fmla="*/ 479865 w 847073"/>
                    <a:gd name="connsiteY57" fmla="*/ 215829 h 484725"/>
                    <a:gd name="connsiteX58" fmla="*/ 476773 w 847073"/>
                    <a:gd name="connsiteY58" fmla="*/ 215829 h 484725"/>
                    <a:gd name="connsiteX59" fmla="*/ 455699 w 847073"/>
                    <a:gd name="connsiteY59" fmla="*/ 228440 h 484725"/>
                    <a:gd name="connsiteX60" fmla="*/ 455699 w 847073"/>
                    <a:gd name="connsiteY60" fmla="*/ 230230 h 484725"/>
                    <a:gd name="connsiteX61" fmla="*/ 476040 w 847073"/>
                    <a:gd name="connsiteY61" fmla="*/ 241947 h 484725"/>
                    <a:gd name="connsiteX62" fmla="*/ 478969 w 847073"/>
                    <a:gd name="connsiteY62" fmla="*/ 241703 h 484725"/>
                    <a:gd name="connsiteX63" fmla="*/ 447888 w 847073"/>
                    <a:gd name="connsiteY63" fmla="*/ 259603 h 484725"/>
                    <a:gd name="connsiteX64" fmla="*/ 469124 w 847073"/>
                    <a:gd name="connsiteY64" fmla="*/ 247317 h 484725"/>
                    <a:gd name="connsiteX65" fmla="*/ 469124 w 847073"/>
                    <a:gd name="connsiteY65" fmla="*/ 245527 h 484725"/>
                    <a:gd name="connsiteX66" fmla="*/ 448783 w 847073"/>
                    <a:gd name="connsiteY66" fmla="*/ 233810 h 484725"/>
                    <a:gd name="connsiteX67" fmla="*/ 445691 w 847073"/>
                    <a:gd name="connsiteY67" fmla="*/ 233810 h 484725"/>
                    <a:gd name="connsiteX68" fmla="*/ 424373 w 847073"/>
                    <a:gd name="connsiteY68" fmla="*/ 246097 h 484725"/>
                    <a:gd name="connsiteX69" fmla="*/ 424373 w 847073"/>
                    <a:gd name="connsiteY69" fmla="*/ 247887 h 484725"/>
                    <a:gd name="connsiteX70" fmla="*/ 444715 w 847073"/>
                    <a:gd name="connsiteY70" fmla="*/ 259685 h 484725"/>
                    <a:gd name="connsiteX71" fmla="*/ 447888 w 847073"/>
                    <a:gd name="connsiteY71" fmla="*/ 259603 h 484725"/>
                    <a:gd name="connsiteX72" fmla="*/ 417132 w 847073"/>
                    <a:gd name="connsiteY72" fmla="*/ 277260 h 484725"/>
                    <a:gd name="connsiteX73" fmla="*/ 438368 w 847073"/>
                    <a:gd name="connsiteY73" fmla="*/ 264973 h 484725"/>
                    <a:gd name="connsiteX74" fmla="*/ 438368 w 847073"/>
                    <a:gd name="connsiteY74" fmla="*/ 263183 h 484725"/>
                    <a:gd name="connsiteX75" fmla="*/ 417945 w 847073"/>
                    <a:gd name="connsiteY75" fmla="*/ 251467 h 484725"/>
                    <a:gd name="connsiteX76" fmla="*/ 414853 w 847073"/>
                    <a:gd name="connsiteY76" fmla="*/ 251467 h 484725"/>
                    <a:gd name="connsiteX77" fmla="*/ 393617 w 847073"/>
                    <a:gd name="connsiteY77" fmla="*/ 263753 h 484725"/>
                    <a:gd name="connsiteX78" fmla="*/ 393617 w 847073"/>
                    <a:gd name="connsiteY78" fmla="*/ 265543 h 484725"/>
                    <a:gd name="connsiteX79" fmla="*/ 413958 w 847073"/>
                    <a:gd name="connsiteY79" fmla="*/ 277260 h 484725"/>
                    <a:gd name="connsiteX80" fmla="*/ 417132 w 847073"/>
                    <a:gd name="connsiteY80" fmla="*/ 277260 h 484725"/>
                    <a:gd name="connsiteX81" fmla="*/ 386050 w 847073"/>
                    <a:gd name="connsiteY81" fmla="*/ 295160 h 484725"/>
                    <a:gd name="connsiteX82" fmla="*/ 407286 w 847073"/>
                    <a:gd name="connsiteY82" fmla="*/ 282955 h 484725"/>
                    <a:gd name="connsiteX83" fmla="*/ 407286 w 847073"/>
                    <a:gd name="connsiteY83" fmla="*/ 281165 h 484725"/>
                    <a:gd name="connsiteX84" fmla="*/ 386945 w 847073"/>
                    <a:gd name="connsiteY84" fmla="*/ 269367 h 484725"/>
                    <a:gd name="connsiteX85" fmla="*/ 383853 w 847073"/>
                    <a:gd name="connsiteY85" fmla="*/ 269367 h 484725"/>
                    <a:gd name="connsiteX86" fmla="*/ 362617 w 847073"/>
                    <a:gd name="connsiteY86" fmla="*/ 281572 h 484725"/>
                    <a:gd name="connsiteX87" fmla="*/ 362617 w 847073"/>
                    <a:gd name="connsiteY87" fmla="*/ 283362 h 484725"/>
                    <a:gd name="connsiteX88" fmla="*/ 382958 w 847073"/>
                    <a:gd name="connsiteY88" fmla="*/ 295160 h 484725"/>
                    <a:gd name="connsiteX89" fmla="*/ 385724 w 847073"/>
                    <a:gd name="connsiteY89" fmla="*/ 295485 h 484725"/>
                    <a:gd name="connsiteX90" fmla="*/ 545120 w 847073"/>
                    <a:gd name="connsiteY90" fmla="*/ 169776 h 484725"/>
                    <a:gd name="connsiteX91" fmla="*/ 566438 w 847073"/>
                    <a:gd name="connsiteY91" fmla="*/ 157489 h 484725"/>
                    <a:gd name="connsiteX92" fmla="*/ 566438 w 847073"/>
                    <a:gd name="connsiteY92" fmla="*/ 155699 h 484725"/>
                    <a:gd name="connsiteX93" fmla="*/ 546096 w 847073"/>
                    <a:gd name="connsiteY93" fmla="*/ 143983 h 484725"/>
                    <a:gd name="connsiteX94" fmla="*/ 543004 w 847073"/>
                    <a:gd name="connsiteY94" fmla="*/ 143983 h 484725"/>
                    <a:gd name="connsiteX95" fmla="*/ 521687 w 847073"/>
                    <a:gd name="connsiteY95" fmla="*/ 156269 h 484725"/>
                    <a:gd name="connsiteX96" fmla="*/ 521687 w 847073"/>
                    <a:gd name="connsiteY96" fmla="*/ 158059 h 484725"/>
                    <a:gd name="connsiteX97" fmla="*/ 542028 w 847073"/>
                    <a:gd name="connsiteY97" fmla="*/ 169776 h 484725"/>
                    <a:gd name="connsiteX98" fmla="*/ 544794 w 847073"/>
                    <a:gd name="connsiteY98" fmla="*/ 170101 h 484725"/>
                    <a:gd name="connsiteX99" fmla="*/ 510377 w 847073"/>
                    <a:gd name="connsiteY99" fmla="*/ 223396 h 484725"/>
                    <a:gd name="connsiteX100" fmla="*/ 557813 w 847073"/>
                    <a:gd name="connsiteY100" fmla="*/ 195975 h 484725"/>
                    <a:gd name="connsiteX101" fmla="*/ 557813 w 847073"/>
                    <a:gd name="connsiteY101" fmla="*/ 194185 h 484725"/>
                    <a:gd name="connsiteX102" fmla="*/ 508343 w 847073"/>
                    <a:gd name="connsiteY102" fmla="*/ 165707 h 484725"/>
                    <a:gd name="connsiteX103" fmla="*/ 505251 w 847073"/>
                    <a:gd name="connsiteY103" fmla="*/ 165707 h 484725"/>
                    <a:gd name="connsiteX104" fmla="*/ 480841 w 847073"/>
                    <a:gd name="connsiteY104" fmla="*/ 179865 h 484725"/>
                    <a:gd name="connsiteX105" fmla="*/ 480841 w 847073"/>
                    <a:gd name="connsiteY105" fmla="*/ 181655 h 484725"/>
                    <a:gd name="connsiteX106" fmla="*/ 507041 w 847073"/>
                    <a:gd name="connsiteY106" fmla="*/ 196789 h 484725"/>
                    <a:gd name="connsiteX107" fmla="*/ 507041 w 847073"/>
                    <a:gd name="connsiteY107" fmla="*/ 198579 h 484725"/>
                    <a:gd name="connsiteX108" fmla="*/ 487350 w 847073"/>
                    <a:gd name="connsiteY108" fmla="*/ 209889 h 484725"/>
                    <a:gd name="connsiteX109" fmla="*/ 487350 w 847073"/>
                    <a:gd name="connsiteY109" fmla="*/ 211679 h 484725"/>
                    <a:gd name="connsiteX110" fmla="*/ 507692 w 847073"/>
                    <a:gd name="connsiteY110" fmla="*/ 223396 h 484725"/>
                    <a:gd name="connsiteX111" fmla="*/ 510051 w 847073"/>
                    <a:gd name="connsiteY111" fmla="*/ 223721 h 484725"/>
                    <a:gd name="connsiteX112" fmla="*/ 368312 w 847073"/>
                    <a:gd name="connsiteY112" fmla="*/ 211679 h 484725"/>
                    <a:gd name="connsiteX113" fmla="*/ 346994 w 847073"/>
                    <a:gd name="connsiteY113" fmla="*/ 223965 h 484725"/>
                    <a:gd name="connsiteX114" fmla="*/ 346994 w 847073"/>
                    <a:gd name="connsiteY114" fmla="*/ 225755 h 484725"/>
                    <a:gd name="connsiteX115" fmla="*/ 367336 w 847073"/>
                    <a:gd name="connsiteY115" fmla="*/ 237472 h 484725"/>
                    <a:gd name="connsiteX116" fmla="*/ 370428 w 847073"/>
                    <a:gd name="connsiteY116" fmla="*/ 237472 h 484725"/>
                    <a:gd name="connsiteX117" fmla="*/ 391664 w 847073"/>
                    <a:gd name="connsiteY117" fmla="*/ 225186 h 484725"/>
                    <a:gd name="connsiteX118" fmla="*/ 391664 w 847073"/>
                    <a:gd name="connsiteY118" fmla="*/ 223396 h 484725"/>
                    <a:gd name="connsiteX119" fmla="*/ 371323 w 847073"/>
                    <a:gd name="connsiteY119" fmla="*/ 211679 h 484725"/>
                    <a:gd name="connsiteX120" fmla="*/ 368312 w 847073"/>
                    <a:gd name="connsiteY120" fmla="*/ 211679 h 484725"/>
                    <a:gd name="connsiteX121" fmla="*/ 337231 w 847073"/>
                    <a:gd name="connsiteY121" fmla="*/ 229661 h 484725"/>
                    <a:gd name="connsiteX122" fmla="*/ 315913 w 847073"/>
                    <a:gd name="connsiteY122" fmla="*/ 241947 h 484725"/>
                    <a:gd name="connsiteX123" fmla="*/ 315913 w 847073"/>
                    <a:gd name="connsiteY123" fmla="*/ 243737 h 484725"/>
                    <a:gd name="connsiteX124" fmla="*/ 336254 w 847073"/>
                    <a:gd name="connsiteY124" fmla="*/ 255454 h 484725"/>
                    <a:gd name="connsiteX125" fmla="*/ 339346 w 847073"/>
                    <a:gd name="connsiteY125" fmla="*/ 255454 h 484725"/>
                    <a:gd name="connsiteX126" fmla="*/ 360176 w 847073"/>
                    <a:gd name="connsiteY126" fmla="*/ 243086 h 484725"/>
                    <a:gd name="connsiteX127" fmla="*/ 360176 w 847073"/>
                    <a:gd name="connsiteY127" fmla="*/ 241296 h 484725"/>
                    <a:gd name="connsiteX128" fmla="*/ 339834 w 847073"/>
                    <a:gd name="connsiteY128" fmla="*/ 229498 h 484725"/>
                    <a:gd name="connsiteX129" fmla="*/ 337068 w 847073"/>
                    <a:gd name="connsiteY129" fmla="*/ 229661 h 484725"/>
                    <a:gd name="connsiteX130" fmla="*/ 164898 w 847073"/>
                    <a:gd name="connsiteY130" fmla="*/ 421277 h 484725"/>
                    <a:gd name="connsiteX131" fmla="*/ 167990 w 847073"/>
                    <a:gd name="connsiteY131" fmla="*/ 421277 h 484725"/>
                    <a:gd name="connsiteX132" fmla="*/ 189308 w 847073"/>
                    <a:gd name="connsiteY132" fmla="*/ 408909 h 484725"/>
                    <a:gd name="connsiteX133" fmla="*/ 189308 w 847073"/>
                    <a:gd name="connsiteY133" fmla="*/ 407119 h 484725"/>
                    <a:gd name="connsiteX134" fmla="*/ 168966 w 847073"/>
                    <a:gd name="connsiteY134" fmla="*/ 395321 h 484725"/>
                    <a:gd name="connsiteX135" fmla="*/ 165874 w 847073"/>
                    <a:gd name="connsiteY135" fmla="*/ 395321 h 484725"/>
                    <a:gd name="connsiteX136" fmla="*/ 144801 w 847073"/>
                    <a:gd name="connsiteY136" fmla="*/ 407445 h 484725"/>
                    <a:gd name="connsiteX137" fmla="*/ 144801 w 847073"/>
                    <a:gd name="connsiteY137" fmla="*/ 409235 h 484725"/>
                    <a:gd name="connsiteX138" fmla="*/ 88252 w 847073"/>
                    <a:gd name="connsiteY138" fmla="*/ 373190 h 484725"/>
                    <a:gd name="connsiteX139" fmla="*/ 67259 w 847073"/>
                    <a:gd name="connsiteY139" fmla="*/ 385476 h 484725"/>
                    <a:gd name="connsiteX140" fmla="*/ 67259 w 847073"/>
                    <a:gd name="connsiteY140" fmla="*/ 387266 h 484725"/>
                    <a:gd name="connsiteX141" fmla="*/ 87601 w 847073"/>
                    <a:gd name="connsiteY141" fmla="*/ 399064 h 484725"/>
                    <a:gd name="connsiteX142" fmla="*/ 90693 w 847073"/>
                    <a:gd name="connsiteY142" fmla="*/ 399064 h 484725"/>
                    <a:gd name="connsiteX143" fmla="*/ 112010 w 847073"/>
                    <a:gd name="connsiteY143" fmla="*/ 386778 h 484725"/>
                    <a:gd name="connsiteX144" fmla="*/ 112010 w 847073"/>
                    <a:gd name="connsiteY144" fmla="*/ 385069 h 484725"/>
                    <a:gd name="connsiteX145" fmla="*/ 91669 w 847073"/>
                    <a:gd name="connsiteY145" fmla="*/ 373108 h 484725"/>
                    <a:gd name="connsiteX146" fmla="*/ 88333 w 847073"/>
                    <a:gd name="connsiteY146" fmla="*/ 373190 h 484725"/>
                    <a:gd name="connsiteX147" fmla="*/ 127633 w 847073"/>
                    <a:gd name="connsiteY147" fmla="*/ 409235 h 484725"/>
                    <a:gd name="connsiteX148" fmla="*/ 130724 w 847073"/>
                    <a:gd name="connsiteY148" fmla="*/ 409235 h 484725"/>
                    <a:gd name="connsiteX149" fmla="*/ 152042 w 847073"/>
                    <a:gd name="connsiteY149" fmla="*/ 396948 h 484725"/>
                    <a:gd name="connsiteX150" fmla="*/ 152042 w 847073"/>
                    <a:gd name="connsiteY150" fmla="*/ 395240 h 484725"/>
                    <a:gd name="connsiteX151" fmla="*/ 132352 w 847073"/>
                    <a:gd name="connsiteY151" fmla="*/ 383035 h 484725"/>
                    <a:gd name="connsiteX152" fmla="*/ 129260 w 847073"/>
                    <a:gd name="connsiteY152" fmla="*/ 383035 h 484725"/>
                    <a:gd name="connsiteX153" fmla="*/ 107942 w 847073"/>
                    <a:gd name="connsiteY153" fmla="*/ 395647 h 484725"/>
                    <a:gd name="connsiteX154" fmla="*/ 107942 w 847073"/>
                    <a:gd name="connsiteY154" fmla="*/ 397437 h 484725"/>
                    <a:gd name="connsiteX155" fmla="*/ 213717 w 847073"/>
                    <a:gd name="connsiteY155" fmla="*/ 428518 h 484725"/>
                    <a:gd name="connsiteX156" fmla="*/ 234954 w 847073"/>
                    <a:gd name="connsiteY156" fmla="*/ 416232 h 484725"/>
                    <a:gd name="connsiteX157" fmla="*/ 234954 w 847073"/>
                    <a:gd name="connsiteY157" fmla="*/ 414442 h 484725"/>
                    <a:gd name="connsiteX158" fmla="*/ 214612 w 847073"/>
                    <a:gd name="connsiteY158" fmla="*/ 402726 h 484725"/>
                    <a:gd name="connsiteX159" fmla="*/ 211521 w 847073"/>
                    <a:gd name="connsiteY159" fmla="*/ 402726 h 484725"/>
                    <a:gd name="connsiteX160" fmla="*/ 190284 w 847073"/>
                    <a:gd name="connsiteY160" fmla="*/ 415012 h 484725"/>
                    <a:gd name="connsiteX161" fmla="*/ 190284 w 847073"/>
                    <a:gd name="connsiteY161" fmla="*/ 416802 h 484725"/>
                    <a:gd name="connsiteX162" fmla="*/ 210626 w 847073"/>
                    <a:gd name="connsiteY162" fmla="*/ 428518 h 484725"/>
                    <a:gd name="connsiteX163" fmla="*/ 213717 w 847073"/>
                    <a:gd name="connsiteY163" fmla="*/ 428518 h 484725"/>
                    <a:gd name="connsiteX164" fmla="*/ 179544 w 847073"/>
                    <a:gd name="connsiteY164" fmla="*/ 446582 h 484725"/>
                    <a:gd name="connsiteX165" fmla="*/ 182636 w 847073"/>
                    <a:gd name="connsiteY165" fmla="*/ 446582 h 484725"/>
                    <a:gd name="connsiteX166" fmla="*/ 203872 w 847073"/>
                    <a:gd name="connsiteY166" fmla="*/ 434295 h 484725"/>
                    <a:gd name="connsiteX167" fmla="*/ 203872 w 847073"/>
                    <a:gd name="connsiteY167" fmla="*/ 432587 h 484725"/>
                    <a:gd name="connsiteX168" fmla="*/ 183531 w 847073"/>
                    <a:gd name="connsiteY168" fmla="*/ 420789 h 484725"/>
                    <a:gd name="connsiteX169" fmla="*/ 180439 w 847073"/>
                    <a:gd name="connsiteY169" fmla="*/ 420789 h 484725"/>
                    <a:gd name="connsiteX170" fmla="*/ 159202 w 847073"/>
                    <a:gd name="connsiteY170" fmla="*/ 433075 h 484725"/>
                    <a:gd name="connsiteX171" fmla="*/ 159202 w 847073"/>
                    <a:gd name="connsiteY171" fmla="*/ 434865 h 484725"/>
                    <a:gd name="connsiteX172" fmla="*/ 119577 w 847073"/>
                    <a:gd name="connsiteY172" fmla="*/ 355289 h 484725"/>
                    <a:gd name="connsiteX173" fmla="*/ 98178 w 847073"/>
                    <a:gd name="connsiteY173" fmla="*/ 367576 h 484725"/>
                    <a:gd name="connsiteX174" fmla="*/ 98178 w 847073"/>
                    <a:gd name="connsiteY174" fmla="*/ 369366 h 484725"/>
                    <a:gd name="connsiteX175" fmla="*/ 118520 w 847073"/>
                    <a:gd name="connsiteY175" fmla="*/ 381082 h 484725"/>
                    <a:gd name="connsiteX176" fmla="*/ 121612 w 847073"/>
                    <a:gd name="connsiteY176" fmla="*/ 381082 h 484725"/>
                    <a:gd name="connsiteX177" fmla="*/ 142929 w 847073"/>
                    <a:gd name="connsiteY177" fmla="*/ 368796 h 484725"/>
                    <a:gd name="connsiteX178" fmla="*/ 142929 w 847073"/>
                    <a:gd name="connsiteY178" fmla="*/ 367006 h 484725"/>
                    <a:gd name="connsiteX179" fmla="*/ 122588 w 847073"/>
                    <a:gd name="connsiteY179" fmla="*/ 355289 h 484725"/>
                    <a:gd name="connsiteX180" fmla="*/ 119415 w 847073"/>
                    <a:gd name="connsiteY180" fmla="*/ 355289 h 484725"/>
                    <a:gd name="connsiteX181" fmla="*/ 274986 w 847073"/>
                    <a:gd name="connsiteY181" fmla="*/ 265787 h 484725"/>
                    <a:gd name="connsiteX182" fmla="*/ 253749 w 847073"/>
                    <a:gd name="connsiteY182" fmla="*/ 278073 h 484725"/>
                    <a:gd name="connsiteX183" fmla="*/ 253749 w 847073"/>
                    <a:gd name="connsiteY183" fmla="*/ 279863 h 484725"/>
                    <a:gd name="connsiteX184" fmla="*/ 274091 w 847073"/>
                    <a:gd name="connsiteY184" fmla="*/ 291580 h 484725"/>
                    <a:gd name="connsiteX185" fmla="*/ 277183 w 847073"/>
                    <a:gd name="connsiteY185" fmla="*/ 291580 h 484725"/>
                    <a:gd name="connsiteX186" fmla="*/ 298419 w 847073"/>
                    <a:gd name="connsiteY186" fmla="*/ 279294 h 484725"/>
                    <a:gd name="connsiteX187" fmla="*/ 298419 w 847073"/>
                    <a:gd name="connsiteY187" fmla="*/ 277504 h 484725"/>
                    <a:gd name="connsiteX188" fmla="*/ 278078 w 847073"/>
                    <a:gd name="connsiteY188" fmla="*/ 265787 h 484725"/>
                    <a:gd name="connsiteX189" fmla="*/ 274823 w 847073"/>
                    <a:gd name="connsiteY189" fmla="*/ 265543 h 484725"/>
                    <a:gd name="connsiteX190" fmla="*/ 150659 w 847073"/>
                    <a:gd name="connsiteY190" fmla="*/ 337552 h 484725"/>
                    <a:gd name="connsiteX191" fmla="*/ 129423 w 847073"/>
                    <a:gd name="connsiteY191" fmla="*/ 349838 h 484725"/>
                    <a:gd name="connsiteX192" fmla="*/ 129423 w 847073"/>
                    <a:gd name="connsiteY192" fmla="*/ 351628 h 484725"/>
                    <a:gd name="connsiteX193" fmla="*/ 149845 w 847073"/>
                    <a:gd name="connsiteY193" fmla="*/ 363426 h 484725"/>
                    <a:gd name="connsiteX194" fmla="*/ 152856 w 847073"/>
                    <a:gd name="connsiteY194" fmla="*/ 363426 h 484725"/>
                    <a:gd name="connsiteX195" fmla="*/ 173767 w 847073"/>
                    <a:gd name="connsiteY195" fmla="*/ 350489 h 484725"/>
                    <a:gd name="connsiteX196" fmla="*/ 173767 w 847073"/>
                    <a:gd name="connsiteY196" fmla="*/ 348699 h 484725"/>
                    <a:gd name="connsiteX197" fmla="*/ 153425 w 847073"/>
                    <a:gd name="connsiteY197" fmla="*/ 336982 h 484725"/>
                    <a:gd name="connsiteX198" fmla="*/ 150496 w 847073"/>
                    <a:gd name="connsiteY198" fmla="*/ 337308 h 484725"/>
                    <a:gd name="connsiteX199" fmla="*/ 306067 w 847073"/>
                    <a:gd name="connsiteY199" fmla="*/ 248049 h 484725"/>
                    <a:gd name="connsiteX200" fmla="*/ 284831 w 847073"/>
                    <a:gd name="connsiteY200" fmla="*/ 260336 h 484725"/>
                    <a:gd name="connsiteX201" fmla="*/ 284831 w 847073"/>
                    <a:gd name="connsiteY201" fmla="*/ 262126 h 484725"/>
                    <a:gd name="connsiteX202" fmla="*/ 305172 w 847073"/>
                    <a:gd name="connsiteY202" fmla="*/ 273924 h 484725"/>
                    <a:gd name="connsiteX203" fmla="*/ 308264 w 847073"/>
                    <a:gd name="connsiteY203" fmla="*/ 273924 h 484725"/>
                    <a:gd name="connsiteX204" fmla="*/ 329501 w 847073"/>
                    <a:gd name="connsiteY204" fmla="*/ 261637 h 484725"/>
                    <a:gd name="connsiteX205" fmla="*/ 329501 w 847073"/>
                    <a:gd name="connsiteY205" fmla="*/ 259847 h 484725"/>
                    <a:gd name="connsiteX206" fmla="*/ 309078 w 847073"/>
                    <a:gd name="connsiteY206" fmla="*/ 248131 h 484725"/>
                    <a:gd name="connsiteX207" fmla="*/ 305905 w 847073"/>
                    <a:gd name="connsiteY207" fmla="*/ 247561 h 484725"/>
                    <a:gd name="connsiteX208" fmla="*/ 243904 w 847073"/>
                    <a:gd name="connsiteY208" fmla="*/ 283932 h 484725"/>
                    <a:gd name="connsiteX209" fmla="*/ 222668 w 847073"/>
                    <a:gd name="connsiteY209" fmla="*/ 296218 h 484725"/>
                    <a:gd name="connsiteX210" fmla="*/ 222668 w 847073"/>
                    <a:gd name="connsiteY210" fmla="*/ 298008 h 484725"/>
                    <a:gd name="connsiteX211" fmla="*/ 243009 w 847073"/>
                    <a:gd name="connsiteY211" fmla="*/ 309806 h 484725"/>
                    <a:gd name="connsiteX212" fmla="*/ 246101 w 847073"/>
                    <a:gd name="connsiteY212" fmla="*/ 309806 h 484725"/>
                    <a:gd name="connsiteX213" fmla="*/ 267337 w 847073"/>
                    <a:gd name="connsiteY213" fmla="*/ 297520 h 484725"/>
                    <a:gd name="connsiteX214" fmla="*/ 267337 w 847073"/>
                    <a:gd name="connsiteY214" fmla="*/ 295811 h 484725"/>
                    <a:gd name="connsiteX215" fmla="*/ 246996 w 847073"/>
                    <a:gd name="connsiteY215" fmla="*/ 284013 h 484725"/>
                    <a:gd name="connsiteX216" fmla="*/ 243741 w 847073"/>
                    <a:gd name="connsiteY216" fmla="*/ 283443 h 484725"/>
                    <a:gd name="connsiteX217" fmla="*/ 212660 w 847073"/>
                    <a:gd name="connsiteY217" fmla="*/ 301669 h 484725"/>
                    <a:gd name="connsiteX218" fmla="*/ 191423 w 847073"/>
                    <a:gd name="connsiteY218" fmla="*/ 313956 h 484725"/>
                    <a:gd name="connsiteX219" fmla="*/ 191423 w 847073"/>
                    <a:gd name="connsiteY219" fmla="*/ 315746 h 484725"/>
                    <a:gd name="connsiteX220" fmla="*/ 211765 w 847073"/>
                    <a:gd name="connsiteY220" fmla="*/ 327462 h 484725"/>
                    <a:gd name="connsiteX221" fmla="*/ 214857 w 847073"/>
                    <a:gd name="connsiteY221" fmla="*/ 327462 h 484725"/>
                    <a:gd name="connsiteX222" fmla="*/ 236093 w 847073"/>
                    <a:gd name="connsiteY222" fmla="*/ 315176 h 484725"/>
                    <a:gd name="connsiteX223" fmla="*/ 236093 w 847073"/>
                    <a:gd name="connsiteY223" fmla="*/ 313386 h 484725"/>
                    <a:gd name="connsiteX224" fmla="*/ 215752 w 847073"/>
                    <a:gd name="connsiteY224" fmla="*/ 301669 h 484725"/>
                    <a:gd name="connsiteX225" fmla="*/ 212660 w 847073"/>
                    <a:gd name="connsiteY225" fmla="*/ 301669 h 484725"/>
                    <a:gd name="connsiteX226" fmla="*/ 181578 w 847073"/>
                    <a:gd name="connsiteY226" fmla="*/ 319651 h 484725"/>
                    <a:gd name="connsiteX227" fmla="*/ 160342 w 847073"/>
                    <a:gd name="connsiteY227" fmla="*/ 331937 h 484725"/>
                    <a:gd name="connsiteX228" fmla="*/ 160342 w 847073"/>
                    <a:gd name="connsiteY228" fmla="*/ 333727 h 484725"/>
                    <a:gd name="connsiteX229" fmla="*/ 180764 w 847073"/>
                    <a:gd name="connsiteY229" fmla="*/ 345444 h 484725"/>
                    <a:gd name="connsiteX230" fmla="*/ 183856 w 847073"/>
                    <a:gd name="connsiteY230" fmla="*/ 345444 h 484725"/>
                    <a:gd name="connsiteX231" fmla="*/ 205093 w 847073"/>
                    <a:gd name="connsiteY231" fmla="*/ 333158 h 484725"/>
                    <a:gd name="connsiteX232" fmla="*/ 205093 w 847073"/>
                    <a:gd name="connsiteY232" fmla="*/ 331368 h 484725"/>
                    <a:gd name="connsiteX233" fmla="*/ 184751 w 847073"/>
                    <a:gd name="connsiteY233" fmla="*/ 319570 h 484725"/>
                    <a:gd name="connsiteX234" fmla="*/ 181578 w 847073"/>
                    <a:gd name="connsiteY234" fmla="*/ 319407 h 484725"/>
                    <a:gd name="connsiteX235" fmla="*/ 323561 w 847073"/>
                    <a:gd name="connsiteY235" fmla="*/ 331693 h 484725"/>
                    <a:gd name="connsiteX236" fmla="*/ 344798 w 847073"/>
                    <a:gd name="connsiteY236" fmla="*/ 319407 h 484725"/>
                    <a:gd name="connsiteX237" fmla="*/ 344798 w 847073"/>
                    <a:gd name="connsiteY237" fmla="*/ 317617 h 484725"/>
                    <a:gd name="connsiteX238" fmla="*/ 324456 w 847073"/>
                    <a:gd name="connsiteY238" fmla="*/ 305819 h 484725"/>
                    <a:gd name="connsiteX239" fmla="*/ 321364 w 847073"/>
                    <a:gd name="connsiteY239" fmla="*/ 305819 h 484725"/>
                    <a:gd name="connsiteX240" fmla="*/ 300290 w 847073"/>
                    <a:gd name="connsiteY240" fmla="*/ 317942 h 484725"/>
                    <a:gd name="connsiteX241" fmla="*/ 300290 w 847073"/>
                    <a:gd name="connsiteY241" fmla="*/ 319733 h 484725"/>
                    <a:gd name="connsiteX242" fmla="*/ 320632 w 847073"/>
                    <a:gd name="connsiteY242" fmla="*/ 331449 h 484725"/>
                    <a:gd name="connsiteX243" fmla="*/ 323561 w 847073"/>
                    <a:gd name="connsiteY243" fmla="*/ 331449 h 484725"/>
                    <a:gd name="connsiteX244" fmla="*/ 613548 w 847073"/>
                    <a:gd name="connsiteY244" fmla="*/ 70265 h 484725"/>
                    <a:gd name="connsiteX245" fmla="*/ 592312 w 847073"/>
                    <a:gd name="connsiteY245" fmla="*/ 82470 h 484725"/>
                    <a:gd name="connsiteX246" fmla="*/ 592312 w 847073"/>
                    <a:gd name="connsiteY246" fmla="*/ 84260 h 484725"/>
                    <a:gd name="connsiteX247" fmla="*/ 612409 w 847073"/>
                    <a:gd name="connsiteY247" fmla="*/ 95814 h 484725"/>
                    <a:gd name="connsiteX248" fmla="*/ 615420 w 847073"/>
                    <a:gd name="connsiteY248" fmla="*/ 95814 h 484725"/>
                    <a:gd name="connsiteX249" fmla="*/ 636738 w 847073"/>
                    <a:gd name="connsiteY249" fmla="*/ 83528 h 484725"/>
                    <a:gd name="connsiteX250" fmla="*/ 636738 w 847073"/>
                    <a:gd name="connsiteY250" fmla="*/ 81738 h 484725"/>
                    <a:gd name="connsiteX251" fmla="*/ 616396 w 847073"/>
                    <a:gd name="connsiteY251" fmla="*/ 69940 h 484725"/>
                    <a:gd name="connsiteX252" fmla="*/ 613548 w 847073"/>
                    <a:gd name="connsiteY252" fmla="*/ 70021 h 484725"/>
                    <a:gd name="connsiteX253" fmla="*/ 575957 w 847073"/>
                    <a:gd name="connsiteY253" fmla="*/ 91990 h 484725"/>
                    <a:gd name="connsiteX254" fmla="*/ 554640 w 847073"/>
                    <a:gd name="connsiteY254" fmla="*/ 104276 h 484725"/>
                    <a:gd name="connsiteX255" fmla="*/ 554640 w 847073"/>
                    <a:gd name="connsiteY255" fmla="*/ 105985 h 484725"/>
                    <a:gd name="connsiteX256" fmla="*/ 574981 w 847073"/>
                    <a:gd name="connsiteY256" fmla="*/ 117783 h 484725"/>
                    <a:gd name="connsiteX257" fmla="*/ 578073 w 847073"/>
                    <a:gd name="connsiteY257" fmla="*/ 117783 h 484725"/>
                    <a:gd name="connsiteX258" fmla="*/ 599309 w 847073"/>
                    <a:gd name="connsiteY258" fmla="*/ 105497 h 484725"/>
                    <a:gd name="connsiteX259" fmla="*/ 599309 w 847073"/>
                    <a:gd name="connsiteY259" fmla="*/ 103707 h 484725"/>
                    <a:gd name="connsiteX260" fmla="*/ 578968 w 847073"/>
                    <a:gd name="connsiteY260" fmla="*/ 91909 h 484725"/>
                    <a:gd name="connsiteX261" fmla="*/ 575957 w 847073"/>
                    <a:gd name="connsiteY261" fmla="*/ 91746 h 484725"/>
                    <a:gd name="connsiteX262" fmla="*/ 644630 w 847073"/>
                    <a:gd name="connsiteY262" fmla="*/ 52284 h 484725"/>
                    <a:gd name="connsiteX263" fmla="*/ 623394 w 847073"/>
                    <a:gd name="connsiteY263" fmla="*/ 64570 h 484725"/>
                    <a:gd name="connsiteX264" fmla="*/ 623394 w 847073"/>
                    <a:gd name="connsiteY264" fmla="*/ 66360 h 484725"/>
                    <a:gd name="connsiteX265" fmla="*/ 643816 w 847073"/>
                    <a:gd name="connsiteY265" fmla="*/ 78076 h 484725"/>
                    <a:gd name="connsiteX266" fmla="*/ 646908 w 847073"/>
                    <a:gd name="connsiteY266" fmla="*/ 78076 h 484725"/>
                    <a:gd name="connsiteX267" fmla="*/ 668145 w 847073"/>
                    <a:gd name="connsiteY267" fmla="*/ 65790 h 484725"/>
                    <a:gd name="connsiteX268" fmla="*/ 668145 w 847073"/>
                    <a:gd name="connsiteY268" fmla="*/ 64000 h 484725"/>
                    <a:gd name="connsiteX269" fmla="*/ 647803 w 847073"/>
                    <a:gd name="connsiteY269" fmla="*/ 52284 h 484725"/>
                    <a:gd name="connsiteX270" fmla="*/ 644955 w 847073"/>
                    <a:gd name="connsiteY270" fmla="*/ 52040 h 484725"/>
                    <a:gd name="connsiteX271" fmla="*/ 472786 w 847073"/>
                    <a:gd name="connsiteY271" fmla="*/ 211923 h 484725"/>
                    <a:gd name="connsiteX272" fmla="*/ 494103 w 847073"/>
                    <a:gd name="connsiteY272" fmla="*/ 199637 h 484725"/>
                    <a:gd name="connsiteX273" fmla="*/ 494103 w 847073"/>
                    <a:gd name="connsiteY273" fmla="*/ 197847 h 484725"/>
                    <a:gd name="connsiteX274" fmla="*/ 473762 w 847073"/>
                    <a:gd name="connsiteY274" fmla="*/ 186130 h 484725"/>
                    <a:gd name="connsiteX275" fmla="*/ 470670 w 847073"/>
                    <a:gd name="connsiteY275" fmla="*/ 186130 h 484725"/>
                    <a:gd name="connsiteX276" fmla="*/ 449678 w 847073"/>
                    <a:gd name="connsiteY276" fmla="*/ 198254 h 484725"/>
                    <a:gd name="connsiteX277" fmla="*/ 449678 w 847073"/>
                    <a:gd name="connsiteY277" fmla="*/ 200044 h 484725"/>
                    <a:gd name="connsiteX278" fmla="*/ 470019 w 847073"/>
                    <a:gd name="connsiteY278" fmla="*/ 211760 h 484725"/>
                    <a:gd name="connsiteX279" fmla="*/ 472786 w 847073"/>
                    <a:gd name="connsiteY279" fmla="*/ 211679 h 484725"/>
                    <a:gd name="connsiteX280" fmla="*/ 678804 w 847073"/>
                    <a:gd name="connsiteY280" fmla="*/ 34220 h 484725"/>
                    <a:gd name="connsiteX281" fmla="*/ 675712 w 847073"/>
                    <a:gd name="connsiteY281" fmla="*/ 34220 h 484725"/>
                    <a:gd name="connsiteX282" fmla="*/ 654475 w 847073"/>
                    <a:gd name="connsiteY282" fmla="*/ 46507 h 484725"/>
                    <a:gd name="connsiteX283" fmla="*/ 654475 w 847073"/>
                    <a:gd name="connsiteY283" fmla="*/ 48297 h 484725"/>
                    <a:gd name="connsiteX284" fmla="*/ 674817 w 847073"/>
                    <a:gd name="connsiteY284" fmla="*/ 60095 h 484725"/>
                    <a:gd name="connsiteX285" fmla="*/ 677909 w 847073"/>
                    <a:gd name="connsiteY285" fmla="*/ 60095 h 484725"/>
                    <a:gd name="connsiteX286" fmla="*/ 699145 w 847073"/>
                    <a:gd name="connsiteY286" fmla="*/ 47808 h 484725"/>
                    <a:gd name="connsiteX287" fmla="*/ 699145 w 847073"/>
                    <a:gd name="connsiteY287" fmla="*/ 46018 h 484725"/>
                    <a:gd name="connsiteX288" fmla="*/ 354643 w 847073"/>
                    <a:gd name="connsiteY288" fmla="*/ 313712 h 484725"/>
                    <a:gd name="connsiteX289" fmla="*/ 375879 w 847073"/>
                    <a:gd name="connsiteY289" fmla="*/ 301425 h 484725"/>
                    <a:gd name="connsiteX290" fmla="*/ 375879 w 847073"/>
                    <a:gd name="connsiteY290" fmla="*/ 299635 h 484725"/>
                    <a:gd name="connsiteX291" fmla="*/ 355538 w 847073"/>
                    <a:gd name="connsiteY291" fmla="*/ 287919 h 484725"/>
                    <a:gd name="connsiteX292" fmla="*/ 352446 w 847073"/>
                    <a:gd name="connsiteY292" fmla="*/ 287919 h 484725"/>
                    <a:gd name="connsiteX293" fmla="*/ 331209 w 847073"/>
                    <a:gd name="connsiteY293" fmla="*/ 300205 h 484725"/>
                    <a:gd name="connsiteX294" fmla="*/ 331209 w 847073"/>
                    <a:gd name="connsiteY294" fmla="*/ 301995 h 484725"/>
                    <a:gd name="connsiteX295" fmla="*/ 351551 w 847073"/>
                    <a:gd name="connsiteY295" fmla="*/ 313712 h 484725"/>
                    <a:gd name="connsiteX296" fmla="*/ 354643 w 847073"/>
                    <a:gd name="connsiteY296" fmla="*/ 313467 h 484725"/>
                    <a:gd name="connsiteX297" fmla="*/ 735841 w 847073"/>
                    <a:gd name="connsiteY297" fmla="*/ 93617 h 484725"/>
                    <a:gd name="connsiteX298" fmla="*/ 757159 w 847073"/>
                    <a:gd name="connsiteY298" fmla="*/ 81331 h 484725"/>
                    <a:gd name="connsiteX299" fmla="*/ 757159 w 847073"/>
                    <a:gd name="connsiteY299" fmla="*/ 79541 h 484725"/>
                    <a:gd name="connsiteX300" fmla="*/ 736817 w 847073"/>
                    <a:gd name="connsiteY300" fmla="*/ 67824 h 484725"/>
                    <a:gd name="connsiteX301" fmla="*/ 733725 w 847073"/>
                    <a:gd name="connsiteY301" fmla="*/ 67824 h 484725"/>
                    <a:gd name="connsiteX302" fmla="*/ 712408 w 847073"/>
                    <a:gd name="connsiteY302" fmla="*/ 80111 h 484725"/>
                    <a:gd name="connsiteX303" fmla="*/ 712408 w 847073"/>
                    <a:gd name="connsiteY303" fmla="*/ 81901 h 484725"/>
                    <a:gd name="connsiteX304" fmla="*/ 732749 w 847073"/>
                    <a:gd name="connsiteY304" fmla="*/ 93617 h 484725"/>
                    <a:gd name="connsiteX305" fmla="*/ 735841 w 847073"/>
                    <a:gd name="connsiteY305" fmla="*/ 93373 h 484725"/>
                    <a:gd name="connsiteX306" fmla="*/ 675712 w 847073"/>
                    <a:gd name="connsiteY306" fmla="*/ 94756 h 484725"/>
                    <a:gd name="connsiteX307" fmla="*/ 696948 w 847073"/>
                    <a:gd name="connsiteY307" fmla="*/ 82470 h 484725"/>
                    <a:gd name="connsiteX308" fmla="*/ 696948 w 847073"/>
                    <a:gd name="connsiteY308" fmla="*/ 80680 h 484725"/>
                    <a:gd name="connsiteX309" fmla="*/ 676525 w 847073"/>
                    <a:gd name="connsiteY309" fmla="*/ 68963 h 484725"/>
                    <a:gd name="connsiteX310" fmla="*/ 673433 w 847073"/>
                    <a:gd name="connsiteY310" fmla="*/ 68963 h 484725"/>
                    <a:gd name="connsiteX311" fmla="*/ 652197 w 847073"/>
                    <a:gd name="connsiteY311" fmla="*/ 81250 h 484725"/>
                    <a:gd name="connsiteX312" fmla="*/ 652197 w 847073"/>
                    <a:gd name="connsiteY312" fmla="*/ 83040 h 484725"/>
                    <a:gd name="connsiteX313" fmla="*/ 672538 w 847073"/>
                    <a:gd name="connsiteY313" fmla="*/ 94838 h 484725"/>
                    <a:gd name="connsiteX314" fmla="*/ 675712 w 847073"/>
                    <a:gd name="connsiteY314" fmla="*/ 94512 h 484725"/>
                    <a:gd name="connsiteX315" fmla="*/ 708258 w 847073"/>
                    <a:gd name="connsiteY315" fmla="*/ 50982 h 484725"/>
                    <a:gd name="connsiteX316" fmla="*/ 705166 w 847073"/>
                    <a:gd name="connsiteY316" fmla="*/ 50982 h 484725"/>
                    <a:gd name="connsiteX317" fmla="*/ 683848 w 847073"/>
                    <a:gd name="connsiteY317" fmla="*/ 63268 h 484725"/>
                    <a:gd name="connsiteX318" fmla="*/ 683848 w 847073"/>
                    <a:gd name="connsiteY318" fmla="*/ 64977 h 484725"/>
                    <a:gd name="connsiteX319" fmla="*/ 704190 w 847073"/>
                    <a:gd name="connsiteY319" fmla="*/ 76775 h 484725"/>
                    <a:gd name="connsiteX320" fmla="*/ 707282 w 847073"/>
                    <a:gd name="connsiteY320" fmla="*/ 76775 h 484725"/>
                    <a:gd name="connsiteX321" fmla="*/ 728518 w 847073"/>
                    <a:gd name="connsiteY321" fmla="*/ 64488 h 484725"/>
                    <a:gd name="connsiteX322" fmla="*/ 728518 w 847073"/>
                    <a:gd name="connsiteY322" fmla="*/ 62698 h 484725"/>
                    <a:gd name="connsiteX323" fmla="*/ 714767 w 847073"/>
                    <a:gd name="connsiteY323" fmla="*/ 47239 h 484725"/>
                    <a:gd name="connsiteX324" fmla="*/ 764156 w 847073"/>
                    <a:gd name="connsiteY324" fmla="*/ 75798 h 484725"/>
                    <a:gd name="connsiteX325" fmla="*/ 767248 w 847073"/>
                    <a:gd name="connsiteY325" fmla="*/ 75798 h 484725"/>
                    <a:gd name="connsiteX326" fmla="*/ 788566 w 847073"/>
                    <a:gd name="connsiteY326" fmla="*/ 63512 h 484725"/>
                    <a:gd name="connsiteX327" fmla="*/ 788566 w 847073"/>
                    <a:gd name="connsiteY327" fmla="*/ 61722 h 484725"/>
                    <a:gd name="connsiteX328" fmla="*/ 739177 w 847073"/>
                    <a:gd name="connsiteY328" fmla="*/ 33244 h 484725"/>
                    <a:gd name="connsiteX329" fmla="*/ 736085 w 847073"/>
                    <a:gd name="connsiteY329" fmla="*/ 33244 h 484725"/>
                    <a:gd name="connsiteX330" fmla="*/ 714767 w 847073"/>
                    <a:gd name="connsiteY330" fmla="*/ 45530 h 484725"/>
                    <a:gd name="connsiteX331" fmla="*/ 714442 w 847073"/>
                    <a:gd name="connsiteY331" fmla="*/ 46995 h 484725"/>
                    <a:gd name="connsiteX332" fmla="*/ 642921 w 847073"/>
                    <a:gd name="connsiteY332" fmla="*/ 87027 h 484725"/>
                    <a:gd name="connsiteX333" fmla="*/ 621685 w 847073"/>
                    <a:gd name="connsiteY333" fmla="*/ 99313 h 484725"/>
                    <a:gd name="connsiteX334" fmla="*/ 621685 w 847073"/>
                    <a:gd name="connsiteY334" fmla="*/ 101103 h 484725"/>
                    <a:gd name="connsiteX335" fmla="*/ 642026 w 847073"/>
                    <a:gd name="connsiteY335" fmla="*/ 112820 h 484725"/>
                    <a:gd name="connsiteX336" fmla="*/ 645118 w 847073"/>
                    <a:gd name="connsiteY336" fmla="*/ 112820 h 484725"/>
                    <a:gd name="connsiteX337" fmla="*/ 666355 w 847073"/>
                    <a:gd name="connsiteY337" fmla="*/ 100533 h 484725"/>
                    <a:gd name="connsiteX338" fmla="*/ 666355 w 847073"/>
                    <a:gd name="connsiteY338" fmla="*/ 98743 h 484725"/>
                    <a:gd name="connsiteX339" fmla="*/ 646013 w 847073"/>
                    <a:gd name="connsiteY339" fmla="*/ 87027 h 484725"/>
                    <a:gd name="connsiteX340" fmla="*/ 642596 w 847073"/>
                    <a:gd name="connsiteY340" fmla="*/ 86783 h 484725"/>
                    <a:gd name="connsiteX341" fmla="*/ 408995 w 847073"/>
                    <a:gd name="connsiteY341" fmla="*/ 221850 h 484725"/>
                    <a:gd name="connsiteX342" fmla="*/ 387677 w 847073"/>
                    <a:gd name="connsiteY342" fmla="*/ 234136 h 484725"/>
                    <a:gd name="connsiteX343" fmla="*/ 387677 w 847073"/>
                    <a:gd name="connsiteY343" fmla="*/ 235926 h 484725"/>
                    <a:gd name="connsiteX344" fmla="*/ 408019 w 847073"/>
                    <a:gd name="connsiteY344" fmla="*/ 247642 h 484725"/>
                    <a:gd name="connsiteX345" fmla="*/ 411111 w 847073"/>
                    <a:gd name="connsiteY345" fmla="*/ 247642 h 484725"/>
                    <a:gd name="connsiteX346" fmla="*/ 432428 w 847073"/>
                    <a:gd name="connsiteY346" fmla="*/ 235356 h 484725"/>
                    <a:gd name="connsiteX347" fmla="*/ 432428 w 847073"/>
                    <a:gd name="connsiteY347" fmla="*/ 233566 h 484725"/>
                    <a:gd name="connsiteX348" fmla="*/ 412087 w 847073"/>
                    <a:gd name="connsiteY348" fmla="*/ 221850 h 484725"/>
                    <a:gd name="connsiteX349" fmla="*/ 408995 w 847073"/>
                    <a:gd name="connsiteY349" fmla="*/ 221850 h 484725"/>
                    <a:gd name="connsiteX350" fmla="*/ 701911 w 847073"/>
                    <a:gd name="connsiteY350" fmla="*/ 111436 h 484725"/>
                    <a:gd name="connsiteX351" fmla="*/ 705003 w 847073"/>
                    <a:gd name="connsiteY351" fmla="*/ 111436 h 484725"/>
                    <a:gd name="connsiteX352" fmla="*/ 726321 w 847073"/>
                    <a:gd name="connsiteY352" fmla="*/ 99232 h 484725"/>
                    <a:gd name="connsiteX353" fmla="*/ 726321 w 847073"/>
                    <a:gd name="connsiteY353" fmla="*/ 97441 h 484725"/>
                    <a:gd name="connsiteX354" fmla="*/ 705980 w 847073"/>
                    <a:gd name="connsiteY354" fmla="*/ 85644 h 484725"/>
                    <a:gd name="connsiteX355" fmla="*/ 702888 w 847073"/>
                    <a:gd name="connsiteY355" fmla="*/ 85644 h 484725"/>
                    <a:gd name="connsiteX356" fmla="*/ 681570 w 847073"/>
                    <a:gd name="connsiteY356" fmla="*/ 97848 h 484725"/>
                    <a:gd name="connsiteX357" fmla="*/ 681570 w 847073"/>
                    <a:gd name="connsiteY357" fmla="*/ 99638 h 484725"/>
                    <a:gd name="connsiteX358" fmla="*/ 439751 w 847073"/>
                    <a:gd name="connsiteY358" fmla="*/ 204031 h 484725"/>
                    <a:gd name="connsiteX359" fmla="*/ 418433 w 847073"/>
                    <a:gd name="connsiteY359" fmla="*/ 216235 h 484725"/>
                    <a:gd name="connsiteX360" fmla="*/ 418433 w 847073"/>
                    <a:gd name="connsiteY360" fmla="*/ 218025 h 484725"/>
                    <a:gd name="connsiteX361" fmla="*/ 438775 w 847073"/>
                    <a:gd name="connsiteY361" fmla="*/ 229824 h 484725"/>
                    <a:gd name="connsiteX362" fmla="*/ 441867 w 847073"/>
                    <a:gd name="connsiteY362" fmla="*/ 229824 h 484725"/>
                    <a:gd name="connsiteX363" fmla="*/ 463185 w 847073"/>
                    <a:gd name="connsiteY363" fmla="*/ 217619 h 484725"/>
                    <a:gd name="connsiteX364" fmla="*/ 463185 w 847073"/>
                    <a:gd name="connsiteY364" fmla="*/ 215829 h 484725"/>
                    <a:gd name="connsiteX365" fmla="*/ 442843 w 847073"/>
                    <a:gd name="connsiteY365" fmla="*/ 204031 h 484725"/>
                    <a:gd name="connsiteX366" fmla="*/ 439751 w 847073"/>
                    <a:gd name="connsiteY366" fmla="*/ 204031 h 484725"/>
                    <a:gd name="connsiteX367" fmla="*/ 196061 w 847073"/>
                    <a:gd name="connsiteY367" fmla="*/ 403376 h 484725"/>
                    <a:gd name="connsiteX368" fmla="*/ 199153 w 847073"/>
                    <a:gd name="connsiteY368" fmla="*/ 403376 h 484725"/>
                    <a:gd name="connsiteX369" fmla="*/ 220471 w 847073"/>
                    <a:gd name="connsiteY369" fmla="*/ 391172 h 484725"/>
                    <a:gd name="connsiteX370" fmla="*/ 220471 w 847073"/>
                    <a:gd name="connsiteY370" fmla="*/ 389381 h 484725"/>
                    <a:gd name="connsiteX371" fmla="*/ 200129 w 847073"/>
                    <a:gd name="connsiteY371" fmla="*/ 377665 h 484725"/>
                    <a:gd name="connsiteX372" fmla="*/ 197037 w 847073"/>
                    <a:gd name="connsiteY372" fmla="*/ 377665 h 484725"/>
                    <a:gd name="connsiteX373" fmla="*/ 175720 w 847073"/>
                    <a:gd name="connsiteY373" fmla="*/ 389951 h 484725"/>
                    <a:gd name="connsiteX374" fmla="*/ 175720 w 847073"/>
                    <a:gd name="connsiteY374" fmla="*/ 391741 h 484725"/>
                    <a:gd name="connsiteX375" fmla="*/ 159935 w 847073"/>
                    <a:gd name="connsiteY375" fmla="*/ 365541 h 484725"/>
                    <a:gd name="connsiteX376" fmla="*/ 138698 w 847073"/>
                    <a:gd name="connsiteY376" fmla="*/ 377827 h 484725"/>
                    <a:gd name="connsiteX377" fmla="*/ 138698 w 847073"/>
                    <a:gd name="connsiteY377" fmla="*/ 379618 h 484725"/>
                    <a:gd name="connsiteX378" fmla="*/ 159040 w 847073"/>
                    <a:gd name="connsiteY378" fmla="*/ 391334 h 484725"/>
                    <a:gd name="connsiteX379" fmla="*/ 162132 w 847073"/>
                    <a:gd name="connsiteY379" fmla="*/ 391334 h 484725"/>
                    <a:gd name="connsiteX380" fmla="*/ 183449 w 847073"/>
                    <a:gd name="connsiteY380" fmla="*/ 379048 h 484725"/>
                    <a:gd name="connsiteX381" fmla="*/ 183449 w 847073"/>
                    <a:gd name="connsiteY381" fmla="*/ 377258 h 484725"/>
                    <a:gd name="connsiteX382" fmla="*/ 163108 w 847073"/>
                    <a:gd name="connsiteY382" fmla="*/ 365541 h 484725"/>
                    <a:gd name="connsiteX383" fmla="*/ 159935 w 847073"/>
                    <a:gd name="connsiteY383" fmla="*/ 365460 h 484725"/>
                    <a:gd name="connsiteX384" fmla="*/ 229991 w 847073"/>
                    <a:gd name="connsiteY384" fmla="*/ 385232 h 484725"/>
                    <a:gd name="connsiteX385" fmla="*/ 251308 w 847073"/>
                    <a:gd name="connsiteY385" fmla="*/ 373027 h 484725"/>
                    <a:gd name="connsiteX386" fmla="*/ 251308 w 847073"/>
                    <a:gd name="connsiteY386" fmla="*/ 371237 h 484725"/>
                    <a:gd name="connsiteX387" fmla="*/ 230967 w 847073"/>
                    <a:gd name="connsiteY387" fmla="*/ 359439 h 484725"/>
                    <a:gd name="connsiteX388" fmla="*/ 227875 w 847073"/>
                    <a:gd name="connsiteY388" fmla="*/ 359439 h 484725"/>
                    <a:gd name="connsiteX389" fmla="*/ 206639 w 847073"/>
                    <a:gd name="connsiteY389" fmla="*/ 371725 h 484725"/>
                    <a:gd name="connsiteX390" fmla="*/ 206639 w 847073"/>
                    <a:gd name="connsiteY390" fmla="*/ 373515 h 484725"/>
                    <a:gd name="connsiteX391" fmla="*/ 226980 w 847073"/>
                    <a:gd name="connsiteY391" fmla="*/ 385313 h 484725"/>
                    <a:gd name="connsiteX392" fmla="*/ 229991 w 847073"/>
                    <a:gd name="connsiteY392" fmla="*/ 385232 h 484725"/>
                    <a:gd name="connsiteX393" fmla="*/ 261072 w 847073"/>
                    <a:gd name="connsiteY393" fmla="*/ 367331 h 484725"/>
                    <a:gd name="connsiteX394" fmla="*/ 282390 w 847073"/>
                    <a:gd name="connsiteY394" fmla="*/ 355045 h 484725"/>
                    <a:gd name="connsiteX395" fmla="*/ 282390 w 847073"/>
                    <a:gd name="connsiteY395" fmla="*/ 353255 h 484725"/>
                    <a:gd name="connsiteX396" fmla="*/ 262537 w 847073"/>
                    <a:gd name="connsiteY396" fmla="*/ 341538 h 484725"/>
                    <a:gd name="connsiteX397" fmla="*/ 259445 w 847073"/>
                    <a:gd name="connsiteY397" fmla="*/ 341538 h 484725"/>
                    <a:gd name="connsiteX398" fmla="*/ 238127 w 847073"/>
                    <a:gd name="connsiteY398" fmla="*/ 353906 h 484725"/>
                    <a:gd name="connsiteX399" fmla="*/ 238127 w 847073"/>
                    <a:gd name="connsiteY399" fmla="*/ 355696 h 484725"/>
                    <a:gd name="connsiteX400" fmla="*/ 258550 w 847073"/>
                    <a:gd name="connsiteY400" fmla="*/ 367413 h 484725"/>
                    <a:gd name="connsiteX401" fmla="*/ 261316 w 847073"/>
                    <a:gd name="connsiteY401" fmla="*/ 367331 h 484725"/>
                    <a:gd name="connsiteX402" fmla="*/ 292235 w 847073"/>
                    <a:gd name="connsiteY402" fmla="*/ 349349 h 484725"/>
                    <a:gd name="connsiteX403" fmla="*/ 313472 w 847073"/>
                    <a:gd name="connsiteY403" fmla="*/ 337063 h 484725"/>
                    <a:gd name="connsiteX404" fmla="*/ 313472 w 847073"/>
                    <a:gd name="connsiteY404" fmla="*/ 335273 h 484725"/>
                    <a:gd name="connsiteX405" fmla="*/ 293130 w 847073"/>
                    <a:gd name="connsiteY405" fmla="*/ 323557 h 484725"/>
                    <a:gd name="connsiteX406" fmla="*/ 290038 w 847073"/>
                    <a:gd name="connsiteY406" fmla="*/ 323557 h 484725"/>
                    <a:gd name="connsiteX407" fmla="*/ 268802 w 847073"/>
                    <a:gd name="connsiteY407" fmla="*/ 335843 h 484725"/>
                    <a:gd name="connsiteX408" fmla="*/ 268802 w 847073"/>
                    <a:gd name="connsiteY408" fmla="*/ 337633 h 484725"/>
                    <a:gd name="connsiteX409" fmla="*/ 289225 w 847073"/>
                    <a:gd name="connsiteY409" fmla="*/ 349431 h 484725"/>
                    <a:gd name="connsiteX410" fmla="*/ 292479 w 847073"/>
                    <a:gd name="connsiteY410" fmla="*/ 349349 h 484725"/>
                    <a:gd name="connsiteX411" fmla="*/ 190772 w 847073"/>
                    <a:gd name="connsiteY411" fmla="*/ 347478 h 484725"/>
                    <a:gd name="connsiteX412" fmla="*/ 169536 w 847073"/>
                    <a:gd name="connsiteY412" fmla="*/ 359765 h 484725"/>
                    <a:gd name="connsiteX413" fmla="*/ 169536 w 847073"/>
                    <a:gd name="connsiteY413" fmla="*/ 361554 h 484725"/>
                    <a:gd name="connsiteX414" fmla="*/ 189959 w 847073"/>
                    <a:gd name="connsiteY414" fmla="*/ 373352 h 484725"/>
                    <a:gd name="connsiteX415" fmla="*/ 193051 w 847073"/>
                    <a:gd name="connsiteY415" fmla="*/ 373352 h 484725"/>
                    <a:gd name="connsiteX416" fmla="*/ 214287 w 847073"/>
                    <a:gd name="connsiteY416" fmla="*/ 361066 h 484725"/>
                    <a:gd name="connsiteX417" fmla="*/ 214287 w 847073"/>
                    <a:gd name="connsiteY417" fmla="*/ 359276 h 484725"/>
                    <a:gd name="connsiteX418" fmla="*/ 193946 w 847073"/>
                    <a:gd name="connsiteY418" fmla="*/ 347560 h 484725"/>
                    <a:gd name="connsiteX419" fmla="*/ 191016 w 847073"/>
                    <a:gd name="connsiteY419" fmla="*/ 347478 h 484725"/>
                    <a:gd name="connsiteX420" fmla="*/ 221854 w 847073"/>
                    <a:gd name="connsiteY420" fmla="*/ 329578 h 484725"/>
                    <a:gd name="connsiteX421" fmla="*/ 200618 w 847073"/>
                    <a:gd name="connsiteY421" fmla="*/ 341864 h 484725"/>
                    <a:gd name="connsiteX422" fmla="*/ 200618 w 847073"/>
                    <a:gd name="connsiteY422" fmla="*/ 343654 h 484725"/>
                    <a:gd name="connsiteX423" fmla="*/ 220959 w 847073"/>
                    <a:gd name="connsiteY423" fmla="*/ 355371 h 484725"/>
                    <a:gd name="connsiteX424" fmla="*/ 224051 w 847073"/>
                    <a:gd name="connsiteY424" fmla="*/ 355371 h 484725"/>
                    <a:gd name="connsiteX425" fmla="*/ 245287 w 847073"/>
                    <a:gd name="connsiteY425" fmla="*/ 343084 h 484725"/>
                    <a:gd name="connsiteX426" fmla="*/ 245287 w 847073"/>
                    <a:gd name="connsiteY426" fmla="*/ 341294 h 484725"/>
                    <a:gd name="connsiteX427" fmla="*/ 224946 w 847073"/>
                    <a:gd name="connsiteY427" fmla="*/ 329496 h 484725"/>
                    <a:gd name="connsiteX428" fmla="*/ 221854 w 847073"/>
                    <a:gd name="connsiteY428" fmla="*/ 329578 h 484725"/>
                    <a:gd name="connsiteX429" fmla="*/ 346262 w 847073"/>
                    <a:gd name="connsiteY429" fmla="*/ 257732 h 484725"/>
                    <a:gd name="connsiteX430" fmla="*/ 324944 w 847073"/>
                    <a:gd name="connsiteY430" fmla="*/ 270018 h 484725"/>
                    <a:gd name="connsiteX431" fmla="*/ 324944 w 847073"/>
                    <a:gd name="connsiteY431" fmla="*/ 271808 h 484725"/>
                    <a:gd name="connsiteX432" fmla="*/ 345286 w 847073"/>
                    <a:gd name="connsiteY432" fmla="*/ 283606 h 484725"/>
                    <a:gd name="connsiteX433" fmla="*/ 348378 w 847073"/>
                    <a:gd name="connsiteY433" fmla="*/ 283606 h 484725"/>
                    <a:gd name="connsiteX434" fmla="*/ 369614 w 847073"/>
                    <a:gd name="connsiteY434" fmla="*/ 271320 h 484725"/>
                    <a:gd name="connsiteX435" fmla="*/ 369614 w 847073"/>
                    <a:gd name="connsiteY435" fmla="*/ 269530 h 484725"/>
                    <a:gd name="connsiteX436" fmla="*/ 349273 w 847073"/>
                    <a:gd name="connsiteY436" fmla="*/ 257813 h 484725"/>
                    <a:gd name="connsiteX437" fmla="*/ 346506 w 847073"/>
                    <a:gd name="connsiteY437" fmla="*/ 257732 h 484725"/>
                    <a:gd name="connsiteX438" fmla="*/ 315099 w 847073"/>
                    <a:gd name="connsiteY438" fmla="*/ 275714 h 484725"/>
                    <a:gd name="connsiteX439" fmla="*/ 293863 w 847073"/>
                    <a:gd name="connsiteY439" fmla="*/ 288000 h 484725"/>
                    <a:gd name="connsiteX440" fmla="*/ 293863 w 847073"/>
                    <a:gd name="connsiteY440" fmla="*/ 289790 h 484725"/>
                    <a:gd name="connsiteX441" fmla="*/ 314204 w 847073"/>
                    <a:gd name="connsiteY441" fmla="*/ 301507 h 484725"/>
                    <a:gd name="connsiteX442" fmla="*/ 317296 w 847073"/>
                    <a:gd name="connsiteY442" fmla="*/ 301507 h 484725"/>
                    <a:gd name="connsiteX443" fmla="*/ 338532 w 847073"/>
                    <a:gd name="connsiteY443" fmla="*/ 289220 h 484725"/>
                    <a:gd name="connsiteX444" fmla="*/ 338532 w 847073"/>
                    <a:gd name="connsiteY444" fmla="*/ 287430 h 484725"/>
                    <a:gd name="connsiteX445" fmla="*/ 318110 w 847073"/>
                    <a:gd name="connsiteY445" fmla="*/ 275714 h 484725"/>
                    <a:gd name="connsiteX446" fmla="*/ 315343 w 847073"/>
                    <a:gd name="connsiteY446" fmla="*/ 275714 h 484725"/>
                    <a:gd name="connsiteX447" fmla="*/ 377344 w 847073"/>
                    <a:gd name="connsiteY447" fmla="*/ 239831 h 484725"/>
                    <a:gd name="connsiteX448" fmla="*/ 356026 w 847073"/>
                    <a:gd name="connsiteY448" fmla="*/ 252118 h 484725"/>
                    <a:gd name="connsiteX449" fmla="*/ 356026 w 847073"/>
                    <a:gd name="connsiteY449" fmla="*/ 253908 h 484725"/>
                    <a:gd name="connsiteX450" fmla="*/ 376367 w 847073"/>
                    <a:gd name="connsiteY450" fmla="*/ 265624 h 484725"/>
                    <a:gd name="connsiteX451" fmla="*/ 379459 w 847073"/>
                    <a:gd name="connsiteY451" fmla="*/ 265624 h 484725"/>
                    <a:gd name="connsiteX452" fmla="*/ 400696 w 847073"/>
                    <a:gd name="connsiteY452" fmla="*/ 253338 h 484725"/>
                    <a:gd name="connsiteX453" fmla="*/ 400696 w 847073"/>
                    <a:gd name="connsiteY453" fmla="*/ 251548 h 484725"/>
                    <a:gd name="connsiteX454" fmla="*/ 380354 w 847073"/>
                    <a:gd name="connsiteY454" fmla="*/ 239750 h 484725"/>
                    <a:gd name="connsiteX455" fmla="*/ 377588 w 847073"/>
                    <a:gd name="connsiteY455" fmla="*/ 239831 h 484725"/>
                    <a:gd name="connsiteX456" fmla="*/ 252936 w 847073"/>
                    <a:gd name="connsiteY456" fmla="*/ 311596 h 484725"/>
                    <a:gd name="connsiteX457" fmla="*/ 231699 w 847073"/>
                    <a:gd name="connsiteY457" fmla="*/ 323882 h 484725"/>
                    <a:gd name="connsiteX458" fmla="*/ 231699 w 847073"/>
                    <a:gd name="connsiteY458" fmla="*/ 325672 h 484725"/>
                    <a:gd name="connsiteX459" fmla="*/ 252041 w 847073"/>
                    <a:gd name="connsiteY459" fmla="*/ 337389 h 484725"/>
                    <a:gd name="connsiteX460" fmla="*/ 255133 w 847073"/>
                    <a:gd name="connsiteY460" fmla="*/ 337389 h 484725"/>
                    <a:gd name="connsiteX461" fmla="*/ 276369 w 847073"/>
                    <a:gd name="connsiteY461" fmla="*/ 325103 h 484725"/>
                    <a:gd name="connsiteX462" fmla="*/ 276369 w 847073"/>
                    <a:gd name="connsiteY462" fmla="*/ 323313 h 484725"/>
                    <a:gd name="connsiteX463" fmla="*/ 256028 w 847073"/>
                    <a:gd name="connsiteY463" fmla="*/ 311596 h 484725"/>
                    <a:gd name="connsiteX464" fmla="*/ 253180 w 847073"/>
                    <a:gd name="connsiteY464" fmla="*/ 311596 h 484725"/>
                    <a:gd name="connsiteX465" fmla="*/ 284017 w 847073"/>
                    <a:gd name="connsiteY465" fmla="*/ 293614 h 484725"/>
                    <a:gd name="connsiteX466" fmla="*/ 262781 w 847073"/>
                    <a:gd name="connsiteY466" fmla="*/ 305900 h 484725"/>
                    <a:gd name="connsiteX467" fmla="*/ 262781 w 847073"/>
                    <a:gd name="connsiteY467" fmla="*/ 307690 h 484725"/>
                    <a:gd name="connsiteX468" fmla="*/ 283122 w 847073"/>
                    <a:gd name="connsiteY468" fmla="*/ 319488 h 484725"/>
                    <a:gd name="connsiteX469" fmla="*/ 286214 w 847073"/>
                    <a:gd name="connsiteY469" fmla="*/ 319488 h 484725"/>
                    <a:gd name="connsiteX470" fmla="*/ 307451 w 847073"/>
                    <a:gd name="connsiteY470" fmla="*/ 307284 h 484725"/>
                    <a:gd name="connsiteX471" fmla="*/ 307451 w 847073"/>
                    <a:gd name="connsiteY471" fmla="*/ 305494 h 484725"/>
                    <a:gd name="connsiteX472" fmla="*/ 287109 w 847073"/>
                    <a:gd name="connsiteY472" fmla="*/ 293695 h 484725"/>
                    <a:gd name="connsiteX473" fmla="*/ 284261 w 847073"/>
                    <a:gd name="connsiteY473" fmla="*/ 293533 h 484725"/>
                    <a:gd name="connsiteX474" fmla="*/ 244636 w 847073"/>
                    <a:gd name="connsiteY474" fmla="*/ 410537 h 484725"/>
                    <a:gd name="connsiteX475" fmla="*/ 265873 w 847073"/>
                    <a:gd name="connsiteY475" fmla="*/ 398250 h 484725"/>
                    <a:gd name="connsiteX476" fmla="*/ 265873 w 847073"/>
                    <a:gd name="connsiteY476" fmla="*/ 396460 h 484725"/>
                    <a:gd name="connsiteX477" fmla="*/ 245531 w 847073"/>
                    <a:gd name="connsiteY477" fmla="*/ 384744 h 484725"/>
                    <a:gd name="connsiteX478" fmla="*/ 242439 w 847073"/>
                    <a:gd name="connsiteY478" fmla="*/ 384744 h 484725"/>
                    <a:gd name="connsiteX479" fmla="*/ 221203 w 847073"/>
                    <a:gd name="connsiteY479" fmla="*/ 397030 h 484725"/>
                    <a:gd name="connsiteX480" fmla="*/ 221203 w 847073"/>
                    <a:gd name="connsiteY480" fmla="*/ 398820 h 484725"/>
                    <a:gd name="connsiteX481" fmla="*/ 241544 w 847073"/>
                    <a:gd name="connsiteY481" fmla="*/ 410618 h 484725"/>
                    <a:gd name="connsiteX482" fmla="*/ 244636 w 847073"/>
                    <a:gd name="connsiteY482" fmla="*/ 410537 h 484725"/>
                    <a:gd name="connsiteX483" fmla="*/ 80685 w 847073"/>
                    <a:gd name="connsiteY483" fmla="*/ 402807 h 484725"/>
                    <a:gd name="connsiteX484" fmla="*/ 60343 w 847073"/>
                    <a:gd name="connsiteY484" fmla="*/ 391172 h 484725"/>
                    <a:gd name="connsiteX485" fmla="*/ 57251 w 847073"/>
                    <a:gd name="connsiteY485" fmla="*/ 391172 h 484725"/>
                    <a:gd name="connsiteX486" fmla="*/ 35933 w 847073"/>
                    <a:gd name="connsiteY486" fmla="*/ 403458 h 484725"/>
                    <a:gd name="connsiteX487" fmla="*/ 35933 w 847073"/>
                    <a:gd name="connsiteY487" fmla="*/ 405248 h 484725"/>
                    <a:gd name="connsiteX488" fmla="*/ 56275 w 847073"/>
                    <a:gd name="connsiteY488" fmla="*/ 416965 h 484725"/>
                    <a:gd name="connsiteX489" fmla="*/ 59367 w 847073"/>
                    <a:gd name="connsiteY489" fmla="*/ 416965 h 484725"/>
                    <a:gd name="connsiteX490" fmla="*/ 80685 w 847073"/>
                    <a:gd name="connsiteY490" fmla="*/ 404678 h 484725"/>
                    <a:gd name="connsiteX491" fmla="*/ 80685 w 847073"/>
                    <a:gd name="connsiteY491" fmla="*/ 402807 h 484725"/>
                    <a:gd name="connsiteX492" fmla="*/ 121367 w 847073"/>
                    <a:gd name="connsiteY492" fmla="*/ 412977 h 484725"/>
                    <a:gd name="connsiteX493" fmla="*/ 101026 w 847073"/>
                    <a:gd name="connsiteY493" fmla="*/ 401261 h 484725"/>
                    <a:gd name="connsiteX494" fmla="*/ 97934 w 847073"/>
                    <a:gd name="connsiteY494" fmla="*/ 401261 h 484725"/>
                    <a:gd name="connsiteX495" fmla="*/ 65388 w 847073"/>
                    <a:gd name="connsiteY495" fmla="*/ 420138 h 484725"/>
                    <a:gd name="connsiteX496" fmla="*/ 65388 w 847073"/>
                    <a:gd name="connsiteY496" fmla="*/ 421928 h 484725"/>
                    <a:gd name="connsiteX497" fmla="*/ 85811 w 847073"/>
                    <a:gd name="connsiteY497" fmla="*/ 433726 h 484725"/>
                    <a:gd name="connsiteX498" fmla="*/ 88903 w 847073"/>
                    <a:gd name="connsiteY498" fmla="*/ 433726 h 484725"/>
                    <a:gd name="connsiteX499" fmla="*/ 121449 w 847073"/>
                    <a:gd name="connsiteY499" fmla="*/ 414849 h 484725"/>
                    <a:gd name="connsiteX500" fmla="*/ 121205 w 847073"/>
                    <a:gd name="connsiteY500" fmla="*/ 412977 h 484725"/>
                    <a:gd name="connsiteX501" fmla="*/ 50498 w 847073"/>
                    <a:gd name="connsiteY501" fmla="*/ 379618 h 484725"/>
                    <a:gd name="connsiteX502" fmla="*/ 30157 w 847073"/>
                    <a:gd name="connsiteY502" fmla="*/ 367901 h 484725"/>
                    <a:gd name="connsiteX503" fmla="*/ 27065 w 847073"/>
                    <a:gd name="connsiteY503" fmla="*/ 367901 h 484725"/>
                    <a:gd name="connsiteX504" fmla="*/ 702 w 847073"/>
                    <a:gd name="connsiteY504" fmla="*/ 383035 h 484725"/>
                    <a:gd name="connsiteX505" fmla="*/ 702 w 847073"/>
                    <a:gd name="connsiteY505" fmla="*/ 384825 h 484725"/>
                    <a:gd name="connsiteX506" fmla="*/ 21044 w 847073"/>
                    <a:gd name="connsiteY506" fmla="*/ 396542 h 484725"/>
                    <a:gd name="connsiteX507" fmla="*/ 24135 w 847073"/>
                    <a:gd name="connsiteY507" fmla="*/ 396542 h 484725"/>
                    <a:gd name="connsiteX508" fmla="*/ 50254 w 847073"/>
                    <a:gd name="connsiteY508" fmla="*/ 381408 h 484725"/>
                    <a:gd name="connsiteX509" fmla="*/ 50335 w 847073"/>
                    <a:gd name="connsiteY509" fmla="*/ 379618 h 484725"/>
                    <a:gd name="connsiteX510" fmla="*/ 70514 w 847073"/>
                    <a:gd name="connsiteY510" fmla="*/ 368064 h 484725"/>
                    <a:gd name="connsiteX511" fmla="*/ 73606 w 847073"/>
                    <a:gd name="connsiteY511" fmla="*/ 368064 h 484725"/>
                    <a:gd name="connsiteX512" fmla="*/ 94924 w 847073"/>
                    <a:gd name="connsiteY512" fmla="*/ 355777 h 484725"/>
                    <a:gd name="connsiteX513" fmla="*/ 94924 w 847073"/>
                    <a:gd name="connsiteY513" fmla="*/ 353987 h 484725"/>
                    <a:gd name="connsiteX514" fmla="*/ 74582 w 847073"/>
                    <a:gd name="connsiteY514" fmla="*/ 342352 h 484725"/>
                    <a:gd name="connsiteX515" fmla="*/ 71490 w 847073"/>
                    <a:gd name="connsiteY515" fmla="*/ 342352 h 484725"/>
                    <a:gd name="connsiteX516" fmla="*/ 50172 w 847073"/>
                    <a:gd name="connsiteY516" fmla="*/ 354638 h 484725"/>
                    <a:gd name="connsiteX517" fmla="*/ 50172 w 847073"/>
                    <a:gd name="connsiteY517" fmla="*/ 356428 h 484725"/>
                    <a:gd name="connsiteX518" fmla="*/ 158633 w 847073"/>
                    <a:gd name="connsiteY518" fmla="*/ 425020 h 484725"/>
                    <a:gd name="connsiteX519" fmla="*/ 138291 w 847073"/>
                    <a:gd name="connsiteY519" fmla="*/ 413303 h 484725"/>
                    <a:gd name="connsiteX520" fmla="*/ 135200 w 847073"/>
                    <a:gd name="connsiteY520" fmla="*/ 413303 h 484725"/>
                    <a:gd name="connsiteX521" fmla="*/ 94517 w 847073"/>
                    <a:gd name="connsiteY521" fmla="*/ 436980 h 484725"/>
                    <a:gd name="connsiteX522" fmla="*/ 94517 w 847073"/>
                    <a:gd name="connsiteY522" fmla="*/ 438689 h 484725"/>
                    <a:gd name="connsiteX523" fmla="*/ 114858 w 847073"/>
                    <a:gd name="connsiteY523" fmla="*/ 450487 h 484725"/>
                    <a:gd name="connsiteX524" fmla="*/ 117950 w 847073"/>
                    <a:gd name="connsiteY524" fmla="*/ 450487 h 484725"/>
                    <a:gd name="connsiteX525" fmla="*/ 158633 w 847073"/>
                    <a:gd name="connsiteY525" fmla="*/ 426810 h 484725"/>
                    <a:gd name="connsiteX526" fmla="*/ 158470 w 847073"/>
                    <a:gd name="connsiteY526" fmla="*/ 425020 h 484725"/>
                    <a:gd name="connsiteX527" fmla="*/ 173035 w 847073"/>
                    <a:gd name="connsiteY527" fmla="*/ 450324 h 484725"/>
                    <a:gd name="connsiteX528" fmla="*/ 152693 w 847073"/>
                    <a:gd name="connsiteY528" fmla="*/ 438608 h 484725"/>
                    <a:gd name="connsiteX529" fmla="*/ 149601 w 847073"/>
                    <a:gd name="connsiteY529" fmla="*/ 438608 h 484725"/>
                    <a:gd name="connsiteX530" fmla="*/ 123402 w 847073"/>
                    <a:gd name="connsiteY530" fmla="*/ 453742 h 484725"/>
                    <a:gd name="connsiteX531" fmla="*/ 123402 w 847073"/>
                    <a:gd name="connsiteY531" fmla="*/ 455532 h 484725"/>
                    <a:gd name="connsiteX532" fmla="*/ 143743 w 847073"/>
                    <a:gd name="connsiteY532" fmla="*/ 467248 h 484725"/>
                    <a:gd name="connsiteX533" fmla="*/ 146835 w 847073"/>
                    <a:gd name="connsiteY533" fmla="*/ 467248 h 484725"/>
                    <a:gd name="connsiteX534" fmla="*/ 173035 w 847073"/>
                    <a:gd name="connsiteY534" fmla="*/ 452114 h 484725"/>
                    <a:gd name="connsiteX535" fmla="*/ 173035 w 847073"/>
                    <a:gd name="connsiteY535" fmla="*/ 450324 h 484725"/>
                    <a:gd name="connsiteX536" fmla="*/ 301755 w 847073"/>
                    <a:gd name="connsiteY536" fmla="*/ 234543 h 484725"/>
                    <a:gd name="connsiteX537" fmla="*/ 304847 w 847073"/>
                    <a:gd name="connsiteY537" fmla="*/ 234543 h 484725"/>
                    <a:gd name="connsiteX538" fmla="*/ 326083 w 847073"/>
                    <a:gd name="connsiteY538" fmla="*/ 222256 h 484725"/>
                    <a:gd name="connsiteX539" fmla="*/ 326083 w 847073"/>
                    <a:gd name="connsiteY539" fmla="*/ 220466 h 484725"/>
                    <a:gd name="connsiteX540" fmla="*/ 305742 w 847073"/>
                    <a:gd name="connsiteY540" fmla="*/ 208750 h 484725"/>
                    <a:gd name="connsiteX541" fmla="*/ 302650 w 847073"/>
                    <a:gd name="connsiteY541" fmla="*/ 208750 h 484725"/>
                    <a:gd name="connsiteX542" fmla="*/ 281332 w 847073"/>
                    <a:gd name="connsiteY542" fmla="*/ 221036 h 484725"/>
                    <a:gd name="connsiteX543" fmla="*/ 281332 w 847073"/>
                    <a:gd name="connsiteY543" fmla="*/ 222826 h 484725"/>
                    <a:gd name="connsiteX544" fmla="*/ 239592 w 847073"/>
                    <a:gd name="connsiteY544" fmla="*/ 270506 h 484725"/>
                    <a:gd name="connsiteX545" fmla="*/ 242684 w 847073"/>
                    <a:gd name="connsiteY545" fmla="*/ 270506 h 484725"/>
                    <a:gd name="connsiteX546" fmla="*/ 263920 w 847073"/>
                    <a:gd name="connsiteY546" fmla="*/ 258220 h 484725"/>
                    <a:gd name="connsiteX547" fmla="*/ 263920 w 847073"/>
                    <a:gd name="connsiteY547" fmla="*/ 256430 h 484725"/>
                    <a:gd name="connsiteX548" fmla="*/ 243497 w 847073"/>
                    <a:gd name="connsiteY548" fmla="*/ 244713 h 484725"/>
                    <a:gd name="connsiteX549" fmla="*/ 240405 w 847073"/>
                    <a:gd name="connsiteY549" fmla="*/ 244713 h 484725"/>
                    <a:gd name="connsiteX550" fmla="*/ 219169 w 847073"/>
                    <a:gd name="connsiteY550" fmla="*/ 257000 h 484725"/>
                    <a:gd name="connsiteX551" fmla="*/ 219169 w 847073"/>
                    <a:gd name="connsiteY551" fmla="*/ 258790 h 484725"/>
                    <a:gd name="connsiteX552" fmla="*/ 101433 w 847073"/>
                    <a:gd name="connsiteY552" fmla="*/ 350489 h 484725"/>
                    <a:gd name="connsiteX553" fmla="*/ 104525 w 847073"/>
                    <a:gd name="connsiteY553" fmla="*/ 350489 h 484725"/>
                    <a:gd name="connsiteX554" fmla="*/ 125842 w 847073"/>
                    <a:gd name="connsiteY554" fmla="*/ 338202 h 484725"/>
                    <a:gd name="connsiteX555" fmla="*/ 125842 w 847073"/>
                    <a:gd name="connsiteY555" fmla="*/ 336412 h 484725"/>
                    <a:gd name="connsiteX556" fmla="*/ 105501 w 847073"/>
                    <a:gd name="connsiteY556" fmla="*/ 324614 h 484725"/>
                    <a:gd name="connsiteX557" fmla="*/ 102409 w 847073"/>
                    <a:gd name="connsiteY557" fmla="*/ 324614 h 484725"/>
                    <a:gd name="connsiteX558" fmla="*/ 81091 w 847073"/>
                    <a:gd name="connsiteY558" fmla="*/ 336901 h 484725"/>
                    <a:gd name="connsiteX559" fmla="*/ 81091 w 847073"/>
                    <a:gd name="connsiteY559" fmla="*/ 338691 h 484725"/>
                    <a:gd name="connsiteX560" fmla="*/ 270673 w 847073"/>
                    <a:gd name="connsiteY560" fmla="*/ 252850 h 484725"/>
                    <a:gd name="connsiteX561" fmla="*/ 273765 w 847073"/>
                    <a:gd name="connsiteY561" fmla="*/ 252850 h 484725"/>
                    <a:gd name="connsiteX562" fmla="*/ 295002 w 847073"/>
                    <a:gd name="connsiteY562" fmla="*/ 240564 h 484725"/>
                    <a:gd name="connsiteX563" fmla="*/ 295002 w 847073"/>
                    <a:gd name="connsiteY563" fmla="*/ 238774 h 484725"/>
                    <a:gd name="connsiteX564" fmla="*/ 274660 w 847073"/>
                    <a:gd name="connsiteY564" fmla="*/ 226976 h 484725"/>
                    <a:gd name="connsiteX565" fmla="*/ 271568 w 847073"/>
                    <a:gd name="connsiteY565" fmla="*/ 226976 h 484725"/>
                    <a:gd name="connsiteX566" fmla="*/ 250251 w 847073"/>
                    <a:gd name="connsiteY566" fmla="*/ 239262 h 484725"/>
                    <a:gd name="connsiteX567" fmla="*/ 250251 w 847073"/>
                    <a:gd name="connsiteY567" fmla="*/ 241052 h 484725"/>
                    <a:gd name="connsiteX568" fmla="*/ 208510 w 847073"/>
                    <a:gd name="connsiteY568" fmla="*/ 288732 h 484725"/>
                    <a:gd name="connsiteX569" fmla="*/ 211602 w 847073"/>
                    <a:gd name="connsiteY569" fmla="*/ 288732 h 484725"/>
                    <a:gd name="connsiteX570" fmla="*/ 232838 w 847073"/>
                    <a:gd name="connsiteY570" fmla="*/ 276446 h 484725"/>
                    <a:gd name="connsiteX571" fmla="*/ 232838 w 847073"/>
                    <a:gd name="connsiteY571" fmla="*/ 274656 h 484725"/>
                    <a:gd name="connsiteX572" fmla="*/ 212497 w 847073"/>
                    <a:gd name="connsiteY572" fmla="*/ 262939 h 484725"/>
                    <a:gd name="connsiteX573" fmla="*/ 209405 w 847073"/>
                    <a:gd name="connsiteY573" fmla="*/ 262939 h 484725"/>
                    <a:gd name="connsiteX574" fmla="*/ 188169 w 847073"/>
                    <a:gd name="connsiteY574" fmla="*/ 275225 h 484725"/>
                    <a:gd name="connsiteX575" fmla="*/ 188169 w 847073"/>
                    <a:gd name="connsiteY575" fmla="*/ 277016 h 484725"/>
                    <a:gd name="connsiteX576" fmla="*/ 188331 w 847073"/>
                    <a:gd name="connsiteY576" fmla="*/ 451952 h 484725"/>
                    <a:gd name="connsiteX577" fmla="*/ 185239 w 847073"/>
                    <a:gd name="connsiteY577" fmla="*/ 451952 h 484725"/>
                    <a:gd name="connsiteX578" fmla="*/ 152693 w 847073"/>
                    <a:gd name="connsiteY578" fmla="*/ 470829 h 484725"/>
                    <a:gd name="connsiteX579" fmla="*/ 152693 w 847073"/>
                    <a:gd name="connsiteY579" fmla="*/ 472619 h 484725"/>
                    <a:gd name="connsiteX580" fmla="*/ 173035 w 847073"/>
                    <a:gd name="connsiteY580" fmla="*/ 484335 h 484725"/>
                    <a:gd name="connsiteX581" fmla="*/ 176126 w 847073"/>
                    <a:gd name="connsiteY581" fmla="*/ 484335 h 484725"/>
                    <a:gd name="connsiteX582" fmla="*/ 208673 w 847073"/>
                    <a:gd name="connsiteY582" fmla="*/ 465458 h 484725"/>
                    <a:gd name="connsiteX583" fmla="*/ 208673 w 847073"/>
                    <a:gd name="connsiteY583" fmla="*/ 463668 h 484725"/>
                    <a:gd name="connsiteX584" fmla="*/ 163922 w 847073"/>
                    <a:gd name="connsiteY584" fmla="*/ 314525 h 484725"/>
                    <a:gd name="connsiteX585" fmla="*/ 167014 w 847073"/>
                    <a:gd name="connsiteY585" fmla="*/ 314525 h 484725"/>
                    <a:gd name="connsiteX586" fmla="*/ 188250 w 847073"/>
                    <a:gd name="connsiteY586" fmla="*/ 302320 h 484725"/>
                    <a:gd name="connsiteX587" fmla="*/ 188250 w 847073"/>
                    <a:gd name="connsiteY587" fmla="*/ 300530 h 484725"/>
                    <a:gd name="connsiteX588" fmla="*/ 167909 w 847073"/>
                    <a:gd name="connsiteY588" fmla="*/ 288732 h 484725"/>
                    <a:gd name="connsiteX589" fmla="*/ 164817 w 847073"/>
                    <a:gd name="connsiteY589" fmla="*/ 288732 h 484725"/>
                    <a:gd name="connsiteX590" fmla="*/ 143580 w 847073"/>
                    <a:gd name="connsiteY590" fmla="*/ 301019 h 484725"/>
                    <a:gd name="connsiteX591" fmla="*/ 143580 w 847073"/>
                    <a:gd name="connsiteY591" fmla="*/ 302809 h 484725"/>
                    <a:gd name="connsiteX592" fmla="*/ 132352 w 847073"/>
                    <a:gd name="connsiteY592" fmla="*/ 332100 h 484725"/>
                    <a:gd name="connsiteX593" fmla="*/ 135444 w 847073"/>
                    <a:gd name="connsiteY593" fmla="*/ 332100 h 484725"/>
                    <a:gd name="connsiteX594" fmla="*/ 156761 w 847073"/>
                    <a:gd name="connsiteY594" fmla="*/ 319733 h 484725"/>
                    <a:gd name="connsiteX595" fmla="*/ 156761 w 847073"/>
                    <a:gd name="connsiteY595" fmla="*/ 317942 h 484725"/>
                    <a:gd name="connsiteX596" fmla="*/ 136420 w 847073"/>
                    <a:gd name="connsiteY596" fmla="*/ 306226 h 484725"/>
                    <a:gd name="connsiteX597" fmla="*/ 133328 w 847073"/>
                    <a:gd name="connsiteY597" fmla="*/ 306226 h 484725"/>
                    <a:gd name="connsiteX598" fmla="*/ 112092 w 847073"/>
                    <a:gd name="connsiteY598" fmla="*/ 318512 h 484725"/>
                    <a:gd name="connsiteX599" fmla="*/ 112092 w 847073"/>
                    <a:gd name="connsiteY599" fmla="*/ 320302 h 484725"/>
                    <a:gd name="connsiteX600" fmla="*/ 763831 w 847073"/>
                    <a:gd name="connsiteY600" fmla="*/ 119085 h 484725"/>
                    <a:gd name="connsiteX601" fmla="*/ 760739 w 847073"/>
                    <a:gd name="connsiteY601" fmla="*/ 119085 h 484725"/>
                    <a:gd name="connsiteX602" fmla="*/ 708421 w 847073"/>
                    <a:gd name="connsiteY602" fmla="*/ 149353 h 484725"/>
                    <a:gd name="connsiteX603" fmla="*/ 708421 w 847073"/>
                    <a:gd name="connsiteY603" fmla="*/ 151143 h 484725"/>
                    <a:gd name="connsiteX604" fmla="*/ 728762 w 847073"/>
                    <a:gd name="connsiteY604" fmla="*/ 162860 h 484725"/>
                    <a:gd name="connsiteX605" fmla="*/ 731854 w 847073"/>
                    <a:gd name="connsiteY605" fmla="*/ 162860 h 484725"/>
                    <a:gd name="connsiteX606" fmla="*/ 784172 w 847073"/>
                    <a:gd name="connsiteY606" fmla="*/ 132591 h 484725"/>
                    <a:gd name="connsiteX607" fmla="*/ 784172 w 847073"/>
                    <a:gd name="connsiteY607" fmla="*/ 130801 h 484725"/>
                    <a:gd name="connsiteX608" fmla="*/ 695158 w 847073"/>
                    <a:gd name="connsiteY608" fmla="*/ 158710 h 484725"/>
                    <a:gd name="connsiteX609" fmla="*/ 692066 w 847073"/>
                    <a:gd name="connsiteY609" fmla="*/ 158710 h 484725"/>
                    <a:gd name="connsiteX610" fmla="*/ 670911 w 847073"/>
                    <a:gd name="connsiteY610" fmla="*/ 171484 h 484725"/>
                    <a:gd name="connsiteX611" fmla="*/ 670911 w 847073"/>
                    <a:gd name="connsiteY611" fmla="*/ 173274 h 484725"/>
                    <a:gd name="connsiteX612" fmla="*/ 691253 w 847073"/>
                    <a:gd name="connsiteY612" fmla="*/ 184991 h 484725"/>
                    <a:gd name="connsiteX613" fmla="*/ 694344 w 847073"/>
                    <a:gd name="connsiteY613" fmla="*/ 184991 h 484725"/>
                    <a:gd name="connsiteX614" fmla="*/ 715662 w 847073"/>
                    <a:gd name="connsiteY614" fmla="*/ 172705 h 484725"/>
                    <a:gd name="connsiteX615" fmla="*/ 715662 w 847073"/>
                    <a:gd name="connsiteY615" fmla="*/ 170915 h 484725"/>
                    <a:gd name="connsiteX616" fmla="*/ 275555 w 847073"/>
                    <a:gd name="connsiteY616" fmla="*/ 392636 h 484725"/>
                    <a:gd name="connsiteX617" fmla="*/ 296792 w 847073"/>
                    <a:gd name="connsiteY617" fmla="*/ 380350 h 484725"/>
                    <a:gd name="connsiteX618" fmla="*/ 296792 w 847073"/>
                    <a:gd name="connsiteY618" fmla="*/ 378560 h 484725"/>
                    <a:gd name="connsiteX619" fmla="*/ 276450 w 847073"/>
                    <a:gd name="connsiteY619" fmla="*/ 366762 h 484725"/>
                    <a:gd name="connsiteX620" fmla="*/ 273358 w 847073"/>
                    <a:gd name="connsiteY620" fmla="*/ 366762 h 484725"/>
                    <a:gd name="connsiteX621" fmla="*/ 252122 w 847073"/>
                    <a:gd name="connsiteY621" fmla="*/ 379048 h 484725"/>
                    <a:gd name="connsiteX622" fmla="*/ 252122 w 847073"/>
                    <a:gd name="connsiteY622" fmla="*/ 380838 h 484725"/>
                    <a:gd name="connsiteX623" fmla="*/ 272463 w 847073"/>
                    <a:gd name="connsiteY623" fmla="*/ 392555 h 484725"/>
                    <a:gd name="connsiteX624" fmla="*/ 275718 w 847073"/>
                    <a:gd name="connsiteY624" fmla="*/ 392636 h 484725"/>
                    <a:gd name="connsiteX625" fmla="*/ 632995 w 847073"/>
                    <a:gd name="connsiteY625" fmla="*/ 194674 h 484725"/>
                    <a:gd name="connsiteX626" fmla="*/ 629903 w 847073"/>
                    <a:gd name="connsiteY626" fmla="*/ 194674 h 484725"/>
                    <a:gd name="connsiteX627" fmla="*/ 608585 w 847073"/>
                    <a:gd name="connsiteY627" fmla="*/ 206960 h 484725"/>
                    <a:gd name="connsiteX628" fmla="*/ 608585 w 847073"/>
                    <a:gd name="connsiteY628" fmla="*/ 208750 h 484725"/>
                    <a:gd name="connsiteX629" fmla="*/ 628682 w 847073"/>
                    <a:gd name="connsiteY629" fmla="*/ 220304 h 484725"/>
                    <a:gd name="connsiteX630" fmla="*/ 631774 w 847073"/>
                    <a:gd name="connsiteY630" fmla="*/ 220304 h 484725"/>
                    <a:gd name="connsiteX631" fmla="*/ 653011 w 847073"/>
                    <a:gd name="connsiteY631" fmla="*/ 208017 h 484725"/>
                    <a:gd name="connsiteX632" fmla="*/ 653011 w 847073"/>
                    <a:gd name="connsiteY632" fmla="*/ 206227 h 484725"/>
                    <a:gd name="connsiteX633" fmla="*/ 794912 w 847073"/>
                    <a:gd name="connsiteY633" fmla="*/ 101103 h 484725"/>
                    <a:gd name="connsiteX634" fmla="*/ 791820 w 847073"/>
                    <a:gd name="connsiteY634" fmla="*/ 101103 h 484725"/>
                    <a:gd name="connsiteX635" fmla="*/ 770584 w 847073"/>
                    <a:gd name="connsiteY635" fmla="*/ 113389 h 484725"/>
                    <a:gd name="connsiteX636" fmla="*/ 770584 w 847073"/>
                    <a:gd name="connsiteY636" fmla="*/ 115179 h 484725"/>
                    <a:gd name="connsiteX637" fmla="*/ 790925 w 847073"/>
                    <a:gd name="connsiteY637" fmla="*/ 126977 h 484725"/>
                    <a:gd name="connsiteX638" fmla="*/ 794017 w 847073"/>
                    <a:gd name="connsiteY638" fmla="*/ 126977 h 484725"/>
                    <a:gd name="connsiteX639" fmla="*/ 815254 w 847073"/>
                    <a:gd name="connsiteY639" fmla="*/ 114772 h 484725"/>
                    <a:gd name="connsiteX640" fmla="*/ 815254 w 847073"/>
                    <a:gd name="connsiteY640" fmla="*/ 112982 h 484725"/>
                    <a:gd name="connsiteX641" fmla="*/ 846417 w 847073"/>
                    <a:gd name="connsiteY641" fmla="*/ 94919 h 484725"/>
                    <a:gd name="connsiteX642" fmla="*/ 796946 w 847073"/>
                    <a:gd name="connsiteY642" fmla="*/ 66360 h 484725"/>
                    <a:gd name="connsiteX643" fmla="*/ 793855 w 847073"/>
                    <a:gd name="connsiteY643" fmla="*/ 66360 h 484725"/>
                    <a:gd name="connsiteX644" fmla="*/ 772618 w 847073"/>
                    <a:gd name="connsiteY644" fmla="*/ 78646 h 484725"/>
                    <a:gd name="connsiteX645" fmla="*/ 772618 w 847073"/>
                    <a:gd name="connsiteY645" fmla="*/ 80355 h 484725"/>
                    <a:gd name="connsiteX646" fmla="*/ 822007 w 847073"/>
                    <a:gd name="connsiteY646" fmla="*/ 108914 h 484725"/>
                    <a:gd name="connsiteX647" fmla="*/ 825099 w 847073"/>
                    <a:gd name="connsiteY647" fmla="*/ 108914 h 484725"/>
                    <a:gd name="connsiteX648" fmla="*/ 846335 w 847073"/>
                    <a:gd name="connsiteY648" fmla="*/ 96628 h 484725"/>
                    <a:gd name="connsiteX649" fmla="*/ 846580 w 847073"/>
                    <a:gd name="connsiteY649" fmla="*/ 94919 h 484725"/>
                    <a:gd name="connsiteX650" fmla="*/ 516805 w 847073"/>
                    <a:gd name="connsiteY650" fmla="*/ 261719 h 484725"/>
                    <a:gd name="connsiteX651" fmla="*/ 513713 w 847073"/>
                    <a:gd name="connsiteY651" fmla="*/ 261719 h 484725"/>
                    <a:gd name="connsiteX652" fmla="*/ 487676 w 847073"/>
                    <a:gd name="connsiteY652" fmla="*/ 277260 h 484725"/>
                    <a:gd name="connsiteX653" fmla="*/ 487676 w 847073"/>
                    <a:gd name="connsiteY653" fmla="*/ 279050 h 484725"/>
                    <a:gd name="connsiteX654" fmla="*/ 508017 w 847073"/>
                    <a:gd name="connsiteY654" fmla="*/ 290766 h 484725"/>
                    <a:gd name="connsiteX655" fmla="*/ 511109 w 847073"/>
                    <a:gd name="connsiteY655" fmla="*/ 290766 h 484725"/>
                    <a:gd name="connsiteX656" fmla="*/ 537309 w 847073"/>
                    <a:gd name="connsiteY656" fmla="*/ 275632 h 484725"/>
                    <a:gd name="connsiteX657" fmla="*/ 537309 w 847073"/>
                    <a:gd name="connsiteY657" fmla="*/ 273842 h 484725"/>
                    <a:gd name="connsiteX658" fmla="*/ 595322 w 847073"/>
                    <a:gd name="connsiteY658" fmla="*/ 216398 h 484725"/>
                    <a:gd name="connsiteX659" fmla="*/ 592231 w 847073"/>
                    <a:gd name="connsiteY659" fmla="*/ 216398 h 484725"/>
                    <a:gd name="connsiteX660" fmla="*/ 559684 w 847073"/>
                    <a:gd name="connsiteY660" fmla="*/ 235275 h 484725"/>
                    <a:gd name="connsiteX661" fmla="*/ 559684 w 847073"/>
                    <a:gd name="connsiteY661" fmla="*/ 237065 h 484725"/>
                    <a:gd name="connsiteX662" fmla="*/ 580026 w 847073"/>
                    <a:gd name="connsiteY662" fmla="*/ 248782 h 484725"/>
                    <a:gd name="connsiteX663" fmla="*/ 583117 w 847073"/>
                    <a:gd name="connsiteY663" fmla="*/ 248782 h 484725"/>
                    <a:gd name="connsiteX664" fmla="*/ 615664 w 847073"/>
                    <a:gd name="connsiteY664" fmla="*/ 229905 h 484725"/>
                    <a:gd name="connsiteX665" fmla="*/ 615664 w 847073"/>
                    <a:gd name="connsiteY665" fmla="*/ 228115 h 484725"/>
                    <a:gd name="connsiteX666" fmla="*/ 444796 w 847073"/>
                    <a:gd name="connsiteY666" fmla="*/ 303297 h 484725"/>
                    <a:gd name="connsiteX667" fmla="*/ 441704 w 847073"/>
                    <a:gd name="connsiteY667" fmla="*/ 303297 h 484725"/>
                    <a:gd name="connsiteX668" fmla="*/ 266768 w 847073"/>
                    <a:gd name="connsiteY668" fmla="*/ 404434 h 484725"/>
                    <a:gd name="connsiteX669" fmla="*/ 266768 w 847073"/>
                    <a:gd name="connsiteY669" fmla="*/ 406224 h 484725"/>
                    <a:gd name="connsiteX670" fmla="*/ 287109 w 847073"/>
                    <a:gd name="connsiteY670" fmla="*/ 418022 h 484725"/>
                    <a:gd name="connsiteX671" fmla="*/ 290201 w 847073"/>
                    <a:gd name="connsiteY671" fmla="*/ 418022 h 484725"/>
                    <a:gd name="connsiteX672" fmla="*/ 465300 w 847073"/>
                    <a:gd name="connsiteY672" fmla="*/ 316966 h 484725"/>
                    <a:gd name="connsiteX673" fmla="*/ 465300 w 847073"/>
                    <a:gd name="connsiteY673" fmla="*/ 315176 h 484725"/>
                    <a:gd name="connsiteX674" fmla="*/ 260096 w 847073"/>
                    <a:gd name="connsiteY674" fmla="*/ 410048 h 484725"/>
                    <a:gd name="connsiteX675" fmla="*/ 257004 w 847073"/>
                    <a:gd name="connsiteY675" fmla="*/ 410048 h 484725"/>
                    <a:gd name="connsiteX676" fmla="*/ 230804 w 847073"/>
                    <a:gd name="connsiteY676" fmla="*/ 425182 h 484725"/>
                    <a:gd name="connsiteX677" fmla="*/ 230804 w 847073"/>
                    <a:gd name="connsiteY677" fmla="*/ 426972 h 484725"/>
                    <a:gd name="connsiteX678" fmla="*/ 251146 w 847073"/>
                    <a:gd name="connsiteY678" fmla="*/ 438689 h 484725"/>
                    <a:gd name="connsiteX679" fmla="*/ 254238 w 847073"/>
                    <a:gd name="connsiteY679" fmla="*/ 438689 h 484725"/>
                    <a:gd name="connsiteX680" fmla="*/ 280356 w 847073"/>
                    <a:gd name="connsiteY680" fmla="*/ 423555 h 484725"/>
                    <a:gd name="connsiteX681" fmla="*/ 280356 w 847073"/>
                    <a:gd name="connsiteY681" fmla="*/ 421765 h 484725"/>
                    <a:gd name="connsiteX682" fmla="*/ 480922 w 847073"/>
                    <a:gd name="connsiteY682" fmla="*/ 282467 h 484725"/>
                    <a:gd name="connsiteX683" fmla="*/ 477830 w 847073"/>
                    <a:gd name="connsiteY683" fmla="*/ 282467 h 484725"/>
                    <a:gd name="connsiteX684" fmla="*/ 451712 w 847073"/>
                    <a:gd name="connsiteY684" fmla="*/ 297520 h 484725"/>
                    <a:gd name="connsiteX685" fmla="*/ 451712 w 847073"/>
                    <a:gd name="connsiteY685" fmla="*/ 299310 h 484725"/>
                    <a:gd name="connsiteX686" fmla="*/ 472053 w 847073"/>
                    <a:gd name="connsiteY686" fmla="*/ 311108 h 484725"/>
                    <a:gd name="connsiteX687" fmla="*/ 475145 w 847073"/>
                    <a:gd name="connsiteY687" fmla="*/ 311108 h 484725"/>
                    <a:gd name="connsiteX688" fmla="*/ 501345 w 847073"/>
                    <a:gd name="connsiteY688" fmla="*/ 296055 h 484725"/>
                    <a:gd name="connsiteX689" fmla="*/ 501345 w 847073"/>
                    <a:gd name="connsiteY689" fmla="*/ 294265 h 484725"/>
                    <a:gd name="connsiteX690" fmla="*/ 224051 w 847073"/>
                    <a:gd name="connsiteY690" fmla="*/ 430797 h 484725"/>
                    <a:gd name="connsiteX691" fmla="*/ 220959 w 847073"/>
                    <a:gd name="connsiteY691" fmla="*/ 430797 h 484725"/>
                    <a:gd name="connsiteX692" fmla="*/ 194759 w 847073"/>
                    <a:gd name="connsiteY692" fmla="*/ 445931 h 484725"/>
                    <a:gd name="connsiteX693" fmla="*/ 194759 w 847073"/>
                    <a:gd name="connsiteY693" fmla="*/ 447721 h 484725"/>
                    <a:gd name="connsiteX694" fmla="*/ 215101 w 847073"/>
                    <a:gd name="connsiteY694" fmla="*/ 459519 h 484725"/>
                    <a:gd name="connsiteX695" fmla="*/ 218193 w 847073"/>
                    <a:gd name="connsiteY695" fmla="*/ 459519 h 484725"/>
                    <a:gd name="connsiteX696" fmla="*/ 244392 w 847073"/>
                    <a:gd name="connsiteY696" fmla="*/ 444385 h 484725"/>
                    <a:gd name="connsiteX697" fmla="*/ 244392 w 847073"/>
                    <a:gd name="connsiteY697" fmla="*/ 442676 h 484725"/>
                    <a:gd name="connsiteX698" fmla="*/ 552931 w 847073"/>
                    <a:gd name="connsiteY698" fmla="*/ 240971 h 484725"/>
                    <a:gd name="connsiteX699" fmla="*/ 549839 w 847073"/>
                    <a:gd name="connsiteY699" fmla="*/ 240971 h 484725"/>
                    <a:gd name="connsiteX700" fmla="*/ 523639 w 847073"/>
                    <a:gd name="connsiteY700" fmla="*/ 256104 h 484725"/>
                    <a:gd name="connsiteX701" fmla="*/ 523639 w 847073"/>
                    <a:gd name="connsiteY701" fmla="*/ 257813 h 484725"/>
                    <a:gd name="connsiteX702" fmla="*/ 543981 w 847073"/>
                    <a:gd name="connsiteY702" fmla="*/ 269611 h 484725"/>
                    <a:gd name="connsiteX703" fmla="*/ 547073 w 847073"/>
                    <a:gd name="connsiteY703" fmla="*/ 269611 h 484725"/>
                    <a:gd name="connsiteX704" fmla="*/ 573272 w 847073"/>
                    <a:gd name="connsiteY704" fmla="*/ 254477 h 484725"/>
                    <a:gd name="connsiteX705" fmla="*/ 573272 w 847073"/>
                    <a:gd name="connsiteY705" fmla="*/ 252687 h 484725"/>
                    <a:gd name="connsiteX706" fmla="*/ 664239 w 847073"/>
                    <a:gd name="connsiteY706" fmla="*/ 176692 h 484725"/>
                    <a:gd name="connsiteX707" fmla="*/ 661147 w 847073"/>
                    <a:gd name="connsiteY707" fmla="*/ 176692 h 484725"/>
                    <a:gd name="connsiteX708" fmla="*/ 639829 w 847073"/>
                    <a:gd name="connsiteY708" fmla="*/ 188978 h 484725"/>
                    <a:gd name="connsiteX709" fmla="*/ 639829 w 847073"/>
                    <a:gd name="connsiteY709" fmla="*/ 190768 h 484725"/>
                    <a:gd name="connsiteX710" fmla="*/ 660171 w 847073"/>
                    <a:gd name="connsiteY710" fmla="*/ 202566 h 484725"/>
                    <a:gd name="connsiteX711" fmla="*/ 663263 w 847073"/>
                    <a:gd name="connsiteY711" fmla="*/ 202566 h 484725"/>
                    <a:gd name="connsiteX712" fmla="*/ 684499 w 847073"/>
                    <a:gd name="connsiteY712" fmla="*/ 190280 h 484725"/>
                    <a:gd name="connsiteX713" fmla="*/ 684499 w 847073"/>
                    <a:gd name="connsiteY713" fmla="*/ 188490 h 484725"/>
                    <a:gd name="connsiteX714" fmla="*/ 733807 w 847073"/>
                    <a:gd name="connsiteY714" fmla="*/ 127872 h 484725"/>
                    <a:gd name="connsiteX715" fmla="*/ 755124 w 847073"/>
                    <a:gd name="connsiteY715" fmla="*/ 115586 h 484725"/>
                    <a:gd name="connsiteX716" fmla="*/ 755124 w 847073"/>
                    <a:gd name="connsiteY716" fmla="*/ 113796 h 484725"/>
                    <a:gd name="connsiteX717" fmla="*/ 734783 w 847073"/>
                    <a:gd name="connsiteY717" fmla="*/ 102079 h 484725"/>
                    <a:gd name="connsiteX718" fmla="*/ 731691 w 847073"/>
                    <a:gd name="connsiteY718" fmla="*/ 102079 h 484725"/>
                    <a:gd name="connsiteX719" fmla="*/ 710618 w 847073"/>
                    <a:gd name="connsiteY719" fmla="*/ 114528 h 484725"/>
                    <a:gd name="connsiteX720" fmla="*/ 710618 w 847073"/>
                    <a:gd name="connsiteY720" fmla="*/ 116318 h 484725"/>
                    <a:gd name="connsiteX721" fmla="*/ 730959 w 847073"/>
                    <a:gd name="connsiteY721" fmla="*/ 128035 h 484725"/>
                    <a:gd name="connsiteX722" fmla="*/ 733807 w 847073"/>
                    <a:gd name="connsiteY722" fmla="*/ 128116 h 484725"/>
                    <a:gd name="connsiteX723" fmla="*/ 606958 w 847073"/>
                    <a:gd name="connsiteY723" fmla="*/ 133975 h 484725"/>
                    <a:gd name="connsiteX724" fmla="*/ 628275 w 847073"/>
                    <a:gd name="connsiteY724" fmla="*/ 121689 h 484725"/>
                    <a:gd name="connsiteX725" fmla="*/ 628275 w 847073"/>
                    <a:gd name="connsiteY725" fmla="*/ 119898 h 484725"/>
                    <a:gd name="connsiteX726" fmla="*/ 607934 w 847073"/>
                    <a:gd name="connsiteY726" fmla="*/ 108182 h 484725"/>
                    <a:gd name="connsiteX727" fmla="*/ 604842 w 847073"/>
                    <a:gd name="connsiteY727" fmla="*/ 108182 h 484725"/>
                    <a:gd name="connsiteX728" fmla="*/ 583524 w 847073"/>
                    <a:gd name="connsiteY728" fmla="*/ 120468 h 484725"/>
                    <a:gd name="connsiteX729" fmla="*/ 583524 w 847073"/>
                    <a:gd name="connsiteY729" fmla="*/ 122258 h 484725"/>
                    <a:gd name="connsiteX730" fmla="*/ 603866 w 847073"/>
                    <a:gd name="connsiteY730" fmla="*/ 133975 h 484725"/>
                    <a:gd name="connsiteX731" fmla="*/ 606958 w 847073"/>
                    <a:gd name="connsiteY731" fmla="*/ 134219 h 484725"/>
                    <a:gd name="connsiteX732" fmla="*/ 524371 w 847073"/>
                    <a:gd name="connsiteY732" fmla="*/ 248782 h 484725"/>
                    <a:gd name="connsiteX733" fmla="*/ 586616 w 847073"/>
                    <a:gd name="connsiteY733" fmla="*/ 212899 h 484725"/>
                    <a:gd name="connsiteX734" fmla="*/ 586616 w 847073"/>
                    <a:gd name="connsiteY734" fmla="*/ 211109 h 484725"/>
                    <a:gd name="connsiteX735" fmla="*/ 566275 w 847073"/>
                    <a:gd name="connsiteY735" fmla="*/ 199311 h 484725"/>
                    <a:gd name="connsiteX736" fmla="*/ 563183 w 847073"/>
                    <a:gd name="connsiteY736" fmla="*/ 199311 h 484725"/>
                    <a:gd name="connsiteX737" fmla="*/ 501020 w 847073"/>
                    <a:gd name="connsiteY737" fmla="*/ 235193 h 484725"/>
                    <a:gd name="connsiteX738" fmla="*/ 501020 w 847073"/>
                    <a:gd name="connsiteY738" fmla="*/ 236984 h 484725"/>
                    <a:gd name="connsiteX739" fmla="*/ 521361 w 847073"/>
                    <a:gd name="connsiteY739" fmla="*/ 248700 h 484725"/>
                    <a:gd name="connsiteX740" fmla="*/ 524371 w 847073"/>
                    <a:gd name="connsiteY740" fmla="*/ 249026 h 484725"/>
                    <a:gd name="connsiteX741" fmla="*/ 699633 w 847073"/>
                    <a:gd name="connsiteY741" fmla="*/ 145935 h 484725"/>
                    <a:gd name="connsiteX742" fmla="*/ 702725 w 847073"/>
                    <a:gd name="connsiteY742" fmla="*/ 145935 h 484725"/>
                    <a:gd name="connsiteX743" fmla="*/ 724043 w 847073"/>
                    <a:gd name="connsiteY743" fmla="*/ 133649 h 484725"/>
                    <a:gd name="connsiteX744" fmla="*/ 724043 w 847073"/>
                    <a:gd name="connsiteY744" fmla="*/ 131941 h 484725"/>
                    <a:gd name="connsiteX745" fmla="*/ 703701 w 847073"/>
                    <a:gd name="connsiteY745" fmla="*/ 120143 h 484725"/>
                    <a:gd name="connsiteX746" fmla="*/ 700610 w 847073"/>
                    <a:gd name="connsiteY746" fmla="*/ 120143 h 484725"/>
                    <a:gd name="connsiteX747" fmla="*/ 679373 w 847073"/>
                    <a:gd name="connsiteY747" fmla="*/ 132429 h 484725"/>
                    <a:gd name="connsiteX748" fmla="*/ 679373 w 847073"/>
                    <a:gd name="connsiteY748" fmla="*/ 134219 h 484725"/>
                    <a:gd name="connsiteX749" fmla="*/ 673678 w 847073"/>
                    <a:gd name="connsiteY749" fmla="*/ 129011 h 484725"/>
                    <a:gd name="connsiteX750" fmla="*/ 694995 w 847073"/>
                    <a:gd name="connsiteY750" fmla="*/ 116725 h 484725"/>
                    <a:gd name="connsiteX751" fmla="*/ 694995 w 847073"/>
                    <a:gd name="connsiteY751" fmla="*/ 114935 h 484725"/>
                    <a:gd name="connsiteX752" fmla="*/ 674654 w 847073"/>
                    <a:gd name="connsiteY752" fmla="*/ 103218 h 484725"/>
                    <a:gd name="connsiteX753" fmla="*/ 671562 w 847073"/>
                    <a:gd name="connsiteY753" fmla="*/ 103218 h 484725"/>
                    <a:gd name="connsiteX754" fmla="*/ 650244 w 847073"/>
                    <a:gd name="connsiteY754" fmla="*/ 115505 h 484725"/>
                    <a:gd name="connsiteX755" fmla="*/ 650244 w 847073"/>
                    <a:gd name="connsiteY755" fmla="*/ 117295 h 484725"/>
                    <a:gd name="connsiteX756" fmla="*/ 670586 w 847073"/>
                    <a:gd name="connsiteY756" fmla="*/ 129011 h 484725"/>
                    <a:gd name="connsiteX757" fmla="*/ 673678 w 847073"/>
                    <a:gd name="connsiteY757" fmla="*/ 129255 h 484725"/>
                    <a:gd name="connsiteX758" fmla="*/ 493290 w 847073"/>
                    <a:gd name="connsiteY758" fmla="*/ 266682 h 484725"/>
                    <a:gd name="connsiteX759" fmla="*/ 514608 w 847073"/>
                    <a:gd name="connsiteY759" fmla="*/ 254477 h 484725"/>
                    <a:gd name="connsiteX760" fmla="*/ 514608 w 847073"/>
                    <a:gd name="connsiteY760" fmla="*/ 252687 h 484725"/>
                    <a:gd name="connsiteX761" fmla="*/ 494266 w 847073"/>
                    <a:gd name="connsiteY761" fmla="*/ 240889 h 484725"/>
                    <a:gd name="connsiteX762" fmla="*/ 491174 w 847073"/>
                    <a:gd name="connsiteY762" fmla="*/ 240889 h 484725"/>
                    <a:gd name="connsiteX763" fmla="*/ 469857 w 847073"/>
                    <a:gd name="connsiteY763" fmla="*/ 253094 h 484725"/>
                    <a:gd name="connsiteX764" fmla="*/ 469857 w 847073"/>
                    <a:gd name="connsiteY764" fmla="*/ 254884 h 484725"/>
                    <a:gd name="connsiteX765" fmla="*/ 490198 w 847073"/>
                    <a:gd name="connsiteY765" fmla="*/ 266682 h 484725"/>
                    <a:gd name="connsiteX766" fmla="*/ 493290 w 847073"/>
                    <a:gd name="connsiteY766" fmla="*/ 266926 h 484725"/>
                    <a:gd name="connsiteX767" fmla="*/ 630961 w 847073"/>
                    <a:gd name="connsiteY767" fmla="*/ 185317 h 484725"/>
                    <a:gd name="connsiteX768" fmla="*/ 634052 w 847073"/>
                    <a:gd name="connsiteY768" fmla="*/ 185317 h 484725"/>
                    <a:gd name="connsiteX769" fmla="*/ 655289 w 847073"/>
                    <a:gd name="connsiteY769" fmla="*/ 173030 h 484725"/>
                    <a:gd name="connsiteX770" fmla="*/ 655289 w 847073"/>
                    <a:gd name="connsiteY770" fmla="*/ 171240 h 484725"/>
                    <a:gd name="connsiteX771" fmla="*/ 634948 w 847073"/>
                    <a:gd name="connsiteY771" fmla="*/ 159523 h 484725"/>
                    <a:gd name="connsiteX772" fmla="*/ 631856 w 847073"/>
                    <a:gd name="connsiteY772" fmla="*/ 159523 h 484725"/>
                    <a:gd name="connsiteX773" fmla="*/ 610619 w 847073"/>
                    <a:gd name="connsiteY773" fmla="*/ 171810 h 484725"/>
                    <a:gd name="connsiteX774" fmla="*/ 610619 w 847073"/>
                    <a:gd name="connsiteY774" fmla="*/ 173600 h 484725"/>
                    <a:gd name="connsiteX775" fmla="*/ 338044 w 847073"/>
                    <a:gd name="connsiteY775" fmla="*/ 356184 h 484725"/>
                    <a:gd name="connsiteX776" fmla="*/ 359281 w 847073"/>
                    <a:gd name="connsiteY776" fmla="*/ 343980 h 484725"/>
                    <a:gd name="connsiteX777" fmla="*/ 359281 w 847073"/>
                    <a:gd name="connsiteY777" fmla="*/ 342190 h 484725"/>
                    <a:gd name="connsiteX778" fmla="*/ 338858 w 847073"/>
                    <a:gd name="connsiteY778" fmla="*/ 330391 h 484725"/>
                    <a:gd name="connsiteX779" fmla="*/ 335847 w 847073"/>
                    <a:gd name="connsiteY779" fmla="*/ 330391 h 484725"/>
                    <a:gd name="connsiteX780" fmla="*/ 314529 w 847073"/>
                    <a:gd name="connsiteY780" fmla="*/ 342678 h 484725"/>
                    <a:gd name="connsiteX781" fmla="*/ 314529 w 847073"/>
                    <a:gd name="connsiteY781" fmla="*/ 344468 h 484725"/>
                    <a:gd name="connsiteX782" fmla="*/ 334871 w 847073"/>
                    <a:gd name="connsiteY782" fmla="*/ 356266 h 484725"/>
                    <a:gd name="connsiteX783" fmla="*/ 337881 w 847073"/>
                    <a:gd name="connsiteY783" fmla="*/ 356673 h 484725"/>
                    <a:gd name="connsiteX784" fmla="*/ 369126 w 847073"/>
                    <a:gd name="connsiteY784" fmla="*/ 338284 h 484725"/>
                    <a:gd name="connsiteX785" fmla="*/ 390362 w 847073"/>
                    <a:gd name="connsiteY785" fmla="*/ 325998 h 484725"/>
                    <a:gd name="connsiteX786" fmla="*/ 390362 w 847073"/>
                    <a:gd name="connsiteY786" fmla="*/ 324208 h 484725"/>
                    <a:gd name="connsiteX787" fmla="*/ 370021 w 847073"/>
                    <a:gd name="connsiteY787" fmla="*/ 312491 h 484725"/>
                    <a:gd name="connsiteX788" fmla="*/ 366929 w 847073"/>
                    <a:gd name="connsiteY788" fmla="*/ 312491 h 484725"/>
                    <a:gd name="connsiteX789" fmla="*/ 345611 w 847073"/>
                    <a:gd name="connsiteY789" fmla="*/ 324777 h 484725"/>
                    <a:gd name="connsiteX790" fmla="*/ 345611 w 847073"/>
                    <a:gd name="connsiteY790" fmla="*/ 326567 h 484725"/>
                    <a:gd name="connsiteX791" fmla="*/ 365953 w 847073"/>
                    <a:gd name="connsiteY791" fmla="*/ 338284 h 484725"/>
                    <a:gd name="connsiteX792" fmla="*/ 368963 w 847073"/>
                    <a:gd name="connsiteY792" fmla="*/ 338772 h 484725"/>
                    <a:gd name="connsiteX793" fmla="*/ 306800 w 847073"/>
                    <a:gd name="connsiteY793" fmla="*/ 374898 h 484725"/>
                    <a:gd name="connsiteX794" fmla="*/ 328036 w 847073"/>
                    <a:gd name="connsiteY794" fmla="*/ 362612 h 484725"/>
                    <a:gd name="connsiteX795" fmla="*/ 328036 w 847073"/>
                    <a:gd name="connsiteY795" fmla="*/ 360822 h 484725"/>
                    <a:gd name="connsiteX796" fmla="*/ 307613 w 847073"/>
                    <a:gd name="connsiteY796" fmla="*/ 349105 h 484725"/>
                    <a:gd name="connsiteX797" fmla="*/ 304522 w 847073"/>
                    <a:gd name="connsiteY797" fmla="*/ 349105 h 484725"/>
                    <a:gd name="connsiteX798" fmla="*/ 283285 w 847073"/>
                    <a:gd name="connsiteY798" fmla="*/ 361392 h 484725"/>
                    <a:gd name="connsiteX799" fmla="*/ 283285 w 847073"/>
                    <a:gd name="connsiteY799" fmla="*/ 363182 h 484725"/>
                    <a:gd name="connsiteX800" fmla="*/ 303627 w 847073"/>
                    <a:gd name="connsiteY800" fmla="*/ 374898 h 484725"/>
                    <a:gd name="connsiteX801" fmla="*/ 306800 w 847073"/>
                    <a:gd name="connsiteY801" fmla="*/ 374898 h 484725"/>
                    <a:gd name="connsiteX802" fmla="*/ 431126 w 847073"/>
                    <a:gd name="connsiteY802" fmla="*/ 303134 h 484725"/>
                    <a:gd name="connsiteX803" fmla="*/ 452444 w 847073"/>
                    <a:gd name="connsiteY803" fmla="*/ 290848 h 484725"/>
                    <a:gd name="connsiteX804" fmla="*/ 452444 w 847073"/>
                    <a:gd name="connsiteY804" fmla="*/ 289058 h 484725"/>
                    <a:gd name="connsiteX805" fmla="*/ 432103 w 847073"/>
                    <a:gd name="connsiteY805" fmla="*/ 277260 h 484725"/>
                    <a:gd name="connsiteX806" fmla="*/ 429011 w 847073"/>
                    <a:gd name="connsiteY806" fmla="*/ 277260 h 484725"/>
                    <a:gd name="connsiteX807" fmla="*/ 407693 w 847073"/>
                    <a:gd name="connsiteY807" fmla="*/ 289546 h 484725"/>
                    <a:gd name="connsiteX808" fmla="*/ 407693 w 847073"/>
                    <a:gd name="connsiteY808" fmla="*/ 291336 h 484725"/>
                    <a:gd name="connsiteX809" fmla="*/ 428035 w 847073"/>
                    <a:gd name="connsiteY809" fmla="*/ 303053 h 484725"/>
                    <a:gd name="connsiteX810" fmla="*/ 431126 w 847073"/>
                    <a:gd name="connsiteY810" fmla="*/ 302890 h 484725"/>
                    <a:gd name="connsiteX811" fmla="*/ 400045 w 847073"/>
                    <a:gd name="connsiteY811" fmla="*/ 321034 h 484725"/>
                    <a:gd name="connsiteX812" fmla="*/ 421363 w 847073"/>
                    <a:gd name="connsiteY812" fmla="*/ 308748 h 484725"/>
                    <a:gd name="connsiteX813" fmla="*/ 421363 w 847073"/>
                    <a:gd name="connsiteY813" fmla="*/ 306958 h 484725"/>
                    <a:gd name="connsiteX814" fmla="*/ 401021 w 847073"/>
                    <a:gd name="connsiteY814" fmla="*/ 295241 h 484725"/>
                    <a:gd name="connsiteX815" fmla="*/ 397929 w 847073"/>
                    <a:gd name="connsiteY815" fmla="*/ 295241 h 484725"/>
                    <a:gd name="connsiteX816" fmla="*/ 376449 w 847073"/>
                    <a:gd name="connsiteY816" fmla="*/ 307365 h 484725"/>
                    <a:gd name="connsiteX817" fmla="*/ 376449 w 847073"/>
                    <a:gd name="connsiteY817" fmla="*/ 309155 h 484725"/>
                    <a:gd name="connsiteX818" fmla="*/ 396790 w 847073"/>
                    <a:gd name="connsiteY818" fmla="*/ 320953 h 484725"/>
                    <a:gd name="connsiteX819" fmla="*/ 400045 w 847073"/>
                    <a:gd name="connsiteY819" fmla="*/ 320790 h 484725"/>
                    <a:gd name="connsiteX820" fmla="*/ 462208 w 847073"/>
                    <a:gd name="connsiteY820" fmla="*/ 285152 h 484725"/>
                    <a:gd name="connsiteX821" fmla="*/ 483526 w 847073"/>
                    <a:gd name="connsiteY821" fmla="*/ 272866 h 484725"/>
                    <a:gd name="connsiteX822" fmla="*/ 483526 w 847073"/>
                    <a:gd name="connsiteY822" fmla="*/ 271076 h 484725"/>
                    <a:gd name="connsiteX823" fmla="*/ 463185 w 847073"/>
                    <a:gd name="connsiteY823" fmla="*/ 259359 h 484725"/>
                    <a:gd name="connsiteX824" fmla="*/ 460093 w 847073"/>
                    <a:gd name="connsiteY824" fmla="*/ 259359 h 484725"/>
                    <a:gd name="connsiteX825" fmla="*/ 438775 w 847073"/>
                    <a:gd name="connsiteY825" fmla="*/ 271645 h 484725"/>
                    <a:gd name="connsiteX826" fmla="*/ 438775 w 847073"/>
                    <a:gd name="connsiteY826" fmla="*/ 273435 h 484725"/>
                    <a:gd name="connsiteX827" fmla="*/ 459116 w 847073"/>
                    <a:gd name="connsiteY827" fmla="*/ 285152 h 484725"/>
                    <a:gd name="connsiteX828" fmla="*/ 462208 w 847073"/>
                    <a:gd name="connsiteY828" fmla="*/ 284908 h 484725"/>
                    <a:gd name="connsiteX829" fmla="*/ 631856 w 847073"/>
                    <a:gd name="connsiteY829" fmla="*/ 35441 h 484725"/>
                    <a:gd name="connsiteX830" fmla="*/ 634948 w 847073"/>
                    <a:gd name="connsiteY830" fmla="*/ 35441 h 484725"/>
                    <a:gd name="connsiteX831" fmla="*/ 656265 w 847073"/>
                    <a:gd name="connsiteY831" fmla="*/ 23155 h 484725"/>
                    <a:gd name="connsiteX832" fmla="*/ 656265 w 847073"/>
                    <a:gd name="connsiteY832" fmla="*/ 21365 h 484725"/>
                    <a:gd name="connsiteX833" fmla="*/ 650814 w 847073"/>
                    <a:gd name="connsiteY833" fmla="*/ 18273 h 484725"/>
                    <a:gd name="connsiteX834" fmla="*/ 647722 w 847073"/>
                    <a:gd name="connsiteY834" fmla="*/ 18273 h 484725"/>
                    <a:gd name="connsiteX835" fmla="*/ 626485 w 847073"/>
                    <a:gd name="connsiteY835" fmla="*/ 30559 h 484725"/>
                    <a:gd name="connsiteX836" fmla="*/ 626485 w 847073"/>
                    <a:gd name="connsiteY836" fmla="*/ 32349 h 484725"/>
                    <a:gd name="connsiteX837" fmla="*/ 477261 w 847073"/>
                    <a:gd name="connsiteY837" fmla="*/ 133080 h 484725"/>
                    <a:gd name="connsiteX838" fmla="*/ 480353 w 847073"/>
                    <a:gd name="connsiteY838" fmla="*/ 133080 h 484725"/>
                    <a:gd name="connsiteX839" fmla="*/ 501671 w 847073"/>
                    <a:gd name="connsiteY839" fmla="*/ 120793 h 484725"/>
                    <a:gd name="connsiteX840" fmla="*/ 501671 w 847073"/>
                    <a:gd name="connsiteY840" fmla="*/ 119085 h 484725"/>
                    <a:gd name="connsiteX841" fmla="*/ 481329 w 847073"/>
                    <a:gd name="connsiteY841" fmla="*/ 107287 h 484725"/>
                    <a:gd name="connsiteX842" fmla="*/ 478237 w 847073"/>
                    <a:gd name="connsiteY842" fmla="*/ 107287 h 484725"/>
                    <a:gd name="connsiteX843" fmla="*/ 456919 w 847073"/>
                    <a:gd name="connsiteY843" fmla="*/ 119573 h 484725"/>
                    <a:gd name="connsiteX844" fmla="*/ 456919 w 847073"/>
                    <a:gd name="connsiteY844" fmla="*/ 121363 h 484725"/>
                    <a:gd name="connsiteX845" fmla="*/ 539424 w 847073"/>
                    <a:gd name="connsiteY845" fmla="*/ 97116 h 484725"/>
                    <a:gd name="connsiteX846" fmla="*/ 542516 w 847073"/>
                    <a:gd name="connsiteY846" fmla="*/ 97116 h 484725"/>
                    <a:gd name="connsiteX847" fmla="*/ 563834 w 847073"/>
                    <a:gd name="connsiteY847" fmla="*/ 84830 h 484725"/>
                    <a:gd name="connsiteX848" fmla="*/ 563834 w 847073"/>
                    <a:gd name="connsiteY848" fmla="*/ 83040 h 484725"/>
                    <a:gd name="connsiteX849" fmla="*/ 543492 w 847073"/>
                    <a:gd name="connsiteY849" fmla="*/ 71323 h 484725"/>
                    <a:gd name="connsiteX850" fmla="*/ 540401 w 847073"/>
                    <a:gd name="connsiteY850" fmla="*/ 71323 h 484725"/>
                    <a:gd name="connsiteX851" fmla="*/ 519083 w 847073"/>
                    <a:gd name="connsiteY851" fmla="*/ 83609 h 484725"/>
                    <a:gd name="connsiteX852" fmla="*/ 519083 w 847073"/>
                    <a:gd name="connsiteY852" fmla="*/ 85399 h 484725"/>
                    <a:gd name="connsiteX853" fmla="*/ 439426 w 847073"/>
                    <a:gd name="connsiteY853" fmla="*/ 155211 h 484725"/>
                    <a:gd name="connsiteX854" fmla="*/ 442518 w 847073"/>
                    <a:gd name="connsiteY854" fmla="*/ 155211 h 484725"/>
                    <a:gd name="connsiteX855" fmla="*/ 463754 w 847073"/>
                    <a:gd name="connsiteY855" fmla="*/ 142925 h 484725"/>
                    <a:gd name="connsiteX856" fmla="*/ 463754 w 847073"/>
                    <a:gd name="connsiteY856" fmla="*/ 141135 h 484725"/>
                    <a:gd name="connsiteX857" fmla="*/ 443413 w 847073"/>
                    <a:gd name="connsiteY857" fmla="*/ 129337 h 484725"/>
                    <a:gd name="connsiteX858" fmla="*/ 440321 w 847073"/>
                    <a:gd name="connsiteY858" fmla="*/ 129337 h 484725"/>
                    <a:gd name="connsiteX859" fmla="*/ 419084 w 847073"/>
                    <a:gd name="connsiteY859" fmla="*/ 141623 h 484725"/>
                    <a:gd name="connsiteX860" fmla="*/ 419084 w 847073"/>
                    <a:gd name="connsiteY860" fmla="*/ 143413 h 484725"/>
                    <a:gd name="connsiteX861" fmla="*/ 508424 w 847073"/>
                    <a:gd name="connsiteY861" fmla="*/ 115342 h 484725"/>
                    <a:gd name="connsiteX862" fmla="*/ 511516 w 847073"/>
                    <a:gd name="connsiteY862" fmla="*/ 115342 h 484725"/>
                    <a:gd name="connsiteX863" fmla="*/ 532834 w 847073"/>
                    <a:gd name="connsiteY863" fmla="*/ 103056 h 484725"/>
                    <a:gd name="connsiteX864" fmla="*/ 532834 w 847073"/>
                    <a:gd name="connsiteY864" fmla="*/ 101266 h 484725"/>
                    <a:gd name="connsiteX865" fmla="*/ 512492 w 847073"/>
                    <a:gd name="connsiteY865" fmla="*/ 89549 h 484725"/>
                    <a:gd name="connsiteX866" fmla="*/ 509400 w 847073"/>
                    <a:gd name="connsiteY866" fmla="*/ 89549 h 484725"/>
                    <a:gd name="connsiteX867" fmla="*/ 488082 w 847073"/>
                    <a:gd name="connsiteY867" fmla="*/ 101835 h 484725"/>
                    <a:gd name="connsiteX868" fmla="*/ 488082 w 847073"/>
                    <a:gd name="connsiteY868" fmla="*/ 103625 h 484725"/>
                    <a:gd name="connsiteX869" fmla="*/ 377181 w 847073"/>
                    <a:gd name="connsiteY869" fmla="*/ 191093 h 484725"/>
                    <a:gd name="connsiteX870" fmla="*/ 380273 w 847073"/>
                    <a:gd name="connsiteY870" fmla="*/ 191093 h 484725"/>
                    <a:gd name="connsiteX871" fmla="*/ 401591 w 847073"/>
                    <a:gd name="connsiteY871" fmla="*/ 178807 h 484725"/>
                    <a:gd name="connsiteX872" fmla="*/ 401591 w 847073"/>
                    <a:gd name="connsiteY872" fmla="*/ 177017 h 484725"/>
                    <a:gd name="connsiteX873" fmla="*/ 381249 w 847073"/>
                    <a:gd name="connsiteY873" fmla="*/ 165300 h 484725"/>
                    <a:gd name="connsiteX874" fmla="*/ 378157 w 847073"/>
                    <a:gd name="connsiteY874" fmla="*/ 165300 h 484725"/>
                    <a:gd name="connsiteX875" fmla="*/ 356921 w 847073"/>
                    <a:gd name="connsiteY875" fmla="*/ 177587 h 484725"/>
                    <a:gd name="connsiteX876" fmla="*/ 356921 w 847073"/>
                    <a:gd name="connsiteY876" fmla="*/ 179377 h 484725"/>
                    <a:gd name="connsiteX877" fmla="*/ 408344 w 847073"/>
                    <a:gd name="connsiteY877" fmla="*/ 173193 h 484725"/>
                    <a:gd name="connsiteX878" fmla="*/ 411436 w 847073"/>
                    <a:gd name="connsiteY878" fmla="*/ 173193 h 484725"/>
                    <a:gd name="connsiteX879" fmla="*/ 432672 w 847073"/>
                    <a:gd name="connsiteY879" fmla="*/ 160907 h 484725"/>
                    <a:gd name="connsiteX880" fmla="*/ 432672 w 847073"/>
                    <a:gd name="connsiteY880" fmla="*/ 159117 h 484725"/>
                    <a:gd name="connsiteX881" fmla="*/ 412331 w 847073"/>
                    <a:gd name="connsiteY881" fmla="*/ 147400 h 484725"/>
                    <a:gd name="connsiteX882" fmla="*/ 409239 w 847073"/>
                    <a:gd name="connsiteY882" fmla="*/ 147400 h 484725"/>
                    <a:gd name="connsiteX883" fmla="*/ 388003 w 847073"/>
                    <a:gd name="connsiteY883" fmla="*/ 159686 h 484725"/>
                    <a:gd name="connsiteX884" fmla="*/ 388003 w 847073"/>
                    <a:gd name="connsiteY884" fmla="*/ 161476 h 484725"/>
                    <a:gd name="connsiteX885" fmla="*/ 569692 w 847073"/>
                    <a:gd name="connsiteY885" fmla="*/ 71323 h 484725"/>
                    <a:gd name="connsiteX886" fmla="*/ 572784 w 847073"/>
                    <a:gd name="connsiteY886" fmla="*/ 71323 h 484725"/>
                    <a:gd name="connsiteX887" fmla="*/ 594102 w 847073"/>
                    <a:gd name="connsiteY887" fmla="*/ 59037 h 484725"/>
                    <a:gd name="connsiteX888" fmla="*/ 594102 w 847073"/>
                    <a:gd name="connsiteY888" fmla="*/ 57247 h 484725"/>
                    <a:gd name="connsiteX889" fmla="*/ 588650 w 847073"/>
                    <a:gd name="connsiteY889" fmla="*/ 54155 h 484725"/>
                    <a:gd name="connsiteX890" fmla="*/ 585558 w 847073"/>
                    <a:gd name="connsiteY890" fmla="*/ 54155 h 484725"/>
                    <a:gd name="connsiteX891" fmla="*/ 564322 w 847073"/>
                    <a:gd name="connsiteY891" fmla="*/ 66441 h 484725"/>
                    <a:gd name="connsiteX892" fmla="*/ 564322 w 847073"/>
                    <a:gd name="connsiteY892" fmla="*/ 68231 h 484725"/>
                    <a:gd name="connsiteX893" fmla="*/ 662937 w 847073"/>
                    <a:gd name="connsiteY893" fmla="*/ 17540 h 484725"/>
                    <a:gd name="connsiteX894" fmla="*/ 666029 w 847073"/>
                    <a:gd name="connsiteY894" fmla="*/ 17540 h 484725"/>
                    <a:gd name="connsiteX895" fmla="*/ 687347 w 847073"/>
                    <a:gd name="connsiteY895" fmla="*/ 5254 h 484725"/>
                    <a:gd name="connsiteX896" fmla="*/ 687347 w 847073"/>
                    <a:gd name="connsiteY896" fmla="*/ 3545 h 484725"/>
                    <a:gd name="connsiteX897" fmla="*/ 681895 w 847073"/>
                    <a:gd name="connsiteY897" fmla="*/ 372 h 484725"/>
                    <a:gd name="connsiteX898" fmla="*/ 678804 w 847073"/>
                    <a:gd name="connsiteY898" fmla="*/ 372 h 484725"/>
                    <a:gd name="connsiteX899" fmla="*/ 657567 w 847073"/>
                    <a:gd name="connsiteY899" fmla="*/ 12659 h 484725"/>
                    <a:gd name="connsiteX900" fmla="*/ 657567 w 847073"/>
                    <a:gd name="connsiteY900" fmla="*/ 14449 h 484725"/>
                    <a:gd name="connsiteX901" fmla="*/ 705736 w 847073"/>
                    <a:gd name="connsiteY901" fmla="*/ 41950 h 484725"/>
                    <a:gd name="connsiteX902" fmla="*/ 708828 w 847073"/>
                    <a:gd name="connsiteY902" fmla="*/ 41950 h 484725"/>
                    <a:gd name="connsiteX903" fmla="*/ 730064 w 847073"/>
                    <a:gd name="connsiteY903" fmla="*/ 29664 h 484725"/>
                    <a:gd name="connsiteX904" fmla="*/ 730064 w 847073"/>
                    <a:gd name="connsiteY904" fmla="*/ 27874 h 484725"/>
                    <a:gd name="connsiteX905" fmla="*/ 709723 w 847073"/>
                    <a:gd name="connsiteY905" fmla="*/ 16076 h 484725"/>
                    <a:gd name="connsiteX906" fmla="*/ 706631 w 847073"/>
                    <a:gd name="connsiteY906" fmla="*/ 16076 h 484725"/>
                    <a:gd name="connsiteX907" fmla="*/ 685638 w 847073"/>
                    <a:gd name="connsiteY907" fmla="*/ 28444 h 484725"/>
                    <a:gd name="connsiteX908" fmla="*/ 685638 w 847073"/>
                    <a:gd name="connsiteY908" fmla="*/ 30234 h 484725"/>
                    <a:gd name="connsiteX909" fmla="*/ 764970 w 847073"/>
                    <a:gd name="connsiteY909" fmla="*/ 110134 h 484725"/>
                    <a:gd name="connsiteX910" fmla="*/ 786206 w 847073"/>
                    <a:gd name="connsiteY910" fmla="*/ 97848 h 484725"/>
                    <a:gd name="connsiteX911" fmla="*/ 786206 w 847073"/>
                    <a:gd name="connsiteY911" fmla="*/ 96058 h 484725"/>
                    <a:gd name="connsiteX912" fmla="*/ 765865 w 847073"/>
                    <a:gd name="connsiteY912" fmla="*/ 84342 h 484725"/>
                    <a:gd name="connsiteX913" fmla="*/ 762773 w 847073"/>
                    <a:gd name="connsiteY913" fmla="*/ 84342 h 484725"/>
                    <a:gd name="connsiteX914" fmla="*/ 741536 w 847073"/>
                    <a:gd name="connsiteY914" fmla="*/ 96628 h 484725"/>
                    <a:gd name="connsiteX915" fmla="*/ 741536 w 847073"/>
                    <a:gd name="connsiteY915" fmla="*/ 98418 h 484725"/>
                    <a:gd name="connsiteX916" fmla="*/ 761959 w 847073"/>
                    <a:gd name="connsiteY916" fmla="*/ 110134 h 484725"/>
                    <a:gd name="connsiteX917" fmla="*/ 764970 w 847073"/>
                    <a:gd name="connsiteY917" fmla="*/ 110134 h 484725"/>
                    <a:gd name="connsiteX918" fmla="*/ 600774 w 847073"/>
                    <a:gd name="connsiteY918" fmla="*/ 53179 h 484725"/>
                    <a:gd name="connsiteX919" fmla="*/ 603866 w 847073"/>
                    <a:gd name="connsiteY919" fmla="*/ 53179 h 484725"/>
                    <a:gd name="connsiteX920" fmla="*/ 625184 w 847073"/>
                    <a:gd name="connsiteY920" fmla="*/ 40892 h 484725"/>
                    <a:gd name="connsiteX921" fmla="*/ 625184 w 847073"/>
                    <a:gd name="connsiteY921" fmla="*/ 39102 h 484725"/>
                    <a:gd name="connsiteX922" fmla="*/ 619732 w 847073"/>
                    <a:gd name="connsiteY922" fmla="*/ 35929 h 484725"/>
                    <a:gd name="connsiteX923" fmla="*/ 616640 w 847073"/>
                    <a:gd name="connsiteY923" fmla="*/ 35929 h 484725"/>
                    <a:gd name="connsiteX924" fmla="*/ 595404 w 847073"/>
                    <a:gd name="connsiteY924" fmla="*/ 48215 h 484725"/>
                    <a:gd name="connsiteX925" fmla="*/ 595404 w 847073"/>
                    <a:gd name="connsiteY925" fmla="*/ 49924 h 484725"/>
                    <a:gd name="connsiteX926" fmla="*/ 346099 w 847073"/>
                    <a:gd name="connsiteY926" fmla="*/ 208831 h 484725"/>
                    <a:gd name="connsiteX927" fmla="*/ 349191 w 847073"/>
                    <a:gd name="connsiteY927" fmla="*/ 208831 h 484725"/>
                    <a:gd name="connsiteX928" fmla="*/ 370509 w 847073"/>
                    <a:gd name="connsiteY928" fmla="*/ 196545 h 484725"/>
                    <a:gd name="connsiteX929" fmla="*/ 370509 w 847073"/>
                    <a:gd name="connsiteY929" fmla="*/ 194755 h 484725"/>
                    <a:gd name="connsiteX930" fmla="*/ 350168 w 847073"/>
                    <a:gd name="connsiteY930" fmla="*/ 182957 h 484725"/>
                    <a:gd name="connsiteX931" fmla="*/ 347076 w 847073"/>
                    <a:gd name="connsiteY931" fmla="*/ 182957 h 484725"/>
                    <a:gd name="connsiteX932" fmla="*/ 325839 w 847073"/>
                    <a:gd name="connsiteY932" fmla="*/ 195243 h 484725"/>
                    <a:gd name="connsiteX933" fmla="*/ 325839 w 847073"/>
                    <a:gd name="connsiteY933" fmla="*/ 196952 h 484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</a:cxnLst>
                  <a:rect l="l" t="t" r="r" b="b"/>
                  <a:pathLst>
                    <a:path w="847073" h="484725">
                      <a:moveTo>
                        <a:pt x="575876" y="152119"/>
                      </a:moveTo>
                      <a:lnTo>
                        <a:pt x="597194" y="139914"/>
                      </a:lnTo>
                      <a:cubicBezTo>
                        <a:pt x="598089" y="139345"/>
                        <a:pt x="598170" y="138531"/>
                        <a:pt x="597194" y="138124"/>
                      </a:cubicBezTo>
                      <a:lnTo>
                        <a:pt x="576852" y="126326"/>
                      </a:lnTo>
                      <a:cubicBezTo>
                        <a:pt x="575884" y="125830"/>
                        <a:pt x="574729" y="125830"/>
                        <a:pt x="573760" y="126326"/>
                      </a:cubicBezTo>
                      <a:lnTo>
                        <a:pt x="552605" y="138938"/>
                      </a:lnTo>
                      <a:cubicBezTo>
                        <a:pt x="551710" y="139508"/>
                        <a:pt x="551629" y="140321"/>
                        <a:pt x="552605" y="140728"/>
                      </a:cubicBezTo>
                      <a:lnTo>
                        <a:pt x="572947" y="152526"/>
                      </a:lnTo>
                      <a:cubicBezTo>
                        <a:pt x="573931" y="152827"/>
                        <a:pt x="575005" y="152681"/>
                        <a:pt x="575876" y="152119"/>
                      </a:cubicBezTo>
                      <a:close/>
                      <a:moveTo>
                        <a:pt x="544794" y="109646"/>
                      </a:moveTo>
                      <a:lnTo>
                        <a:pt x="523558" y="121933"/>
                      </a:lnTo>
                      <a:cubicBezTo>
                        <a:pt x="522663" y="122502"/>
                        <a:pt x="522582" y="123234"/>
                        <a:pt x="523558" y="123723"/>
                      </a:cubicBezTo>
                      <a:lnTo>
                        <a:pt x="543899" y="135439"/>
                      </a:lnTo>
                      <a:cubicBezTo>
                        <a:pt x="544868" y="135960"/>
                        <a:pt x="546023" y="135960"/>
                        <a:pt x="546991" y="135439"/>
                      </a:cubicBezTo>
                      <a:lnTo>
                        <a:pt x="568228" y="123153"/>
                      </a:lnTo>
                      <a:cubicBezTo>
                        <a:pt x="569123" y="122665"/>
                        <a:pt x="569204" y="121851"/>
                        <a:pt x="568228" y="121363"/>
                      </a:cubicBezTo>
                      <a:lnTo>
                        <a:pt x="547805" y="109646"/>
                      </a:lnTo>
                      <a:cubicBezTo>
                        <a:pt x="546853" y="109182"/>
                        <a:pt x="545746" y="109182"/>
                        <a:pt x="544794" y="109646"/>
                      </a:cubicBezTo>
                      <a:close/>
                      <a:moveTo>
                        <a:pt x="476122" y="149353"/>
                      </a:moveTo>
                      <a:lnTo>
                        <a:pt x="440077" y="170101"/>
                      </a:lnTo>
                      <a:cubicBezTo>
                        <a:pt x="439182" y="170671"/>
                        <a:pt x="439100" y="171403"/>
                        <a:pt x="440077" y="171891"/>
                      </a:cubicBezTo>
                      <a:lnTo>
                        <a:pt x="460418" y="183689"/>
                      </a:lnTo>
                      <a:cubicBezTo>
                        <a:pt x="461395" y="184169"/>
                        <a:pt x="462534" y="184169"/>
                        <a:pt x="463510" y="183689"/>
                      </a:cubicBezTo>
                      <a:lnTo>
                        <a:pt x="499555" y="162941"/>
                      </a:lnTo>
                      <a:cubicBezTo>
                        <a:pt x="500450" y="162371"/>
                        <a:pt x="500531" y="161639"/>
                        <a:pt x="499555" y="161151"/>
                      </a:cubicBezTo>
                      <a:lnTo>
                        <a:pt x="479214" y="149434"/>
                      </a:lnTo>
                      <a:cubicBezTo>
                        <a:pt x="478262" y="148889"/>
                        <a:pt x="477098" y="148856"/>
                        <a:pt x="476122" y="149353"/>
                      </a:cubicBezTo>
                      <a:close/>
                      <a:moveTo>
                        <a:pt x="513713" y="127628"/>
                      </a:moveTo>
                      <a:lnTo>
                        <a:pt x="492476" y="139914"/>
                      </a:lnTo>
                      <a:cubicBezTo>
                        <a:pt x="491581" y="140403"/>
                        <a:pt x="491500" y="141216"/>
                        <a:pt x="492476" y="141704"/>
                      </a:cubicBezTo>
                      <a:lnTo>
                        <a:pt x="512818" y="153421"/>
                      </a:lnTo>
                      <a:cubicBezTo>
                        <a:pt x="513786" y="153917"/>
                        <a:pt x="514941" y="153917"/>
                        <a:pt x="515909" y="153421"/>
                      </a:cubicBezTo>
                      <a:lnTo>
                        <a:pt x="537146" y="141135"/>
                      </a:lnTo>
                      <a:cubicBezTo>
                        <a:pt x="538041" y="140565"/>
                        <a:pt x="538122" y="139833"/>
                        <a:pt x="537146" y="139345"/>
                      </a:cubicBezTo>
                      <a:lnTo>
                        <a:pt x="516805" y="127628"/>
                      </a:lnTo>
                      <a:cubicBezTo>
                        <a:pt x="515836" y="127107"/>
                        <a:pt x="514681" y="127107"/>
                        <a:pt x="513713" y="127628"/>
                      </a:cubicBezTo>
                      <a:close/>
                      <a:moveTo>
                        <a:pt x="430313" y="175797"/>
                      </a:moveTo>
                      <a:lnTo>
                        <a:pt x="408995" y="187757"/>
                      </a:lnTo>
                      <a:cubicBezTo>
                        <a:pt x="408100" y="188246"/>
                        <a:pt x="408019" y="189059"/>
                        <a:pt x="408995" y="189547"/>
                      </a:cubicBezTo>
                      <a:lnTo>
                        <a:pt x="429336" y="201264"/>
                      </a:lnTo>
                      <a:cubicBezTo>
                        <a:pt x="430305" y="201760"/>
                        <a:pt x="431460" y="201760"/>
                        <a:pt x="432428" y="201264"/>
                      </a:cubicBezTo>
                      <a:lnTo>
                        <a:pt x="453746" y="188978"/>
                      </a:lnTo>
                      <a:cubicBezTo>
                        <a:pt x="454641" y="188490"/>
                        <a:pt x="454723" y="187676"/>
                        <a:pt x="453746" y="187188"/>
                      </a:cubicBezTo>
                      <a:lnTo>
                        <a:pt x="433405" y="175471"/>
                      </a:lnTo>
                      <a:cubicBezTo>
                        <a:pt x="432380" y="175081"/>
                        <a:pt x="431232" y="175194"/>
                        <a:pt x="430313" y="175797"/>
                      </a:cubicBezTo>
                      <a:close/>
                      <a:moveTo>
                        <a:pt x="399231" y="193697"/>
                      </a:moveTo>
                      <a:lnTo>
                        <a:pt x="377913" y="205983"/>
                      </a:lnTo>
                      <a:cubicBezTo>
                        <a:pt x="377018" y="206553"/>
                        <a:pt x="376937" y="207367"/>
                        <a:pt x="377913" y="207773"/>
                      </a:cubicBezTo>
                      <a:lnTo>
                        <a:pt x="398255" y="219571"/>
                      </a:lnTo>
                      <a:cubicBezTo>
                        <a:pt x="399231" y="220051"/>
                        <a:pt x="400370" y="220051"/>
                        <a:pt x="401347" y="219571"/>
                      </a:cubicBezTo>
                      <a:lnTo>
                        <a:pt x="422664" y="207367"/>
                      </a:lnTo>
                      <a:cubicBezTo>
                        <a:pt x="423559" y="206797"/>
                        <a:pt x="423641" y="205983"/>
                        <a:pt x="422664" y="205576"/>
                      </a:cubicBezTo>
                      <a:lnTo>
                        <a:pt x="402323" y="193778"/>
                      </a:lnTo>
                      <a:cubicBezTo>
                        <a:pt x="401355" y="193307"/>
                        <a:pt x="400224" y="193274"/>
                        <a:pt x="399231" y="193697"/>
                      </a:cubicBezTo>
                      <a:close/>
                      <a:moveTo>
                        <a:pt x="478969" y="241703"/>
                      </a:moveTo>
                      <a:lnTo>
                        <a:pt x="500206" y="229417"/>
                      </a:lnTo>
                      <a:cubicBezTo>
                        <a:pt x="501182" y="228847"/>
                        <a:pt x="501264" y="228115"/>
                        <a:pt x="500206" y="227627"/>
                      </a:cubicBezTo>
                      <a:lnTo>
                        <a:pt x="479865" y="215829"/>
                      </a:lnTo>
                      <a:cubicBezTo>
                        <a:pt x="478888" y="215348"/>
                        <a:pt x="477749" y="215348"/>
                        <a:pt x="476773" y="215829"/>
                      </a:cubicBezTo>
                      <a:lnTo>
                        <a:pt x="455699" y="228440"/>
                      </a:lnTo>
                      <a:cubicBezTo>
                        <a:pt x="454804" y="228928"/>
                        <a:pt x="454723" y="229742"/>
                        <a:pt x="455699" y="230230"/>
                      </a:cubicBezTo>
                      <a:lnTo>
                        <a:pt x="476040" y="241947"/>
                      </a:lnTo>
                      <a:cubicBezTo>
                        <a:pt x="477000" y="242313"/>
                        <a:pt x="478083" y="242224"/>
                        <a:pt x="478969" y="241703"/>
                      </a:cubicBezTo>
                      <a:close/>
                      <a:moveTo>
                        <a:pt x="447888" y="259603"/>
                      </a:moveTo>
                      <a:lnTo>
                        <a:pt x="469124" y="247317"/>
                      </a:lnTo>
                      <a:cubicBezTo>
                        <a:pt x="470101" y="246829"/>
                        <a:pt x="470101" y="246015"/>
                        <a:pt x="469124" y="245527"/>
                      </a:cubicBezTo>
                      <a:lnTo>
                        <a:pt x="448783" y="233810"/>
                      </a:lnTo>
                      <a:cubicBezTo>
                        <a:pt x="447815" y="233314"/>
                        <a:pt x="446659" y="233314"/>
                        <a:pt x="445691" y="233810"/>
                      </a:cubicBezTo>
                      <a:lnTo>
                        <a:pt x="424373" y="246097"/>
                      </a:lnTo>
                      <a:cubicBezTo>
                        <a:pt x="423478" y="246666"/>
                        <a:pt x="423397" y="247480"/>
                        <a:pt x="424373" y="247887"/>
                      </a:cubicBezTo>
                      <a:lnTo>
                        <a:pt x="444715" y="259685"/>
                      </a:lnTo>
                      <a:cubicBezTo>
                        <a:pt x="445723" y="260165"/>
                        <a:pt x="446903" y="260140"/>
                        <a:pt x="447888" y="259603"/>
                      </a:cubicBezTo>
                      <a:close/>
                      <a:moveTo>
                        <a:pt x="417132" y="277260"/>
                      </a:moveTo>
                      <a:lnTo>
                        <a:pt x="438368" y="264973"/>
                      </a:lnTo>
                      <a:cubicBezTo>
                        <a:pt x="439263" y="264485"/>
                        <a:pt x="439344" y="263671"/>
                        <a:pt x="438368" y="263183"/>
                      </a:cubicBezTo>
                      <a:lnTo>
                        <a:pt x="417945" y="251467"/>
                      </a:lnTo>
                      <a:cubicBezTo>
                        <a:pt x="416977" y="250970"/>
                        <a:pt x="415822" y="250970"/>
                        <a:pt x="414853" y="251467"/>
                      </a:cubicBezTo>
                      <a:lnTo>
                        <a:pt x="393617" y="263753"/>
                      </a:lnTo>
                      <a:cubicBezTo>
                        <a:pt x="392722" y="264241"/>
                        <a:pt x="392641" y="265055"/>
                        <a:pt x="393617" y="265543"/>
                      </a:cubicBezTo>
                      <a:lnTo>
                        <a:pt x="413958" y="277260"/>
                      </a:lnTo>
                      <a:cubicBezTo>
                        <a:pt x="414951" y="277780"/>
                        <a:pt x="416139" y="277780"/>
                        <a:pt x="417132" y="277260"/>
                      </a:cubicBezTo>
                      <a:close/>
                      <a:moveTo>
                        <a:pt x="386050" y="295160"/>
                      </a:moveTo>
                      <a:lnTo>
                        <a:pt x="407286" y="282955"/>
                      </a:lnTo>
                      <a:cubicBezTo>
                        <a:pt x="408181" y="282386"/>
                        <a:pt x="408263" y="281572"/>
                        <a:pt x="407286" y="281165"/>
                      </a:cubicBezTo>
                      <a:lnTo>
                        <a:pt x="386945" y="269367"/>
                      </a:lnTo>
                      <a:cubicBezTo>
                        <a:pt x="385969" y="268887"/>
                        <a:pt x="384829" y="268887"/>
                        <a:pt x="383853" y="269367"/>
                      </a:cubicBezTo>
                      <a:lnTo>
                        <a:pt x="362617" y="281572"/>
                      </a:lnTo>
                      <a:cubicBezTo>
                        <a:pt x="361722" y="282142"/>
                        <a:pt x="361640" y="282955"/>
                        <a:pt x="362617" y="283362"/>
                      </a:cubicBezTo>
                      <a:lnTo>
                        <a:pt x="382958" y="295160"/>
                      </a:lnTo>
                      <a:cubicBezTo>
                        <a:pt x="383796" y="295648"/>
                        <a:pt x="384797" y="295762"/>
                        <a:pt x="385724" y="295485"/>
                      </a:cubicBezTo>
                      <a:close/>
                      <a:moveTo>
                        <a:pt x="545120" y="169776"/>
                      </a:moveTo>
                      <a:lnTo>
                        <a:pt x="566438" y="157489"/>
                      </a:lnTo>
                      <a:cubicBezTo>
                        <a:pt x="567333" y="157001"/>
                        <a:pt x="567414" y="156187"/>
                        <a:pt x="566438" y="155699"/>
                      </a:cubicBezTo>
                      <a:lnTo>
                        <a:pt x="546096" y="143983"/>
                      </a:lnTo>
                      <a:cubicBezTo>
                        <a:pt x="545128" y="143486"/>
                        <a:pt x="543973" y="143486"/>
                        <a:pt x="543004" y="143983"/>
                      </a:cubicBezTo>
                      <a:lnTo>
                        <a:pt x="521687" y="156269"/>
                      </a:lnTo>
                      <a:cubicBezTo>
                        <a:pt x="520791" y="156757"/>
                        <a:pt x="520710" y="157571"/>
                        <a:pt x="521687" y="158059"/>
                      </a:cubicBezTo>
                      <a:lnTo>
                        <a:pt x="542028" y="169776"/>
                      </a:lnTo>
                      <a:cubicBezTo>
                        <a:pt x="542866" y="170272"/>
                        <a:pt x="543867" y="170394"/>
                        <a:pt x="544794" y="170101"/>
                      </a:cubicBezTo>
                      <a:close/>
                      <a:moveTo>
                        <a:pt x="510377" y="223396"/>
                      </a:moveTo>
                      <a:lnTo>
                        <a:pt x="557813" y="195975"/>
                      </a:lnTo>
                      <a:cubicBezTo>
                        <a:pt x="558708" y="195487"/>
                        <a:pt x="558789" y="194674"/>
                        <a:pt x="557813" y="194185"/>
                      </a:cubicBezTo>
                      <a:lnTo>
                        <a:pt x="508343" y="165707"/>
                      </a:lnTo>
                      <a:cubicBezTo>
                        <a:pt x="507374" y="165211"/>
                        <a:pt x="506219" y="165211"/>
                        <a:pt x="505251" y="165707"/>
                      </a:cubicBezTo>
                      <a:lnTo>
                        <a:pt x="480841" y="179865"/>
                      </a:lnTo>
                      <a:cubicBezTo>
                        <a:pt x="479865" y="180435"/>
                        <a:pt x="479783" y="181167"/>
                        <a:pt x="480841" y="181655"/>
                      </a:cubicBezTo>
                      <a:lnTo>
                        <a:pt x="507041" y="196789"/>
                      </a:lnTo>
                      <a:cubicBezTo>
                        <a:pt x="507854" y="197277"/>
                        <a:pt x="507773" y="198010"/>
                        <a:pt x="507041" y="198579"/>
                      </a:cubicBezTo>
                      <a:lnTo>
                        <a:pt x="487350" y="209889"/>
                      </a:lnTo>
                      <a:cubicBezTo>
                        <a:pt x="486455" y="210377"/>
                        <a:pt x="486374" y="211191"/>
                        <a:pt x="487350" y="211679"/>
                      </a:cubicBezTo>
                      <a:lnTo>
                        <a:pt x="507692" y="223396"/>
                      </a:lnTo>
                      <a:cubicBezTo>
                        <a:pt x="508408" y="223802"/>
                        <a:pt x="509254" y="223916"/>
                        <a:pt x="510051" y="223721"/>
                      </a:cubicBezTo>
                      <a:close/>
                      <a:moveTo>
                        <a:pt x="368312" y="211679"/>
                      </a:moveTo>
                      <a:lnTo>
                        <a:pt x="346994" y="223965"/>
                      </a:lnTo>
                      <a:cubicBezTo>
                        <a:pt x="346099" y="224453"/>
                        <a:pt x="346018" y="225267"/>
                        <a:pt x="346994" y="225755"/>
                      </a:cubicBezTo>
                      <a:lnTo>
                        <a:pt x="367336" y="237472"/>
                      </a:lnTo>
                      <a:cubicBezTo>
                        <a:pt x="368304" y="237968"/>
                        <a:pt x="369459" y="237968"/>
                        <a:pt x="370428" y="237472"/>
                      </a:cubicBezTo>
                      <a:lnTo>
                        <a:pt x="391664" y="225186"/>
                      </a:lnTo>
                      <a:cubicBezTo>
                        <a:pt x="392641" y="224697"/>
                        <a:pt x="392722" y="223884"/>
                        <a:pt x="391664" y="223396"/>
                      </a:cubicBezTo>
                      <a:lnTo>
                        <a:pt x="371323" y="211679"/>
                      </a:lnTo>
                      <a:cubicBezTo>
                        <a:pt x="370371" y="211215"/>
                        <a:pt x="369264" y="211215"/>
                        <a:pt x="368312" y="211679"/>
                      </a:cubicBezTo>
                      <a:close/>
                      <a:moveTo>
                        <a:pt x="337231" y="229661"/>
                      </a:moveTo>
                      <a:lnTo>
                        <a:pt x="315913" y="241947"/>
                      </a:lnTo>
                      <a:cubicBezTo>
                        <a:pt x="315018" y="242435"/>
                        <a:pt x="314936" y="243249"/>
                        <a:pt x="315913" y="243737"/>
                      </a:cubicBezTo>
                      <a:lnTo>
                        <a:pt x="336254" y="255454"/>
                      </a:lnTo>
                      <a:cubicBezTo>
                        <a:pt x="337222" y="255950"/>
                        <a:pt x="338378" y="255950"/>
                        <a:pt x="339346" y="255454"/>
                      </a:cubicBezTo>
                      <a:lnTo>
                        <a:pt x="360176" y="243086"/>
                      </a:lnTo>
                      <a:cubicBezTo>
                        <a:pt x="361152" y="242517"/>
                        <a:pt x="361152" y="241703"/>
                        <a:pt x="360176" y="241296"/>
                      </a:cubicBezTo>
                      <a:lnTo>
                        <a:pt x="339834" y="229498"/>
                      </a:lnTo>
                      <a:cubicBezTo>
                        <a:pt x="338931" y="229172"/>
                        <a:pt x="337930" y="229229"/>
                        <a:pt x="337068" y="229661"/>
                      </a:cubicBezTo>
                      <a:close/>
                      <a:moveTo>
                        <a:pt x="164898" y="421277"/>
                      </a:moveTo>
                      <a:cubicBezTo>
                        <a:pt x="165870" y="421773"/>
                        <a:pt x="167018" y="421773"/>
                        <a:pt x="167990" y="421277"/>
                      </a:cubicBezTo>
                      <a:lnTo>
                        <a:pt x="189308" y="408909"/>
                      </a:lnTo>
                      <a:cubicBezTo>
                        <a:pt x="190203" y="408340"/>
                        <a:pt x="190284" y="407526"/>
                        <a:pt x="189308" y="407119"/>
                      </a:cubicBezTo>
                      <a:lnTo>
                        <a:pt x="168966" y="395321"/>
                      </a:lnTo>
                      <a:cubicBezTo>
                        <a:pt x="167992" y="394841"/>
                        <a:pt x="166849" y="394841"/>
                        <a:pt x="165874" y="395321"/>
                      </a:cubicBezTo>
                      <a:lnTo>
                        <a:pt x="144801" y="407445"/>
                      </a:lnTo>
                      <a:cubicBezTo>
                        <a:pt x="143906" y="407933"/>
                        <a:pt x="143824" y="408747"/>
                        <a:pt x="144801" y="409235"/>
                      </a:cubicBezTo>
                      <a:close/>
                      <a:moveTo>
                        <a:pt x="88252" y="373190"/>
                      </a:moveTo>
                      <a:lnTo>
                        <a:pt x="67259" y="385476"/>
                      </a:lnTo>
                      <a:cubicBezTo>
                        <a:pt x="66364" y="386045"/>
                        <a:pt x="66283" y="386859"/>
                        <a:pt x="67259" y="387266"/>
                      </a:cubicBezTo>
                      <a:lnTo>
                        <a:pt x="87601" y="399064"/>
                      </a:lnTo>
                      <a:cubicBezTo>
                        <a:pt x="88575" y="399544"/>
                        <a:pt x="89718" y="399544"/>
                        <a:pt x="90693" y="399064"/>
                      </a:cubicBezTo>
                      <a:lnTo>
                        <a:pt x="112010" y="386778"/>
                      </a:lnTo>
                      <a:cubicBezTo>
                        <a:pt x="112905" y="386290"/>
                        <a:pt x="112987" y="385476"/>
                        <a:pt x="112010" y="385069"/>
                      </a:cubicBezTo>
                      <a:lnTo>
                        <a:pt x="91669" y="373108"/>
                      </a:lnTo>
                      <a:cubicBezTo>
                        <a:pt x="90619" y="372555"/>
                        <a:pt x="89355" y="372588"/>
                        <a:pt x="88333" y="373190"/>
                      </a:cubicBezTo>
                      <a:close/>
                      <a:moveTo>
                        <a:pt x="127633" y="409235"/>
                      </a:moveTo>
                      <a:cubicBezTo>
                        <a:pt x="128607" y="409715"/>
                        <a:pt x="129750" y="409715"/>
                        <a:pt x="130724" y="409235"/>
                      </a:cubicBezTo>
                      <a:lnTo>
                        <a:pt x="152042" y="396948"/>
                      </a:lnTo>
                      <a:cubicBezTo>
                        <a:pt x="152937" y="396460"/>
                        <a:pt x="153019" y="395647"/>
                        <a:pt x="152042" y="395240"/>
                      </a:cubicBezTo>
                      <a:lnTo>
                        <a:pt x="132352" y="383035"/>
                      </a:lnTo>
                      <a:cubicBezTo>
                        <a:pt x="131380" y="382539"/>
                        <a:pt x="130231" y="382539"/>
                        <a:pt x="129260" y="383035"/>
                      </a:cubicBezTo>
                      <a:lnTo>
                        <a:pt x="107942" y="395647"/>
                      </a:lnTo>
                      <a:cubicBezTo>
                        <a:pt x="106966" y="396216"/>
                        <a:pt x="106884" y="397030"/>
                        <a:pt x="107942" y="397437"/>
                      </a:cubicBezTo>
                      <a:close/>
                      <a:moveTo>
                        <a:pt x="213717" y="428518"/>
                      </a:moveTo>
                      <a:lnTo>
                        <a:pt x="234954" y="416232"/>
                      </a:lnTo>
                      <a:cubicBezTo>
                        <a:pt x="235849" y="415663"/>
                        <a:pt x="235930" y="414930"/>
                        <a:pt x="234954" y="414442"/>
                      </a:cubicBezTo>
                      <a:lnTo>
                        <a:pt x="214612" y="402726"/>
                      </a:lnTo>
                      <a:cubicBezTo>
                        <a:pt x="213647" y="402205"/>
                        <a:pt x="212486" y="402205"/>
                        <a:pt x="211521" y="402726"/>
                      </a:cubicBezTo>
                      <a:lnTo>
                        <a:pt x="190284" y="415012"/>
                      </a:lnTo>
                      <a:cubicBezTo>
                        <a:pt x="189389" y="415500"/>
                        <a:pt x="189308" y="416314"/>
                        <a:pt x="190284" y="416802"/>
                      </a:cubicBezTo>
                      <a:lnTo>
                        <a:pt x="210626" y="428518"/>
                      </a:lnTo>
                      <a:cubicBezTo>
                        <a:pt x="211597" y="429015"/>
                        <a:pt x="212746" y="429015"/>
                        <a:pt x="213717" y="428518"/>
                      </a:cubicBezTo>
                      <a:close/>
                      <a:moveTo>
                        <a:pt x="179544" y="446582"/>
                      </a:moveTo>
                      <a:cubicBezTo>
                        <a:pt x="180519" y="447062"/>
                        <a:pt x="181661" y="447062"/>
                        <a:pt x="182636" y="446582"/>
                      </a:cubicBezTo>
                      <a:lnTo>
                        <a:pt x="203872" y="434295"/>
                      </a:lnTo>
                      <a:cubicBezTo>
                        <a:pt x="204767" y="433807"/>
                        <a:pt x="204849" y="432994"/>
                        <a:pt x="203872" y="432587"/>
                      </a:cubicBezTo>
                      <a:lnTo>
                        <a:pt x="183531" y="420789"/>
                      </a:lnTo>
                      <a:cubicBezTo>
                        <a:pt x="182559" y="420292"/>
                        <a:pt x="181410" y="420292"/>
                        <a:pt x="180439" y="420789"/>
                      </a:cubicBezTo>
                      <a:lnTo>
                        <a:pt x="159202" y="433075"/>
                      </a:lnTo>
                      <a:cubicBezTo>
                        <a:pt x="158307" y="433644"/>
                        <a:pt x="158226" y="434458"/>
                        <a:pt x="159202" y="434865"/>
                      </a:cubicBezTo>
                      <a:close/>
                      <a:moveTo>
                        <a:pt x="119577" y="355289"/>
                      </a:moveTo>
                      <a:lnTo>
                        <a:pt x="98178" y="367576"/>
                      </a:lnTo>
                      <a:cubicBezTo>
                        <a:pt x="97202" y="368064"/>
                        <a:pt x="97120" y="368877"/>
                        <a:pt x="98178" y="369366"/>
                      </a:cubicBezTo>
                      <a:lnTo>
                        <a:pt x="118520" y="381082"/>
                      </a:lnTo>
                      <a:cubicBezTo>
                        <a:pt x="119491" y="381579"/>
                        <a:pt x="120640" y="381579"/>
                        <a:pt x="121612" y="381082"/>
                      </a:cubicBezTo>
                      <a:lnTo>
                        <a:pt x="142929" y="368796"/>
                      </a:lnTo>
                      <a:cubicBezTo>
                        <a:pt x="143824" y="368226"/>
                        <a:pt x="143906" y="367494"/>
                        <a:pt x="142929" y="367006"/>
                      </a:cubicBezTo>
                      <a:lnTo>
                        <a:pt x="122588" y="355289"/>
                      </a:lnTo>
                      <a:cubicBezTo>
                        <a:pt x="121602" y="354736"/>
                        <a:pt x="120401" y="354736"/>
                        <a:pt x="119415" y="355289"/>
                      </a:cubicBezTo>
                      <a:close/>
                      <a:moveTo>
                        <a:pt x="274986" y="265787"/>
                      </a:moveTo>
                      <a:lnTo>
                        <a:pt x="253749" y="278073"/>
                      </a:lnTo>
                      <a:cubicBezTo>
                        <a:pt x="252854" y="278562"/>
                        <a:pt x="252773" y="279375"/>
                        <a:pt x="253749" y="279863"/>
                      </a:cubicBezTo>
                      <a:lnTo>
                        <a:pt x="274091" y="291580"/>
                      </a:lnTo>
                      <a:cubicBezTo>
                        <a:pt x="275059" y="292076"/>
                        <a:pt x="276214" y="292076"/>
                        <a:pt x="277183" y="291580"/>
                      </a:cubicBezTo>
                      <a:lnTo>
                        <a:pt x="298419" y="279294"/>
                      </a:lnTo>
                      <a:cubicBezTo>
                        <a:pt x="299314" y="278806"/>
                        <a:pt x="299395" y="277992"/>
                        <a:pt x="298419" y="277504"/>
                      </a:cubicBezTo>
                      <a:lnTo>
                        <a:pt x="278078" y="265787"/>
                      </a:lnTo>
                      <a:cubicBezTo>
                        <a:pt x="277118" y="265128"/>
                        <a:pt x="275873" y="265038"/>
                        <a:pt x="274823" y="265543"/>
                      </a:cubicBezTo>
                      <a:close/>
                      <a:moveTo>
                        <a:pt x="150659" y="337552"/>
                      </a:moveTo>
                      <a:lnTo>
                        <a:pt x="129423" y="349838"/>
                      </a:lnTo>
                      <a:cubicBezTo>
                        <a:pt x="128528" y="350407"/>
                        <a:pt x="128446" y="351140"/>
                        <a:pt x="129423" y="351628"/>
                      </a:cubicBezTo>
                      <a:lnTo>
                        <a:pt x="149845" y="363426"/>
                      </a:lnTo>
                      <a:cubicBezTo>
                        <a:pt x="150792" y="363906"/>
                        <a:pt x="151910" y="363906"/>
                        <a:pt x="152856" y="363426"/>
                      </a:cubicBezTo>
                      <a:lnTo>
                        <a:pt x="173767" y="350489"/>
                      </a:lnTo>
                      <a:cubicBezTo>
                        <a:pt x="174662" y="350001"/>
                        <a:pt x="174743" y="349187"/>
                        <a:pt x="173767" y="348699"/>
                      </a:cubicBezTo>
                      <a:lnTo>
                        <a:pt x="153425" y="336982"/>
                      </a:lnTo>
                      <a:cubicBezTo>
                        <a:pt x="152450" y="336640"/>
                        <a:pt x="151373" y="336762"/>
                        <a:pt x="150496" y="337308"/>
                      </a:cubicBezTo>
                      <a:close/>
                      <a:moveTo>
                        <a:pt x="306067" y="248049"/>
                      </a:moveTo>
                      <a:lnTo>
                        <a:pt x="284831" y="260336"/>
                      </a:lnTo>
                      <a:cubicBezTo>
                        <a:pt x="283936" y="260905"/>
                        <a:pt x="283855" y="261637"/>
                        <a:pt x="284831" y="262126"/>
                      </a:cubicBezTo>
                      <a:lnTo>
                        <a:pt x="305172" y="273924"/>
                      </a:lnTo>
                      <a:cubicBezTo>
                        <a:pt x="306149" y="274404"/>
                        <a:pt x="307288" y="274404"/>
                        <a:pt x="308264" y="273924"/>
                      </a:cubicBezTo>
                      <a:lnTo>
                        <a:pt x="329501" y="261637"/>
                      </a:lnTo>
                      <a:cubicBezTo>
                        <a:pt x="330396" y="261149"/>
                        <a:pt x="330477" y="260336"/>
                        <a:pt x="329501" y="259847"/>
                      </a:cubicBezTo>
                      <a:lnTo>
                        <a:pt x="309078" y="248131"/>
                      </a:lnTo>
                      <a:cubicBezTo>
                        <a:pt x="308183" y="247423"/>
                        <a:pt x="306995" y="247211"/>
                        <a:pt x="305905" y="247561"/>
                      </a:cubicBezTo>
                      <a:close/>
                      <a:moveTo>
                        <a:pt x="243904" y="283932"/>
                      </a:moveTo>
                      <a:lnTo>
                        <a:pt x="222668" y="296218"/>
                      </a:lnTo>
                      <a:cubicBezTo>
                        <a:pt x="221773" y="296787"/>
                        <a:pt x="221691" y="297601"/>
                        <a:pt x="222668" y="298008"/>
                      </a:cubicBezTo>
                      <a:lnTo>
                        <a:pt x="243009" y="309806"/>
                      </a:lnTo>
                      <a:cubicBezTo>
                        <a:pt x="243984" y="310286"/>
                        <a:pt x="245126" y="310286"/>
                        <a:pt x="246101" y="309806"/>
                      </a:cubicBezTo>
                      <a:lnTo>
                        <a:pt x="267337" y="297520"/>
                      </a:lnTo>
                      <a:cubicBezTo>
                        <a:pt x="268232" y="297031"/>
                        <a:pt x="268314" y="296218"/>
                        <a:pt x="267337" y="295811"/>
                      </a:cubicBezTo>
                      <a:lnTo>
                        <a:pt x="246996" y="284013"/>
                      </a:lnTo>
                      <a:cubicBezTo>
                        <a:pt x="246081" y="283273"/>
                        <a:pt x="244852" y="283061"/>
                        <a:pt x="243741" y="283443"/>
                      </a:cubicBezTo>
                      <a:close/>
                      <a:moveTo>
                        <a:pt x="212660" y="301669"/>
                      </a:moveTo>
                      <a:lnTo>
                        <a:pt x="191423" y="313956"/>
                      </a:lnTo>
                      <a:cubicBezTo>
                        <a:pt x="190528" y="314444"/>
                        <a:pt x="190447" y="315257"/>
                        <a:pt x="191423" y="315746"/>
                      </a:cubicBezTo>
                      <a:lnTo>
                        <a:pt x="211765" y="327462"/>
                      </a:lnTo>
                      <a:cubicBezTo>
                        <a:pt x="212736" y="327958"/>
                        <a:pt x="213885" y="327958"/>
                        <a:pt x="214857" y="327462"/>
                      </a:cubicBezTo>
                      <a:lnTo>
                        <a:pt x="236093" y="315176"/>
                      </a:lnTo>
                      <a:cubicBezTo>
                        <a:pt x="236988" y="314688"/>
                        <a:pt x="237069" y="313874"/>
                        <a:pt x="236093" y="313386"/>
                      </a:cubicBezTo>
                      <a:lnTo>
                        <a:pt x="215752" y="301669"/>
                      </a:lnTo>
                      <a:cubicBezTo>
                        <a:pt x="214780" y="301173"/>
                        <a:pt x="213631" y="301173"/>
                        <a:pt x="212660" y="301669"/>
                      </a:cubicBezTo>
                      <a:close/>
                      <a:moveTo>
                        <a:pt x="181578" y="319651"/>
                      </a:moveTo>
                      <a:lnTo>
                        <a:pt x="160342" y="331937"/>
                      </a:lnTo>
                      <a:cubicBezTo>
                        <a:pt x="159447" y="332426"/>
                        <a:pt x="159365" y="333239"/>
                        <a:pt x="160342" y="333727"/>
                      </a:cubicBezTo>
                      <a:lnTo>
                        <a:pt x="180764" y="345444"/>
                      </a:lnTo>
                      <a:cubicBezTo>
                        <a:pt x="181736" y="345940"/>
                        <a:pt x="182885" y="345940"/>
                        <a:pt x="183856" y="345444"/>
                      </a:cubicBezTo>
                      <a:lnTo>
                        <a:pt x="205093" y="333158"/>
                      </a:lnTo>
                      <a:cubicBezTo>
                        <a:pt x="205988" y="332588"/>
                        <a:pt x="206069" y="331775"/>
                        <a:pt x="205093" y="331368"/>
                      </a:cubicBezTo>
                      <a:lnTo>
                        <a:pt x="184751" y="319570"/>
                      </a:lnTo>
                      <a:cubicBezTo>
                        <a:pt x="183781" y="319008"/>
                        <a:pt x="182601" y="318951"/>
                        <a:pt x="181578" y="319407"/>
                      </a:cubicBezTo>
                      <a:close/>
                      <a:moveTo>
                        <a:pt x="323561" y="331693"/>
                      </a:moveTo>
                      <a:lnTo>
                        <a:pt x="344798" y="319407"/>
                      </a:lnTo>
                      <a:cubicBezTo>
                        <a:pt x="345693" y="318837"/>
                        <a:pt x="345774" y="318024"/>
                        <a:pt x="344798" y="317617"/>
                      </a:cubicBezTo>
                      <a:lnTo>
                        <a:pt x="324456" y="305819"/>
                      </a:lnTo>
                      <a:cubicBezTo>
                        <a:pt x="323480" y="305339"/>
                        <a:pt x="322341" y="305339"/>
                        <a:pt x="321364" y="305819"/>
                      </a:cubicBezTo>
                      <a:lnTo>
                        <a:pt x="300290" y="317942"/>
                      </a:lnTo>
                      <a:cubicBezTo>
                        <a:pt x="299395" y="318431"/>
                        <a:pt x="299314" y="319244"/>
                        <a:pt x="300290" y="319733"/>
                      </a:cubicBezTo>
                      <a:lnTo>
                        <a:pt x="320632" y="331449"/>
                      </a:lnTo>
                      <a:cubicBezTo>
                        <a:pt x="321559" y="331888"/>
                        <a:pt x="322634" y="331888"/>
                        <a:pt x="323561" y="331449"/>
                      </a:cubicBezTo>
                      <a:close/>
                      <a:moveTo>
                        <a:pt x="613548" y="70265"/>
                      </a:moveTo>
                      <a:lnTo>
                        <a:pt x="592312" y="82470"/>
                      </a:lnTo>
                      <a:cubicBezTo>
                        <a:pt x="591417" y="83040"/>
                        <a:pt x="591336" y="83854"/>
                        <a:pt x="592312" y="84260"/>
                      </a:cubicBezTo>
                      <a:lnTo>
                        <a:pt x="612409" y="95814"/>
                      </a:lnTo>
                      <a:cubicBezTo>
                        <a:pt x="613353" y="96302"/>
                        <a:pt x="614476" y="96302"/>
                        <a:pt x="615420" y="95814"/>
                      </a:cubicBezTo>
                      <a:lnTo>
                        <a:pt x="636738" y="83528"/>
                      </a:lnTo>
                      <a:cubicBezTo>
                        <a:pt x="637633" y="82958"/>
                        <a:pt x="637714" y="82145"/>
                        <a:pt x="636738" y="81738"/>
                      </a:cubicBezTo>
                      <a:lnTo>
                        <a:pt x="616396" y="69940"/>
                      </a:lnTo>
                      <a:cubicBezTo>
                        <a:pt x="615477" y="69566"/>
                        <a:pt x="614443" y="69590"/>
                        <a:pt x="613548" y="70021"/>
                      </a:cubicBezTo>
                      <a:close/>
                      <a:moveTo>
                        <a:pt x="575957" y="91990"/>
                      </a:moveTo>
                      <a:lnTo>
                        <a:pt x="554640" y="104276"/>
                      </a:lnTo>
                      <a:cubicBezTo>
                        <a:pt x="553744" y="104764"/>
                        <a:pt x="553663" y="105578"/>
                        <a:pt x="554640" y="105985"/>
                      </a:cubicBezTo>
                      <a:lnTo>
                        <a:pt x="574981" y="117783"/>
                      </a:lnTo>
                      <a:cubicBezTo>
                        <a:pt x="575949" y="118279"/>
                        <a:pt x="577105" y="118279"/>
                        <a:pt x="578073" y="117783"/>
                      </a:cubicBezTo>
                      <a:lnTo>
                        <a:pt x="599309" y="105497"/>
                      </a:lnTo>
                      <a:cubicBezTo>
                        <a:pt x="600204" y="104927"/>
                        <a:pt x="600286" y="104113"/>
                        <a:pt x="599309" y="103707"/>
                      </a:cubicBezTo>
                      <a:lnTo>
                        <a:pt x="578968" y="91909"/>
                      </a:lnTo>
                      <a:cubicBezTo>
                        <a:pt x="578040" y="91404"/>
                        <a:pt x="576934" y="91339"/>
                        <a:pt x="575957" y="91746"/>
                      </a:cubicBezTo>
                      <a:close/>
                      <a:moveTo>
                        <a:pt x="644630" y="52284"/>
                      </a:moveTo>
                      <a:lnTo>
                        <a:pt x="623394" y="64570"/>
                      </a:lnTo>
                      <a:cubicBezTo>
                        <a:pt x="622499" y="65058"/>
                        <a:pt x="622417" y="65872"/>
                        <a:pt x="623394" y="66360"/>
                      </a:cubicBezTo>
                      <a:lnTo>
                        <a:pt x="643816" y="78076"/>
                      </a:lnTo>
                      <a:cubicBezTo>
                        <a:pt x="644785" y="78573"/>
                        <a:pt x="645940" y="78573"/>
                        <a:pt x="646908" y="78076"/>
                      </a:cubicBezTo>
                      <a:lnTo>
                        <a:pt x="668145" y="65790"/>
                      </a:lnTo>
                      <a:cubicBezTo>
                        <a:pt x="669040" y="65302"/>
                        <a:pt x="669121" y="64488"/>
                        <a:pt x="668145" y="64000"/>
                      </a:cubicBezTo>
                      <a:lnTo>
                        <a:pt x="647803" y="52284"/>
                      </a:lnTo>
                      <a:cubicBezTo>
                        <a:pt x="646933" y="51787"/>
                        <a:pt x="645891" y="51698"/>
                        <a:pt x="644955" y="52040"/>
                      </a:cubicBezTo>
                      <a:close/>
                      <a:moveTo>
                        <a:pt x="472786" y="211923"/>
                      </a:moveTo>
                      <a:lnTo>
                        <a:pt x="494103" y="199637"/>
                      </a:lnTo>
                      <a:cubicBezTo>
                        <a:pt x="494999" y="199149"/>
                        <a:pt x="495080" y="198335"/>
                        <a:pt x="494103" y="197847"/>
                      </a:cubicBezTo>
                      <a:lnTo>
                        <a:pt x="473762" y="186130"/>
                      </a:lnTo>
                      <a:cubicBezTo>
                        <a:pt x="472794" y="185634"/>
                        <a:pt x="471638" y="185634"/>
                        <a:pt x="470670" y="186130"/>
                      </a:cubicBezTo>
                      <a:lnTo>
                        <a:pt x="449678" y="198254"/>
                      </a:lnTo>
                      <a:cubicBezTo>
                        <a:pt x="448783" y="198742"/>
                        <a:pt x="448701" y="199556"/>
                        <a:pt x="449678" y="200044"/>
                      </a:cubicBezTo>
                      <a:lnTo>
                        <a:pt x="470019" y="211760"/>
                      </a:lnTo>
                      <a:cubicBezTo>
                        <a:pt x="470914" y="212126"/>
                        <a:pt x="471915" y="212094"/>
                        <a:pt x="472786" y="211679"/>
                      </a:cubicBezTo>
                      <a:close/>
                      <a:moveTo>
                        <a:pt x="678804" y="34220"/>
                      </a:moveTo>
                      <a:cubicBezTo>
                        <a:pt x="677835" y="33724"/>
                        <a:pt x="676680" y="33724"/>
                        <a:pt x="675712" y="34220"/>
                      </a:cubicBezTo>
                      <a:lnTo>
                        <a:pt x="654475" y="46507"/>
                      </a:lnTo>
                      <a:cubicBezTo>
                        <a:pt x="653580" y="47076"/>
                        <a:pt x="653499" y="47890"/>
                        <a:pt x="654475" y="48297"/>
                      </a:cubicBezTo>
                      <a:lnTo>
                        <a:pt x="674817" y="60095"/>
                      </a:lnTo>
                      <a:cubicBezTo>
                        <a:pt x="675793" y="60575"/>
                        <a:pt x="676932" y="60575"/>
                        <a:pt x="677909" y="60095"/>
                      </a:cubicBezTo>
                      <a:lnTo>
                        <a:pt x="699145" y="47808"/>
                      </a:lnTo>
                      <a:cubicBezTo>
                        <a:pt x="700040" y="47320"/>
                        <a:pt x="700121" y="46507"/>
                        <a:pt x="699145" y="46018"/>
                      </a:cubicBezTo>
                      <a:close/>
                      <a:moveTo>
                        <a:pt x="354643" y="313712"/>
                      </a:moveTo>
                      <a:lnTo>
                        <a:pt x="375879" y="301425"/>
                      </a:lnTo>
                      <a:cubicBezTo>
                        <a:pt x="376774" y="300937"/>
                        <a:pt x="376856" y="300123"/>
                        <a:pt x="375879" y="299635"/>
                      </a:cubicBezTo>
                      <a:lnTo>
                        <a:pt x="355538" y="287919"/>
                      </a:lnTo>
                      <a:cubicBezTo>
                        <a:pt x="354570" y="287422"/>
                        <a:pt x="353414" y="287422"/>
                        <a:pt x="352446" y="287919"/>
                      </a:cubicBezTo>
                      <a:lnTo>
                        <a:pt x="331209" y="300205"/>
                      </a:lnTo>
                      <a:cubicBezTo>
                        <a:pt x="330314" y="300693"/>
                        <a:pt x="330233" y="301507"/>
                        <a:pt x="331209" y="301995"/>
                      </a:cubicBezTo>
                      <a:lnTo>
                        <a:pt x="351551" y="313712"/>
                      </a:lnTo>
                      <a:cubicBezTo>
                        <a:pt x="352560" y="314126"/>
                        <a:pt x="353707" y="314037"/>
                        <a:pt x="354643" y="313467"/>
                      </a:cubicBezTo>
                      <a:close/>
                      <a:moveTo>
                        <a:pt x="735841" y="93617"/>
                      </a:moveTo>
                      <a:lnTo>
                        <a:pt x="757159" y="81331"/>
                      </a:lnTo>
                      <a:cubicBezTo>
                        <a:pt x="758054" y="80843"/>
                        <a:pt x="758135" y="80029"/>
                        <a:pt x="757159" y="79541"/>
                      </a:cubicBezTo>
                      <a:lnTo>
                        <a:pt x="736817" y="67824"/>
                      </a:lnTo>
                      <a:cubicBezTo>
                        <a:pt x="735849" y="67328"/>
                        <a:pt x="734694" y="67328"/>
                        <a:pt x="733725" y="67824"/>
                      </a:cubicBezTo>
                      <a:lnTo>
                        <a:pt x="712408" y="80111"/>
                      </a:lnTo>
                      <a:cubicBezTo>
                        <a:pt x="711513" y="80599"/>
                        <a:pt x="711431" y="81412"/>
                        <a:pt x="712408" y="81901"/>
                      </a:cubicBezTo>
                      <a:lnTo>
                        <a:pt x="732749" y="93617"/>
                      </a:lnTo>
                      <a:cubicBezTo>
                        <a:pt x="733758" y="94032"/>
                        <a:pt x="734905" y="93943"/>
                        <a:pt x="735841" y="93373"/>
                      </a:cubicBezTo>
                      <a:close/>
                      <a:moveTo>
                        <a:pt x="675712" y="94756"/>
                      </a:moveTo>
                      <a:lnTo>
                        <a:pt x="696948" y="82470"/>
                      </a:lnTo>
                      <a:cubicBezTo>
                        <a:pt x="697843" y="81982"/>
                        <a:pt x="697924" y="81168"/>
                        <a:pt x="696948" y="80680"/>
                      </a:cubicBezTo>
                      <a:lnTo>
                        <a:pt x="676525" y="68963"/>
                      </a:lnTo>
                      <a:cubicBezTo>
                        <a:pt x="675557" y="68467"/>
                        <a:pt x="674402" y="68467"/>
                        <a:pt x="673433" y="68963"/>
                      </a:cubicBezTo>
                      <a:lnTo>
                        <a:pt x="652197" y="81250"/>
                      </a:lnTo>
                      <a:cubicBezTo>
                        <a:pt x="651302" y="81819"/>
                        <a:pt x="651221" y="82552"/>
                        <a:pt x="652197" y="83040"/>
                      </a:cubicBezTo>
                      <a:lnTo>
                        <a:pt x="672538" y="94838"/>
                      </a:lnTo>
                      <a:cubicBezTo>
                        <a:pt x="673588" y="95245"/>
                        <a:pt x="674768" y="95123"/>
                        <a:pt x="675712" y="94512"/>
                      </a:cubicBezTo>
                      <a:close/>
                      <a:moveTo>
                        <a:pt x="708258" y="50982"/>
                      </a:moveTo>
                      <a:cubicBezTo>
                        <a:pt x="707282" y="50502"/>
                        <a:pt x="706142" y="50502"/>
                        <a:pt x="705166" y="50982"/>
                      </a:cubicBezTo>
                      <a:lnTo>
                        <a:pt x="683848" y="63268"/>
                      </a:lnTo>
                      <a:cubicBezTo>
                        <a:pt x="682953" y="63756"/>
                        <a:pt x="682872" y="64570"/>
                        <a:pt x="683848" y="64977"/>
                      </a:cubicBezTo>
                      <a:lnTo>
                        <a:pt x="704190" y="76775"/>
                      </a:lnTo>
                      <a:cubicBezTo>
                        <a:pt x="705158" y="77271"/>
                        <a:pt x="706313" y="77271"/>
                        <a:pt x="707282" y="76775"/>
                      </a:cubicBezTo>
                      <a:lnTo>
                        <a:pt x="728518" y="64488"/>
                      </a:lnTo>
                      <a:cubicBezTo>
                        <a:pt x="729413" y="63919"/>
                        <a:pt x="729494" y="63105"/>
                        <a:pt x="728518" y="62698"/>
                      </a:cubicBezTo>
                      <a:close/>
                      <a:moveTo>
                        <a:pt x="714767" y="47239"/>
                      </a:moveTo>
                      <a:lnTo>
                        <a:pt x="764156" y="75798"/>
                      </a:lnTo>
                      <a:cubicBezTo>
                        <a:pt x="765133" y="76278"/>
                        <a:pt x="766272" y="76278"/>
                        <a:pt x="767248" y="75798"/>
                      </a:cubicBezTo>
                      <a:lnTo>
                        <a:pt x="788566" y="63512"/>
                      </a:lnTo>
                      <a:cubicBezTo>
                        <a:pt x="789461" y="63024"/>
                        <a:pt x="789542" y="62210"/>
                        <a:pt x="788566" y="61722"/>
                      </a:cubicBezTo>
                      <a:lnTo>
                        <a:pt x="739177" y="33244"/>
                      </a:lnTo>
                      <a:cubicBezTo>
                        <a:pt x="738209" y="32748"/>
                        <a:pt x="737053" y="32748"/>
                        <a:pt x="736085" y="33244"/>
                      </a:cubicBezTo>
                      <a:lnTo>
                        <a:pt x="714767" y="45530"/>
                      </a:lnTo>
                      <a:cubicBezTo>
                        <a:pt x="713709" y="45693"/>
                        <a:pt x="713628" y="46507"/>
                        <a:pt x="714442" y="46995"/>
                      </a:cubicBezTo>
                      <a:close/>
                      <a:moveTo>
                        <a:pt x="642921" y="87027"/>
                      </a:moveTo>
                      <a:lnTo>
                        <a:pt x="621685" y="99313"/>
                      </a:lnTo>
                      <a:cubicBezTo>
                        <a:pt x="620790" y="99801"/>
                        <a:pt x="620709" y="100615"/>
                        <a:pt x="621685" y="101103"/>
                      </a:cubicBezTo>
                      <a:lnTo>
                        <a:pt x="642026" y="112820"/>
                      </a:lnTo>
                      <a:cubicBezTo>
                        <a:pt x="642995" y="113316"/>
                        <a:pt x="644150" y="113316"/>
                        <a:pt x="645118" y="112820"/>
                      </a:cubicBezTo>
                      <a:lnTo>
                        <a:pt x="666355" y="100533"/>
                      </a:lnTo>
                      <a:cubicBezTo>
                        <a:pt x="667250" y="99964"/>
                        <a:pt x="667331" y="99232"/>
                        <a:pt x="666355" y="98743"/>
                      </a:cubicBezTo>
                      <a:lnTo>
                        <a:pt x="646013" y="87027"/>
                      </a:lnTo>
                      <a:cubicBezTo>
                        <a:pt x="645012" y="86303"/>
                        <a:pt x="643686" y="86213"/>
                        <a:pt x="642596" y="86783"/>
                      </a:cubicBezTo>
                      <a:close/>
                      <a:moveTo>
                        <a:pt x="408995" y="221850"/>
                      </a:moveTo>
                      <a:lnTo>
                        <a:pt x="387677" y="234136"/>
                      </a:lnTo>
                      <a:cubicBezTo>
                        <a:pt x="386782" y="234624"/>
                        <a:pt x="386701" y="235438"/>
                        <a:pt x="387677" y="235926"/>
                      </a:cubicBezTo>
                      <a:lnTo>
                        <a:pt x="408019" y="247642"/>
                      </a:lnTo>
                      <a:cubicBezTo>
                        <a:pt x="408987" y="248139"/>
                        <a:pt x="410142" y="248139"/>
                        <a:pt x="411111" y="247642"/>
                      </a:cubicBezTo>
                      <a:lnTo>
                        <a:pt x="432428" y="235356"/>
                      </a:lnTo>
                      <a:cubicBezTo>
                        <a:pt x="433323" y="234868"/>
                        <a:pt x="433405" y="234054"/>
                        <a:pt x="432428" y="233566"/>
                      </a:cubicBezTo>
                      <a:lnTo>
                        <a:pt x="412087" y="221850"/>
                      </a:lnTo>
                      <a:cubicBezTo>
                        <a:pt x="411119" y="221353"/>
                        <a:pt x="409963" y="221353"/>
                        <a:pt x="408995" y="221850"/>
                      </a:cubicBezTo>
                      <a:close/>
                      <a:moveTo>
                        <a:pt x="701911" y="111436"/>
                      </a:moveTo>
                      <a:cubicBezTo>
                        <a:pt x="702888" y="111916"/>
                        <a:pt x="704027" y="111916"/>
                        <a:pt x="705003" y="111436"/>
                      </a:cubicBezTo>
                      <a:lnTo>
                        <a:pt x="726321" y="99232"/>
                      </a:lnTo>
                      <a:cubicBezTo>
                        <a:pt x="727216" y="98662"/>
                        <a:pt x="727297" y="97848"/>
                        <a:pt x="726321" y="97441"/>
                      </a:cubicBezTo>
                      <a:lnTo>
                        <a:pt x="705980" y="85644"/>
                      </a:lnTo>
                      <a:cubicBezTo>
                        <a:pt x="705003" y="85163"/>
                        <a:pt x="703864" y="85163"/>
                        <a:pt x="702888" y="85644"/>
                      </a:cubicBezTo>
                      <a:lnTo>
                        <a:pt x="681570" y="97848"/>
                      </a:lnTo>
                      <a:cubicBezTo>
                        <a:pt x="680675" y="98418"/>
                        <a:pt x="680594" y="99232"/>
                        <a:pt x="681570" y="99638"/>
                      </a:cubicBezTo>
                      <a:close/>
                      <a:moveTo>
                        <a:pt x="439751" y="204031"/>
                      </a:moveTo>
                      <a:lnTo>
                        <a:pt x="418433" y="216235"/>
                      </a:lnTo>
                      <a:cubicBezTo>
                        <a:pt x="417538" y="216805"/>
                        <a:pt x="417457" y="217619"/>
                        <a:pt x="418433" y="218025"/>
                      </a:cubicBezTo>
                      <a:lnTo>
                        <a:pt x="438775" y="229824"/>
                      </a:lnTo>
                      <a:cubicBezTo>
                        <a:pt x="439751" y="230304"/>
                        <a:pt x="440890" y="230304"/>
                        <a:pt x="441867" y="229824"/>
                      </a:cubicBezTo>
                      <a:lnTo>
                        <a:pt x="463185" y="217619"/>
                      </a:lnTo>
                      <a:cubicBezTo>
                        <a:pt x="464080" y="217049"/>
                        <a:pt x="464161" y="216235"/>
                        <a:pt x="463185" y="215829"/>
                      </a:cubicBezTo>
                      <a:lnTo>
                        <a:pt x="442843" y="204031"/>
                      </a:lnTo>
                      <a:cubicBezTo>
                        <a:pt x="441867" y="203551"/>
                        <a:pt x="440728" y="203551"/>
                        <a:pt x="439751" y="204031"/>
                      </a:cubicBezTo>
                      <a:close/>
                      <a:moveTo>
                        <a:pt x="196061" y="403376"/>
                      </a:moveTo>
                      <a:cubicBezTo>
                        <a:pt x="197033" y="403873"/>
                        <a:pt x="198181" y="403873"/>
                        <a:pt x="199153" y="403376"/>
                      </a:cubicBezTo>
                      <a:lnTo>
                        <a:pt x="220471" y="391172"/>
                      </a:lnTo>
                      <a:cubicBezTo>
                        <a:pt x="221366" y="390683"/>
                        <a:pt x="221447" y="389870"/>
                        <a:pt x="220471" y="389381"/>
                      </a:cubicBezTo>
                      <a:lnTo>
                        <a:pt x="200129" y="377665"/>
                      </a:lnTo>
                      <a:cubicBezTo>
                        <a:pt x="199158" y="377168"/>
                        <a:pt x="198009" y="377168"/>
                        <a:pt x="197037" y="377665"/>
                      </a:cubicBezTo>
                      <a:lnTo>
                        <a:pt x="175720" y="389951"/>
                      </a:lnTo>
                      <a:cubicBezTo>
                        <a:pt x="174825" y="390439"/>
                        <a:pt x="174743" y="391253"/>
                        <a:pt x="175720" y="391741"/>
                      </a:cubicBezTo>
                      <a:close/>
                      <a:moveTo>
                        <a:pt x="159935" y="365541"/>
                      </a:moveTo>
                      <a:lnTo>
                        <a:pt x="138698" y="377827"/>
                      </a:lnTo>
                      <a:cubicBezTo>
                        <a:pt x="137803" y="378316"/>
                        <a:pt x="137722" y="379129"/>
                        <a:pt x="138698" y="379618"/>
                      </a:cubicBezTo>
                      <a:lnTo>
                        <a:pt x="159040" y="391334"/>
                      </a:lnTo>
                      <a:cubicBezTo>
                        <a:pt x="160011" y="391831"/>
                        <a:pt x="161160" y="391831"/>
                        <a:pt x="162132" y="391334"/>
                      </a:cubicBezTo>
                      <a:lnTo>
                        <a:pt x="183449" y="379048"/>
                      </a:lnTo>
                      <a:cubicBezTo>
                        <a:pt x="184344" y="378479"/>
                        <a:pt x="184426" y="377746"/>
                        <a:pt x="183449" y="377258"/>
                      </a:cubicBezTo>
                      <a:lnTo>
                        <a:pt x="163108" y="365541"/>
                      </a:lnTo>
                      <a:cubicBezTo>
                        <a:pt x="162136" y="364964"/>
                        <a:pt x="160935" y="364931"/>
                        <a:pt x="159935" y="365460"/>
                      </a:cubicBezTo>
                      <a:close/>
                      <a:moveTo>
                        <a:pt x="229991" y="385232"/>
                      </a:moveTo>
                      <a:lnTo>
                        <a:pt x="251308" y="373027"/>
                      </a:lnTo>
                      <a:cubicBezTo>
                        <a:pt x="252203" y="372458"/>
                        <a:pt x="252285" y="371644"/>
                        <a:pt x="251308" y="371237"/>
                      </a:cubicBezTo>
                      <a:lnTo>
                        <a:pt x="230967" y="359439"/>
                      </a:lnTo>
                      <a:cubicBezTo>
                        <a:pt x="229985" y="358992"/>
                        <a:pt x="228857" y="358992"/>
                        <a:pt x="227875" y="359439"/>
                      </a:cubicBezTo>
                      <a:lnTo>
                        <a:pt x="206639" y="371725"/>
                      </a:lnTo>
                      <a:cubicBezTo>
                        <a:pt x="205662" y="372295"/>
                        <a:pt x="205581" y="373108"/>
                        <a:pt x="206639" y="373515"/>
                      </a:cubicBezTo>
                      <a:lnTo>
                        <a:pt x="226980" y="385313"/>
                      </a:lnTo>
                      <a:cubicBezTo>
                        <a:pt x="227944" y="385745"/>
                        <a:pt x="229051" y="385712"/>
                        <a:pt x="229991" y="385232"/>
                      </a:cubicBezTo>
                      <a:close/>
                      <a:moveTo>
                        <a:pt x="261072" y="367331"/>
                      </a:moveTo>
                      <a:lnTo>
                        <a:pt x="282390" y="355045"/>
                      </a:lnTo>
                      <a:cubicBezTo>
                        <a:pt x="283285" y="354557"/>
                        <a:pt x="283366" y="353743"/>
                        <a:pt x="282390" y="353255"/>
                      </a:cubicBezTo>
                      <a:lnTo>
                        <a:pt x="262537" y="341538"/>
                      </a:lnTo>
                      <a:cubicBezTo>
                        <a:pt x="261572" y="341018"/>
                        <a:pt x="260410" y="341018"/>
                        <a:pt x="259445" y="341538"/>
                      </a:cubicBezTo>
                      <a:lnTo>
                        <a:pt x="238127" y="353906"/>
                      </a:lnTo>
                      <a:cubicBezTo>
                        <a:pt x="237232" y="354394"/>
                        <a:pt x="237151" y="355208"/>
                        <a:pt x="238127" y="355696"/>
                      </a:cubicBezTo>
                      <a:lnTo>
                        <a:pt x="258550" y="367413"/>
                      </a:lnTo>
                      <a:cubicBezTo>
                        <a:pt x="259438" y="367795"/>
                        <a:pt x="260452" y="367771"/>
                        <a:pt x="261316" y="367331"/>
                      </a:cubicBezTo>
                      <a:close/>
                      <a:moveTo>
                        <a:pt x="292235" y="349349"/>
                      </a:moveTo>
                      <a:lnTo>
                        <a:pt x="313472" y="337063"/>
                      </a:lnTo>
                      <a:cubicBezTo>
                        <a:pt x="314367" y="336575"/>
                        <a:pt x="314448" y="335762"/>
                        <a:pt x="313472" y="335273"/>
                      </a:cubicBezTo>
                      <a:lnTo>
                        <a:pt x="293130" y="323557"/>
                      </a:lnTo>
                      <a:cubicBezTo>
                        <a:pt x="292162" y="323060"/>
                        <a:pt x="291007" y="323060"/>
                        <a:pt x="290038" y="323557"/>
                      </a:cubicBezTo>
                      <a:lnTo>
                        <a:pt x="268802" y="335843"/>
                      </a:lnTo>
                      <a:cubicBezTo>
                        <a:pt x="267907" y="336412"/>
                        <a:pt x="267826" y="337145"/>
                        <a:pt x="268802" y="337633"/>
                      </a:cubicBezTo>
                      <a:lnTo>
                        <a:pt x="289225" y="349431"/>
                      </a:lnTo>
                      <a:cubicBezTo>
                        <a:pt x="290258" y="349944"/>
                        <a:pt x="291470" y="349911"/>
                        <a:pt x="292479" y="349349"/>
                      </a:cubicBezTo>
                      <a:close/>
                      <a:moveTo>
                        <a:pt x="190772" y="347478"/>
                      </a:moveTo>
                      <a:lnTo>
                        <a:pt x="169536" y="359765"/>
                      </a:lnTo>
                      <a:cubicBezTo>
                        <a:pt x="168641" y="360334"/>
                        <a:pt x="168559" y="361066"/>
                        <a:pt x="169536" y="361554"/>
                      </a:cubicBezTo>
                      <a:lnTo>
                        <a:pt x="189959" y="373352"/>
                      </a:lnTo>
                      <a:cubicBezTo>
                        <a:pt x="190933" y="373832"/>
                        <a:pt x="192076" y="373832"/>
                        <a:pt x="193051" y="373352"/>
                      </a:cubicBezTo>
                      <a:lnTo>
                        <a:pt x="214287" y="361066"/>
                      </a:lnTo>
                      <a:cubicBezTo>
                        <a:pt x="215182" y="360578"/>
                        <a:pt x="215263" y="359765"/>
                        <a:pt x="214287" y="359276"/>
                      </a:cubicBezTo>
                      <a:lnTo>
                        <a:pt x="193946" y="347560"/>
                      </a:lnTo>
                      <a:cubicBezTo>
                        <a:pt x="193031" y="347096"/>
                        <a:pt x="191955" y="347063"/>
                        <a:pt x="191016" y="347478"/>
                      </a:cubicBezTo>
                      <a:close/>
                      <a:moveTo>
                        <a:pt x="221854" y="329578"/>
                      </a:moveTo>
                      <a:lnTo>
                        <a:pt x="200618" y="341864"/>
                      </a:lnTo>
                      <a:cubicBezTo>
                        <a:pt x="199723" y="342352"/>
                        <a:pt x="199641" y="343166"/>
                        <a:pt x="200618" y="343654"/>
                      </a:cubicBezTo>
                      <a:lnTo>
                        <a:pt x="220959" y="355371"/>
                      </a:lnTo>
                      <a:cubicBezTo>
                        <a:pt x="221930" y="355867"/>
                        <a:pt x="223079" y="355867"/>
                        <a:pt x="224051" y="355371"/>
                      </a:cubicBezTo>
                      <a:lnTo>
                        <a:pt x="245287" y="343084"/>
                      </a:lnTo>
                      <a:cubicBezTo>
                        <a:pt x="246182" y="342515"/>
                        <a:pt x="246264" y="341701"/>
                        <a:pt x="245287" y="341294"/>
                      </a:cubicBezTo>
                      <a:lnTo>
                        <a:pt x="224946" y="329496"/>
                      </a:lnTo>
                      <a:cubicBezTo>
                        <a:pt x="223959" y="329041"/>
                        <a:pt x="222816" y="329073"/>
                        <a:pt x="221854" y="329578"/>
                      </a:cubicBezTo>
                      <a:close/>
                      <a:moveTo>
                        <a:pt x="346262" y="257732"/>
                      </a:moveTo>
                      <a:lnTo>
                        <a:pt x="324944" y="270018"/>
                      </a:lnTo>
                      <a:cubicBezTo>
                        <a:pt x="324049" y="270588"/>
                        <a:pt x="323968" y="271320"/>
                        <a:pt x="324944" y="271808"/>
                      </a:cubicBezTo>
                      <a:lnTo>
                        <a:pt x="345286" y="283606"/>
                      </a:lnTo>
                      <a:cubicBezTo>
                        <a:pt x="346262" y="284086"/>
                        <a:pt x="347401" y="284086"/>
                        <a:pt x="348378" y="283606"/>
                      </a:cubicBezTo>
                      <a:lnTo>
                        <a:pt x="369614" y="271320"/>
                      </a:lnTo>
                      <a:cubicBezTo>
                        <a:pt x="370509" y="270832"/>
                        <a:pt x="370590" y="270018"/>
                        <a:pt x="369614" y="269530"/>
                      </a:cubicBezTo>
                      <a:lnTo>
                        <a:pt x="349273" y="257813"/>
                      </a:lnTo>
                      <a:cubicBezTo>
                        <a:pt x="348402" y="257398"/>
                        <a:pt x="347401" y="257366"/>
                        <a:pt x="346506" y="257732"/>
                      </a:cubicBezTo>
                      <a:close/>
                      <a:moveTo>
                        <a:pt x="315099" y="275714"/>
                      </a:moveTo>
                      <a:lnTo>
                        <a:pt x="293863" y="288000"/>
                      </a:lnTo>
                      <a:cubicBezTo>
                        <a:pt x="292968" y="288488"/>
                        <a:pt x="292886" y="289302"/>
                        <a:pt x="293863" y="289790"/>
                      </a:cubicBezTo>
                      <a:lnTo>
                        <a:pt x="314204" y="301507"/>
                      </a:lnTo>
                      <a:cubicBezTo>
                        <a:pt x="315172" y="302003"/>
                        <a:pt x="316328" y="302003"/>
                        <a:pt x="317296" y="301507"/>
                      </a:cubicBezTo>
                      <a:lnTo>
                        <a:pt x="338532" y="289220"/>
                      </a:lnTo>
                      <a:cubicBezTo>
                        <a:pt x="339427" y="288732"/>
                        <a:pt x="339509" y="287919"/>
                        <a:pt x="338532" y="287430"/>
                      </a:cubicBezTo>
                      <a:lnTo>
                        <a:pt x="318110" y="275714"/>
                      </a:lnTo>
                      <a:cubicBezTo>
                        <a:pt x="317231" y="275299"/>
                        <a:pt x="316222" y="275299"/>
                        <a:pt x="315343" y="275714"/>
                      </a:cubicBezTo>
                      <a:close/>
                      <a:moveTo>
                        <a:pt x="377344" y="239831"/>
                      </a:moveTo>
                      <a:lnTo>
                        <a:pt x="356026" y="252118"/>
                      </a:lnTo>
                      <a:cubicBezTo>
                        <a:pt x="355131" y="252606"/>
                        <a:pt x="355050" y="253420"/>
                        <a:pt x="356026" y="253908"/>
                      </a:cubicBezTo>
                      <a:lnTo>
                        <a:pt x="376367" y="265624"/>
                      </a:lnTo>
                      <a:cubicBezTo>
                        <a:pt x="377336" y="266121"/>
                        <a:pt x="378491" y="266121"/>
                        <a:pt x="379459" y="265624"/>
                      </a:cubicBezTo>
                      <a:lnTo>
                        <a:pt x="400696" y="253338"/>
                      </a:lnTo>
                      <a:cubicBezTo>
                        <a:pt x="401672" y="252768"/>
                        <a:pt x="401753" y="252036"/>
                        <a:pt x="400696" y="251548"/>
                      </a:cubicBezTo>
                      <a:lnTo>
                        <a:pt x="380354" y="239750"/>
                      </a:lnTo>
                      <a:cubicBezTo>
                        <a:pt x="379459" y="239392"/>
                        <a:pt x="378459" y="239425"/>
                        <a:pt x="377588" y="239831"/>
                      </a:cubicBezTo>
                      <a:close/>
                      <a:moveTo>
                        <a:pt x="252936" y="311596"/>
                      </a:moveTo>
                      <a:lnTo>
                        <a:pt x="231699" y="323882"/>
                      </a:lnTo>
                      <a:cubicBezTo>
                        <a:pt x="230804" y="324370"/>
                        <a:pt x="230723" y="325184"/>
                        <a:pt x="231699" y="325672"/>
                      </a:cubicBezTo>
                      <a:lnTo>
                        <a:pt x="252041" y="337389"/>
                      </a:lnTo>
                      <a:cubicBezTo>
                        <a:pt x="253012" y="337885"/>
                        <a:pt x="254161" y="337885"/>
                        <a:pt x="255133" y="337389"/>
                      </a:cubicBezTo>
                      <a:lnTo>
                        <a:pt x="276369" y="325103"/>
                      </a:lnTo>
                      <a:cubicBezTo>
                        <a:pt x="277264" y="324614"/>
                        <a:pt x="277345" y="323801"/>
                        <a:pt x="276369" y="323313"/>
                      </a:cubicBezTo>
                      <a:lnTo>
                        <a:pt x="256028" y="311596"/>
                      </a:lnTo>
                      <a:cubicBezTo>
                        <a:pt x="255124" y="311181"/>
                        <a:pt x="254084" y="311181"/>
                        <a:pt x="253180" y="311596"/>
                      </a:cubicBezTo>
                      <a:close/>
                      <a:moveTo>
                        <a:pt x="284017" y="293614"/>
                      </a:moveTo>
                      <a:lnTo>
                        <a:pt x="262781" y="305900"/>
                      </a:lnTo>
                      <a:cubicBezTo>
                        <a:pt x="261886" y="306470"/>
                        <a:pt x="261805" y="307284"/>
                        <a:pt x="262781" y="307690"/>
                      </a:cubicBezTo>
                      <a:lnTo>
                        <a:pt x="283122" y="319488"/>
                      </a:lnTo>
                      <a:cubicBezTo>
                        <a:pt x="284099" y="319968"/>
                        <a:pt x="285238" y="319968"/>
                        <a:pt x="286214" y="319488"/>
                      </a:cubicBezTo>
                      <a:lnTo>
                        <a:pt x="307451" y="307284"/>
                      </a:lnTo>
                      <a:cubicBezTo>
                        <a:pt x="308346" y="306714"/>
                        <a:pt x="308427" y="305900"/>
                        <a:pt x="307451" y="305494"/>
                      </a:cubicBezTo>
                      <a:lnTo>
                        <a:pt x="287109" y="293695"/>
                      </a:lnTo>
                      <a:cubicBezTo>
                        <a:pt x="286231" y="293232"/>
                        <a:pt x="285189" y="293167"/>
                        <a:pt x="284261" y="293533"/>
                      </a:cubicBezTo>
                      <a:close/>
                      <a:moveTo>
                        <a:pt x="244636" y="410537"/>
                      </a:moveTo>
                      <a:lnTo>
                        <a:pt x="265873" y="398250"/>
                      </a:lnTo>
                      <a:cubicBezTo>
                        <a:pt x="266768" y="397762"/>
                        <a:pt x="266849" y="396948"/>
                        <a:pt x="265873" y="396460"/>
                      </a:cubicBezTo>
                      <a:lnTo>
                        <a:pt x="245531" y="384744"/>
                      </a:lnTo>
                      <a:cubicBezTo>
                        <a:pt x="244560" y="384247"/>
                        <a:pt x="243411" y="384247"/>
                        <a:pt x="242439" y="384744"/>
                      </a:cubicBezTo>
                      <a:lnTo>
                        <a:pt x="221203" y="397030"/>
                      </a:lnTo>
                      <a:cubicBezTo>
                        <a:pt x="220308" y="397600"/>
                        <a:pt x="220227" y="398332"/>
                        <a:pt x="221203" y="398820"/>
                      </a:cubicBezTo>
                      <a:lnTo>
                        <a:pt x="241544" y="410618"/>
                      </a:lnTo>
                      <a:cubicBezTo>
                        <a:pt x="242531" y="411074"/>
                        <a:pt x="243675" y="411041"/>
                        <a:pt x="244636" y="410537"/>
                      </a:cubicBezTo>
                      <a:close/>
                      <a:moveTo>
                        <a:pt x="80685" y="402807"/>
                      </a:moveTo>
                      <a:lnTo>
                        <a:pt x="60343" y="391172"/>
                      </a:lnTo>
                      <a:cubicBezTo>
                        <a:pt x="59372" y="390675"/>
                        <a:pt x="58223" y="390675"/>
                        <a:pt x="57251" y="391172"/>
                      </a:cubicBezTo>
                      <a:lnTo>
                        <a:pt x="35933" y="403458"/>
                      </a:lnTo>
                      <a:cubicBezTo>
                        <a:pt x="35038" y="403946"/>
                        <a:pt x="34957" y="404760"/>
                        <a:pt x="35933" y="405248"/>
                      </a:cubicBezTo>
                      <a:lnTo>
                        <a:pt x="56275" y="416965"/>
                      </a:lnTo>
                      <a:cubicBezTo>
                        <a:pt x="57246" y="417461"/>
                        <a:pt x="58395" y="417461"/>
                        <a:pt x="59367" y="416965"/>
                      </a:cubicBezTo>
                      <a:lnTo>
                        <a:pt x="80685" y="404678"/>
                      </a:lnTo>
                      <a:cubicBezTo>
                        <a:pt x="81417" y="404109"/>
                        <a:pt x="81498" y="403295"/>
                        <a:pt x="80685" y="402807"/>
                      </a:cubicBezTo>
                      <a:close/>
                      <a:moveTo>
                        <a:pt x="121367" y="412977"/>
                      </a:moveTo>
                      <a:lnTo>
                        <a:pt x="101026" y="401261"/>
                      </a:lnTo>
                      <a:cubicBezTo>
                        <a:pt x="100054" y="400764"/>
                        <a:pt x="98906" y="400764"/>
                        <a:pt x="97934" y="401261"/>
                      </a:cubicBezTo>
                      <a:lnTo>
                        <a:pt x="65388" y="420138"/>
                      </a:lnTo>
                      <a:cubicBezTo>
                        <a:pt x="64493" y="420707"/>
                        <a:pt x="64411" y="421440"/>
                        <a:pt x="65388" y="421928"/>
                      </a:cubicBezTo>
                      <a:lnTo>
                        <a:pt x="85811" y="433726"/>
                      </a:lnTo>
                      <a:cubicBezTo>
                        <a:pt x="86785" y="434206"/>
                        <a:pt x="87928" y="434206"/>
                        <a:pt x="88903" y="433726"/>
                      </a:cubicBezTo>
                      <a:lnTo>
                        <a:pt x="121449" y="414849"/>
                      </a:lnTo>
                      <a:cubicBezTo>
                        <a:pt x="121937" y="414279"/>
                        <a:pt x="122018" y="413466"/>
                        <a:pt x="121205" y="412977"/>
                      </a:cubicBezTo>
                      <a:close/>
                      <a:moveTo>
                        <a:pt x="50498" y="379618"/>
                      </a:moveTo>
                      <a:lnTo>
                        <a:pt x="30157" y="367901"/>
                      </a:lnTo>
                      <a:cubicBezTo>
                        <a:pt x="29192" y="367380"/>
                        <a:pt x="28030" y="367380"/>
                        <a:pt x="27065" y="367901"/>
                      </a:cubicBezTo>
                      <a:lnTo>
                        <a:pt x="702" y="383035"/>
                      </a:lnTo>
                      <a:cubicBezTo>
                        <a:pt x="-193" y="383523"/>
                        <a:pt x="-274" y="384337"/>
                        <a:pt x="702" y="384825"/>
                      </a:cubicBezTo>
                      <a:lnTo>
                        <a:pt x="21044" y="396542"/>
                      </a:lnTo>
                      <a:cubicBezTo>
                        <a:pt x="22015" y="397038"/>
                        <a:pt x="23164" y="397038"/>
                        <a:pt x="24135" y="396542"/>
                      </a:cubicBezTo>
                      <a:lnTo>
                        <a:pt x="50254" y="381408"/>
                      </a:lnTo>
                      <a:cubicBezTo>
                        <a:pt x="50986" y="380838"/>
                        <a:pt x="50986" y="380106"/>
                        <a:pt x="50335" y="379618"/>
                      </a:cubicBezTo>
                      <a:close/>
                      <a:moveTo>
                        <a:pt x="70514" y="368064"/>
                      </a:moveTo>
                      <a:cubicBezTo>
                        <a:pt x="71489" y="368544"/>
                        <a:pt x="72631" y="368544"/>
                        <a:pt x="73606" y="368064"/>
                      </a:cubicBezTo>
                      <a:lnTo>
                        <a:pt x="94924" y="355777"/>
                      </a:lnTo>
                      <a:cubicBezTo>
                        <a:pt x="95819" y="355289"/>
                        <a:pt x="95900" y="354476"/>
                        <a:pt x="94924" y="353987"/>
                      </a:cubicBezTo>
                      <a:lnTo>
                        <a:pt x="74582" y="342352"/>
                      </a:lnTo>
                      <a:cubicBezTo>
                        <a:pt x="73611" y="341856"/>
                        <a:pt x="72462" y="341856"/>
                        <a:pt x="71490" y="342352"/>
                      </a:cubicBezTo>
                      <a:lnTo>
                        <a:pt x="50172" y="354638"/>
                      </a:lnTo>
                      <a:cubicBezTo>
                        <a:pt x="49277" y="355208"/>
                        <a:pt x="49196" y="355940"/>
                        <a:pt x="50172" y="356428"/>
                      </a:cubicBezTo>
                      <a:close/>
                      <a:moveTo>
                        <a:pt x="158633" y="425020"/>
                      </a:moveTo>
                      <a:lnTo>
                        <a:pt x="138291" y="413303"/>
                      </a:lnTo>
                      <a:cubicBezTo>
                        <a:pt x="137320" y="412807"/>
                        <a:pt x="136171" y="412807"/>
                        <a:pt x="135200" y="413303"/>
                      </a:cubicBezTo>
                      <a:lnTo>
                        <a:pt x="94517" y="436980"/>
                      </a:lnTo>
                      <a:cubicBezTo>
                        <a:pt x="93622" y="437469"/>
                        <a:pt x="93540" y="438282"/>
                        <a:pt x="94517" y="438689"/>
                      </a:cubicBezTo>
                      <a:lnTo>
                        <a:pt x="114858" y="450487"/>
                      </a:lnTo>
                      <a:cubicBezTo>
                        <a:pt x="115830" y="450984"/>
                        <a:pt x="116979" y="450984"/>
                        <a:pt x="117950" y="450487"/>
                      </a:cubicBezTo>
                      <a:lnTo>
                        <a:pt x="158633" y="426810"/>
                      </a:lnTo>
                      <a:cubicBezTo>
                        <a:pt x="159202" y="426322"/>
                        <a:pt x="159284" y="425508"/>
                        <a:pt x="158470" y="425020"/>
                      </a:cubicBezTo>
                      <a:close/>
                      <a:moveTo>
                        <a:pt x="173035" y="450324"/>
                      </a:moveTo>
                      <a:lnTo>
                        <a:pt x="152693" y="438608"/>
                      </a:lnTo>
                      <a:cubicBezTo>
                        <a:pt x="151722" y="438111"/>
                        <a:pt x="150573" y="438111"/>
                        <a:pt x="149601" y="438608"/>
                      </a:cubicBezTo>
                      <a:lnTo>
                        <a:pt x="123402" y="453742"/>
                      </a:lnTo>
                      <a:cubicBezTo>
                        <a:pt x="122507" y="454230"/>
                        <a:pt x="122425" y="455044"/>
                        <a:pt x="123402" y="455532"/>
                      </a:cubicBezTo>
                      <a:lnTo>
                        <a:pt x="143743" y="467248"/>
                      </a:lnTo>
                      <a:cubicBezTo>
                        <a:pt x="144714" y="467745"/>
                        <a:pt x="145863" y="467745"/>
                        <a:pt x="146835" y="467248"/>
                      </a:cubicBezTo>
                      <a:lnTo>
                        <a:pt x="173035" y="452114"/>
                      </a:lnTo>
                      <a:cubicBezTo>
                        <a:pt x="173523" y="451626"/>
                        <a:pt x="173604" y="450812"/>
                        <a:pt x="173035" y="450324"/>
                      </a:cubicBezTo>
                      <a:close/>
                      <a:moveTo>
                        <a:pt x="301755" y="234543"/>
                      </a:moveTo>
                      <a:cubicBezTo>
                        <a:pt x="302723" y="235063"/>
                        <a:pt x="303879" y="235063"/>
                        <a:pt x="304847" y="234543"/>
                      </a:cubicBezTo>
                      <a:lnTo>
                        <a:pt x="326083" y="222256"/>
                      </a:lnTo>
                      <a:cubicBezTo>
                        <a:pt x="327060" y="221768"/>
                        <a:pt x="327141" y="220954"/>
                        <a:pt x="326083" y="220466"/>
                      </a:cubicBezTo>
                      <a:lnTo>
                        <a:pt x="305742" y="208750"/>
                      </a:lnTo>
                      <a:cubicBezTo>
                        <a:pt x="304774" y="208254"/>
                        <a:pt x="303618" y="208254"/>
                        <a:pt x="302650" y="208750"/>
                      </a:cubicBezTo>
                      <a:lnTo>
                        <a:pt x="281332" y="221036"/>
                      </a:lnTo>
                      <a:cubicBezTo>
                        <a:pt x="280437" y="221524"/>
                        <a:pt x="280356" y="222338"/>
                        <a:pt x="281332" y="222826"/>
                      </a:cubicBezTo>
                      <a:close/>
                      <a:moveTo>
                        <a:pt x="239592" y="270506"/>
                      </a:moveTo>
                      <a:cubicBezTo>
                        <a:pt x="240566" y="270986"/>
                        <a:pt x="241709" y="270986"/>
                        <a:pt x="242684" y="270506"/>
                      </a:cubicBezTo>
                      <a:lnTo>
                        <a:pt x="263920" y="258220"/>
                      </a:lnTo>
                      <a:cubicBezTo>
                        <a:pt x="264815" y="257732"/>
                        <a:pt x="264896" y="256918"/>
                        <a:pt x="263920" y="256430"/>
                      </a:cubicBezTo>
                      <a:lnTo>
                        <a:pt x="243497" y="244713"/>
                      </a:lnTo>
                      <a:cubicBezTo>
                        <a:pt x="242526" y="244217"/>
                        <a:pt x="241377" y="244217"/>
                        <a:pt x="240405" y="244713"/>
                      </a:cubicBezTo>
                      <a:lnTo>
                        <a:pt x="219169" y="257000"/>
                      </a:lnTo>
                      <a:cubicBezTo>
                        <a:pt x="218274" y="257569"/>
                        <a:pt x="218193" y="258302"/>
                        <a:pt x="219169" y="258790"/>
                      </a:cubicBezTo>
                      <a:close/>
                      <a:moveTo>
                        <a:pt x="101433" y="350489"/>
                      </a:moveTo>
                      <a:cubicBezTo>
                        <a:pt x="102404" y="350985"/>
                        <a:pt x="103553" y="350985"/>
                        <a:pt x="104525" y="350489"/>
                      </a:cubicBezTo>
                      <a:lnTo>
                        <a:pt x="125842" y="338202"/>
                      </a:lnTo>
                      <a:cubicBezTo>
                        <a:pt x="126738" y="337633"/>
                        <a:pt x="126819" y="336819"/>
                        <a:pt x="125842" y="336412"/>
                      </a:cubicBezTo>
                      <a:lnTo>
                        <a:pt x="105501" y="324614"/>
                      </a:lnTo>
                      <a:cubicBezTo>
                        <a:pt x="104526" y="324134"/>
                        <a:pt x="103384" y="324134"/>
                        <a:pt x="102409" y="324614"/>
                      </a:cubicBezTo>
                      <a:lnTo>
                        <a:pt x="81091" y="336901"/>
                      </a:lnTo>
                      <a:cubicBezTo>
                        <a:pt x="80196" y="337389"/>
                        <a:pt x="80115" y="338202"/>
                        <a:pt x="81091" y="338691"/>
                      </a:cubicBezTo>
                      <a:close/>
                      <a:moveTo>
                        <a:pt x="270673" y="252850"/>
                      </a:moveTo>
                      <a:cubicBezTo>
                        <a:pt x="271642" y="253346"/>
                        <a:pt x="272797" y="253346"/>
                        <a:pt x="273765" y="252850"/>
                      </a:cubicBezTo>
                      <a:lnTo>
                        <a:pt x="295002" y="240564"/>
                      </a:lnTo>
                      <a:cubicBezTo>
                        <a:pt x="295978" y="239994"/>
                        <a:pt x="296060" y="239262"/>
                        <a:pt x="295002" y="238774"/>
                      </a:cubicBezTo>
                      <a:lnTo>
                        <a:pt x="274660" y="226976"/>
                      </a:lnTo>
                      <a:cubicBezTo>
                        <a:pt x="273684" y="226495"/>
                        <a:pt x="272545" y="226495"/>
                        <a:pt x="271568" y="226976"/>
                      </a:cubicBezTo>
                      <a:lnTo>
                        <a:pt x="250251" y="239262"/>
                      </a:lnTo>
                      <a:cubicBezTo>
                        <a:pt x="249356" y="239750"/>
                        <a:pt x="249274" y="240564"/>
                        <a:pt x="250251" y="241052"/>
                      </a:cubicBezTo>
                      <a:close/>
                      <a:moveTo>
                        <a:pt x="208510" y="288732"/>
                      </a:moveTo>
                      <a:cubicBezTo>
                        <a:pt x="209482" y="289229"/>
                        <a:pt x="210630" y="289229"/>
                        <a:pt x="211602" y="288732"/>
                      </a:cubicBezTo>
                      <a:lnTo>
                        <a:pt x="232838" y="276446"/>
                      </a:lnTo>
                      <a:cubicBezTo>
                        <a:pt x="233733" y="275958"/>
                        <a:pt x="233815" y="275144"/>
                        <a:pt x="232838" y="274656"/>
                      </a:cubicBezTo>
                      <a:lnTo>
                        <a:pt x="212497" y="262939"/>
                      </a:lnTo>
                      <a:cubicBezTo>
                        <a:pt x="211525" y="262443"/>
                        <a:pt x="210377" y="262443"/>
                        <a:pt x="209405" y="262939"/>
                      </a:cubicBezTo>
                      <a:lnTo>
                        <a:pt x="188169" y="275225"/>
                      </a:lnTo>
                      <a:cubicBezTo>
                        <a:pt x="187274" y="275714"/>
                        <a:pt x="187192" y="276527"/>
                        <a:pt x="188169" y="277016"/>
                      </a:cubicBezTo>
                      <a:close/>
                      <a:moveTo>
                        <a:pt x="188331" y="451952"/>
                      </a:moveTo>
                      <a:cubicBezTo>
                        <a:pt x="187366" y="451431"/>
                        <a:pt x="186204" y="451431"/>
                        <a:pt x="185239" y="451952"/>
                      </a:cubicBezTo>
                      <a:lnTo>
                        <a:pt x="152693" y="470829"/>
                      </a:lnTo>
                      <a:cubicBezTo>
                        <a:pt x="151717" y="471317"/>
                        <a:pt x="151635" y="472130"/>
                        <a:pt x="152693" y="472619"/>
                      </a:cubicBezTo>
                      <a:lnTo>
                        <a:pt x="173035" y="484335"/>
                      </a:lnTo>
                      <a:cubicBezTo>
                        <a:pt x="174000" y="484856"/>
                        <a:pt x="175161" y="484856"/>
                        <a:pt x="176126" y="484335"/>
                      </a:cubicBezTo>
                      <a:lnTo>
                        <a:pt x="208673" y="465458"/>
                      </a:lnTo>
                      <a:cubicBezTo>
                        <a:pt x="209568" y="464970"/>
                        <a:pt x="209649" y="464157"/>
                        <a:pt x="208673" y="463668"/>
                      </a:cubicBezTo>
                      <a:close/>
                      <a:moveTo>
                        <a:pt x="163922" y="314525"/>
                      </a:moveTo>
                      <a:cubicBezTo>
                        <a:pt x="164896" y="315005"/>
                        <a:pt x="166039" y="315005"/>
                        <a:pt x="167014" y="314525"/>
                      </a:cubicBezTo>
                      <a:lnTo>
                        <a:pt x="188250" y="302320"/>
                      </a:lnTo>
                      <a:cubicBezTo>
                        <a:pt x="189145" y="301751"/>
                        <a:pt x="189226" y="300937"/>
                        <a:pt x="188250" y="300530"/>
                      </a:cubicBezTo>
                      <a:lnTo>
                        <a:pt x="167909" y="288732"/>
                      </a:lnTo>
                      <a:cubicBezTo>
                        <a:pt x="166926" y="288285"/>
                        <a:pt x="165799" y="288285"/>
                        <a:pt x="164817" y="288732"/>
                      </a:cubicBezTo>
                      <a:lnTo>
                        <a:pt x="143580" y="301019"/>
                      </a:lnTo>
                      <a:cubicBezTo>
                        <a:pt x="142685" y="301588"/>
                        <a:pt x="142604" y="302402"/>
                        <a:pt x="143580" y="302809"/>
                      </a:cubicBezTo>
                      <a:close/>
                      <a:moveTo>
                        <a:pt x="132352" y="332100"/>
                      </a:moveTo>
                      <a:cubicBezTo>
                        <a:pt x="133323" y="332596"/>
                        <a:pt x="134472" y="332596"/>
                        <a:pt x="135444" y="332100"/>
                      </a:cubicBezTo>
                      <a:lnTo>
                        <a:pt x="156761" y="319733"/>
                      </a:lnTo>
                      <a:cubicBezTo>
                        <a:pt x="157656" y="319244"/>
                        <a:pt x="157738" y="318431"/>
                        <a:pt x="156761" y="317942"/>
                      </a:cubicBezTo>
                      <a:lnTo>
                        <a:pt x="136420" y="306226"/>
                      </a:lnTo>
                      <a:cubicBezTo>
                        <a:pt x="135449" y="305729"/>
                        <a:pt x="134300" y="305729"/>
                        <a:pt x="133328" y="306226"/>
                      </a:cubicBezTo>
                      <a:lnTo>
                        <a:pt x="112092" y="318512"/>
                      </a:lnTo>
                      <a:cubicBezTo>
                        <a:pt x="111115" y="319000"/>
                        <a:pt x="111034" y="319814"/>
                        <a:pt x="112092" y="320302"/>
                      </a:cubicBezTo>
                      <a:close/>
                      <a:moveTo>
                        <a:pt x="763831" y="119085"/>
                      </a:moveTo>
                      <a:cubicBezTo>
                        <a:pt x="762862" y="118588"/>
                        <a:pt x="761707" y="118588"/>
                        <a:pt x="760739" y="119085"/>
                      </a:cubicBezTo>
                      <a:lnTo>
                        <a:pt x="708421" y="149353"/>
                      </a:lnTo>
                      <a:cubicBezTo>
                        <a:pt x="707526" y="149841"/>
                        <a:pt x="707444" y="150655"/>
                        <a:pt x="708421" y="151143"/>
                      </a:cubicBezTo>
                      <a:lnTo>
                        <a:pt x="728762" y="162860"/>
                      </a:lnTo>
                      <a:cubicBezTo>
                        <a:pt x="729730" y="163356"/>
                        <a:pt x="730886" y="163356"/>
                        <a:pt x="731854" y="162860"/>
                      </a:cubicBezTo>
                      <a:lnTo>
                        <a:pt x="784172" y="132591"/>
                      </a:lnTo>
                      <a:cubicBezTo>
                        <a:pt x="785067" y="132103"/>
                        <a:pt x="785148" y="131290"/>
                        <a:pt x="784172" y="130801"/>
                      </a:cubicBezTo>
                      <a:close/>
                      <a:moveTo>
                        <a:pt x="695158" y="158710"/>
                      </a:moveTo>
                      <a:cubicBezTo>
                        <a:pt x="694182" y="158230"/>
                        <a:pt x="693043" y="158230"/>
                        <a:pt x="692066" y="158710"/>
                      </a:cubicBezTo>
                      <a:lnTo>
                        <a:pt x="670911" y="171484"/>
                      </a:lnTo>
                      <a:cubicBezTo>
                        <a:pt x="670016" y="171972"/>
                        <a:pt x="669935" y="172786"/>
                        <a:pt x="670911" y="173274"/>
                      </a:cubicBezTo>
                      <a:lnTo>
                        <a:pt x="691253" y="184991"/>
                      </a:lnTo>
                      <a:cubicBezTo>
                        <a:pt x="692221" y="185487"/>
                        <a:pt x="693376" y="185487"/>
                        <a:pt x="694344" y="184991"/>
                      </a:cubicBezTo>
                      <a:lnTo>
                        <a:pt x="715662" y="172705"/>
                      </a:lnTo>
                      <a:cubicBezTo>
                        <a:pt x="716557" y="172135"/>
                        <a:pt x="716639" y="171403"/>
                        <a:pt x="715662" y="170915"/>
                      </a:cubicBezTo>
                      <a:close/>
                      <a:moveTo>
                        <a:pt x="275555" y="392636"/>
                      </a:moveTo>
                      <a:lnTo>
                        <a:pt x="296792" y="380350"/>
                      </a:lnTo>
                      <a:cubicBezTo>
                        <a:pt x="297687" y="379780"/>
                        <a:pt x="297768" y="378967"/>
                        <a:pt x="296792" y="378560"/>
                      </a:cubicBezTo>
                      <a:lnTo>
                        <a:pt x="276450" y="366762"/>
                      </a:lnTo>
                      <a:cubicBezTo>
                        <a:pt x="275474" y="366282"/>
                        <a:pt x="274335" y="366282"/>
                        <a:pt x="273358" y="366762"/>
                      </a:cubicBezTo>
                      <a:lnTo>
                        <a:pt x="252122" y="379048"/>
                      </a:lnTo>
                      <a:cubicBezTo>
                        <a:pt x="251227" y="379536"/>
                        <a:pt x="251146" y="380350"/>
                        <a:pt x="252122" y="380838"/>
                      </a:cubicBezTo>
                      <a:lnTo>
                        <a:pt x="272463" y="392555"/>
                      </a:lnTo>
                      <a:cubicBezTo>
                        <a:pt x="273464" y="393132"/>
                        <a:pt x="274693" y="393157"/>
                        <a:pt x="275718" y="392636"/>
                      </a:cubicBezTo>
                      <a:close/>
                      <a:moveTo>
                        <a:pt x="632995" y="194674"/>
                      </a:moveTo>
                      <a:cubicBezTo>
                        <a:pt x="632026" y="194177"/>
                        <a:pt x="630871" y="194177"/>
                        <a:pt x="629903" y="194674"/>
                      </a:cubicBezTo>
                      <a:lnTo>
                        <a:pt x="608585" y="206960"/>
                      </a:lnTo>
                      <a:cubicBezTo>
                        <a:pt x="607690" y="207448"/>
                        <a:pt x="607609" y="208261"/>
                        <a:pt x="608585" y="208750"/>
                      </a:cubicBezTo>
                      <a:lnTo>
                        <a:pt x="628682" y="220304"/>
                      </a:lnTo>
                      <a:cubicBezTo>
                        <a:pt x="629651" y="220800"/>
                        <a:pt x="630806" y="220800"/>
                        <a:pt x="631774" y="220304"/>
                      </a:cubicBezTo>
                      <a:lnTo>
                        <a:pt x="653011" y="208017"/>
                      </a:lnTo>
                      <a:cubicBezTo>
                        <a:pt x="653906" y="207529"/>
                        <a:pt x="653987" y="206715"/>
                        <a:pt x="653011" y="206227"/>
                      </a:cubicBezTo>
                      <a:close/>
                      <a:moveTo>
                        <a:pt x="794912" y="101103"/>
                      </a:moveTo>
                      <a:cubicBezTo>
                        <a:pt x="793928" y="100656"/>
                        <a:pt x="792805" y="100656"/>
                        <a:pt x="791820" y="101103"/>
                      </a:cubicBezTo>
                      <a:lnTo>
                        <a:pt x="770584" y="113389"/>
                      </a:lnTo>
                      <a:cubicBezTo>
                        <a:pt x="769689" y="113959"/>
                        <a:pt x="769608" y="114772"/>
                        <a:pt x="770584" y="115179"/>
                      </a:cubicBezTo>
                      <a:lnTo>
                        <a:pt x="790925" y="126977"/>
                      </a:lnTo>
                      <a:cubicBezTo>
                        <a:pt x="791902" y="127457"/>
                        <a:pt x="793041" y="127457"/>
                        <a:pt x="794017" y="126977"/>
                      </a:cubicBezTo>
                      <a:lnTo>
                        <a:pt x="815254" y="114772"/>
                      </a:lnTo>
                      <a:cubicBezTo>
                        <a:pt x="816149" y="114203"/>
                        <a:pt x="816230" y="113389"/>
                        <a:pt x="815254" y="112982"/>
                      </a:cubicBezTo>
                      <a:close/>
                      <a:moveTo>
                        <a:pt x="846417" y="94919"/>
                      </a:moveTo>
                      <a:lnTo>
                        <a:pt x="796946" y="66360"/>
                      </a:lnTo>
                      <a:cubicBezTo>
                        <a:pt x="795970" y="65880"/>
                        <a:pt x="794831" y="65880"/>
                        <a:pt x="793855" y="66360"/>
                      </a:cubicBezTo>
                      <a:lnTo>
                        <a:pt x="772618" y="78646"/>
                      </a:lnTo>
                      <a:cubicBezTo>
                        <a:pt x="771723" y="79134"/>
                        <a:pt x="771642" y="79948"/>
                        <a:pt x="772618" y="80355"/>
                      </a:cubicBezTo>
                      <a:lnTo>
                        <a:pt x="822007" y="108914"/>
                      </a:lnTo>
                      <a:cubicBezTo>
                        <a:pt x="822975" y="109410"/>
                        <a:pt x="824131" y="109410"/>
                        <a:pt x="825099" y="108914"/>
                      </a:cubicBezTo>
                      <a:lnTo>
                        <a:pt x="846335" y="96628"/>
                      </a:lnTo>
                      <a:cubicBezTo>
                        <a:pt x="847230" y="96221"/>
                        <a:pt x="847312" y="95407"/>
                        <a:pt x="846580" y="94919"/>
                      </a:cubicBezTo>
                      <a:close/>
                      <a:moveTo>
                        <a:pt x="516805" y="261719"/>
                      </a:moveTo>
                      <a:cubicBezTo>
                        <a:pt x="515836" y="261222"/>
                        <a:pt x="514681" y="261222"/>
                        <a:pt x="513713" y="261719"/>
                      </a:cubicBezTo>
                      <a:lnTo>
                        <a:pt x="487676" y="277260"/>
                      </a:lnTo>
                      <a:cubicBezTo>
                        <a:pt x="486781" y="277748"/>
                        <a:pt x="486699" y="278562"/>
                        <a:pt x="487676" y="279050"/>
                      </a:cubicBezTo>
                      <a:lnTo>
                        <a:pt x="508017" y="290766"/>
                      </a:lnTo>
                      <a:cubicBezTo>
                        <a:pt x="508985" y="291263"/>
                        <a:pt x="510141" y="291263"/>
                        <a:pt x="511109" y="290766"/>
                      </a:cubicBezTo>
                      <a:lnTo>
                        <a:pt x="537309" y="275632"/>
                      </a:lnTo>
                      <a:cubicBezTo>
                        <a:pt x="538204" y="275144"/>
                        <a:pt x="538285" y="274331"/>
                        <a:pt x="537309" y="273842"/>
                      </a:cubicBezTo>
                      <a:close/>
                      <a:moveTo>
                        <a:pt x="595322" y="216398"/>
                      </a:moveTo>
                      <a:cubicBezTo>
                        <a:pt x="594354" y="215902"/>
                        <a:pt x="593199" y="215902"/>
                        <a:pt x="592231" y="216398"/>
                      </a:cubicBezTo>
                      <a:lnTo>
                        <a:pt x="559684" y="235275"/>
                      </a:lnTo>
                      <a:cubicBezTo>
                        <a:pt x="558789" y="235845"/>
                        <a:pt x="558708" y="236577"/>
                        <a:pt x="559684" y="237065"/>
                      </a:cubicBezTo>
                      <a:lnTo>
                        <a:pt x="580026" y="248782"/>
                      </a:lnTo>
                      <a:cubicBezTo>
                        <a:pt x="580994" y="249302"/>
                        <a:pt x="582149" y="249302"/>
                        <a:pt x="583117" y="248782"/>
                      </a:cubicBezTo>
                      <a:lnTo>
                        <a:pt x="615664" y="229905"/>
                      </a:lnTo>
                      <a:cubicBezTo>
                        <a:pt x="616559" y="229417"/>
                        <a:pt x="616640" y="228603"/>
                        <a:pt x="615664" y="228115"/>
                      </a:cubicBezTo>
                      <a:close/>
                      <a:moveTo>
                        <a:pt x="444796" y="303297"/>
                      </a:moveTo>
                      <a:cubicBezTo>
                        <a:pt x="443828" y="302800"/>
                        <a:pt x="442672" y="302800"/>
                        <a:pt x="441704" y="303297"/>
                      </a:cubicBezTo>
                      <a:lnTo>
                        <a:pt x="266768" y="404434"/>
                      </a:lnTo>
                      <a:cubicBezTo>
                        <a:pt x="265873" y="405004"/>
                        <a:pt x="265791" y="405817"/>
                        <a:pt x="266768" y="406224"/>
                      </a:cubicBezTo>
                      <a:lnTo>
                        <a:pt x="287109" y="418022"/>
                      </a:lnTo>
                      <a:cubicBezTo>
                        <a:pt x="288086" y="418502"/>
                        <a:pt x="289225" y="418502"/>
                        <a:pt x="290201" y="418022"/>
                      </a:cubicBezTo>
                      <a:lnTo>
                        <a:pt x="465300" y="316966"/>
                      </a:lnTo>
                      <a:cubicBezTo>
                        <a:pt x="466195" y="316478"/>
                        <a:pt x="466276" y="315664"/>
                        <a:pt x="465300" y="315176"/>
                      </a:cubicBezTo>
                      <a:close/>
                      <a:moveTo>
                        <a:pt x="260096" y="410048"/>
                      </a:moveTo>
                      <a:cubicBezTo>
                        <a:pt x="259124" y="409552"/>
                        <a:pt x="257975" y="409552"/>
                        <a:pt x="257004" y="410048"/>
                      </a:cubicBezTo>
                      <a:lnTo>
                        <a:pt x="230804" y="425182"/>
                      </a:lnTo>
                      <a:cubicBezTo>
                        <a:pt x="229909" y="425671"/>
                        <a:pt x="229828" y="426484"/>
                        <a:pt x="230804" y="426972"/>
                      </a:cubicBezTo>
                      <a:lnTo>
                        <a:pt x="251146" y="438689"/>
                      </a:lnTo>
                      <a:cubicBezTo>
                        <a:pt x="252117" y="439185"/>
                        <a:pt x="253266" y="439185"/>
                        <a:pt x="254238" y="438689"/>
                      </a:cubicBezTo>
                      <a:lnTo>
                        <a:pt x="280356" y="423555"/>
                      </a:lnTo>
                      <a:cubicBezTo>
                        <a:pt x="281251" y="423067"/>
                        <a:pt x="281414" y="422253"/>
                        <a:pt x="280356" y="421765"/>
                      </a:cubicBezTo>
                      <a:close/>
                      <a:moveTo>
                        <a:pt x="480922" y="282467"/>
                      </a:moveTo>
                      <a:cubicBezTo>
                        <a:pt x="479946" y="281987"/>
                        <a:pt x="478807" y="281987"/>
                        <a:pt x="477830" y="282467"/>
                      </a:cubicBezTo>
                      <a:lnTo>
                        <a:pt x="451712" y="297520"/>
                      </a:lnTo>
                      <a:cubicBezTo>
                        <a:pt x="450817" y="298089"/>
                        <a:pt x="450654" y="298903"/>
                        <a:pt x="451712" y="299310"/>
                      </a:cubicBezTo>
                      <a:lnTo>
                        <a:pt x="472053" y="311108"/>
                      </a:lnTo>
                      <a:cubicBezTo>
                        <a:pt x="473030" y="311588"/>
                        <a:pt x="474169" y="311588"/>
                        <a:pt x="475145" y="311108"/>
                      </a:cubicBezTo>
                      <a:lnTo>
                        <a:pt x="501345" y="296055"/>
                      </a:lnTo>
                      <a:cubicBezTo>
                        <a:pt x="502240" y="295485"/>
                        <a:pt x="502321" y="294672"/>
                        <a:pt x="501345" y="294265"/>
                      </a:cubicBezTo>
                      <a:close/>
                      <a:moveTo>
                        <a:pt x="224051" y="430797"/>
                      </a:moveTo>
                      <a:cubicBezTo>
                        <a:pt x="223079" y="430300"/>
                        <a:pt x="221930" y="430300"/>
                        <a:pt x="220959" y="430797"/>
                      </a:cubicBezTo>
                      <a:lnTo>
                        <a:pt x="194759" y="445931"/>
                      </a:lnTo>
                      <a:cubicBezTo>
                        <a:pt x="193864" y="446500"/>
                        <a:pt x="193783" y="447233"/>
                        <a:pt x="194759" y="447721"/>
                      </a:cubicBezTo>
                      <a:lnTo>
                        <a:pt x="215101" y="459519"/>
                      </a:lnTo>
                      <a:cubicBezTo>
                        <a:pt x="216075" y="459999"/>
                        <a:pt x="217218" y="459999"/>
                        <a:pt x="218193" y="459519"/>
                      </a:cubicBezTo>
                      <a:lnTo>
                        <a:pt x="244392" y="444385"/>
                      </a:lnTo>
                      <a:cubicBezTo>
                        <a:pt x="245287" y="443897"/>
                        <a:pt x="245369" y="443083"/>
                        <a:pt x="244392" y="442676"/>
                      </a:cubicBezTo>
                      <a:close/>
                      <a:moveTo>
                        <a:pt x="552931" y="240971"/>
                      </a:moveTo>
                      <a:cubicBezTo>
                        <a:pt x="551963" y="240450"/>
                        <a:pt x="550807" y="240450"/>
                        <a:pt x="549839" y="240971"/>
                      </a:cubicBezTo>
                      <a:lnTo>
                        <a:pt x="523639" y="256104"/>
                      </a:lnTo>
                      <a:cubicBezTo>
                        <a:pt x="522744" y="256593"/>
                        <a:pt x="522663" y="257406"/>
                        <a:pt x="523639" y="257813"/>
                      </a:cubicBezTo>
                      <a:lnTo>
                        <a:pt x="543981" y="269611"/>
                      </a:lnTo>
                      <a:cubicBezTo>
                        <a:pt x="544949" y="270108"/>
                        <a:pt x="546104" y="270108"/>
                        <a:pt x="547073" y="269611"/>
                      </a:cubicBezTo>
                      <a:lnTo>
                        <a:pt x="573272" y="254477"/>
                      </a:lnTo>
                      <a:cubicBezTo>
                        <a:pt x="574167" y="253908"/>
                        <a:pt x="574249" y="253175"/>
                        <a:pt x="573272" y="252687"/>
                      </a:cubicBezTo>
                      <a:close/>
                      <a:moveTo>
                        <a:pt x="664239" y="176692"/>
                      </a:moveTo>
                      <a:cubicBezTo>
                        <a:pt x="663271" y="176195"/>
                        <a:pt x="662115" y="176195"/>
                        <a:pt x="661147" y="176692"/>
                      </a:cubicBezTo>
                      <a:lnTo>
                        <a:pt x="639829" y="188978"/>
                      </a:lnTo>
                      <a:cubicBezTo>
                        <a:pt x="638934" y="189547"/>
                        <a:pt x="638853" y="190280"/>
                        <a:pt x="639829" y="190768"/>
                      </a:cubicBezTo>
                      <a:lnTo>
                        <a:pt x="660171" y="202566"/>
                      </a:lnTo>
                      <a:cubicBezTo>
                        <a:pt x="661147" y="203046"/>
                        <a:pt x="662286" y="203046"/>
                        <a:pt x="663263" y="202566"/>
                      </a:cubicBezTo>
                      <a:lnTo>
                        <a:pt x="684499" y="190280"/>
                      </a:lnTo>
                      <a:cubicBezTo>
                        <a:pt x="685476" y="189792"/>
                        <a:pt x="685557" y="188978"/>
                        <a:pt x="684499" y="188490"/>
                      </a:cubicBezTo>
                      <a:close/>
                      <a:moveTo>
                        <a:pt x="733807" y="127872"/>
                      </a:moveTo>
                      <a:lnTo>
                        <a:pt x="755124" y="115586"/>
                      </a:lnTo>
                      <a:cubicBezTo>
                        <a:pt x="756020" y="115016"/>
                        <a:pt x="756101" y="114284"/>
                        <a:pt x="755124" y="113796"/>
                      </a:cubicBezTo>
                      <a:lnTo>
                        <a:pt x="734783" y="102079"/>
                      </a:lnTo>
                      <a:cubicBezTo>
                        <a:pt x="733815" y="101559"/>
                        <a:pt x="732660" y="101559"/>
                        <a:pt x="731691" y="102079"/>
                      </a:cubicBezTo>
                      <a:lnTo>
                        <a:pt x="710618" y="114528"/>
                      </a:lnTo>
                      <a:cubicBezTo>
                        <a:pt x="709723" y="115016"/>
                        <a:pt x="709560" y="115830"/>
                        <a:pt x="710618" y="116318"/>
                      </a:cubicBezTo>
                      <a:lnTo>
                        <a:pt x="730959" y="128035"/>
                      </a:lnTo>
                      <a:cubicBezTo>
                        <a:pt x="731854" y="128474"/>
                        <a:pt x="732887" y="128507"/>
                        <a:pt x="733807" y="128116"/>
                      </a:cubicBezTo>
                      <a:close/>
                      <a:moveTo>
                        <a:pt x="606958" y="133975"/>
                      </a:moveTo>
                      <a:lnTo>
                        <a:pt x="628275" y="121689"/>
                      </a:lnTo>
                      <a:cubicBezTo>
                        <a:pt x="629170" y="121200"/>
                        <a:pt x="629252" y="120387"/>
                        <a:pt x="628275" y="119898"/>
                      </a:cubicBezTo>
                      <a:lnTo>
                        <a:pt x="607934" y="108182"/>
                      </a:lnTo>
                      <a:cubicBezTo>
                        <a:pt x="606966" y="107661"/>
                        <a:pt x="605810" y="107661"/>
                        <a:pt x="604842" y="108182"/>
                      </a:cubicBezTo>
                      <a:lnTo>
                        <a:pt x="583524" y="120468"/>
                      </a:lnTo>
                      <a:cubicBezTo>
                        <a:pt x="582629" y="120956"/>
                        <a:pt x="582548" y="121770"/>
                        <a:pt x="583524" y="122258"/>
                      </a:cubicBezTo>
                      <a:lnTo>
                        <a:pt x="603866" y="133975"/>
                      </a:lnTo>
                      <a:cubicBezTo>
                        <a:pt x="604802" y="134544"/>
                        <a:pt x="605949" y="134634"/>
                        <a:pt x="606958" y="134219"/>
                      </a:cubicBezTo>
                      <a:close/>
                      <a:moveTo>
                        <a:pt x="524371" y="248782"/>
                      </a:moveTo>
                      <a:lnTo>
                        <a:pt x="586616" y="212899"/>
                      </a:lnTo>
                      <a:cubicBezTo>
                        <a:pt x="587511" y="212330"/>
                        <a:pt x="587593" y="211516"/>
                        <a:pt x="586616" y="211109"/>
                      </a:cubicBezTo>
                      <a:lnTo>
                        <a:pt x="566275" y="199311"/>
                      </a:lnTo>
                      <a:cubicBezTo>
                        <a:pt x="565299" y="198831"/>
                        <a:pt x="564159" y="198831"/>
                        <a:pt x="563183" y="199311"/>
                      </a:cubicBezTo>
                      <a:lnTo>
                        <a:pt x="501020" y="235193"/>
                      </a:lnTo>
                      <a:cubicBezTo>
                        <a:pt x="500043" y="235682"/>
                        <a:pt x="499962" y="236495"/>
                        <a:pt x="501020" y="236984"/>
                      </a:cubicBezTo>
                      <a:lnTo>
                        <a:pt x="521361" y="248700"/>
                      </a:lnTo>
                      <a:cubicBezTo>
                        <a:pt x="522256" y="249270"/>
                        <a:pt x="523371" y="249392"/>
                        <a:pt x="524371" y="249026"/>
                      </a:cubicBezTo>
                      <a:close/>
                      <a:moveTo>
                        <a:pt x="699633" y="145935"/>
                      </a:moveTo>
                      <a:cubicBezTo>
                        <a:pt x="700610" y="146416"/>
                        <a:pt x="701749" y="146416"/>
                        <a:pt x="702725" y="145935"/>
                      </a:cubicBezTo>
                      <a:lnTo>
                        <a:pt x="724043" y="133649"/>
                      </a:lnTo>
                      <a:cubicBezTo>
                        <a:pt x="724938" y="133161"/>
                        <a:pt x="725019" y="132347"/>
                        <a:pt x="724043" y="131941"/>
                      </a:cubicBezTo>
                      <a:lnTo>
                        <a:pt x="703701" y="120143"/>
                      </a:lnTo>
                      <a:cubicBezTo>
                        <a:pt x="702733" y="119646"/>
                        <a:pt x="701578" y="119646"/>
                        <a:pt x="700610" y="120143"/>
                      </a:cubicBezTo>
                      <a:lnTo>
                        <a:pt x="679373" y="132429"/>
                      </a:lnTo>
                      <a:cubicBezTo>
                        <a:pt x="678397" y="132998"/>
                        <a:pt x="678315" y="133812"/>
                        <a:pt x="679373" y="134219"/>
                      </a:cubicBezTo>
                      <a:close/>
                      <a:moveTo>
                        <a:pt x="673678" y="129011"/>
                      </a:moveTo>
                      <a:lnTo>
                        <a:pt x="694995" y="116725"/>
                      </a:lnTo>
                      <a:cubicBezTo>
                        <a:pt x="695890" y="116237"/>
                        <a:pt x="695972" y="115423"/>
                        <a:pt x="694995" y="114935"/>
                      </a:cubicBezTo>
                      <a:lnTo>
                        <a:pt x="674654" y="103218"/>
                      </a:lnTo>
                      <a:cubicBezTo>
                        <a:pt x="673686" y="102722"/>
                        <a:pt x="672530" y="102722"/>
                        <a:pt x="671562" y="103218"/>
                      </a:cubicBezTo>
                      <a:lnTo>
                        <a:pt x="650244" y="115505"/>
                      </a:lnTo>
                      <a:cubicBezTo>
                        <a:pt x="649349" y="115993"/>
                        <a:pt x="649268" y="116807"/>
                        <a:pt x="650244" y="117295"/>
                      </a:cubicBezTo>
                      <a:lnTo>
                        <a:pt x="670586" y="129011"/>
                      </a:lnTo>
                      <a:cubicBezTo>
                        <a:pt x="671521" y="129581"/>
                        <a:pt x="672669" y="129670"/>
                        <a:pt x="673678" y="129255"/>
                      </a:cubicBezTo>
                      <a:close/>
                      <a:moveTo>
                        <a:pt x="493290" y="266682"/>
                      </a:moveTo>
                      <a:lnTo>
                        <a:pt x="514608" y="254477"/>
                      </a:lnTo>
                      <a:cubicBezTo>
                        <a:pt x="515503" y="253908"/>
                        <a:pt x="515584" y="253094"/>
                        <a:pt x="514608" y="252687"/>
                      </a:cubicBezTo>
                      <a:lnTo>
                        <a:pt x="494266" y="240889"/>
                      </a:lnTo>
                      <a:cubicBezTo>
                        <a:pt x="493290" y="240409"/>
                        <a:pt x="492151" y="240409"/>
                        <a:pt x="491174" y="240889"/>
                      </a:cubicBezTo>
                      <a:lnTo>
                        <a:pt x="469857" y="253094"/>
                      </a:lnTo>
                      <a:cubicBezTo>
                        <a:pt x="468962" y="253664"/>
                        <a:pt x="468880" y="254477"/>
                        <a:pt x="469857" y="254884"/>
                      </a:cubicBezTo>
                      <a:lnTo>
                        <a:pt x="490198" y="266682"/>
                      </a:lnTo>
                      <a:cubicBezTo>
                        <a:pt x="491134" y="267244"/>
                        <a:pt x="492281" y="267333"/>
                        <a:pt x="493290" y="266926"/>
                      </a:cubicBezTo>
                      <a:close/>
                      <a:moveTo>
                        <a:pt x="630961" y="185317"/>
                      </a:moveTo>
                      <a:cubicBezTo>
                        <a:pt x="631929" y="185813"/>
                        <a:pt x="633084" y="185813"/>
                        <a:pt x="634052" y="185317"/>
                      </a:cubicBezTo>
                      <a:lnTo>
                        <a:pt x="655289" y="173030"/>
                      </a:lnTo>
                      <a:cubicBezTo>
                        <a:pt x="656184" y="172542"/>
                        <a:pt x="656265" y="171728"/>
                        <a:pt x="655289" y="171240"/>
                      </a:cubicBezTo>
                      <a:lnTo>
                        <a:pt x="634948" y="159523"/>
                      </a:lnTo>
                      <a:cubicBezTo>
                        <a:pt x="633979" y="159027"/>
                        <a:pt x="632824" y="159027"/>
                        <a:pt x="631856" y="159523"/>
                      </a:cubicBezTo>
                      <a:lnTo>
                        <a:pt x="610619" y="171810"/>
                      </a:lnTo>
                      <a:cubicBezTo>
                        <a:pt x="609724" y="172298"/>
                        <a:pt x="609643" y="173112"/>
                        <a:pt x="610619" y="173600"/>
                      </a:cubicBezTo>
                      <a:close/>
                      <a:moveTo>
                        <a:pt x="338044" y="356184"/>
                      </a:moveTo>
                      <a:lnTo>
                        <a:pt x="359281" y="343980"/>
                      </a:lnTo>
                      <a:cubicBezTo>
                        <a:pt x="360176" y="343410"/>
                        <a:pt x="360257" y="342596"/>
                        <a:pt x="359281" y="342190"/>
                      </a:cubicBezTo>
                      <a:lnTo>
                        <a:pt x="338858" y="330391"/>
                      </a:lnTo>
                      <a:cubicBezTo>
                        <a:pt x="337914" y="329903"/>
                        <a:pt x="336791" y="329903"/>
                        <a:pt x="335847" y="330391"/>
                      </a:cubicBezTo>
                      <a:lnTo>
                        <a:pt x="314529" y="342678"/>
                      </a:lnTo>
                      <a:cubicBezTo>
                        <a:pt x="313634" y="343247"/>
                        <a:pt x="313553" y="344061"/>
                        <a:pt x="314529" y="344468"/>
                      </a:cubicBezTo>
                      <a:lnTo>
                        <a:pt x="334871" y="356266"/>
                      </a:lnTo>
                      <a:cubicBezTo>
                        <a:pt x="335758" y="356852"/>
                        <a:pt x="336864" y="357006"/>
                        <a:pt x="337881" y="356673"/>
                      </a:cubicBezTo>
                      <a:close/>
                      <a:moveTo>
                        <a:pt x="369126" y="338284"/>
                      </a:moveTo>
                      <a:lnTo>
                        <a:pt x="390362" y="325998"/>
                      </a:lnTo>
                      <a:cubicBezTo>
                        <a:pt x="391339" y="325428"/>
                        <a:pt x="391420" y="324696"/>
                        <a:pt x="390362" y="324208"/>
                      </a:cubicBezTo>
                      <a:lnTo>
                        <a:pt x="370021" y="312491"/>
                      </a:lnTo>
                      <a:cubicBezTo>
                        <a:pt x="369053" y="311970"/>
                        <a:pt x="367897" y="311970"/>
                        <a:pt x="366929" y="312491"/>
                      </a:cubicBezTo>
                      <a:lnTo>
                        <a:pt x="345611" y="324777"/>
                      </a:lnTo>
                      <a:cubicBezTo>
                        <a:pt x="344716" y="325265"/>
                        <a:pt x="344635" y="326079"/>
                        <a:pt x="345611" y="326567"/>
                      </a:cubicBezTo>
                      <a:lnTo>
                        <a:pt x="365953" y="338284"/>
                      </a:lnTo>
                      <a:cubicBezTo>
                        <a:pt x="366823" y="338910"/>
                        <a:pt x="367938" y="339089"/>
                        <a:pt x="368963" y="338772"/>
                      </a:cubicBezTo>
                      <a:close/>
                      <a:moveTo>
                        <a:pt x="306800" y="374898"/>
                      </a:moveTo>
                      <a:lnTo>
                        <a:pt x="328036" y="362612"/>
                      </a:lnTo>
                      <a:cubicBezTo>
                        <a:pt x="328931" y="362124"/>
                        <a:pt x="329013" y="361310"/>
                        <a:pt x="328036" y="360822"/>
                      </a:cubicBezTo>
                      <a:lnTo>
                        <a:pt x="307613" y="349105"/>
                      </a:lnTo>
                      <a:cubicBezTo>
                        <a:pt x="306645" y="348609"/>
                        <a:pt x="305490" y="348609"/>
                        <a:pt x="304522" y="349105"/>
                      </a:cubicBezTo>
                      <a:lnTo>
                        <a:pt x="283285" y="361392"/>
                      </a:lnTo>
                      <a:cubicBezTo>
                        <a:pt x="282390" y="361880"/>
                        <a:pt x="282309" y="362694"/>
                        <a:pt x="283285" y="363182"/>
                      </a:cubicBezTo>
                      <a:lnTo>
                        <a:pt x="303627" y="374898"/>
                      </a:lnTo>
                      <a:cubicBezTo>
                        <a:pt x="304619" y="375419"/>
                        <a:pt x="305807" y="375419"/>
                        <a:pt x="306800" y="374898"/>
                      </a:cubicBezTo>
                      <a:close/>
                      <a:moveTo>
                        <a:pt x="431126" y="303134"/>
                      </a:moveTo>
                      <a:lnTo>
                        <a:pt x="452444" y="290848"/>
                      </a:lnTo>
                      <a:cubicBezTo>
                        <a:pt x="453339" y="290278"/>
                        <a:pt x="453421" y="289546"/>
                        <a:pt x="452444" y="289058"/>
                      </a:cubicBezTo>
                      <a:lnTo>
                        <a:pt x="432103" y="277260"/>
                      </a:lnTo>
                      <a:cubicBezTo>
                        <a:pt x="431126" y="276780"/>
                        <a:pt x="429987" y="276780"/>
                        <a:pt x="429011" y="277260"/>
                      </a:cubicBezTo>
                      <a:lnTo>
                        <a:pt x="407693" y="289546"/>
                      </a:lnTo>
                      <a:cubicBezTo>
                        <a:pt x="406798" y="290034"/>
                        <a:pt x="406717" y="290848"/>
                        <a:pt x="407693" y="291336"/>
                      </a:cubicBezTo>
                      <a:lnTo>
                        <a:pt x="428035" y="303053"/>
                      </a:lnTo>
                      <a:cubicBezTo>
                        <a:pt x="429035" y="303492"/>
                        <a:pt x="430183" y="303435"/>
                        <a:pt x="431126" y="302890"/>
                      </a:cubicBezTo>
                      <a:close/>
                      <a:moveTo>
                        <a:pt x="400045" y="321034"/>
                      </a:moveTo>
                      <a:lnTo>
                        <a:pt x="421363" y="308748"/>
                      </a:lnTo>
                      <a:cubicBezTo>
                        <a:pt x="422258" y="308260"/>
                        <a:pt x="422339" y="307446"/>
                        <a:pt x="421363" y="306958"/>
                      </a:cubicBezTo>
                      <a:lnTo>
                        <a:pt x="401021" y="295241"/>
                      </a:lnTo>
                      <a:cubicBezTo>
                        <a:pt x="400053" y="294745"/>
                        <a:pt x="398898" y="294745"/>
                        <a:pt x="397929" y="295241"/>
                      </a:cubicBezTo>
                      <a:lnTo>
                        <a:pt x="376449" y="307365"/>
                      </a:lnTo>
                      <a:cubicBezTo>
                        <a:pt x="375554" y="307934"/>
                        <a:pt x="375472" y="308667"/>
                        <a:pt x="376449" y="309155"/>
                      </a:cubicBezTo>
                      <a:lnTo>
                        <a:pt x="396790" y="320953"/>
                      </a:lnTo>
                      <a:cubicBezTo>
                        <a:pt x="397832" y="321441"/>
                        <a:pt x="399052" y="321376"/>
                        <a:pt x="400045" y="320790"/>
                      </a:cubicBezTo>
                      <a:close/>
                      <a:moveTo>
                        <a:pt x="462208" y="285152"/>
                      </a:moveTo>
                      <a:lnTo>
                        <a:pt x="483526" y="272866"/>
                      </a:lnTo>
                      <a:cubicBezTo>
                        <a:pt x="484421" y="272378"/>
                        <a:pt x="484502" y="271564"/>
                        <a:pt x="483526" y="271076"/>
                      </a:cubicBezTo>
                      <a:lnTo>
                        <a:pt x="463185" y="259359"/>
                      </a:lnTo>
                      <a:cubicBezTo>
                        <a:pt x="462216" y="258863"/>
                        <a:pt x="461061" y="258863"/>
                        <a:pt x="460093" y="259359"/>
                      </a:cubicBezTo>
                      <a:lnTo>
                        <a:pt x="438775" y="271645"/>
                      </a:lnTo>
                      <a:cubicBezTo>
                        <a:pt x="437880" y="272134"/>
                        <a:pt x="437798" y="272947"/>
                        <a:pt x="438775" y="273435"/>
                      </a:cubicBezTo>
                      <a:lnTo>
                        <a:pt x="459116" y="285152"/>
                      </a:lnTo>
                      <a:cubicBezTo>
                        <a:pt x="460125" y="285567"/>
                        <a:pt x="461272" y="285478"/>
                        <a:pt x="462208" y="284908"/>
                      </a:cubicBezTo>
                      <a:close/>
                      <a:moveTo>
                        <a:pt x="631856" y="35441"/>
                      </a:moveTo>
                      <a:cubicBezTo>
                        <a:pt x="632824" y="35937"/>
                        <a:pt x="633979" y="35937"/>
                        <a:pt x="634948" y="35441"/>
                      </a:cubicBezTo>
                      <a:lnTo>
                        <a:pt x="656265" y="23155"/>
                      </a:lnTo>
                      <a:cubicBezTo>
                        <a:pt x="657160" y="22666"/>
                        <a:pt x="657242" y="21853"/>
                        <a:pt x="656265" y="21365"/>
                      </a:cubicBezTo>
                      <a:lnTo>
                        <a:pt x="650814" y="18273"/>
                      </a:lnTo>
                      <a:cubicBezTo>
                        <a:pt x="649846" y="17776"/>
                        <a:pt x="648690" y="17776"/>
                        <a:pt x="647722" y="18273"/>
                      </a:cubicBezTo>
                      <a:lnTo>
                        <a:pt x="626485" y="30559"/>
                      </a:lnTo>
                      <a:cubicBezTo>
                        <a:pt x="625590" y="31047"/>
                        <a:pt x="625509" y="31861"/>
                        <a:pt x="626485" y="32349"/>
                      </a:cubicBezTo>
                      <a:close/>
                      <a:moveTo>
                        <a:pt x="477261" y="133080"/>
                      </a:moveTo>
                      <a:cubicBezTo>
                        <a:pt x="478237" y="133560"/>
                        <a:pt x="479376" y="133560"/>
                        <a:pt x="480353" y="133080"/>
                      </a:cubicBezTo>
                      <a:lnTo>
                        <a:pt x="501671" y="120793"/>
                      </a:lnTo>
                      <a:cubicBezTo>
                        <a:pt x="502566" y="120305"/>
                        <a:pt x="502647" y="119491"/>
                        <a:pt x="501671" y="119085"/>
                      </a:cubicBezTo>
                      <a:lnTo>
                        <a:pt x="481329" y="107287"/>
                      </a:lnTo>
                      <a:cubicBezTo>
                        <a:pt x="480361" y="106791"/>
                        <a:pt x="479205" y="106791"/>
                        <a:pt x="478237" y="107287"/>
                      </a:cubicBezTo>
                      <a:lnTo>
                        <a:pt x="456919" y="119573"/>
                      </a:lnTo>
                      <a:cubicBezTo>
                        <a:pt x="456024" y="120143"/>
                        <a:pt x="455943" y="120956"/>
                        <a:pt x="456919" y="121363"/>
                      </a:cubicBezTo>
                      <a:close/>
                      <a:moveTo>
                        <a:pt x="539424" y="97116"/>
                      </a:moveTo>
                      <a:cubicBezTo>
                        <a:pt x="540392" y="97637"/>
                        <a:pt x="541548" y="97637"/>
                        <a:pt x="542516" y="97116"/>
                      </a:cubicBezTo>
                      <a:lnTo>
                        <a:pt x="563834" y="84830"/>
                      </a:lnTo>
                      <a:cubicBezTo>
                        <a:pt x="564729" y="84342"/>
                        <a:pt x="564810" y="83528"/>
                        <a:pt x="563834" y="83040"/>
                      </a:cubicBezTo>
                      <a:lnTo>
                        <a:pt x="543492" y="71323"/>
                      </a:lnTo>
                      <a:cubicBezTo>
                        <a:pt x="542524" y="70827"/>
                        <a:pt x="541369" y="70827"/>
                        <a:pt x="540401" y="71323"/>
                      </a:cubicBezTo>
                      <a:lnTo>
                        <a:pt x="519083" y="83609"/>
                      </a:lnTo>
                      <a:cubicBezTo>
                        <a:pt x="518188" y="84179"/>
                        <a:pt x="518106" y="84911"/>
                        <a:pt x="519083" y="85399"/>
                      </a:cubicBezTo>
                      <a:close/>
                      <a:moveTo>
                        <a:pt x="439426" y="155211"/>
                      </a:moveTo>
                      <a:cubicBezTo>
                        <a:pt x="440394" y="155707"/>
                        <a:pt x="441549" y="155707"/>
                        <a:pt x="442518" y="155211"/>
                      </a:cubicBezTo>
                      <a:lnTo>
                        <a:pt x="463754" y="142925"/>
                      </a:lnTo>
                      <a:cubicBezTo>
                        <a:pt x="464649" y="142355"/>
                        <a:pt x="464730" y="141623"/>
                        <a:pt x="463754" y="141135"/>
                      </a:cubicBezTo>
                      <a:lnTo>
                        <a:pt x="443413" y="129337"/>
                      </a:lnTo>
                      <a:cubicBezTo>
                        <a:pt x="442436" y="128857"/>
                        <a:pt x="441297" y="128857"/>
                        <a:pt x="440321" y="129337"/>
                      </a:cubicBezTo>
                      <a:lnTo>
                        <a:pt x="419084" y="141623"/>
                      </a:lnTo>
                      <a:cubicBezTo>
                        <a:pt x="418189" y="142111"/>
                        <a:pt x="418108" y="142925"/>
                        <a:pt x="419084" y="143413"/>
                      </a:cubicBezTo>
                      <a:close/>
                      <a:moveTo>
                        <a:pt x="508424" y="115342"/>
                      </a:moveTo>
                      <a:cubicBezTo>
                        <a:pt x="509392" y="115838"/>
                        <a:pt x="510548" y="115838"/>
                        <a:pt x="511516" y="115342"/>
                      </a:cubicBezTo>
                      <a:lnTo>
                        <a:pt x="532834" y="103056"/>
                      </a:lnTo>
                      <a:cubicBezTo>
                        <a:pt x="533729" y="102486"/>
                        <a:pt x="533810" y="101754"/>
                        <a:pt x="532834" y="101266"/>
                      </a:cubicBezTo>
                      <a:lnTo>
                        <a:pt x="512492" y="89549"/>
                      </a:lnTo>
                      <a:cubicBezTo>
                        <a:pt x="511524" y="89028"/>
                        <a:pt x="510368" y="89028"/>
                        <a:pt x="509400" y="89549"/>
                      </a:cubicBezTo>
                      <a:lnTo>
                        <a:pt x="488082" y="101835"/>
                      </a:lnTo>
                      <a:cubicBezTo>
                        <a:pt x="487187" y="102323"/>
                        <a:pt x="487106" y="103137"/>
                        <a:pt x="488082" y="103625"/>
                      </a:cubicBezTo>
                      <a:close/>
                      <a:moveTo>
                        <a:pt x="377181" y="191093"/>
                      </a:moveTo>
                      <a:cubicBezTo>
                        <a:pt x="378149" y="191590"/>
                        <a:pt x="379305" y="191590"/>
                        <a:pt x="380273" y="191093"/>
                      </a:cubicBezTo>
                      <a:lnTo>
                        <a:pt x="401591" y="178807"/>
                      </a:lnTo>
                      <a:cubicBezTo>
                        <a:pt x="402486" y="178319"/>
                        <a:pt x="402567" y="177505"/>
                        <a:pt x="401591" y="177017"/>
                      </a:cubicBezTo>
                      <a:lnTo>
                        <a:pt x="381249" y="165300"/>
                      </a:lnTo>
                      <a:cubicBezTo>
                        <a:pt x="380281" y="164804"/>
                        <a:pt x="379126" y="164804"/>
                        <a:pt x="378157" y="165300"/>
                      </a:cubicBezTo>
                      <a:lnTo>
                        <a:pt x="356921" y="177587"/>
                      </a:lnTo>
                      <a:cubicBezTo>
                        <a:pt x="356026" y="178075"/>
                        <a:pt x="355945" y="178889"/>
                        <a:pt x="356921" y="179377"/>
                      </a:cubicBezTo>
                      <a:close/>
                      <a:moveTo>
                        <a:pt x="408344" y="173193"/>
                      </a:moveTo>
                      <a:cubicBezTo>
                        <a:pt x="409320" y="173673"/>
                        <a:pt x="410460" y="173673"/>
                        <a:pt x="411436" y="173193"/>
                      </a:cubicBezTo>
                      <a:lnTo>
                        <a:pt x="432672" y="160907"/>
                      </a:lnTo>
                      <a:cubicBezTo>
                        <a:pt x="433567" y="160419"/>
                        <a:pt x="433649" y="159605"/>
                        <a:pt x="432672" y="159117"/>
                      </a:cubicBezTo>
                      <a:lnTo>
                        <a:pt x="412331" y="147400"/>
                      </a:lnTo>
                      <a:cubicBezTo>
                        <a:pt x="411363" y="146904"/>
                        <a:pt x="410207" y="146904"/>
                        <a:pt x="409239" y="147400"/>
                      </a:cubicBezTo>
                      <a:lnTo>
                        <a:pt x="388003" y="159686"/>
                      </a:lnTo>
                      <a:cubicBezTo>
                        <a:pt x="387108" y="160256"/>
                        <a:pt x="387026" y="161069"/>
                        <a:pt x="388003" y="161476"/>
                      </a:cubicBezTo>
                      <a:close/>
                      <a:moveTo>
                        <a:pt x="569692" y="71323"/>
                      </a:moveTo>
                      <a:cubicBezTo>
                        <a:pt x="570660" y="71844"/>
                        <a:pt x="571816" y="71844"/>
                        <a:pt x="572784" y="71323"/>
                      </a:cubicBezTo>
                      <a:lnTo>
                        <a:pt x="594102" y="59037"/>
                      </a:lnTo>
                      <a:cubicBezTo>
                        <a:pt x="594997" y="58549"/>
                        <a:pt x="595078" y="57735"/>
                        <a:pt x="594102" y="57247"/>
                      </a:cubicBezTo>
                      <a:lnTo>
                        <a:pt x="588650" y="54155"/>
                      </a:lnTo>
                      <a:cubicBezTo>
                        <a:pt x="587682" y="53659"/>
                        <a:pt x="586527" y="53659"/>
                        <a:pt x="585558" y="54155"/>
                      </a:cubicBezTo>
                      <a:lnTo>
                        <a:pt x="564322" y="66441"/>
                      </a:lnTo>
                      <a:cubicBezTo>
                        <a:pt x="563427" y="67011"/>
                        <a:pt x="563346" y="67743"/>
                        <a:pt x="564322" y="68231"/>
                      </a:cubicBezTo>
                      <a:close/>
                      <a:moveTo>
                        <a:pt x="662937" y="17540"/>
                      </a:moveTo>
                      <a:cubicBezTo>
                        <a:pt x="663914" y="18021"/>
                        <a:pt x="665053" y="18021"/>
                        <a:pt x="666029" y="17540"/>
                      </a:cubicBezTo>
                      <a:lnTo>
                        <a:pt x="687347" y="5254"/>
                      </a:lnTo>
                      <a:cubicBezTo>
                        <a:pt x="688242" y="4766"/>
                        <a:pt x="688323" y="3952"/>
                        <a:pt x="687347" y="3545"/>
                      </a:cubicBezTo>
                      <a:lnTo>
                        <a:pt x="681895" y="372"/>
                      </a:lnTo>
                      <a:cubicBezTo>
                        <a:pt x="680927" y="-124"/>
                        <a:pt x="679772" y="-124"/>
                        <a:pt x="678804" y="372"/>
                      </a:cubicBezTo>
                      <a:lnTo>
                        <a:pt x="657567" y="12659"/>
                      </a:lnTo>
                      <a:cubicBezTo>
                        <a:pt x="656672" y="13228"/>
                        <a:pt x="656591" y="14042"/>
                        <a:pt x="657567" y="14449"/>
                      </a:cubicBezTo>
                      <a:close/>
                      <a:moveTo>
                        <a:pt x="705736" y="41950"/>
                      </a:moveTo>
                      <a:cubicBezTo>
                        <a:pt x="706704" y="42446"/>
                        <a:pt x="707859" y="42446"/>
                        <a:pt x="708828" y="41950"/>
                      </a:cubicBezTo>
                      <a:lnTo>
                        <a:pt x="730064" y="29664"/>
                      </a:lnTo>
                      <a:cubicBezTo>
                        <a:pt x="730959" y="29094"/>
                        <a:pt x="731040" y="28362"/>
                        <a:pt x="730064" y="27874"/>
                      </a:cubicBezTo>
                      <a:lnTo>
                        <a:pt x="709723" y="16076"/>
                      </a:lnTo>
                      <a:cubicBezTo>
                        <a:pt x="708746" y="15596"/>
                        <a:pt x="707607" y="15596"/>
                        <a:pt x="706631" y="16076"/>
                      </a:cubicBezTo>
                      <a:lnTo>
                        <a:pt x="685638" y="28444"/>
                      </a:lnTo>
                      <a:cubicBezTo>
                        <a:pt x="684743" y="28932"/>
                        <a:pt x="684662" y="29745"/>
                        <a:pt x="685638" y="30234"/>
                      </a:cubicBezTo>
                      <a:close/>
                      <a:moveTo>
                        <a:pt x="764970" y="110134"/>
                      </a:moveTo>
                      <a:lnTo>
                        <a:pt x="786206" y="97848"/>
                      </a:lnTo>
                      <a:cubicBezTo>
                        <a:pt x="787101" y="97360"/>
                        <a:pt x="787183" y="96547"/>
                        <a:pt x="786206" y="96058"/>
                      </a:cubicBezTo>
                      <a:lnTo>
                        <a:pt x="765865" y="84342"/>
                      </a:lnTo>
                      <a:cubicBezTo>
                        <a:pt x="764897" y="83845"/>
                        <a:pt x="763741" y="83845"/>
                        <a:pt x="762773" y="84342"/>
                      </a:cubicBezTo>
                      <a:lnTo>
                        <a:pt x="741536" y="96628"/>
                      </a:lnTo>
                      <a:cubicBezTo>
                        <a:pt x="740641" y="97197"/>
                        <a:pt x="740560" y="97930"/>
                        <a:pt x="741536" y="98418"/>
                      </a:cubicBezTo>
                      <a:lnTo>
                        <a:pt x="761959" y="110134"/>
                      </a:lnTo>
                      <a:cubicBezTo>
                        <a:pt x="762903" y="110623"/>
                        <a:pt x="764026" y="110623"/>
                        <a:pt x="764970" y="110134"/>
                      </a:cubicBezTo>
                      <a:close/>
                      <a:moveTo>
                        <a:pt x="600774" y="53179"/>
                      </a:moveTo>
                      <a:cubicBezTo>
                        <a:pt x="601742" y="53675"/>
                        <a:pt x="602897" y="53675"/>
                        <a:pt x="603866" y="53179"/>
                      </a:cubicBezTo>
                      <a:lnTo>
                        <a:pt x="625184" y="40892"/>
                      </a:lnTo>
                      <a:cubicBezTo>
                        <a:pt x="626079" y="40323"/>
                        <a:pt x="626160" y="39509"/>
                        <a:pt x="625184" y="39102"/>
                      </a:cubicBezTo>
                      <a:lnTo>
                        <a:pt x="619732" y="35929"/>
                      </a:lnTo>
                      <a:cubicBezTo>
                        <a:pt x="618756" y="35449"/>
                        <a:pt x="617617" y="35449"/>
                        <a:pt x="616640" y="35929"/>
                      </a:cubicBezTo>
                      <a:lnTo>
                        <a:pt x="595404" y="48215"/>
                      </a:lnTo>
                      <a:cubicBezTo>
                        <a:pt x="594509" y="48704"/>
                        <a:pt x="594427" y="49517"/>
                        <a:pt x="595404" y="49924"/>
                      </a:cubicBezTo>
                      <a:close/>
                      <a:moveTo>
                        <a:pt x="346099" y="208831"/>
                      </a:moveTo>
                      <a:cubicBezTo>
                        <a:pt x="347068" y="209327"/>
                        <a:pt x="348223" y="209327"/>
                        <a:pt x="349191" y="208831"/>
                      </a:cubicBezTo>
                      <a:lnTo>
                        <a:pt x="370509" y="196545"/>
                      </a:lnTo>
                      <a:cubicBezTo>
                        <a:pt x="371404" y="195975"/>
                        <a:pt x="371485" y="195162"/>
                        <a:pt x="370509" y="194755"/>
                      </a:cubicBezTo>
                      <a:lnTo>
                        <a:pt x="350168" y="182957"/>
                      </a:lnTo>
                      <a:cubicBezTo>
                        <a:pt x="349191" y="182477"/>
                        <a:pt x="348052" y="182477"/>
                        <a:pt x="347076" y="182957"/>
                      </a:cubicBezTo>
                      <a:lnTo>
                        <a:pt x="325839" y="195243"/>
                      </a:lnTo>
                      <a:cubicBezTo>
                        <a:pt x="324863" y="195731"/>
                        <a:pt x="324782" y="196545"/>
                        <a:pt x="325839" y="196952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1156" name="Graphic 4">
                  <a:extLst>
                    <a:ext uri="{FF2B5EF4-FFF2-40B4-BE49-F238E27FC236}">
                      <a16:creationId xmlns:a16="http://schemas.microsoft.com/office/drawing/2014/main" id="{34D7DD1C-2E87-5CF8-27AC-2408F62BDB47}"/>
                    </a:ext>
                  </a:extLst>
                </p:cNvPr>
                <p:cNvGrpSpPr/>
                <p:nvPr/>
              </p:nvGrpSpPr>
              <p:grpSpPr>
                <a:xfrm>
                  <a:off x="4591474" y="5023376"/>
                  <a:ext cx="350441" cy="202274"/>
                  <a:chOff x="4591474" y="5023376"/>
                  <a:chExt cx="350441" cy="202274"/>
                </a:xfrm>
              </p:grpSpPr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id="{AECE4D8A-4434-DA0A-B3B1-2434706F0EE9}"/>
                      </a:ext>
                    </a:extLst>
                  </p:cNvPr>
                  <p:cNvSpPr/>
                  <p:nvPr/>
                </p:nvSpPr>
                <p:spPr>
                  <a:xfrm>
                    <a:off x="4591474" y="5023376"/>
                    <a:ext cx="350441" cy="202274"/>
                  </a:xfrm>
                  <a:custGeom>
                    <a:avLst/>
                    <a:gdLst>
                      <a:gd name="connsiteX0" fmla="*/ 0 w 350441"/>
                      <a:gd name="connsiteY0" fmla="*/ 128720 h 202274"/>
                      <a:gd name="connsiteX1" fmla="*/ 4638 w 350441"/>
                      <a:gd name="connsiteY1" fmla="*/ 131405 h 202274"/>
                      <a:gd name="connsiteX2" fmla="*/ 127419 w 350441"/>
                      <a:gd name="connsiteY2" fmla="*/ 202275 h 202274"/>
                      <a:gd name="connsiteX3" fmla="*/ 345885 w 350441"/>
                      <a:gd name="connsiteY3" fmla="*/ 76158 h 202274"/>
                      <a:gd name="connsiteX4" fmla="*/ 350442 w 350441"/>
                      <a:gd name="connsiteY4" fmla="*/ 73554 h 202274"/>
                      <a:gd name="connsiteX5" fmla="*/ 223023 w 350441"/>
                      <a:gd name="connsiteY5" fmla="*/ 0 h 202274"/>
                      <a:gd name="connsiteX6" fmla="*/ 0 w 350441"/>
                      <a:gd name="connsiteY6" fmla="*/ 128720 h 202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0441" h="202274">
                        <a:moveTo>
                          <a:pt x="0" y="128720"/>
                        </a:moveTo>
                        <a:lnTo>
                          <a:pt x="4638" y="131405"/>
                        </a:lnTo>
                        <a:lnTo>
                          <a:pt x="127419" y="202275"/>
                        </a:lnTo>
                        <a:lnTo>
                          <a:pt x="345885" y="76158"/>
                        </a:lnTo>
                        <a:lnTo>
                          <a:pt x="350442" y="73554"/>
                        </a:lnTo>
                        <a:lnTo>
                          <a:pt x="223023" y="0"/>
                        </a:lnTo>
                        <a:lnTo>
                          <a:pt x="0" y="128720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id="{321CCFC0-3E7E-7897-34D2-23492B0E9D54}"/>
                      </a:ext>
                    </a:extLst>
                  </p:cNvPr>
                  <p:cNvSpPr/>
                  <p:nvPr/>
                </p:nvSpPr>
                <p:spPr>
                  <a:xfrm>
                    <a:off x="4598879" y="5031838"/>
                    <a:ext cx="335714" cy="193813"/>
                  </a:xfrm>
                  <a:custGeom>
                    <a:avLst/>
                    <a:gdLst>
                      <a:gd name="connsiteX0" fmla="*/ 335715 w 335714"/>
                      <a:gd name="connsiteY0" fmla="*/ 69324 h 193813"/>
                      <a:gd name="connsiteX1" fmla="*/ 215619 w 335714"/>
                      <a:gd name="connsiteY1" fmla="*/ 0 h 193813"/>
                      <a:gd name="connsiteX2" fmla="*/ 0 w 335714"/>
                      <a:gd name="connsiteY2" fmla="*/ 124571 h 193813"/>
                      <a:gd name="connsiteX3" fmla="*/ 120014 w 335714"/>
                      <a:gd name="connsiteY3" fmla="*/ 193813 h 193813"/>
                      <a:gd name="connsiteX4" fmla="*/ 335715 w 335714"/>
                      <a:gd name="connsiteY4" fmla="*/ 69324 h 19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5714" h="193813">
                        <a:moveTo>
                          <a:pt x="335715" y="69324"/>
                        </a:moveTo>
                        <a:lnTo>
                          <a:pt x="215619" y="0"/>
                        </a:lnTo>
                        <a:lnTo>
                          <a:pt x="0" y="124571"/>
                        </a:lnTo>
                        <a:lnTo>
                          <a:pt x="120014" y="193813"/>
                        </a:lnTo>
                        <a:lnTo>
                          <a:pt x="335715" y="69324"/>
                        </a:ln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1157" name="Freeform: Shape 1156">
                  <a:extLst>
                    <a:ext uri="{FF2B5EF4-FFF2-40B4-BE49-F238E27FC236}">
                      <a16:creationId xmlns:a16="http://schemas.microsoft.com/office/drawing/2014/main" id="{CD3C4F7F-08F9-A0EF-DA24-3234C1FDB7D2}"/>
                    </a:ext>
                  </a:extLst>
                </p:cNvPr>
                <p:cNvSpPr/>
                <p:nvPr/>
              </p:nvSpPr>
              <p:spPr>
                <a:xfrm>
                  <a:off x="3971143" y="4011210"/>
                  <a:ext cx="797708" cy="1100810"/>
                </a:xfrm>
                <a:custGeom>
                  <a:avLst/>
                  <a:gdLst>
                    <a:gd name="connsiteX0" fmla="*/ 10089 w 797708"/>
                    <a:gd name="connsiteY0" fmla="*/ 1097519 h 1100810"/>
                    <a:gd name="connsiteX1" fmla="*/ 0 w 797708"/>
                    <a:gd name="connsiteY1" fmla="*/ 1073109 h 1100810"/>
                    <a:gd name="connsiteX2" fmla="*/ 0 w 797708"/>
                    <a:gd name="connsiteY2" fmla="*/ 468562 h 1100810"/>
                    <a:gd name="connsiteX3" fmla="*/ 20260 w 797708"/>
                    <a:gd name="connsiteY3" fmla="*/ 433494 h 1100810"/>
                    <a:gd name="connsiteX4" fmla="*/ 759548 w 797708"/>
                    <a:gd name="connsiteY4" fmla="*/ 6649 h 1100810"/>
                    <a:gd name="connsiteX5" fmla="*/ 788271 w 797708"/>
                    <a:gd name="connsiteY5" fmla="*/ 4290 h 1100810"/>
                    <a:gd name="connsiteX6" fmla="*/ 797709 w 797708"/>
                    <a:gd name="connsiteY6" fmla="*/ 28699 h 1100810"/>
                    <a:gd name="connsiteX7" fmla="*/ 797709 w 797708"/>
                    <a:gd name="connsiteY7" fmla="*/ 632921 h 1100810"/>
                    <a:gd name="connsiteX8" fmla="*/ 777449 w 797708"/>
                    <a:gd name="connsiteY8" fmla="*/ 667989 h 1100810"/>
                    <a:gd name="connsiteX9" fmla="*/ 38160 w 797708"/>
                    <a:gd name="connsiteY9" fmla="*/ 1094752 h 1100810"/>
                    <a:gd name="connsiteX10" fmla="*/ 10089 w 797708"/>
                    <a:gd name="connsiteY10" fmla="*/ 1097519 h 110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97708" h="1100810">
                      <a:moveTo>
                        <a:pt x="10089" y="1097519"/>
                      </a:moveTo>
                      <a:cubicBezTo>
                        <a:pt x="1953" y="1093044"/>
                        <a:pt x="0" y="1085721"/>
                        <a:pt x="0" y="1073109"/>
                      </a:cubicBezTo>
                      <a:lnTo>
                        <a:pt x="0" y="468562"/>
                      </a:lnTo>
                      <a:cubicBezTo>
                        <a:pt x="749" y="454307"/>
                        <a:pt x="8281" y="441264"/>
                        <a:pt x="20260" y="433494"/>
                      </a:cubicBezTo>
                      <a:lnTo>
                        <a:pt x="759548" y="6649"/>
                      </a:lnTo>
                      <a:cubicBezTo>
                        <a:pt x="770696" y="221"/>
                        <a:pt x="778832" y="-3277"/>
                        <a:pt x="788271" y="4290"/>
                      </a:cubicBezTo>
                      <a:cubicBezTo>
                        <a:pt x="797709" y="11857"/>
                        <a:pt x="797709" y="15925"/>
                        <a:pt x="797709" y="28699"/>
                      </a:cubicBezTo>
                      <a:lnTo>
                        <a:pt x="797709" y="632921"/>
                      </a:lnTo>
                      <a:cubicBezTo>
                        <a:pt x="796920" y="647168"/>
                        <a:pt x="789401" y="660186"/>
                        <a:pt x="777449" y="667989"/>
                      </a:cubicBezTo>
                      <a:lnTo>
                        <a:pt x="38160" y="1094752"/>
                      </a:lnTo>
                      <a:cubicBezTo>
                        <a:pt x="27013" y="1101261"/>
                        <a:pt x="20748" y="1103051"/>
                        <a:pt x="10089" y="1097519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8" name="Freeform: Shape 1157">
                  <a:extLst>
                    <a:ext uri="{FF2B5EF4-FFF2-40B4-BE49-F238E27FC236}">
                      <a16:creationId xmlns:a16="http://schemas.microsoft.com/office/drawing/2014/main" id="{EDCC43AC-80DE-8091-B17A-E6399F971784}"/>
                    </a:ext>
                  </a:extLst>
                </p:cNvPr>
                <p:cNvSpPr/>
                <p:nvPr/>
              </p:nvSpPr>
              <p:spPr>
                <a:xfrm>
                  <a:off x="3977001" y="4011175"/>
                  <a:ext cx="791687" cy="459077"/>
                </a:xfrm>
                <a:custGeom>
                  <a:avLst/>
                  <a:gdLst>
                    <a:gd name="connsiteX0" fmla="*/ 791688 w 791687"/>
                    <a:gd name="connsiteY0" fmla="*/ 28816 h 459077"/>
                    <a:gd name="connsiteX1" fmla="*/ 771428 w 791687"/>
                    <a:gd name="connsiteY1" fmla="*/ 17099 h 459077"/>
                    <a:gd name="connsiteX2" fmla="*/ 32221 w 791687"/>
                    <a:gd name="connsiteY2" fmla="*/ 443943 h 459077"/>
                    <a:gd name="connsiteX3" fmla="*/ 17900 w 791687"/>
                    <a:gd name="connsiteY3" fmla="*/ 459077 h 459077"/>
                    <a:gd name="connsiteX4" fmla="*/ 0 w 791687"/>
                    <a:gd name="connsiteY4" fmla="*/ 448663 h 459077"/>
                    <a:gd name="connsiteX5" fmla="*/ 0 w 791687"/>
                    <a:gd name="connsiteY5" fmla="*/ 448663 h 459077"/>
                    <a:gd name="connsiteX6" fmla="*/ 14320 w 791687"/>
                    <a:gd name="connsiteY6" fmla="*/ 433529 h 459077"/>
                    <a:gd name="connsiteX7" fmla="*/ 753527 w 791687"/>
                    <a:gd name="connsiteY7" fmla="*/ 6684 h 459077"/>
                    <a:gd name="connsiteX8" fmla="*/ 782331 w 791687"/>
                    <a:gd name="connsiteY8" fmla="*/ 4325 h 459077"/>
                    <a:gd name="connsiteX9" fmla="*/ 791688 w 791687"/>
                    <a:gd name="connsiteY9" fmla="*/ 28816 h 459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91687" h="459077">
                      <a:moveTo>
                        <a:pt x="791688" y="28816"/>
                      </a:moveTo>
                      <a:cubicBezTo>
                        <a:pt x="791688" y="15960"/>
                        <a:pt x="782656" y="10752"/>
                        <a:pt x="771428" y="17099"/>
                      </a:cubicBezTo>
                      <a:lnTo>
                        <a:pt x="32221" y="443943"/>
                      </a:lnTo>
                      <a:cubicBezTo>
                        <a:pt x="26238" y="447686"/>
                        <a:pt x="21309" y="452893"/>
                        <a:pt x="17900" y="459077"/>
                      </a:cubicBezTo>
                      <a:lnTo>
                        <a:pt x="0" y="448663"/>
                      </a:lnTo>
                      <a:lnTo>
                        <a:pt x="0" y="448663"/>
                      </a:lnTo>
                      <a:cubicBezTo>
                        <a:pt x="3360" y="442446"/>
                        <a:pt x="8299" y="437231"/>
                        <a:pt x="14320" y="433529"/>
                      </a:cubicBezTo>
                      <a:lnTo>
                        <a:pt x="753527" y="6684"/>
                      </a:lnTo>
                      <a:cubicBezTo>
                        <a:pt x="764756" y="256"/>
                        <a:pt x="772892" y="-3324"/>
                        <a:pt x="782331" y="4325"/>
                      </a:cubicBezTo>
                      <a:cubicBezTo>
                        <a:pt x="791769" y="11973"/>
                        <a:pt x="791688" y="15960"/>
                        <a:pt x="791688" y="28816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9" name="Freeform: Shape 1158">
                  <a:extLst>
                    <a:ext uri="{FF2B5EF4-FFF2-40B4-BE49-F238E27FC236}">
                      <a16:creationId xmlns:a16="http://schemas.microsoft.com/office/drawing/2014/main" id="{B09F56BC-0A6D-796C-8FF8-F8CCB66B01C1}"/>
                    </a:ext>
                  </a:extLst>
                </p:cNvPr>
                <p:cNvSpPr/>
                <p:nvPr/>
              </p:nvSpPr>
              <p:spPr>
                <a:xfrm>
                  <a:off x="3971143" y="4459837"/>
                  <a:ext cx="36695" cy="652023"/>
                </a:xfrm>
                <a:custGeom>
                  <a:avLst/>
                  <a:gdLst>
                    <a:gd name="connsiteX0" fmla="*/ 36696 w 36695"/>
                    <a:gd name="connsiteY0" fmla="*/ 647020 h 652023"/>
                    <a:gd name="connsiteX1" fmla="*/ 10089 w 36695"/>
                    <a:gd name="connsiteY1" fmla="*/ 648729 h 652023"/>
                    <a:gd name="connsiteX2" fmla="*/ 0 w 36695"/>
                    <a:gd name="connsiteY2" fmla="*/ 624319 h 652023"/>
                    <a:gd name="connsiteX3" fmla="*/ 0 w 36695"/>
                    <a:gd name="connsiteY3" fmla="*/ 19853 h 652023"/>
                    <a:gd name="connsiteX4" fmla="*/ 5940 w 36695"/>
                    <a:gd name="connsiteY4" fmla="*/ 0 h 652023"/>
                    <a:gd name="connsiteX5" fmla="*/ 23840 w 36695"/>
                    <a:gd name="connsiteY5" fmla="*/ 10415 h 652023"/>
                    <a:gd name="connsiteX6" fmla="*/ 23840 w 36695"/>
                    <a:gd name="connsiteY6" fmla="*/ 10415 h 652023"/>
                    <a:gd name="connsiteX7" fmla="*/ 17900 w 36695"/>
                    <a:gd name="connsiteY7" fmla="*/ 30349 h 652023"/>
                    <a:gd name="connsiteX8" fmla="*/ 17900 w 36695"/>
                    <a:gd name="connsiteY8" fmla="*/ 634490 h 652023"/>
                    <a:gd name="connsiteX9" fmla="*/ 36696 w 36695"/>
                    <a:gd name="connsiteY9" fmla="*/ 647020 h 65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695" h="652023">
                      <a:moveTo>
                        <a:pt x="36696" y="647020"/>
                      </a:moveTo>
                      <a:cubicBezTo>
                        <a:pt x="29021" y="653000"/>
                        <a:pt x="18467" y="653684"/>
                        <a:pt x="10089" y="648729"/>
                      </a:cubicBezTo>
                      <a:cubicBezTo>
                        <a:pt x="2360" y="644904"/>
                        <a:pt x="0" y="636930"/>
                        <a:pt x="0" y="624319"/>
                      </a:cubicBezTo>
                      <a:lnTo>
                        <a:pt x="0" y="19853"/>
                      </a:lnTo>
                      <a:cubicBezTo>
                        <a:pt x="233" y="12831"/>
                        <a:pt x="2279" y="5997"/>
                        <a:pt x="5940" y="0"/>
                      </a:cubicBezTo>
                      <a:lnTo>
                        <a:pt x="23840" y="10415"/>
                      </a:lnTo>
                      <a:lnTo>
                        <a:pt x="23840" y="10415"/>
                      </a:lnTo>
                      <a:cubicBezTo>
                        <a:pt x="20236" y="16460"/>
                        <a:pt x="18194" y="23311"/>
                        <a:pt x="17900" y="30349"/>
                      </a:cubicBezTo>
                      <a:lnTo>
                        <a:pt x="17900" y="634490"/>
                      </a:lnTo>
                      <a:cubicBezTo>
                        <a:pt x="17900" y="646450"/>
                        <a:pt x="27095" y="652634"/>
                        <a:pt x="36696" y="64702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60" name="Freeform: Shape 1159">
                  <a:extLst>
                    <a:ext uri="{FF2B5EF4-FFF2-40B4-BE49-F238E27FC236}">
                      <a16:creationId xmlns:a16="http://schemas.microsoft.com/office/drawing/2014/main" id="{FD143544-0119-2912-D494-DDEE70583A0F}"/>
                    </a:ext>
                  </a:extLst>
                </p:cNvPr>
                <p:cNvSpPr/>
                <p:nvPr/>
              </p:nvSpPr>
              <p:spPr>
                <a:xfrm>
                  <a:off x="4008001" y="4066225"/>
                  <a:ext cx="735708" cy="1005527"/>
                </a:xfrm>
                <a:custGeom>
                  <a:avLst/>
                  <a:gdLst>
                    <a:gd name="connsiteX0" fmla="*/ 12123 w 735708"/>
                    <a:gd name="connsiteY0" fmla="*/ 412245 h 1005527"/>
                    <a:gd name="connsiteX1" fmla="*/ 723585 w 735708"/>
                    <a:gd name="connsiteY1" fmla="*/ 1673 h 1005527"/>
                    <a:gd name="connsiteX2" fmla="*/ 735708 w 735708"/>
                    <a:gd name="connsiteY2" fmla="*/ 8671 h 1005527"/>
                    <a:gd name="connsiteX3" fmla="*/ 735708 w 735708"/>
                    <a:gd name="connsiteY3" fmla="*/ 572210 h 1005527"/>
                    <a:gd name="connsiteX4" fmla="*/ 723585 w 735708"/>
                    <a:gd name="connsiteY4" fmla="*/ 593202 h 1005527"/>
                    <a:gd name="connsiteX5" fmla="*/ 12123 w 735708"/>
                    <a:gd name="connsiteY5" fmla="*/ 1003854 h 1005527"/>
                    <a:gd name="connsiteX6" fmla="*/ 0 w 735708"/>
                    <a:gd name="connsiteY6" fmla="*/ 996857 h 1005527"/>
                    <a:gd name="connsiteX7" fmla="*/ 0 w 735708"/>
                    <a:gd name="connsiteY7" fmla="*/ 433318 h 1005527"/>
                    <a:gd name="connsiteX8" fmla="*/ 12123 w 735708"/>
                    <a:gd name="connsiteY8" fmla="*/ 412245 h 1005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5708" h="1005527">
                      <a:moveTo>
                        <a:pt x="12123" y="412245"/>
                      </a:moveTo>
                      <a:lnTo>
                        <a:pt x="723585" y="1673"/>
                      </a:lnTo>
                      <a:cubicBezTo>
                        <a:pt x="730257" y="-2232"/>
                        <a:pt x="735708" y="941"/>
                        <a:pt x="735708" y="8671"/>
                      </a:cubicBezTo>
                      <a:lnTo>
                        <a:pt x="735708" y="572210"/>
                      </a:lnTo>
                      <a:cubicBezTo>
                        <a:pt x="735245" y="580745"/>
                        <a:pt x="730745" y="588540"/>
                        <a:pt x="723585" y="593202"/>
                      </a:cubicBezTo>
                      <a:lnTo>
                        <a:pt x="12123" y="1003854"/>
                      </a:lnTo>
                      <a:cubicBezTo>
                        <a:pt x="5452" y="1007760"/>
                        <a:pt x="0" y="1004587"/>
                        <a:pt x="0" y="996857"/>
                      </a:cubicBezTo>
                      <a:lnTo>
                        <a:pt x="0" y="433318"/>
                      </a:lnTo>
                      <a:cubicBezTo>
                        <a:pt x="486" y="424775"/>
                        <a:pt x="4980" y="416964"/>
                        <a:pt x="12123" y="41224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61" name="Freeform: Shape 1160">
                  <a:extLst>
                    <a:ext uri="{FF2B5EF4-FFF2-40B4-BE49-F238E27FC236}">
                      <a16:creationId xmlns:a16="http://schemas.microsoft.com/office/drawing/2014/main" id="{95425ECD-827B-2810-7544-CF4218EC8E0D}"/>
                    </a:ext>
                  </a:extLst>
                </p:cNvPr>
                <p:cNvSpPr/>
                <p:nvPr/>
              </p:nvSpPr>
              <p:spPr>
                <a:xfrm>
                  <a:off x="4008001" y="4072537"/>
                  <a:ext cx="715855" cy="981188"/>
                </a:xfrm>
                <a:custGeom>
                  <a:avLst/>
                  <a:gdLst>
                    <a:gd name="connsiteX0" fmla="*/ 12123 w 715855"/>
                    <a:gd name="connsiteY0" fmla="*/ 405933 h 981188"/>
                    <a:gd name="connsiteX1" fmla="*/ 0 w 715855"/>
                    <a:gd name="connsiteY1" fmla="*/ 427007 h 981188"/>
                    <a:gd name="connsiteX2" fmla="*/ 0 w 715855"/>
                    <a:gd name="connsiteY2" fmla="*/ 981188 h 981188"/>
                    <a:gd name="connsiteX3" fmla="*/ 703732 w 715855"/>
                    <a:gd name="connsiteY3" fmla="*/ 575255 h 981188"/>
                    <a:gd name="connsiteX4" fmla="*/ 715855 w 715855"/>
                    <a:gd name="connsiteY4" fmla="*/ 554182 h 981188"/>
                    <a:gd name="connsiteX5" fmla="*/ 715855 w 715855"/>
                    <a:gd name="connsiteY5" fmla="*/ 0 h 981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5855" h="981188">
                      <a:moveTo>
                        <a:pt x="12123" y="405933"/>
                      </a:moveTo>
                      <a:cubicBezTo>
                        <a:pt x="4980" y="410653"/>
                        <a:pt x="486" y="418464"/>
                        <a:pt x="0" y="427007"/>
                      </a:cubicBezTo>
                      <a:lnTo>
                        <a:pt x="0" y="981188"/>
                      </a:lnTo>
                      <a:lnTo>
                        <a:pt x="703732" y="575255"/>
                      </a:lnTo>
                      <a:cubicBezTo>
                        <a:pt x="710876" y="570536"/>
                        <a:pt x="715367" y="562725"/>
                        <a:pt x="715855" y="554182"/>
                      </a:cubicBezTo>
                      <a:lnTo>
                        <a:pt x="715855" y="0"/>
                      </a:lnTo>
                      <a:close/>
                    </a:path>
                  </a:pathLst>
                </a:custGeom>
                <a:solidFill>
                  <a:srgbClr val="FAFAFA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108" name="Graphic 4">
                <a:extLst>
                  <a:ext uri="{FF2B5EF4-FFF2-40B4-BE49-F238E27FC236}">
                    <a16:creationId xmlns:a16="http://schemas.microsoft.com/office/drawing/2014/main" id="{4B047E5A-7090-895F-DD28-C680B75C7BD3}"/>
                  </a:ext>
                </a:extLst>
              </p:cNvPr>
              <p:cNvGrpSpPr/>
              <p:nvPr/>
            </p:nvGrpSpPr>
            <p:grpSpPr>
              <a:xfrm>
                <a:off x="4063295" y="4125475"/>
                <a:ext cx="719307" cy="949161"/>
                <a:chOff x="4063295" y="4125475"/>
                <a:chExt cx="719307" cy="949161"/>
              </a:xfrm>
            </p:grpSpPr>
            <p:sp>
              <p:nvSpPr>
                <p:cNvPr id="1109" name="Freeform: Shape 1108">
                  <a:extLst>
                    <a:ext uri="{FF2B5EF4-FFF2-40B4-BE49-F238E27FC236}">
                      <a16:creationId xmlns:a16="http://schemas.microsoft.com/office/drawing/2014/main" id="{40C32B86-C5D7-AE10-E352-9CB49920BC21}"/>
                    </a:ext>
                  </a:extLst>
                </p:cNvPr>
                <p:cNvSpPr/>
                <p:nvPr/>
              </p:nvSpPr>
              <p:spPr>
                <a:xfrm>
                  <a:off x="4063295" y="4169199"/>
                  <a:ext cx="719063" cy="905279"/>
                </a:xfrm>
                <a:custGeom>
                  <a:avLst/>
                  <a:gdLst>
                    <a:gd name="connsiteX0" fmla="*/ 719064 w 719063"/>
                    <a:gd name="connsiteY0" fmla="*/ 16924 h 905279"/>
                    <a:gd name="connsiteX1" fmla="*/ 689935 w 719063"/>
                    <a:gd name="connsiteY1" fmla="*/ 0 h 905279"/>
                    <a:gd name="connsiteX2" fmla="*/ 117 w 719063"/>
                    <a:gd name="connsiteY2" fmla="*/ 410653 h 905279"/>
                    <a:gd name="connsiteX3" fmla="*/ 117 w 719063"/>
                    <a:gd name="connsiteY3" fmla="*/ 872565 h 905279"/>
                    <a:gd name="connsiteX4" fmla="*/ 9230 w 719063"/>
                    <a:gd name="connsiteY4" fmla="*/ 892581 h 905279"/>
                    <a:gd name="connsiteX5" fmla="*/ 9230 w 719063"/>
                    <a:gd name="connsiteY5" fmla="*/ 892581 h 905279"/>
                    <a:gd name="connsiteX6" fmla="*/ 27700 w 719063"/>
                    <a:gd name="connsiteY6" fmla="*/ 903240 h 905279"/>
                    <a:gd name="connsiteX7" fmla="*/ 27700 w 719063"/>
                    <a:gd name="connsiteY7" fmla="*/ 903240 h 905279"/>
                    <a:gd name="connsiteX8" fmla="*/ 49668 w 719063"/>
                    <a:gd name="connsiteY8" fmla="*/ 901125 h 905279"/>
                    <a:gd name="connsiteX9" fmla="*/ 688063 w 719063"/>
                    <a:gd name="connsiteY9" fmla="*/ 532701 h 905279"/>
                    <a:gd name="connsiteX10" fmla="*/ 719064 w 719063"/>
                    <a:gd name="connsiteY10" fmla="*/ 478918 h 905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9063" h="905279">
                      <a:moveTo>
                        <a:pt x="719064" y="16924"/>
                      </a:moveTo>
                      <a:lnTo>
                        <a:pt x="689935" y="0"/>
                      </a:lnTo>
                      <a:lnTo>
                        <a:pt x="117" y="410653"/>
                      </a:lnTo>
                      <a:lnTo>
                        <a:pt x="117" y="872565"/>
                      </a:lnTo>
                      <a:cubicBezTo>
                        <a:pt x="-697" y="880393"/>
                        <a:pt x="2789" y="888049"/>
                        <a:pt x="9230" y="892581"/>
                      </a:cubicBezTo>
                      <a:lnTo>
                        <a:pt x="9230" y="892581"/>
                      </a:lnTo>
                      <a:lnTo>
                        <a:pt x="27700" y="903240"/>
                      </a:lnTo>
                      <a:lnTo>
                        <a:pt x="27700" y="903240"/>
                      </a:lnTo>
                      <a:cubicBezTo>
                        <a:pt x="34862" y="906584"/>
                        <a:pt x="43275" y="905771"/>
                        <a:pt x="49668" y="901125"/>
                      </a:cubicBezTo>
                      <a:lnTo>
                        <a:pt x="688063" y="532701"/>
                      </a:lnTo>
                      <a:cubicBezTo>
                        <a:pt x="706354" y="520716"/>
                        <a:pt x="717859" y="500749"/>
                        <a:pt x="719064" y="478918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0" name="Freeform: Shape 1109">
                  <a:extLst>
                    <a:ext uri="{FF2B5EF4-FFF2-40B4-BE49-F238E27FC236}">
                      <a16:creationId xmlns:a16="http://schemas.microsoft.com/office/drawing/2014/main" id="{40FD5625-6B6C-7B14-A860-68736205258C}"/>
                    </a:ext>
                  </a:extLst>
                </p:cNvPr>
                <p:cNvSpPr/>
                <p:nvPr/>
              </p:nvSpPr>
              <p:spPr>
                <a:xfrm>
                  <a:off x="4063295" y="4662682"/>
                  <a:ext cx="35836" cy="411795"/>
                </a:xfrm>
                <a:custGeom>
                  <a:avLst/>
                  <a:gdLst>
                    <a:gd name="connsiteX0" fmla="*/ 117 w 35836"/>
                    <a:gd name="connsiteY0" fmla="*/ 0 h 411795"/>
                    <a:gd name="connsiteX1" fmla="*/ 117 w 35836"/>
                    <a:gd name="connsiteY1" fmla="*/ 379083 h 411795"/>
                    <a:gd name="connsiteX2" fmla="*/ 9230 w 35836"/>
                    <a:gd name="connsiteY2" fmla="*/ 399099 h 411795"/>
                    <a:gd name="connsiteX3" fmla="*/ 9230 w 35836"/>
                    <a:gd name="connsiteY3" fmla="*/ 399099 h 411795"/>
                    <a:gd name="connsiteX4" fmla="*/ 27700 w 35836"/>
                    <a:gd name="connsiteY4" fmla="*/ 409758 h 411795"/>
                    <a:gd name="connsiteX5" fmla="*/ 35836 w 35836"/>
                    <a:gd name="connsiteY5" fmla="*/ 411792 h 411795"/>
                    <a:gd name="connsiteX6" fmla="*/ 18749 w 35836"/>
                    <a:gd name="connsiteY6" fmla="*/ 389741 h 411795"/>
                    <a:gd name="connsiteX7" fmla="*/ 18749 w 35836"/>
                    <a:gd name="connsiteY7" fmla="*/ 10334 h 411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836" h="411795">
                      <a:moveTo>
                        <a:pt x="117" y="0"/>
                      </a:moveTo>
                      <a:lnTo>
                        <a:pt x="117" y="379083"/>
                      </a:lnTo>
                      <a:cubicBezTo>
                        <a:pt x="-697" y="386910"/>
                        <a:pt x="2789" y="394567"/>
                        <a:pt x="9230" y="399099"/>
                      </a:cubicBezTo>
                      <a:lnTo>
                        <a:pt x="9230" y="399099"/>
                      </a:lnTo>
                      <a:lnTo>
                        <a:pt x="27700" y="409758"/>
                      </a:lnTo>
                      <a:cubicBezTo>
                        <a:pt x="30179" y="411157"/>
                        <a:pt x="32990" y="411857"/>
                        <a:pt x="35836" y="411792"/>
                      </a:cubicBezTo>
                      <a:lnTo>
                        <a:pt x="18749" y="389741"/>
                      </a:lnTo>
                      <a:lnTo>
                        <a:pt x="18749" y="10334"/>
                      </a:ln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1" name="Freeform: Shape 1110">
                  <a:extLst>
                    <a:ext uri="{FF2B5EF4-FFF2-40B4-BE49-F238E27FC236}">
                      <a16:creationId xmlns:a16="http://schemas.microsoft.com/office/drawing/2014/main" id="{A5981777-008C-42D8-A6B8-6A7627FB13D3}"/>
                    </a:ext>
                  </a:extLst>
                </p:cNvPr>
                <p:cNvSpPr/>
                <p:nvPr/>
              </p:nvSpPr>
              <p:spPr>
                <a:xfrm>
                  <a:off x="4085217" y="4192388"/>
                  <a:ext cx="693560" cy="878667"/>
                </a:xfrm>
                <a:custGeom>
                  <a:avLst/>
                  <a:gdLst>
                    <a:gd name="connsiteX0" fmla="*/ 13914 w 693560"/>
                    <a:gd name="connsiteY0" fmla="*/ 878668 h 878667"/>
                    <a:gd name="connsiteX1" fmla="*/ 25956 w 693560"/>
                    <a:gd name="connsiteY1" fmla="*/ 874925 h 878667"/>
                    <a:gd name="connsiteX2" fmla="*/ 664351 w 693560"/>
                    <a:gd name="connsiteY2" fmla="*/ 506338 h 878667"/>
                    <a:gd name="connsiteX3" fmla="*/ 693561 w 693560"/>
                    <a:gd name="connsiteY3" fmla="*/ 455648 h 878667"/>
                    <a:gd name="connsiteX4" fmla="*/ 693561 w 693560"/>
                    <a:gd name="connsiteY4" fmla="*/ 0 h 878667"/>
                    <a:gd name="connsiteX5" fmla="*/ 0 w 693560"/>
                    <a:gd name="connsiteY5" fmla="*/ 400238 h 878667"/>
                    <a:gd name="connsiteX6" fmla="*/ 0 w 693560"/>
                    <a:gd name="connsiteY6" fmla="*/ 860116 h 878667"/>
                    <a:gd name="connsiteX7" fmla="*/ 13914 w 693560"/>
                    <a:gd name="connsiteY7" fmla="*/ 878668 h 87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3560" h="878667">
                      <a:moveTo>
                        <a:pt x="13914" y="878668"/>
                      </a:moveTo>
                      <a:cubicBezTo>
                        <a:pt x="18186" y="878497"/>
                        <a:pt x="22339" y="877203"/>
                        <a:pt x="25956" y="874925"/>
                      </a:cubicBezTo>
                      <a:lnTo>
                        <a:pt x="664351" y="506338"/>
                      </a:lnTo>
                      <a:cubicBezTo>
                        <a:pt x="681559" y="495012"/>
                        <a:pt x="692397" y="476217"/>
                        <a:pt x="693561" y="455648"/>
                      </a:cubicBezTo>
                      <a:lnTo>
                        <a:pt x="693561" y="0"/>
                      </a:lnTo>
                      <a:lnTo>
                        <a:pt x="0" y="400238"/>
                      </a:lnTo>
                      <a:lnTo>
                        <a:pt x="0" y="860116"/>
                      </a:lnTo>
                      <a:cubicBezTo>
                        <a:pt x="0" y="871670"/>
                        <a:pt x="5370" y="878668"/>
                        <a:pt x="13914" y="878668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2" name="Freeform: Shape 1111">
                  <a:extLst>
                    <a:ext uri="{FF2B5EF4-FFF2-40B4-BE49-F238E27FC236}">
                      <a16:creationId xmlns:a16="http://schemas.microsoft.com/office/drawing/2014/main" id="{2C09E031-C7B4-8392-E501-BD782C21EC7C}"/>
                    </a:ext>
                  </a:extLst>
                </p:cNvPr>
                <p:cNvSpPr/>
                <p:nvPr/>
              </p:nvSpPr>
              <p:spPr>
                <a:xfrm>
                  <a:off x="4081963" y="4186123"/>
                  <a:ext cx="700639" cy="888513"/>
                </a:xfrm>
                <a:custGeom>
                  <a:avLst/>
                  <a:gdLst>
                    <a:gd name="connsiteX0" fmla="*/ 693235 w 700639"/>
                    <a:gd name="connsiteY0" fmla="*/ 12449 h 888513"/>
                    <a:gd name="connsiteX1" fmla="*/ 693235 w 700639"/>
                    <a:gd name="connsiteY1" fmla="*/ 461913 h 888513"/>
                    <a:gd name="connsiteX2" fmla="*/ 665734 w 700639"/>
                    <a:gd name="connsiteY2" fmla="*/ 509431 h 888513"/>
                    <a:gd name="connsiteX3" fmla="*/ 27664 w 700639"/>
                    <a:gd name="connsiteY3" fmla="*/ 878017 h 888513"/>
                    <a:gd name="connsiteX4" fmla="*/ 17412 w 700639"/>
                    <a:gd name="connsiteY4" fmla="*/ 881353 h 888513"/>
                    <a:gd name="connsiteX5" fmla="*/ 7404 w 700639"/>
                    <a:gd name="connsiteY5" fmla="*/ 866382 h 888513"/>
                    <a:gd name="connsiteX6" fmla="*/ 7404 w 700639"/>
                    <a:gd name="connsiteY6" fmla="*/ 408537 h 888513"/>
                    <a:gd name="connsiteX7" fmla="*/ 693480 w 700639"/>
                    <a:gd name="connsiteY7" fmla="*/ 12449 h 888513"/>
                    <a:gd name="connsiteX8" fmla="*/ 700640 w 700639"/>
                    <a:gd name="connsiteY8" fmla="*/ 0 h 888513"/>
                    <a:gd name="connsiteX9" fmla="*/ 0 w 700639"/>
                    <a:gd name="connsiteY9" fmla="*/ 404387 h 888513"/>
                    <a:gd name="connsiteX10" fmla="*/ 0 w 700639"/>
                    <a:gd name="connsiteY10" fmla="*/ 866382 h 888513"/>
                    <a:gd name="connsiteX11" fmla="*/ 17168 w 700639"/>
                    <a:gd name="connsiteY11" fmla="*/ 888513 h 888513"/>
                    <a:gd name="connsiteX12" fmla="*/ 31000 w 700639"/>
                    <a:gd name="connsiteY12" fmla="*/ 884282 h 888513"/>
                    <a:gd name="connsiteX13" fmla="*/ 669395 w 700639"/>
                    <a:gd name="connsiteY13" fmla="*/ 515777 h 888513"/>
                    <a:gd name="connsiteX14" fmla="*/ 700396 w 700639"/>
                    <a:gd name="connsiteY14" fmla="*/ 461994 h 888513"/>
                    <a:gd name="connsiteX15" fmla="*/ 700396 w 700639"/>
                    <a:gd name="connsiteY15" fmla="*/ 0 h 888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639" h="888513">
                      <a:moveTo>
                        <a:pt x="693235" y="12449"/>
                      </a:moveTo>
                      <a:lnTo>
                        <a:pt x="693235" y="461913"/>
                      </a:lnTo>
                      <a:cubicBezTo>
                        <a:pt x="692023" y="481188"/>
                        <a:pt x="681844" y="498780"/>
                        <a:pt x="665734" y="509431"/>
                      </a:cubicBezTo>
                      <a:lnTo>
                        <a:pt x="27664" y="878017"/>
                      </a:lnTo>
                      <a:cubicBezTo>
                        <a:pt x="24601" y="880011"/>
                        <a:pt x="21064" y="881166"/>
                        <a:pt x="17412" y="881353"/>
                      </a:cubicBezTo>
                      <a:cubicBezTo>
                        <a:pt x="8381" y="881353"/>
                        <a:pt x="7404" y="870857"/>
                        <a:pt x="7404" y="866382"/>
                      </a:cubicBezTo>
                      <a:lnTo>
                        <a:pt x="7404" y="408537"/>
                      </a:lnTo>
                      <a:lnTo>
                        <a:pt x="693480" y="12449"/>
                      </a:lnTo>
                      <a:moveTo>
                        <a:pt x="700640" y="0"/>
                      </a:moveTo>
                      <a:lnTo>
                        <a:pt x="0" y="404387"/>
                      </a:lnTo>
                      <a:lnTo>
                        <a:pt x="0" y="866382"/>
                      </a:lnTo>
                      <a:cubicBezTo>
                        <a:pt x="0" y="880377"/>
                        <a:pt x="6997" y="888513"/>
                        <a:pt x="17168" y="888513"/>
                      </a:cubicBezTo>
                      <a:cubicBezTo>
                        <a:pt x="22067" y="888326"/>
                        <a:pt x="26834" y="886870"/>
                        <a:pt x="31000" y="884282"/>
                      </a:cubicBezTo>
                      <a:lnTo>
                        <a:pt x="669395" y="515777"/>
                      </a:lnTo>
                      <a:cubicBezTo>
                        <a:pt x="687686" y="503792"/>
                        <a:pt x="699191" y="483825"/>
                        <a:pt x="700396" y="461994"/>
                      </a:cubicBezTo>
                      <a:lnTo>
                        <a:pt x="700396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3" name="Freeform: Shape 1112">
                  <a:extLst>
                    <a:ext uri="{FF2B5EF4-FFF2-40B4-BE49-F238E27FC236}">
                      <a16:creationId xmlns:a16="http://schemas.microsoft.com/office/drawing/2014/main" id="{E8176279-3F89-4193-463C-D24F752FE42E}"/>
                    </a:ext>
                  </a:extLst>
                </p:cNvPr>
                <p:cNvSpPr/>
                <p:nvPr/>
              </p:nvSpPr>
              <p:spPr>
                <a:xfrm>
                  <a:off x="4063411" y="4125475"/>
                  <a:ext cx="719068" cy="465035"/>
                </a:xfrm>
                <a:custGeom>
                  <a:avLst/>
                  <a:gdLst>
                    <a:gd name="connsiteX0" fmla="*/ 691608 w 719068"/>
                    <a:gd name="connsiteY0" fmla="*/ 2227 h 465035"/>
                    <a:gd name="connsiteX1" fmla="*/ 669395 w 719068"/>
                    <a:gd name="connsiteY1" fmla="*/ 4180 h 465035"/>
                    <a:gd name="connsiteX2" fmla="*/ 31082 w 719068"/>
                    <a:gd name="connsiteY2" fmla="*/ 373011 h 465035"/>
                    <a:gd name="connsiteX3" fmla="*/ 0 w 719068"/>
                    <a:gd name="connsiteY3" fmla="*/ 426793 h 465035"/>
                    <a:gd name="connsiteX4" fmla="*/ 0 w 719068"/>
                    <a:gd name="connsiteY4" fmla="*/ 454377 h 465035"/>
                    <a:gd name="connsiteX5" fmla="*/ 18551 w 719068"/>
                    <a:gd name="connsiteY5" fmla="*/ 465035 h 465035"/>
                    <a:gd name="connsiteX6" fmla="*/ 718947 w 719068"/>
                    <a:gd name="connsiteY6" fmla="*/ 60648 h 465035"/>
                    <a:gd name="connsiteX7" fmla="*/ 718947 w 719068"/>
                    <a:gd name="connsiteY7" fmla="*/ 32821 h 465035"/>
                    <a:gd name="connsiteX8" fmla="*/ 709915 w 719068"/>
                    <a:gd name="connsiteY8" fmla="*/ 12805 h 465035"/>
                    <a:gd name="connsiteX9" fmla="*/ 691608 w 719068"/>
                    <a:gd name="connsiteY9" fmla="*/ 2227 h 465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19068" h="465035">
                      <a:moveTo>
                        <a:pt x="691608" y="2227"/>
                      </a:moveTo>
                      <a:cubicBezTo>
                        <a:pt x="684424" y="-1336"/>
                        <a:pt x="675848" y="-580"/>
                        <a:pt x="669395" y="4180"/>
                      </a:cubicBezTo>
                      <a:lnTo>
                        <a:pt x="31082" y="373011"/>
                      </a:lnTo>
                      <a:cubicBezTo>
                        <a:pt x="12732" y="384947"/>
                        <a:pt x="1184" y="404931"/>
                        <a:pt x="0" y="426793"/>
                      </a:cubicBezTo>
                      <a:lnTo>
                        <a:pt x="0" y="454377"/>
                      </a:lnTo>
                      <a:lnTo>
                        <a:pt x="18551" y="465035"/>
                      </a:lnTo>
                      <a:lnTo>
                        <a:pt x="718947" y="60648"/>
                      </a:lnTo>
                      <a:lnTo>
                        <a:pt x="718947" y="32821"/>
                      </a:lnTo>
                      <a:cubicBezTo>
                        <a:pt x="719777" y="25010"/>
                        <a:pt x="716327" y="17353"/>
                        <a:pt x="709915" y="12805"/>
                      </a:cubicBezTo>
                      <a:cubicBezTo>
                        <a:pt x="704708" y="9794"/>
                        <a:pt x="696653" y="5319"/>
                        <a:pt x="691608" y="2227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4" name="Freeform: Shape 1113">
                  <a:extLst>
                    <a:ext uri="{FF2B5EF4-FFF2-40B4-BE49-F238E27FC236}">
                      <a16:creationId xmlns:a16="http://schemas.microsoft.com/office/drawing/2014/main" id="{D8AC636D-736F-D001-B08F-9D6B52AB2A94}"/>
                    </a:ext>
                  </a:extLst>
                </p:cNvPr>
                <p:cNvSpPr/>
                <p:nvPr/>
              </p:nvSpPr>
              <p:spPr>
                <a:xfrm>
                  <a:off x="4081963" y="4136225"/>
                  <a:ext cx="700395" cy="454285"/>
                </a:xfrm>
                <a:custGeom>
                  <a:avLst/>
                  <a:gdLst>
                    <a:gd name="connsiteX0" fmla="*/ 0 w 700395"/>
                    <a:gd name="connsiteY0" fmla="*/ 426459 h 454285"/>
                    <a:gd name="connsiteX1" fmla="*/ 31000 w 700395"/>
                    <a:gd name="connsiteY1" fmla="*/ 372757 h 454285"/>
                    <a:gd name="connsiteX2" fmla="*/ 669314 w 700395"/>
                    <a:gd name="connsiteY2" fmla="*/ 4252 h 454285"/>
                    <a:gd name="connsiteX3" fmla="*/ 700396 w 700395"/>
                    <a:gd name="connsiteY3" fmla="*/ 22153 h 454285"/>
                    <a:gd name="connsiteX4" fmla="*/ 700396 w 700395"/>
                    <a:gd name="connsiteY4" fmla="*/ 49980 h 454285"/>
                    <a:gd name="connsiteX5" fmla="*/ 0 w 700395"/>
                    <a:gd name="connsiteY5" fmla="*/ 454286 h 454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0395" h="454285">
                      <a:moveTo>
                        <a:pt x="0" y="426459"/>
                      </a:moveTo>
                      <a:cubicBezTo>
                        <a:pt x="1191" y="404645"/>
                        <a:pt x="12704" y="384702"/>
                        <a:pt x="31000" y="372757"/>
                      </a:cubicBezTo>
                      <a:lnTo>
                        <a:pt x="669314" y="4252"/>
                      </a:lnTo>
                      <a:cubicBezTo>
                        <a:pt x="686482" y="-5674"/>
                        <a:pt x="700396" y="2381"/>
                        <a:pt x="700396" y="22153"/>
                      </a:cubicBezTo>
                      <a:lnTo>
                        <a:pt x="700396" y="49980"/>
                      </a:lnTo>
                      <a:lnTo>
                        <a:pt x="0" y="454286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5" name="Freeform: Shape 1114">
                  <a:extLst>
                    <a:ext uri="{FF2B5EF4-FFF2-40B4-BE49-F238E27FC236}">
                      <a16:creationId xmlns:a16="http://schemas.microsoft.com/office/drawing/2014/main" id="{D7424385-4CFD-FE56-2014-6EC6C3FA6D7F}"/>
                    </a:ext>
                  </a:extLst>
                </p:cNvPr>
                <p:cNvSpPr/>
                <p:nvPr/>
              </p:nvSpPr>
              <p:spPr>
                <a:xfrm>
                  <a:off x="4081963" y="4136225"/>
                  <a:ext cx="700395" cy="454285"/>
                </a:xfrm>
                <a:custGeom>
                  <a:avLst/>
                  <a:gdLst>
                    <a:gd name="connsiteX0" fmla="*/ 0 w 700395"/>
                    <a:gd name="connsiteY0" fmla="*/ 426459 h 454285"/>
                    <a:gd name="connsiteX1" fmla="*/ 31000 w 700395"/>
                    <a:gd name="connsiteY1" fmla="*/ 372757 h 454285"/>
                    <a:gd name="connsiteX2" fmla="*/ 669314 w 700395"/>
                    <a:gd name="connsiteY2" fmla="*/ 4252 h 454285"/>
                    <a:gd name="connsiteX3" fmla="*/ 700396 w 700395"/>
                    <a:gd name="connsiteY3" fmla="*/ 22153 h 454285"/>
                    <a:gd name="connsiteX4" fmla="*/ 700396 w 700395"/>
                    <a:gd name="connsiteY4" fmla="*/ 49980 h 454285"/>
                    <a:gd name="connsiteX5" fmla="*/ 0 w 700395"/>
                    <a:gd name="connsiteY5" fmla="*/ 454286 h 454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0395" h="454285">
                      <a:moveTo>
                        <a:pt x="0" y="426459"/>
                      </a:moveTo>
                      <a:cubicBezTo>
                        <a:pt x="1191" y="404645"/>
                        <a:pt x="12704" y="384702"/>
                        <a:pt x="31000" y="372757"/>
                      </a:cubicBezTo>
                      <a:lnTo>
                        <a:pt x="669314" y="4252"/>
                      </a:lnTo>
                      <a:cubicBezTo>
                        <a:pt x="686482" y="-5674"/>
                        <a:pt x="700396" y="2381"/>
                        <a:pt x="700396" y="22153"/>
                      </a:cubicBezTo>
                      <a:lnTo>
                        <a:pt x="700396" y="49980"/>
                      </a:lnTo>
                      <a:lnTo>
                        <a:pt x="0" y="454286"/>
                      </a:ln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6" name="Freeform: Shape 1115">
                  <a:extLst>
                    <a:ext uri="{FF2B5EF4-FFF2-40B4-BE49-F238E27FC236}">
                      <a16:creationId xmlns:a16="http://schemas.microsoft.com/office/drawing/2014/main" id="{2DEA04DF-C3D9-3372-CFA6-A12BF9BF6740}"/>
                    </a:ext>
                  </a:extLst>
                </p:cNvPr>
                <p:cNvSpPr/>
                <p:nvPr/>
              </p:nvSpPr>
              <p:spPr>
                <a:xfrm>
                  <a:off x="4072524" y="4125475"/>
                  <a:ext cx="701127" cy="406614"/>
                </a:xfrm>
                <a:custGeom>
                  <a:avLst/>
                  <a:gdLst>
                    <a:gd name="connsiteX0" fmla="*/ 701128 w 701127"/>
                    <a:gd name="connsiteY0" fmla="*/ 12968 h 406614"/>
                    <a:gd name="connsiteX1" fmla="*/ 678752 w 701127"/>
                    <a:gd name="connsiteY1" fmla="*/ 14920 h 406614"/>
                    <a:gd name="connsiteX2" fmla="*/ 40439 w 701127"/>
                    <a:gd name="connsiteY2" fmla="*/ 383507 h 406614"/>
                    <a:gd name="connsiteX3" fmla="*/ 18551 w 701127"/>
                    <a:gd name="connsiteY3" fmla="*/ 406615 h 406614"/>
                    <a:gd name="connsiteX4" fmla="*/ 0 w 701127"/>
                    <a:gd name="connsiteY4" fmla="*/ 395956 h 406614"/>
                    <a:gd name="connsiteX5" fmla="*/ 21969 w 701127"/>
                    <a:gd name="connsiteY5" fmla="*/ 372767 h 406614"/>
                    <a:gd name="connsiteX6" fmla="*/ 660282 w 701127"/>
                    <a:gd name="connsiteY6" fmla="*/ 4180 h 406614"/>
                    <a:gd name="connsiteX7" fmla="*/ 682495 w 701127"/>
                    <a:gd name="connsiteY7" fmla="*/ 2227 h 406614"/>
                    <a:gd name="connsiteX8" fmla="*/ 700884 w 701127"/>
                    <a:gd name="connsiteY8" fmla="*/ 12805 h 406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1127" h="406614">
                      <a:moveTo>
                        <a:pt x="701128" y="12968"/>
                      </a:moveTo>
                      <a:cubicBezTo>
                        <a:pt x="693894" y="9355"/>
                        <a:pt x="685245" y="10112"/>
                        <a:pt x="678752" y="14920"/>
                      </a:cubicBezTo>
                      <a:lnTo>
                        <a:pt x="40439" y="383507"/>
                      </a:lnTo>
                      <a:cubicBezTo>
                        <a:pt x="31289" y="389211"/>
                        <a:pt x="23754" y="397168"/>
                        <a:pt x="18551" y="406615"/>
                      </a:cubicBezTo>
                      <a:lnTo>
                        <a:pt x="0" y="395956"/>
                      </a:lnTo>
                      <a:cubicBezTo>
                        <a:pt x="5208" y="386469"/>
                        <a:pt x="12774" y="378479"/>
                        <a:pt x="21969" y="372767"/>
                      </a:cubicBezTo>
                      <a:lnTo>
                        <a:pt x="660282" y="4180"/>
                      </a:lnTo>
                      <a:cubicBezTo>
                        <a:pt x="666735" y="-580"/>
                        <a:pt x="675311" y="-1336"/>
                        <a:pt x="682495" y="2227"/>
                      </a:cubicBezTo>
                      <a:cubicBezTo>
                        <a:pt x="687540" y="5319"/>
                        <a:pt x="695595" y="9794"/>
                        <a:pt x="700884" y="12805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7" name="Freeform: Shape 1116">
                  <a:extLst>
                    <a:ext uri="{FF2B5EF4-FFF2-40B4-BE49-F238E27FC236}">
                      <a16:creationId xmlns:a16="http://schemas.microsoft.com/office/drawing/2014/main" id="{75C79268-A701-80EA-0928-0D6702E3D92B}"/>
                    </a:ext>
                  </a:extLst>
                </p:cNvPr>
                <p:cNvSpPr/>
                <p:nvPr/>
              </p:nvSpPr>
              <p:spPr>
                <a:xfrm>
                  <a:off x="4072524" y="4125475"/>
                  <a:ext cx="701127" cy="406614"/>
                </a:xfrm>
                <a:custGeom>
                  <a:avLst/>
                  <a:gdLst>
                    <a:gd name="connsiteX0" fmla="*/ 701128 w 701127"/>
                    <a:gd name="connsiteY0" fmla="*/ 12968 h 406614"/>
                    <a:gd name="connsiteX1" fmla="*/ 678752 w 701127"/>
                    <a:gd name="connsiteY1" fmla="*/ 14920 h 406614"/>
                    <a:gd name="connsiteX2" fmla="*/ 40439 w 701127"/>
                    <a:gd name="connsiteY2" fmla="*/ 383507 h 406614"/>
                    <a:gd name="connsiteX3" fmla="*/ 18551 w 701127"/>
                    <a:gd name="connsiteY3" fmla="*/ 406615 h 406614"/>
                    <a:gd name="connsiteX4" fmla="*/ 0 w 701127"/>
                    <a:gd name="connsiteY4" fmla="*/ 395956 h 406614"/>
                    <a:gd name="connsiteX5" fmla="*/ 21969 w 701127"/>
                    <a:gd name="connsiteY5" fmla="*/ 372767 h 406614"/>
                    <a:gd name="connsiteX6" fmla="*/ 660282 w 701127"/>
                    <a:gd name="connsiteY6" fmla="*/ 4180 h 406614"/>
                    <a:gd name="connsiteX7" fmla="*/ 682495 w 701127"/>
                    <a:gd name="connsiteY7" fmla="*/ 2227 h 406614"/>
                    <a:gd name="connsiteX8" fmla="*/ 700884 w 701127"/>
                    <a:gd name="connsiteY8" fmla="*/ 12805 h 406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1127" h="406614">
                      <a:moveTo>
                        <a:pt x="701128" y="12968"/>
                      </a:moveTo>
                      <a:cubicBezTo>
                        <a:pt x="693894" y="9355"/>
                        <a:pt x="685245" y="10112"/>
                        <a:pt x="678752" y="14920"/>
                      </a:cubicBezTo>
                      <a:lnTo>
                        <a:pt x="40439" y="383507"/>
                      </a:lnTo>
                      <a:cubicBezTo>
                        <a:pt x="31289" y="389211"/>
                        <a:pt x="23754" y="397168"/>
                        <a:pt x="18551" y="406615"/>
                      </a:cubicBezTo>
                      <a:lnTo>
                        <a:pt x="0" y="395956"/>
                      </a:lnTo>
                      <a:cubicBezTo>
                        <a:pt x="5208" y="386469"/>
                        <a:pt x="12774" y="378479"/>
                        <a:pt x="21969" y="372767"/>
                      </a:cubicBezTo>
                      <a:lnTo>
                        <a:pt x="660282" y="4180"/>
                      </a:lnTo>
                      <a:cubicBezTo>
                        <a:pt x="666735" y="-580"/>
                        <a:pt x="675311" y="-1336"/>
                        <a:pt x="682495" y="2227"/>
                      </a:cubicBezTo>
                      <a:cubicBezTo>
                        <a:pt x="687540" y="5319"/>
                        <a:pt x="695595" y="9794"/>
                        <a:pt x="700884" y="12805"/>
                      </a:cubicBezTo>
                      <a:close/>
                    </a:path>
                  </a:pathLst>
                </a:custGeom>
                <a:solidFill>
                  <a:srgbClr val="FFFFFF">
                    <a:alpha val="4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8" name="Freeform: Shape 1117">
                  <a:extLst>
                    <a:ext uri="{FF2B5EF4-FFF2-40B4-BE49-F238E27FC236}">
                      <a16:creationId xmlns:a16="http://schemas.microsoft.com/office/drawing/2014/main" id="{983B642C-7BDE-F730-79D2-AE85240941F9}"/>
                    </a:ext>
                  </a:extLst>
                </p:cNvPr>
                <p:cNvSpPr/>
                <p:nvPr/>
              </p:nvSpPr>
              <p:spPr>
                <a:xfrm>
                  <a:off x="4663158" y="4204985"/>
                  <a:ext cx="21643" cy="28038"/>
                </a:xfrm>
                <a:custGeom>
                  <a:avLst/>
                  <a:gdLst>
                    <a:gd name="connsiteX0" fmla="*/ 10822 w 21643"/>
                    <a:gd name="connsiteY0" fmla="*/ 1560 h 28038"/>
                    <a:gd name="connsiteX1" fmla="*/ 0 w 21643"/>
                    <a:gd name="connsiteY1" fmla="*/ 20275 h 28038"/>
                    <a:gd name="connsiteX2" fmla="*/ 10822 w 21643"/>
                    <a:gd name="connsiteY2" fmla="*/ 26540 h 28038"/>
                    <a:gd name="connsiteX3" fmla="*/ 21643 w 21643"/>
                    <a:gd name="connsiteY3" fmla="*/ 7744 h 28038"/>
                    <a:gd name="connsiteX4" fmla="*/ 10822 w 21643"/>
                    <a:gd name="connsiteY4" fmla="*/ 1560 h 28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43" h="28038">
                      <a:moveTo>
                        <a:pt x="10822" y="1560"/>
                      </a:moveTo>
                      <a:cubicBezTo>
                        <a:pt x="4410" y="5694"/>
                        <a:pt x="382" y="12659"/>
                        <a:pt x="0" y="20275"/>
                      </a:cubicBezTo>
                      <a:cubicBezTo>
                        <a:pt x="0" y="27191"/>
                        <a:pt x="4801" y="30038"/>
                        <a:pt x="10822" y="26540"/>
                      </a:cubicBezTo>
                      <a:cubicBezTo>
                        <a:pt x="17233" y="22374"/>
                        <a:pt x="21261" y="15385"/>
                        <a:pt x="21643" y="7744"/>
                      </a:cubicBezTo>
                      <a:cubicBezTo>
                        <a:pt x="21643" y="584"/>
                        <a:pt x="16843" y="-1938"/>
                        <a:pt x="10822" y="1560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9" name="Freeform: Shape 1118">
                  <a:extLst>
                    <a:ext uri="{FF2B5EF4-FFF2-40B4-BE49-F238E27FC236}">
                      <a16:creationId xmlns:a16="http://schemas.microsoft.com/office/drawing/2014/main" id="{F67CC5B5-EE5F-4B6A-6149-0164FB19EBEB}"/>
                    </a:ext>
                  </a:extLst>
                </p:cNvPr>
                <p:cNvSpPr/>
                <p:nvPr/>
              </p:nvSpPr>
              <p:spPr>
                <a:xfrm>
                  <a:off x="4700911" y="4183160"/>
                  <a:ext cx="21647" cy="28021"/>
                </a:xfrm>
                <a:custGeom>
                  <a:avLst/>
                  <a:gdLst>
                    <a:gd name="connsiteX0" fmla="*/ 10822 w 21647"/>
                    <a:gd name="connsiteY0" fmla="*/ 1498 h 28021"/>
                    <a:gd name="connsiteX1" fmla="*/ 0 w 21647"/>
                    <a:gd name="connsiteY1" fmla="*/ 20294 h 28021"/>
                    <a:gd name="connsiteX2" fmla="*/ 10822 w 21647"/>
                    <a:gd name="connsiteY2" fmla="*/ 26559 h 28021"/>
                    <a:gd name="connsiteX3" fmla="*/ 21643 w 21647"/>
                    <a:gd name="connsiteY3" fmla="*/ 7764 h 28021"/>
                    <a:gd name="connsiteX4" fmla="*/ 10822 w 21647"/>
                    <a:gd name="connsiteY4" fmla="*/ 1498 h 28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47" h="28021">
                      <a:moveTo>
                        <a:pt x="10822" y="1498"/>
                      </a:moveTo>
                      <a:cubicBezTo>
                        <a:pt x="4418" y="5672"/>
                        <a:pt x="399" y="12662"/>
                        <a:pt x="0" y="20294"/>
                      </a:cubicBezTo>
                      <a:cubicBezTo>
                        <a:pt x="0" y="27210"/>
                        <a:pt x="4801" y="29976"/>
                        <a:pt x="10822" y="26559"/>
                      </a:cubicBezTo>
                      <a:cubicBezTo>
                        <a:pt x="17225" y="22385"/>
                        <a:pt x="21245" y="15396"/>
                        <a:pt x="21643" y="7764"/>
                      </a:cubicBezTo>
                      <a:cubicBezTo>
                        <a:pt x="21806" y="847"/>
                        <a:pt x="17005" y="-2000"/>
                        <a:pt x="10822" y="1498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0" name="Freeform: Shape 1119">
                  <a:extLst>
                    <a:ext uri="{FF2B5EF4-FFF2-40B4-BE49-F238E27FC236}">
                      <a16:creationId xmlns:a16="http://schemas.microsoft.com/office/drawing/2014/main" id="{6C882AE8-7341-BA6E-D1C9-CF5B79160108}"/>
                    </a:ext>
                  </a:extLst>
                </p:cNvPr>
                <p:cNvSpPr/>
                <p:nvPr/>
              </p:nvSpPr>
              <p:spPr>
                <a:xfrm>
                  <a:off x="4738990" y="4161354"/>
                  <a:ext cx="21643" cy="27975"/>
                </a:xfrm>
                <a:custGeom>
                  <a:avLst/>
                  <a:gdLst>
                    <a:gd name="connsiteX0" fmla="*/ 10822 w 21643"/>
                    <a:gd name="connsiteY0" fmla="*/ 1498 h 27975"/>
                    <a:gd name="connsiteX1" fmla="*/ 0 w 21643"/>
                    <a:gd name="connsiteY1" fmla="*/ 20212 h 27975"/>
                    <a:gd name="connsiteX2" fmla="*/ 10822 w 21643"/>
                    <a:gd name="connsiteY2" fmla="*/ 26478 h 27975"/>
                    <a:gd name="connsiteX3" fmla="*/ 21643 w 21643"/>
                    <a:gd name="connsiteY3" fmla="*/ 7763 h 27975"/>
                    <a:gd name="connsiteX4" fmla="*/ 10822 w 21643"/>
                    <a:gd name="connsiteY4" fmla="*/ 1498 h 27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43" h="27975">
                      <a:moveTo>
                        <a:pt x="10822" y="1498"/>
                      </a:moveTo>
                      <a:cubicBezTo>
                        <a:pt x="4442" y="5656"/>
                        <a:pt x="423" y="12605"/>
                        <a:pt x="0" y="20212"/>
                      </a:cubicBezTo>
                      <a:cubicBezTo>
                        <a:pt x="0" y="27128"/>
                        <a:pt x="4882" y="29976"/>
                        <a:pt x="10822" y="26478"/>
                      </a:cubicBezTo>
                      <a:cubicBezTo>
                        <a:pt x="17233" y="22344"/>
                        <a:pt x="21261" y="15379"/>
                        <a:pt x="21643" y="7763"/>
                      </a:cubicBezTo>
                      <a:cubicBezTo>
                        <a:pt x="21562" y="847"/>
                        <a:pt x="16843" y="-2000"/>
                        <a:pt x="10822" y="1498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1" name="Freeform: Shape 1120">
                  <a:extLst>
                    <a:ext uri="{FF2B5EF4-FFF2-40B4-BE49-F238E27FC236}">
                      <a16:creationId xmlns:a16="http://schemas.microsoft.com/office/drawing/2014/main" id="{686ADCA4-0E17-F44D-C797-AA492E540F56}"/>
                    </a:ext>
                  </a:extLst>
                </p:cNvPr>
                <p:cNvSpPr/>
                <p:nvPr/>
              </p:nvSpPr>
              <p:spPr>
                <a:xfrm>
                  <a:off x="4081963" y="4186123"/>
                  <a:ext cx="700395" cy="486892"/>
                </a:xfrm>
                <a:custGeom>
                  <a:avLst/>
                  <a:gdLst>
                    <a:gd name="connsiteX0" fmla="*/ 0 w 700395"/>
                    <a:gd name="connsiteY0" fmla="*/ 404469 h 486892"/>
                    <a:gd name="connsiteX1" fmla="*/ 0 w 700395"/>
                    <a:gd name="connsiteY1" fmla="*/ 486892 h 486892"/>
                    <a:gd name="connsiteX2" fmla="*/ 700396 w 700395"/>
                    <a:gd name="connsiteY2" fmla="*/ 82668 h 486892"/>
                    <a:gd name="connsiteX3" fmla="*/ 700396 w 700395"/>
                    <a:gd name="connsiteY3" fmla="*/ 0 h 486892"/>
                    <a:gd name="connsiteX4" fmla="*/ 0 w 700395"/>
                    <a:gd name="connsiteY4" fmla="*/ 404469 h 48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0395" h="486892">
                      <a:moveTo>
                        <a:pt x="0" y="404469"/>
                      </a:moveTo>
                      <a:lnTo>
                        <a:pt x="0" y="486892"/>
                      </a:lnTo>
                      <a:lnTo>
                        <a:pt x="700396" y="82668"/>
                      </a:lnTo>
                      <a:lnTo>
                        <a:pt x="700396" y="0"/>
                      </a:lnTo>
                      <a:lnTo>
                        <a:pt x="0" y="40446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2" name="Freeform: Shape 1121">
                  <a:extLst>
                    <a:ext uri="{FF2B5EF4-FFF2-40B4-BE49-F238E27FC236}">
                      <a16:creationId xmlns:a16="http://schemas.microsoft.com/office/drawing/2014/main" id="{B67AF1C2-53FE-C1F1-D41D-853F61FBD2DE}"/>
                    </a:ext>
                  </a:extLst>
                </p:cNvPr>
                <p:cNvSpPr/>
                <p:nvPr/>
              </p:nvSpPr>
              <p:spPr>
                <a:xfrm>
                  <a:off x="4110034" y="4553652"/>
                  <a:ext cx="71764" cy="82586"/>
                </a:xfrm>
                <a:custGeom>
                  <a:avLst/>
                  <a:gdLst>
                    <a:gd name="connsiteX0" fmla="*/ 0 w 71764"/>
                    <a:gd name="connsiteY0" fmla="*/ 41252 h 82586"/>
                    <a:gd name="connsiteX1" fmla="*/ 71765 w 71764"/>
                    <a:gd name="connsiteY1" fmla="*/ 0 h 82586"/>
                    <a:gd name="connsiteX2" fmla="*/ 71765 w 71764"/>
                    <a:gd name="connsiteY2" fmla="*/ 41090 h 82586"/>
                    <a:gd name="connsiteX3" fmla="*/ 0 w 71764"/>
                    <a:gd name="connsiteY3" fmla="*/ 82586 h 82586"/>
                    <a:gd name="connsiteX4" fmla="*/ 0 w 71764"/>
                    <a:gd name="connsiteY4" fmla="*/ 41252 h 82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764" h="82586">
                      <a:moveTo>
                        <a:pt x="0" y="41252"/>
                      </a:moveTo>
                      <a:lnTo>
                        <a:pt x="71765" y="0"/>
                      </a:lnTo>
                      <a:lnTo>
                        <a:pt x="71765" y="41090"/>
                      </a:lnTo>
                      <a:lnTo>
                        <a:pt x="0" y="82586"/>
                      </a:lnTo>
                      <a:lnTo>
                        <a:pt x="0" y="4125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3" name="Freeform: Shape 1122">
                  <a:extLst>
                    <a:ext uri="{FF2B5EF4-FFF2-40B4-BE49-F238E27FC236}">
                      <a16:creationId xmlns:a16="http://schemas.microsoft.com/office/drawing/2014/main" id="{E5B90196-6FD8-3783-3EEF-0425EC915C3E}"/>
                    </a:ext>
                  </a:extLst>
                </p:cNvPr>
                <p:cNvSpPr/>
                <p:nvPr/>
              </p:nvSpPr>
              <p:spPr>
                <a:xfrm>
                  <a:off x="4199536" y="4522570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4" name="Freeform: Shape 1123">
                  <a:extLst>
                    <a:ext uri="{FF2B5EF4-FFF2-40B4-BE49-F238E27FC236}">
                      <a16:creationId xmlns:a16="http://schemas.microsoft.com/office/drawing/2014/main" id="{9F3B9BDD-A17E-F5E6-C4C3-37CC157D25F5}"/>
                    </a:ext>
                  </a:extLst>
                </p:cNvPr>
                <p:cNvSpPr/>
                <p:nvPr/>
              </p:nvSpPr>
              <p:spPr>
                <a:xfrm>
                  <a:off x="4199536" y="4547631"/>
                  <a:ext cx="35800" cy="36939"/>
                </a:xfrm>
                <a:custGeom>
                  <a:avLst/>
                  <a:gdLst>
                    <a:gd name="connsiteX0" fmla="*/ 0 w 35800"/>
                    <a:gd name="connsiteY0" fmla="*/ 20667 h 36939"/>
                    <a:gd name="connsiteX1" fmla="*/ 0 w 35800"/>
                    <a:gd name="connsiteY1" fmla="*/ 36940 h 36939"/>
                    <a:gd name="connsiteX2" fmla="*/ 35801 w 35800"/>
                    <a:gd name="connsiteY2" fmla="*/ 16273 h 36939"/>
                    <a:gd name="connsiteX3" fmla="*/ 35801 w 35800"/>
                    <a:gd name="connsiteY3" fmla="*/ 0 h 36939"/>
                    <a:gd name="connsiteX4" fmla="*/ 0 w 35800"/>
                    <a:gd name="connsiteY4" fmla="*/ 20667 h 36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39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5" name="Freeform: Shape 1124">
                  <a:extLst>
                    <a:ext uri="{FF2B5EF4-FFF2-40B4-BE49-F238E27FC236}">
                      <a16:creationId xmlns:a16="http://schemas.microsoft.com/office/drawing/2014/main" id="{369BF65F-A27A-324F-B440-9F2903BE960E}"/>
                    </a:ext>
                  </a:extLst>
                </p:cNvPr>
                <p:cNvSpPr/>
                <p:nvPr/>
              </p:nvSpPr>
              <p:spPr>
                <a:xfrm>
                  <a:off x="4253237" y="4491570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6" name="Freeform: Shape 1125">
                  <a:extLst>
                    <a:ext uri="{FF2B5EF4-FFF2-40B4-BE49-F238E27FC236}">
                      <a16:creationId xmlns:a16="http://schemas.microsoft.com/office/drawing/2014/main" id="{A2D1C68F-1070-9053-59D3-EBC69EA3A3CB}"/>
                    </a:ext>
                  </a:extLst>
                </p:cNvPr>
                <p:cNvSpPr/>
                <p:nvPr/>
              </p:nvSpPr>
              <p:spPr>
                <a:xfrm>
                  <a:off x="4253237" y="4516630"/>
                  <a:ext cx="35800" cy="36939"/>
                </a:xfrm>
                <a:custGeom>
                  <a:avLst/>
                  <a:gdLst>
                    <a:gd name="connsiteX0" fmla="*/ 0 w 35800"/>
                    <a:gd name="connsiteY0" fmla="*/ 20667 h 36939"/>
                    <a:gd name="connsiteX1" fmla="*/ 0 w 35800"/>
                    <a:gd name="connsiteY1" fmla="*/ 36940 h 36939"/>
                    <a:gd name="connsiteX2" fmla="*/ 35801 w 35800"/>
                    <a:gd name="connsiteY2" fmla="*/ 16273 h 36939"/>
                    <a:gd name="connsiteX3" fmla="*/ 35801 w 35800"/>
                    <a:gd name="connsiteY3" fmla="*/ 0 h 36939"/>
                    <a:gd name="connsiteX4" fmla="*/ 0 w 35800"/>
                    <a:gd name="connsiteY4" fmla="*/ 20667 h 36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39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7" name="Freeform: Shape 1126">
                  <a:extLst>
                    <a:ext uri="{FF2B5EF4-FFF2-40B4-BE49-F238E27FC236}">
                      <a16:creationId xmlns:a16="http://schemas.microsoft.com/office/drawing/2014/main" id="{C2A4B2E7-2831-9ED4-7999-DCEE1A46F3A2}"/>
                    </a:ext>
                  </a:extLst>
                </p:cNvPr>
                <p:cNvSpPr/>
                <p:nvPr/>
              </p:nvSpPr>
              <p:spPr>
                <a:xfrm>
                  <a:off x="4306857" y="4460569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81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81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8" name="Freeform: Shape 1127">
                  <a:extLst>
                    <a:ext uri="{FF2B5EF4-FFF2-40B4-BE49-F238E27FC236}">
                      <a16:creationId xmlns:a16="http://schemas.microsoft.com/office/drawing/2014/main" id="{368BAC3E-CF6B-6F7B-0C0B-377440EC78EA}"/>
                    </a:ext>
                  </a:extLst>
                </p:cNvPr>
                <p:cNvSpPr/>
                <p:nvPr/>
              </p:nvSpPr>
              <p:spPr>
                <a:xfrm>
                  <a:off x="4306857" y="4485630"/>
                  <a:ext cx="35800" cy="36939"/>
                </a:xfrm>
                <a:custGeom>
                  <a:avLst/>
                  <a:gdLst>
                    <a:gd name="connsiteX0" fmla="*/ 0 w 35800"/>
                    <a:gd name="connsiteY0" fmla="*/ 20667 h 36939"/>
                    <a:gd name="connsiteX1" fmla="*/ 81 w 35800"/>
                    <a:gd name="connsiteY1" fmla="*/ 36940 h 36939"/>
                    <a:gd name="connsiteX2" fmla="*/ 35801 w 35800"/>
                    <a:gd name="connsiteY2" fmla="*/ 16273 h 36939"/>
                    <a:gd name="connsiteX3" fmla="*/ 35801 w 35800"/>
                    <a:gd name="connsiteY3" fmla="*/ 0 h 36939"/>
                    <a:gd name="connsiteX4" fmla="*/ 0 w 35800"/>
                    <a:gd name="connsiteY4" fmla="*/ 20667 h 36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39">
                      <a:moveTo>
                        <a:pt x="0" y="20667"/>
                      </a:moveTo>
                      <a:lnTo>
                        <a:pt x="81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9" name="Freeform: Shape 1128">
                  <a:extLst>
                    <a:ext uri="{FF2B5EF4-FFF2-40B4-BE49-F238E27FC236}">
                      <a16:creationId xmlns:a16="http://schemas.microsoft.com/office/drawing/2014/main" id="{B5F8637D-82C4-7F91-29FA-1CA2F655133D}"/>
                    </a:ext>
                  </a:extLst>
                </p:cNvPr>
                <p:cNvSpPr/>
                <p:nvPr/>
              </p:nvSpPr>
              <p:spPr>
                <a:xfrm>
                  <a:off x="4467880" y="4367650"/>
                  <a:ext cx="35800" cy="36858"/>
                </a:xfrm>
                <a:custGeom>
                  <a:avLst/>
                  <a:gdLst>
                    <a:gd name="connsiteX0" fmla="*/ 0 w 35800"/>
                    <a:gd name="connsiteY0" fmla="*/ 20586 h 36858"/>
                    <a:gd name="connsiteX1" fmla="*/ 0 w 35800"/>
                    <a:gd name="connsiteY1" fmla="*/ 36859 h 36858"/>
                    <a:gd name="connsiteX2" fmla="*/ 35801 w 35800"/>
                    <a:gd name="connsiteY2" fmla="*/ 16192 h 36858"/>
                    <a:gd name="connsiteX3" fmla="*/ 35801 w 35800"/>
                    <a:gd name="connsiteY3" fmla="*/ 0 h 36858"/>
                    <a:gd name="connsiteX4" fmla="*/ 0 w 35800"/>
                    <a:gd name="connsiteY4" fmla="*/ 20586 h 36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858">
                      <a:moveTo>
                        <a:pt x="0" y="20586"/>
                      </a:moveTo>
                      <a:lnTo>
                        <a:pt x="0" y="36859"/>
                      </a:lnTo>
                      <a:lnTo>
                        <a:pt x="35801" y="16192"/>
                      </a:lnTo>
                      <a:lnTo>
                        <a:pt x="35801" y="0"/>
                      </a:lnTo>
                      <a:lnTo>
                        <a:pt x="0" y="2058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0" name="Freeform: Shape 1129">
                  <a:extLst>
                    <a:ext uri="{FF2B5EF4-FFF2-40B4-BE49-F238E27FC236}">
                      <a16:creationId xmlns:a16="http://schemas.microsoft.com/office/drawing/2014/main" id="{29269E2B-9261-0244-396A-3506C86D451A}"/>
                    </a:ext>
                  </a:extLst>
                </p:cNvPr>
                <p:cNvSpPr/>
                <p:nvPr/>
              </p:nvSpPr>
              <p:spPr>
                <a:xfrm>
                  <a:off x="4467880" y="4392711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1" name="Freeform: Shape 1130">
                  <a:extLst>
                    <a:ext uri="{FF2B5EF4-FFF2-40B4-BE49-F238E27FC236}">
                      <a16:creationId xmlns:a16="http://schemas.microsoft.com/office/drawing/2014/main" id="{F3AF77CA-D31A-2D4D-C764-94006C597BEA}"/>
                    </a:ext>
                  </a:extLst>
                </p:cNvPr>
                <p:cNvSpPr/>
                <p:nvPr/>
              </p:nvSpPr>
              <p:spPr>
                <a:xfrm>
                  <a:off x="4521581" y="4336649"/>
                  <a:ext cx="35800" cy="36858"/>
                </a:xfrm>
                <a:custGeom>
                  <a:avLst/>
                  <a:gdLst>
                    <a:gd name="connsiteX0" fmla="*/ 0 w 35800"/>
                    <a:gd name="connsiteY0" fmla="*/ 20586 h 36858"/>
                    <a:gd name="connsiteX1" fmla="*/ 0 w 35800"/>
                    <a:gd name="connsiteY1" fmla="*/ 36859 h 36858"/>
                    <a:gd name="connsiteX2" fmla="*/ 35801 w 35800"/>
                    <a:gd name="connsiteY2" fmla="*/ 16192 h 36858"/>
                    <a:gd name="connsiteX3" fmla="*/ 35801 w 35800"/>
                    <a:gd name="connsiteY3" fmla="*/ 0 h 36858"/>
                    <a:gd name="connsiteX4" fmla="*/ 0 w 35800"/>
                    <a:gd name="connsiteY4" fmla="*/ 20586 h 36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858">
                      <a:moveTo>
                        <a:pt x="0" y="20586"/>
                      </a:moveTo>
                      <a:lnTo>
                        <a:pt x="0" y="36859"/>
                      </a:lnTo>
                      <a:lnTo>
                        <a:pt x="35801" y="16192"/>
                      </a:lnTo>
                      <a:lnTo>
                        <a:pt x="35801" y="0"/>
                      </a:lnTo>
                      <a:lnTo>
                        <a:pt x="0" y="2058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2" name="Freeform: Shape 1131">
                  <a:extLst>
                    <a:ext uri="{FF2B5EF4-FFF2-40B4-BE49-F238E27FC236}">
                      <a16:creationId xmlns:a16="http://schemas.microsoft.com/office/drawing/2014/main" id="{815D3809-FDE8-0167-C719-0D625A3D3A5A}"/>
                    </a:ext>
                  </a:extLst>
                </p:cNvPr>
                <p:cNvSpPr/>
                <p:nvPr/>
              </p:nvSpPr>
              <p:spPr>
                <a:xfrm>
                  <a:off x="4521581" y="4361710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3" name="Freeform: Shape 1132">
                  <a:extLst>
                    <a:ext uri="{FF2B5EF4-FFF2-40B4-BE49-F238E27FC236}">
                      <a16:creationId xmlns:a16="http://schemas.microsoft.com/office/drawing/2014/main" id="{CBB7E541-9245-051A-6773-9186FE7770CF}"/>
                    </a:ext>
                  </a:extLst>
                </p:cNvPr>
                <p:cNvSpPr/>
                <p:nvPr/>
              </p:nvSpPr>
              <p:spPr>
                <a:xfrm>
                  <a:off x="4575283" y="4305649"/>
                  <a:ext cx="35800" cy="36858"/>
                </a:xfrm>
                <a:custGeom>
                  <a:avLst/>
                  <a:gdLst>
                    <a:gd name="connsiteX0" fmla="*/ 0 w 35800"/>
                    <a:gd name="connsiteY0" fmla="*/ 20586 h 36858"/>
                    <a:gd name="connsiteX1" fmla="*/ 0 w 35800"/>
                    <a:gd name="connsiteY1" fmla="*/ 36859 h 36858"/>
                    <a:gd name="connsiteX2" fmla="*/ 35801 w 35800"/>
                    <a:gd name="connsiteY2" fmla="*/ 16192 h 36858"/>
                    <a:gd name="connsiteX3" fmla="*/ 35801 w 35800"/>
                    <a:gd name="connsiteY3" fmla="*/ 0 h 36858"/>
                    <a:gd name="connsiteX4" fmla="*/ 0 w 35800"/>
                    <a:gd name="connsiteY4" fmla="*/ 20586 h 36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858">
                      <a:moveTo>
                        <a:pt x="0" y="20586"/>
                      </a:moveTo>
                      <a:lnTo>
                        <a:pt x="0" y="36859"/>
                      </a:lnTo>
                      <a:lnTo>
                        <a:pt x="35801" y="16192"/>
                      </a:lnTo>
                      <a:lnTo>
                        <a:pt x="35801" y="0"/>
                      </a:lnTo>
                      <a:lnTo>
                        <a:pt x="0" y="2058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4" name="Freeform: Shape 1133">
                  <a:extLst>
                    <a:ext uri="{FF2B5EF4-FFF2-40B4-BE49-F238E27FC236}">
                      <a16:creationId xmlns:a16="http://schemas.microsoft.com/office/drawing/2014/main" id="{27A0B64A-469D-F9AB-15EC-D0C1D3C73B95}"/>
                    </a:ext>
                  </a:extLst>
                </p:cNvPr>
                <p:cNvSpPr/>
                <p:nvPr/>
              </p:nvSpPr>
              <p:spPr>
                <a:xfrm>
                  <a:off x="4575283" y="4330710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5" name="Freeform: Shape 1134">
                  <a:extLst>
                    <a:ext uri="{FF2B5EF4-FFF2-40B4-BE49-F238E27FC236}">
                      <a16:creationId xmlns:a16="http://schemas.microsoft.com/office/drawing/2014/main" id="{70F64FAE-F2B8-EBA1-ADED-AB9E795AAF73}"/>
                    </a:ext>
                  </a:extLst>
                </p:cNvPr>
                <p:cNvSpPr/>
                <p:nvPr/>
              </p:nvSpPr>
              <p:spPr>
                <a:xfrm>
                  <a:off x="4360559" y="4398569"/>
                  <a:ext cx="89502" cy="93000"/>
                </a:xfrm>
                <a:custGeom>
                  <a:avLst/>
                  <a:gdLst>
                    <a:gd name="connsiteX0" fmla="*/ 0 w 89502"/>
                    <a:gd name="connsiteY0" fmla="*/ 51667 h 93000"/>
                    <a:gd name="connsiteX1" fmla="*/ 89502 w 89502"/>
                    <a:gd name="connsiteY1" fmla="*/ 0 h 93000"/>
                    <a:gd name="connsiteX2" fmla="*/ 89502 w 89502"/>
                    <a:gd name="connsiteY2" fmla="*/ 41334 h 93000"/>
                    <a:gd name="connsiteX3" fmla="*/ 0 w 89502"/>
                    <a:gd name="connsiteY3" fmla="*/ 93001 h 93000"/>
                    <a:gd name="connsiteX4" fmla="*/ 0 w 89502"/>
                    <a:gd name="connsiteY4" fmla="*/ 51667 h 9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502" h="93000">
                      <a:moveTo>
                        <a:pt x="0" y="51667"/>
                      </a:moveTo>
                      <a:lnTo>
                        <a:pt x="89502" y="0"/>
                      </a:lnTo>
                      <a:lnTo>
                        <a:pt x="89502" y="41334"/>
                      </a:lnTo>
                      <a:lnTo>
                        <a:pt x="0" y="93001"/>
                      </a:lnTo>
                      <a:lnTo>
                        <a:pt x="0" y="51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6" name="Freeform: Shape 1135">
                  <a:extLst>
                    <a:ext uri="{FF2B5EF4-FFF2-40B4-BE49-F238E27FC236}">
                      <a16:creationId xmlns:a16="http://schemas.microsoft.com/office/drawing/2014/main" id="{33998F35-4129-FBE3-5007-10633C55B0C0}"/>
                    </a:ext>
                  </a:extLst>
                </p:cNvPr>
                <p:cNvSpPr/>
                <p:nvPr/>
              </p:nvSpPr>
              <p:spPr>
                <a:xfrm>
                  <a:off x="4628984" y="4254063"/>
                  <a:ext cx="71764" cy="82586"/>
                </a:xfrm>
                <a:custGeom>
                  <a:avLst/>
                  <a:gdLst>
                    <a:gd name="connsiteX0" fmla="*/ 0 w 71764"/>
                    <a:gd name="connsiteY0" fmla="*/ 41252 h 82586"/>
                    <a:gd name="connsiteX1" fmla="*/ 71764 w 71764"/>
                    <a:gd name="connsiteY1" fmla="*/ 0 h 82586"/>
                    <a:gd name="connsiteX2" fmla="*/ 71764 w 71764"/>
                    <a:gd name="connsiteY2" fmla="*/ 41090 h 82586"/>
                    <a:gd name="connsiteX3" fmla="*/ 0 w 71764"/>
                    <a:gd name="connsiteY3" fmla="*/ 82586 h 82586"/>
                    <a:gd name="connsiteX4" fmla="*/ 0 w 71764"/>
                    <a:gd name="connsiteY4" fmla="*/ 41252 h 82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764" h="82586">
                      <a:moveTo>
                        <a:pt x="0" y="41252"/>
                      </a:moveTo>
                      <a:lnTo>
                        <a:pt x="71764" y="0"/>
                      </a:lnTo>
                      <a:lnTo>
                        <a:pt x="71764" y="41090"/>
                      </a:lnTo>
                      <a:lnTo>
                        <a:pt x="0" y="82586"/>
                      </a:lnTo>
                      <a:lnTo>
                        <a:pt x="0" y="4125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7" name="Freeform: Shape 1136">
                  <a:extLst>
                    <a:ext uri="{FF2B5EF4-FFF2-40B4-BE49-F238E27FC236}">
                      <a16:creationId xmlns:a16="http://schemas.microsoft.com/office/drawing/2014/main" id="{AF30FF8A-D9B1-E265-AE33-C770CB595E49}"/>
                    </a:ext>
                  </a:extLst>
                </p:cNvPr>
                <p:cNvSpPr/>
                <p:nvPr/>
              </p:nvSpPr>
              <p:spPr>
                <a:xfrm>
                  <a:off x="4718405" y="4222982"/>
                  <a:ext cx="35800" cy="36939"/>
                </a:xfrm>
                <a:custGeom>
                  <a:avLst/>
                  <a:gdLst>
                    <a:gd name="connsiteX0" fmla="*/ 0 w 35800"/>
                    <a:gd name="connsiteY0" fmla="*/ 20667 h 36939"/>
                    <a:gd name="connsiteX1" fmla="*/ 0 w 35800"/>
                    <a:gd name="connsiteY1" fmla="*/ 36940 h 36939"/>
                    <a:gd name="connsiteX2" fmla="*/ 35801 w 35800"/>
                    <a:gd name="connsiteY2" fmla="*/ 16273 h 36939"/>
                    <a:gd name="connsiteX3" fmla="*/ 35801 w 35800"/>
                    <a:gd name="connsiteY3" fmla="*/ 0 h 36939"/>
                    <a:gd name="connsiteX4" fmla="*/ 0 w 35800"/>
                    <a:gd name="connsiteY4" fmla="*/ 20667 h 36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39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8" name="Freeform: Shape 1137">
                  <a:extLst>
                    <a:ext uri="{FF2B5EF4-FFF2-40B4-BE49-F238E27FC236}">
                      <a16:creationId xmlns:a16="http://schemas.microsoft.com/office/drawing/2014/main" id="{40A98241-8918-0E36-ACE3-A82DD0E61C77}"/>
                    </a:ext>
                  </a:extLst>
                </p:cNvPr>
                <p:cNvSpPr/>
                <p:nvPr/>
              </p:nvSpPr>
              <p:spPr>
                <a:xfrm>
                  <a:off x="4718405" y="4248042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9" name="Freeform: Shape 1138">
                  <a:extLst>
                    <a:ext uri="{FF2B5EF4-FFF2-40B4-BE49-F238E27FC236}">
                      <a16:creationId xmlns:a16="http://schemas.microsoft.com/office/drawing/2014/main" id="{098BEF34-8B36-9DFD-65A3-3120C15F9CF9}"/>
                    </a:ext>
                  </a:extLst>
                </p:cNvPr>
                <p:cNvSpPr/>
                <p:nvPr/>
              </p:nvSpPr>
              <p:spPr>
                <a:xfrm>
                  <a:off x="4063411" y="4580014"/>
                  <a:ext cx="18551" cy="93001"/>
                </a:xfrm>
                <a:custGeom>
                  <a:avLst/>
                  <a:gdLst>
                    <a:gd name="connsiteX0" fmla="*/ 18551 w 18551"/>
                    <a:gd name="connsiteY0" fmla="*/ 10578 h 93001"/>
                    <a:gd name="connsiteX1" fmla="*/ 0 w 18551"/>
                    <a:gd name="connsiteY1" fmla="*/ 0 h 93001"/>
                    <a:gd name="connsiteX2" fmla="*/ 0 w 18551"/>
                    <a:gd name="connsiteY2" fmla="*/ 82668 h 93001"/>
                    <a:gd name="connsiteX3" fmla="*/ 18551 w 18551"/>
                    <a:gd name="connsiteY3" fmla="*/ 93001 h 93001"/>
                    <a:gd name="connsiteX4" fmla="*/ 18551 w 18551"/>
                    <a:gd name="connsiteY4" fmla="*/ 10578 h 93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51" h="93001">
                      <a:moveTo>
                        <a:pt x="18551" y="10578"/>
                      </a:moveTo>
                      <a:lnTo>
                        <a:pt x="0" y="0"/>
                      </a:lnTo>
                      <a:lnTo>
                        <a:pt x="0" y="82668"/>
                      </a:lnTo>
                      <a:lnTo>
                        <a:pt x="18551" y="93001"/>
                      </a:lnTo>
                      <a:lnTo>
                        <a:pt x="18551" y="1057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1140" name="Graphic 4">
                  <a:extLst>
                    <a:ext uri="{FF2B5EF4-FFF2-40B4-BE49-F238E27FC236}">
                      <a16:creationId xmlns:a16="http://schemas.microsoft.com/office/drawing/2014/main" id="{76A1E4B5-B2A2-8BCB-C5A4-A66DFDBC6320}"/>
                    </a:ext>
                  </a:extLst>
                </p:cNvPr>
                <p:cNvGrpSpPr/>
                <p:nvPr/>
              </p:nvGrpSpPr>
              <p:grpSpPr>
                <a:xfrm>
                  <a:off x="4108651" y="4303208"/>
                  <a:ext cx="646368" cy="748564"/>
                  <a:chOff x="4108651" y="4303208"/>
                  <a:chExt cx="646368" cy="748564"/>
                </a:xfrm>
              </p:grpSpPr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id="{5B1D967B-7EA1-7FA9-DDC3-470CD0C8F899}"/>
                      </a:ext>
                    </a:extLst>
                  </p:cNvPr>
                  <p:cNvSpPr/>
                  <p:nvPr/>
                </p:nvSpPr>
                <p:spPr>
                  <a:xfrm>
                    <a:off x="4190586" y="4621836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1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1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id="{82AC0F1A-84D2-1924-90C1-742E0A69E42D}"/>
                      </a:ext>
                    </a:extLst>
                  </p:cNvPr>
                  <p:cNvSpPr/>
                  <p:nvPr/>
                </p:nvSpPr>
                <p:spPr>
                  <a:xfrm>
                    <a:off x="4190586" y="4918495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2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2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id="{548B5831-DE8B-61E8-CA62-335F2422A46B}"/>
                      </a:ext>
                    </a:extLst>
                  </p:cNvPr>
                  <p:cNvSpPr/>
                  <p:nvPr/>
                </p:nvSpPr>
                <p:spPr>
                  <a:xfrm>
                    <a:off x="4672352" y="4640306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379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2 h 83399"/>
                      <a:gd name="connsiteX3" fmla="*/ 0 w 80226"/>
                      <a:gd name="connsiteY3" fmla="*/ 83400 h 83399"/>
                      <a:gd name="connsiteX4" fmla="*/ 0 w 80226"/>
                      <a:gd name="connsiteY4" fmla="*/ 46379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379"/>
                        </a:moveTo>
                        <a:lnTo>
                          <a:pt x="80227" y="0"/>
                        </a:lnTo>
                        <a:lnTo>
                          <a:pt x="80227" y="37022"/>
                        </a:lnTo>
                        <a:lnTo>
                          <a:pt x="0" y="83400"/>
                        </a:lnTo>
                        <a:lnTo>
                          <a:pt x="0" y="46379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id="{86A6FF39-D0C6-7545-F4FD-18A687FCFAC3}"/>
                      </a:ext>
                    </a:extLst>
                  </p:cNvPr>
                  <p:cNvSpPr/>
                  <p:nvPr/>
                </p:nvSpPr>
                <p:spPr>
                  <a:xfrm>
                    <a:off x="4672352" y="4640306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379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2 h 83399"/>
                      <a:gd name="connsiteX3" fmla="*/ 0 w 80226"/>
                      <a:gd name="connsiteY3" fmla="*/ 83400 h 83399"/>
                      <a:gd name="connsiteX4" fmla="*/ 0 w 80226"/>
                      <a:gd name="connsiteY4" fmla="*/ 46379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379"/>
                        </a:moveTo>
                        <a:lnTo>
                          <a:pt x="80227" y="0"/>
                        </a:lnTo>
                        <a:lnTo>
                          <a:pt x="80227" y="37022"/>
                        </a:lnTo>
                        <a:lnTo>
                          <a:pt x="0" y="83400"/>
                        </a:lnTo>
                        <a:lnTo>
                          <a:pt x="0" y="4637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3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id="{327DF764-502F-9B20-3C85-F66E627FBDF6}"/>
                      </a:ext>
                    </a:extLst>
                  </p:cNvPr>
                  <p:cNvSpPr/>
                  <p:nvPr/>
                </p:nvSpPr>
                <p:spPr>
                  <a:xfrm>
                    <a:off x="4270812" y="4797993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1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1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id="{46C31CB5-B1CB-C8EC-4039-E6CC7AFD7786}"/>
                      </a:ext>
                    </a:extLst>
                  </p:cNvPr>
                  <p:cNvSpPr/>
                  <p:nvPr/>
                </p:nvSpPr>
                <p:spPr>
                  <a:xfrm>
                    <a:off x="4270812" y="4797993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1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1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id="{56A00383-AEC8-E727-CF7D-E1293E77F346}"/>
                      </a:ext>
                    </a:extLst>
                  </p:cNvPr>
                  <p:cNvSpPr/>
                  <p:nvPr/>
                </p:nvSpPr>
                <p:spPr>
                  <a:xfrm>
                    <a:off x="4431510" y="4519804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2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2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id="{870225BD-D940-8959-0ADF-B54199A6C956}"/>
                      </a:ext>
                    </a:extLst>
                  </p:cNvPr>
                  <p:cNvSpPr/>
                  <p:nvPr/>
                </p:nvSpPr>
                <p:spPr>
                  <a:xfrm>
                    <a:off x="4431510" y="4519804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2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2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6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id="{F810FBC3-0DEF-E64D-BF9C-B22CE6D156EB}"/>
                      </a:ext>
                    </a:extLst>
                  </p:cNvPr>
                  <p:cNvSpPr/>
                  <p:nvPr/>
                </p:nvSpPr>
                <p:spPr>
                  <a:xfrm>
                    <a:off x="4108651" y="4303208"/>
                    <a:ext cx="646368" cy="748564"/>
                  </a:xfrm>
                  <a:custGeom>
                    <a:avLst/>
                    <a:gdLst>
                      <a:gd name="connsiteX0" fmla="*/ 976 w 646368"/>
                      <a:gd name="connsiteY0" fmla="*/ 372492 h 748564"/>
                      <a:gd name="connsiteX1" fmla="*/ 0 w 646368"/>
                      <a:gd name="connsiteY1" fmla="*/ 373062 h 748564"/>
                      <a:gd name="connsiteX2" fmla="*/ 0 w 646368"/>
                      <a:gd name="connsiteY2" fmla="*/ 748564 h 748564"/>
                      <a:gd name="connsiteX3" fmla="*/ 3906 w 646368"/>
                      <a:gd name="connsiteY3" fmla="*/ 746367 h 748564"/>
                      <a:gd name="connsiteX4" fmla="*/ 164521 w 646368"/>
                      <a:gd name="connsiteY4" fmla="*/ 653610 h 748564"/>
                      <a:gd name="connsiteX5" fmla="*/ 240924 w 646368"/>
                      <a:gd name="connsiteY5" fmla="*/ 609510 h 748564"/>
                      <a:gd name="connsiteX6" fmla="*/ 244911 w 646368"/>
                      <a:gd name="connsiteY6" fmla="*/ 607232 h 748564"/>
                      <a:gd name="connsiteX7" fmla="*/ 321150 w 646368"/>
                      <a:gd name="connsiteY7" fmla="*/ 563213 h 748564"/>
                      <a:gd name="connsiteX8" fmla="*/ 325219 w 646368"/>
                      <a:gd name="connsiteY8" fmla="*/ 560853 h 748564"/>
                      <a:gd name="connsiteX9" fmla="*/ 401540 w 646368"/>
                      <a:gd name="connsiteY9" fmla="*/ 516835 h 748564"/>
                      <a:gd name="connsiteX10" fmla="*/ 405526 w 646368"/>
                      <a:gd name="connsiteY10" fmla="*/ 514475 h 748564"/>
                      <a:gd name="connsiteX11" fmla="*/ 481766 w 646368"/>
                      <a:gd name="connsiteY11" fmla="*/ 470456 h 748564"/>
                      <a:gd name="connsiteX12" fmla="*/ 485753 w 646368"/>
                      <a:gd name="connsiteY12" fmla="*/ 468178 h 748564"/>
                      <a:gd name="connsiteX13" fmla="*/ 562155 w 646368"/>
                      <a:gd name="connsiteY13" fmla="*/ 423996 h 748564"/>
                      <a:gd name="connsiteX14" fmla="*/ 566142 w 646368"/>
                      <a:gd name="connsiteY14" fmla="*/ 421800 h 748564"/>
                      <a:gd name="connsiteX15" fmla="*/ 642463 w 646368"/>
                      <a:gd name="connsiteY15" fmla="*/ 377618 h 748564"/>
                      <a:gd name="connsiteX16" fmla="*/ 646369 w 646368"/>
                      <a:gd name="connsiteY16" fmla="*/ 375502 h 748564"/>
                      <a:gd name="connsiteX17" fmla="*/ 646369 w 646368"/>
                      <a:gd name="connsiteY17" fmla="*/ 0 h 748564"/>
                      <a:gd name="connsiteX18" fmla="*/ 80308 w 646368"/>
                      <a:gd name="connsiteY18" fmla="*/ 697955 h 748564"/>
                      <a:gd name="connsiteX19" fmla="*/ 3906 w 646368"/>
                      <a:gd name="connsiteY19" fmla="*/ 741974 h 748564"/>
                      <a:gd name="connsiteX20" fmla="*/ 3906 w 646368"/>
                      <a:gd name="connsiteY20" fmla="*/ 709427 h 748564"/>
                      <a:gd name="connsiteX21" fmla="*/ 80308 w 646368"/>
                      <a:gd name="connsiteY21" fmla="*/ 665408 h 748564"/>
                      <a:gd name="connsiteX22" fmla="*/ 80308 w 646368"/>
                      <a:gd name="connsiteY22" fmla="*/ 660852 h 748564"/>
                      <a:gd name="connsiteX23" fmla="*/ 3906 w 646368"/>
                      <a:gd name="connsiteY23" fmla="*/ 704871 h 748564"/>
                      <a:gd name="connsiteX24" fmla="*/ 3906 w 646368"/>
                      <a:gd name="connsiteY24" fmla="*/ 672325 h 748564"/>
                      <a:gd name="connsiteX25" fmla="*/ 80308 w 646368"/>
                      <a:gd name="connsiteY25" fmla="*/ 628306 h 748564"/>
                      <a:gd name="connsiteX26" fmla="*/ 80308 w 646368"/>
                      <a:gd name="connsiteY26" fmla="*/ 623668 h 748564"/>
                      <a:gd name="connsiteX27" fmla="*/ 3906 w 646368"/>
                      <a:gd name="connsiteY27" fmla="*/ 667849 h 748564"/>
                      <a:gd name="connsiteX28" fmla="*/ 3906 w 646368"/>
                      <a:gd name="connsiteY28" fmla="*/ 635303 h 748564"/>
                      <a:gd name="connsiteX29" fmla="*/ 80308 w 646368"/>
                      <a:gd name="connsiteY29" fmla="*/ 591284 h 748564"/>
                      <a:gd name="connsiteX30" fmla="*/ 80308 w 646368"/>
                      <a:gd name="connsiteY30" fmla="*/ 586646 h 748564"/>
                      <a:gd name="connsiteX31" fmla="*/ 3906 w 646368"/>
                      <a:gd name="connsiteY31" fmla="*/ 630747 h 748564"/>
                      <a:gd name="connsiteX32" fmla="*/ 3906 w 646368"/>
                      <a:gd name="connsiteY32" fmla="*/ 598200 h 748564"/>
                      <a:gd name="connsiteX33" fmla="*/ 80308 w 646368"/>
                      <a:gd name="connsiteY33" fmla="*/ 554181 h 748564"/>
                      <a:gd name="connsiteX34" fmla="*/ 80308 w 646368"/>
                      <a:gd name="connsiteY34" fmla="*/ 549544 h 748564"/>
                      <a:gd name="connsiteX35" fmla="*/ 3906 w 646368"/>
                      <a:gd name="connsiteY35" fmla="*/ 593644 h 748564"/>
                      <a:gd name="connsiteX36" fmla="*/ 3906 w 646368"/>
                      <a:gd name="connsiteY36" fmla="*/ 561098 h 748564"/>
                      <a:gd name="connsiteX37" fmla="*/ 80308 w 646368"/>
                      <a:gd name="connsiteY37" fmla="*/ 516997 h 748564"/>
                      <a:gd name="connsiteX38" fmla="*/ 80308 w 646368"/>
                      <a:gd name="connsiteY38" fmla="*/ 512441 h 748564"/>
                      <a:gd name="connsiteX39" fmla="*/ 3906 w 646368"/>
                      <a:gd name="connsiteY39" fmla="*/ 556541 h 748564"/>
                      <a:gd name="connsiteX40" fmla="*/ 3906 w 646368"/>
                      <a:gd name="connsiteY40" fmla="*/ 523995 h 748564"/>
                      <a:gd name="connsiteX41" fmla="*/ 79982 w 646368"/>
                      <a:gd name="connsiteY41" fmla="*/ 480057 h 748564"/>
                      <a:gd name="connsiteX42" fmla="*/ 80308 w 646368"/>
                      <a:gd name="connsiteY42" fmla="*/ 475338 h 748564"/>
                      <a:gd name="connsiteX43" fmla="*/ 3906 w 646368"/>
                      <a:gd name="connsiteY43" fmla="*/ 519438 h 748564"/>
                      <a:gd name="connsiteX44" fmla="*/ 3906 w 646368"/>
                      <a:gd name="connsiteY44" fmla="*/ 486892 h 748564"/>
                      <a:gd name="connsiteX45" fmla="*/ 80308 w 646368"/>
                      <a:gd name="connsiteY45" fmla="*/ 442873 h 748564"/>
                      <a:gd name="connsiteX46" fmla="*/ 80308 w 646368"/>
                      <a:gd name="connsiteY46" fmla="*/ 438235 h 748564"/>
                      <a:gd name="connsiteX47" fmla="*/ 3906 w 646368"/>
                      <a:gd name="connsiteY47" fmla="*/ 482254 h 748564"/>
                      <a:gd name="connsiteX48" fmla="*/ 3906 w 646368"/>
                      <a:gd name="connsiteY48" fmla="*/ 449708 h 748564"/>
                      <a:gd name="connsiteX49" fmla="*/ 80308 w 646368"/>
                      <a:gd name="connsiteY49" fmla="*/ 405608 h 748564"/>
                      <a:gd name="connsiteX50" fmla="*/ 80308 w 646368"/>
                      <a:gd name="connsiteY50" fmla="*/ 401133 h 748564"/>
                      <a:gd name="connsiteX51" fmla="*/ 3906 w 646368"/>
                      <a:gd name="connsiteY51" fmla="*/ 445151 h 748564"/>
                      <a:gd name="connsiteX52" fmla="*/ 3906 w 646368"/>
                      <a:gd name="connsiteY52" fmla="*/ 412605 h 748564"/>
                      <a:gd name="connsiteX53" fmla="*/ 80308 w 646368"/>
                      <a:gd name="connsiteY53" fmla="*/ 368505 h 748564"/>
                      <a:gd name="connsiteX54" fmla="*/ 80308 w 646368"/>
                      <a:gd name="connsiteY54" fmla="*/ 364030 h 748564"/>
                      <a:gd name="connsiteX55" fmla="*/ 3906 w 646368"/>
                      <a:gd name="connsiteY55" fmla="*/ 408049 h 748564"/>
                      <a:gd name="connsiteX56" fmla="*/ 3906 w 646368"/>
                      <a:gd name="connsiteY56" fmla="*/ 375502 h 748564"/>
                      <a:gd name="connsiteX57" fmla="*/ 80308 w 646368"/>
                      <a:gd name="connsiteY57" fmla="*/ 331321 h 748564"/>
                      <a:gd name="connsiteX58" fmla="*/ 160697 w 646368"/>
                      <a:gd name="connsiteY58" fmla="*/ 651576 h 748564"/>
                      <a:gd name="connsiteX59" fmla="*/ 84295 w 646368"/>
                      <a:gd name="connsiteY59" fmla="*/ 695676 h 748564"/>
                      <a:gd name="connsiteX60" fmla="*/ 84295 w 646368"/>
                      <a:gd name="connsiteY60" fmla="*/ 663130 h 748564"/>
                      <a:gd name="connsiteX61" fmla="*/ 160697 w 646368"/>
                      <a:gd name="connsiteY61" fmla="*/ 619111 h 748564"/>
                      <a:gd name="connsiteX62" fmla="*/ 160697 w 646368"/>
                      <a:gd name="connsiteY62" fmla="*/ 614555 h 748564"/>
                      <a:gd name="connsiteX63" fmla="*/ 84295 w 646368"/>
                      <a:gd name="connsiteY63" fmla="*/ 658574 h 748564"/>
                      <a:gd name="connsiteX64" fmla="*/ 84295 w 646368"/>
                      <a:gd name="connsiteY64" fmla="*/ 626027 h 748564"/>
                      <a:gd name="connsiteX65" fmla="*/ 160697 w 646368"/>
                      <a:gd name="connsiteY65" fmla="*/ 581927 h 748564"/>
                      <a:gd name="connsiteX66" fmla="*/ 160697 w 646368"/>
                      <a:gd name="connsiteY66" fmla="*/ 577371 h 748564"/>
                      <a:gd name="connsiteX67" fmla="*/ 84295 w 646368"/>
                      <a:gd name="connsiteY67" fmla="*/ 621471 h 748564"/>
                      <a:gd name="connsiteX68" fmla="*/ 84295 w 646368"/>
                      <a:gd name="connsiteY68" fmla="*/ 588925 h 748564"/>
                      <a:gd name="connsiteX69" fmla="*/ 160697 w 646368"/>
                      <a:gd name="connsiteY69" fmla="*/ 544824 h 748564"/>
                      <a:gd name="connsiteX70" fmla="*/ 160697 w 646368"/>
                      <a:gd name="connsiteY70" fmla="*/ 540268 h 748564"/>
                      <a:gd name="connsiteX71" fmla="*/ 84295 w 646368"/>
                      <a:gd name="connsiteY71" fmla="*/ 584368 h 748564"/>
                      <a:gd name="connsiteX72" fmla="*/ 84295 w 646368"/>
                      <a:gd name="connsiteY72" fmla="*/ 551822 h 748564"/>
                      <a:gd name="connsiteX73" fmla="*/ 160697 w 646368"/>
                      <a:gd name="connsiteY73" fmla="*/ 507803 h 748564"/>
                      <a:gd name="connsiteX74" fmla="*/ 160697 w 646368"/>
                      <a:gd name="connsiteY74" fmla="*/ 503165 h 748564"/>
                      <a:gd name="connsiteX75" fmla="*/ 84295 w 646368"/>
                      <a:gd name="connsiteY75" fmla="*/ 547266 h 748564"/>
                      <a:gd name="connsiteX76" fmla="*/ 84295 w 646368"/>
                      <a:gd name="connsiteY76" fmla="*/ 514719 h 748564"/>
                      <a:gd name="connsiteX77" fmla="*/ 160697 w 646368"/>
                      <a:gd name="connsiteY77" fmla="*/ 470700 h 748564"/>
                      <a:gd name="connsiteX78" fmla="*/ 160697 w 646368"/>
                      <a:gd name="connsiteY78" fmla="*/ 466063 h 748564"/>
                      <a:gd name="connsiteX79" fmla="*/ 84295 w 646368"/>
                      <a:gd name="connsiteY79" fmla="*/ 510244 h 748564"/>
                      <a:gd name="connsiteX80" fmla="*/ 84295 w 646368"/>
                      <a:gd name="connsiteY80" fmla="*/ 477698 h 748564"/>
                      <a:gd name="connsiteX81" fmla="*/ 160697 w 646368"/>
                      <a:gd name="connsiteY81" fmla="*/ 433679 h 748564"/>
                      <a:gd name="connsiteX82" fmla="*/ 160697 w 646368"/>
                      <a:gd name="connsiteY82" fmla="*/ 428960 h 748564"/>
                      <a:gd name="connsiteX83" fmla="*/ 83969 w 646368"/>
                      <a:gd name="connsiteY83" fmla="*/ 472735 h 748564"/>
                      <a:gd name="connsiteX84" fmla="*/ 83969 w 646368"/>
                      <a:gd name="connsiteY84" fmla="*/ 440188 h 748564"/>
                      <a:gd name="connsiteX85" fmla="*/ 160372 w 646368"/>
                      <a:gd name="connsiteY85" fmla="*/ 396088 h 748564"/>
                      <a:gd name="connsiteX86" fmla="*/ 160697 w 646368"/>
                      <a:gd name="connsiteY86" fmla="*/ 391857 h 748564"/>
                      <a:gd name="connsiteX87" fmla="*/ 84295 w 646368"/>
                      <a:gd name="connsiteY87" fmla="*/ 435957 h 748564"/>
                      <a:gd name="connsiteX88" fmla="*/ 84295 w 646368"/>
                      <a:gd name="connsiteY88" fmla="*/ 403411 h 748564"/>
                      <a:gd name="connsiteX89" fmla="*/ 160697 w 646368"/>
                      <a:gd name="connsiteY89" fmla="*/ 359229 h 748564"/>
                      <a:gd name="connsiteX90" fmla="*/ 160697 w 646368"/>
                      <a:gd name="connsiteY90" fmla="*/ 354754 h 748564"/>
                      <a:gd name="connsiteX91" fmla="*/ 83969 w 646368"/>
                      <a:gd name="connsiteY91" fmla="*/ 398692 h 748564"/>
                      <a:gd name="connsiteX92" fmla="*/ 83969 w 646368"/>
                      <a:gd name="connsiteY92" fmla="*/ 366145 h 748564"/>
                      <a:gd name="connsiteX93" fmla="*/ 160372 w 646368"/>
                      <a:gd name="connsiteY93" fmla="*/ 322045 h 748564"/>
                      <a:gd name="connsiteX94" fmla="*/ 160697 w 646368"/>
                      <a:gd name="connsiteY94" fmla="*/ 317733 h 748564"/>
                      <a:gd name="connsiteX95" fmla="*/ 84295 w 646368"/>
                      <a:gd name="connsiteY95" fmla="*/ 361752 h 748564"/>
                      <a:gd name="connsiteX96" fmla="*/ 84295 w 646368"/>
                      <a:gd name="connsiteY96" fmla="*/ 329205 h 748564"/>
                      <a:gd name="connsiteX97" fmla="*/ 160372 w 646368"/>
                      <a:gd name="connsiteY97" fmla="*/ 284780 h 748564"/>
                      <a:gd name="connsiteX98" fmla="*/ 240924 w 646368"/>
                      <a:gd name="connsiteY98" fmla="*/ 605279 h 748564"/>
                      <a:gd name="connsiteX99" fmla="*/ 164521 w 646368"/>
                      <a:gd name="connsiteY99" fmla="*/ 649298 h 748564"/>
                      <a:gd name="connsiteX100" fmla="*/ 164521 w 646368"/>
                      <a:gd name="connsiteY100" fmla="*/ 616752 h 748564"/>
                      <a:gd name="connsiteX101" fmla="*/ 240924 w 646368"/>
                      <a:gd name="connsiteY101" fmla="*/ 572652 h 748564"/>
                      <a:gd name="connsiteX102" fmla="*/ 240924 w 646368"/>
                      <a:gd name="connsiteY102" fmla="*/ 568095 h 748564"/>
                      <a:gd name="connsiteX103" fmla="*/ 164521 w 646368"/>
                      <a:gd name="connsiteY103" fmla="*/ 612195 h 748564"/>
                      <a:gd name="connsiteX104" fmla="*/ 164521 w 646368"/>
                      <a:gd name="connsiteY104" fmla="*/ 579649 h 748564"/>
                      <a:gd name="connsiteX105" fmla="*/ 240924 w 646368"/>
                      <a:gd name="connsiteY105" fmla="*/ 535630 h 748564"/>
                      <a:gd name="connsiteX106" fmla="*/ 240924 w 646368"/>
                      <a:gd name="connsiteY106" fmla="*/ 530992 h 748564"/>
                      <a:gd name="connsiteX107" fmla="*/ 164521 w 646368"/>
                      <a:gd name="connsiteY107" fmla="*/ 575092 h 748564"/>
                      <a:gd name="connsiteX108" fmla="*/ 164521 w 646368"/>
                      <a:gd name="connsiteY108" fmla="*/ 542546 h 748564"/>
                      <a:gd name="connsiteX109" fmla="*/ 240924 w 646368"/>
                      <a:gd name="connsiteY109" fmla="*/ 498527 h 748564"/>
                      <a:gd name="connsiteX110" fmla="*/ 240924 w 646368"/>
                      <a:gd name="connsiteY110" fmla="*/ 493890 h 748564"/>
                      <a:gd name="connsiteX111" fmla="*/ 164521 w 646368"/>
                      <a:gd name="connsiteY111" fmla="*/ 538071 h 748564"/>
                      <a:gd name="connsiteX112" fmla="*/ 164521 w 646368"/>
                      <a:gd name="connsiteY112" fmla="*/ 505525 h 748564"/>
                      <a:gd name="connsiteX113" fmla="*/ 240924 w 646368"/>
                      <a:gd name="connsiteY113" fmla="*/ 461506 h 748564"/>
                      <a:gd name="connsiteX114" fmla="*/ 240924 w 646368"/>
                      <a:gd name="connsiteY114" fmla="*/ 456787 h 748564"/>
                      <a:gd name="connsiteX115" fmla="*/ 164521 w 646368"/>
                      <a:gd name="connsiteY115" fmla="*/ 500806 h 748564"/>
                      <a:gd name="connsiteX116" fmla="*/ 164521 w 646368"/>
                      <a:gd name="connsiteY116" fmla="*/ 468259 h 748564"/>
                      <a:gd name="connsiteX117" fmla="*/ 240924 w 646368"/>
                      <a:gd name="connsiteY117" fmla="*/ 424159 h 748564"/>
                      <a:gd name="connsiteX118" fmla="*/ 240924 w 646368"/>
                      <a:gd name="connsiteY118" fmla="*/ 419684 h 748564"/>
                      <a:gd name="connsiteX119" fmla="*/ 164196 w 646368"/>
                      <a:gd name="connsiteY119" fmla="*/ 463784 h 748564"/>
                      <a:gd name="connsiteX120" fmla="*/ 164196 w 646368"/>
                      <a:gd name="connsiteY120" fmla="*/ 431238 h 748564"/>
                      <a:gd name="connsiteX121" fmla="*/ 240598 w 646368"/>
                      <a:gd name="connsiteY121" fmla="*/ 387057 h 748564"/>
                      <a:gd name="connsiteX122" fmla="*/ 240924 w 646368"/>
                      <a:gd name="connsiteY122" fmla="*/ 382581 h 748564"/>
                      <a:gd name="connsiteX123" fmla="*/ 164521 w 646368"/>
                      <a:gd name="connsiteY123" fmla="*/ 426682 h 748564"/>
                      <a:gd name="connsiteX124" fmla="*/ 164521 w 646368"/>
                      <a:gd name="connsiteY124" fmla="*/ 394135 h 748564"/>
                      <a:gd name="connsiteX125" fmla="*/ 240598 w 646368"/>
                      <a:gd name="connsiteY125" fmla="*/ 349872 h 748564"/>
                      <a:gd name="connsiteX126" fmla="*/ 240924 w 646368"/>
                      <a:gd name="connsiteY126" fmla="*/ 345560 h 748564"/>
                      <a:gd name="connsiteX127" fmla="*/ 164521 w 646368"/>
                      <a:gd name="connsiteY127" fmla="*/ 389579 h 748564"/>
                      <a:gd name="connsiteX128" fmla="*/ 164521 w 646368"/>
                      <a:gd name="connsiteY128" fmla="*/ 357033 h 748564"/>
                      <a:gd name="connsiteX129" fmla="*/ 240924 w 646368"/>
                      <a:gd name="connsiteY129" fmla="*/ 312851 h 748564"/>
                      <a:gd name="connsiteX130" fmla="*/ 240924 w 646368"/>
                      <a:gd name="connsiteY130" fmla="*/ 308457 h 748564"/>
                      <a:gd name="connsiteX131" fmla="*/ 164521 w 646368"/>
                      <a:gd name="connsiteY131" fmla="*/ 352476 h 748564"/>
                      <a:gd name="connsiteX132" fmla="*/ 164521 w 646368"/>
                      <a:gd name="connsiteY132" fmla="*/ 319930 h 748564"/>
                      <a:gd name="connsiteX133" fmla="*/ 240924 w 646368"/>
                      <a:gd name="connsiteY133" fmla="*/ 275748 h 748564"/>
                      <a:gd name="connsiteX134" fmla="*/ 240924 w 646368"/>
                      <a:gd name="connsiteY134" fmla="*/ 271355 h 748564"/>
                      <a:gd name="connsiteX135" fmla="*/ 164521 w 646368"/>
                      <a:gd name="connsiteY135" fmla="*/ 315373 h 748564"/>
                      <a:gd name="connsiteX136" fmla="*/ 164521 w 646368"/>
                      <a:gd name="connsiteY136" fmla="*/ 282827 h 748564"/>
                      <a:gd name="connsiteX137" fmla="*/ 240924 w 646368"/>
                      <a:gd name="connsiteY137" fmla="*/ 238808 h 748564"/>
                      <a:gd name="connsiteX138" fmla="*/ 321150 w 646368"/>
                      <a:gd name="connsiteY138" fmla="*/ 558819 h 748564"/>
                      <a:gd name="connsiteX139" fmla="*/ 244911 w 646368"/>
                      <a:gd name="connsiteY139" fmla="*/ 602920 h 748564"/>
                      <a:gd name="connsiteX140" fmla="*/ 244911 w 646368"/>
                      <a:gd name="connsiteY140" fmla="*/ 570373 h 748564"/>
                      <a:gd name="connsiteX141" fmla="*/ 321150 w 646368"/>
                      <a:gd name="connsiteY141" fmla="*/ 526355 h 748564"/>
                      <a:gd name="connsiteX142" fmla="*/ 321150 w 646368"/>
                      <a:gd name="connsiteY142" fmla="*/ 521717 h 748564"/>
                      <a:gd name="connsiteX143" fmla="*/ 244911 w 646368"/>
                      <a:gd name="connsiteY143" fmla="*/ 565817 h 748564"/>
                      <a:gd name="connsiteX144" fmla="*/ 244911 w 646368"/>
                      <a:gd name="connsiteY144" fmla="*/ 533271 h 748564"/>
                      <a:gd name="connsiteX145" fmla="*/ 321150 w 646368"/>
                      <a:gd name="connsiteY145" fmla="*/ 489252 h 748564"/>
                      <a:gd name="connsiteX146" fmla="*/ 321150 w 646368"/>
                      <a:gd name="connsiteY146" fmla="*/ 484614 h 748564"/>
                      <a:gd name="connsiteX147" fmla="*/ 244585 w 646368"/>
                      <a:gd name="connsiteY147" fmla="*/ 528877 h 748564"/>
                      <a:gd name="connsiteX148" fmla="*/ 244585 w 646368"/>
                      <a:gd name="connsiteY148" fmla="*/ 496331 h 748564"/>
                      <a:gd name="connsiteX149" fmla="*/ 320825 w 646368"/>
                      <a:gd name="connsiteY149" fmla="*/ 452312 h 748564"/>
                      <a:gd name="connsiteX150" fmla="*/ 321150 w 646368"/>
                      <a:gd name="connsiteY150" fmla="*/ 447511 h 748564"/>
                      <a:gd name="connsiteX151" fmla="*/ 244911 w 646368"/>
                      <a:gd name="connsiteY151" fmla="*/ 491693 h 748564"/>
                      <a:gd name="connsiteX152" fmla="*/ 244911 w 646368"/>
                      <a:gd name="connsiteY152" fmla="*/ 459146 h 748564"/>
                      <a:gd name="connsiteX153" fmla="*/ 321150 w 646368"/>
                      <a:gd name="connsiteY153" fmla="*/ 415046 h 748564"/>
                      <a:gd name="connsiteX154" fmla="*/ 321150 w 646368"/>
                      <a:gd name="connsiteY154" fmla="*/ 410408 h 748564"/>
                      <a:gd name="connsiteX155" fmla="*/ 244911 w 646368"/>
                      <a:gd name="connsiteY155" fmla="*/ 454508 h 748564"/>
                      <a:gd name="connsiteX156" fmla="*/ 244911 w 646368"/>
                      <a:gd name="connsiteY156" fmla="*/ 421962 h 748564"/>
                      <a:gd name="connsiteX157" fmla="*/ 321150 w 646368"/>
                      <a:gd name="connsiteY157" fmla="*/ 377862 h 748564"/>
                      <a:gd name="connsiteX158" fmla="*/ 321150 w 646368"/>
                      <a:gd name="connsiteY158" fmla="*/ 373387 h 748564"/>
                      <a:gd name="connsiteX159" fmla="*/ 244911 w 646368"/>
                      <a:gd name="connsiteY159" fmla="*/ 417406 h 748564"/>
                      <a:gd name="connsiteX160" fmla="*/ 244911 w 646368"/>
                      <a:gd name="connsiteY160" fmla="*/ 384859 h 748564"/>
                      <a:gd name="connsiteX161" fmla="*/ 321150 w 646368"/>
                      <a:gd name="connsiteY161" fmla="*/ 340678 h 748564"/>
                      <a:gd name="connsiteX162" fmla="*/ 321150 w 646368"/>
                      <a:gd name="connsiteY162" fmla="*/ 336284 h 748564"/>
                      <a:gd name="connsiteX163" fmla="*/ 244911 w 646368"/>
                      <a:gd name="connsiteY163" fmla="*/ 380303 h 748564"/>
                      <a:gd name="connsiteX164" fmla="*/ 244911 w 646368"/>
                      <a:gd name="connsiteY164" fmla="*/ 347757 h 748564"/>
                      <a:gd name="connsiteX165" fmla="*/ 321150 w 646368"/>
                      <a:gd name="connsiteY165" fmla="*/ 303575 h 748564"/>
                      <a:gd name="connsiteX166" fmla="*/ 321150 w 646368"/>
                      <a:gd name="connsiteY166" fmla="*/ 299181 h 748564"/>
                      <a:gd name="connsiteX167" fmla="*/ 244911 w 646368"/>
                      <a:gd name="connsiteY167" fmla="*/ 343200 h 748564"/>
                      <a:gd name="connsiteX168" fmla="*/ 244911 w 646368"/>
                      <a:gd name="connsiteY168" fmla="*/ 310654 h 748564"/>
                      <a:gd name="connsiteX169" fmla="*/ 321150 w 646368"/>
                      <a:gd name="connsiteY169" fmla="*/ 266635 h 748564"/>
                      <a:gd name="connsiteX170" fmla="*/ 321150 w 646368"/>
                      <a:gd name="connsiteY170" fmla="*/ 262079 h 748564"/>
                      <a:gd name="connsiteX171" fmla="*/ 244911 w 646368"/>
                      <a:gd name="connsiteY171" fmla="*/ 306098 h 748564"/>
                      <a:gd name="connsiteX172" fmla="*/ 244911 w 646368"/>
                      <a:gd name="connsiteY172" fmla="*/ 273551 h 748564"/>
                      <a:gd name="connsiteX173" fmla="*/ 321150 w 646368"/>
                      <a:gd name="connsiteY173" fmla="*/ 229532 h 748564"/>
                      <a:gd name="connsiteX174" fmla="*/ 321150 w 646368"/>
                      <a:gd name="connsiteY174" fmla="*/ 224976 h 748564"/>
                      <a:gd name="connsiteX175" fmla="*/ 244585 w 646368"/>
                      <a:gd name="connsiteY175" fmla="*/ 268507 h 748564"/>
                      <a:gd name="connsiteX176" fmla="*/ 244585 w 646368"/>
                      <a:gd name="connsiteY176" fmla="*/ 235960 h 748564"/>
                      <a:gd name="connsiteX177" fmla="*/ 320825 w 646368"/>
                      <a:gd name="connsiteY177" fmla="*/ 191942 h 748564"/>
                      <a:gd name="connsiteX178" fmla="*/ 401214 w 646368"/>
                      <a:gd name="connsiteY178" fmla="*/ 512604 h 748564"/>
                      <a:gd name="connsiteX179" fmla="*/ 324893 w 646368"/>
                      <a:gd name="connsiteY179" fmla="*/ 556704 h 748564"/>
                      <a:gd name="connsiteX180" fmla="*/ 324893 w 646368"/>
                      <a:gd name="connsiteY180" fmla="*/ 524158 h 748564"/>
                      <a:gd name="connsiteX181" fmla="*/ 401214 w 646368"/>
                      <a:gd name="connsiteY181" fmla="*/ 480057 h 748564"/>
                      <a:gd name="connsiteX182" fmla="*/ 401214 w 646368"/>
                      <a:gd name="connsiteY182" fmla="*/ 475501 h 748564"/>
                      <a:gd name="connsiteX183" fmla="*/ 324893 w 646368"/>
                      <a:gd name="connsiteY183" fmla="*/ 519682 h 748564"/>
                      <a:gd name="connsiteX184" fmla="*/ 324893 w 646368"/>
                      <a:gd name="connsiteY184" fmla="*/ 487136 h 748564"/>
                      <a:gd name="connsiteX185" fmla="*/ 401214 w 646368"/>
                      <a:gd name="connsiteY185" fmla="*/ 443117 h 748564"/>
                      <a:gd name="connsiteX186" fmla="*/ 401214 w 646368"/>
                      <a:gd name="connsiteY186" fmla="*/ 438398 h 748564"/>
                      <a:gd name="connsiteX187" fmla="*/ 324893 w 646368"/>
                      <a:gd name="connsiteY187" fmla="*/ 482580 h 748564"/>
                      <a:gd name="connsiteX188" fmla="*/ 324893 w 646368"/>
                      <a:gd name="connsiteY188" fmla="*/ 450033 h 748564"/>
                      <a:gd name="connsiteX189" fmla="*/ 401214 w 646368"/>
                      <a:gd name="connsiteY189" fmla="*/ 405852 h 748564"/>
                      <a:gd name="connsiteX190" fmla="*/ 401214 w 646368"/>
                      <a:gd name="connsiteY190" fmla="*/ 401377 h 748564"/>
                      <a:gd name="connsiteX191" fmla="*/ 324893 w 646368"/>
                      <a:gd name="connsiteY191" fmla="*/ 445396 h 748564"/>
                      <a:gd name="connsiteX192" fmla="*/ 324893 w 646368"/>
                      <a:gd name="connsiteY192" fmla="*/ 412849 h 748564"/>
                      <a:gd name="connsiteX193" fmla="*/ 401214 w 646368"/>
                      <a:gd name="connsiteY193" fmla="*/ 368668 h 748564"/>
                      <a:gd name="connsiteX194" fmla="*/ 401214 w 646368"/>
                      <a:gd name="connsiteY194" fmla="*/ 364193 h 748564"/>
                      <a:gd name="connsiteX195" fmla="*/ 324893 w 646368"/>
                      <a:gd name="connsiteY195" fmla="*/ 408293 h 748564"/>
                      <a:gd name="connsiteX196" fmla="*/ 324893 w 646368"/>
                      <a:gd name="connsiteY196" fmla="*/ 375747 h 748564"/>
                      <a:gd name="connsiteX197" fmla="*/ 401214 w 646368"/>
                      <a:gd name="connsiteY197" fmla="*/ 331565 h 748564"/>
                      <a:gd name="connsiteX198" fmla="*/ 401214 w 646368"/>
                      <a:gd name="connsiteY198" fmla="*/ 327171 h 748564"/>
                      <a:gd name="connsiteX199" fmla="*/ 324893 w 646368"/>
                      <a:gd name="connsiteY199" fmla="*/ 371190 h 748564"/>
                      <a:gd name="connsiteX200" fmla="*/ 324893 w 646368"/>
                      <a:gd name="connsiteY200" fmla="*/ 338644 h 748564"/>
                      <a:gd name="connsiteX201" fmla="*/ 401214 w 646368"/>
                      <a:gd name="connsiteY201" fmla="*/ 294544 h 748564"/>
                      <a:gd name="connsiteX202" fmla="*/ 401214 w 646368"/>
                      <a:gd name="connsiteY202" fmla="*/ 290069 h 748564"/>
                      <a:gd name="connsiteX203" fmla="*/ 324893 w 646368"/>
                      <a:gd name="connsiteY203" fmla="*/ 333599 h 748564"/>
                      <a:gd name="connsiteX204" fmla="*/ 324893 w 646368"/>
                      <a:gd name="connsiteY204" fmla="*/ 301053 h 748564"/>
                      <a:gd name="connsiteX205" fmla="*/ 401214 w 646368"/>
                      <a:gd name="connsiteY205" fmla="*/ 257034 h 748564"/>
                      <a:gd name="connsiteX206" fmla="*/ 401214 w 646368"/>
                      <a:gd name="connsiteY206" fmla="*/ 252966 h 748564"/>
                      <a:gd name="connsiteX207" fmla="*/ 324893 w 646368"/>
                      <a:gd name="connsiteY207" fmla="*/ 296985 h 748564"/>
                      <a:gd name="connsiteX208" fmla="*/ 324893 w 646368"/>
                      <a:gd name="connsiteY208" fmla="*/ 264438 h 748564"/>
                      <a:gd name="connsiteX209" fmla="*/ 401214 w 646368"/>
                      <a:gd name="connsiteY209" fmla="*/ 220420 h 748564"/>
                      <a:gd name="connsiteX210" fmla="*/ 401214 w 646368"/>
                      <a:gd name="connsiteY210" fmla="*/ 215863 h 748564"/>
                      <a:gd name="connsiteX211" fmla="*/ 324893 w 646368"/>
                      <a:gd name="connsiteY211" fmla="*/ 259882 h 748564"/>
                      <a:gd name="connsiteX212" fmla="*/ 324893 w 646368"/>
                      <a:gd name="connsiteY212" fmla="*/ 227336 h 748564"/>
                      <a:gd name="connsiteX213" fmla="*/ 401214 w 646368"/>
                      <a:gd name="connsiteY213" fmla="*/ 183235 h 748564"/>
                      <a:gd name="connsiteX214" fmla="*/ 401214 w 646368"/>
                      <a:gd name="connsiteY214" fmla="*/ 178679 h 748564"/>
                      <a:gd name="connsiteX215" fmla="*/ 324893 w 646368"/>
                      <a:gd name="connsiteY215" fmla="*/ 222861 h 748564"/>
                      <a:gd name="connsiteX216" fmla="*/ 324893 w 646368"/>
                      <a:gd name="connsiteY216" fmla="*/ 190314 h 748564"/>
                      <a:gd name="connsiteX217" fmla="*/ 401214 w 646368"/>
                      <a:gd name="connsiteY217" fmla="*/ 146214 h 748564"/>
                      <a:gd name="connsiteX218" fmla="*/ 481441 w 646368"/>
                      <a:gd name="connsiteY218" fmla="*/ 466307 h 748564"/>
                      <a:gd name="connsiteX219" fmla="*/ 405201 w 646368"/>
                      <a:gd name="connsiteY219" fmla="*/ 510407 h 748564"/>
                      <a:gd name="connsiteX220" fmla="*/ 405201 w 646368"/>
                      <a:gd name="connsiteY220" fmla="*/ 477861 h 748564"/>
                      <a:gd name="connsiteX221" fmla="*/ 481441 w 646368"/>
                      <a:gd name="connsiteY221" fmla="*/ 433760 h 748564"/>
                      <a:gd name="connsiteX222" fmla="*/ 481441 w 646368"/>
                      <a:gd name="connsiteY222" fmla="*/ 429204 h 748564"/>
                      <a:gd name="connsiteX223" fmla="*/ 405201 w 646368"/>
                      <a:gd name="connsiteY223" fmla="*/ 473223 h 748564"/>
                      <a:gd name="connsiteX224" fmla="*/ 405201 w 646368"/>
                      <a:gd name="connsiteY224" fmla="*/ 440676 h 748564"/>
                      <a:gd name="connsiteX225" fmla="*/ 481441 w 646368"/>
                      <a:gd name="connsiteY225" fmla="*/ 396495 h 748564"/>
                      <a:gd name="connsiteX226" fmla="*/ 481441 w 646368"/>
                      <a:gd name="connsiteY226" fmla="*/ 392101 h 748564"/>
                      <a:gd name="connsiteX227" fmla="*/ 405201 w 646368"/>
                      <a:gd name="connsiteY227" fmla="*/ 436120 h 748564"/>
                      <a:gd name="connsiteX228" fmla="*/ 405201 w 646368"/>
                      <a:gd name="connsiteY228" fmla="*/ 403574 h 748564"/>
                      <a:gd name="connsiteX229" fmla="*/ 481441 w 646368"/>
                      <a:gd name="connsiteY229" fmla="*/ 359473 h 748564"/>
                      <a:gd name="connsiteX230" fmla="*/ 481441 w 646368"/>
                      <a:gd name="connsiteY230" fmla="*/ 354998 h 748564"/>
                      <a:gd name="connsiteX231" fmla="*/ 405201 w 646368"/>
                      <a:gd name="connsiteY231" fmla="*/ 398692 h 748564"/>
                      <a:gd name="connsiteX232" fmla="*/ 405201 w 646368"/>
                      <a:gd name="connsiteY232" fmla="*/ 366145 h 748564"/>
                      <a:gd name="connsiteX233" fmla="*/ 481441 w 646368"/>
                      <a:gd name="connsiteY233" fmla="*/ 322045 h 748564"/>
                      <a:gd name="connsiteX234" fmla="*/ 481441 w 646368"/>
                      <a:gd name="connsiteY234" fmla="*/ 317896 h 748564"/>
                      <a:gd name="connsiteX235" fmla="*/ 405201 w 646368"/>
                      <a:gd name="connsiteY235" fmla="*/ 361996 h 748564"/>
                      <a:gd name="connsiteX236" fmla="*/ 405201 w 646368"/>
                      <a:gd name="connsiteY236" fmla="*/ 329449 h 748564"/>
                      <a:gd name="connsiteX237" fmla="*/ 481441 w 646368"/>
                      <a:gd name="connsiteY237" fmla="*/ 285349 h 748564"/>
                      <a:gd name="connsiteX238" fmla="*/ 481441 w 646368"/>
                      <a:gd name="connsiteY238" fmla="*/ 280793 h 748564"/>
                      <a:gd name="connsiteX239" fmla="*/ 405201 w 646368"/>
                      <a:gd name="connsiteY239" fmla="*/ 324812 h 748564"/>
                      <a:gd name="connsiteX240" fmla="*/ 405201 w 646368"/>
                      <a:gd name="connsiteY240" fmla="*/ 292266 h 748564"/>
                      <a:gd name="connsiteX241" fmla="*/ 481441 w 646368"/>
                      <a:gd name="connsiteY241" fmla="*/ 248247 h 748564"/>
                      <a:gd name="connsiteX242" fmla="*/ 481441 w 646368"/>
                      <a:gd name="connsiteY242" fmla="*/ 243690 h 748564"/>
                      <a:gd name="connsiteX243" fmla="*/ 405201 w 646368"/>
                      <a:gd name="connsiteY243" fmla="*/ 287790 h 748564"/>
                      <a:gd name="connsiteX244" fmla="*/ 405201 w 646368"/>
                      <a:gd name="connsiteY244" fmla="*/ 255244 h 748564"/>
                      <a:gd name="connsiteX245" fmla="*/ 481441 w 646368"/>
                      <a:gd name="connsiteY245" fmla="*/ 211144 h 748564"/>
                      <a:gd name="connsiteX246" fmla="*/ 481441 w 646368"/>
                      <a:gd name="connsiteY246" fmla="*/ 206588 h 748564"/>
                      <a:gd name="connsiteX247" fmla="*/ 405201 w 646368"/>
                      <a:gd name="connsiteY247" fmla="*/ 250688 h 748564"/>
                      <a:gd name="connsiteX248" fmla="*/ 405201 w 646368"/>
                      <a:gd name="connsiteY248" fmla="*/ 218141 h 748564"/>
                      <a:gd name="connsiteX249" fmla="*/ 481441 w 646368"/>
                      <a:gd name="connsiteY249" fmla="*/ 174122 h 748564"/>
                      <a:gd name="connsiteX250" fmla="*/ 481441 w 646368"/>
                      <a:gd name="connsiteY250" fmla="*/ 169403 h 748564"/>
                      <a:gd name="connsiteX251" fmla="*/ 405201 w 646368"/>
                      <a:gd name="connsiteY251" fmla="*/ 213585 h 748564"/>
                      <a:gd name="connsiteX252" fmla="*/ 405201 w 646368"/>
                      <a:gd name="connsiteY252" fmla="*/ 181039 h 748564"/>
                      <a:gd name="connsiteX253" fmla="*/ 481441 w 646368"/>
                      <a:gd name="connsiteY253" fmla="*/ 136938 h 748564"/>
                      <a:gd name="connsiteX254" fmla="*/ 481441 w 646368"/>
                      <a:gd name="connsiteY254" fmla="*/ 132382 h 748564"/>
                      <a:gd name="connsiteX255" fmla="*/ 405201 w 646368"/>
                      <a:gd name="connsiteY255" fmla="*/ 176482 h 748564"/>
                      <a:gd name="connsiteX256" fmla="*/ 405201 w 646368"/>
                      <a:gd name="connsiteY256" fmla="*/ 143936 h 748564"/>
                      <a:gd name="connsiteX257" fmla="*/ 481441 w 646368"/>
                      <a:gd name="connsiteY257" fmla="*/ 99917 h 748564"/>
                      <a:gd name="connsiteX258" fmla="*/ 561830 w 646368"/>
                      <a:gd name="connsiteY258" fmla="*/ 419928 h 748564"/>
                      <a:gd name="connsiteX259" fmla="*/ 485428 w 646368"/>
                      <a:gd name="connsiteY259" fmla="*/ 463784 h 748564"/>
                      <a:gd name="connsiteX260" fmla="*/ 485428 w 646368"/>
                      <a:gd name="connsiteY260" fmla="*/ 431238 h 748564"/>
                      <a:gd name="connsiteX261" fmla="*/ 561830 w 646368"/>
                      <a:gd name="connsiteY261" fmla="*/ 387138 h 748564"/>
                      <a:gd name="connsiteX262" fmla="*/ 561830 w 646368"/>
                      <a:gd name="connsiteY262" fmla="*/ 382825 h 748564"/>
                      <a:gd name="connsiteX263" fmla="*/ 485428 w 646368"/>
                      <a:gd name="connsiteY263" fmla="*/ 426844 h 748564"/>
                      <a:gd name="connsiteX264" fmla="*/ 485428 w 646368"/>
                      <a:gd name="connsiteY264" fmla="*/ 394298 h 748564"/>
                      <a:gd name="connsiteX265" fmla="*/ 561830 w 646368"/>
                      <a:gd name="connsiteY265" fmla="*/ 350198 h 748564"/>
                      <a:gd name="connsiteX266" fmla="*/ 561830 w 646368"/>
                      <a:gd name="connsiteY266" fmla="*/ 345723 h 748564"/>
                      <a:gd name="connsiteX267" fmla="*/ 485428 w 646368"/>
                      <a:gd name="connsiteY267" fmla="*/ 389741 h 748564"/>
                      <a:gd name="connsiteX268" fmla="*/ 485428 w 646368"/>
                      <a:gd name="connsiteY268" fmla="*/ 357195 h 748564"/>
                      <a:gd name="connsiteX269" fmla="*/ 561830 w 646368"/>
                      <a:gd name="connsiteY269" fmla="*/ 313095 h 748564"/>
                      <a:gd name="connsiteX270" fmla="*/ 561830 w 646368"/>
                      <a:gd name="connsiteY270" fmla="*/ 308620 h 748564"/>
                      <a:gd name="connsiteX271" fmla="*/ 485428 w 646368"/>
                      <a:gd name="connsiteY271" fmla="*/ 352639 h 748564"/>
                      <a:gd name="connsiteX272" fmla="*/ 485428 w 646368"/>
                      <a:gd name="connsiteY272" fmla="*/ 320092 h 748564"/>
                      <a:gd name="connsiteX273" fmla="*/ 561830 w 646368"/>
                      <a:gd name="connsiteY273" fmla="*/ 275992 h 748564"/>
                      <a:gd name="connsiteX274" fmla="*/ 561830 w 646368"/>
                      <a:gd name="connsiteY274" fmla="*/ 271517 h 748564"/>
                      <a:gd name="connsiteX275" fmla="*/ 485428 w 646368"/>
                      <a:gd name="connsiteY275" fmla="*/ 315617 h 748564"/>
                      <a:gd name="connsiteX276" fmla="*/ 485428 w 646368"/>
                      <a:gd name="connsiteY276" fmla="*/ 283071 h 748564"/>
                      <a:gd name="connsiteX277" fmla="*/ 561830 w 646368"/>
                      <a:gd name="connsiteY277" fmla="*/ 239052 h 748564"/>
                      <a:gd name="connsiteX278" fmla="*/ 561830 w 646368"/>
                      <a:gd name="connsiteY278" fmla="*/ 234414 h 748564"/>
                      <a:gd name="connsiteX279" fmla="*/ 485428 w 646368"/>
                      <a:gd name="connsiteY279" fmla="*/ 278515 h 748564"/>
                      <a:gd name="connsiteX280" fmla="*/ 485428 w 646368"/>
                      <a:gd name="connsiteY280" fmla="*/ 245968 h 748564"/>
                      <a:gd name="connsiteX281" fmla="*/ 561830 w 646368"/>
                      <a:gd name="connsiteY281" fmla="*/ 201950 h 748564"/>
                      <a:gd name="connsiteX282" fmla="*/ 561830 w 646368"/>
                      <a:gd name="connsiteY282" fmla="*/ 197393 h 748564"/>
                      <a:gd name="connsiteX283" fmla="*/ 485428 w 646368"/>
                      <a:gd name="connsiteY283" fmla="*/ 241412 h 748564"/>
                      <a:gd name="connsiteX284" fmla="*/ 485428 w 646368"/>
                      <a:gd name="connsiteY284" fmla="*/ 208866 h 748564"/>
                      <a:gd name="connsiteX285" fmla="*/ 561830 w 646368"/>
                      <a:gd name="connsiteY285" fmla="*/ 164765 h 748564"/>
                      <a:gd name="connsiteX286" fmla="*/ 561830 w 646368"/>
                      <a:gd name="connsiteY286" fmla="*/ 160128 h 748564"/>
                      <a:gd name="connsiteX287" fmla="*/ 485428 w 646368"/>
                      <a:gd name="connsiteY287" fmla="*/ 204309 h 748564"/>
                      <a:gd name="connsiteX288" fmla="*/ 485428 w 646368"/>
                      <a:gd name="connsiteY288" fmla="*/ 171763 h 748564"/>
                      <a:gd name="connsiteX289" fmla="*/ 561830 w 646368"/>
                      <a:gd name="connsiteY289" fmla="*/ 127663 h 748564"/>
                      <a:gd name="connsiteX290" fmla="*/ 561830 w 646368"/>
                      <a:gd name="connsiteY290" fmla="*/ 123106 h 748564"/>
                      <a:gd name="connsiteX291" fmla="*/ 485428 w 646368"/>
                      <a:gd name="connsiteY291" fmla="*/ 167206 h 748564"/>
                      <a:gd name="connsiteX292" fmla="*/ 485428 w 646368"/>
                      <a:gd name="connsiteY292" fmla="*/ 134660 h 748564"/>
                      <a:gd name="connsiteX293" fmla="*/ 561830 w 646368"/>
                      <a:gd name="connsiteY293" fmla="*/ 90641 h 748564"/>
                      <a:gd name="connsiteX294" fmla="*/ 561830 w 646368"/>
                      <a:gd name="connsiteY294" fmla="*/ 86004 h 748564"/>
                      <a:gd name="connsiteX295" fmla="*/ 485428 w 646368"/>
                      <a:gd name="connsiteY295" fmla="*/ 130104 h 748564"/>
                      <a:gd name="connsiteX296" fmla="*/ 485428 w 646368"/>
                      <a:gd name="connsiteY296" fmla="*/ 97557 h 748564"/>
                      <a:gd name="connsiteX297" fmla="*/ 561830 w 646368"/>
                      <a:gd name="connsiteY297" fmla="*/ 53538 h 748564"/>
                      <a:gd name="connsiteX298" fmla="*/ 642138 w 646368"/>
                      <a:gd name="connsiteY298" fmla="*/ 373550 h 748564"/>
                      <a:gd name="connsiteX299" fmla="*/ 565817 w 646368"/>
                      <a:gd name="connsiteY299" fmla="*/ 417569 h 748564"/>
                      <a:gd name="connsiteX300" fmla="*/ 565817 w 646368"/>
                      <a:gd name="connsiteY300" fmla="*/ 385022 h 748564"/>
                      <a:gd name="connsiteX301" fmla="*/ 642138 w 646368"/>
                      <a:gd name="connsiteY301" fmla="*/ 340922 h 748564"/>
                      <a:gd name="connsiteX302" fmla="*/ 642138 w 646368"/>
                      <a:gd name="connsiteY302" fmla="*/ 336447 h 748564"/>
                      <a:gd name="connsiteX303" fmla="*/ 565817 w 646368"/>
                      <a:gd name="connsiteY303" fmla="*/ 380466 h 748564"/>
                      <a:gd name="connsiteX304" fmla="*/ 565817 w 646368"/>
                      <a:gd name="connsiteY304" fmla="*/ 347920 h 748564"/>
                      <a:gd name="connsiteX305" fmla="*/ 642138 w 646368"/>
                      <a:gd name="connsiteY305" fmla="*/ 303819 h 748564"/>
                      <a:gd name="connsiteX306" fmla="*/ 642138 w 646368"/>
                      <a:gd name="connsiteY306" fmla="*/ 299344 h 748564"/>
                      <a:gd name="connsiteX307" fmla="*/ 565817 w 646368"/>
                      <a:gd name="connsiteY307" fmla="*/ 343444 h 748564"/>
                      <a:gd name="connsiteX308" fmla="*/ 565817 w 646368"/>
                      <a:gd name="connsiteY308" fmla="*/ 310898 h 748564"/>
                      <a:gd name="connsiteX309" fmla="*/ 642138 w 646368"/>
                      <a:gd name="connsiteY309" fmla="*/ 266879 h 748564"/>
                      <a:gd name="connsiteX310" fmla="*/ 642138 w 646368"/>
                      <a:gd name="connsiteY310" fmla="*/ 262242 h 748564"/>
                      <a:gd name="connsiteX311" fmla="*/ 565817 w 646368"/>
                      <a:gd name="connsiteY311" fmla="*/ 306342 h 748564"/>
                      <a:gd name="connsiteX312" fmla="*/ 565817 w 646368"/>
                      <a:gd name="connsiteY312" fmla="*/ 273795 h 748564"/>
                      <a:gd name="connsiteX313" fmla="*/ 642138 w 646368"/>
                      <a:gd name="connsiteY313" fmla="*/ 229777 h 748564"/>
                      <a:gd name="connsiteX314" fmla="*/ 642138 w 646368"/>
                      <a:gd name="connsiteY314" fmla="*/ 225220 h 748564"/>
                      <a:gd name="connsiteX315" fmla="*/ 565817 w 646368"/>
                      <a:gd name="connsiteY315" fmla="*/ 268507 h 748564"/>
                      <a:gd name="connsiteX316" fmla="*/ 565817 w 646368"/>
                      <a:gd name="connsiteY316" fmla="*/ 235960 h 748564"/>
                      <a:gd name="connsiteX317" fmla="*/ 642138 w 646368"/>
                      <a:gd name="connsiteY317" fmla="*/ 191860 h 748564"/>
                      <a:gd name="connsiteX318" fmla="*/ 642138 w 646368"/>
                      <a:gd name="connsiteY318" fmla="*/ 187955 h 748564"/>
                      <a:gd name="connsiteX319" fmla="*/ 565817 w 646368"/>
                      <a:gd name="connsiteY319" fmla="*/ 232136 h 748564"/>
                      <a:gd name="connsiteX320" fmla="*/ 565817 w 646368"/>
                      <a:gd name="connsiteY320" fmla="*/ 199590 h 748564"/>
                      <a:gd name="connsiteX321" fmla="*/ 642138 w 646368"/>
                      <a:gd name="connsiteY321" fmla="*/ 155490 h 748564"/>
                      <a:gd name="connsiteX322" fmla="*/ 642138 w 646368"/>
                      <a:gd name="connsiteY322" fmla="*/ 150933 h 748564"/>
                      <a:gd name="connsiteX323" fmla="*/ 565817 w 646368"/>
                      <a:gd name="connsiteY323" fmla="*/ 195034 h 748564"/>
                      <a:gd name="connsiteX324" fmla="*/ 565817 w 646368"/>
                      <a:gd name="connsiteY324" fmla="*/ 162487 h 748564"/>
                      <a:gd name="connsiteX325" fmla="*/ 642138 w 646368"/>
                      <a:gd name="connsiteY325" fmla="*/ 118468 h 748564"/>
                      <a:gd name="connsiteX326" fmla="*/ 642138 w 646368"/>
                      <a:gd name="connsiteY326" fmla="*/ 113830 h 748564"/>
                      <a:gd name="connsiteX327" fmla="*/ 565817 w 646368"/>
                      <a:gd name="connsiteY327" fmla="*/ 157931 h 748564"/>
                      <a:gd name="connsiteX328" fmla="*/ 565817 w 646368"/>
                      <a:gd name="connsiteY328" fmla="*/ 125385 h 748564"/>
                      <a:gd name="connsiteX329" fmla="*/ 642138 w 646368"/>
                      <a:gd name="connsiteY329" fmla="*/ 81284 h 748564"/>
                      <a:gd name="connsiteX330" fmla="*/ 642138 w 646368"/>
                      <a:gd name="connsiteY330" fmla="*/ 76728 h 748564"/>
                      <a:gd name="connsiteX331" fmla="*/ 565817 w 646368"/>
                      <a:gd name="connsiteY331" fmla="*/ 120828 h 748564"/>
                      <a:gd name="connsiteX332" fmla="*/ 565817 w 646368"/>
                      <a:gd name="connsiteY332" fmla="*/ 88282 h 748564"/>
                      <a:gd name="connsiteX333" fmla="*/ 642138 w 646368"/>
                      <a:gd name="connsiteY333" fmla="*/ 44263 h 748564"/>
                      <a:gd name="connsiteX334" fmla="*/ 642138 w 646368"/>
                      <a:gd name="connsiteY334" fmla="*/ 39625 h 748564"/>
                      <a:gd name="connsiteX335" fmla="*/ 565817 w 646368"/>
                      <a:gd name="connsiteY335" fmla="*/ 83644 h 748564"/>
                      <a:gd name="connsiteX336" fmla="*/ 565817 w 646368"/>
                      <a:gd name="connsiteY336" fmla="*/ 51098 h 748564"/>
                      <a:gd name="connsiteX337" fmla="*/ 642138 w 646368"/>
                      <a:gd name="connsiteY337" fmla="*/ 6916 h 748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</a:cxnLst>
                    <a:rect l="l" t="t" r="r" b="b"/>
                    <a:pathLst>
                      <a:path w="646368" h="748564">
                        <a:moveTo>
                          <a:pt x="976" y="372492"/>
                        </a:moveTo>
                        <a:lnTo>
                          <a:pt x="0" y="373062"/>
                        </a:lnTo>
                        <a:lnTo>
                          <a:pt x="0" y="748564"/>
                        </a:lnTo>
                        <a:lnTo>
                          <a:pt x="3906" y="746367"/>
                        </a:lnTo>
                        <a:lnTo>
                          <a:pt x="164521" y="653610"/>
                        </a:lnTo>
                        <a:lnTo>
                          <a:pt x="240924" y="609510"/>
                        </a:lnTo>
                        <a:lnTo>
                          <a:pt x="244911" y="607232"/>
                        </a:lnTo>
                        <a:lnTo>
                          <a:pt x="321150" y="563213"/>
                        </a:lnTo>
                        <a:lnTo>
                          <a:pt x="325219" y="560853"/>
                        </a:lnTo>
                        <a:lnTo>
                          <a:pt x="401540" y="516835"/>
                        </a:lnTo>
                        <a:lnTo>
                          <a:pt x="405526" y="514475"/>
                        </a:lnTo>
                        <a:lnTo>
                          <a:pt x="481766" y="470456"/>
                        </a:lnTo>
                        <a:lnTo>
                          <a:pt x="485753" y="468178"/>
                        </a:lnTo>
                        <a:lnTo>
                          <a:pt x="562155" y="423996"/>
                        </a:lnTo>
                        <a:lnTo>
                          <a:pt x="566142" y="421800"/>
                        </a:lnTo>
                        <a:lnTo>
                          <a:pt x="642463" y="377618"/>
                        </a:lnTo>
                        <a:lnTo>
                          <a:pt x="646369" y="375502"/>
                        </a:lnTo>
                        <a:lnTo>
                          <a:pt x="646369" y="0"/>
                        </a:lnTo>
                        <a:close/>
                        <a:moveTo>
                          <a:pt x="80308" y="697955"/>
                        </a:moveTo>
                        <a:lnTo>
                          <a:pt x="3906" y="741974"/>
                        </a:lnTo>
                        <a:lnTo>
                          <a:pt x="3906" y="709427"/>
                        </a:lnTo>
                        <a:lnTo>
                          <a:pt x="80308" y="665408"/>
                        </a:lnTo>
                        <a:close/>
                        <a:moveTo>
                          <a:pt x="80308" y="660852"/>
                        </a:moveTo>
                        <a:lnTo>
                          <a:pt x="3906" y="704871"/>
                        </a:lnTo>
                        <a:lnTo>
                          <a:pt x="3906" y="672325"/>
                        </a:lnTo>
                        <a:lnTo>
                          <a:pt x="80308" y="628306"/>
                        </a:lnTo>
                        <a:close/>
                        <a:moveTo>
                          <a:pt x="80308" y="623668"/>
                        </a:moveTo>
                        <a:lnTo>
                          <a:pt x="3906" y="667849"/>
                        </a:lnTo>
                        <a:lnTo>
                          <a:pt x="3906" y="635303"/>
                        </a:lnTo>
                        <a:lnTo>
                          <a:pt x="80308" y="591284"/>
                        </a:lnTo>
                        <a:close/>
                        <a:moveTo>
                          <a:pt x="80308" y="586646"/>
                        </a:moveTo>
                        <a:lnTo>
                          <a:pt x="3906" y="630747"/>
                        </a:lnTo>
                        <a:lnTo>
                          <a:pt x="3906" y="598200"/>
                        </a:lnTo>
                        <a:lnTo>
                          <a:pt x="80308" y="554181"/>
                        </a:lnTo>
                        <a:close/>
                        <a:moveTo>
                          <a:pt x="80308" y="549544"/>
                        </a:moveTo>
                        <a:lnTo>
                          <a:pt x="3906" y="593644"/>
                        </a:lnTo>
                        <a:lnTo>
                          <a:pt x="3906" y="561098"/>
                        </a:lnTo>
                        <a:lnTo>
                          <a:pt x="80308" y="516997"/>
                        </a:lnTo>
                        <a:close/>
                        <a:moveTo>
                          <a:pt x="80308" y="512441"/>
                        </a:moveTo>
                        <a:lnTo>
                          <a:pt x="3906" y="556541"/>
                        </a:lnTo>
                        <a:lnTo>
                          <a:pt x="3906" y="523995"/>
                        </a:lnTo>
                        <a:lnTo>
                          <a:pt x="79982" y="480057"/>
                        </a:lnTo>
                        <a:close/>
                        <a:moveTo>
                          <a:pt x="80308" y="475338"/>
                        </a:moveTo>
                        <a:lnTo>
                          <a:pt x="3906" y="519438"/>
                        </a:lnTo>
                        <a:lnTo>
                          <a:pt x="3906" y="486892"/>
                        </a:lnTo>
                        <a:lnTo>
                          <a:pt x="80308" y="442873"/>
                        </a:lnTo>
                        <a:close/>
                        <a:moveTo>
                          <a:pt x="80308" y="438235"/>
                        </a:moveTo>
                        <a:lnTo>
                          <a:pt x="3906" y="482254"/>
                        </a:lnTo>
                        <a:lnTo>
                          <a:pt x="3906" y="449708"/>
                        </a:lnTo>
                        <a:lnTo>
                          <a:pt x="80308" y="405608"/>
                        </a:lnTo>
                        <a:close/>
                        <a:moveTo>
                          <a:pt x="80308" y="401133"/>
                        </a:moveTo>
                        <a:lnTo>
                          <a:pt x="3906" y="445151"/>
                        </a:lnTo>
                        <a:lnTo>
                          <a:pt x="3906" y="412605"/>
                        </a:lnTo>
                        <a:lnTo>
                          <a:pt x="80308" y="368505"/>
                        </a:lnTo>
                        <a:close/>
                        <a:moveTo>
                          <a:pt x="80308" y="364030"/>
                        </a:moveTo>
                        <a:lnTo>
                          <a:pt x="3906" y="408049"/>
                        </a:lnTo>
                        <a:lnTo>
                          <a:pt x="3906" y="375502"/>
                        </a:lnTo>
                        <a:lnTo>
                          <a:pt x="80308" y="331321"/>
                        </a:lnTo>
                        <a:close/>
                        <a:moveTo>
                          <a:pt x="160697" y="651576"/>
                        </a:moveTo>
                        <a:lnTo>
                          <a:pt x="84295" y="695676"/>
                        </a:lnTo>
                        <a:lnTo>
                          <a:pt x="84295" y="663130"/>
                        </a:lnTo>
                        <a:lnTo>
                          <a:pt x="160697" y="619111"/>
                        </a:lnTo>
                        <a:close/>
                        <a:moveTo>
                          <a:pt x="160697" y="614555"/>
                        </a:moveTo>
                        <a:lnTo>
                          <a:pt x="84295" y="658574"/>
                        </a:lnTo>
                        <a:lnTo>
                          <a:pt x="84295" y="626027"/>
                        </a:lnTo>
                        <a:lnTo>
                          <a:pt x="160697" y="581927"/>
                        </a:lnTo>
                        <a:close/>
                        <a:moveTo>
                          <a:pt x="160697" y="577371"/>
                        </a:moveTo>
                        <a:lnTo>
                          <a:pt x="84295" y="621471"/>
                        </a:lnTo>
                        <a:lnTo>
                          <a:pt x="84295" y="588925"/>
                        </a:lnTo>
                        <a:lnTo>
                          <a:pt x="160697" y="544824"/>
                        </a:lnTo>
                        <a:close/>
                        <a:moveTo>
                          <a:pt x="160697" y="540268"/>
                        </a:moveTo>
                        <a:lnTo>
                          <a:pt x="84295" y="584368"/>
                        </a:lnTo>
                        <a:lnTo>
                          <a:pt x="84295" y="551822"/>
                        </a:lnTo>
                        <a:lnTo>
                          <a:pt x="160697" y="507803"/>
                        </a:lnTo>
                        <a:close/>
                        <a:moveTo>
                          <a:pt x="160697" y="503165"/>
                        </a:moveTo>
                        <a:lnTo>
                          <a:pt x="84295" y="547266"/>
                        </a:lnTo>
                        <a:lnTo>
                          <a:pt x="84295" y="514719"/>
                        </a:lnTo>
                        <a:lnTo>
                          <a:pt x="160697" y="470700"/>
                        </a:lnTo>
                        <a:close/>
                        <a:moveTo>
                          <a:pt x="160697" y="466063"/>
                        </a:moveTo>
                        <a:lnTo>
                          <a:pt x="84295" y="510244"/>
                        </a:lnTo>
                        <a:lnTo>
                          <a:pt x="84295" y="477698"/>
                        </a:lnTo>
                        <a:lnTo>
                          <a:pt x="160697" y="433679"/>
                        </a:lnTo>
                        <a:close/>
                        <a:moveTo>
                          <a:pt x="160697" y="428960"/>
                        </a:moveTo>
                        <a:lnTo>
                          <a:pt x="83969" y="472735"/>
                        </a:lnTo>
                        <a:lnTo>
                          <a:pt x="83969" y="440188"/>
                        </a:lnTo>
                        <a:lnTo>
                          <a:pt x="160372" y="396088"/>
                        </a:lnTo>
                        <a:close/>
                        <a:moveTo>
                          <a:pt x="160697" y="391857"/>
                        </a:moveTo>
                        <a:lnTo>
                          <a:pt x="84295" y="435957"/>
                        </a:lnTo>
                        <a:lnTo>
                          <a:pt x="84295" y="403411"/>
                        </a:lnTo>
                        <a:lnTo>
                          <a:pt x="160697" y="359229"/>
                        </a:lnTo>
                        <a:close/>
                        <a:moveTo>
                          <a:pt x="160697" y="354754"/>
                        </a:moveTo>
                        <a:lnTo>
                          <a:pt x="83969" y="398692"/>
                        </a:lnTo>
                        <a:lnTo>
                          <a:pt x="83969" y="366145"/>
                        </a:lnTo>
                        <a:lnTo>
                          <a:pt x="160372" y="322045"/>
                        </a:lnTo>
                        <a:close/>
                        <a:moveTo>
                          <a:pt x="160697" y="317733"/>
                        </a:moveTo>
                        <a:lnTo>
                          <a:pt x="84295" y="361752"/>
                        </a:lnTo>
                        <a:lnTo>
                          <a:pt x="84295" y="329205"/>
                        </a:lnTo>
                        <a:lnTo>
                          <a:pt x="160372" y="284780"/>
                        </a:lnTo>
                        <a:close/>
                        <a:moveTo>
                          <a:pt x="240924" y="605279"/>
                        </a:moveTo>
                        <a:lnTo>
                          <a:pt x="164521" y="649298"/>
                        </a:lnTo>
                        <a:lnTo>
                          <a:pt x="164521" y="616752"/>
                        </a:lnTo>
                        <a:lnTo>
                          <a:pt x="240924" y="572652"/>
                        </a:lnTo>
                        <a:close/>
                        <a:moveTo>
                          <a:pt x="240924" y="568095"/>
                        </a:moveTo>
                        <a:lnTo>
                          <a:pt x="164521" y="612195"/>
                        </a:lnTo>
                        <a:lnTo>
                          <a:pt x="164521" y="579649"/>
                        </a:lnTo>
                        <a:lnTo>
                          <a:pt x="240924" y="535630"/>
                        </a:lnTo>
                        <a:close/>
                        <a:moveTo>
                          <a:pt x="240924" y="530992"/>
                        </a:moveTo>
                        <a:lnTo>
                          <a:pt x="164521" y="575092"/>
                        </a:lnTo>
                        <a:lnTo>
                          <a:pt x="164521" y="542546"/>
                        </a:lnTo>
                        <a:lnTo>
                          <a:pt x="240924" y="498527"/>
                        </a:lnTo>
                        <a:close/>
                        <a:moveTo>
                          <a:pt x="240924" y="493890"/>
                        </a:moveTo>
                        <a:lnTo>
                          <a:pt x="164521" y="538071"/>
                        </a:lnTo>
                        <a:lnTo>
                          <a:pt x="164521" y="505525"/>
                        </a:lnTo>
                        <a:lnTo>
                          <a:pt x="240924" y="461506"/>
                        </a:lnTo>
                        <a:close/>
                        <a:moveTo>
                          <a:pt x="240924" y="456787"/>
                        </a:moveTo>
                        <a:lnTo>
                          <a:pt x="164521" y="500806"/>
                        </a:lnTo>
                        <a:lnTo>
                          <a:pt x="164521" y="468259"/>
                        </a:lnTo>
                        <a:lnTo>
                          <a:pt x="240924" y="424159"/>
                        </a:lnTo>
                        <a:close/>
                        <a:moveTo>
                          <a:pt x="240924" y="419684"/>
                        </a:moveTo>
                        <a:lnTo>
                          <a:pt x="164196" y="463784"/>
                        </a:lnTo>
                        <a:lnTo>
                          <a:pt x="164196" y="431238"/>
                        </a:lnTo>
                        <a:lnTo>
                          <a:pt x="240598" y="387057"/>
                        </a:lnTo>
                        <a:close/>
                        <a:moveTo>
                          <a:pt x="240924" y="382581"/>
                        </a:moveTo>
                        <a:lnTo>
                          <a:pt x="164521" y="426682"/>
                        </a:lnTo>
                        <a:lnTo>
                          <a:pt x="164521" y="394135"/>
                        </a:lnTo>
                        <a:lnTo>
                          <a:pt x="240598" y="349872"/>
                        </a:lnTo>
                        <a:close/>
                        <a:moveTo>
                          <a:pt x="240924" y="345560"/>
                        </a:moveTo>
                        <a:lnTo>
                          <a:pt x="164521" y="389579"/>
                        </a:lnTo>
                        <a:lnTo>
                          <a:pt x="164521" y="357033"/>
                        </a:lnTo>
                        <a:lnTo>
                          <a:pt x="240924" y="312851"/>
                        </a:lnTo>
                        <a:close/>
                        <a:moveTo>
                          <a:pt x="240924" y="308457"/>
                        </a:moveTo>
                        <a:lnTo>
                          <a:pt x="164521" y="352476"/>
                        </a:lnTo>
                        <a:lnTo>
                          <a:pt x="164521" y="319930"/>
                        </a:lnTo>
                        <a:lnTo>
                          <a:pt x="240924" y="275748"/>
                        </a:lnTo>
                        <a:close/>
                        <a:moveTo>
                          <a:pt x="240924" y="271355"/>
                        </a:moveTo>
                        <a:lnTo>
                          <a:pt x="164521" y="315373"/>
                        </a:lnTo>
                        <a:lnTo>
                          <a:pt x="164521" y="282827"/>
                        </a:lnTo>
                        <a:lnTo>
                          <a:pt x="240924" y="238808"/>
                        </a:lnTo>
                        <a:close/>
                        <a:moveTo>
                          <a:pt x="321150" y="558819"/>
                        </a:moveTo>
                        <a:lnTo>
                          <a:pt x="244911" y="602920"/>
                        </a:lnTo>
                        <a:lnTo>
                          <a:pt x="244911" y="570373"/>
                        </a:lnTo>
                        <a:lnTo>
                          <a:pt x="321150" y="526355"/>
                        </a:lnTo>
                        <a:close/>
                        <a:moveTo>
                          <a:pt x="321150" y="521717"/>
                        </a:moveTo>
                        <a:lnTo>
                          <a:pt x="244911" y="565817"/>
                        </a:lnTo>
                        <a:lnTo>
                          <a:pt x="244911" y="533271"/>
                        </a:lnTo>
                        <a:lnTo>
                          <a:pt x="321150" y="489252"/>
                        </a:lnTo>
                        <a:close/>
                        <a:moveTo>
                          <a:pt x="321150" y="484614"/>
                        </a:moveTo>
                        <a:lnTo>
                          <a:pt x="244585" y="528877"/>
                        </a:lnTo>
                        <a:lnTo>
                          <a:pt x="244585" y="496331"/>
                        </a:lnTo>
                        <a:lnTo>
                          <a:pt x="320825" y="452312"/>
                        </a:lnTo>
                        <a:close/>
                        <a:moveTo>
                          <a:pt x="321150" y="447511"/>
                        </a:moveTo>
                        <a:lnTo>
                          <a:pt x="244911" y="491693"/>
                        </a:lnTo>
                        <a:lnTo>
                          <a:pt x="244911" y="459146"/>
                        </a:lnTo>
                        <a:lnTo>
                          <a:pt x="321150" y="415046"/>
                        </a:lnTo>
                        <a:close/>
                        <a:moveTo>
                          <a:pt x="321150" y="410408"/>
                        </a:moveTo>
                        <a:lnTo>
                          <a:pt x="244911" y="454508"/>
                        </a:lnTo>
                        <a:lnTo>
                          <a:pt x="244911" y="421962"/>
                        </a:lnTo>
                        <a:lnTo>
                          <a:pt x="321150" y="377862"/>
                        </a:lnTo>
                        <a:close/>
                        <a:moveTo>
                          <a:pt x="321150" y="373387"/>
                        </a:moveTo>
                        <a:lnTo>
                          <a:pt x="244911" y="417406"/>
                        </a:lnTo>
                        <a:lnTo>
                          <a:pt x="244911" y="384859"/>
                        </a:lnTo>
                        <a:lnTo>
                          <a:pt x="321150" y="340678"/>
                        </a:lnTo>
                        <a:close/>
                        <a:moveTo>
                          <a:pt x="321150" y="336284"/>
                        </a:moveTo>
                        <a:lnTo>
                          <a:pt x="244911" y="380303"/>
                        </a:lnTo>
                        <a:lnTo>
                          <a:pt x="244911" y="347757"/>
                        </a:lnTo>
                        <a:lnTo>
                          <a:pt x="321150" y="303575"/>
                        </a:lnTo>
                        <a:close/>
                        <a:moveTo>
                          <a:pt x="321150" y="299181"/>
                        </a:moveTo>
                        <a:lnTo>
                          <a:pt x="244911" y="343200"/>
                        </a:lnTo>
                        <a:lnTo>
                          <a:pt x="244911" y="310654"/>
                        </a:lnTo>
                        <a:lnTo>
                          <a:pt x="321150" y="266635"/>
                        </a:lnTo>
                        <a:close/>
                        <a:moveTo>
                          <a:pt x="321150" y="262079"/>
                        </a:moveTo>
                        <a:lnTo>
                          <a:pt x="244911" y="306098"/>
                        </a:lnTo>
                        <a:lnTo>
                          <a:pt x="244911" y="273551"/>
                        </a:lnTo>
                        <a:lnTo>
                          <a:pt x="321150" y="229532"/>
                        </a:lnTo>
                        <a:close/>
                        <a:moveTo>
                          <a:pt x="321150" y="224976"/>
                        </a:moveTo>
                        <a:lnTo>
                          <a:pt x="244585" y="268507"/>
                        </a:lnTo>
                        <a:lnTo>
                          <a:pt x="244585" y="235960"/>
                        </a:lnTo>
                        <a:lnTo>
                          <a:pt x="320825" y="191942"/>
                        </a:lnTo>
                        <a:close/>
                        <a:moveTo>
                          <a:pt x="401214" y="512604"/>
                        </a:moveTo>
                        <a:lnTo>
                          <a:pt x="324893" y="556704"/>
                        </a:lnTo>
                        <a:lnTo>
                          <a:pt x="324893" y="524158"/>
                        </a:lnTo>
                        <a:lnTo>
                          <a:pt x="401214" y="480057"/>
                        </a:lnTo>
                        <a:close/>
                        <a:moveTo>
                          <a:pt x="401214" y="475501"/>
                        </a:moveTo>
                        <a:lnTo>
                          <a:pt x="324893" y="519682"/>
                        </a:lnTo>
                        <a:lnTo>
                          <a:pt x="324893" y="487136"/>
                        </a:lnTo>
                        <a:lnTo>
                          <a:pt x="401214" y="443117"/>
                        </a:lnTo>
                        <a:close/>
                        <a:moveTo>
                          <a:pt x="401214" y="438398"/>
                        </a:moveTo>
                        <a:lnTo>
                          <a:pt x="324893" y="482580"/>
                        </a:lnTo>
                        <a:lnTo>
                          <a:pt x="324893" y="450033"/>
                        </a:lnTo>
                        <a:lnTo>
                          <a:pt x="401214" y="405852"/>
                        </a:lnTo>
                        <a:close/>
                        <a:moveTo>
                          <a:pt x="401214" y="401377"/>
                        </a:moveTo>
                        <a:lnTo>
                          <a:pt x="324893" y="445396"/>
                        </a:lnTo>
                        <a:lnTo>
                          <a:pt x="324893" y="412849"/>
                        </a:lnTo>
                        <a:lnTo>
                          <a:pt x="401214" y="368668"/>
                        </a:lnTo>
                        <a:close/>
                        <a:moveTo>
                          <a:pt x="401214" y="364193"/>
                        </a:moveTo>
                        <a:lnTo>
                          <a:pt x="324893" y="408293"/>
                        </a:lnTo>
                        <a:lnTo>
                          <a:pt x="324893" y="375747"/>
                        </a:lnTo>
                        <a:lnTo>
                          <a:pt x="401214" y="331565"/>
                        </a:lnTo>
                        <a:close/>
                        <a:moveTo>
                          <a:pt x="401214" y="327171"/>
                        </a:moveTo>
                        <a:lnTo>
                          <a:pt x="324893" y="371190"/>
                        </a:lnTo>
                        <a:lnTo>
                          <a:pt x="324893" y="338644"/>
                        </a:lnTo>
                        <a:lnTo>
                          <a:pt x="401214" y="294544"/>
                        </a:lnTo>
                        <a:close/>
                        <a:moveTo>
                          <a:pt x="401214" y="290069"/>
                        </a:moveTo>
                        <a:lnTo>
                          <a:pt x="324893" y="333599"/>
                        </a:lnTo>
                        <a:lnTo>
                          <a:pt x="324893" y="301053"/>
                        </a:lnTo>
                        <a:lnTo>
                          <a:pt x="401214" y="257034"/>
                        </a:lnTo>
                        <a:close/>
                        <a:moveTo>
                          <a:pt x="401214" y="252966"/>
                        </a:moveTo>
                        <a:lnTo>
                          <a:pt x="324893" y="296985"/>
                        </a:lnTo>
                        <a:lnTo>
                          <a:pt x="324893" y="264438"/>
                        </a:lnTo>
                        <a:lnTo>
                          <a:pt x="401214" y="220420"/>
                        </a:lnTo>
                        <a:close/>
                        <a:moveTo>
                          <a:pt x="401214" y="215863"/>
                        </a:moveTo>
                        <a:lnTo>
                          <a:pt x="324893" y="259882"/>
                        </a:lnTo>
                        <a:lnTo>
                          <a:pt x="324893" y="227336"/>
                        </a:lnTo>
                        <a:lnTo>
                          <a:pt x="401214" y="183235"/>
                        </a:lnTo>
                        <a:close/>
                        <a:moveTo>
                          <a:pt x="401214" y="178679"/>
                        </a:moveTo>
                        <a:lnTo>
                          <a:pt x="324893" y="222861"/>
                        </a:lnTo>
                        <a:lnTo>
                          <a:pt x="324893" y="190314"/>
                        </a:lnTo>
                        <a:lnTo>
                          <a:pt x="401214" y="146214"/>
                        </a:lnTo>
                        <a:close/>
                        <a:moveTo>
                          <a:pt x="481441" y="466307"/>
                        </a:moveTo>
                        <a:lnTo>
                          <a:pt x="405201" y="510407"/>
                        </a:lnTo>
                        <a:lnTo>
                          <a:pt x="405201" y="477861"/>
                        </a:lnTo>
                        <a:lnTo>
                          <a:pt x="481441" y="433760"/>
                        </a:lnTo>
                        <a:close/>
                        <a:moveTo>
                          <a:pt x="481441" y="429204"/>
                        </a:moveTo>
                        <a:lnTo>
                          <a:pt x="405201" y="473223"/>
                        </a:lnTo>
                        <a:lnTo>
                          <a:pt x="405201" y="440676"/>
                        </a:lnTo>
                        <a:lnTo>
                          <a:pt x="481441" y="396495"/>
                        </a:lnTo>
                        <a:close/>
                        <a:moveTo>
                          <a:pt x="481441" y="392101"/>
                        </a:moveTo>
                        <a:lnTo>
                          <a:pt x="405201" y="436120"/>
                        </a:lnTo>
                        <a:lnTo>
                          <a:pt x="405201" y="403574"/>
                        </a:lnTo>
                        <a:lnTo>
                          <a:pt x="481441" y="359473"/>
                        </a:lnTo>
                        <a:close/>
                        <a:moveTo>
                          <a:pt x="481441" y="354998"/>
                        </a:moveTo>
                        <a:lnTo>
                          <a:pt x="405201" y="398692"/>
                        </a:lnTo>
                        <a:lnTo>
                          <a:pt x="405201" y="366145"/>
                        </a:lnTo>
                        <a:lnTo>
                          <a:pt x="481441" y="322045"/>
                        </a:lnTo>
                        <a:close/>
                        <a:moveTo>
                          <a:pt x="481441" y="317896"/>
                        </a:moveTo>
                        <a:lnTo>
                          <a:pt x="405201" y="361996"/>
                        </a:lnTo>
                        <a:lnTo>
                          <a:pt x="405201" y="329449"/>
                        </a:lnTo>
                        <a:lnTo>
                          <a:pt x="481441" y="285349"/>
                        </a:lnTo>
                        <a:close/>
                        <a:moveTo>
                          <a:pt x="481441" y="280793"/>
                        </a:moveTo>
                        <a:lnTo>
                          <a:pt x="405201" y="324812"/>
                        </a:lnTo>
                        <a:lnTo>
                          <a:pt x="405201" y="292266"/>
                        </a:lnTo>
                        <a:lnTo>
                          <a:pt x="481441" y="248247"/>
                        </a:lnTo>
                        <a:close/>
                        <a:moveTo>
                          <a:pt x="481441" y="243690"/>
                        </a:moveTo>
                        <a:lnTo>
                          <a:pt x="405201" y="287790"/>
                        </a:lnTo>
                        <a:lnTo>
                          <a:pt x="405201" y="255244"/>
                        </a:lnTo>
                        <a:lnTo>
                          <a:pt x="481441" y="211144"/>
                        </a:lnTo>
                        <a:close/>
                        <a:moveTo>
                          <a:pt x="481441" y="206588"/>
                        </a:moveTo>
                        <a:lnTo>
                          <a:pt x="405201" y="250688"/>
                        </a:lnTo>
                        <a:lnTo>
                          <a:pt x="405201" y="218141"/>
                        </a:lnTo>
                        <a:lnTo>
                          <a:pt x="481441" y="174122"/>
                        </a:lnTo>
                        <a:close/>
                        <a:moveTo>
                          <a:pt x="481441" y="169403"/>
                        </a:moveTo>
                        <a:lnTo>
                          <a:pt x="405201" y="213585"/>
                        </a:lnTo>
                        <a:lnTo>
                          <a:pt x="405201" y="181039"/>
                        </a:lnTo>
                        <a:lnTo>
                          <a:pt x="481441" y="136938"/>
                        </a:lnTo>
                        <a:close/>
                        <a:moveTo>
                          <a:pt x="481441" y="132382"/>
                        </a:moveTo>
                        <a:lnTo>
                          <a:pt x="405201" y="176482"/>
                        </a:lnTo>
                        <a:lnTo>
                          <a:pt x="405201" y="143936"/>
                        </a:lnTo>
                        <a:lnTo>
                          <a:pt x="481441" y="99917"/>
                        </a:lnTo>
                        <a:close/>
                        <a:moveTo>
                          <a:pt x="561830" y="419928"/>
                        </a:moveTo>
                        <a:lnTo>
                          <a:pt x="485428" y="463784"/>
                        </a:lnTo>
                        <a:lnTo>
                          <a:pt x="485428" y="431238"/>
                        </a:lnTo>
                        <a:lnTo>
                          <a:pt x="561830" y="387138"/>
                        </a:lnTo>
                        <a:close/>
                        <a:moveTo>
                          <a:pt x="561830" y="382825"/>
                        </a:moveTo>
                        <a:lnTo>
                          <a:pt x="485428" y="426844"/>
                        </a:lnTo>
                        <a:lnTo>
                          <a:pt x="485428" y="394298"/>
                        </a:lnTo>
                        <a:lnTo>
                          <a:pt x="561830" y="350198"/>
                        </a:lnTo>
                        <a:close/>
                        <a:moveTo>
                          <a:pt x="561830" y="345723"/>
                        </a:moveTo>
                        <a:lnTo>
                          <a:pt x="485428" y="389741"/>
                        </a:lnTo>
                        <a:lnTo>
                          <a:pt x="485428" y="357195"/>
                        </a:lnTo>
                        <a:lnTo>
                          <a:pt x="561830" y="313095"/>
                        </a:lnTo>
                        <a:close/>
                        <a:moveTo>
                          <a:pt x="561830" y="308620"/>
                        </a:moveTo>
                        <a:lnTo>
                          <a:pt x="485428" y="352639"/>
                        </a:lnTo>
                        <a:lnTo>
                          <a:pt x="485428" y="320092"/>
                        </a:lnTo>
                        <a:lnTo>
                          <a:pt x="561830" y="275992"/>
                        </a:lnTo>
                        <a:close/>
                        <a:moveTo>
                          <a:pt x="561830" y="271517"/>
                        </a:moveTo>
                        <a:lnTo>
                          <a:pt x="485428" y="315617"/>
                        </a:lnTo>
                        <a:lnTo>
                          <a:pt x="485428" y="283071"/>
                        </a:lnTo>
                        <a:lnTo>
                          <a:pt x="561830" y="239052"/>
                        </a:lnTo>
                        <a:close/>
                        <a:moveTo>
                          <a:pt x="561830" y="234414"/>
                        </a:moveTo>
                        <a:lnTo>
                          <a:pt x="485428" y="278515"/>
                        </a:lnTo>
                        <a:lnTo>
                          <a:pt x="485428" y="245968"/>
                        </a:lnTo>
                        <a:lnTo>
                          <a:pt x="561830" y="201950"/>
                        </a:lnTo>
                        <a:close/>
                        <a:moveTo>
                          <a:pt x="561830" y="197393"/>
                        </a:moveTo>
                        <a:lnTo>
                          <a:pt x="485428" y="241412"/>
                        </a:lnTo>
                        <a:lnTo>
                          <a:pt x="485428" y="208866"/>
                        </a:lnTo>
                        <a:lnTo>
                          <a:pt x="561830" y="164765"/>
                        </a:lnTo>
                        <a:close/>
                        <a:moveTo>
                          <a:pt x="561830" y="160128"/>
                        </a:moveTo>
                        <a:lnTo>
                          <a:pt x="485428" y="204309"/>
                        </a:lnTo>
                        <a:lnTo>
                          <a:pt x="485428" y="171763"/>
                        </a:lnTo>
                        <a:lnTo>
                          <a:pt x="561830" y="127663"/>
                        </a:lnTo>
                        <a:close/>
                        <a:moveTo>
                          <a:pt x="561830" y="123106"/>
                        </a:moveTo>
                        <a:lnTo>
                          <a:pt x="485428" y="167206"/>
                        </a:lnTo>
                        <a:lnTo>
                          <a:pt x="485428" y="134660"/>
                        </a:lnTo>
                        <a:lnTo>
                          <a:pt x="561830" y="90641"/>
                        </a:lnTo>
                        <a:close/>
                        <a:moveTo>
                          <a:pt x="561830" y="86004"/>
                        </a:moveTo>
                        <a:lnTo>
                          <a:pt x="485428" y="130104"/>
                        </a:lnTo>
                        <a:lnTo>
                          <a:pt x="485428" y="97557"/>
                        </a:lnTo>
                        <a:lnTo>
                          <a:pt x="561830" y="53538"/>
                        </a:lnTo>
                        <a:close/>
                        <a:moveTo>
                          <a:pt x="642138" y="373550"/>
                        </a:moveTo>
                        <a:lnTo>
                          <a:pt x="565817" y="417569"/>
                        </a:lnTo>
                        <a:lnTo>
                          <a:pt x="565817" y="385022"/>
                        </a:lnTo>
                        <a:lnTo>
                          <a:pt x="642138" y="340922"/>
                        </a:lnTo>
                        <a:close/>
                        <a:moveTo>
                          <a:pt x="642138" y="336447"/>
                        </a:moveTo>
                        <a:lnTo>
                          <a:pt x="565817" y="380466"/>
                        </a:lnTo>
                        <a:lnTo>
                          <a:pt x="565817" y="347920"/>
                        </a:lnTo>
                        <a:lnTo>
                          <a:pt x="642138" y="303819"/>
                        </a:lnTo>
                        <a:close/>
                        <a:moveTo>
                          <a:pt x="642138" y="299344"/>
                        </a:moveTo>
                        <a:lnTo>
                          <a:pt x="565817" y="343444"/>
                        </a:lnTo>
                        <a:lnTo>
                          <a:pt x="565817" y="310898"/>
                        </a:lnTo>
                        <a:lnTo>
                          <a:pt x="642138" y="266879"/>
                        </a:lnTo>
                        <a:close/>
                        <a:moveTo>
                          <a:pt x="642138" y="262242"/>
                        </a:moveTo>
                        <a:lnTo>
                          <a:pt x="565817" y="306342"/>
                        </a:lnTo>
                        <a:lnTo>
                          <a:pt x="565817" y="273795"/>
                        </a:lnTo>
                        <a:lnTo>
                          <a:pt x="642138" y="229777"/>
                        </a:lnTo>
                        <a:close/>
                        <a:moveTo>
                          <a:pt x="642138" y="225220"/>
                        </a:moveTo>
                        <a:lnTo>
                          <a:pt x="565817" y="268507"/>
                        </a:lnTo>
                        <a:lnTo>
                          <a:pt x="565817" y="235960"/>
                        </a:lnTo>
                        <a:lnTo>
                          <a:pt x="642138" y="191860"/>
                        </a:lnTo>
                        <a:close/>
                        <a:moveTo>
                          <a:pt x="642138" y="187955"/>
                        </a:moveTo>
                        <a:lnTo>
                          <a:pt x="565817" y="232136"/>
                        </a:lnTo>
                        <a:lnTo>
                          <a:pt x="565817" y="199590"/>
                        </a:lnTo>
                        <a:lnTo>
                          <a:pt x="642138" y="155490"/>
                        </a:lnTo>
                        <a:close/>
                        <a:moveTo>
                          <a:pt x="642138" y="150933"/>
                        </a:moveTo>
                        <a:lnTo>
                          <a:pt x="565817" y="195034"/>
                        </a:lnTo>
                        <a:lnTo>
                          <a:pt x="565817" y="162487"/>
                        </a:lnTo>
                        <a:lnTo>
                          <a:pt x="642138" y="118468"/>
                        </a:lnTo>
                        <a:close/>
                        <a:moveTo>
                          <a:pt x="642138" y="113830"/>
                        </a:moveTo>
                        <a:lnTo>
                          <a:pt x="565817" y="157931"/>
                        </a:lnTo>
                        <a:lnTo>
                          <a:pt x="565817" y="125385"/>
                        </a:lnTo>
                        <a:lnTo>
                          <a:pt x="642138" y="81284"/>
                        </a:lnTo>
                        <a:close/>
                        <a:moveTo>
                          <a:pt x="642138" y="76728"/>
                        </a:moveTo>
                        <a:lnTo>
                          <a:pt x="565817" y="120828"/>
                        </a:lnTo>
                        <a:lnTo>
                          <a:pt x="565817" y="88282"/>
                        </a:lnTo>
                        <a:lnTo>
                          <a:pt x="642138" y="44263"/>
                        </a:lnTo>
                        <a:close/>
                        <a:moveTo>
                          <a:pt x="642138" y="39625"/>
                        </a:moveTo>
                        <a:lnTo>
                          <a:pt x="565817" y="83644"/>
                        </a:lnTo>
                        <a:lnTo>
                          <a:pt x="565817" y="51098"/>
                        </a:lnTo>
                        <a:lnTo>
                          <a:pt x="642138" y="6916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</p:grp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3C597A-1873-B555-0476-9ED1F1C43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197422"/>
              </p:ext>
            </p:extLst>
          </p:nvPr>
        </p:nvGraphicFramePr>
        <p:xfrm>
          <a:off x="78363" y="1666634"/>
          <a:ext cx="11440214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704">
                  <a:extLst>
                    <a:ext uri="{9D8B030D-6E8A-4147-A177-3AD203B41FA5}">
                      <a16:colId xmlns:a16="http://schemas.microsoft.com/office/drawing/2014/main" val="3962903181"/>
                    </a:ext>
                  </a:extLst>
                </a:gridCol>
                <a:gridCol w="7978510">
                  <a:extLst>
                    <a:ext uri="{9D8B030D-6E8A-4147-A177-3AD203B41FA5}">
                      <a16:colId xmlns:a16="http://schemas.microsoft.com/office/drawing/2014/main" val="4147943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Komponen</a:t>
                      </a:r>
                      <a:endParaRPr lang="en-ID" sz="1600" b="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9A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Deskripsi</a:t>
                      </a:r>
                      <a:endParaRPr lang="en-ID" sz="1600" b="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9A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78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D" b="1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Bank Sentral: Bank Indonesia (BI)</a:t>
                      </a:r>
                      <a:endParaRPr lang="en-ID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 Mengatur stabilitas moneter, sistem pembayaran, dan stabilitas keuangan. </a:t>
                      </a:r>
                      <a:b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</a:br>
                      <a: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 Menerbitkan uang, mengatur suku bunga.</a:t>
                      </a:r>
                      <a:endParaRPr lang="en-ID" sz="1600" b="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3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Otoritas Jasa Keuangan (OJK)</a:t>
                      </a:r>
                      <a:endParaRPr lang="en-ID" sz="1600" b="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 Mengawasi dan mengatur sektor jasa keuangan, termasuk perbankan. </a:t>
                      </a:r>
                      <a:b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</a:br>
                      <a: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 Melindungi konsumen dan menjaga stabilitas keuangan.</a:t>
                      </a:r>
                      <a:endParaRPr lang="en-ID" sz="1600" b="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87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Jenis Bank</a:t>
                      </a:r>
                      <a:endParaRPr lang="en-ID" sz="1600" b="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1600" b="1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Bank Umum</a:t>
                      </a:r>
                      <a: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: Bank BUMN, Swasta, dan Asing. </a:t>
                      </a:r>
                      <a:b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</a:br>
                      <a:r>
                        <a:rPr lang="en-ID" sz="1600" b="1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Bank Syariah</a:t>
                      </a:r>
                      <a: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: BUS, UUS. </a:t>
                      </a:r>
                      <a:b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</a:br>
                      <a:r>
                        <a:rPr lang="en-ID" sz="1600" b="1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BPR</a:t>
                      </a:r>
                      <a: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: Fokus pada layanan mikro dan kredit kecil.</a:t>
                      </a:r>
                      <a:endParaRPr lang="en-ID" sz="1600" b="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65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Fungsi Utama</a:t>
                      </a:r>
                      <a:endParaRPr lang="en-ID" sz="1600" b="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 Penghimpunan dana (tabungan, deposito). </a:t>
                      </a:r>
                      <a:b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</a:br>
                      <a: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 Penyaluran kredit. </a:t>
                      </a:r>
                      <a:b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</a:br>
                      <a: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 Layanan pembayaran dan transaksi.</a:t>
                      </a:r>
                      <a:endParaRPr lang="en-ID" sz="1600" b="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918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Perbankan Digital &amp; Inklusi Keuangan</a:t>
                      </a:r>
                      <a:endParaRPr lang="en-ID" sz="1600" b="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 Munculnya bank digital dan fintech. </a:t>
                      </a:r>
                      <a:b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</a:br>
                      <a: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 Program inklusi keuangan untuk memperluas akses layanan perbankan.</a:t>
                      </a:r>
                      <a:endParaRPr lang="en-ID" sz="1600" b="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534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Pengawasan dan Regulasi</a:t>
                      </a:r>
                      <a:endParaRPr lang="en-ID" sz="1600" b="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 OJK mengawasi kepatuhan bank. </a:t>
                      </a:r>
                      <a:b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</a:br>
                      <a: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 </a:t>
                      </a:r>
                      <a:r>
                        <a:rPr lang="en-ID" sz="1600" b="1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LPS</a:t>
                      </a:r>
                      <a:r>
                        <a:rPr lang="en-ID" sz="16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menjamin simpanan nasabah hingga Rp2 miliar.</a:t>
                      </a:r>
                      <a:endParaRPr lang="en-ID" sz="1600" b="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252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82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1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2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24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24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9" dur="2500" fill="hold"/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0" dur="2500" fill="hold"/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4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4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CAEECB-DA22-C50A-5C21-B2BC9D8364D2}"/>
              </a:ext>
            </a:extLst>
          </p:cNvPr>
          <p:cNvSpPr/>
          <p:nvPr/>
        </p:nvSpPr>
        <p:spPr>
          <a:xfrm>
            <a:off x="6239960" y="1033160"/>
            <a:ext cx="5385416" cy="6245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A33CC">
                  <a:shade val="30000"/>
                  <a:satMod val="115000"/>
                </a:srgbClr>
              </a:gs>
              <a:gs pos="50000">
                <a:srgbClr val="9A33CC">
                  <a:shade val="67500"/>
                  <a:satMod val="115000"/>
                </a:srgbClr>
              </a:gs>
              <a:gs pos="100000">
                <a:srgbClr val="9A33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haroni" panose="02010803020104030203" pitchFamily="2" charset="-79"/>
                <a:ea typeface="Sans Serif Collection" panose="020B0502040504020204" pitchFamily="34" charset="0"/>
                <a:cs typeface="Aharoni" panose="02010803020104030203" pitchFamily="2" charset="-79"/>
              </a:rPr>
              <a:t>SISTEM PERBANKAN INDONESIA (2)</a:t>
            </a:r>
            <a:endParaRPr lang="en-ID" dirty="0">
              <a:latin typeface="Aharoni" panose="02010803020104030203" pitchFamily="2" charset="-79"/>
              <a:ea typeface="Sans Serif Collection" panose="020B0502040504020204" pitchFamily="34" charset="0"/>
              <a:cs typeface="Aharoni" panose="02010803020104030203" pitchFamily="2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32F1B9-72E7-0F4F-CA85-FCF5D8051DE4}"/>
              </a:ext>
            </a:extLst>
          </p:cNvPr>
          <p:cNvGrpSpPr/>
          <p:nvPr/>
        </p:nvGrpSpPr>
        <p:grpSpPr>
          <a:xfrm>
            <a:off x="11070461" y="5406373"/>
            <a:ext cx="1006424" cy="931378"/>
            <a:chOff x="4557993" y="1945759"/>
            <a:chExt cx="3076014" cy="284664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13240F2-3D2C-722B-D91E-CD21D498E334}"/>
                </a:ext>
              </a:extLst>
            </p:cNvPr>
            <p:cNvSpPr/>
            <p:nvPr/>
          </p:nvSpPr>
          <p:spPr>
            <a:xfrm>
              <a:off x="4557993" y="1945759"/>
              <a:ext cx="3076014" cy="284664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A7C9C99-76FE-5591-80A8-3E7067AE710E}"/>
                </a:ext>
              </a:extLst>
            </p:cNvPr>
            <p:cNvSpPr/>
            <p:nvPr/>
          </p:nvSpPr>
          <p:spPr>
            <a:xfrm>
              <a:off x="4691617" y="2060605"/>
              <a:ext cx="2808767" cy="265636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62D6989-88AB-2805-B507-69F4B4952EC3}"/>
                </a:ext>
              </a:extLst>
            </p:cNvPr>
            <p:cNvSpPr/>
            <p:nvPr/>
          </p:nvSpPr>
          <p:spPr>
            <a:xfrm>
              <a:off x="4832499" y="2189967"/>
              <a:ext cx="2527006" cy="252700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82ACC50-8CC5-84BA-CF7C-7B94FBBBB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32597" y="2065596"/>
              <a:ext cx="2726807" cy="2726807"/>
            </a:xfrm>
            <a:prstGeom prst="rect">
              <a:avLst/>
            </a:prstGeom>
          </p:spPr>
        </p:pic>
      </p:grp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97B1E251-97A1-824E-5024-47FEFB47BF96}"/>
              </a:ext>
            </a:extLst>
          </p:cNvPr>
          <p:cNvGrpSpPr/>
          <p:nvPr/>
        </p:nvGrpSpPr>
        <p:grpSpPr>
          <a:xfrm>
            <a:off x="10514557" y="5577493"/>
            <a:ext cx="1273629" cy="1162178"/>
            <a:chOff x="3701090" y="1918971"/>
            <a:chExt cx="3892695" cy="3552058"/>
          </a:xfrm>
        </p:grpSpPr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12044B04-2ABA-75F3-4CB8-0936E24F505E}"/>
                </a:ext>
              </a:extLst>
            </p:cNvPr>
            <p:cNvSpPr/>
            <p:nvPr/>
          </p:nvSpPr>
          <p:spPr>
            <a:xfrm>
              <a:off x="3701090" y="3082805"/>
              <a:ext cx="3892695" cy="2247482"/>
            </a:xfrm>
            <a:custGeom>
              <a:avLst/>
              <a:gdLst>
                <a:gd name="connsiteX0" fmla="*/ 3892696 w 3892695"/>
                <a:gd name="connsiteY0" fmla="*/ 1123741 h 2247482"/>
                <a:gd name="connsiteX1" fmla="*/ 1946348 w 3892695"/>
                <a:gd name="connsiteY1" fmla="*/ 2247482 h 2247482"/>
                <a:gd name="connsiteX2" fmla="*/ 0 w 3892695"/>
                <a:gd name="connsiteY2" fmla="*/ 1123741 h 2247482"/>
                <a:gd name="connsiteX3" fmla="*/ 1946348 w 3892695"/>
                <a:gd name="connsiteY3" fmla="*/ 0 h 2247482"/>
                <a:gd name="connsiteX4" fmla="*/ 3892696 w 3892695"/>
                <a:gd name="connsiteY4" fmla="*/ 1123741 h 224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2695" h="2247482">
                  <a:moveTo>
                    <a:pt x="3892696" y="1123741"/>
                  </a:moveTo>
                  <a:cubicBezTo>
                    <a:pt x="3892696" y="1744366"/>
                    <a:pt x="3021286" y="2247482"/>
                    <a:pt x="1946348" y="2247482"/>
                  </a:cubicBezTo>
                  <a:cubicBezTo>
                    <a:pt x="871410" y="2247482"/>
                    <a:pt x="0" y="1744366"/>
                    <a:pt x="0" y="1123741"/>
                  </a:cubicBezTo>
                  <a:cubicBezTo>
                    <a:pt x="0" y="503116"/>
                    <a:pt x="871410" y="0"/>
                    <a:pt x="1946348" y="0"/>
                  </a:cubicBezTo>
                  <a:cubicBezTo>
                    <a:pt x="3021286" y="0"/>
                    <a:pt x="3892696" y="503116"/>
                    <a:pt x="3892696" y="1123741"/>
                  </a:cubicBezTo>
                  <a:close/>
                </a:path>
              </a:pathLst>
            </a:custGeom>
            <a:solidFill>
              <a:srgbClr val="F5F5F5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612" name="Graphic 4">
              <a:extLst>
                <a:ext uri="{FF2B5EF4-FFF2-40B4-BE49-F238E27FC236}">
                  <a16:creationId xmlns:a16="http://schemas.microsoft.com/office/drawing/2014/main" id="{3C780769-B94E-B4DE-0DE4-07841D519159}"/>
                </a:ext>
              </a:extLst>
            </p:cNvPr>
            <p:cNvGrpSpPr/>
            <p:nvPr/>
          </p:nvGrpSpPr>
          <p:grpSpPr>
            <a:xfrm>
              <a:off x="3742139" y="3641990"/>
              <a:ext cx="3844018" cy="1829039"/>
              <a:chOff x="3742139" y="3641990"/>
              <a:chExt cx="3844018" cy="1829039"/>
            </a:xfrm>
            <a:solidFill>
              <a:srgbClr val="E0E0E0"/>
            </a:solidFill>
          </p:grpSpPr>
          <p:sp>
            <p:nvSpPr>
              <p:cNvPr id="1098" name="Freeform: Shape 1097">
                <a:extLst>
                  <a:ext uri="{FF2B5EF4-FFF2-40B4-BE49-F238E27FC236}">
                    <a16:creationId xmlns:a16="http://schemas.microsoft.com/office/drawing/2014/main" id="{F877D344-9EA3-E047-8A1A-4161E54949B5}"/>
                  </a:ext>
                </a:extLst>
              </p:cNvPr>
              <p:cNvSpPr/>
              <p:nvPr/>
            </p:nvSpPr>
            <p:spPr>
              <a:xfrm>
                <a:off x="6445391" y="3825938"/>
                <a:ext cx="941807" cy="543726"/>
              </a:xfrm>
              <a:custGeom>
                <a:avLst/>
                <a:gdLst>
                  <a:gd name="connsiteX0" fmla="*/ 803893 w 941807"/>
                  <a:gd name="connsiteY0" fmla="*/ 79637 h 543726"/>
                  <a:gd name="connsiteX1" fmla="*/ 137915 w 941807"/>
                  <a:gd name="connsiteY1" fmla="*/ 79637 h 543726"/>
                  <a:gd name="connsiteX2" fmla="*/ 137915 w 941807"/>
                  <a:gd name="connsiteY2" fmla="*/ 464090 h 543726"/>
                  <a:gd name="connsiteX3" fmla="*/ 803893 w 941807"/>
                  <a:gd name="connsiteY3" fmla="*/ 464090 h 543726"/>
                  <a:gd name="connsiteX4" fmla="*/ 803893 w 941807"/>
                  <a:gd name="connsiteY4" fmla="*/ 79637 h 543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1807" h="543726">
                    <a:moveTo>
                      <a:pt x="803893" y="79637"/>
                    </a:moveTo>
                    <a:cubicBezTo>
                      <a:pt x="620006" y="-26546"/>
                      <a:pt x="321801" y="-26546"/>
                      <a:pt x="137915" y="79637"/>
                    </a:cubicBezTo>
                    <a:cubicBezTo>
                      <a:pt x="-45972" y="185819"/>
                      <a:pt x="-45972" y="357907"/>
                      <a:pt x="137915" y="464090"/>
                    </a:cubicBezTo>
                    <a:cubicBezTo>
                      <a:pt x="321801" y="570272"/>
                      <a:pt x="620006" y="570272"/>
                      <a:pt x="803893" y="464090"/>
                    </a:cubicBezTo>
                    <a:cubicBezTo>
                      <a:pt x="987779" y="357907"/>
                      <a:pt x="987779" y="185819"/>
                      <a:pt x="803893" y="79637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99" name="Freeform: Shape 1098">
                <a:extLst>
                  <a:ext uri="{FF2B5EF4-FFF2-40B4-BE49-F238E27FC236}">
                    <a16:creationId xmlns:a16="http://schemas.microsoft.com/office/drawing/2014/main" id="{75F04A9A-E173-56E7-2867-5024F7FEBCC0}"/>
                  </a:ext>
                </a:extLst>
              </p:cNvPr>
              <p:cNvSpPr/>
              <p:nvPr/>
            </p:nvSpPr>
            <p:spPr>
              <a:xfrm>
                <a:off x="3926412" y="4671815"/>
                <a:ext cx="1385067" cy="799214"/>
              </a:xfrm>
              <a:custGeom>
                <a:avLst/>
                <a:gdLst>
                  <a:gd name="connsiteX0" fmla="*/ 9825 w 1385067"/>
                  <a:gd name="connsiteY0" fmla="*/ 485000 h 799214"/>
                  <a:gd name="connsiteX1" fmla="*/ 544235 w 1385067"/>
                  <a:gd name="connsiteY1" fmla="*/ 793539 h 799214"/>
                  <a:gd name="connsiteX2" fmla="*/ 591427 w 1385067"/>
                  <a:gd name="connsiteY2" fmla="*/ 793539 h 799214"/>
                  <a:gd name="connsiteX3" fmla="*/ 1375303 w 1385067"/>
                  <a:gd name="connsiteY3" fmla="*/ 341146 h 799214"/>
                  <a:gd name="connsiteX4" fmla="*/ 1375303 w 1385067"/>
                  <a:gd name="connsiteY4" fmla="*/ 313888 h 799214"/>
                  <a:gd name="connsiteX5" fmla="*/ 840812 w 1385067"/>
                  <a:gd name="connsiteY5" fmla="*/ 5675 h 799214"/>
                  <a:gd name="connsiteX6" fmla="*/ 793620 w 1385067"/>
                  <a:gd name="connsiteY6" fmla="*/ 5675 h 799214"/>
                  <a:gd name="connsiteX7" fmla="*/ 9825 w 1385067"/>
                  <a:gd name="connsiteY7" fmla="*/ 458068 h 799214"/>
                  <a:gd name="connsiteX8" fmla="*/ 9825 w 1385067"/>
                  <a:gd name="connsiteY8" fmla="*/ 485000 h 799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5067" h="799214">
                    <a:moveTo>
                      <a:pt x="9825" y="485000"/>
                    </a:moveTo>
                    <a:lnTo>
                      <a:pt x="544235" y="793539"/>
                    </a:lnTo>
                    <a:cubicBezTo>
                      <a:pt x="559059" y="801106"/>
                      <a:pt x="576602" y="801106"/>
                      <a:pt x="591427" y="793539"/>
                    </a:cubicBezTo>
                    <a:lnTo>
                      <a:pt x="1375303" y="341146"/>
                    </a:lnTo>
                    <a:cubicBezTo>
                      <a:pt x="1388322" y="333579"/>
                      <a:pt x="1388322" y="321374"/>
                      <a:pt x="1375303" y="313888"/>
                    </a:cubicBezTo>
                    <a:lnTo>
                      <a:pt x="840812" y="5675"/>
                    </a:lnTo>
                    <a:cubicBezTo>
                      <a:pt x="825988" y="-1892"/>
                      <a:pt x="808445" y="-1892"/>
                      <a:pt x="793620" y="5675"/>
                    </a:cubicBezTo>
                    <a:lnTo>
                      <a:pt x="9825" y="458068"/>
                    </a:lnTo>
                    <a:cubicBezTo>
                      <a:pt x="-3275" y="465229"/>
                      <a:pt x="-3275" y="477596"/>
                      <a:pt x="9825" y="485000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0" name="Freeform: Shape 1099">
                <a:extLst>
                  <a:ext uri="{FF2B5EF4-FFF2-40B4-BE49-F238E27FC236}">
                    <a16:creationId xmlns:a16="http://schemas.microsoft.com/office/drawing/2014/main" id="{60254A30-56DB-A250-04F1-7E029CAC94B6}"/>
                  </a:ext>
                </a:extLst>
              </p:cNvPr>
              <p:cNvSpPr/>
              <p:nvPr/>
            </p:nvSpPr>
            <p:spPr>
              <a:xfrm>
                <a:off x="4334542" y="3641990"/>
                <a:ext cx="2572029" cy="1484984"/>
              </a:xfrm>
              <a:custGeom>
                <a:avLst/>
                <a:gdLst>
                  <a:gd name="connsiteX0" fmla="*/ 1482381 w 2572029"/>
                  <a:gd name="connsiteY0" fmla="*/ 1479431 h 1484984"/>
                  <a:gd name="connsiteX1" fmla="*/ 2562510 w 2572029"/>
                  <a:gd name="connsiteY1" fmla="*/ 855845 h 1484984"/>
                  <a:gd name="connsiteX2" fmla="*/ 2562510 w 2572029"/>
                  <a:gd name="connsiteY2" fmla="*/ 829157 h 1484984"/>
                  <a:gd name="connsiteX3" fmla="*/ 1135844 w 2572029"/>
                  <a:gd name="connsiteY3" fmla="*/ 5492 h 1484984"/>
                  <a:gd name="connsiteX4" fmla="*/ 1089629 w 2572029"/>
                  <a:gd name="connsiteY4" fmla="*/ 5492 h 1484984"/>
                  <a:gd name="connsiteX5" fmla="*/ 9581 w 2572029"/>
                  <a:gd name="connsiteY5" fmla="*/ 629079 h 1484984"/>
                  <a:gd name="connsiteX6" fmla="*/ 9581 w 2572029"/>
                  <a:gd name="connsiteY6" fmla="*/ 655766 h 1484984"/>
                  <a:gd name="connsiteX7" fmla="*/ 1436246 w 2572029"/>
                  <a:gd name="connsiteY7" fmla="*/ 1479431 h 1484984"/>
                  <a:gd name="connsiteX8" fmla="*/ 1482381 w 2572029"/>
                  <a:gd name="connsiteY8" fmla="*/ 1479431 h 148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2029" h="1484984">
                    <a:moveTo>
                      <a:pt x="1482381" y="1479431"/>
                    </a:moveTo>
                    <a:lnTo>
                      <a:pt x="2562510" y="855845"/>
                    </a:lnTo>
                    <a:cubicBezTo>
                      <a:pt x="2575203" y="848522"/>
                      <a:pt x="2575203" y="836561"/>
                      <a:pt x="2562510" y="829157"/>
                    </a:cubicBezTo>
                    <a:lnTo>
                      <a:pt x="1135844" y="5492"/>
                    </a:lnTo>
                    <a:cubicBezTo>
                      <a:pt x="1121312" y="-1831"/>
                      <a:pt x="1104160" y="-1831"/>
                      <a:pt x="1089629" y="5492"/>
                    </a:cubicBezTo>
                    <a:lnTo>
                      <a:pt x="9581" y="629079"/>
                    </a:lnTo>
                    <a:cubicBezTo>
                      <a:pt x="-3194" y="636483"/>
                      <a:pt x="-3194" y="648444"/>
                      <a:pt x="9581" y="655766"/>
                    </a:cubicBezTo>
                    <a:lnTo>
                      <a:pt x="1436246" y="1479431"/>
                    </a:lnTo>
                    <a:cubicBezTo>
                      <a:pt x="1450729" y="1486835"/>
                      <a:pt x="1467890" y="1486835"/>
                      <a:pt x="1482381" y="14794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1" name="Freeform: Shape 1100">
                <a:extLst>
                  <a:ext uri="{FF2B5EF4-FFF2-40B4-BE49-F238E27FC236}">
                    <a16:creationId xmlns:a16="http://schemas.microsoft.com/office/drawing/2014/main" id="{894D0960-AEA6-C309-3F78-9ABE6136BC6C}"/>
                  </a:ext>
                </a:extLst>
              </p:cNvPr>
              <p:cNvSpPr/>
              <p:nvPr/>
            </p:nvSpPr>
            <p:spPr>
              <a:xfrm>
                <a:off x="6021490" y="4682944"/>
                <a:ext cx="1273125" cy="760945"/>
              </a:xfrm>
              <a:custGeom>
                <a:avLst/>
                <a:gdLst>
                  <a:gd name="connsiteX0" fmla="*/ 476626 w 1273125"/>
                  <a:gd name="connsiteY0" fmla="*/ 760930 h 760945"/>
                  <a:gd name="connsiteX1" fmla="*/ 434235 w 1273125"/>
                  <a:gd name="connsiteY1" fmla="*/ 750352 h 760945"/>
                  <a:gd name="connsiteX2" fmla="*/ 26593 w 1273125"/>
                  <a:gd name="connsiteY2" fmla="*/ 515287 h 760945"/>
                  <a:gd name="connsiteX3" fmla="*/ 4689 w 1273125"/>
                  <a:gd name="connsiteY3" fmla="*/ 452489 h 760945"/>
                  <a:gd name="connsiteX4" fmla="*/ 26593 w 1273125"/>
                  <a:gd name="connsiteY4" fmla="*/ 430585 h 760945"/>
                  <a:gd name="connsiteX5" fmla="*/ 754083 w 1273125"/>
                  <a:gd name="connsiteY5" fmla="*/ 10576 h 760945"/>
                  <a:gd name="connsiteX6" fmla="*/ 838785 w 1273125"/>
                  <a:gd name="connsiteY6" fmla="*/ 10576 h 760945"/>
                  <a:gd name="connsiteX7" fmla="*/ 1246427 w 1273125"/>
                  <a:gd name="connsiteY7" fmla="*/ 245966 h 760945"/>
                  <a:gd name="connsiteX8" fmla="*/ 1268518 w 1273125"/>
                  <a:gd name="connsiteY8" fmla="*/ 308577 h 760945"/>
                  <a:gd name="connsiteX9" fmla="*/ 1246427 w 1273125"/>
                  <a:gd name="connsiteY9" fmla="*/ 330668 h 760945"/>
                  <a:gd name="connsiteX10" fmla="*/ 518937 w 1273125"/>
                  <a:gd name="connsiteY10" fmla="*/ 750678 h 760945"/>
                  <a:gd name="connsiteX11" fmla="*/ 476626 w 1273125"/>
                  <a:gd name="connsiteY11" fmla="*/ 760930 h 76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73125" h="760945">
                    <a:moveTo>
                      <a:pt x="476626" y="760930"/>
                    </a:moveTo>
                    <a:cubicBezTo>
                      <a:pt x="461818" y="761125"/>
                      <a:pt x="447213" y="757480"/>
                      <a:pt x="434235" y="750352"/>
                    </a:cubicBezTo>
                    <a:lnTo>
                      <a:pt x="26593" y="515287"/>
                    </a:lnTo>
                    <a:cubicBezTo>
                      <a:pt x="3200" y="503993"/>
                      <a:pt x="-6604" y="475873"/>
                      <a:pt x="4689" y="452489"/>
                    </a:cubicBezTo>
                    <a:cubicBezTo>
                      <a:pt x="9311" y="442920"/>
                      <a:pt x="17033" y="435207"/>
                      <a:pt x="26593" y="430585"/>
                    </a:cubicBezTo>
                    <a:lnTo>
                      <a:pt x="754083" y="10576"/>
                    </a:lnTo>
                    <a:cubicBezTo>
                      <a:pt x="780560" y="-3525"/>
                      <a:pt x="812309" y="-3525"/>
                      <a:pt x="838785" y="10576"/>
                    </a:cubicBezTo>
                    <a:lnTo>
                      <a:pt x="1246427" y="245966"/>
                    </a:lnTo>
                    <a:cubicBezTo>
                      <a:pt x="1269820" y="257154"/>
                      <a:pt x="1279706" y="285193"/>
                      <a:pt x="1268518" y="308577"/>
                    </a:cubicBezTo>
                    <a:cubicBezTo>
                      <a:pt x="1263888" y="318243"/>
                      <a:pt x="1256093" y="326038"/>
                      <a:pt x="1246427" y="330668"/>
                    </a:cubicBezTo>
                    <a:lnTo>
                      <a:pt x="518937" y="750678"/>
                    </a:lnTo>
                    <a:cubicBezTo>
                      <a:pt x="505951" y="757683"/>
                      <a:pt x="491378" y="761214"/>
                      <a:pt x="476626" y="760930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2" name="Freeform: Shape 1101">
                <a:extLst>
                  <a:ext uri="{FF2B5EF4-FFF2-40B4-BE49-F238E27FC236}">
                    <a16:creationId xmlns:a16="http://schemas.microsoft.com/office/drawing/2014/main" id="{7AACEADE-A262-4F1F-7E09-EBC558B2EE3B}"/>
                  </a:ext>
                </a:extLst>
              </p:cNvPr>
              <p:cNvSpPr/>
              <p:nvPr/>
            </p:nvSpPr>
            <p:spPr>
              <a:xfrm>
                <a:off x="3742139" y="3644919"/>
                <a:ext cx="1034483" cy="597244"/>
              </a:xfrm>
              <a:custGeom>
                <a:avLst/>
                <a:gdLst>
                  <a:gd name="connsiteX0" fmla="*/ 5248 w 1034483"/>
                  <a:gd name="connsiteY0" fmla="*/ 336650 h 597244"/>
                  <a:gd name="connsiteX1" fmla="*/ 582944 w 1034483"/>
                  <a:gd name="connsiteY1" fmla="*/ 3051 h 597244"/>
                  <a:gd name="connsiteX2" fmla="*/ 608249 w 1034483"/>
                  <a:gd name="connsiteY2" fmla="*/ 3051 h 597244"/>
                  <a:gd name="connsiteX3" fmla="*/ 1029235 w 1034483"/>
                  <a:gd name="connsiteY3" fmla="*/ 246090 h 597244"/>
                  <a:gd name="connsiteX4" fmla="*/ 1029235 w 1034483"/>
                  <a:gd name="connsiteY4" fmla="*/ 260655 h 597244"/>
                  <a:gd name="connsiteX5" fmla="*/ 451946 w 1034483"/>
                  <a:gd name="connsiteY5" fmla="*/ 594254 h 597244"/>
                  <a:gd name="connsiteX6" fmla="*/ 426722 w 1034483"/>
                  <a:gd name="connsiteY6" fmla="*/ 594254 h 597244"/>
                  <a:gd name="connsiteX7" fmla="*/ 5248 w 1034483"/>
                  <a:gd name="connsiteY7" fmla="*/ 351215 h 597244"/>
                  <a:gd name="connsiteX8" fmla="*/ 5248 w 1034483"/>
                  <a:gd name="connsiteY8" fmla="*/ 336650 h 59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483" h="597244">
                    <a:moveTo>
                      <a:pt x="5248" y="336650"/>
                    </a:moveTo>
                    <a:lnTo>
                      <a:pt x="582944" y="3051"/>
                    </a:lnTo>
                    <a:cubicBezTo>
                      <a:pt x="590888" y="-1017"/>
                      <a:pt x="600305" y="-1017"/>
                      <a:pt x="608249" y="3051"/>
                    </a:cubicBezTo>
                    <a:lnTo>
                      <a:pt x="1029235" y="246090"/>
                    </a:lnTo>
                    <a:cubicBezTo>
                      <a:pt x="1036232" y="250159"/>
                      <a:pt x="1036232" y="256668"/>
                      <a:pt x="1029235" y="260655"/>
                    </a:cubicBezTo>
                    <a:lnTo>
                      <a:pt x="451946" y="594254"/>
                    </a:lnTo>
                    <a:cubicBezTo>
                      <a:pt x="444011" y="598241"/>
                      <a:pt x="434656" y="598241"/>
                      <a:pt x="426722" y="594254"/>
                    </a:cubicBezTo>
                    <a:lnTo>
                      <a:pt x="5248" y="351215"/>
                    </a:lnTo>
                    <a:cubicBezTo>
                      <a:pt x="-1749" y="347228"/>
                      <a:pt x="-1749" y="340963"/>
                      <a:pt x="5248" y="336650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3" name="Freeform: Shape 1102">
                <a:extLst>
                  <a:ext uri="{FF2B5EF4-FFF2-40B4-BE49-F238E27FC236}">
                    <a16:creationId xmlns:a16="http://schemas.microsoft.com/office/drawing/2014/main" id="{CB301395-55DC-D2C2-1AA3-ADC74BF7F1CA}"/>
                  </a:ext>
                </a:extLst>
              </p:cNvPr>
              <p:cNvSpPr/>
              <p:nvPr/>
            </p:nvSpPr>
            <p:spPr>
              <a:xfrm>
                <a:off x="6958544" y="4366633"/>
                <a:ext cx="627614" cy="362483"/>
              </a:xfrm>
              <a:custGeom>
                <a:avLst/>
                <a:gdLst>
                  <a:gd name="connsiteX0" fmla="*/ 535895 w 627614"/>
                  <a:gd name="connsiteY0" fmla="*/ 53091 h 362483"/>
                  <a:gd name="connsiteX1" fmla="*/ 91964 w 627614"/>
                  <a:gd name="connsiteY1" fmla="*/ 53091 h 362483"/>
                  <a:gd name="connsiteX2" fmla="*/ 91964 w 627614"/>
                  <a:gd name="connsiteY2" fmla="*/ 309393 h 362483"/>
                  <a:gd name="connsiteX3" fmla="*/ 535895 w 627614"/>
                  <a:gd name="connsiteY3" fmla="*/ 309393 h 362483"/>
                  <a:gd name="connsiteX4" fmla="*/ 535895 w 627614"/>
                  <a:gd name="connsiteY4" fmla="*/ 53091 h 362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614" h="362483">
                    <a:moveTo>
                      <a:pt x="535895" y="53091"/>
                    </a:moveTo>
                    <a:cubicBezTo>
                      <a:pt x="413358" y="-17697"/>
                      <a:pt x="214582" y="-17697"/>
                      <a:pt x="91964" y="53091"/>
                    </a:cubicBezTo>
                    <a:cubicBezTo>
                      <a:pt x="-30655" y="123879"/>
                      <a:pt x="-30655" y="238605"/>
                      <a:pt x="91964" y="309393"/>
                    </a:cubicBezTo>
                    <a:cubicBezTo>
                      <a:pt x="214582" y="380181"/>
                      <a:pt x="413358" y="380181"/>
                      <a:pt x="535895" y="309393"/>
                    </a:cubicBezTo>
                    <a:cubicBezTo>
                      <a:pt x="658431" y="238605"/>
                      <a:pt x="657943" y="123717"/>
                      <a:pt x="535895" y="53091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613" name="Graphic 4">
              <a:extLst>
                <a:ext uri="{FF2B5EF4-FFF2-40B4-BE49-F238E27FC236}">
                  <a16:creationId xmlns:a16="http://schemas.microsoft.com/office/drawing/2014/main" id="{353AD966-8C1B-1DB2-DF32-6EFCA5F69FB9}"/>
                </a:ext>
              </a:extLst>
            </p:cNvPr>
            <p:cNvGrpSpPr/>
            <p:nvPr/>
          </p:nvGrpSpPr>
          <p:grpSpPr>
            <a:xfrm>
              <a:off x="6173895" y="1949056"/>
              <a:ext cx="1144806" cy="2327649"/>
              <a:chOff x="6173895" y="1949056"/>
              <a:chExt cx="1144806" cy="2327649"/>
            </a:xfrm>
          </p:grpSpPr>
          <p:grpSp>
            <p:nvGrpSpPr>
              <p:cNvPr id="1020" name="Graphic 4">
                <a:extLst>
                  <a:ext uri="{FF2B5EF4-FFF2-40B4-BE49-F238E27FC236}">
                    <a16:creationId xmlns:a16="http://schemas.microsoft.com/office/drawing/2014/main" id="{23F8889A-6550-7022-FF5D-EC35C69F3C2E}"/>
                  </a:ext>
                </a:extLst>
              </p:cNvPr>
              <p:cNvGrpSpPr/>
              <p:nvPr/>
            </p:nvGrpSpPr>
            <p:grpSpPr>
              <a:xfrm>
                <a:off x="6519811" y="2837650"/>
                <a:ext cx="735355" cy="1439054"/>
                <a:chOff x="6519811" y="2837650"/>
                <a:chExt cx="735355" cy="1439054"/>
              </a:xfrm>
            </p:grpSpPr>
            <p:sp>
              <p:nvSpPr>
                <p:cNvPr id="1065" name="Freeform: Shape 1064">
                  <a:extLst>
                    <a:ext uri="{FF2B5EF4-FFF2-40B4-BE49-F238E27FC236}">
                      <a16:creationId xmlns:a16="http://schemas.microsoft.com/office/drawing/2014/main" id="{7F488F89-F992-9D61-E615-ADBC73A99A64}"/>
                    </a:ext>
                  </a:extLst>
                </p:cNvPr>
                <p:cNvSpPr/>
                <p:nvPr/>
              </p:nvSpPr>
              <p:spPr>
                <a:xfrm>
                  <a:off x="6744898" y="4023961"/>
                  <a:ext cx="38892" cy="40438"/>
                </a:xfrm>
                <a:custGeom>
                  <a:avLst/>
                  <a:gdLst>
                    <a:gd name="connsiteX0" fmla="*/ 38893 w 38892"/>
                    <a:gd name="connsiteY0" fmla="*/ 40439 h 40438"/>
                    <a:gd name="connsiteX1" fmla="*/ 0 w 38892"/>
                    <a:gd name="connsiteY1" fmla="*/ 25549 h 40438"/>
                    <a:gd name="connsiteX2" fmla="*/ 13263 w 38892"/>
                    <a:gd name="connsiteY2" fmla="*/ 0 h 40438"/>
                    <a:gd name="connsiteX3" fmla="*/ 36940 w 38892"/>
                    <a:gd name="connsiteY3" fmla="*/ 22131 h 40438"/>
                    <a:gd name="connsiteX4" fmla="*/ 38893 w 38892"/>
                    <a:gd name="connsiteY4" fmla="*/ 40439 h 40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892" h="40438">
                      <a:moveTo>
                        <a:pt x="38893" y="40439"/>
                      </a:moveTo>
                      <a:lnTo>
                        <a:pt x="0" y="25549"/>
                      </a:lnTo>
                      <a:lnTo>
                        <a:pt x="13263" y="0"/>
                      </a:lnTo>
                      <a:lnTo>
                        <a:pt x="36940" y="22131"/>
                      </a:lnTo>
                      <a:lnTo>
                        <a:pt x="38893" y="404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66" name="Freeform: Shape 1065">
                  <a:extLst>
                    <a:ext uri="{FF2B5EF4-FFF2-40B4-BE49-F238E27FC236}">
                      <a16:creationId xmlns:a16="http://schemas.microsoft.com/office/drawing/2014/main" id="{C3924752-D44A-336D-99FA-2C96BCE722FB}"/>
                    </a:ext>
                  </a:extLst>
                </p:cNvPr>
                <p:cNvSpPr/>
                <p:nvPr/>
              </p:nvSpPr>
              <p:spPr>
                <a:xfrm>
                  <a:off x="6523602" y="3996541"/>
                  <a:ext cx="303150" cy="156510"/>
                </a:xfrm>
                <a:custGeom>
                  <a:avLst/>
                  <a:gdLst>
                    <a:gd name="connsiteX0" fmla="*/ 301848 w 303150"/>
                    <a:gd name="connsiteY0" fmla="*/ 0 h 156510"/>
                    <a:gd name="connsiteX1" fmla="*/ 303150 w 303150"/>
                    <a:gd name="connsiteY1" fmla="*/ 32546 h 156510"/>
                    <a:gd name="connsiteX2" fmla="*/ 260189 w 303150"/>
                    <a:gd name="connsiteY2" fmla="*/ 67859 h 156510"/>
                    <a:gd name="connsiteX3" fmla="*/ 258236 w 303150"/>
                    <a:gd name="connsiteY3" fmla="*/ 49552 h 156510"/>
                    <a:gd name="connsiteX4" fmla="*/ 238545 w 303150"/>
                    <a:gd name="connsiteY4" fmla="*/ 78843 h 156510"/>
                    <a:gd name="connsiteX5" fmla="*/ 204697 w 303150"/>
                    <a:gd name="connsiteY5" fmla="*/ 124734 h 156510"/>
                    <a:gd name="connsiteX6" fmla="*/ 92575 w 303150"/>
                    <a:gd name="connsiteY6" fmla="*/ 156466 h 156510"/>
                    <a:gd name="connsiteX7" fmla="*/ 13569 w 303150"/>
                    <a:gd name="connsiteY7" fmla="*/ 137589 h 156510"/>
                    <a:gd name="connsiteX8" fmla="*/ 1120 w 303150"/>
                    <a:gd name="connsiteY8" fmla="*/ 107321 h 156510"/>
                    <a:gd name="connsiteX9" fmla="*/ 301848 w 303150"/>
                    <a:gd name="connsiteY9" fmla="*/ 0 h 156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3150" h="156510">
                      <a:moveTo>
                        <a:pt x="301848" y="0"/>
                      </a:moveTo>
                      <a:cubicBezTo>
                        <a:pt x="301848" y="0"/>
                        <a:pt x="302987" y="24410"/>
                        <a:pt x="303150" y="32546"/>
                      </a:cubicBezTo>
                      <a:cubicBezTo>
                        <a:pt x="303312" y="40683"/>
                        <a:pt x="268732" y="63954"/>
                        <a:pt x="260189" y="67859"/>
                      </a:cubicBezTo>
                      <a:lnTo>
                        <a:pt x="258236" y="49552"/>
                      </a:lnTo>
                      <a:cubicBezTo>
                        <a:pt x="250490" y="58461"/>
                        <a:pt x="243875" y="68306"/>
                        <a:pt x="238545" y="78843"/>
                      </a:cubicBezTo>
                      <a:cubicBezTo>
                        <a:pt x="231792" y="89828"/>
                        <a:pt x="223004" y="110739"/>
                        <a:pt x="204697" y="124734"/>
                      </a:cubicBezTo>
                      <a:cubicBezTo>
                        <a:pt x="177440" y="145563"/>
                        <a:pt x="135374" y="155653"/>
                        <a:pt x="92575" y="156466"/>
                      </a:cubicBezTo>
                      <a:cubicBezTo>
                        <a:pt x="49777" y="157280"/>
                        <a:pt x="25530" y="146784"/>
                        <a:pt x="13569" y="137589"/>
                      </a:cubicBezTo>
                      <a:cubicBezTo>
                        <a:pt x="1609" y="128395"/>
                        <a:pt x="-2134" y="117818"/>
                        <a:pt x="1120" y="107321"/>
                      </a:cubicBezTo>
                      <a:cubicBezTo>
                        <a:pt x="4375" y="96825"/>
                        <a:pt x="301848" y="0"/>
                        <a:pt x="30184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67" name="Freeform: Shape 1066">
                  <a:extLst>
                    <a:ext uri="{FF2B5EF4-FFF2-40B4-BE49-F238E27FC236}">
                      <a16:creationId xmlns:a16="http://schemas.microsoft.com/office/drawing/2014/main" id="{5546DACE-F2C0-F85F-EC04-AF46EA0AE653}"/>
                    </a:ext>
                  </a:extLst>
                </p:cNvPr>
                <p:cNvSpPr/>
                <p:nvPr/>
              </p:nvSpPr>
              <p:spPr>
                <a:xfrm>
                  <a:off x="6519811" y="3896054"/>
                  <a:ext cx="308723" cy="247569"/>
                </a:xfrm>
                <a:custGeom>
                  <a:avLst/>
                  <a:gdLst>
                    <a:gd name="connsiteX0" fmla="*/ 192704 w 308723"/>
                    <a:gd name="connsiteY0" fmla="*/ 14320 h 247569"/>
                    <a:gd name="connsiteX1" fmla="*/ 192704 w 308723"/>
                    <a:gd name="connsiteY1" fmla="*/ 0 h 247569"/>
                    <a:gd name="connsiteX2" fmla="*/ 171712 w 308723"/>
                    <a:gd name="connsiteY2" fmla="*/ 38405 h 247569"/>
                    <a:gd name="connsiteX3" fmla="*/ 110280 w 308723"/>
                    <a:gd name="connsiteY3" fmla="*/ 112041 h 247569"/>
                    <a:gd name="connsiteX4" fmla="*/ 7597 w 308723"/>
                    <a:gd name="connsiteY4" fmla="*/ 190070 h 247569"/>
                    <a:gd name="connsiteX5" fmla="*/ 96041 w 308723"/>
                    <a:gd name="connsiteY5" fmla="*/ 247433 h 247569"/>
                    <a:gd name="connsiteX6" fmla="*/ 209953 w 308723"/>
                    <a:gd name="connsiteY6" fmla="*/ 210656 h 247569"/>
                    <a:gd name="connsiteX7" fmla="*/ 252833 w 308723"/>
                    <a:gd name="connsiteY7" fmla="*/ 146133 h 247569"/>
                    <a:gd name="connsiteX8" fmla="*/ 305802 w 308723"/>
                    <a:gd name="connsiteY8" fmla="*/ 100487 h 247569"/>
                    <a:gd name="connsiteX9" fmla="*/ 305802 w 308723"/>
                    <a:gd name="connsiteY9" fmla="*/ 49308 h 247569"/>
                    <a:gd name="connsiteX10" fmla="*/ 293191 w 308723"/>
                    <a:gd name="connsiteY10" fmla="*/ 6998 h 247569"/>
                    <a:gd name="connsiteX11" fmla="*/ 292377 w 308723"/>
                    <a:gd name="connsiteY11" fmla="*/ 15948 h 247569"/>
                    <a:gd name="connsiteX12" fmla="*/ 250229 w 308723"/>
                    <a:gd name="connsiteY12" fmla="*/ 40358 h 247569"/>
                    <a:gd name="connsiteX13" fmla="*/ 192704 w 308723"/>
                    <a:gd name="connsiteY13" fmla="*/ 14320 h 247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8723" h="247569">
                      <a:moveTo>
                        <a:pt x="192704" y="14320"/>
                      </a:moveTo>
                      <a:lnTo>
                        <a:pt x="192704" y="0"/>
                      </a:lnTo>
                      <a:cubicBezTo>
                        <a:pt x="184567" y="0"/>
                        <a:pt x="183510" y="20341"/>
                        <a:pt x="171712" y="38405"/>
                      </a:cubicBezTo>
                      <a:cubicBezTo>
                        <a:pt x="154495" y="65500"/>
                        <a:pt x="133844" y="90251"/>
                        <a:pt x="110280" y="112041"/>
                      </a:cubicBezTo>
                      <a:cubicBezTo>
                        <a:pt x="66343" y="149713"/>
                        <a:pt x="27206" y="173146"/>
                        <a:pt x="7597" y="190070"/>
                      </a:cubicBezTo>
                      <a:cubicBezTo>
                        <a:pt x="-18684" y="212690"/>
                        <a:pt x="26230" y="250118"/>
                        <a:pt x="96041" y="247433"/>
                      </a:cubicBezTo>
                      <a:cubicBezTo>
                        <a:pt x="130622" y="246131"/>
                        <a:pt x="192460" y="230184"/>
                        <a:pt x="209953" y="210656"/>
                      </a:cubicBezTo>
                      <a:cubicBezTo>
                        <a:pt x="227447" y="191128"/>
                        <a:pt x="238757" y="160290"/>
                        <a:pt x="252833" y="146133"/>
                      </a:cubicBezTo>
                      <a:cubicBezTo>
                        <a:pt x="266909" y="131975"/>
                        <a:pt x="296852" y="117818"/>
                        <a:pt x="305802" y="100487"/>
                      </a:cubicBezTo>
                      <a:cubicBezTo>
                        <a:pt x="310684" y="90967"/>
                        <a:pt x="308569" y="68429"/>
                        <a:pt x="305802" y="49308"/>
                      </a:cubicBezTo>
                      <a:cubicBezTo>
                        <a:pt x="303524" y="31814"/>
                        <a:pt x="303443" y="4963"/>
                        <a:pt x="293191" y="6998"/>
                      </a:cubicBezTo>
                      <a:lnTo>
                        <a:pt x="292377" y="15948"/>
                      </a:lnTo>
                      <a:cubicBezTo>
                        <a:pt x="288064" y="23515"/>
                        <a:pt x="278219" y="36045"/>
                        <a:pt x="250229" y="40358"/>
                      </a:cubicBezTo>
                      <a:cubicBezTo>
                        <a:pt x="236316" y="42229"/>
                        <a:pt x="194738" y="42798"/>
                        <a:pt x="192704" y="14320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68" name="Freeform: Shape 1067">
                  <a:extLst>
                    <a:ext uri="{FF2B5EF4-FFF2-40B4-BE49-F238E27FC236}">
                      <a16:creationId xmlns:a16="http://schemas.microsoft.com/office/drawing/2014/main" id="{880226CD-5662-BFBE-A29C-3098F4B297B5}"/>
                    </a:ext>
                  </a:extLst>
                </p:cNvPr>
                <p:cNvSpPr/>
                <p:nvPr/>
              </p:nvSpPr>
              <p:spPr>
                <a:xfrm>
                  <a:off x="6612028" y="3919000"/>
                  <a:ext cx="135880" cy="139542"/>
                </a:xfrm>
                <a:custGeom>
                  <a:avLst/>
                  <a:gdLst>
                    <a:gd name="connsiteX0" fmla="*/ 135637 w 135880"/>
                    <a:gd name="connsiteY0" fmla="*/ 17575 h 139542"/>
                    <a:gd name="connsiteX1" fmla="*/ 102684 w 135880"/>
                    <a:gd name="connsiteY1" fmla="*/ 0 h 139542"/>
                    <a:gd name="connsiteX2" fmla="*/ 102684 w 135880"/>
                    <a:gd name="connsiteY2" fmla="*/ 0 h 139542"/>
                    <a:gd name="connsiteX3" fmla="*/ 93164 w 135880"/>
                    <a:gd name="connsiteY3" fmla="*/ 27013 h 139542"/>
                    <a:gd name="connsiteX4" fmla="*/ 0 w 135880"/>
                    <a:gd name="connsiteY4" fmla="*/ 139542 h 139542"/>
                    <a:gd name="connsiteX5" fmla="*/ 89014 w 135880"/>
                    <a:gd name="connsiteY5" fmla="*/ 43124 h 139542"/>
                    <a:gd name="connsiteX6" fmla="*/ 135881 w 135880"/>
                    <a:gd name="connsiteY6" fmla="*/ 17575 h 139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5880" h="139542">
                      <a:moveTo>
                        <a:pt x="135637" y="17575"/>
                      </a:moveTo>
                      <a:cubicBezTo>
                        <a:pt x="122374" y="16273"/>
                        <a:pt x="108054" y="11717"/>
                        <a:pt x="102684" y="0"/>
                      </a:cubicBezTo>
                      <a:lnTo>
                        <a:pt x="102684" y="0"/>
                      </a:lnTo>
                      <a:cubicBezTo>
                        <a:pt x="103937" y="10000"/>
                        <a:pt x="100405" y="20008"/>
                        <a:pt x="93164" y="27013"/>
                      </a:cubicBezTo>
                      <a:cubicBezTo>
                        <a:pt x="80471" y="41008"/>
                        <a:pt x="0" y="139542"/>
                        <a:pt x="0" y="139542"/>
                      </a:cubicBezTo>
                      <a:cubicBezTo>
                        <a:pt x="0" y="139542"/>
                        <a:pt x="74694" y="58176"/>
                        <a:pt x="89014" y="43124"/>
                      </a:cubicBezTo>
                      <a:cubicBezTo>
                        <a:pt x="110169" y="20504"/>
                        <a:pt x="116841" y="17901"/>
                        <a:pt x="135881" y="17575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69" name="Freeform: Shape 1068">
                  <a:extLst>
                    <a:ext uri="{FF2B5EF4-FFF2-40B4-BE49-F238E27FC236}">
                      <a16:creationId xmlns:a16="http://schemas.microsoft.com/office/drawing/2014/main" id="{6795DAAE-C590-3584-FE24-EDF4772F4A02}"/>
                    </a:ext>
                  </a:extLst>
                </p:cNvPr>
                <p:cNvSpPr/>
                <p:nvPr/>
              </p:nvSpPr>
              <p:spPr>
                <a:xfrm>
                  <a:off x="6729583" y="3958202"/>
                  <a:ext cx="8154" cy="7317"/>
                </a:xfrm>
                <a:custGeom>
                  <a:avLst/>
                  <a:gdLst>
                    <a:gd name="connsiteX0" fmla="*/ 18 w 8154"/>
                    <a:gd name="connsiteY0" fmla="*/ 4572 h 7317"/>
                    <a:gd name="connsiteX1" fmla="*/ 5470 w 8154"/>
                    <a:gd name="connsiteY1" fmla="*/ 7046 h 7317"/>
                    <a:gd name="connsiteX2" fmla="*/ 8155 w 8154"/>
                    <a:gd name="connsiteY2" fmla="*/ 3758 h 7317"/>
                    <a:gd name="connsiteX3" fmla="*/ 3517 w 8154"/>
                    <a:gd name="connsiteY3" fmla="*/ 16 h 7317"/>
                    <a:gd name="connsiteX4" fmla="*/ 18 w 8154"/>
                    <a:gd name="connsiteY4" fmla="*/ 4572 h 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54" h="7317">
                      <a:moveTo>
                        <a:pt x="18" y="4572"/>
                      </a:moveTo>
                      <a:cubicBezTo>
                        <a:pt x="840" y="6761"/>
                        <a:pt x="3281" y="7867"/>
                        <a:pt x="5470" y="7046"/>
                      </a:cubicBezTo>
                      <a:cubicBezTo>
                        <a:pt x="6885" y="6509"/>
                        <a:pt x="7911" y="5255"/>
                        <a:pt x="8155" y="3758"/>
                      </a:cubicBezTo>
                      <a:cubicBezTo>
                        <a:pt x="7862" y="1472"/>
                        <a:pt x="5811" y="-180"/>
                        <a:pt x="3517" y="16"/>
                      </a:cubicBezTo>
                      <a:cubicBezTo>
                        <a:pt x="1336" y="390"/>
                        <a:pt x="-185" y="2375"/>
                        <a:pt x="18" y="4572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0" name="Freeform: Shape 1069">
                  <a:extLst>
                    <a:ext uri="{FF2B5EF4-FFF2-40B4-BE49-F238E27FC236}">
                      <a16:creationId xmlns:a16="http://schemas.microsoft.com/office/drawing/2014/main" id="{BED4D896-54C0-C4D3-4207-C615FD948D2C}"/>
                    </a:ext>
                  </a:extLst>
                </p:cNvPr>
                <p:cNvSpPr/>
                <p:nvPr/>
              </p:nvSpPr>
              <p:spPr>
                <a:xfrm>
                  <a:off x="6708841" y="3979995"/>
                  <a:ext cx="8632" cy="8625"/>
                </a:xfrm>
                <a:custGeom>
                  <a:avLst/>
                  <a:gdLst>
                    <a:gd name="connsiteX0" fmla="*/ 12 w 8632"/>
                    <a:gd name="connsiteY0" fmla="*/ 4504 h 8625"/>
                    <a:gd name="connsiteX1" fmla="*/ 4511 w 8632"/>
                    <a:gd name="connsiteY1" fmla="*/ 8621 h 8625"/>
                    <a:gd name="connsiteX2" fmla="*/ 8628 w 8632"/>
                    <a:gd name="connsiteY2" fmla="*/ 4121 h 8625"/>
                    <a:gd name="connsiteX3" fmla="*/ 4129 w 8632"/>
                    <a:gd name="connsiteY3" fmla="*/ 4 h 8625"/>
                    <a:gd name="connsiteX4" fmla="*/ 3836 w 8632"/>
                    <a:gd name="connsiteY4" fmla="*/ 29 h 8625"/>
                    <a:gd name="connsiteX5" fmla="*/ 12 w 8632"/>
                    <a:gd name="connsiteY5" fmla="*/ 4479 h 8625"/>
                    <a:gd name="connsiteX6" fmla="*/ 12 w 8632"/>
                    <a:gd name="connsiteY6" fmla="*/ 4504 h 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32" h="8625">
                      <a:moveTo>
                        <a:pt x="12" y="4504"/>
                      </a:moveTo>
                      <a:cubicBezTo>
                        <a:pt x="118" y="6880"/>
                        <a:pt x="2127" y="8727"/>
                        <a:pt x="4511" y="8621"/>
                      </a:cubicBezTo>
                      <a:cubicBezTo>
                        <a:pt x="6887" y="8515"/>
                        <a:pt x="8734" y="6505"/>
                        <a:pt x="8628" y="4121"/>
                      </a:cubicBezTo>
                      <a:cubicBezTo>
                        <a:pt x="8523" y="1745"/>
                        <a:pt x="6513" y="-101"/>
                        <a:pt x="4129" y="4"/>
                      </a:cubicBezTo>
                      <a:cubicBezTo>
                        <a:pt x="4031" y="13"/>
                        <a:pt x="3934" y="20"/>
                        <a:pt x="3836" y="29"/>
                      </a:cubicBezTo>
                      <a:cubicBezTo>
                        <a:pt x="1550" y="199"/>
                        <a:pt x="-159" y="2193"/>
                        <a:pt x="12" y="4479"/>
                      </a:cubicBezTo>
                      <a:cubicBezTo>
                        <a:pt x="12" y="4488"/>
                        <a:pt x="12" y="4496"/>
                        <a:pt x="12" y="4504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1" name="Freeform: Shape 1070">
                  <a:extLst>
                    <a:ext uri="{FF2B5EF4-FFF2-40B4-BE49-F238E27FC236}">
                      <a16:creationId xmlns:a16="http://schemas.microsoft.com/office/drawing/2014/main" id="{127D9828-F163-F7D3-52A1-53C342B32F90}"/>
                    </a:ext>
                  </a:extLst>
                </p:cNvPr>
                <p:cNvSpPr/>
                <p:nvPr/>
              </p:nvSpPr>
              <p:spPr>
                <a:xfrm>
                  <a:off x="6687917" y="4001726"/>
                  <a:ext cx="8161" cy="7264"/>
                </a:xfrm>
                <a:custGeom>
                  <a:avLst/>
                  <a:gdLst>
                    <a:gd name="connsiteX0" fmla="*/ 25 w 8161"/>
                    <a:gd name="connsiteY0" fmla="*/ 4497 h 7264"/>
                    <a:gd name="connsiteX1" fmla="*/ 5460 w 8161"/>
                    <a:gd name="connsiteY1" fmla="*/ 7003 h 7264"/>
                    <a:gd name="connsiteX2" fmla="*/ 8162 w 8161"/>
                    <a:gd name="connsiteY2" fmla="*/ 3765 h 7264"/>
                    <a:gd name="connsiteX3" fmla="*/ 3524 w 8161"/>
                    <a:gd name="connsiteY3" fmla="*/ 22 h 7264"/>
                    <a:gd name="connsiteX4" fmla="*/ 25 w 8161"/>
                    <a:gd name="connsiteY4" fmla="*/ 4497 h 7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61" h="7264">
                      <a:moveTo>
                        <a:pt x="25" y="4497"/>
                      </a:moveTo>
                      <a:cubicBezTo>
                        <a:pt x="831" y="6686"/>
                        <a:pt x="3264" y="7809"/>
                        <a:pt x="5460" y="7003"/>
                      </a:cubicBezTo>
                      <a:cubicBezTo>
                        <a:pt x="6868" y="6483"/>
                        <a:pt x="7901" y="5246"/>
                        <a:pt x="8162" y="3765"/>
                      </a:cubicBezTo>
                      <a:cubicBezTo>
                        <a:pt x="7910" y="1454"/>
                        <a:pt x="5835" y="-214"/>
                        <a:pt x="3524" y="22"/>
                      </a:cubicBezTo>
                      <a:cubicBezTo>
                        <a:pt x="1335" y="315"/>
                        <a:pt x="-219" y="2301"/>
                        <a:pt x="25" y="4497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2" name="Freeform: Shape 1071">
                  <a:extLst>
                    <a:ext uri="{FF2B5EF4-FFF2-40B4-BE49-F238E27FC236}">
                      <a16:creationId xmlns:a16="http://schemas.microsoft.com/office/drawing/2014/main" id="{67BA7151-FD26-CF5B-4248-2D3067E60B4A}"/>
                    </a:ext>
                  </a:extLst>
                </p:cNvPr>
                <p:cNvSpPr/>
                <p:nvPr/>
              </p:nvSpPr>
              <p:spPr>
                <a:xfrm>
                  <a:off x="6666950" y="4024471"/>
                  <a:ext cx="8484" cy="7253"/>
                </a:xfrm>
                <a:custGeom>
                  <a:avLst/>
                  <a:gdLst>
                    <a:gd name="connsiteX0" fmla="*/ 0 w 8484"/>
                    <a:gd name="connsiteY0" fmla="*/ 3559 h 7253"/>
                    <a:gd name="connsiteX1" fmla="*/ 4581 w 8484"/>
                    <a:gd name="connsiteY1" fmla="*/ 7228 h 7253"/>
                    <a:gd name="connsiteX2" fmla="*/ 4638 w 8484"/>
                    <a:gd name="connsiteY2" fmla="*/ 7220 h 7253"/>
                    <a:gd name="connsiteX3" fmla="*/ 8478 w 8484"/>
                    <a:gd name="connsiteY3" fmla="*/ 2932 h 7253"/>
                    <a:gd name="connsiteX4" fmla="*/ 8462 w 8484"/>
                    <a:gd name="connsiteY4" fmla="*/ 2745 h 7253"/>
                    <a:gd name="connsiteX5" fmla="*/ 3011 w 8484"/>
                    <a:gd name="connsiteY5" fmla="*/ 272 h 7253"/>
                    <a:gd name="connsiteX6" fmla="*/ 326 w 8484"/>
                    <a:gd name="connsiteY6" fmla="*/ 3559 h 7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84" h="7253">
                      <a:moveTo>
                        <a:pt x="0" y="3559"/>
                      </a:moveTo>
                      <a:cubicBezTo>
                        <a:pt x="252" y="5837"/>
                        <a:pt x="2303" y="7480"/>
                        <a:pt x="4581" y="7228"/>
                      </a:cubicBezTo>
                      <a:cubicBezTo>
                        <a:pt x="4597" y="7228"/>
                        <a:pt x="4622" y="7220"/>
                        <a:pt x="4638" y="7220"/>
                      </a:cubicBezTo>
                      <a:cubicBezTo>
                        <a:pt x="6884" y="7098"/>
                        <a:pt x="8600" y="5178"/>
                        <a:pt x="8478" y="2932"/>
                      </a:cubicBezTo>
                      <a:cubicBezTo>
                        <a:pt x="8470" y="2875"/>
                        <a:pt x="8470" y="2810"/>
                        <a:pt x="8462" y="2745"/>
                      </a:cubicBezTo>
                      <a:cubicBezTo>
                        <a:pt x="7640" y="556"/>
                        <a:pt x="5199" y="-550"/>
                        <a:pt x="3011" y="272"/>
                      </a:cubicBezTo>
                      <a:cubicBezTo>
                        <a:pt x="1595" y="809"/>
                        <a:pt x="570" y="2062"/>
                        <a:pt x="326" y="3559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3" name="Freeform: Shape 1072">
                  <a:extLst>
                    <a:ext uri="{FF2B5EF4-FFF2-40B4-BE49-F238E27FC236}">
                      <a16:creationId xmlns:a16="http://schemas.microsoft.com/office/drawing/2014/main" id="{885ADED4-0C50-7481-DADF-BEB8772F2EDF}"/>
                    </a:ext>
                  </a:extLst>
                </p:cNvPr>
                <p:cNvSpPr/>
                <p:nvPr/>
              </p:nvSpPr>
              <p:spPr>
                <a:xfrm>
                  <a:off x="6645950" y="4045181"/>
                  <a:ext cx="8624" cy="8624"/>
                </a:xfrm>
                <a:custGeom>
                  <a:avLst/>
                  <a:gdLst>
                    <a:gd name="connsiteX0" fmla="*/ 8 w 8624"/>
                    <a:gd name="connsiteY0" fmla="*/ 4573 h 8624"/>
                    <a:gd name="connsiteX1" fmla="*/ 4572 w 8624"/>
                    <a:gd name="connsiteY1" fmla="*/ 8617 h 8624"/>
                    <a:gd name="connsiteX2" fmla="*/ 8616 w 8624"/>
                    <a:gd name="connsiteY2" fmla="*/ 4044 h 8624"/>
                    <a:gd name="connsiteX3" fmla="*/ 4052 w 8624"/>
                    <a:gd name="connsiteY3" fmla="*/ 8 h 8624"/>
                    <a:gd name="connsiteX4" fmla="*/ 3913 w 8624"/>
                    <a:gd name="connsiteY4" fmla="*/ 17 h 8624"/>
                    <a:gd name="connsiteX5" fmla="*/ 8 w 8624"/>
                    <a:gd name="connsiteY5" fmla="*/ 4573 h 8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24" h="8624">
                      <a:moveTo>
                        <a:pt x="8" y="4573"/>
                      </a:moveTo>
                      <a:cubicBezTo>
                        <a:pt x="154" y="6949"/>
                        <a:pt x="2197" y="8763"/>
                        <a:pt x="4572" y="8617"/>
                      </a:cubicBezTo>
                      <a:cubicBezTo>
                        <a:pt x="6948" y="8470"/>
                        <a:pt x="8763" y="6428"/>
                        <a:pt x="8616" y="4044"/>
                      </a:cubicBezTo>
                      <a:cubicBezTo>
                        <a:pt x="8470" y="1668"/>
                        <a:pt x="6428" y="-138"/>
                        <a:pt x="4052" y="8"/>
                      </a:cubicBezTo>
                      <a:cubicBezTo>
                        <a:pt x="4003" y="8"/>
                        <a:pt x="3962" y="8"/>
                        <a:pt x="3913" y="17"/>
                      </a:cubicBezTo>
                      <a:cubicBezTo>
                        <a:pt x="1594" y="228"/>
                        <a:pt x="-131" y="2246"/>
                        <a:pt x="8" y="4573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4" name="Freeform: Shape 1073">
                  <a:extLst>
                    <a:ext uri="{FF2B5EF4-FFF2-40B4-BE49-F238E27FC236}">
                      <a16:creationId xmlns:a16="http://schemas.microsoft.com/office/drawing/2014/main" id="{35FFE2CF-CECC-AFE3-28B4-766329FF787A}"/>
                    </a:ext>
                  </a:extLst>
                </p:cNvPr>
                <p:cNvSpPr/>
                <p:nvPr/>
              </p:nvSpPr>
              <p:spPr>
                <a:xfrm>
                  <a:off x="6685745" y="3941945"/>
                  <a:ext cx="50053" cy="22099"/>
                </a:xfrm>
                <a:custGeom>
                  <a:avLst/>
                  <a:gdLst>
                    <a:gd name="connsiteX0" fmla="*/ 48413 w 50053"/>
                    <a:gd name="connsiteY0" fmla="*/ 22050 h 22099"/>
                    <a:gd name="connsiteX1" fmla="*/ 49552 w 50053"/>
                    <a:gd name="connsiteY1" fmla="*/ 21562 h 22099"/>
                    <a:gd name="connsiteX2" fmla="*/ 49649 w 50053"/>
                    <a:gd name="connsiteY2" fmla="*/ 19381 h 22099"/>
                    <a:gd name="connsiteX3" fmla="*/ 49552 w 50053"/>
                    <a:gd name="connsiteY3" fmla="*/ 19284 h 22099"/>
                    <a:gd name="connsiteX4" fmla="*/ 1627 w 50053"/>
                    <a:gd name="connsiteY4" fmla="*/ 0 h 22099"/>
                    <a:gd name="connsiteX5" fmla="*/ 1627 w 50053"/>
                    <a:gd name="connsiteY5" fmla="*/ 0 h 22099"/>
                    <a:gd name="connsiteX6" fmla="*/ 0 w 50053"/>
                    <a:gd name="connsiteY6" fmla="*/ 1627 h 22099"/>
                    <a:gd name="connsiteX7" fmla="*/ 1627 w 50053"/>
                    <a:gd name="connsiteY7" fmla="*/ 3255 h 22099"/>
                    <a:gd name="connsiteX8" fmla="*/ 46948 w 50053"/>
                    <a:gd name="connsiteY8" fmla="*/ 21562 h 22099"/>
                    <a:gd name="connsiteX9" fmla="*/ 48413 w 50053"/>
                    <a:gd name="connsiteY9" fmla="*/ 22050 h 22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053" h="22099">
                      <a:moveTo>
                        <a:pt x="48413" y="22050"/>
                      </a:moveTo>
                      <a:cubicBezTo>
                        <a:pt x="48844" y="22042"/>
                        <a:pt x="49251" y="21871"/>
                        <a:pt x="49552" y="21562"/>
                      </a:cubicBezTo>
                      <a:cubicBezTo>
                        <a:pt x="50178" y="20984"/>
                        <a:pt x="50227" y="20008"/>
                        <a:pt x="49649" y="19381"/>
                      </a:cubicBezTo>
                      <a:cubicBezTo>
                        <a:pt x="49617" y="19349"/>
                        <a:pt x="49584" y="19316"/>
                        <a:pt x="49552" y="19284"/>
                      </a:cubicBezTo>
                      <a:cubicBezTo>
                        <a:pt x="36590" y="7030"/>
                        <a:pt x="19463" y="138"/>
                        <a:pt x="1627" y="0"/>
                      </a:cubicBezTo>
                      <a:lnTo>
                        <a:pt x="1627" y="0"/>
                      </a:lnTo>
                      <a:cubicBezTo>
                        <a:pt x="733" y="0"/>
                        <a:pt x="0" y="732"/>
                        <a:pt x="0" y="1627"/>
                      </a:cubicBezTo>
                      <a:cubicBezTo>
                        <a:pt x="0" y="2522"/>
                        <a:pt x="733" y="3255"/>
                        <a:pt x="1627" y="3255"/>
                      </a:cubicBezTo>
                      <a:cubicBezTo>
                        <a:pt x="18462" y="3613"/>
                        <a:pt x="34589" y="10130"/>
                        <a:pt x="46948" y="21562"/>
                      </a:cubicBezTo>
                      <a:cubicBezTo>
                        <a:pt x="47290" y="22009"/>
                        <a:pt x="47868" y="22197"/>
                        <a:pt x="48413" y="2205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5" name="Freeform: Shape 1074">
                  <a:extLst>
                    <a:ext uri="{FF2B5EF4-FFF2-40B4-BE49-F238E27FC236}">
                      <a16:creationId xmlns:a16="http://schemas.microsoft.com/office/drawing/2014/main" id="{14C80230-EB12-F0A6-657C-977790C0FE1B}"/>
                    </a:ext>
                  </a:extLst>
                </p:cNvPr>
                <p:cNvSpPr/>
                <p:nvPr/>
              </p:nvSpPr>
              <p:spPr>
                <a:xfrm>
                  <a:off x="6664379" y="3963710"/>
                  <a:ext cx="50476" cy="22177"/>
                </a:xfrm>
                <a:custGeom>
                  <a:avLst/>
                  <a:gdLst>
                    <a:gd name="connsiteX0" fmla="*/ 48949 w 50476"/>
                    <a:gd name="connsiteY0" fmla="*/ 22172 h 22177"/>
                    <a:gd name="connsiteX1" fmla="*/ 50007 w 50476"/>
                    <a:gd name="connsiteY1" fmla="*/ 21684 h 22177"/>
                    <a:gd name="connsiteX2" fmla="*/ 50007 w 50476"/>
                    <a:gd name="connsiteY2" fmla="*/ 19324 h 22177"/>
                    <a:gd name="connsiteX3" fmla="*/ 2083 w 50476"/>
                    <a:gd name="connsiteY3" fmla="*/ 41 h 22177"/>
                    <a:gd name="connsiteX4" fmla="*/ 2083 w 50476"/>
                    <a:gd name="connsiteY4" fmla="*/ 41 h 22177"/>
                    <a:gd name="connsiteX5" fmla="*/ 40 w 50476"/>
                    <a:gd name="connsiteY5" fmla="*/ 1334 h 22177"/>
                    <a:gd name="connsiteX6" fmla="*/ 1342 w 50476"/>
                    <a:gd name="connsiteY6" fmla="*/ 3377 h 22177"/>
                    <a:gd name="connsiteX7" fmla="*/ 2083 w 50476"/>
                    <a:gd name="connsiteY7" fmla="*/ 3377 h 22177"/>
                    <a:gd name="connsiteX8" fmla="*/ 47403 w 50476"/>
                    <a:gd name="connsiteY8" fmla="*/ 21684 h 22177"/>
                    <a:gd name="connsiteX9" fmla="*/ 48949 w 50476"/>
                    <a:gd name="connsiteY9" fmla="*/ 22172 h 22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6" h="22177">
                      <a:moveTo>
                        <a:pt x="48949" y="22172"/>
                      </a:moveTo>
                      <a:cubicBezTo>
                        <a:pt x="49332" y="22075"/>
                        <a:pt x="49690" y="21912"/>
                        <a:pt x="50007" y="21684"/>
                      </a:cubicBezTo>
                      <a:cubicBezTo>
                        <a:pt x="50633" y="21025"/>
                        <a:pt x="50633" y="19983"/>
                        <a:pt x="50007" y="19324"/>
                      </a:cubicBezTo>
                      <a:cubicBezTo>
                        <a:pt x="37013" y="7120"/>
                        <a:pt x="19910" y="236"/>
                        <a:pt x="2083" y="41"/>
                      </a:cubicBezTo>
                      <a:lnTo>
                        <a:pt x="2083" y="41"/>
                      </a:lnTo>
                      <a:cubicBezTo>
                        <a:pt x="1163" y="-163"/>
                        <a:pt x="252" y="415"/>
                        <a:pt x="40" y="1334"/>
                      </a:cubicBezTo>
                      <a:cubicBezTo>
                        <a:pt x="-163" y="2262"/>
                        <a:pt x="423" y="3173"/>
                        <a:pt x="1342" y="3377"/>
                      </a:cubicBezTo>
                      <a:cubicBezTo>
                        <a:pt x="1586" y="3434"/>
                        <a:pt x="1838" y="3434"/>
                        <a:pt x="2083" y="3377"/>
                      </a:cubicBezTo>
                      <a:cubicBezTo>
                        <a:pt x="18933" y="3678"/>
                        <a:pt x="35076" y="10195"/>
                        <a:pt x="47403" y="21684"/>
                      </a:cubicBezTo>
                      <a:cubicBezTo>
                        <a:pt x="47835" y="22034"/>
                        <a:pt x="48388" y="22213"/>
                        <a:pt x="48949" y="2217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6" name="Freeform: Shape 1075">
                  <a:extLst>
                    <a:ext uri="{FF2B5EF4-FFF2-40B4-BE49-F238E27FC236}">
                      <a16:creationId xmlns:a16="http://schemas.microsoft.com/office/drawing/2014/main" id="{3121E8AC-DD4A-E61A-3334-6F8FAA436DD9}"/>
                    </a:ext>
                  </a:extLst>
                </p:cNvPr>
                <p:cNvSpPr/>
                <p:nvPr/>
              </p:nvSpPr>
              <p:spPr>
                <a:xfrm>
                  <a:off x="6644132" y="3985394"/>
                  <a:ext cx="49731" cy="22141"/>
                </a:xfrm>
                <a:custGeom>
                  <a:avLst/>
                  <a:gdLst>
                    <a:gd name="connsiteX0" fmla="*/ 48122 w 49731"/>
                    <a:gd name="connsiteY0" fmla="*/ 22131 h 22141"/>
                    <a:gd name="connsiteX1" fmla="*/ 49261 w 49731"/>
                    <a:gd name="connsiteY1" fmla="*/ 21643 h 22141"/>
                    <a:gd name="connsiteX2" fmla="*/ 49261 w 49731"/>
                    <a:gd name="connsiteY2" fmla="*/ 19284 h 22141"/>
                    <a:gd name="connsiteX3" fmla="*/ 1337 w 49731"/>
                    <a:gd name="connsiteY3" fmla="*/ 0 h 22141"/>
                    <a:gd name="connsiteX4" fmla="*/ 1337 w 49731"/>
                    <a:gd name="connsiteY4" fmla="*/ 0 h 22141"/>
                    <a:gd name="connsiteX5" fmla="*/ 43 w 49731"/>
                    <a:gd name="connsiteY5" fmla="*/ 2042 h 22141"/>
                    <a:gd name="connsiteX6" fmla="*/ 1337 w 49731"/>
                    <a:gd name="connsiteY6" fmla="*/ 3336 h 22141"/>
                    <a:gd name="connsiteX7" fmla="*/ 46658 w 49731"/>
                    <a:gd name="connsiteY7" fmla="*/ 21643 h 22141"/>
                    <a:gd name="connsiteX8" fmla="*/ 48122 w 49731"/>
                    <a:gd name="connsiteY8" fmla="*/ 22131 h 22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731" h="22141">
                      <a:moveTo>
                        <a:pt x="48122" y="22131"/>
                      </a:moveTo>
                      <a:cubicBezTo>
                        <a:pt x="48554" y="22123"/>
                        <a:pt x="48960" y="21952"/>
                        <a:pt x="49261" y="21643"/>
                      </a:cubicBezTo>
                      <a:cubicBezTo>
                        <a:pt x="49888" y="20984"/>
                        <a:pt x="49888" y="19943"/>
                        <a:pt x="49261" y="19284"/>
                      </a:cubicBezTo>
                      <a:cubicBezTo>
                        <a:pt x="36243" y="7119"/>
                        <a:pt x="19156" y="244"/>
                        <a:pt x="1337" y="0"/>
                      </a:cubicBezTo>
                      <a:lnTo>
                        <a:pt x="1337" y="0"/>
                      </a:lnTo>
                      <a:cubicBezTo>
                        <a:pt x="417" y="203"/>
                        <a:pt x="-168" y="1115"/>
                        <a:pt x="43" y="2042"/>
                      </a:cubicBezTo>
                      <a:cubicBezTo>
                        <a:pt x="182" y="2685"/>
                        <a:pt x="686" y="3190"/>
                        <a:pt x="1337" y="3336"/>
                      </a:cubicBezTo>
                      <a:cubicBezTo>
                        <a:pt x="18171" y="3702"/>
                        <a:pt x="34290" y="10211"/>
                        <a:pt x="46658" y="21643"/>
                      </a:cubicBezTo>
                      <a:cubicBezTo>
                        <a:pt x="47056" y="22009"/>
                        <a:pt x="47585" y="22188"/>
                        <a:pt x="48122" y="2213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7" name="Freeform: Shape 1076">
                  <a:extLst>
                    <a:ext uri="{FF2B5EF4-FFF2-40B4-BE49-F238E27FC236}">
                      <a16:creationId xmlns:a16="http://schemas.microsoft.com/office/drawing/2014/main" id="{2FE2CBC0-15C8-C636-06FA-2204FD062F5F}"/>
                    </a:ext>
                  </a:extLst>
                </p:cNvPr>
                <p:cNvSpPr/>
                <p:nvPr/>
              </p:nvSpPr>
              <p:spPr>
                <a:xfrm>
                  <a:off x="6622848" y="4007119"/>
                  <a:ext cx="50023" cy="22144"/>
                </a:xfrm>
                <a:custGeom>
                  <a:avLst/>
                  <a:gdLst>
                    <a:gd name="connsiteX0" fmla="*/ 48414 w 50023"/>
                    <a:gd name="connsiteY0" fmla="*/ 22131 h 22144"/>
                    <a:gd name="connsiteX1" fmla="*/ 49553 w 50023"/>
                    <a:gd name="connsiteY1" fmla="*/ 21643 h 22144"/>
                    <a:gd name="connsiteX2" fmla="*/ 49553 w 50023"/>
                    <a:gd name="connsiteY2" fmla="*/ 19284 h 22144"/>
                    <a:gd name="connsiteX3" fmla="*/ 1629 w 50023"/>
                    <a:gd name="connsiteY3" fmla="*/ 0 h 22144"/>
                    <a:gd name="connsiteX4" fmla="*/ 1629 w 50023"/>
                    <a:gd name="connsiteY4" fmla="*/ 0 h 22144"/>
                    <a:gd name="connsiteX5" fmla="*/ 2 w 50023"/>
                    <a:gd name="connsiteY5" fmla="*/ 1782 h 22144"/>
                    <a:gd name="connsiteX6" fmla="*/ 2 w 50023"/>
                    <a:gd name="connsiteY6" fmla="*/ 1790 h 22144"/>
                    <a:gd name="connsiteX7" fmla="*/ 1702 w 50023"/>
                    <a:gd name="connsiteY7" fmla="*/ 3344 h 22144"/>
                    <a:gd name="connsiteX8" fmla="*/ 1792 w 50023"/>
                    <a:gd name="connsiteY8" fmla="*/ 3336 h 22144"/>
                    <a:gd name="connsiteX9" fmla="*/ 47112 w 50023"/>
                    <a:gd name="connsiteY9" fmla="*/ 21643 h 22144"/>
                    <a:gd name="connsiteX10" fmla="*/ 48414 w 50023"/>
                    <a:gd name="connsiteY10" fmla="*/ 22131 h 22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023" h="22144">
                      <a:moveTo>
                        <a:pt x="48414" y="22131"/>
                      </a:moveTo>
                      <a:cubicBezTo>
                        <a:pt x="48845" y="22124"/>
                        <a:pt x="49252" y="21953"/>
                        <a:pt x="49553" y="21643"/>
                      </a:cubicBezTo>
                      <a:cubicBezTo>
                        <a:pt x="50180" y="20984"/>
                        <a:pt x="50180" y="19943"/>
                        <a:pt x="49553" y="19284"/>
                      </a:cubicBezTo>
                      <a:cubicBezTo>
                        <a:pt x="36559" y="7079"/>
                        <a:pt x="19456" y="195"/>
                        <a:pt x="1629" y="0"/>
                      </a:cubicBezTo>
                      <a:lnTo>
                        <a:pt x="1629" y="0"/>
                      </a:lnTo>
                      <a:cubicBezTo>
                        <a:pt x="685" y="41"/>
                        <a:pt x="-39" y="846"/>
                        <a:pt x="2" y="1782"/>
                      </a:cubicBezTo>
                      <a:cubicBezTo>
                        <a:pt x="2" y="1790"/>
                        <a:pt x="2" y="1790"/>
                        <a:pt x="2" y="1790"/>
                      </a:cubicBezTo>
                      <a:cubicBezTo>
                        <a:pt x="42" y="2685"/>
                        <a:pt x="799" y="3385"/>
                        <a:pt x="1702" y="3344"/>
                      </a:cubicBezTo>
                      <a:cubicBezTo>
                        <a:pt x="1735" y="3344"/>
                        <a:pt x="1759" y="3336"/>
                        <a:pt x="1792" y="3336"/>
                      </a:cubicBezTo>
                      <a:cubicBezTo>
                        <a:pt x="18626" y="3718"/>
                        <a:pt x="34736" y="10228"/>
                        <a:pt x="47112" y="21643"/>
                      </a:cubicBezTo>
                      <a:cubicBezTo>
                        <a:pt x="47438" y="22018"/>
                        <a:pt x="47926" y="22197"/>
                        <a:pt x="48414" y="2213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8" name="Freeform: Shape 1077">
                  <a:extLst>
                    <a:ext uri="{FF2B5EF4-FFF2-40B4-BE49-F238E27FC236}">
                      <a16:creationId xmlns:a16="http://schemas.microsoft.com/office/drawing/2014/main" id="{4455878E-3C43-0B96-B2BD-4FCFF5C89A67}"/>
                    </a:ext>
                  </a:extLst>
                </p:cNvPr>
                <p:cNvSpPr/>
                <p:nvPr/>
              </p:nvSpPr>
              <p:spPr>
                <a:xfrm>
                  <a:off x="6601930" y="4028925"/>
                  <a:ext cx="49983" cy="22068"/>
                </a:xfrm>
                <a:custGeom>
                  <a:avLst/>
                  <a:gdLst>
                    <a:gd name="connsiteX0" fmla="*/ 48421 w 49983"/>
                    <a:gd name="connsiteY0" fmla="*/ 22050 h 22068"/>
                    <a:gd name="connsiteX1" fmla="*/ 49479 w 49983"/>
                    <a:gd name="connsiteY1" fmla="*/ 21643 h 22068"/>
                    <a:gd name="connsiteX2" fmla="*/ 49536 w 49983"/>
                    <a:gd name="connsiteY2" fmla="*/ 19341 h 22068"/>
                    <a:gd name="connsiteX3" fmla="*/ 49479 w 49983"/>
                    <a:gd name="connsiteY3" fmla="*/ 19284 h 22068"/>
                    <a:gd name="connsiteX4" fmla="*/ 1554 w 49983"/>
                    <a:gd name="connsiteY4" fmla="*/ 0 h 22068"/>
                    <a:gd name="connsiteX5" fmla="*/ 1554 w 49983"/>
                    <a:gd name="connsiteY5" fmla="*/ 0 h 22068"/>
                    <a:gd name="connsiteX6" fmla="*/ 0 w 49983"/>
                    <a:gd name="connsiteY6" fmla="*/ 1538 h 22068"/>
                    <a:gd name="connsiteX7" fmla="*/ 8 w 49983"/>
                    <a:gd name="connsiteY7" fmla="*/ 1709 h 22068"/>
                    <a:gd name="connsiteX8" fmla="*/ 1717 w 49983"/>
                    <a:gd name="connsiteY8" fmla="*/ 3336 h 22068"/>
                    <a:gd name="connsiteX9" fmla="*/ 47038 w 49983"/>
                    <a:gd name="connsiteY9" fmla="*/ 21562 h 22068"/>
                    <a:gd name="connsiteX10" fmla="*/ 48421 w 49983"/>
                    <a:gd name="connsiteY10" fmla="*/ 22050 h 22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83" h="22068">
                      <a:moveTo>
                        <a:pt x="48421" y="22050"/>
                      </a:moveTo>
                      <a:cubicBezTo>
                        <a:pt x="48811" y="22050"/>
                        <a:pt x="49194" y="21912"/>
                        <a:pt x="49479" y="21643"/>
                      </a:cubicBezTo>
                      <a:cubicBezTo>
                        <a:pt x="50129" y="21025"/>
                        <a:pt x="50154" y="19992"/>
                        <a:pt x="49536" y="19341"/>
                      </a:cubicBezTo>
                      <a:cubicBezTo>
                        <a:pt x="49519" y="19324"/>
                        <a:pt x="49503" y="19300"/>
                        <a:pt x="49479" y="19284"/>
                      </a:cubicBezTo>
                      <a:cubicBezTo>
                        <a:pt x="36509" y="7038"/>
                        <a:pt x="19389" y="155"/>
                        <a:pt x="1554" y="0"/>
                      </a:cubicBezTo>
                      <a:lnTo>
                        <a:pt x="1554" y="0"/>
                      </a:lnTo>
                      <a:cubicBezTo>
                        <a:pt x="700" y="-8"/>
                        <a:pt x="8" y="683"/>
                        <a:pt x="0" y="1538"/>
                      </a:cubicBezTo>
                      <a:cubicBezTo>
                        <a:pt x="0" y="1595"/>
                        <a:pt x="0" y="1652"/>
                        <a:pt x="8" y="1709"/>
                      </a:cubicBezTo>
                      <a:cubicBezTo>
                        <a:pt x="49" y="2620"/>
                        <a:pt x="806" y="3336"/>
                        <a:pt x="1717" y="3336"/>
                      </a:cubicBezTo>
                      <a:cubicBezTo>
                        <a:pt x="18551" y="3645"/>
                        <a:pt x="34678" y="10130"/>
                        <a:pt x="47038" y="21562"/>
                      </a:cubicBezTo>
                      <a:cubicBezTo>
                        <a:pt x="47387" y="21944"/>
                        <a:pt x="47908" y="22132"/>
                        <a:pt x="48421" y="2205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9" name="Freeform: Shape 1078">
                  <a:extLst>
                    <a:ext uri="{FF2B5EF4-FFF2-40B4-BE49-F238E27FC236}">
                      <a16:creationId xmlns:a16="http://schemas.microsoft.com/office/drawing/2014/main" id="{6B1C250E-5C3A-3588-2BEB-43674D6EBB88}"/>
                    </a:ext>
                  </a:extLst>
                </p:cNvPr>
                <p:cNvSpPr/>
                <p:nvPr/>
              </p:nvSpPr>
              <p:spPr>
                <a:xfrm>
                  <a:off x="7102093" y="4137629"/>
                  <a:ext cx="153072" cy="139075"/>
                </a:xfrm>
                <a:custGeom>
                  <a:avLst/>
                  <a:gdLst>
                    <a:gd name="connsiteX0" fmla="*/ 0 w 153072"/>
                    <a:gd name="connsiteY0" fmla="*/ 49796 h 139075"/>
                    <a:gd name="connsiteX1" fmla="*/ 27258 w 153072"/>
                    <a:gd name="connsiteY1" fmla="*/ 121154 h 139075"/>
                    <a:gd name="connsiteX2" fmla="*/ 85922 w 153072"/>
                    <a:gd name="connsiteY2" fmla="*/ 137427 h 139075"/>
                    <a:gd name="connsiteX3" fmla="*/ 149876 w 153072"/>
                    <a:gd name="connsiteY3" fmla="*/ 77541 h 139075"/>
                    <a:gd name="connsiteX4" fmla="*/ 143854 w 153072"/>
                    <a:gd name="connsiteY4" fmla="*/ 0 h 13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072" h="139075">
                      <a:moveTo>
                        <a:pt x="0" y="49796"/>
                      </a:moveTo>
                      <a:cubicBezTo>
                        <a:pt x="5533" y="82342"/>
                        <a:pt x="13181" y="103334"/>
                        <a:pt x="27258" y="121154"/>
                      </a:cubicBezTo>
                      <a:cubicBezTo>
                        <a:pt x="41334" y="138973"/>
                        <a:pt x="66883" y="141414"/>
                        <a:pt x="85922" y="137427"/>
                      </a:cubicBezTo>
                      <a:cubicBezTo>
                        <a:pt x="117183" y="131821"/>
                        <a:pt x="142227" y="108363"/>
                        <a:pt x="149876" y="77541"/>
                      </a:cubicBezTo>
                      <a:cubicBezTo>
                        <a:pt x="156303" y="55329"/>
                        <a:pt x="152398" y="29698"/>
                        <a:pt x="14385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0" name="Freeform: Shape 1079">
                  <a:extLst>
                    <a:ext uri="{FF2B5EF4-FFF2-40B4-BE49-F238E27FC236}">
                      <a16:creationId xmlns:a16="http://schemas.microsoft.com/office/drawing/2014/main" id="{CC34465D-DF98-7DBB-128A-5C4D8570915D}"/>
                    </a:ext>
                  </a:extLst>
                </p:cNvPr>
                <p:cNvSpPr/>
                <p:nvPr/>
              </p:nvSpPr>
              <p:spPr>
                <a:xfrm>
                  <a:off x="7079171" y="3939829"/>
                  <a:ext cx="172618" cy="322522"/>
                </a:xfrm>
                <a:custGeom>
                  <a:avLst/>
                  <a:gdLst>
                    <a:gd name="connsiteX0" fmla="*/ 100138 w 172618"/>
                    <a:gd name="connsiteY0" fmla="*/ 0 h 322522"/>
                    <a:gd name="connsiteX1" fmla="*/ 127477 w 172618"/>
                    <a:gd name="connsiteY1" fmla="*/ 86492 h 322522"/>
                    <a:gd name="connsiteX2" fmla="*/ 164580 w 172618"/>
                    <a:gd name="connsiteY2" fmla="*/ 188850 h 322522"/>
                    <a:gd name="connsiteX3" fmla="*/ 162139 w 172618"/>
                    <a:gd name="connsiteY3" fmla="*/ 280467 h 322522"/>
                    <a:gd name="connsiteX4" fmla="*/ 51237 w 172618"/>
                    <a:gd name="connsiteY4" fmla="*/ 307481 h 322522"/>
                    <a:gd name="connsiteX5" fmla="*/ 17633 w 172618"/>
                    <a:gd name="connsiteY5" fmla="*/ 200160 h 322522"/>
                    <a:gd name="connsiteX6" fmla="*/ 7381 w 172618"/>
                    <a:gd name="connsiteY6" fmla="*/ 88038 h 322522"/>
                    <a:gd name="connsiteX7" fmla="*/ 3720 w 172618"/>
                    <a:gd name="connsiteY7" fmla="*/ 19040 h 322522"/>
                    <a:gd name="connsiteX8" fmla="*/ 7381 w 172618"/>
                    <a:gd name="connsiteY8" fmla="*/ 34580 h 322522"/>
                    <a:gd name="connsiteX9" fmla="*/ 16494 w 172618"/>
                    <a:gd name="connsiteY9" fmla="*/ 55573 h 322522"/>
                    <a:gd name="connsiteX10" fmla="*/ 15274 w 172618"/>
                    <a:gd name="connsiteY10" fmla="*/ 43124 h 322522"/>
                    <a:gd name="connsiteX11" fmla="*/ 16657 w 172618"/>
                    <a:gd name="connsiteY11" fmla="*/ 32221 h 322522"/>
                    <a:gd name="connsiteX12" fmla="*/ 26583 w 172618"/>
                    <a:gd name="connsiteY12" fmla="*/ 26606 h 322522"/>
                    <a:gd name="connsiteX13" fmla="*/ 54004 w 172618"/>
                    <a:gd name="connsiteY13" fmla="*/ 19528 h 322522"/>
                    <a:gd name="connsiteX14" fmla="*/ 67999 w 172618"/>
                    <a:gd name="connsiteY14" fmla="*/ 17494 h 322522"/>
                    <a:gd name="connsiteX15" fmla="*/ 92408 w 172618"/>
                    <a:gd name="connsiteY15" fmla="*/ 15948 h 322522"/>
                    <a:gd name="connsiteX16" fmla="*/ 98023 w 172618"/>
                    <a:gd name="connsiteY16" fmla="*/ 19853 h 322522"/>
                    <a:gd name="connsiteX17" fmla="*/ 99080 w 172618"/>
                    <a:gd name="connsiteY17" fmla="*/ 24817 h 322522"/>
                    <a:gd name="connsiteX18" fmla="*/ 101196 w 172618"/>
                    <a:gd name="connsiteY18" fmla="*/ 33767 h 322522"/>
                    <a:gd name="connsiteX19" fmla="*/ 104125 w 172618"/>
                    <a:gd name="connsiteY19" fmla="*/ 36045 h 322522"/>
                    <a:gd name="connsiteX20" fmla="*/ 105345 w 172618"/>
                    <a:gd name="connsiteY20" fmla="*/ 33197 h 322522"/>
                    <a:gd name="connsiteX21" fmla="*/ 102742 w 172618"/>
                    <a:gd name="connsiteY21" fmla="*/ 17982 h 322522"/>
                    <a:gd name="connsiteX22" fmla="*/ 101033 w 172618"/>
                    <a:gd name="connsiteY22" fmla="*/ 8462 h 322522"/>
                    <a:gd name="connsiteX23" fmla="*/ 100138 w 172618"/>
                    <a:gd name="connsiteY23" fmla="*/ 0 h 322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72618" h="322522">
                      <a:moveTo>
                        <a:pt x="100138" y="0"/>
                      </a:moveTo>
                      <a:cubicBezTo>
                        <a:pt x="109658" y="0"/>
                        <a:pt x="117225" y="43205"/>
                        <a:pt x="127477" y="86492"/>
                      </a:cubicBezTo>
                      <a:cubicBezTo>
                        <a:pt x="138542" y="132951"/>
                        <a:pt x="156199" y="157687"/>
                        <a:pt x="164580" y="188850"/>
                      </a:cubicBezTo>
                      <a:cubicBezTo>
                        <a:pt x="176133" y="232136"/>
                        <a:pt x="175157" y="252234"/>
                        <a:pt x="162139" y="280467"/>
                      </a:cubicBezTo>
                      <a:cubicBezTo>
                        <a:pt x="149120" y="308701"/>
                        <a:pt x="83132" y="342712"/>
                        <a:pt x="51237" y="307481"/>
                      </a:cubicBezTo>
                      <a:cubicBezTo>
                        <a:pt x="25119" y="278677"/>
                        <a:pt x="20400" y="244341"/>
                        <a:pt x="17633" y="200160"/>
                      </a:cubicBezTo>
                      <a:cubicBezTo>
                        <a:pt x="16120" y="162634"/>
                        <a:pt x="12694" y="125214"/>
                        <a:pt x="7381" y="88038"/>
                      </a:cubicBezTo>
                      <a:cubicBezTo>
                        <a:pt x="1848" y="55491"/>
                        <a:pt x="-4010" y="23515"/>
                        <a:pt x="3720" y="19040"/>
                      </a:cubicBezTo>
                      <a:cubicBezTo>
                        <a:pt x="4940" y="23840"/>
                        <a:pt x="6242" y="29861"/>
                        <a:pt x="7381" y="34580"/>
                      </a:cubicBezTo>
                      <a:cubicBezTo>
                        <a:pt x="8520" y="39300"/>
                        <a:pt x="11205" y="55898"/>
                        <a:pt x="16494" y="55573"/>
                      </a:cubicBezTo>
                      <a:cubicBezTo>
                        <a:pt x="16453" y="51399"/>
                        <a:pt x="16047" y="47233"/>
                        <a:pt x="15274" y="43124"/>
                      </a:cubicBezTo>
                      <a:cubicBezTo>
                        <a:pt x="14232" y="39454"/>
                        <a:pt x="14728" y="35516"/>
                        <a:pt x="16657" y="32221"/>
                      </a:cubicBezTo>
                      <a:cubicBezTo>
                        <a:pt x="19269" y="29324"/>
                        <a:pt x="22751" y="27355"/>
                        <a:pt x="26583" y="26606"/>
                      </a:cubicBezTo>
                      <a:cubicBezTo>
                        <a:pt x="35591" y="23759"/>
                        <a:pt x="44744" y="21399"/>
                        <a:pt x="54004" y="19528"/>
                      </a:cubicBezTo>
                      <a:cubicBezTo>
                        <a:pt x="58633" y="18608"/>
                        <a:pt x="63304" y="17933"/>
                        <a:pt x="67999" y="17494"/>
                      </a:cubicBezTo>
                      <a:cubicBezTo>
                        <a:pt x="76086" y="16346"/>
                        <a:pt x="84247" y="15834"/>
                        <a:pt x="92408" y="15948"/>
                      </a:cubicBezTo>
                      <a:cubicBezTo>
                        <a:pt x="94760" y="16363"/>
                        <a:pt x="96818" y="17787"/>
                        <a:pt x="98023" y="19853"/>
                      </a:cubicBezTo>
                      <a:cubicBezTo>
                        <a:pt x="98625" y="21448"/>
                        <a:pt x="98982" y="23116"/>
                        <a:pt x="99080" y="24817"/>
                      </a:cubicBezTo>
                      <a:cubicBezTo>
                        <a:pt x="99406" y="27876"/>
                        <a:pt x="100122" y="30886"/>
                        <a:pt x="101196" y="33767"/>
                      </a:cubicBezTo>
                      <a:cubicBezTo>
                        <a:pt x="101684" y="34987"/>
                        <a:pt x="102823" y="36533"/>
                        <a:pt x="104125" y="36045"/>
                      </a:cubicBezTo>
                      <a:cubicBezTo>
                        <a:pt x="105427" y="35557"/>
                        <a:pt x="105508" y="34336"/>
                        <a:pt x="105345" y="33197"/>
                      </a:cubicBezTo>
                      <a:cubicBezTo>
                        <a:pt x="104776" y="27908"/>
                        <a:pt x="103718" y="24166"/>
                        <a:pt x="102742" y="17982"/>
                      </a:cubicBezTo>
                      <a:cubicBezTo>
                        <a:pt x="102335" y="15134"/>
                        <a:pt x="101440" y="11310"/>
                        <a:pt x="101033" y="8462"/>
                      </a:cubicBezTo>
                      <a:cubicBezTo>
                        <a:pt x="100626" y="5614"/>
                        <a:pt x="100707" y="2766"/>
                        <a:pt x="100138" y="0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1" name="Freeform: Shape 1080">
                  <a:extLst>
                    <a:ext uri="{FF2B5EF4-FFF2-40B4-BE49-F238E27FC236}">
                      <a16:creationId xmlns:a16="http://schemas.microsoft.com/office/drawing/2014/main" id="{D291DE5C-C0EB-DDD6-385D-5A5A9154320C}"/>
                    </a:ext>
                  </a:extLst>
                </p:cNvPr>
                <p:cNvSpPr/>
                <p:nvPr/>
              </p:nvSpPr>
              <p:spPr>
                <a:xfrm>
                  <a:off x="7203965" y="4140636"/>
                  <a:ext cx="6570" cy="6402"/>
                </a:xfrm>
                <a:custGeom>
                  <a:avLst/>
                  <a:gdLst>
                    <a:gd name="connsiteX0" fmla="*/ 6507 w 6570"/>
                    <a:gd name="connsiteY0" fmla="*/ 2526 h 6402"/>
                    <a:gd name="connsiteX1" fmla="*/ 3985 w 6570"/>
                    <a:gd name="connsiteY1" fmla="*/ 6350 h 6402"/>
                    <a:gd name="connsiteX2" fmla="*/ 79 w 6570"/>
                    <a:gd name="connsiteY2" fmla="*/ 3828 h 6402"/>
                    <a:gd name="connsiteX3" fmla="*/ 2406 w 6570"/>
                    <a:gd name="connsiteY3" fmla="*/ 126 h 6402"/>
                    <a:gd name="connsiteX4" fmla="*/ 2601 w 6570"/>
                    <a:gd name="connsiteY4" fmla="*/ 85 h 6402"/>
                    <a:gd name="connsiteX5" fmla="*/ 6507 w 6570"/>
                    <a:gd name="connsiteY5" fmla="*/ 2518 h 6402"/>
                    <a:gd name="connsiteX6" fmla="*/ 6507 w 6570"/>
                    <a:gd name="connsiteY6" fmla="*/ 2526 h 6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70" h="6402">
                      <a:moveTo>
                        <a:pt x="6507" y="2526"/>
                      </a:moveTo>
                      <a:cubicBezTo>
                        <a:pt x="6857" y="4276"/>
                        <a:pt x="5734" y="5984"/>
                        <a:pt x="3985" y="6350"/>
                      </a:cubicBezTo>
                      <a:cubicBezTo>
                        <a:pt x="2227" y="6660"/>
                        <a:pt x="519" y="5561"/>
                        <a:pt x="79" y="3828"/>
                      </a:cubicBezTo>
                      <a:cubicBezTo>
                        <a:pt x="-303" y="2160"/>
                        <a:pt x="738" y="508"/>
                        <a:pt x="2406" y="126"/>
                      </a:cubicBezTo>
                      <a:cubicBezTo>
                        <a:pt x="2471" y="109"/>
                        <a:pt x="2536" y="93"/>
                        <a:pt x="2601" y="85"/>
                      </a:cubicBezTo>
                      <a:cubicBezTo>
                        <a:pt x="4351" y="-322"/>
                        <a:pt x="6100" y="769"/>
                        <a:pt x="6507" y="2518"/>
                      </a:cubicBezTo>
                      <a:cubicBezTo>
                        <a:pt x="6507" y="2526"/>
                        <a:pt x="6507" y="2526"/>
                        <a:pt x="6507" y="2526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2" name="Freeform: Shape 1081">
                  <a:extLst>
                    <a:ext uri="{FF2B5EF4-FFF2-40B4-BE49-F238E27FC236}">
                      <a16:creationId xmlns:a16="http://schemas.microsoft.com/office/drawing/2014/main" id="{F2D7722F-A6B6-8F4D-2CD9-CBA8ACB097C7}"/>
                    </a:ext>
                  </a:extLst>
                </p:cNvPr>
                <p:cNvSpPr/>
                <p:nvPr/>
              </p:nvSpPr>
              <p:spPr>
                <a:xfrm>
                  <a:off x="7197455" y="4110534"/>
                  <a:ext cx="6586" cy="6431"/>
                </a:xfrm>
                <a:custGeom>
                  <a:avLst/>
                  <a:gdLst>
                    <a:gd name="connsiteX0" fmla="*/ 6508 w 6586"/>
                    <a:gd name="connsiteY0" fmla="*/ 2604 h 6431"/>
                    <a:gd name="connsiteX1" fmla="*/ 4181 w 6586"/>
                    <a:gd name="connsiteY1" fmla="*/ 6306 h 6431"/>
                    <a:gd name="connsiteX2" fmla="*/ 3986 w 6586"/>
                    <a:gd name="connsiteY2" fmla="*/ 6347 h 6431"/>
                    <a:gd name="connsiteX3" fmla="*/ 80 w 6586"/>
                    <a:gd name="connsiteY3" fmla="*/ 3914 h 6431"/>
                    <a:gd name="connsiteX4" fmla="*/ 80 w 6586"/>
                    <a:gd name="connsiteY4" fmla="*/ 3905 h 6431"/>
                    <a:gd name="connsiteX5" fmla="*/ 2472 w 6586"/>
                    <a:gd name="connsiteY5" fmla="*/ 106 h 6431"/>
                    <a:gd name="connsiteX6" fmla="*/ 2603 w 6586"/>
                    <a:gd name="connsiteY6" fmla="*/ 81 h 6431"/>
                    <a:gd name="connsiteX7" fmla="*/ 6492 w 6586"/>
                    <a:gd name="connsiteY7" fmla="*/ 2539 h 6431"/>
                    <a:gd name="connsiteX8" fmla="*/ 6508 w 6586"/>
                    <a:gd name="connsiteY8" fmla="*/ 2604 h 6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86" h="6431">
                      <a:moveTo>
                        <a:pt x="6508" y="2604"/>
                      </a:moveTo>
                      <a:cubicBezTo>
                        <a:pt x="6890" y="4272"/>
                        <a:pt x="5849" y="5923"/>
                        <a:pt x="4181" y="6306"/>
                      </a:cubicBezTo>
                      <a:cubicBezTo>
                        <a:pt x="4116" y="6322"/>
                        <a:pt x="4051" y="6338"/>
                        <a:pt x="3986" y="6347"/>
                      </a:cubicBezTo>
                      <a:cubicBezTo>
                        <a:pt x="2236" y="6753"/>
                        <a:pt x="487" y="5663"/>
                        <a:pt x="80" y="3914"/>
                      </a:cubicBezTo>
                      <a:cubicBezTo>
                        <a:pt x="80" y="3905"/>
                        <a:pt x="80" y="3905"/>
                        <a:pt x="80" y="3905"/>
                      </a:cubicBezTo>
                      <a:cubicBezTo>
                        <a:pt x="-310" y="2197"/>
                        <a:pt x="764" y="496"/>
                        <a:pt x="2472" y="106"/>
                      </a:cubicBezTo>
                      <a:cubicBezTo>
                        <a:pt x="2513" y="98"/>
                        <a:pt x="2562" y="89"/>
                        <a:pt x="2603" y="81"/>
                      </a:cubicBezTo>
                      <a:cubicBezTo>
                        <a:pt x="4352" y="-317"/>
                        <a:pt x="6101" y="789"/>
                        <a:pt x="6492" y="2539"/>
                      </a:cubicBezTo>
                      <a:cubicBezTo>
                        <a:pt x="6500" y="2563"/>
                        <a:pt x="6500" y="2579"/>
                        <a:pt x="6508" y="2604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3" name="Freeform: Shape 1082">
                  <a:extLst>
                    <a:ext uri="{FF2B5EF4-FFF2-40B4-BE49-F238E27FC236}">
                      <a16:creationId xmlns:a16="http://schemas.microsoft.com/office/drawing/2014/main" id="{190C3AAD-FA0E-1775-D6F2-25AF2F746FF0}"/>
                    </a:ext>
                  </a:extLst>
                </p:cNvPr>
                <p:cNvSpPr/>
                <p:nvPr/>
              </p:nvSpPr>
              <p:spPr>
                <a:xfrm>
                  <a:off x="7191304" y="4082167"/>
                  <a:ext cx="6620" cy="6452"/>
                </a:xfrm>
                <a:custGeom>
                  <a:avLst/>
                  <a:gdLst>
                    <a:gd name="connsiteX0" fmla="*/ 6557 w 6620"/>
                    <a:gd name="connsiteY0" fmla="*/ 2574 h 6452"/>
                    <a:gd name="connsiteX1" fmla="*/ 4035 w 6620"/>
                    <a:gd name="connsiteY1" fmla="*/ 6399 h 6452"/>
                    <a:gd name="connsiteX2" fmla="*/ 48 w 6620"/>
                    <a:gd name="connsiteY2" fmla="*/ 3876 h 6452"/>
                    <a:gd name="connsiteX3" fmla="*/ 2652 w 6620"/>
                    <a:gd name="connsiteY3" fmla="*/ 52 h 6452"/>
                    <a:gd name="connsiteX4" fmla="*/ 6557 w 6620"/>
                    <a:gd name="connsiteY4" fmla="*/ 2574 h 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20" h="6452">
                      <a:moveTo>
                        <a:pt x="6557" y="2574"/>
                      </a:moveTo>
                      <a:cubicBezTo>
                        <a:pt x="6907" y="4324"/>
                        <a:pt x="5784" y="6032"/>
                        <a:pt x="4035" y="6399"/>
                      </a:cubicBezTo>
                      <a:cubicBezTo>
                        <a:pt x="2253" y="6716"/>
                        <a:pt x="528" y="5617"/>
                        <a:pt x="48" y="3876"/>
                      </a:cubicBezTo>
                      <a:cubicBezTo>
                        <a:pt x="-253" y="2110"/>
                        <a:pt x="894" y="418"/>
                        <a:pt x="2652" y="52"/>
                      </a:cubicBezTo>
                      <a:cubicBezTo>
                        <a:pt x="4409" y="-257"/>
                        <a:pt x="6118" y="841"/>
                        <a:pt x="6557" y="2574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4" name="Freeform: Shape 1083">
                  <a:extLst>
                    <a:ext uri="{FF2B5EF4-FFF2-40B4-BE49-F238E27FC236}">
                      <a16:creationId xmlns:a16="http://schemas.microsoft.com/office/drawing/2014/main" id="{22D512F6-58C1-9650-C1A1-6F8C1AF2E604}"/>
                    </a:ext>
                  </a:extLst>
                </p:cNvPr>
                <p:cNvSpPr/>
                <p:nvPr/>
              </p:nvSpPr>
              <p:spPr>
                <a:xfrm>
                  <a:off x="7185268" y="4054225"/>
                  <a:ext cx="6587" cy="6186"/>
                </a:xfrm>
                <a:custGeom>
                  <a:avLst/>
                  <a:gdLst>
                    <a:gd name="connsiteX0" fmla="*/ 6571 w 6587"/>
                    <a:gd name="connsiteY0" fmla="*/ 2526 h 6186"/>
                    <a:gd name="connsiteX1" fmla="*/ 3569 w 6587"/>
                    <a:gd name="connsiteY1" fmla="*/ 6172 h 6186"/>
                    <a:gd name="connsiteX2" fmla="*/ 62 w 6587"/>
                    <a:gd name="connsiteY2" fmla="*/ 3828 h 6186"/>
                    <a:gd name="connsiteX3" fmla="*/ 2552 w 6587"/>
                    <a:gd name="connsiteY3" fmla="*/ 94 h 6186"/>
                    <a:gd name="connsiteX4" fmla="*/ 2584 w 6587"/>
                    <a:gd name="connsiteY4" fmla="*/ 86 h 6186"/>
                    <a:gd name="connsiteX5" fmla="*/ 6571 w 6587"/>
                    <a:gd name="connsiteY5" fmla="*/ 2526 h 6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87" h="6186">
                      <a:moveTo>
                        <a:pt x="6571" y="2526"/>
                      </a:moveTo>
                      <a:cubicBezTo>
                        <a:pt x="6750" y="4357"/>
                        <a:pt x="5408" y="5993"/>
                        <a:pt x="3569" y="6172"/>
                      </a:cubicBezTo>
                      <a:cubicBezTo>
                        <a:pt x="1998" y="6318"/>
                        <a:pt x="526" y="5342"/>
                        <a:pt x="62" y="3828"/>
                      </a:cubicBezTo>
                      <a:cubicBezTo>
                        <a:pt x="-280" y="2112"/>
                        <a:pt x="827" y="435"/>
                        <a:pt x="2552" y="94"/>
                      </a:cubicBezTo>
                      <a:cubicBezTo>
                        <a:pt x="2560" y="94"/>
                        <a:pt x="2576" y="86"/>
                        <a:pt x="2584" y="86"/>
                      </a:cubicBezTo>
                      <a:cubicBezTo>
                        <a:pt x="4358" y="-321"/>
                        <a:pt x="6132" y="761"/>
                        <a:pt x="6571" y="2526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5" name="Freeform: Shape 1084">
                  <a:extLst>
                    <a:ext uri="{FF2B5EF4-FFF2-40B4-BE49-F238E27FC236}">
                      <a16:creationId xmlns:a16="http://schemas.microsoft.com/office/drawing/2014/main" id="{531B3588-AA46-33BE-D685-B6105E40244D}"/>
                    </a:ext>
                  </a:extLst>
                </p:cNvPr>
                <p:cNvSpPr/>
                <p:nvPr/>
              </p:nvSpPr>
              <p:spPr>
                <a:xfrm>
                  <a:off x="7111451" y="4066430"/>
                  <a:ext cx="6588" cy="6435"/>
                </a:xfrm>
                <a:custGeom>
                  <a:avLst/>
                  <a:gdLst>
                    <a:gd name="connsiteX0" fmla="*/ 6508 w 6588"/>
                    <a:gd name="connsiteY0" fmla="*/ 2526 h 6435"/>
                    <a:gd name="connsiteX1" fmla="*/ 4116 w 6588"/>
                    <a:gd name="connsiteY1" fmla="*/ 6326 h 6435"/>
                    <a:gd name="connsiteX2" fmla="*/ 3986 w 6588"/>
                    <a:gd name="connsiteY2" fmla="*/ 6350 h 6435"/>
                    <a:gd name="connsiteX3" fmla="*/ 80 w 6588"/>
                    <a:gd name="connsiteY3" fmla="*/ 3909 h 6435"/>
                    <a:gd name="connsiteX4" fmla="*/ 80 w 6588"/>
                    <a:gd name="connsiteY4" fmla="*/ 3909 h 6435"/>
                    <a:gd name="connsiteX5" fmla="*/ 2472 w 6588"/>
                    <a:gd name="connsiteY5" fmla="*/ 110 h 6435"/>
                    <a:gd name="connsiteX6" fmla="*/ 2603 w 6588"/>
                    <a:gd name="connsiteY6" fmla="*/ 85 h 6435"/>
                    <a:gd name="connsiteX7" fmla="*/ 6508 w 6588"/>
                    <a:gd name="connsiteY7" fmla="*/ 2526 h 6435"/>
                    <a:gd name="connsiteX8" fmla="*/ 6508 w 6588"/>
                    <a:gd name="connsiteY8" fmla="*/ 2526 h 6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88" h="6435">
                      <a:moveTo>
                        <a:pt x="6508" y="2526"/>
                      </a:moveTo>
                      <a:cubicBezTo>
                        <a:pt x="6899" y="4235"/>
                        <a:pt x="5825" y="5935"/>
                        <a:pt x="4116" y="6326"/>
                      </a:cubicBezTo>
                      <a:cubicBezTo>
                        <a:pt x="4075" y="6334"/>
                        <a:pt x="4026" y="6342"/>
                        <a:pt x="3986" y="6350"/>
                      </a:cubicBezTo>
                      <a:cubicBezTo>
                        <a:pt x="2236" y="6757"/>
                        <a:pt x="487" y="5667"/>
                        <a:pt x="80" y="3909"/>
                      </a:cubicBezTo>
                      <a:cubicBezTo>
                        <a:pt x="80" y="3909"/>
                        <a:pt x="80" y="3909"/>
                        <a:pt x="80" y="3909"/>
                      </a:cubicBezTo>
                      <a:cubicBezTo>
                        <a:pt x="-310" y="2201"/>
                        <a:pt x="764" y="500"/>
                        <a:pt x="2472" y="110"/>
                      </a:cubicBezTo>
                      <a:cubicBezTo>
                        <a:pt x="2513" y="101"/>
                        <a:pt x="2562" y="93"/>
                        <a:pt x="2603" y="85"/>
                      </a:cubicBezTo>
                      <a:cubicBezTo>
                        <a:pt x="4352" y="-322"/>
                        <a:pt x="6101" y="769"/>
                        <a:pt x="6508" y="2526"/>
                      </a:cubicBezTo>
                      <a:cubicBezTo>
                        <a:pt x="6508" y="2526"/>
                        <a:pt x="6508" y="2526"/>
                        <a:pt x="6508" y="2526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6" name="Freeform: Shape 1085">
                  <a:extLst>
                    <a:ext uri="{FF2B5EF4-FFF2-40B4-BE49-F238E27FC236}">
                      <a16:creationId xmlns:a16="http://schemas.microsoft.com/office/drawing/2014/main" id="{1C1F16C2-EC2D-2555-F718-139CCAF3C6FB}"/>
                    </a:ext>
                  </a:extLst>
                </p:cNvPr>
                <p:cNvSpPr/>
                <p:nvPr/>
              </p:nvSpPr>
              <p:spPr>
                <a:xfrm>
                  <a:off x="7117554" y="4094587"/>
                  <a:ext cx="6587" cy="6431"/>
                </a:xfrm>
                <a:custGeom>
                  <a:avLst/>
                  <a:gdLst>
                    <a:gd name="connsiteX0" fmla="*/ 6508 w 6587"/>
                    <a:gd name="connsiteY0" fmla="*/ 2604 h 6431"/>
                    <a:gd name="connsiteX1" fmla="*/ 4181 w 6587"/>
                    <a:gd name="connsiteY1" fmla="*/ 6306 h 6431"/>
                    <a:gd name="connsiteX2" fmla="*/ 3986 w 6587"/>
                    <a:gd name="connsiteY2" fmla="*/ 6347 h 6431"/>
                    <a:gd name="connsiteX3" fmla="*/ 80 w 6587"/>
                    <a:gd name="connsiteY3" fmla="*/ 3905 h 6431"/>
                    <a:gd name="connsiteX4" fmla="*/ 80 w 6587"/>
                    <a:gd name="connsiteY4" fmla="*/ 3905 h 6431"/>
                    <a:gd name="connsiteX5" fmla="*/ 2472 w 6587"/>
                    <a:gd name="connsiteY5" fmla="*/ 106 h 6431"/>
                    <a:gd name="connsiteX6" fmla="*/ 2603 w 6587"/>
                    <a:gd name="connsiteY6" fmla="*/ 81 h 6431"/>
                    <a:gd name="connsiteX7" fmla="*/ 6492 w 6587"/>
                    <a:gd name="connsiteY7" fmla="*/ 2539 h 6431"/>
                    <a:gd name="connsiteX8" fmla="*/ 6508 w 6587"/>
                    <a:gd name="connsiteY8" fmla="*/ 2604 h 6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87" h="6431">
                      <a:moveTo>
                        <a:pt x="6508" y="2604"/>
                      </a:moveTo>
                      <a:cubicBezTo>
                        <a:pt x="6891" y="4272"/>
                        <a:pt x="5849" y="5923"/>
                        <a:pt x="4181" y="6306"/>
                      </a:cubicBezTo>
                      <a:cubicBezTo>
                        <a:pt x="4116" y="6322"/>
                        <a:pt x="4051" y="6338"/>
                        <a:pt x="3986" y="6347"/>
                      </a:cubicBezTo>
                      <a:cubicBezTo>
                        <a:pt x="2236" y="6753"/>
                        <a:pt x="487" y="5663"/>
                        <a:pt x="80" y="3905"/>
                      </a:cubicBezTo>
                      <a:cubicBezTo>
                        <a:pt x="80" y="3905"/>
                        <a:pt x="80" y="3905"/>
                        <a:pt x="80" y="3905"/>
                      </a:cubicBezTo>
                      <a:cubicBezTo>
                        <a:pt x="-310" y="2197"/>
                        <a:pt x="764" y="496"/>
                        <a:pt x="2472" y="106"/>
                      </a:cubicBezTo>
                      <a:cubicBezTo>
                        <a:pt x="2513" y="98"/>
                        <a:pt x="2562" y="89"/>
                        <a:pt x="2603" y="81"/>
                      </a:cubicBezTo>
                      <a:cubicBezTo>
                        <a:pt x="4352" y="-317"/>
                        <a:pt x="6101" y="789"/>
                        <a:pt x="6492" y="2539"/>
                      </a:cubicBezTo>
                      <a:cubicBezTo>
                        <a:pt x="6500" y="2563"/>
                        <a:pt x="6500" y="2579"/>
                        <a:pt x="6508" y="2604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7" name="Freeform: Shape 1086">
                  <a:extLst>
                    <a:ext uri="{FF2B5EF4-FFF2-40B4-BE49-F238E27FC236}">
                      <a16:creationId xmlns:a16="http://schemas.microsoft.com/office/drawing/2014/main" id="{A5489619-812B-9754-B363-F654F24CFAC8}"/>
                    </a:ext>
                  </a:extLst>
                </p:cNvPr>
                <p:cNvSpPr/>
                <p:nvPr/>
              </p:nvSpPr>
              <p:spPr>
                <a:xfrm>
                  <a:off x="7123689" y="4122996"/>
                  <a:ext cx="6572" cy="6169"/>
                </a:xfrm>
                <a:custGeom>
                  <a:avLst/>
                  <a:gdLst>
                    <a:gd name="connsiteX0" fmla="*/ 6557 w 6572"/>
                    <a:gd name="connsiteY0" fmla="*/ 2510 h 6169"/>
                    <a:gd name="connsiteX1" fmla="*/ 3554 w 6572"/>
                    <a:gd name="connsiteY1" fmla="*/ 6155 h 6169"/>
                    <a:gd name="connsiteX2" fmla="*/ 47 w 6572"/>
                    <a:gd name="connsiteY2" fmla="*/ 3812 h 6169"/>
                    <a:gd name="connsiteX3" fmla="*/ 2651 w 6572"/>
                    <a:gd name="connsiteY3" fmla="*/ 69 h 6169"/>
                    <a:gd name="connsiteX4" fmla="*/ 6557 w 6572"/>
                    <a:gd name="connsiteY4" fmla="*/ 2510 h 6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72" h="6169">
                      <a:moveTo>
                        <a:pt x="6557" y="2510"/>
                      </a:moveTo>
                      <a:cubicBezTo>
                        <a:pt x="6736" y="4341"/>
                        <a:pt x="5393" y="5976"/>
                        <a:pt x="3554" y="6155"/>
                      </a:cubicBezTo>
                      <a:cubicBezTo>
                        <a:pt x="1984" y="6301"/>
                        <a:pt x="511" y="5325"/>
                        <a:pt x="47" y="3812"/>
                      </a:cubicBezTo>
                      <a:cubicBezTo>
                        <a:pt x="-254" y="2062"/>
                        <a:pt x="910" y="402"/>
                        <a:pt x="2651" y="69"/>
                      </a:cubicBezTo>
                      <a:cubicBezTo>
                        <a:pt x="4392" y="-289"/>
                        <a:pt x="6117" y="785"/>
                        <a:pt x="6557" y="2510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8" name="Freeform: Shape 1087">
                  <a:extLst>
                    <a:ext uri="{FF2B5EF4-FFF2-40B4-BE49-F238E27FC236}">
                      <a16:creationId xmlns:a16="http://schemas.microsoft.com/office/drawing/2014/main" id="{46E58EB2-15F9-B09F-820F-1E63585E5FF5}"/>
                    </a:ext>
                  </a:extLst>
                </p:cNvPr>
                <p:cNvSpPr/>
                <p:nvPr/>
              </p:nvSpPr>
              <p:spPr>
                <a:xfrm>
                  <a:off x="7129872" y="4153037"/>
                  <a:ext cx="6602" cy="6402"/>
                </a:xfrm>
                <a:custGeom>
                  <a:avLst/>
                  <a:gdLst>
                    <a:gd name="connsiteX0" fmla="*/ 6557 w 6602"/>
                    <a:gd name="connsiteY0" fmla="*/ 2574 h 6402"/>
                    <a:gd name="connsiteX1" fmla="*/ 3953 w 6602"/>
                    <a:gd name="connsiteY1" fmla="*/ 6317 h 6402"/>
                    <a:gd name="connsiteX2" fmla="*/ 48 w 6602"/>
                    <a:gd name="connsiteY2" fmla="*/ 3876 h 6402"/>
                    <a:gd name="connsiteX3" fmla="*/ 48 w 6602"/>
                    <a:gd name="connsiteY3" fmla="*/ 3876 h 6402"/>
                    <a:gd name="connsiteX4" fmla="*/ 2651 w 6602"/>
                    <a:gd name="connsiteY4" fmla="*/ 52 h 6402"/>
                    <a:gd name="connsiteX5" fmla="*/ 6557 w 6602"/>
                    <a:gd name="connsiteY5" fmla="*/ 2574 h 6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02" h="6402">
                      <a:moveTo>
                        <a:pt x="6557" y="2574"/>
                      </a:moveTo>
                      <a:cubicBezTo>
                        <a:pt x="6850" y="4324"/>
                        <a:pt x="5695" y="5984"/>
                        <a:pt x="3953" y="6317"/>
                      </a:cubicBezTo>
                      <a:cubicBezTo>
                        <a:pt x="2204" y="6724"/>
                        <a:pt x="455" y="5634"/>
                        <a:pt x="48" y="3876"/>
                      </a:cubicBezTo>
                      <a:cubicBezTo>
                        <a:pt x="48" y="3876"/>
                        <a:pt x="48" y="3876"/>
                        <a:pt x="48" y="3876"/>
                      </a:cubicBezTo>
                      <a:cubicBezTo>
                        <a:pt x="-253" y="2111"/>
                        <a:pt x="894" y="418"/>
                        <a:pt x="2651" y="52"/>
                      </a:cubicBezTo>
                      <a:cubicBezTo>
                        <a:pt x="4409" y="-257"/>
                        <a:pt x="6118" y="841"/>
                        <a:pt x="6557" y="2574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9" name="Freeform: Shape 1088">
                  <a:extLst>
                    <a:ext uri="{FF2B5EF4-FFF2-40B4-BE49-F238E27FC236}">
                      <a16:creationId xmlns:a16="http://schemas.microsoft.com/office/drawing/2014/main" id="{8342189A-A469-9534-26A9-B8769EBB567E}"/>
                    </a:ext>
                  </a:extLst>
                </p:cNvPr>
                <p:cNvSpPr/>
                <p:nvPr/>
              </p:nvSpPr>
              <p:spPr>
                <a:xfrm>
                  <a:off x="7117309" y="3956102"/>
                  <a:ext cx="48656" cy="210981"/>
                </a:xfrm>
                <a:custGeom>
                  <a:avLst/>
                  <a:gdLst>
                    <a:gd name="connsiteX0" fmla="*/ 48657 w 48656"/>
                    <a:gd name="connsiteY0" fmla="*/ 210981 h 210981"/>
                    <a:gd name="connsiteX1" fmla="*/ 0 w 48656"/>
                    <a:gd name="connsiteY1" fmla="*/ 1546 h 210981"/>
                    <a:gd name="connsiteX2" fmla="*/ 12042 w 48656"/>
                    <a:gd name="connsiteY2" fmla="*/ 0 h 210981"/>
                    <a:gd name="connsiteX3" fmla="*/ 48657 w 48656"/>
                    <a:gd name="connsiteY3" fmla="*/ 210981 h 21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656" h="210981">
                      <a:moveTo>
                        <a:pt x="48657" y="210981"/>
                      </a:moveTo>
                      <a:lnTo>
                        <a:pt x="0" y="1546"/>
                      </a:lnTo>
                      <a:lnTo>
                        <a:pt x="12042" y="0"/>
                      </a:lnTo>
                      <a:lnTo>
                        <a:pt x="48657" y="210981"/>
                      </a:ln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0" name="Freeform: Shape 1089">
                  <a:extLst>
                    <a:ext uri="{FF2B5EF4-FFF2-40B4-BE49-F238E27FC236}">
                      <a16:creationId xmlns:a16="http://schemas.microsoft.com/office/drawing/2014/main" id="{24C065A0-54A9-B890-2261-CCD216155BD5}"/>
                    </a:ext>
                  </a:extLst>
                </p:cNvPr>
                <p:cNvSpPr/>
                <p:nvPr/>
              </p:nvSpPr>
              <p:spPr>
                <a:xfrm>
                  <a:off x="7131770" y="4141612"/>
                  <a:ext cx="77164" cy="16054"/>
                </a:xfrm>
                <a:custGeom>
                  <a:avLst/>
                  <a:gdLst>
                    <a:gd name="connsiteX0" fmla="*/ 75854 w 77164"/>
                    <a:gd name="connsiteY0" fmla="*/ 3828 h 16054"/>
                    <a:gd name="connsiteX1" fmla="*/ 75285 w 77164"/>
                    <a:gd name="connsiteY1" fmla="*/ 3828 h 16054"/>
                    <a:gd name="connsiteX2" fmla="*/ 2544 w 77164"/>
                    <a:gd name="connsiteY2" fmla="*/ 15788 h 16054"/>
                    <a:gd name="connsiteX3" fmla="*/ 266 w 77164"/>
                    <a:gd name="connsiteY3" fmla="*/ 15300 h 16054"/>
                    <a:gd name="connsiteX4" fmla="*/ 754 w 77164"/>
                    <a:gd name="connsiteY4" fmla="*/ 13022 h 16054"/>
                    <a:gd name="connsiteX5" fmla="*/ 75692 w 77164"/>
                    <a:gd name="connsiteY5" fmla="*/ 573 h 16054"/>
                    <a:gd name="connsiteX6" fmla="*/ 77156 w 77164"/>
                    <a:gd name="connsiteY6" fmla="*/ 2347 h 16054"/>
                    <a:gd name="connsiteX7" fmla="*/ 77156 w 77164"/>
                    <a:gd name="connsiteY7" fmla="*/ 2363 h 16054"/>
                    <a:gd name="connsiteX8" fmla="*/ 75854 w 77164"/>
                    <a:gd name="connsiteY8" fmla="*/ 3828 h 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164" h="16054">
                      <a:moveTo>
                        <a:pt x="75854" y="3828"/>
                      </a:moveTo>
                      <a:lnTo>
                        <a:pt x="75285" y="3828"/>
                      </a:lnTo>
                      <a:cubicBezTo>
                        <a:pt x="53072" y="1387"/>
                        <a:pt x="16295" y="7408"/>
                        <a:pt x="2544" y="15788"/>
                      </a:cubicBezTo>
                      <a:cubicBezTo>
                        <a:pt x="1779" y="16285"/>
                        <a:pt x="762" y="16065"/>
                        <a:pt x="266" y="15300"/>
                      </a:cubicBezTo>
                      <a:cubicBezTo>
                        <a:pt x="-231" y="14535"/>
                        <a:pt x="-11" y="13518"/>
                        <a:pt x="754" y="13022"/>
                      </a:cubicBezTo>
                      <a:cubicBezTo>
                        <a:pt x="15318" y="4153"/>
                        <a:pt x="52421" y="-1949"/>
                        <a:pt x="75692" y="573"/>
                      </a:cubicBezTo>
                      <a:cubicBezTo>
                        <a:pt x="76587" y="655"/>
                        <a:pt x="77246" y="1452"/>
                        <a:pt x="77156" y="2347"/>
                      </a:cubicBezTo>
                      <a:cubicBezTo>
                        <a:pt x="77156" y="2355"/>
                        <a:pt x="77156" y="2355"/>
                        <a:pt x="77156" y="2363"/>
                      </a:cubicBezTo>
                      <a:cubicBezTo>
                        <a:pt x="77075" y="3079"/>
                        <a:pt x="76554" y="3665"/>
                        <a:pt x="75854" y="382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1" name="Freeform: Shape 1090">
                  <a:extLst>
                    <a:ext uri="{FF2B5EF4-FFF2-40B4-BE49-F238E27FC236}">
                      <a16:creationId xmlns:a16="http://schemas.microsoft.com/office/drawing/2014/main" id="{BCB0D082-7E4E-D073-2E58-0EA25FD62272}"/>
                    </a:ext>
                  </a:extLst>
                </p:cNvPr>
                <p:cNvSpPr/>
                <p:nvPr/>
              </p:nvSpPr>
              <p:spPr>
                <a:xfrm>
                  <a:off x="7125690" y="4110199"/>
                  <a:ext cx="77149" cy="17502"/>
                </a:xfrm>
                <a:custGeom>
                  <a:avLst/>
                  <a:gdLst>
                    <a:gd name="connsiteX0" fmla="*/ 75832 w 77149"/>
                    <a:gd name="connsiteY0" fmla="*/ 5136 h 17502"/>
                    <a:gd name="connsiteX1" fmla="*/ 74937 w 77149"/>
                    <a:gd name="connsiteY1" fmla="*/ 5136 h 17502"/>
                    <a:gd name="connsiteX2" fmla="*/ 2521 w 77149"/>
                    <a:gd name="connsiteY2" fmla="*/ 17259 h 17502"/>
                    <a:gd name="connsiteX3" fmla="*/ 243 w 77149"/>
                    <a:gd name="connsiteY3" fmla="*/ 16771 h 17502"/>
                    <a:gd name="connsiteX4" fmla="*/ 731 w 77149"/>
                    <a:gd name="connsiteY4" fmla="*/ 14493 h 17502"/>
                    <a:gd name="connsiteX5" fmla="*/ 75994 w 77149"/>
                    <a:gd name="connsiteY5" fmla="*/ 2125 h 17502"/>
                    <a:gd name="connsiteX6" fmla="*/ 77101 w 77149"/>
                    <a:gd name="connsiteY6" fmla="*/ 4013 h 17502"/>
                    <a:gd name="connsiteX7" fmla="*/ 77052 w 77149"/>
                    <a:gd name="connsiteY7" fmla="*/ 4160 h 17502"/>
                    <a:gd name="connsiteX8" fmla="*/ 75832 w 77149"/>
                    <a:gd name="connsiteY8" fmla="*/ 5136 h 17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149" h="17502">
                      <a:moveTo>
                        <a:pt x="75832" y="5136"/>
                      </a:moveTo>
                      <a:cubicBezTo>
                        <a:pt x="75547" y="5258"/>
                        <a:pt x="75222" y="5258"/>
                        <a:pt x="74937" y="5136"/>
                      </a:cubicBezTo>
                      <a:cubicBezTo>
                        <a:pt x="57525" y="-722"/>
                        <a:pt x="17981" y="7658"/>
                        <a:pt x="2521" y="17259"/>
                      </a:cubicBezTo>
                      <a:cubicBezTo>
                        <a:pt x="1748" y="17723"/>
                        <a:pt x="756" y="17503"/>
                        <a:pt x="243" y="16771"/>
                      </a:cubicBezTo>
                      <a:cubicBezTo>
                        <a:pt x="-221" y="15998"/>
                        <a:pt x="-1" y="15005"/>
                        <a:pt x="731" y="14493"/>
                      </a:cubicBezTo>
                      <a:cubicBezTo>
                        <a:pt x="17004" y="4485"/>
                        <a:pt x="57687" y="-4140"/>
                        <a:pt x="75994" y="2125"/>
                      </a:cubicBezTo>
                      <a:cubicBezTo>
                        <a:pt x="76816" y="2345"/>
                        <a:pt x="77313" y="3183"/>
                        <a:pt x="77101" y="4013"/>
                      </a:cubicBezTo>
                      <a:cubicBezTo>
                        <a:pt x="77085" y="4062"/>
                        <a:pt x="77069" y="4111"/>
                        <a:pt x="77052" y="4160"/>
                      </a:cubicBezTo>
                      <a:cubicBezTo>
                        <a:pt x="76865" y="4696"/>
                        <a:pt x="76393" y="5071"/>
                        <a:pt x="75832" y="513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2" name="Freeform: Shape 1091">
                  <a:extLst>
                    <a:ext uri="{FF2B5EF4-FFF2-40B4-BE49-F238E27FC236}">
                      <a16:creationId xmlns:a16="http://schemas.microsoft.com/office/drawing/2014/main" id="{34B2E98D-4D41-0607-8F88-9B01AD9F5F9E}"/>
                    </a:ext>
                  </a:extLst>
                </p:cNvPr>
                <p:cNvSpPr/>
                <p:nvPr/>
              </p:nvSpPr>
              <p:spPr>
                <a:xfrm>
                  <a:off x="7119091" y="4081836"/>
                  <a:ext cx="77217" cy="17476"/>
                </a:xfrm>
                <a:custGeom>
                  <a:avLst/>
                  <a:gdLst>
                    <a:gd name="connsiteX0" fmla="*/ 75840 w 77217"/>
                    <a:gd name="connsiteY0" fmla="*/ 5184 h 17476"/>
                    <a:gd name="connsiteX1" fmla="*/ 74945 w 77217"/>
                    <a:gd name="connsiteY1" fmla="*/ 5184 h 17476"/>
                    <a:gd name="connsiteX2" fmla="*/ 2611 w 77217"/>
                    <a:gd name="connsiteY2" fmla="*/ 17226 h 17476"/>
                    <a:gd name="connsiteX3" fmla="*/ 251 w 77217"/>
                    <a:gd name="connsiteY3" fmla="*/ 16738 h 17476"/>
                    <a:gd name="connsiteX4" fmla="*/ 764 w 77217"/>
                    <a:gd name="connsiteY4" fmla="*/ 14492 h 17476"/>
                    <a:gd name="connsiteX5" fmla="*/ 821 w 77217"/>
                    <a:gd name="connsiteY5" fmla="*/ 14459 h 17476"/>
                    <a:gd name="connsiteX6" fmla="*/ 76084 w 77217"/>
                    <a:gd name="connsiteY6" fmla="*/ 2092 h 17476"/>
                    <a:gd name="connsiteX7" fmla="*/ 77142 w 77217"/>
                    <a:gd name="connsiteY7" fmla="*/ 4207 h 17476"/>
                    <a:gd name="connsiteX8" fmla="*/ 75840 w 77217"/>
                    <a:gd name="connsiteY8" fmla="*/ 5184 h 17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217" h="17476">
                      <a:moveTo>
                        <a:pt x="75840" y="5184"/>
                      </a:moveTo>
                      <a:lnTo>
                        <a:pt x="74945" y="5184"/>
                      </a:lnTo>
                      <a:cubicBezTo>
                        <a:pt x="57614" y="-675"/>
                        <a:pt x="17989" y="7706"/>
                        <a:pt x="2611" y="17226"/>
                      </a:cubicBezTo>
                      <a:cubicBezTo>
                        <a:pt x="1814" y="17698"/>
                        <a:pt x="797" y="17486"/>
                        <a:pt x="251" y="16738"/>
                      </a:cubicBezTo>
                      <a:cubicBezTo>
                        <a:pt x="-229" y="15973"/>
                        <a:pt x="-1" y="14972"/>
                        <a:pt x="764" y="14492"/>
                      </a:cubicBezTo>
                      <a:cubicBezTo>
                        <a:pt x="780" y="14484"/>
                        <a:pt x="804" y="14468"/>
                        <a:pt x="821" y="14459"/>
                      </a:cubicBezTo>
                      <a:cubicBezTo>
                        <a:pt x="17094" y="4451"/>
                        <a:pt x="57777" y="-4092"/>
                        <a:pt x="76084" y="2092"/>
                      </a:cubicBezTo>
                      <a:cubicBezTo>
                        <a:pt x="76946" y="2401"/>
                        <a:pt x="77410" y="3329"/>
                        <a:pt x="77142" y="4207"/>
                      </a:cubicBezTo>
                      <a:cubicBezTo>
                        <a:pt x="76881" y="4712"/>
                        <a:pt x="76401" y="5078"/>
                        <a:pt x="75840" y="518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3" name="Freeform: Shape 1092">
                  <a:extLst>
                    <a:ext uri="{FF2B5EF4-FFF2-40B4-BE49-F238E27FC236}">
                      <a16:creationId xmlns:a16="http://schemas.microsoft.com/office/drawing/2014/main" id="{5A7B3219-86E2-4999-0FC8-4A3469A507C6}"/>
                    </a:ext>
                  </a:extLst>
                </p:cNvPr>
                <p:cNvSpPr/>
                <p:nvPr/>
              </p:nvSpPr>
              <p:spPr>
                <a:xfrm>
                  <a:off x="7112832" y="4053939"/>
                  <a:ext cx="77408" cy="17679"/>
                </a:xfrm>
                <a:custGeom>
                  <a:avLst/>
                  <a:gdLst>
                    <a:gd name="connsiteX0" fmla="*/ 76078 w 77408"/>
                    <a:gd name="connsiteY0" fmla="*/ 5172 h 17679"/>
                    <a:gd name="connsiteX1" fmla="*/ 75183 w 77408"/>
                    <a:gd name="connsiteY1" fmla="*/ 5172 h 17679"/>
                    <a:gd name="connsiteX2" fmla="*/ 2768 w 77408"/>
                    <a:gd name="connsiteY2" fmla="*/ 17215 h 17679"/>
                    <a:gd name="connsiteX3" fmla="*/ 465 w 77408"/>
                    <a:gd name="connsiteY3" fmla="*/ 17198 h 17679"/>
                    <a:gd name="connsiteX4" fmla="*/ 481 w 77408"/>
                    <a:gd name="connsiteY4" fmla="*/ 14896 h 17679"/>
                    <a:gd name="connsiteX5" fmla="*/ 1059 w 77408"/>
                    <a:gd name="connsiteY5" fmla="*/ 14529 h 17679"/>
                    <a:gd name="connsiteX6" fmla="*/ 76322 w 77408"/>
                    <a:gd name="connsiteY6" fmla="*/ 2080 h 17679"/>
                    <a:gd name="connsiteX7" fmla="*/ 77315 w 77408"/>
                    <a:gd name="connsiteY7" fmla="*/ 4155 h 17679"/>
                    <a:gd name="connsiteX8" fmla="*/ 77299 w 77408"/>
                    <a:gd name="connsiteY8" fmla="*/ 4196 h 17679"/>
                    <a:gd name="connsiteX9" fmla="*/ 76078 w 77408"/>
                    <a:gd name="connsiteY9" fmla="*/ 5172 h 17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408" h="17679">
                      <a:moveTo>
                        <a:pt x="76078" y="5172"/>
                      </a:moveTo>
                      <a:cubicBezTo>
                        <a:pt x="75785" y="5254"/>
                        <a:pt x="75476" y="5254"/>
                        <a:pt x="75183" y="5172"/>
                      </a:cubicBezTo>
                      <a:cubicBezTo>
                        <a:pt x="57771" y="-686"/>
                        <a:pt x="18227" y="7695"/>
                        <a:pt x="2768" y="17215"/>
                      </a:cubicBezTo>
                      <a:cubicBezTo>
                        <a:pt x="2125" y="17841"/>
                        <a:pt x="1099" y="17833"/>
                        <a:pt x="465" y="17198"/>
                      </a:cubicBezTo>
                      <a:cubicBezTo>
                        <a:pt x="-162" y="16555"/>
                        <a:pt x="-154" y="15522"/>
                        <a:pt x="481" y="14896"/>
                      </a:cubicBezTo>
                      <a:cubicBezTo>
                        <a:pt x="652" y="14733"/>
                        <a:pt x="847" y="14611"/>
                        <a:pt x="1059" y="14529"/>
                      </a:cubicBezTo>
                      <a:cubicBezTo>
                        <a:pt x="17332" y="4522"/>
                        <a:pt x="58015" y="-4103"/>
                        <a:pt x="76322" y="2080"/>
                      </a:cubicBezTo>
                      <a:cubicBezTo>
                        <a:pt x="77168" y="2382"/>
                        <a:pt x="77616" y="3309"/>
                        <a:pt x="77315" y="4155"/>
                      </a:cubicBezTo>
                      <a:cubicBezTo>
                        <a:pt x="77307" y="4172"/>
                        <a:pt x="77307" y="4180"/>
                        <a:pt x="77299" y="4196"/>
                      </a:cubicBezTo>
                      <a:cubicBezTo>
                        <a:pt x="77111" y="4733"/>
                        <a:pt x="76640" y="5107"/>
                        <a:pt x="76078" y="517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4" name="Freeform: Shape 1093">
                  <a:extLst>
                    <a:ext uri="{FF2B5EF4-FFF2-40B4-BE49-F238E27FC236}">
                      <a16:creationId xmlns:a16="http://schemas.microsoft.com/office/drawing/2014/main" id="{71D7AF92-7CAC-A639-D627-FC71B1984E17}"/>
                    </a:ext>
                  </a:extLst>
                </p:cNvPr>
                <p:cNvSpPr/>
                <p:nvPr/>
              </p:nvSpPr>
              <p:spPr>
                <a:xfrm>
                  <a:off x="6671806" y="2837650"/>
                  <a:ext cx="542815" cy="1211864"/>
                </a:xfrm>
                <a:custGeom>
                  <a:avLst/>
                  <a:gdLst>
                    <a:gd name="connsiteX0" fmla="*/ 469587 w 542815"/>
                    <a:gd name="connsiteY0" fmla="*/ 36940 h 1211864"/>
                    <a:gd name="connsiteX1" fmla="*/ 497251 w 542815"/>
                    <a:gd name="connsiteY1" fmla="*/ 672894 h 1211864"/>
                    <a:gd name="connsiteX2" fmla="*/ 527112 w 542815"/>
                    <a:gd name="connsiteY2" fmla="*/ 881678 h 1211864"/>
                    <a:gd name="connsiteX3" fmla="*/ 542816 w 542815"/>
                    <a:gd name="connsiteY3" fmla="*/ 1187451 h 1211864"/>
                    <a:gd name="connsiteX4" fmla="*/ 403843 w 542815"/>
                    <a:gd name="connsiteY4" fmla="*/ 1205758 h 1211864"/>
                    <a:gd name="connsiteX5" fmla="*/ 310924 w 542815"/>
                    <a:gd name="connsiteY5" fmla="*/ 743845 h 1211864"/>
                    <a:gd name="connsiteX6" fmla="*/ 237695 w 542815"/>
                    <a:gd name="connsiteY6" fmla="*/ 399587 h 1211864"/>
                    <a:gd name="connsiteX7" fmla="*/ 202870 w 542815"/>
                    <a:gd name="connsiteY7" fmla="*/ 621634 h 1211864"/>
                    <a:gd name="connsiteX8" fmla="*/ 203277 w 542815"/>
                    <a:gd name="connsiteY8" fmla="*/ 751819 h 1211864"/>
                    <a:gd name="connsiteX9" fmla="*/ 155027 w 542815"/>
                    <a:gd name="connsiteY9" fmla="*/ 1113652 h 1211864"/>
                    <a:gd name="connsiteX10" fmla="*/ 7186 w 542815"/>
                    <a:gd name="connsiteY10" fmla="*/ 1111699 h 1211864"/>
                    <a:gd name="connsiteX11" fmla="*/ 107 w 542815"/>
                    <a:gd name="connsiteY11" fmla="*/ 622773 h 1211864"/>
                    <a:gd name="connsiteX12" fmla="*/ 27365 w 542815"/>
                    <a:gd name="connsiteY12" fmla="*/ 0 h 1211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42815" h="1211864">
                      <a:moveTo>
                        <a:pt x="469587" y="36940"/>
                      </a:moveTo>
                      <a:cubicBezTo>
                        <a:pt x="488220" y="306260"/>
                        <a:pt x="497251" y="672894"/>
                        <a:pt x="497251" y="672894"/>
                      </a:cubicBezTo>
                      <a:cubicBezTo>
                        <a:pt x="498960" y="693317"/>
                        <a:pt x="518162" y="780785"/>
                        <a:pt x="527112" y="881678"/>
                      </a:cubicBezTo>
                      <a:cubicBezTo>
                        <a:pt x="536551" y="988186"/>
                        <a:pt x="542816" y="1187451"/>
                        <a:pt x="542816" y="1187451"/>
                      </a:cubicBezTo>
                      <a:cubicBezTo>
                        <a:pt x="542816" y="1187451"/>
                        <a:pt x="465681" y="1226587"/>
                        <a:pt x="403843" y="1205758"/>
                      </a:cubicBezTo>
                      <a:cubicBezTo>
                        <a:pt x="403843" y="1205758"/>
                        <a:pt x="341273" y="869555"/>
                        <a:pt x="310924" y="743845"/>
                      </a:cubicBezTo>
                      <a:cubicBezTo>
                        <a:pt x="282202" y="624888"/>
                        <a:pt x="237695" y="399587"/>
                        <a:pt x="237695" y="399587"/>
                      </a:cubicBezTo>
                      <a:lnTo>
                        <a:pt x="202870" y="621634"/>
                      </a:lnTo>
                      <a:cubicBezTo>
                        <a:pt x="202870" y="621634"/>
                        <a:pt x="206206" y="698362"/>
                        <a:pt x="203277" y="751819"/>
                      </a:cubicBezTo>
                      <a:cubicBezTo>
                        <a:pt x="199778" y="814145"/>
                        <a:pt x="155027" y="1113652"/>
                        <a:pt x="155027" y="1113652"/>
                      </a:cubicBezTo>
                      <a:cubicBezTo>
                        <a:pt x="155027" y="1113652"/>
                        <a:pt x="71139" y="1160356"/>
                        <a:pt x="7186" y="1111699"/>
                      </a:cubicBezTo>
                      <a:cubicBezTo>
                        <a:pt x="7186" y="1111699"/>
                        <a:pt x="1002" y="697873"/>
                        <a:pt x="107" y="622773"/>
                      </a:cubicBezTo>
                      <a:cubicBezTo>
                        <a:pt x="-1683" y="475420"/>
                        <a:pt x="19472" y="190152"/>
                        <a:pt x="2736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5" name="Freeform: Shape 1094">
                  <a:extLst>
                    <a:ext uri="{FF2B5EF4-FFF2-40B4-BE49-F238E27FC236}">
                      <a16:creationId xmlns:a16="http://schemas.microsoft.com/office/drawing/2014/main" id="{44B4A505-5C89-AC2E-BC5D-795539996527}"/>
                    </a:ext>
                  </a:extLst>
                </p:cNvPr>
                <p:cNvSpPr/>
                <p:nvPr/>
              </p:nvSpPr>
              <p:spPr>
                <a:xfrm>
                  <a:off x="7024877" y="3182966"/>
                  <a:ext cx="110738" cy="822525"/>
                </a:xfrm>
                <a:custGeom>
                  <a:avLst/>
                  <a:gdLst>
                    <a:gd name="connsiteX0" fmla="*/ 0 w 110738"/>
                    <a:gd name="connsiteY0" fmla="*/ 0 h 822525"/>
                    <a:gd name="connsiteX1" fmla="*/ 17087 w 110738"/>
                    <a:gd name="connsiteY1" fmla="*/ 193569 h 822525"/>
                    <a:gd name="connsiteX2" fmla="*/ 26769 w 110738"/>
                    <a:gd name="connsiteY2" fmla="*/ 290231 h 822525"/>
                    <a:gd name="connsiteX3" fmla="*/ 31814 w 110738"/>
                    <a:gd name="connsiteY3" fmla="*/ 338562 h 822525"/>
                    <a:gd name="connsiteX4" fmla="*/ 34499 w 110738"/>
                    <a:gd name="connsiteY4" fmla="*/ 362972 h 822525"/>
                    <a:gd name="connsiteX5" fmla="*/ 38079 w 110738"/>
                    <a:gd name="connsiteY5" fmla="*/ 387382 h 822525"/>
                    <a:gd name="connsiteX6" fmla="*/ 74856 w 110738"/>
                    <a:gd name="connsiteY6" fmla="*/ 631479 h 822525"/>
                    <a:gd name="connsiteX7" fmla="*/ 110739 w 110738"/>
                    <a:gd name="connsiteY7" fmla="*/ 822525 h 822525"/>
                    <a:gd name="connsiteX8" fmla="*/ 84620 w 110738"/>
                    <a:gd name="connsiteY8" fmla="*/ 630096 h 822525"/>
                    <a:gd name="connsiteX9" fmla="*/ 49877 w 110738"/>
                    <a:gd name="connsiteY9" fmla="*/ 385999 h 822525"/>
                    <a:gd name="connsiteX10" fmla="*/ 46134 w 110738"/>
                    <a:gd name="connsiteY10" fmla="*/ 361996 h 822525"/>
                    <a:gd name="connsiteX11" fmla="*/ 43449 w 110738"/>
                    <a:gd name="connsiteY11" fmla="*/ 337586 h 822525"/>
                    <a:gd name="connsiteX12" fmla="*/ 37754 w 110738"/>
                    <a:gd name="connsiteY12" fmla="*/ 289336 h 822525"/>
                    <a:gd name="connsiteX13" fmla="*/ 25956 w 110738"/>
                    <a:gd name="connsiteY13" fmla="*/ 192999 h 822525"/>
                    <a:gd name="connsiteX14" fmla="*/ 0 w 110738"/>
                    <a:gd name="connsiteY14" fmla="*/ 0 h 82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738" h="822525">
                      <a:moveTo>
                        <a:pt x="0" y="0"/>
                      </a:moveTo>
                      <a:cubicBezTo>
                        <a:pt x="5045" y="64604"/>
                        <a:pt x="10740" y="129127"/>
                        <a:pt x="17087" y="193569"/>
                      </a:cubicBezTo>
                      <a:cubicBezTo>
                        <a:pt x="20179" y="225790"/>
                        <a:pt x="23409" y="258010"/>
                        <a:pt x="26769" y="290231"/>
                      </a:cubicBezTo>
                      <a:lnTo>
                        <a:pt x="31814" y="338562"/>
                      </a:lnTo>
                      <a:lnTo>
                        <a:pt x="34499" y="362972"/>
                      </a:lnTo>
                      <a:cubicBezTo>
                        <a:pt x="35313" y="371109"/>
                        <a:pt x="36859" y="379245"/>
                        <a:pt x="38079" y="387382"/>
                      </a:cubicBezTo>
                      <a:cubicBezTo>
                        <a:pt x="48250" y="451335"/>
                        <a:pt x="63628" y="567444"/>
                        <a:pt x="74856" y="631479"/>
                      </a:cubicBezTo>
                      <a:cubicBezTo>
                        <a:pt x="86085" y="695514"/>
                        <a:pt x="97883" y="758979"/>
                        <a:pt x="110739" y="822525"/>
                      </a:cubicBezTo>
                      <a:cubicBezTo>
                        <a:pt x="102871" y="758247"/>
                        <a:pt x="94164" y="694106"/>
                        <a:pt x="84620" y="630096"/>
                      </a:cubicBezTo>
                      <a:cubicBezTo>
                        <a:pt x="75100" y="566061"/>
                        <a:pt x="60211" y="449871"/>
                        <a:pt x="49877" y="385999"/>
                      </a:cubicBezTo>
                      <a:cubicBezTo>
                        <a:pt x="48657" y="377862"/>
                        <a:pt x="47029" y="369725"/>
                        <a:pt x="46134" y="361996"/>
                      </a:cubicBezTo>
                      <a:lnTo>
                        <a:pt x="43449" y="337586"/>
                      </a:lnTo>
                      <a:lnTo>
                        <a:pt x="37754" y="289336"/>
                      </a:lnTo>
                      <a:cubicBezTo>
                        <a:pt x="33905" y="257221"/>
                        <a:pt x="29967" y="225114"/>
                        <a:pt x="25956" y="192999"/>
                      </a:cubicBezTo>
                      <a:cubicBezTo>
                        <a:pt x="17925" y="128501"/>
                        <a:pt x="9276" y="64173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6" name="Freeform: Shape 1095">
                  <a:extLst>
                    <a:ext uri="{FF2B5EF4-FFF2-40B4-BE49-F238E27FC236}">
                      <a16:creationId xmlns:a16="http://schemas.microsoft.com/office/drawing/2014/main" id="{5A61FB8B-9C0D-0A5D-EE23-1412342656C2}"/>
                    </a:ext>
                  </a:extLst>
                </p:cNvPr>
                <p:cNvSpPr/>
                <p:nvPr/>
              </p:nvSpPr>
              <p:spPr>
                <a:xfrm>
                  <a:off x="6697029" y="3161241"/>
                  <a:ext cx="20855" cy="766383"/>
                </a:xfrm>
                <a:custGeom>
                  <a:avLst/>
                  <a:gdLst>
                    <a:gd name="connsiteX0" fmla="*/ 20855 w 20855"/>
                    <a:gd name="connsiteY0" fmla="*/ 0 h 766383"/>
                    <a:gd name="connsiteX1" fmla="*/ 5396 w 20855"/>
                    <a:gd name="connsiteY1" fmla="*/ 180957 h 766383"/>
                    <a:gd name="connsiteX2" fmla="*/ 432 w 20855"/>
                    <a:gd name="connsiteY2" fmla="*/ 362484 h 766383"/>
                    <a:gd name="connsiteX3" fmla="*/ 3199 w 20855"/>
                    <a:gd name="connsiteY3" fmla="*/ 584938 h 766383"/>
                    <a:gd name="connsiteX4" fmla="*/ 9871 w 20855"/>
                    <a:gd name="connsiteY4" fmla="*/ 766383 h 766383"/>
                    <a:gd name="connsiteX5" fmla="*/ 12637 w 20855"/>
                    <a:gd name="connsiteY5" fmla="*/ 584938 h 766383"/>
                    <a:gd name="connsiteX6" fmla="*/ 12637 w 20855"/>
                    <a:gd name="connsiteY6" fmla="*/ 362566 h 766383"/>
                    <a:gd name="connsiteX7" fmla="*/ 12068 w 20855"/>
                    <a:gd name="connsiteY7" fmla="*/ 317245 h 766383"/>
                    <a:gd name="connsiteX8" fmla="*/ 12068 w 20855"/>
                    <a:gd name="connsiteY8" fmla="*/ 305854 h 766383"/>
                    <a:gd name="connsiteX9" fmla="*/ 12068 w 20855"/>
                    <a:gd name="connsiteY9" fmla="*/ 294625 h 766383"/>
                    <a:gd name="connsiteX10" fmla="*/ 12637 w 20855"/>
                    <a:gd name="connsiteY10" fmla="*/ 272005 h 766383"/>
                    <a:gd name="connsiteX11" fmla="*/ 14834 w 20855"/>
                    <a:gd name="connsiteY11" fmla="*/ 181364 h 766383"/>
                    <a:gd name="connsiteX12" fmla="*/ 17438 w 20855"/>
                    <a:gd name="connsiteY12" fmla="*/ 90641 h 766383"/>
                    <a:gd name="connsiteX13" fmla="*/ 20855 w 20855"/>
                    <a:gd name="connsiteY13" fmla="*/ 0 h 76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855" h="766383">
                      <a:moveTo>
                        <a:pt x="20855" y="0"/>
                      </a:moveTo>
                      <a:cubicBezTo>
                        <a:pt x="13207" y="60129"/>
                        <a:pt x="8732" y="120503"/>
                        <a:pt x="5396" y="180957"/>
                      </a:cubicBezTo>
                      <a:cubicBezTo>
                        <a:pt x="2060" y="241412"/>
                        <a:pt x="-1195" y="302029"/>
                        <a:pt x="432" y="362484"/>
                      </a:cubicBezTo>
                      <a:cubicBezTo>
                        <a:pt x="2060" y="422939"/>
                        <a:pt x="1572" y="524402"/>
                        <a:pt x="3199" y="584938"/>
                      </a:cubicBezTo>
                      <a:cubicBezTo>
                        <a:pt x="4826" y="645474"/>
                        <a:pt x="6860" y="705929"/>
                        <a:pt x="9871" y="766383"/>
                      </a:cubicBezTo>
                      <a:cubicBezTo>
                        <a:pt x="11604" y="705847"/>
                        <a:pt x="12531" y="645368"/>
                        <a:pt x="12637" y="584938"/>
                      </a:cubicBezTo>
                      <a:cubicBezTo>
                        <a:pt x="12637" y="524402"/>
                        <a:pt x="13044" y="423020"/>
                        <a:pt x="12637" y="362566"/>
                      </a:cubicBezTo>
                      <a:lnTo>
                        <a:pt x="12068" y="317245"/>
                      </a:lnTo>
                      <a:lnTo>
                        <a:pt x="12068" y="305854"/>
                      </a:lnTo>
                      <a:lnTo>
                        <a:pt x="12068" y="294625"/>
                      </a:lnTo>
                      <a:lnTo>
                        <a:pt x="12637" y="272005"/>
                      </a:lnTo>
                      <a:lnTo>
                        <a:pt x="14834" y="181364"/>
                      </a:lnTo>
                      <a:lnTo>
                        <a:pt x="17438" y="90641"/>
                      </a:lnTo>
                      <a:cubicBezTo>
                        <a:pt x="18089" y="60455"/>
                        <a:pt x="19472" y="30268"/>
                        <a:pt x="2085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7" name="Freeform: Shape 1096">
                  <a:extLst>
                    <a:ext uri="{FF2B5EF4-FFF2-40B4-BE49-F238E27FC236}">
                      <a16:creationId xmlns:a16="http://schemas.microsoft.com/office/drawing/2014/main" id="{D6BFF8E2-6AB1-EFB0-9C7E-B518FF8576BC}"/>
                    </a:ext>
                  </a:extLst>
                </p:cNvPr>
                <p:cNvSpPr/>
                <p:nvPr/>
              </p:nvSpPr>
              <p:spPr>
                <a:xfrm>
                  <a:off x="6770854" y="3043993"/>
                  <a:ext cx="138728" cy="414964"/>
                </a:xfrm>
                <a:custGeom>
                  <a:avLst/>
                  <a:gdLst>
                    <a:gd name="connsiteX0" fmla="*/ 138728 w 138728"/>
                    <a:gd name="connsiteY0" fmla="*/ 193325 h 414964"/>
                    <a:gd name="connsiteX1" fmla="*/ 113342 w 138728"/>
                    <a:gd name="connsiteY1" fmla="*/ 45483 h 414964"/>
                    <a:gd name="connsiteX2" fmla="*/ 0 w 138728"/>
                    <a:gd name="connsiteY2" fmla="*/ 0 h 414964"/>
                    <a:gd name="connsiteX3" fmla="*/ 95198 w 138728"/>
                    <a:gd name="connsiteY3" fmla="*/ 62896 h 414964"/>
                    <a:gd name="connsiteX4" fmla="*/ 120503 w 138728"/>
                    <a:gd name="connsiteY4" fmla="*/ 193081 h 414964"/>
                    <a:gd name="connsiteX5" fmla="*/ 103822 w 138728"/>
                    <a:gd name="connsiteY5" fmla="*/ 414965 h 414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728" h="414964">
                      <a:moveTo>
                        <a:pt x="138728" y="193325"/>
                      </a:moveTo>
                      <a:lnTo>
                        <a:pt x="113342" y="45483"/>
                      </a:lnTo>
                      <a:cubicBezTo>
                        <a:pt x="113342" y="45483"/>
                        <a:pt x="38161" y="34011"/>
                        <a:pt x="0" y="0"/>
                      </a:cubicBezTo>
                      <a:cubicBezTo>
                        <a:pt x="0" y="0"/>
                        <a:pt x="24410" y="44670"/>
                        <a:pt x="95198" y="62896"/>
                      </a:cubicBezTo>
                      <a:lnTo>
                        <a:pt x="120503" y="193081"/>
                      </a:lnTo>
                      <a:lnTo>
                        <a:pt x="103822" y="4149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021" name="Graphic 4">
                <a:extLst>
                  <a:ext uri="{FF2B5EF4-FFF2-40B4-BE49-F238E27FC236}">
                    <a16:creationId xmlns:a16="http://schemas.microsoft.com/office/drawing/2014/main" id="{9B509C8F-AA86-7179-74BB-0ACE5124C333}"/>
                  </a:ext>
                </a:extLst>
              </p:cNvPr>
              <p:cNvGrpSpPr/>
              <p:nvPr/>
            </p:nvGrpSpPr>
            <p:grpSpPr>
              <a:xfrm>
                <a:off x="6173895" y="1949056"/>
                <a:ext cx="1144806" cy="1127484"/>
                <a:chOff x="6173895" y="1949056"/>
                <a:chExt cx="1144806" cy="1127484"/>
              </a:xfrm>
            </p:grpSpPr>
            <p:sp>
              <p:nvSpPr>
                <p:cNvPr id="1022" name="Freeform: Shape 1021">
                  <a:extLst>
                    <a:ext uri="{FF2B5EF4-FFF2-40B4-BE49-F238E27FC236}">
                      <a16:creationId xmlns:a16="http://schemas.microsoft.com/office/drawing/2014/main" id="{E0DF1ED4-06A3-6276-7AAE-594BACA70DA2}"/>
                    </a:ext>
                  </a:extLst>
                </p:cNvPr>
                <p:cNvSpPr/>
                <p:nvPr/>
              </p:nvSpPr>
              <p:spPr>
                <a:xfrm>
                  <a:off x="6173895" y="2292455"/>
                  <a:ext cx="396473" cy="443404"/>
                </a:xfrm>
                <a:custGeom>
                  <a:avLst/>
                  <a:gdLst>
                    <a:gd name="connsiteX0" fmla="*/ 381990 w 396473"/>
                    <a:gd name="connsiteY0" fmla="*/ 283930 h 443404"/>
                    <a:gd name="connsiteX1" fmla="*/ 236753 w 396473"/>
                    <a:gd name="connsiteY1" fmla="*/ 174981 h 443404"/>
                    <a:gd name="connsiteX2" fmla="*/ 194117 w 396473"/>
                    <a:gd name="connsiteY2" fmla="*/ 98986 h 443404"/>
                    <a:gd name="connsiteX3" fmla="*/ 194117 w 396473"/>
                    <a:gd name="connsiteY3" fmla="*/ 98986 h 443404"/>
                    <a:gd name="connsiteX4" fmla="*/ 148959 w 396473"/>
                    <a:gd name="connsiteY4" fmla="*/ 36579 h 443404"/>
                    <a:gd name="connsiteX5" fmla="*/ 118366 w 396473"/>
                    <a:gd name="connsiteY5" fmla="*/ 9321 h 443404"/>
                    <a:gd name="connsiteX6" fmla="*/ 122841 w 396473"/>
                    <a:gd name="connsiteY6" fmla="*/ 62860 h 443404"/>
                    <a:gd name="connsiteX7" fmla="*/ 130001 w 396473"/>
                    <a:gd name="connsiteY7" fmla="*/ 79133 h 443404"/>
                    <a:gd name="connsiteX8" fmla="*/ 112670 w 396473"/>
                    <a:gd name="connsiteY8" fmla="*/ 81411 h 443404"/>
                    <a:gd name="connsiteX9" fmla="*/ 21378 w 396473"/>
                    <a:gd name="connsiteY9" fmla="*/ 3544 h 443404"/>
                    <a:gd name="connsiteX10" fmla="*/ 5837 w 396473"/>
                    <a:gd name="connsiteY10" fmla="*/ 24048 h 443404"/>
                    <a:gd name="connsiteX11" fmla="*/ 1199 w 396473"/>
                    <a:gd name="connsiteY11" fmla="*/ 92884 h 443404"/>
                    <a:gd name="connsiteX12" fmla="*/ 34559 w 396473"/>
                    <a:gd name="connsiteY12" fmla="*/ 152036 h 443404"/>
                    <a:gd name="connsiteX13" fmla="*/ 132605 w 396473"/>
                    <a:gd name="connsiteY13" fmla="*/ 229415 h 443404"/>
                    <a:gd name="connsiteX14" fmla="*/ 255630 w 396473"/>
                    <a:gd name="connsiteY14" fmla="*/ 348290 h 443404"/>
                    <a:gd name="connsiteX15" fmla="*/ 396474 w 396473"/>
                    <a:gd name="connsiteY15" fmla="*/ 435596 h 443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6473" h="443404">
                      <a:moveTo>
                        <a:pt x="381990" y="283930"/>
                      </a:moveTo>
                      <a:cubicBezTo>
                        <a:pt x="381990" y="283930"/>
                        <a:pt x="272960" y="198659"/>
                        <a:pt x="236753" y="174981"/>
                      </a:cubicBezTo>
                      <a:cubicBezTo>
                        <a:pt x="200545" y="151304"/>
                        <a:pt x="205834" y="126162"/>
                        <a:pt x="194117" y="98986"/>
                      </a:cubicBezTo>
                      <a:lnTo>
                        <a:pt x="194117" y="98986"/>
                      </a:lnTo>
                      <a:cubicBezTo>
                        <a:pt x="182400" y="72298"/>
                        <a:pt x="163931" y="60744"/>
                        <a:pt x="148959" y="36579"/>
                      </a:cubicBezTo>
                      <a:cubicBezTo>
                        <a:pt x="133988" y="12413"/>
                        <a:pt x="130245" y="-3291"/>
                        <a:pt x="118366" y="9321"/>
                      </a:cubicBezTo>
                      <a:cubicBezTo>
                        <a:pt x="106486" y="21933"/>
                        <a:pt x="120969" y="55211"/>
                        <a:pt x="122841" y="62860"/>
                      </a:cubicBezTo>
                      <a:cubicBezTo>
                        <a:pt x="123817" y="66602"/>
                        <a:pt x="128943" y="74169"/>
                        <a:pt x="130001" y="79133"/>
                      </a:cubicBezTo>
                      <a:cubicBezTo>
                        <a:pt x="131059" y="84096"/>
                        <a:pt x="128048" y="87269"/>
                        <a:pt x="112670" y="81411"/>
                      </a:cubicBezTo>
                      <a:cubicBezTo>
                        <a:pt x="81914" y="70020"/>
                        <a:pt x="33745" y="14773"/>
                        <a:pt x="21378" y="3544"/>
                      </a:cubicBezTo>
                      <a:cubicBezTo>
                        <a:pt x="9010" y="-7684"/>
                        <a:pt x="2826" y="10135"/>
                        <a:pt x="5837" y="24048"/>
                      </a:cubicBezTo>
                      <a:cubicBezTo>
                        <a:pt x="8848" y="37962"/>
                        <a:pt x="-3845" y="69776"/>
                        <a:pt x="1199" y="92884"/>
                      </a:cubicBezTo>
                      <a:cubicBezTo>
                        <a:pt x="6651" y="117293"/>
                        <a:pt x="10475" y="128522"/>
                        <a:pt x="34559" y="152036"/>
                      </a:cubicBezTo>
                      <a:cubicBezTo>
                        <a:pt x="64973" y="180579"/>
                        <a:pt x="97772" y="206470"/>
                        <a:pt x="132605" y="229415"/>
                      </a:cubicBezTo>
                      <a:cubicBezTo>
                        <a:pt x="173288" y="253825"/>
                        <a:pt x="188259" y="270098"/>
                        <a:pt x="255630" y="348290"/>
                      </a:cubicBezTo>
                      <a:cubicBezTo>
                        <a:pt x="306402" y="407199"/>
                        <a:pt x="344400" y="464725"/>
                        <a:pt x="396474" y="435596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23" name="Freeform: Shape 1022">
                  <a:extLst>
                    <a:ext uri="{FF2B5EF4-FFF2-40B4-BE49-F238E27FC236}">
                      <a16:creationId xmlns:a16="http://schemas.microsoft.com/office/drawing/2014/main" id="{68838F1B-30E2-995C-AB7B-A0349D05DA57}"/>
                    </a:ext>
                  </a:extLst>
                </p:cNvPr>
                <p:cNvSpPr/>
                <p:nvPr/>
              </p:nvSpPr>
              <p:spPr>
                <a:xfrm>
                  <a:off x="6544088" y="2329927"/>
                  <a:ext cx="314559" cy="408660"/>
                </a:xfrm>
                <a:custGeom>
                  <a:avLst/>
                  <a:gdLst>
                    <a:gd name="connsiteX0" fmla="*/ 273470 w 314559"/>
                    <a:gd name="connsiteY0" fmla="*/ 1 h 408660"/>
                    <a:gd name="connsiteX1" fmla="*/ 204391 w 314559"/>
                    <a:gd name="connsiteY1" fmla="*/ 21482 h 408660"/>
                    <a:gd name="connsiteX2" fmla="*/ 150526 w 314559"/>
                    <a:gd name="connsiteY2" fmla="*/ 71847 h 408660"/>
                    <a:gd name="connsiteX3" fmla="*/ 0 w 314559"/>
                    <a:gd name="connsiteY3" fmla="*/ 245970 h 408660"/>
                    <a:gd name="connsiteX4" fmla="*/ 13506 w 314559"/>
                    <a:gd name="connsiteY4" fmla="*/ 408213 h 408660"/>
                    <a:gd name="connsiteX5" fmla="*/ 101300 w 314559"/>
                    <a:gd name="connsiteY5" fmla="*/ 357115 h 408660"/>
                    <a:gd name="connsiteX6" fmla="*/ 314559 w 314559"/>
                    <a:gd name="connsiteY6" fmla="*/ 139299 h 40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559" h="408660">
                      <a:moveTo>
                        <a:pt x="273470" y="1"/>
                      </a:moveTo>
                      <a:cubicBezTo>
                        <a:pt x="248784" y="-114"/>
                        <a:pt x="224659" y="7387"/>
                        <a:pt x="204391" y="21482"/>
                      </a:cubicBezTo>
                      <a:cubicBezTo>
                        <a:pt x="190396" y="29618"/>
                        <a:pt x="179981" y="40196"/>
                        <a:pt x="150526" y="71847"/>
                      </a:cubicBezTo>
                      <a:cubicBezTo>
                        <a:pt x="121072" y="103498"/>
                        <a:pt x="0" y="245970"/>
                        <a:pt x="0" y="245970"/>
                      </a:cubicBezTo>
                      <a:cubicBezTo>
                        <a:pt x="0" y="245970"/>
                        <a:pt x="12205" y="301949"/>
                        <a:pt x="13506" y="408213"/>
                      </a:cubicBezTo>
                      <a:cubicBezTo>
                        <a:pt x="40764" y="412444"/>
                        <a:pt x="66394" y="386000"/>
                        <a:pt x="101300" y="357115"/>
                      </a:cubicBezTo>
                      <a:cubicBezTo>
                        <a:pt x="167044" y="302763"/>
                        <a:pt x="247758" y="213830"/>
                        <a:pt x="314559" y="139299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24" name="Freeform: Shape 1023">
                  <a:extLst>
                    <a:ext uri="{FF2B5EF4-FFF2-40B4-BE49-F238E27FC236}">
                      <a16:creationId xmlns:a16="http://schemas.microsoft.com/office/drawing/2014/main" id="{7B6877AC-2436-7DE1-A6BD-B2C2621B614F}"/>
                    </a:ext>
                  </a:extLst>
                </p:cNvPr>
                <p:cNvSpPr/>
                <p:nvPr/>
              </p:nvSpPr>
              <p:spPr>
                <a:xfrm>
                  <a:off x="6468726" y="2559121"/>
                  <a:ext cx="127430" cy="190455"/>
                </a:xfrm>
                <a:custGeom>
                  <a:avLst/>
                  <a:gdLst>
                    <a:gd name="connsiteX0" fmla="*/ 85533 w 127430"/>
                    <a:gd name="connsiteY0" fmla="*/ 2862 h 190455"/>
                    <a:gd name="connsiteX1" fmla="*/ 66249 w 127430"/>
                    <a:gd name="connsiteY1" fmla="*/ 1235 h 190455"/>
                    <a:gd name="connsiteX2" fmla="*/ 61692 w 127430"/>
                    <a:gd name="connsiteY2" fmla="*/ 78695 h 190455"/>
                    <a:gd name="connsiteX3" fmla="*/ 11327 w 127430"/>
                    <a:gd name="connsiteY3" fmla="*/ 139963 h 190455"/>
                    <a:gd name="connsiteX4" fmla="*/ 1645 w 127430"/>
                    <a:gd name="connsiteY4" fmla="*/ 129549 h 190455"/>
                    <a:gd name="connsiteX5" fmla="*/ 9781 w 127430"/>
                    <a:gd name="connsiteY5" fmla="*/ 156074 h 190455"/>
                    <a:gd name="connsiteX6" fmla="*/ 66737 w 127430"/>
                    <a:gd name="connsiteY6" fmla="*/ 190329 h 190455"/>
                    <a:gd name="connsiteX7" fmla="*/ 122310 w 127430"/>
                    <a:gd name="connsiteY7" fmla="*/ 163559 h 190455"/>
                    <a:gd name="connsiteX8" fmla="*/ 118242 w 127430"/>
                    <a:gd name="connsiteY8" fmla="*/ 43220 h 190455"/>
                    <a:gd name="connsiteX9" fmla="*/ 85533 w 127430"/>
                    <a:gd name="connsiteY9" fmla="*/ 2862 h 190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7430" h="190455">
                      <a:moveTo>
                        <a:pt x="85533" y="2862"/>
                      </a:moveTo>
                      <a:cubicBezTo>
                        <a:pt x="76094" y="3513"/>
                        <a:pt x="72026" y="-2508"/>
                        <a:pt x="66249" y="1235"/>
                      </a:cubicBezTo>
                      <a:cubicBezTo>
                        <a:pt x="66249" y="1235"/>
                        <a:pt x="76501" y="28736"/>
                        <a:pt x="61692" y="78695"/>
                      </a:cubicBezTo>
                      <a:cubicBezTo>
                        <a:pt x="46884" y="128654"/>
                        <a:pt x="11327" y="139963"/>
                        <a:pt x="11327" y="139963"/>
                      </a:cubicBezTo>
                      <a:lnTo>
                        <a:pt x="1645" y="129549"/>
                      </a:lnTo>
                      <a:cubicBezTo>
                        <a:pt x="1645" y="129549"/>
                        <a:pt x="-5434" y="137685"/>
                        <a:pt x="9781" y="156074"/>
                      </a:cubicBezTo>
                      <a:cubicBezTo>
                        <a:pt x="24997" y="174462"/>
                        <a:pt x="38503" y="188620"/>
                        <a:pt x="66737" y="190329"/>
                      </a:cubicBezTo>
                      <a:cubicBezTo>
                        <a:pt x="94971" y="192037"/>
                        <a:pt x="121496" y="176090"/>
                        <a:pt x="122310" y="163559"/>
                      </a:cubicBezTo>
                      <a:cubicBezTo>
                        <a:pt x="123123" y="151029"/>
                        <a:pt x="135654" y="97653"/>
                        <a:pt x="118242" y="43220"/>
                      </a:cubicBezTo>
                      <a:cubicBezTo>
                        <a:pt x="107908" y="12626"/>
                        <a:pt x="95459" y="1967"/>
                        <a:pt x="85533" y="2862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25" name="Freeform: Shape 1024">
                  <a:extLst>
                    <a:ext uri="{FF2B5EF4-FFF2-40B4-BE49-F238E27FC236}">
                      <a16:creationId xmlns:a16="http://schemas.microsoft.com/office/drawing/2014/main" id="{6DF84899-625C-7087-0167-DAB262C07638}"/>
                    </a:ext>
                  </a:extLst>
                </p:cNvPr>
                <p:cNvSpPr/>
                <p:nvPr/>
              </p:nvSpPr>
              <p:spPr>
                <a:xfrm>
                  <a:off x="6549946" y="2564180"/>
                  <a:ext cx="28030" cy="141901"/>
                </a:xfrm>
                <a:custGeom>
                  <a:avLst/>
                  <a:gdLst>
                    <a:gd name="connsiteX0" fmla="*/ 0 w 28030"/>
                    <a:gd name="connsiteY0" fmla="*/ 0 h 141901"/>
                    <a:gd name="connsiteX1" fmla="*/ 11310 w 28030"/>
                    <a:gd name="connsiteY1" fmla="*/ 141902 h 141901"/>
                    <a:gd name="connsiteX2" fmla="*/ 0 w 28030"/>
                    <a:gd name="connsiteY2" fmla="*/ 0 h 141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030" h="141901">
                      <a:moveTo>
                        <a:pt x="0" y="0"/>
                      </a:moveTo>
                      <a:cubicBezTo>
                        <a:pt x="24816" y="33116"/>
                        <a:pt x="24410" y="95849"/>
                        <a:pt x="11310" y="141902"/>
                      </a:cubicBezTo>
                      <a:cubicBezTo>
                        <a:pt x="28559" y="107728"/>
                        <a:pt x="42391" y="39788"/>
                        <a:pt x="0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26" name="Freeform: Shape 1025">
                  <a:extLst>
                    <a:ext uri="{FF2B5EF4-FFF2-40B4-BE49-F238E27FC236}">
                      <a16:creationId xmlns:a16="http://schemas.microsoft.com/office/drawing/2014/main" id="{19E803DC-780E-69CB-7B78-447604C7EF3D}"/>
                    </a:ext>
                  </a:extLst>
                </p:cNvPr>
                <p:cNvSpPr/>
                <p:nvPr/>
              </p:nvSpPr>
              <p:spPr>
                <a:xfrm>
                  <a:off x="6501615" y="2638711"/>
                  <a:ext cx="56055" cy="80714"/>
                </a:xfrm>
                <a:custGeom>
                  <a:avLst/>
                  <a:gdLst>
                    <a:gd name="connsiteX0" fmla="*/ 55979 w 56055"/>
                    <a:gd name="connsiteY0" fmla="*/ 0 h 80714"/>
                    <a:gd name="connsiteX1" fmla="*/ 0 w 56055"/>
                    <a:gd name="connsiteY1" fmla="*/ 80715 h 80714"/>
                    <a:gd name="connsiteX2" fmla="*/ 55979 w 56055"/>
                    <a:gd name="connsiteY2" fmla="*/ 0 h 80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055" h="80714">
                      <a:moveTo>
                        <a:pt x="55979" y="0"/>
                      </a:moveTo>
                      <a:cubicBezTo>
                        <a:pt x="57281" y="40683"/>
                        <a:pt x="41903" y="69893"/>
                        <a:pt x="0" y="80715"/>
                      </a:cubicBezTo>
                      <a:cubicBezTo>
                        <a:pt x="29047" y="65662"/>
                        <a:pt x="48087" y="39218"/>
                        <a:pt x="55979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27" name="Freeform: Shape 1026">
                  <a:extLst>
                    <a:ext uri="{FF2B5EF4-FFF2-40B4-BE49-F238E27FC236}">
                      <a16:creationId xmlns:a16="http://schemas.microsoft.com/office/drawing/2014/main" id="{A8BB694C-B4C2-E8E4-0DFB-F6F58DAFDAE1}"/>
                    </a:ext>
                  </a:extLst>
                </p:cNvPr>
                <p:cNvSpPr/>
                <p:nvPr/>
              </p:nvSpPr>
              <p:spPr>
                <a:xfrm>
                  <a:off x="6696159" y="2307390"/>
                  <a:ext cx="488721" cy="678347"/>
                </a:xfrm>
                <a:custGeom>
                  <a:avLst/>
                  <a:gdLst>
                    <a:gd name="connsiteX0" fmla="*/ 458009 w 488721"/>
                    <a:gd name="connsiteY0" fmla="*/ 58014 h 678347"/>
                    <a:gd name="connsiteX1" fmla="*/ 481930 w 488721"/>
                    <a:gd name="connsiteY1" fmla="*/ 197312 h 678347"/>
                    <a:gd name="connsiteX2" fmla="*/ 448896 w 488721"/>
                    <a:gd name="connsiteY2" fmla="*/ 392589 h 678347"/>
                    <a:gd name="connsiteX3" fmla="*/ 448489 w 488721"/>
                    <a:gd name="connsiteY3" fmla="*/ 620413 h 678347"/>
                    <a:gd name="connsiteX4" fmla="*/ 1 w 488721"/>
                    <a:gd name="connsiteY4" fmla="*/ 599502 h 678347"/>
                    <a:gd name="connsiteX5" fmla="*/ 30432 w 488721"/>
                    <a:gd name="connsiteY5" fmla="*/ 148899 h 678347"/>
                    <a:gd name="connsiteX6" fmla="*/ 97803 w 488721"/>
                    <a:gd name="connsiteY6" fmla="*/ 25142 h 678347"/>
                    <a:gd name="connsiteX7" fmla="*/ 209925 w 488721"/>
                    <a:gd name="connsiteY7" fmla="*/ 0 h 678347"/>
                    <a:gd name="connsiteX8" fmla="*/ 311632 w 488721"/>
                    <a:gd name="connsiteY8" fmla="*/ 0 h 678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721" h="678347">
                      <a:moveTo>
                        <a:pt x="458009" y="58014"/>
                      </a:moveTo>
                      <a:cubicBezTo>
                        <a:pt x="458009" y="58014"/>
                        <a:pt x="506096" y="98697"/>
                        <a:pt x="481930" y="197312"/>
                      </a:cubicBezTo>
                      <a:cubicBezTo>
                        <a:pt x="466528" y="261582"/>
                        <a:pt x="455494" y="326830"/>
                        <a:pt x="448896" y="392589"/>
                      </a:cubicBezTo>
                      <a:cubicBezTo>
                        <a:pt x="444746" y="444663"/>
                        <a:pt x="448489" y="620413"/>
                        <a:pt x="448489" y="620413"/>
                      </a:cubicBezTo>
                      <a:cubicBezTo>
                        <a:pt x="368750" y="713495"/>
                        <a:pt x="39871" y="685506"/>
                        <a:pt x="1" y="599502"/>
                      </a:cubicBezTo>
                      <a:cubicBezTo>
                        <a:pt x="1" y="599502"/>
                        <a:pt x="-731" y="266473"/>
                        <a:pt x="30432" y="148899"/>
                      </a:cubicBezTo>
                      <a:cubicBezTo>
                        <a:pt x="48088" y="82342"/>
                        <a:pt x="72254" y="43775"/>
                        <a:pt x="97803" y="25142"/>
                      </a:cubicBezTo>
                      <a:lnTo>
                        <a:pt x="209925" y="0"/>
                      </a:lnTo>
                      <a:lnTo>
                        <a:pt x="311632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1028" name="Graphic 4">
                  <a:extLst>
                    <a:ext uri="{FF2B5EF4-FFF2-40B4-BE49-F238E27FC236}">
                      <a16:creationId xmlns:a16="http://schemas.microsoft.com/office/drawing/2014/main" id="{2662FF55-B518-82A8-C7D6-9AA5F439660D}"/>
                    </a:ext>
                  </a:extLst>
                </p:cNvPr>
                <p:cNvGrpSpPr/>
                <p:nvPr/>
              </p:nvGrpSpPr>
              <p:grpSpPr>
                <a:xfrm>
                  <a:off x="6789989" y="1949056"/>
                  <a:ext cx="311122" cy="477779"/>
                  <a:chOff x="6789989" y="1949056"/>
                  <a:chExt cx="311122" cy="477779"/>
                </a:xfrm>
              </p:grpSpPr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815868EA-523A-D570-7541-F4E8E43C19C0}"/>
                      </a:ext>
                    </a:extLst>
                  </p:cNvPr>
                  <p:cNvSpPr/>
                  <p:nvPr/>
                </p:nvSpPr>
                <p:spPr>
                  <a:xfrm>
                    <a:off x="6988076" y="2014230"/>
                    <a:ext cx="95494" cy="240110"/>
                  </a:xfrm>
                  <a:custGeom>
                    <a:avLst/>
                    <a:gdLst>
                      <a:gd name="connsiteX0" fmla="*/ 49088 w 95494"/>
                      <a:gd name="connsiteY0" fmla="*/ 0 h 240110"/>
                      <a:gd name="connsiteX1" fmla="*/ 87086 w 95494"/>
                      <a:gd name="connsiteY1" fmla="*/ 27583 h 240110"/>
                      <a:gd name="connsiteX2" fmla="*/ 85540 w 95494"/>
                      <a:gd name="connsiteY2" fmla="*/ 140112 h 240110"/>
                      <a:gd name="connsiteX3" fmla="*/ 54783 w 95494"/>
                      <a:gd name="connsiteY3" fmla="*/ 222291 h 240110"/>
                      <a:gd name="connsiteX4" fmla="*/ 34442 w 95494"/>
                      <a:gd name="connsiteY4" fmla="*/ 240110 h 240110"/>
                      <a:gd name="connsiteX5" fmla="*/ 32977 w 95494"/>
                      <a:gd name="connsiteY5" fmla="*/ 184049 h 240110"/>
                      <a:gd name="connsiteX6" fmla="*/ 32977 w 95494"/>
                      <a:gd name="connsiteY6" fmla="*/ 144994 h 240110"/>
                      <a:gd name="connsiteX7" fmla="*/ 2058 w 95494"/>
                      <a:gd name="connsiteY7" fmla="*/ 84213 h 240110"/>
                      <a:gd name="connsiteX8" fmla="*/ 3523 w 95494"/>
                      <a:gd name="connsiteY8" fmla="*/ 33197 h 240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5494" h="240110">
                        <a:moveTo>
                          <a:pt x="49088" y="0"/>
                        </a:moveTo>
                        <a:cubicBezTo>
                          <a:pt x="49088" y="0"/>
                          <a:pt x="71138" y="570"/>
                          <a:pt x="87086" y="27583"/>
                        </a:cubicBezTo>
                        <a:cubicBezTo>
                          <a:pt x="95222" y="41171"/>
                          <a:pt x="101650" y="66313"/>
                          <a:pt x="85540" y="140112"/>
                        </a:cubicBezTo>
                        <a:cubicBezTo>
                          <a:pt x="79454" y="168888"/>
                          <a:pt x="69087" y="196590"/>
                          <a:pt x="54783" y="222291"/>
                        </a:cubicBezTo>
                        <a:cubicBezTo>
                          <a:pt x="50569" y="230640"/>
                          <a:pt x="43270" y="237028"/>
                          <a:pt x="34442" y="240110"/>
                        </a:cubicBezTo>
                        <a:lnTo>
                          <a:pt x="32977" y="184049"/>
                        </a:lnTo>
                        <a:lnTo>
                          <a:pt x="32977" y="144994"/>
                        </a:lnTo>
                        <a:cubicBezTo>
                          <a:pt x="32977" y="144994"/>
                          <a:pt x="6208" y="112447"/>
                          <a:pt x="2058" y="84213"/>
                        </a:cubicBezTo>
                        <a:cubicBezTo>
                          <a:pt x="-3312" y="48331"/>
                          <a:pt x="3523" y="33197"/>
                          <a:pt x="3523" y="33197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DF0C4BD2-1F7B-259D-D666-15FFCC096FD9}"/>
                      </a:ext>
                    </a:extLst>
                  </p:cNvPr>
                  <p:cNvSpPr/>
                  <p:nvPr/>
                </p:nvSpPr>
                <p:spPr>
                  <a:xfrm>
                    <a:off x="6789989" y="1949056"/>
                    <a:ext cx="254822" cy="146214"/>
                  </a:xfrm>
                  <a:custGeom>
                    <a:avLst/>
                    <a:gdLst>
                      <a:gd name="connsiteX0" fmla="*/ 254823 w 254822"/>
                      <a:gd name="connsiteY0" fmla="*/ 66638 h 146214"/>
                      <a:gd name="connsiteX1" fmla="*/ 128706 w 254822"/>
                      <a:gd name="connsiteY1" fmla="*/ 0 h 146214"/>
                      <a:gd name="connsiteX2" fmla="*/ 9750 w 254822"/>
                      <a:gd name="connsiteY2" fmla="*/ 61512 h 146214"/>
                      <a:gd name="connsiteX3" fmla="*/ 6739 w 254822"/>
                      <a:gd name="connsiteY3" fmla="*/ 146214 h 146214"/>
                      <a:gd name="connsiteX4" fmla="*/ 204132 w 254822"/>
                      <a:gd name="connsiteY4" fmla="*/ 122862 h 146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822" h="146214">
                        <a:moveTo>
                          <a:pt x="254823" y="66638"/>
                        </a:moveTo>
                        <a:cubicBezTo>
                          <a:pt x="247744" y="35475"/>
                          <a:pt x="206004" y="81"/>
                          <a:pt x="128706" y="0"/>
                        </a:cubicBezTo>
                        <a:cubicBezTo>
                          <a:pt x="65485" y="0"/>
                          <a:pt x="29766" y="23596"/>
                          <a:pt x="9750" y="61512"/>
                        </a:cubicBezTo>
                        <a:cubicBezTo>
                          <a:pt x="-10266" y="99429"/>
                          <a:pt x="6739" y="146214"/>
                          <a:pt x="6739" y="146214"/>
                        </a:cubicBezTo>
                        <a:lnTo>
                          <a:pt x="204132" y="122862"/>
                        </a:ln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2A3799CF-0DB4-F644-783E-013695F9988D}"/>
                      </a:ext>
                    </a:extLst>
                  </p:cNvPr>
                  <p:cNvSpPr/>
                  <p:nvPr/>
                </p:nvSpPr>
                <p:spPr>
                  <a:xfrm>
                    <a:off x="6794790" y="2007937"/>
                    <a:ext cx="306321" cy="418897"/>
                  </a:xfrm>
                  <a:custGeom>
                    <a:avLst/>
                    <a:gdLst>
                      <a:gd name="connsiteX0" fmla="*/ 278581 w 306321"/>
                      <a:gd name="connsiteY0" fmla="*/ 204174 h 418897"/>
                      <a:gd name="connsiteX1" fmla="*/ 235864 w 306321"/>
                      <a:gd name="connsiteY1" fmla="*/ 197583 h 418897"/>
                      <a:gd name="connsiteX2" fmla="*/ 237573 w 306321"/>
                      <a:gd name="connsiteY2" fmla="*/ 306288 h 418897"/>
                      <a:gd name="connsiteX3" fmla="*/ 202016 w 306321"/>
                      <a:gd name="connsiteY3" fmla="*/ 350062 h 418897"/>
                      <a:gd name="connsiteX4" fmla="*/ 111700 w 306321"/>
                      <a:gd name="connsiteY4" fmla="*/ 418898 h 418897"/>
                      <a:gd name="connsiteX5" fmla="*/ 103563 w 306321"/>
                      <a:gd name="connsiteY5" fmla="*/ 303765 h 418897"/>
                      <a:gd name="connsiteX6" fmla="*/ 102343 w 306321"/>
                      <a:gd name="connsiteY6" fmla="*/ 284319 h 418897"/>
                      <a:gd name="connsiteX7" fmla="*/ 67437 w 306321"/>
                      <a:gd name="connsiteY7" fmla="*/ 285051 h 418897"/>
                      <a:gd name="connsiteX8" fmla="*/ 15282 w 306321"/>
                      <a:gd name="connsiteY8" fmla="*/ 235418 h 418897"/>
                      <a:gd name="connsiteX9" fmla="*/ 5762 w 306321"/>
                      <a:gd name="connsiteY9" fmla="*/ 58448 h 418897"/>
                      <a:gd name="connsiteX10" fmla="*/ 25208 w 306321"/>
                      <a:gd name="connsiteY10" fmla="*/ 22972 h 418897"/>
                      <a:gd name="connsiteX11" fmla="*/ 176060 w 306321"/>
                      <a:gd name="connsiteY11" fmla="*/ 21264 h 418897"/>
                      <a:gd name="connsiteX12" fmla="*/ 230006 w 306321"/>
                      <a:gd name="connsiteY12" fmla="*/ 18253 h 418897"/>
                      <a:gd name="connsiteX13" fmla="*/ 213082 w 306321"/>
                      <a:gd name="connsiteY13" fmla="*/ 131433 h 418897"/>
                      <a:gd name="connsiteX14" fmla="*/ 224880 w 306321"/>
                      <a:gd name="connsiteY14" fmla="*/ 145265 h 418897"/>
                      <a:gd name="connsiteX15" fmla="*/ 248720 w 306321"/>
                      <a:gd name="connsiteY15" fmla="*/ 122808 h 418897"/>
                      <a:gd name="connsiteX16" fmla="*/ 294708 w 306321"/>
                      <a:gd name="connsiteY16" fmla="*/ 124703 h 418897"/>
                      <a:gd name="connsiteX17" fmla="*/ 299655 w 306321"/>
                      <a:gd name="connsiteY17" fmla="*/ 131758 h 418897"/>
                      <a:gd name="connsiteX18" fmla="*/ 278931 w 306321"/>
                      <a:gd name="connsiteY18" fmla="*/ 203983 h 418897"/>
                      <a:gd name="connsiteX19" fmla="*/ 278581 w 306321"/>
                      <a:gd name="connsiteY19" fmla="*/ 204174 h 41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06321" h="418897">
                        <a:moveTo>
                          <a:pt x="278581" y="204174"/>
                        </a:moveTo>
                        <a:cubicBezTo>
                          <a:pt x="257263" y="216623"/>
                          <a:pt x="235864" y="197583"/>
                          <a:pt x="235864" y="197583"/>
                        </a:cubicBezTo>
                        <a:lnTo>
                          <a:pt x="237573" y="306288"/>
                        </a:lnTo>
                        <a:cubicBezTo>
                          <a:pt x="237573" y="306288"/>
                          <a:pt x="236434" y="328663"/>
                          <a:pt x="202016" y="350062"/>
                        </a:cubicBezTo>
                        <a:cubicBezTo>
                          <a:pt x="153196" y="380330"/>
                          <a:pt x="131797" y="388142"/>
                          <a:pt x="111700" y="418898"/>
                        </a:cubicBezTo>
                        <a:cubicBezTo>
                          <a:pt x="92904" y="370078"/>
                          <a:pt x="73295" y="343146"/>
                          <a:pt x="103563" y="303765"/>
                        </a:cubicBezTo>
                        <a:lnTo>
                          <a:pt x="102343" y="284319"/>
                        </a:lnTo>
                        <a:cubicBezTo>
                          <a:pt x="90756" y="285661"/>
                          <a:pt x="79072" y="285906"/>
                          <a:pt x="67437" y="285051"/>
                        </a:cubicBezTo>
                        <a:cubicBezTo>
                          <a:pt x="41563" y="282285"/>
                          <a:pt x="24395" y="262757"/>
                          <a:pt x="15282" y="235418"/>
                        </a:cubicBezTo>
                        <a:cubicBezTo>
                          <a:pt x="1856" y="194735"/>
                          <a:pt x="-6036" y="129643"/>
                          <a:pt x="5762" y="58448"/>
                        </a:cubicBezTo>
                        <a:cubicBezTo>
                          <a:pt x="7943" y="44730"/>
                          <a:pt x="14818" y="32192"/>
                          <a:pt x="25208" y="22972"/>
                        </a:cubicBezTo>
                        <a:cubicBezTo>
                          <a:pt x="74028" y="-19094"/>
                          <a:pt x="132285" y="6699"/>
                          <a:pt x="176060" y="21264"/>
                        </a:cubicBezTo>
                        <a:cubicBezTo>
                          <a:pt x="193855" y="26494"/>
                          <a:pt x="212903" y="25431"/>
                          <a:pt x="230006" y="18253"/>
                        </a:cubicBezTo>
                        <a:cubicBezTo>
                          <a:pt x="215929" y="35584"/>
                          <a:pt x="209502" y="51939"/>
                          <a:pt x="213082" y="131433"/>
                        </a:cubicBezTo>
                        <a:cubicBezTo>
                          <a:pt x="216117" y="136742"/>
                          <a:pt x="220112" y="141434"/>
                          <a:pt x="224880" y="145265"/>
                        </a:cubicBezTo>
                        <a:cubicBezTo>
                          <a:pt x="234725" y="152913"/>
                          <a:pt x="241153" y="131433"/>
                          <a:pt x="248720" y="122808"/>
                        </a:cubicBezTo>
                        <a:cubicBezTo>
                          <a:pt x="261942" y="110632"/>
                          <a:pt x="282535" y="111480"/>
                          <a:pt x="294708" y="124703"/>
                        </a:cubicBezTo>
                        <a:cubicBezTo>
                          <a:pt x="296660" y="126825"/>
                          <a:pt x="298328" y="129198"/>
                          <a:pt x="299655" y="131758"/>
                        </a:cubicBezTo>
                        <a:cubicBezTo>
                          <a:pt x="313878" y="157426"/>
                          <a:pt x="304594" y="189762"/>
                          <a:pt x="278931" y="203983"/>
                        </a:cubicBezTo>
                        <a:cubicBezTo>
                          <a:pt x="278809" y="204047"/>
                          <a:pt x="278695" y="204110"/>
                          <a:pt x="278581" y="204174"/>
                        </a:cubicBezTo>
                        <a:close/>
                      </a:path>
                    </a:pathLst>
                  </a:custGeom>
                  <a:solidFill>
                    <a:srgbClr val="FFA8A7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A9D85A5E-E392-43BA-1705-0C054FDE26B2}"/>
                      </a:ext>
                    </a:extLst>
                  </p:cNvPr>
                  <p:cNvSpPr/>
                  <p:nvPr/>
                </p:nvSpPr>
                <p:spPr>
                  <a:xfrm>
                    <a:off x="6927239" y="2081891"/>
                    <a:ext cx="29849" cy="21352"/>
                  </a:xfrm>
                  <a:custGeom>
                    <a:avLst/>
                    <a:gdLst>
                      <a:gd name="connsiteX0" fmla="*/ 0 w 29849"/>
                      <a:gd name="connsiteY0" fmla="*/ 10450 h 21352"/>
                      <a:gd name="connsiteX1" fmla="*/ 28966 w 29849"/>
                      <a:gd name="connsiteY1" fmla="*/ 21353 h 21352"/>
                      <a:gd name="connsiteX2" fmla="*/ 19528 w 29849"/>
                      <a:gd name="connsiteY2" fmla="*/ 930 h 21352"/>
                      <a:gd name="connsiteX3" fmla="*/ 203 w 29849"/>
                      <a:gd name="connsiteY3" fmla="*/ 9859 h 21352"/>
                      <a:gd name="connsiteX4" fmla="*/ 0 w 29849"/>
                      <a:gd name="connsiteY4" fmla="*/ 10450 h 21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849" h="21352">
                        <a:moveTo>
                          <a:pt x="0" y="10450"/>
                        </a:moveTo>
                        <a:lnTo>
                          <a:pt x="28966" y="21353"/>
                        </a:lnTo>
                        <a:cubicBezTo>
                          <a:pt x="31789" y="13116"/>
                          <a:pt x="27632" y="4116"/>
                          <a:pt x="19528" y="930"/>
                        </a:cubicBezTo>
                        <a:cubicBezTo>
                          <a:pt x="11725" y="-1941"/>
                          <a:pt x="3076" y="2058"/>
                          <a:pt x="203" y="9859"/>
                        </a:cubicBezTo>
                        <a:cubicBezTo>
                          <a:pt x="130" y="10054"/>
                          <a:pt x="65" y="10251"/>
                          <a:pt x="0" y="10450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73CD5C0C-CFB4-7C6A-7BA2-F5CFED204B4D}"/>
                      </a:ext>
                    </a:extLst>
                  </p:cNvPr>
                  <p:cNvSpPr/>
                  <p:nvPr/>
                </p:nvSpPr>
                <p:spPr>
                  <a:xfrm>
                    <a:off x="6818939" y="2078488"/>
                    <a:ext cx="30188" cy="21013"/>
                  </a:xfrm>
                  <a:custGeom>
                    <a:avLst/>
                    <a:gdLst>
                      <a:gd name="connsiteX0" fmla="*/ 734 w 30188"/>
                      <a:gd name="connsiteY0" fmla="*/ 21013 h 21013"/>
                      <a:gd name="connsiteX1" fmla="*/ 30188 w 30188"/>
                      <a:gd name="connsiteY1" fmla="*/ 10761 h 21013"/>
                      <a:gd name="connsiteX2" fmla="*/ 11604 w 30188"/>
                      <a:gd name="connsiteY2" fmla="*/ 609 h 21013"/>
                      <a:gd name="connsiteX3" fmla="*/ 10905 w 30188"/>
                      <a:gd name="connsiteY3" fmla="*/ 834 h 21013"/>
                      <a:gd name="connsiteX4" fmla="*/ 734 w 30188"/>
                      <a:gd name="connsiteY4" fmla="*/ 21013 h 21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8" h="21013">
                        <a:moveTo>
                          <a:pt x="734" y="21013"/>
                        </a:moveTo>
                        <a:lnTo>
                          <a:pt x="30188" y="10761"/>
                        </a:lnTo>
                        <a:cubicBezTo>
                          <a:pt x="27861" y="2827"/>
                          <a:pt x="19546" y="-1718"/>
                          <a:pt x="11604" y="609"/>
                        </a:cubicBezTo>
                        <a:cubicBezTo>
                          <a:pt x="11369" y="678"/>
                          <a:pt x="11141" y="754"/>
                          <a:pt x="10905" y="834"/>
                        </a:cubicBezTo>
                        <a:cubicBezTo>
                          <a:pt x="2638" y="3727"/>
                          <a:pt x="-1862" y="12646"/>
                          <a:pt x="734" y="21013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EAE43CD0-343B-0A65-67A0-488D5E429D26}"/>
                      </a:ext>
                    </a:extLst>
                  </p:cNvPr>
                  <p:cNvSpPr/>
                  <p:nvPr/>
                </p:nvSpPr>
                <p:spPr>
                  <a:xfrm>
                    <a:off x="6919833" y="2110157"/>
                    <a:ext cx="25225" cy="25224"/>
                  </a:xfrm>
                  <a:custGeom>
                    <a:avLst/>
                    <a:gdLst>
                      <a:gd name="connsiteX0" fmla="*/ 25224 w 25225"/>
                      <a:gd name="connsiteY0" fmla="*/ 12451 h 25224"/>
                      <a:gd name="connsiteX1" fmla="*/ 12776 w 25225"/>
                      <a:gd name="connsiteY1" fmla="*/ 25223 h 25224"/>
                      <a:gd name="connsiteX2" fmla="*/ 1 w 25225"/>
                      <a:gd name="connsiteY2" fmla="*/ 12774 h 25224"/>
                      <a:gd name="connsiteX3" fmla="*/ 12450 w 25225"/>
                      <a:gd name="connsiteY3" fmla="*/ 2 h 25224"/>
                      <a:gd name="connsiteX4" fmla="*/ 25224 w 25225"/>
                      <a:gd name="connsiteY4" fmla="*/ 12286 h 25224"/>
                      <a:gd name="connsiteX5" fmla="*/ 25224 w 25225"/>
                      <a:gd name="connsiteY5" fmla="*/ 12451 h 2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225" h="25224">
                        <a:moveTo>
                          <a:pt x="25224" y="12451"/>
                        </a:moveTo>
                        <a:cubicBezTo>
                          <a:pt x="25314" y="19416"/>
                          <a:pt x="19740" y="25135"/>
                          <a:pt x="12776" y="25223"/>
                        </a:cubicBezTo>
                        <a:cubicBezTo>
                          <a:pt x="5810" y="25313"/>
                          <a:pt x="90" y="19739"/>
                          <a:pt x="1" y="12774"/>
                        </a:cubicBezTo>
                        <a:cubicBezTo>
                          <a:pt x="-89" y="5811"/>
                          <a:pt x="5485" y="93"/>
                          <a:pt x="12450" y="2"/>
                        </a:cubicBezTo>
                        <a:cubicBezTo>
                          <a:pt x="19366" y="-133"/>
                          <a:pt x="25086" y="5367"/>
                          <a:pt x="25224" y="12286"/>
                        </a:cubicBezTo>
                        <a:cubicBezTo>
                          <a:pt x="25224" y="12342"/>
                          <a:pt x="25224" y="12396"/>
                          <a:pt x="25224" y="1245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id="{279BBD11-AFEE-5E13-673D-DF23D528B8F5}"/>
                      </a:ext>
                    </a:extLst>
                  </p:cNvPr>
                  <p:cNvSpPr/>
                  <p:nvPr/>
                </p:nvSpPr>
                <p:spPr>
                  <a:xfrm>
                    <a:off x="6826425" y="2110080"/>
                    <a:ext cx="25264" cy="25300"/>
                  </a:xfrm>
                  <a:custGeom>
                    <a:avLst/>
                    <a:gdLst>
                      <a:gd name="connsiteX0" fmla="*/ 25224 w 25264"/>
                      <a:gd name="connsiteY0" fmla="*/ 12528 h 25300"/>
                      <a:gd name="connsiteX1" fmla="*/ 12776 w 25264"/>
                      <a:gd name="connsiteY1" fmla="*/ 25300 h 25300"/>
                      <a:gd name="connsiteX2" fmla="*/ 1 w 25264"/>
                      <a:gd name="connsiteY2" fmla="*/ 12849 h 25300"/>
                      <a:gd name="connsiteX3" fmla="*/ 12369 w 25264"/>
                      <a:gd name="connsiteY3" fmla="*/ 79 h 25300"/>
                      <a:gd name="connsiteX4" fmla="*/ 25184 w 25264"/>
                      <a:gd name="connsiteY4" fmla="*/ 10212 h 25300"/>
                      <a:gd name="connsiteX5" fmla="*/ 25224 w 25264"/>
                      <a:gd name="connsiteY5" fmla="*/ 12528 h 2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264" h="25300">
                        <a:moveTo>
                          <a:pt x="25224" y="12528"/>
                        </a:moveTo>
                        <a:cubicBezTo>
                          <a:pt x="25314" y="19493"/>
                          <a:pt x="19740" y="25211"/>
                          <a:pt x="12776" y="25300"/>
                        </a:cubicBezTo>
                        <a:cubicBezTo>
                          <a:pt x="5811" y="25388"/>
                          <a:pt x="91" y="19814"/>
                          <a:pt x="1" y="12849"/>
                        </a:cubicBezTo>
                        <a:cubicBezTo>
                          <a:pt x="-88" y="5917"/>
                          <a:pt x="5436" y="215"/>
                          <a:pt x="12369" y="79"/>
                        </a:cubicBezTo>
                        <a:cubicBezTo>
                          <a:pt x="18707" y="-663"/>
                          <a:pt x="24443" y="3874"/>
                          <a:pt x="25184" y="10212"/>
                        </a:cubicBezTo>
                        <a:cubicBezTo>
                          <a:pt x="25273" y="10981"/>
                          <a:pt x="25290" y="11757"/>
                          <a:pt x="25224" y="12528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id="{B11B3C64-D7F1-6794-AB27-65E7742A3F35}"/>
                      </a:ext>
                    </a:extLst>
                  </p:cNvPr>
                  <p:cNvSpPr/>
                  <p:nvPr/>
                </p:nvSpPr>
                <p:spPr>
                  <a:xfrm>
                    <a:off x="6848151" y="2096816"/>
                    <a:ext cx="49307" cy="80633"/>
                  </a:xfrm>
                  <a:custGeom>
                    <a:avLst/>
                    <a:gdLst>
                      <a:gd name="connsiteX0" fmla="*/ 49308 w 49307"/>
                      <a:gd name="connsiteY0" fmla="*/ 0 h 80633"/>
                      <a:gd name="connsiteX1" fmla="*/ 43124 w 49307"/>
                      <a:gd name="connsiteY1" fmla="*/ 80633 h 80633"/>
                      <a:gd name="connsiteX2" fmla="*/ 0 w 49307"/>
                      <a:gd name="connsiteY2" fmla="*/ 67289 h 80633"/>
                      <a:gd name="connsiteX3" fmla="*/ 49308 w 49307"/>
                      <a:gd name="connsiteY3" fmla="*/ 0 h 80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307" h="80633">
                        <a:moveTo>
                          <a:pt x="49308" y="0"/>
                        </a:moveTo>
                        <a:lnTo>
                          <a:pt x="43124" y="80633"/>
                        </a:lnTo>
                        <a:lnTo>
                          <a:pt x="0" y="67289"/>
                        </a:lnTo>
                        <a:cubicBezTo>
                          <a:pt x="11196" y="41452"/>
                          <a:pt x="28047" y="18457"/>
                          <a:pt x="49308" y="0"/>
                        </a:cubicBezTo>
                        <a:close/>
                      </a:path>
                    </a:pathLst>
                  </a:custGeom>
                  <a:solidFill>
                    <a:srgbClr val="F28F8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id="{742E261B-B3E7-6285-3831-6500B3CAF727}"/>
                      </a:ext>
                    </a:extLst>
                  </p:cNvPr>
                  <p:cNvSpPr/>
                  <p:nvPr/>
                </p:nvSpPr>
                <p:spPr>
                  <a:xfrm>
                    <a:off x="6793379" y="2132535"/>
                    <a:ext cx="241295" cy="168540"/>
                  </a:xfrm>
                  <a:custGeom>
                    <a:avLst/>
                    <a:gdLst>
                      <a:gd name="connsiteX0" fmla="*/ 214818 w 241295"/>
                      <a:gd name="connsiteY0" fmla="*/ 0 h 168540"/>
                      <a:gd name="connsiteX1" fmla="*/ 174135 w 241295"/>
                      <a:gd name="connsiteY1" fmla="*/ 62001 h 168540"/>
                      <a:gd name="connsiteX2" fmla="*/ 89271 w 241295"/>
                      <a:gd name="connsiteY2" fmla="*/ 52318 h 168540"/>
                      <a:gd name="connsiteX3" fmla="*/ 36464 w 241295"/>
                      <a:gd name="connsiteY3" fmla="*/ 67208 h 168540"/>
                      <a:gd name="connsiteX4" fmla="*/ 10590 w 241295"/>
                      <a:gd name="connsiteY4" fmla="*/ 60048 h 168540"/>
                      <a:gd name="connsiteX5" fmla="*/ 1314 w 241295"/>
                      <a:gd name="connsiteY5" fmla="*/ 732 h 168540"/>
                      <a:gd name="connsiteX6" fmla="*/ 3593 w 241295"/>
                      <a:gd name="connsiteY6" fmla="*/ 90804 h 168540"/>
                      <a:gd name="connsiteX7" fmla="*/ 31176 w 241295"/>
                      <a:gd name="connsiteY7" fmla="*/ 150771 h 168540"/>
                      <a:gd name="connsiteX8" fmla="*/ 143948 w 241295"/>
                      <a:gd name="connsiteY8" fmla="*/ 162894 h 168540"/>
                      <a:gd name="connsiteX9" fmla="*/ 221408 w 241295"/>
                      <a:gd name="connsiteY9" fmla="*/ 111715 h 168540"/>
                      <a:gd name="connsiteX10" fmla="*/ 240367 w 241295"/>
                      <a:gd name="connsiteY10" fmla="*/ 13181 h 168540"/>
                      <a:gd name="connsiteX11" fmla="*/ 214818 w 241295"/>
                      <a:gd name="connsiteY11" fmla="*/ 0 h 16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1295" h="168540">
                        <a:moveTo>
                          <a:pt x="214818" y="0"/>
                        </a:moveTo>
                        <a:cubicBezTo>
                          <a:pt x="212296" y="54922"/>
                          <a:pt x="193337" y="58746"/>
                          <a:pt x="174135" y="62001"/>
                        </a:cubicBezTo>
                        <a:cubicBezTo>
                          <a:pt x="148261" y="66232"/>
                          <a:pt x="135486" y="52318"/>
                          <a:pt x="89271" y="52318"/>
                        </a:cubicBezTo>
                        <a:cubicBezTo>
                          <a:pt x="61199" y="52318"/>
                          <a:pt x="52412" y="60455"/>
                          <a:pt x="36464" y="67208"/>
                        </a:cubicBezTo>
                        <a:cubicBezTo>
                          <a:pt x="24666" y="72090"/>
                          <a:pt x="15065" y="70625"/>
                          <a:pt x="10590" y="60048"/>
                        </a:cubicBezTo>
                        <a:cubicBezTo>
                          <a:pt x="4276" y="40917"/>
                          <a:pt x="1135" y="20878"/>
                          <a:pt x="1314" y="732"/>
                        </a:cubicBezTo>
                        <a:cubicBezTo>
                          <a:pt x="-1013" y="30755"/>
                          <a:pt x="-248" y="60937"/>
                          <a:pt x="3593" y="90804"/>
                        </a:cubicBezTo>
                        <a:cubicBezTo>
                          <a:pt x="7417" y="116597"/>
                          <a:pt x="16855" y="138728"/>
                          <a:pt x="31176" y="150771"/>
                        </a:cubicBezTo>
                        <a:cubicBezTo>
                          <a:pt x="50948" y="167532"/>
                          <a:pt x="92281" y="174285"/>
                          <a:pt x="143948" y="162894"/>
                        </a:cubicBezTo>
                        <a:cubicBezTo>
                          <a:pt x="195616" y="151503"/>
                          <a:pt x="215143" y="130348"/>
                          <a:pt x="221408" y="111715"/>
                        </a:cubicBezTo>
                        <a:cubicBezTo>
                          <a:pt x="241506" y="52400"/>
                          <a:pt x="233613" y="24410"/>
                          <a:pt x="240367" y="13181"/>
                        </a:cubicBezTo>
                        <a:cubicBezTo>
                          <a:pt x="247120" y="1953"/>
                          <a:pt x="214818" y="0"/>
                          <a:pt x="214818" y="0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id="{2365FA2E-FB31-0CE2-72EF-1D585171B6AD}"/>
                      </a:ext>
                    </a:extLst>
                  </p:cNvPr>
                  <p:cNvSpPr/>
                  <p:nvPr/>
                </p:nvSpPr>
                <p:spPr>
                  <a:xfrm>
                    <a:off x="6851904" y="2201326"/>
                    <a:ext cx="73780" cy="60456"/>
                  </a:xfrm>
                  <a:custGeom>
                    <a:avLst/>
                    <a:gdLst>
                      <a:gd name="connsiteX0" fmla="*/ 36767 w 73780"/>
                      <a:gd name="connsiteY0" fmla="*/ 45 h 60456"/>
                      <a:gd name="connsiteX1" fmla="*/ 73057 w 73780"/>
                      <a:gd name="connsiteY1" fmla="*/ 22339 h 60456"/>
                      <a:gd name="connsiteX2" fmla="*/ 63699 w 73780"/>
                      <a:gd name="connsiteY2" fmla="*/ 58221 h 60456"/>
                      <a:gd name="connsiteX3" fmla="*/ 43114 w 73780"/>
                      <a:gd name="connsiteY3" fmla="*/ 53258 h 60456"/>
                      <a:gd name="connsiteX4" fmla="*/ 44823 w 73780"/>
                      <a:gd name="connsiteY4" fmla="*/ 36985 h 60456"/>
                      <a:gd name="connsiteX5" fmla="*/ 35873 w 73780"/>
                      <a:gd name="connsiteY5" fmla="*/ 31533 h 60456"/>
                      <a:gd name="connsiteX6" fmla="*/ 27736 w 73780"/>
                      <a:gd name="connsiteY6" fmla="*/ 37473 h 60456"/>
                      <a:gd name="connsiteX7" fmla="*/ 30014 w 73780"/>
                      <a:gd name="connsiteY7" fmla="*/ 53746 h 60456"/>
                      <a:gd name="connsiteX8" fmla="*/ 12114 w 73780"/>
                      <a:gd name="connsiteY8" fmla="*/ 59849 h 60456"/>
                      <a:gd name="connsiteX9" fmla="*/ 316 w 73780"/>
                      <a:gd name="connsiteY9" fmla="*/ 24617 h 60456"/>
                      <a:gd name="connsiteX10" fmla="*/ 36767 w 73780"/>
                      <a:gd name="connsiteY10" fmla="*/ 45 h 60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780" h="60456">
                        <a:moveTo>
                          <a:pt x="36767" y="45"/>
                        </a:moveTo>
                        <a:cubicBezTo>
                          <a:pt x="63130" y="-525"/>
                          <a:pt x="71755" y="4194"/>
                          <a:pt x="73057" y="22339"/>
                        </a:cubicBezTo>
                        <a:cubicBezTo>
                          <a:pt x="74928" y="48213"/>
                          <a:pt x="73626" y="56919"/>
                          <a:pt x="63699" y="58221"/>
                        </a:cubicBezTo>
                        <a:cubicBezTo>
                          <a:pt x="52064" y="59849"/>
                          <a:pt x="43521" y="60581"/>
                          <a:pt x="43114" y="53258"/>
                        </a:cubicBezTo>
                        <a:cubicBezTo>
                          <a:pt x="42097" y="47783"/>
                          <a:pt x="42691" y="42130"/>
                          <a:pt x="44823" y="36985"/>
                        </a:cubicBezTo>
                        <a:cubicBezTo>
                          <a:pt x="48891" y="32022"/>
                          <a:pt x="47426" y="31289"/>
                          <a:pt x="35873" y="31533"/>
                        </a:cubicBezTo>
                        <a:cubicBezTo>
                          <a:pt x="24318" y="31777"/>
                          <a:pt x="24400" y="33893"/>
                          <a:pt x="27736" y="37473"/>
                        </a:cubicBezTo>
                        <a:cubicBezTo>
                          <a:pt x="31072" y="41053"/>
                          <a:pt x="30096" y="48946"/>
                          <a:pt x="30014" y="53746"/>
                        </a:cubicBezTo>
                        <a:cubicBezTo>
                          <a:pt x="29933" y="58547"/>
                          <a:pt x="28794" y="61883"/>
                          <a:pt x="12114" y="59849"/>
                        </a:cubicBezTo>
                        <a:cubicBezTo>
                          <a:pt x="-2451" y="58465"/>
                          <a:pt x="72" y="46830"/>
                          <a:pt x="316" y="24617"/>
                        </a:cubicBezTo>
                        <a:cubicBezTo>
                          <a:pt x="560" y="9646"/>
                          <a:pt x="6825" y="614"/>
                          <a:pt x="36767" y="45"/>
                        </a:cubicBezTo>
                        <a:close/>
                      </a:path>
                    </a:pathLst>
                  </a:custGeom>
                  <a:solidFill>
                    <a:srgbClr val="FFA8A7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id="{1161B0C3-698F-754C-12A9-EED3AD5BAD85}"/>
                      </a:ext>
                    </a:extLst>
                  </p:cNvPr>
                  <p:cNvSpPr/>
                  <p:nvPr/>
                </p:nvSpPr>
                <p:spPr>
                  <a:xfrm>
                    <a:off x="6870608" y="2205357"/>
                    <a:ext cx="43207" cy="25314"/>
                  </a:xfrm>
                  <a:custGeom>
                    <a:avLst/>
                    <a:gdLst>
                      <a:gd name="connsiteX0" fmla="*/ 43043 w 43207"/>
                      <a:gd name="connsiteY0" fmla="*/ 0 h 25314"/>
                      <a:gd name="connsiteX1" fmla="*/ 0 w 43207"/>
                      <a:gd name="connsiteY1" fmla="*/ 5940 h 25314"/>
                      <a:gd name="connsiteX2" fmla="*/ 23328 w 43207"/>
                      <a:gd name="connsiteY2" fmla="*/ 25217 h 25314"/>
                      <a:gd name="connsiteX3" fmla="*/ 24003 w 43207"/>
                      <a:gd name="connsiteY3" fmla="*/ 25142 h 25314"/>
                      <a:gd name="connsiteX4" fmla="*/ 43043 w 43207"/>
                      <a:gd name="connsiteY4" fmla="*/ 0 h 25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207" h="25314">
                        <a:moveTo>
                          <a:pt x="43043" y="0"/>
                        </a:moveTo>
                        <a:lnTo>
                          <a:pt x="0" y="5940"/>
                        </a:lnTo>
                        <a:cubicBezTo>
                          <a:pt x="1115" y="17705"/>
                          <a:pt x="11562" y="26336"/>
                          <a:pt x="23328" y="25217"/>
                        </a:cubicBezTo>
                        <a:cubicBezTo>
                          <a:pt x="23556" y="25196"/>
                          <a:pt x="23775" y="25170"/>
                          <a:pt x="24003" y="25142"/>
                        </a:cubicBezTo>
                        <a:cubicBezTo>
                          <a:pt x="36086" y="23258"/>
                          <a:pt x="44507" y="12141"/>
                          <a:pt x="43043" y="0"/>
                        </a:cubicBezTo>
                        <a:close/>
                      </a:path>
                    </a:pathLst>
                  </a:custGeom>
                  <a:solidFill>
                    <a:srgbClr val="B16668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id="{425D3583-EB76-582F-1F2E-00C0B69CA4CC}"/>
                      </a:ext>
                    </a:extLst>
                  </p:cNvPr>
                  <p:cNvSpPr/>
                  <p:nvPr/>
                </p:nvSpPr>
                <p:spPr>
                  <a:xfrm>
                    <a:off x="6887695" y="2211988"/>
                    <a:ext cx="25548" cy="18656"/>
                  </a:xfrm>
                  <a:custGeom>
                    <a:avLst/>
                    <a:gdLst>
                      <a:gd name="connsiteX0" fmla="*/ 20341 w 25548"/>
                      <a:gd name="connsiteY0" fmla="*/ 123 h 18656"/>
                      <a:gd name="connsiteX1" fmla="*/ 25549 w 25548"/>
                      <a:gd name="connsiteY1" fmla="*/ 123 h 18656"/>
                      <a:gd name="connsiteX2" fmla="*/ 6916 w 25548"/>
                      <a:gd name="connsiteY2" fmla="*/ 18349 h 18656"/>
                      <a:gd name="connsiteX3" fmla="*/ 0 w 25548"/>
                      <a:gd name="connsiteY3" fmla="*/ 18349 h 18656"/>
                      <a:gd name="connsiteX4" fmla="*/ 20341 w 25548"/>
                      <a:gd name="connsiteY4" fmla="*/ 123 h 18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8" h="18656">
                        <a:moveTo>
                          <a:pt x="20341" y="123"/>
                        </a:moveTo>
                        <a:cubicBezTo>
                          <a:pt x="22075" y="-41"/>
                          <a:pt x="23816" y="-41"/>
                          <a:pt x="25549" y="123"/>
                        </a:cubicBezTo>
                        <a:cubicBezTo>
                          <a:pt x="23856" y="9550"/>
                          <a:pt x="16379" y="16868"/>
                          <a:pt x="6916" y="18349"/>
                        </a:cubicBezTo>
                        <a:cubicBezTo>
                          <a:pt x="4630" y="18759"/>
                          <a:pt x="2286" y="18759"/>
                          <a:pt x="0" y="18349"/>
                        </a:cubicBezTo>
                        <a:cubicBezTo>
                          <a:pt x="863" y="7834"/>
                          <a:pt x="9797" y="-171"/>
                          <a:pt x="20341" y="123"/>
                        </a:cubicBezTo>
                        <a:close/>
                      </a:path>
                    </a:pathLst>
                  </a:custGeom>
                  <a:solidFill>
                    <a:srgbClr val="F28F8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grpSp>
              <p:nvGrpSpPr>
                <p:cNvPr id="1029" name="Graphic 4">
                  <a:extLst>
                    <a:ext uri="{FF2B5EF4-FFF2-40B4-BE49-F238E27FC236}">
                      <a16:creationId xmlns:a16="http://schemas.microsoft.com/office/drawing/2014/main" id="{F82B6F7E-150A-360E-8227-7C717311D477}"/>
                    </a:ext>
                  </a:extLst>
                </p:cNvPr>
                <p:cNvGrpSpPr/>
                <p:nvPr/>
              </p:nvGrpSpPr>
              <p:grpSpPr>
                <a:xfrm>
                  <a:off x="6833636" y="2282060"/>
                  <a:ext cx="241606" cy="587247"/>
                  <a:chOff x="6833636" y="2282060"/>
                  <a:chExt cx="241606" cy="587247"/>
                </a:xfrm>
              </p:grpSpPr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1813C1CE-C27F-D7FB-9E00-D41F9509F8F1}"/>
                      </a:ext>
                    </a:extLst>
                  </p:cNvPr>
                  <p:cNvSpPr/>
                  <p:nvPr/>
                </p:nvSpPr>
                <p:spPr>
                  <a:xfrm>
                    <a:off x="6867028" y="2348480"/>
                    <a:ext cx="29942" cy="73961"/>
                  </a:xfrm>
                  <a:custGeom>
                    <a:avLst/>
                    <a:gdLst>
                      <a:gd name="connsiteX0" fmla="*/ 18633 w 29942"/>
                      <a:gd name="connsiteY0" fmla="*/ 73961 h 73961"/>
                      <a:gd name="connsiteX1" fmla="*/ 0 w 29942"/>
                      <a:gd name="connsiteY1" fmla="*/ 23515 h 73961"/>
                      <a:gd name="connsiteX2" fmla="*/ 23189 w 29942"/>
                      <a:gd name="connsiteY2" fmla="*/ 0 h 73961"/>
                      <a:gd name="connsiteX3" fmla="*/ 29943 w 29942"/>
                      <a:gd name="connsiteY3" fmla="*/ 58990 h 73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42" h="73961">
                        <a:moveTo>
                          <a:pt x="18633" y="73961"/>
                        </a:moveTo>
                        <a:cubicBezTo>
                          <a:pt x="18633" y="73961"/>
                          <a:pt x="-81" y="37672"/>
                          <a:pt x="0" y="23515"/>
                        </a:cubicBezTo>
                        <a:lnTo>
                          <a:pt x="23189" y="0"/>
                        </a:lnTo>
                        <a:lnTo>
                          <a:pt x="29943" y="58990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04C9D1D3-E684-E263-2C58-6A41839FD7E3}"/>
                      </a:ext>
                    </a:extLst>
                  </p:cNvPr>
                  <p:cNvSpPr/>
                  <p:nvPr/>
                </p:nvSpPr>
                <p:spPr>
                  <a:xfrm>
                    <a:off x="6867028" y="2348480"/>
                    <a:ext cx="29942" cy="73961"/>
                  </a:xfrm>
                  <a:custGeom>
                    <a:avLst/>
                    <a:gdLst>
                      <a:gd name="connsiteX0" fmla="*/ 18633 w 29942"/>
                      <a:gd name="connsiteY0" fmla="*/ 73961 h 73961"/>
                      <a:gd name="connsiteX1" fmla="*/ 0 w 29942"/>
                      <a:gd name="connsiteY1" fmla="*/ 23515 h 73961"/>
                      <a:gd name="connsiteX2" fmla="*/ 23189 w 29942"/>
                      <a:gd name="connsiteY2" fmla="*/ 0 h 73961"/>
                      <a:gd name="connsiteX3" fmla="*/ 29943 w 29942"/>
                      <a:gd name="connsiteY3" fmla="*/ 58990 h 73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42" h="73961">
                        <a:moveTo>
                          <a:pt x="18633" y="73961"/>
                        </a:moveTo>
                        <a:cubicBezTo>
                          <a:pt x="18633" y="73961"/>
                          <a:pt x="-81" y="37672"/>
                          <a:pt x="0" y="23515"/>
                        </a:cubicBezTo>
                        <a:lnTo>
                          <a:pt x="23189" y="0"/>
                        </a:lnTo>
                        <a:lnTo>
                          <a:pt x="29943" y="5899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E2724E30-2391-836F-79A8-C659936181EC}"/>
                      </a:ext>
                    </a:extLst>
                  </p:cNvPr>
                  <p:cNvSpPr/>
                  <p:nvPr/>
                </p:nvSpPr>
                <p:spPr>
                  <a:xfrm>
                    <a:off x="6917149" y="2383630"/>
                    <a:ext cx="71927" cy="52480"/>
                  </a:xfrm>
                  <a:custGeom>
                    <a:avLst/>
                    <a:gdLst>
                      <a:gd name="connsiteX0" fmla="*/ 0 w 71927"/>
                      <a:gd name="connsiteY0" fmla="*/ 26362 h 52480"/>
                      <a:gd name="connsiteX1" fmla="*/ 39381 w 71927"/>
                      <a:gd name="connsiteY1" fmla="*/ 0 h 52480"/>
                      <a:gd name="connsiteX2" fmla="*/ 71927 w 71927"/>
                      <a:gd name="connsiteY2" fmla="*/ 22213 h 52480"/>
                      <a:gd name="connsiteX3" fmla="*/ 11554 w 71927"/>
                      <a:gd name="connsiteY3" fmla="*/ 52481 h 52480"/>
                      <a:gd name="connsiteX4" fmla="*/ 0 w 71927"/>
                      <a:gd name="connsiteY4" fmla="*/ 26362 h 52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927" h="52480">
                        <a:moveTo>
                          <a:pt x="0" y="26362"/>
                        </a:moveTo>
                        <a:lnTo>
                          <a:pt x="39381" y="0"/>
                        </a:lnTo>
                        <a:lnTo>
                          <a:pt x="71927" y="22213"/>
                        </a:lnTo>
                        <a:lnTo>
                          <a:pt x="11554" y="52481"/>
                        </a:lnTo>
                        <a:lnTo>
                          <a:pt x="0" y="26362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BB74B46B-5B99-F3A5-50A4-C89E2E458C73}"/>
                      </a:ext>
                    </a:extLst>
                  </p:cNvPr>
                  <p:cNvSpPr/>
                  <p:nvPr/>
                </p:nvSpPr>
                <p:spPr>
                  <a:xfrm>
                    <a:off x="6917149" y="2383630"/>
                    <a:ext cx="71927" cy="52480"/>
                  </a:xfrm>
                  <a:custGeom>
                    <a:avLst/>
                    <a:gdLst>
                      <a:gd name="connsiteX0" fmla="*/ 0 w 71927"/>
                      <a:gd name="connsiteY0" fmla="*/ 26362 h 52480"/>
                      <a:gd name="connsiteX1" fmla="*/ 39381 w 71927"/>
                      <a:gd name="connsiteY1" fmla="*/ 0 h 52480"/>
                      <a:gd name="connsiteX2" fmla="*/ 71927 w 71927"/>
                      <a:gd name="connsiteY2" fmla="*/ 22213 h 52480"/>
                      <a:gd name="connsiteX3" fmla="*/ 11554 w 71927"/>
                      <a:gd name="connsiteY3" fmla="*/ 52481 h 52480"/>
                      <a:gd name="connsiteX4" fmla="*/ 0 w 71927"/>
                      <a:gd name="connsiteY4" fmla="*/ 26362 h 52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927" h="52480">
                        <a:moveTo>
                          <a:pt x="0" y="26362"/>
                        </a:moveTo>
                        <a:lnTo>
                          <a:pt x="39381" y="0"/>
                        </a:lnTo>
                        <a:lnTo>
                          <a:pt x="71927" y="22213"/>
                        </a:lnTo>
                        <a:lnTo>
                          <a:pt x="11554" y="52481"/>
                        </a:lnTo>
                        <a:lnTo>
                          <a:pt x="0" y="26362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FE6ABC28-C0D4-4E57-997B-B2F51449C26E}"/>
                      </a:ext>
                    </a:extLst>
                  </p:cNvPr>
                  <p:cNvSpPr/>
                  <p:nvPr/>
                </p:nvSpPr>
                <p:spPr>
                  <a:xfrm>
                    <a:off x="6833636" y="2453279"/>
                    <a:ext cx="100721" cy="416028"/>
                  </a:xfrm>
                  <a:custGeom>
                    <a:avLst/>
                    <a:gdLst>
                      <a:gd name="connsiteX0" fmla="*/ 100437 w 100721"/>
                      <a:gd name="connsiteY0" fmla="*/ 320255 h 416028"/>
                      <a:gd name="connsiteX1" fmla="*/ 80828 w 100721"/>
                      <a:gd name="connsiteY1" fmla="*/ 2197 h 416028"/>
                      <a:gd name="connsiteX2" fmla="*/ 59429 w 100721"/>
                      <a:gd name="connsiteY2" fmla="*/ 0 h 416028"/>
                      <a:gd name="connsiteX3" fmla="*/ 32 w 100721"/>
                      <a:gd name="connsiteY3" fmla="*/ 303006 h 416028"/>
                      <a:gd name="connsiteX4" fmla="*/ 57883 w 100721"/>
                      <a:gd name="connsiteY4" fmla="*/ 416023 h 416028"/>
                      <a:gd name="connsiteX5" fmla="*/ 100437 w 100721"/>
                      <a:gd name="connsiteY5" fmla="*/ 320255 h 416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0721" h="416028">
                        <a:moveTo>
                          <a:pt x="100437" y="320255"/>
                        </a:moveTo>
                        <a:cubicBezTo>
                          <a:pt x="80665" y="208296"/>
                          <a:pt x="78306" y="32872"/>
                          <a:pt x="80828" y="2197"/>
                        </a:cubicBezTo>
                        <a:lnTo>
                          <a:pt x="59429" y="0"/>
                        </a:lnTo>
                        <a:cubicBezTo>
                          <a:pt x="44295" y="36696"/>
                          <a:pt x="-456" y="215782"/>
                          <a:pt x="32" y="303006"/>
                        </a:cubicBezTo>
                        <a:cubicBezTo>
                          <a:pt x="-1270" y="333436"/>
                          <a:pt x="37379" y="415209"/>
                          <a:pt x="57883" y="416023"/>
                        </a:cubicBezTo>
                        <a:cubicBezTo>
                          <a:pt x="78387" y="416836"/>
                          <a:pt x="103692" y="338563"/>
                          <a:pt x="100437" y="320255"/>
                        </a:cubicBez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234E0972-DE60-9F8F-C112-1CA99E763580}"/>
                      </a:ext>
                    </a:extLst>
                  </p:cNvPr>
                  <p:cNvSpPr/>
                  <p:nvPr/>
                </p:nvSpPr>
                <p:spPr>
                  <a:xfrm>
                    <a:off x="6833636" y="2453279"/>
                    <a:ext cx="100721" cy="416028"/>
                  </a:xfrm>
                  <a:custGeom>
                    <a:avLst/>
                    <a:gdLst>
                      <a:gd name="connsiteX0" fmla="*/ 100437 w 100721"/>
                      <a:gd name="connsiteY0" fmla="*/ 320255 h 416028"/>
                      <a:gd name="connsiteX1" fmla="*/ 80828 w 100721"/>
                      <a:gd name="connsiteY1" fmla="*/ 2197 h 416028"/>
                      <a:gd name="connsiteX2" fmla="*/ 59429 w 100721"/>
                      <a:gd name="connsiteY2" fmla="*/ 0 h 416028"/>
                      <a:gd name="connsiteX3" fmla="*/ 32 w 100721"/>
                      <a:gd name="connsiteY3" fmla="*/ 303006 h 416028"/>
                      <a:gd name="connsiteX4" fmla="*/ 57883 w 100721"/>
                      <a:gd name="connsiteY4" fmla="*/ 416023 h 416028"/>
                      <a:gd name="connsiteX5" fmla="*/ 100437 w 100721"/>
                      <a:gd name="connsiteY5" fmla="*/ 320255 h 416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0721" h="416028">
                        <a:moveTo>
                          <a:pt x="100437" y="320255"/>
                        </a:moveTo>
                        <a:cubicBezTo>
                          <a:pt x="80665" y="208296"/>
                          <a:pt x="78306" y="32872"/>
                          <a:pt x="80828" y="2197"/>
                        </a:cubicBezTo>
                        <a:lnTo>
                          <a:pt x="59429" y="0"/>
                        </a:lnTo>
                        <a:cubicBezTo>
                          <a:pt x="44295" y="36696"/>
                          <a:pt x="-456" y="215782"/>
                          <a:pt x="32" y="303006"/>
                        </a:cubicBezTo>
                        <a:cubicBezTo>
                          <a:pt x="-1270" y="333436"/>
                          <a:pt x="37379" y="415209"/>
                          <a:pt x="57883" y="416023"/>
                        </a:cubicBezTo>
                        <a:cubicBezTo>
                          <a:pt x="78387" y="416836"/>
                          <a:pt x="103692" y="338563"/>
                          <a:pt x="100437" y="32025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1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2A6C0B91-9E29-06FB-76E5-FE717C60C65A}"/>
                      </a:ext>
                    </a:extLst>
                  </p:cNvPr>
                  <p:cNvSpPr/>
                  <p:nvPr/>
                </p:nvSpPr>
                <p:spPr>
                  <a:xfrm>
                    <a:off x="6891356" y="2453360"/>
                    <a:ext cx="23107" cy="11658"/>
                  </a:xfrm>
                  <a:custGeom>
                    <a:avLst/>
                    <a:gdLst>
                      <a:gd name="connsiteX0" fmla="*/ 0 w 23107"/>
                      <a:gd name="connsiteY0" fmla="*/ 4638 h 11658"/>
                      <a:gd name="connsiteX1" fmla="*/ 1709 w 23107"/>
                      <a:gd name="connsiteY1" fmla="*/ 0 h 11658"/>
                      <a:gd name="connsiteX2" fmla="*/ 1709 w 23107"/>
                      <a:gd name="connsiteY2" fmla="*/ 0 h 11658"/>
                      <a:gd name="connsiteX3" fmla="*/ 23108 w 23107"/>
                      <a:gd name="connsiteY3" fmla="*/ 2197 h 11658"/>
                      <a:gd name="connsiteX4" fmla="*/ 23108 w 23107"/>
                      <a:gd name="connsiteY4" fmla="*/ 2197 h 11658"/>
                      <a:gd name="connsiteX5" fmla="*/ 23108 w 23107"/>
                      <a:gd name="connsiteY5" fmla="*/ 11635 h 11658"/>
                      <a:gd name="connsiteX6" fmla="*/ 0 w 23107"/>
                      <a:gd name="connsiteY6" fmla="*/ 4638 h 11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107" h="11658">
                        <a:moveTo>
                          <a:pt x="0" y="4638"/>
                        </a:moveTo>
                        <a:cubicBezTo>
                          <a:pt x="651" y="2685"/>
                          <a:pt x="1139" y="1465"/>
                          <a:pt x="1709" y="0"/>
                        </a:cubicBezTo>
                        <a:lnTo>
                          <a:pt x="1709" y="0"/>
                        </a:lnTo>
                        <a:lnTo>
                          <a:pt x="23108" y="2197"/>
                        </a:lnTo>
                        <a:lnTo>
                          <a:pt x="23108" y="2197"/>
                        </a:lnTo>
                        <a:cubicBezTo>
                          <a:pt x="23108" y="4801"/>
                          <a:pt x="23108" y="7404"/>
                          <a:pt x="23108" y="11635"/>
                        </a:cubicBezTo>
                        <a:cubicBezTo>
                          <a:pt x="14841" y="11928"/>
                          <a:pt x="6713" y="9471"/>
                          <a:pt x="0" y="463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5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003BB380-474D-48EC-7D08-BBCB0CFD9DA6}"/>
                      </a:ext>
                    </a:extLst>
                  </p:cNvPr>
                  <p:cNvSpPr/>
                  <p:nvPr/>
                </p:nvSpPr>
                <p:spPr>
                  <a:xfrm>
                    <a:off x="6885661" y="2406225"/>
                    <a:ext cx="44425" cy="50972"/>
                  </a:xfrm>
                  <a:custGeom>
                    <a:avLst/>
                    <a:gdLst>
                      <a:gd name="connsiteX0" fmla="*/ 32058 w 44425"/>
                      <a:gd name="connsiteY0" fmla="*/ 1163 h 50972"/>
                      <a:gd name="connsiteX1" fmla="*/ 11798 w 44425"/>
                      <a:gd name="connsiteY1" fmla="*/ 187 h 50972"/>
                      <a:gd name="connsiteX2" fmla="*/ 0 w 44425"/>
                      <a:gd name="connsiteY2" fmla="*/ 16460 h 50972"/>
                      <a:gd name="connsiteX3" fmla="*/ 7404 w 44425"/>
                      <a:gd name="connsiteY3" fmla="*/ 47379 h 50972"/>
                      <a:gd name="connsiteX4" fmla="*/ 28804 w 44425"/>
                      <a:gd name="connsiteY4" fmla="*/ 49576 h 50972"/>
                      <a:gd name="connsiteX5" fmla="*/ 44426 w 44425"/>
                      <a:gd name="connsiteY5" fmla="*/ 29072 h 50972"/>
                      <a:gd name="connsiteX6" fmla="*/ 32058 w 44425"/>
                      <a:gd name="connsiteY6" fmla="*/ 1163 h 50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25" h="50972">
                        <a:moveTo>
                          <a:pt x="32058" y="1163"/>
                        </a:moveTo>
                        <a:cubicBezTo>
                          <a:pt x="25362" y="78"/>
                          <a:pt x="18568" y="-249"/>
                          <a:pt x="11798" y="187"/>
                        </a:cubicBezTo>
                        <a:cubicBezTo>
                          <a:pt x="6778" y="4735"/>
                          <a:pt x="2758" y="10276"/>
                          <a:pt x="0" y="16460"/>
                        </a:cubicBezTo>
                        <a:cubicBezTo>
                          <a:pt x="195" y="27184"/>
                          <a:pt x="2718" y="37729"/>
                          <a:pt x="7404" y="47379"/>
                        </a:cubicBezTo>
                        <a:cubicBezTo>
                          <a:pt x="13865" y="51228"/>
                          <a:pt x="21692" y="52025"/>
                          <a:pt x="28804" y="49576"/>
                        </a:cubicBezTo>
                        <a:cubicBezTo>
                          <a:pt x="35899" y="44409"/>
                          <a:pt x="41326" y="37282"/>
                          <a:pt x="44426" y="29072"/>
                        </a:cubicBezTo>
                        <a:cubicBezTo>
                          <a:pt x="44084" y="18516"/>
                          <a:pt x="39650" y="8508"/>
                          <a:pt x="32058" y="1163"/>
                        </a:cubicBez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3926DEE8-6E20-0978-41CE-7B4191063F6B}"/>
                      </a:ext>
                    </a:extLst>
                  </p:cNvPr>
                  <p:cNvSpPr/>
                  <p:nvPr/>
                </p:nvSpPr>
                <p:spPr>
                  <a:xfrm>
                    <a:off x="6885661" y="2406225"/>
                    <a:ext cx="44425" cy="50972"/>
                  </a:xfrm>
                  <a:custGeom>
                    <a:avLst/>
                    <a:gdLst>
                      <a:gd name="connsiteX0" fmla="*/ 32058 w 44425"/>
                      <a:gd name="connsiteY0" fmla="*/ 1163 h 50972"/>
                      <a:gd name="connsiteX1" fmla="*/ 11798 w 44425"/>
                      <a:gd name="connsiteY1" fmla="*/ 187 h 50972"/>
                      <a:gd name="connsiteX2" fmla="*/ 0 w 44425"/>
                      <a:gd name="connsiteY2" fmla="*/ 16460 h 50972"/>
                      <a:gd name="connsiteX3" fmla="*/ 7404 w 44425"/>
                      <a:gd name="connsiteY3" fmla="*/ 47379 h 50972"/>
                      <a:gd name="connsiteX4" fmla="*/ 28804 w 44425"/>
                      <a:gd name="connsiteY4" fmla="*/ 49576 h 50972"/>
                      <a:gd name="connsiteX5" fmla="*/ 44426 w 44425"/>
                      <a:gd name="connsiteY5" fmla="*/ 29072 h 50972"/>
                      <a:gd name="connsiteX6" fmla="*/ 32058 w 44425"/>
                      <a:gd name="connsiteY6" fmla="*/ 1163 h 50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25" h="50972">
                        <a:moveTo>
                          <a:pt x="32058" y="1163"/>
                        </a:moveTo>
                        <a:cubicBezTo>
                          <a:pt x="25362" y="78"/>
                          <a:pt x="18568" y="-249"/>
                          <a:pt x="11798" y="187"/>
                        </a:cubicBezTo>
                        <a:cubicBezTo>
                          <a:pt x="6778" y="4735"/>
                          <a:pt x="2758" y="10276"/>
                          <a:pt x="0" y="16460"/>
                        </a:cubicBezTo>
                        <a:cubicBezTo>
                          <a:pt x="195" y="27184"/>
                          <a:pt x="2718" y="37729"/>
                          <a:pt x="7404" y="47379"/>
                        </a:cubicBezTo>
                        <a:cubicBezTo>
                          <a:pt x="13865" y="51228"/>
                          <a:pt x="21692" y="52025"/>
                          <a:pt x="28804" y="49576"/>
                        </a:cubicBezTo>
                        <a:cubicBezTo>
                          <a:pt x="35899" y="44409"/>
                          <a:pt x="41326" y="37282"/>
                          <a:pt x="44426" y="29072"/>
                        </a:cubicBezTo>
                        <a:cubicBezTo>
                          <a:pt x="44084" y="18516"/>
                          <a:pt x="39650" y="8508"/>
                          <a:pt x="32058" y="1163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1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33E219F9-84DB-5983-16D5-CF90AD2B3F18}"/>
                      </a:ext>
                    </a:extLst>
                  </p:cNvPr>
                  <p:cNvSpPr/>
                  <p:nvPr/>
                </p:nvSpPr>
                <p:spPr>
                  <a:xfrm>
                    <a:off x="6917312" y="2282060"/>
                    <a:ext cx="157930" cy="168129"/>
                  </a:xfrm>
                  <a:custGeom>
                    <a:avLst/>
                    <a:gdLst>
                      <a:gd name="connsiteX0" fmla="*/ 0 w 157930"/>
                      <a:gd name="connsiteY0" fmla="*/ 124840 h 168129"/>
                      <a:gd name="connsiteX1" fmla="*/ 2278 w 157930"/>
                      <a:gd name="connsiteY1" fmla="*/ 126630 h 168129"/>
                      <a:gd name="connsiteX2" fmla="*/ 23596 w 157930"/>
                      <a:gd name="connsiteY2" fmla="*/ 116947 h 168129"/>
                      <a:gd name="connsiteX3" fmla="*/ 53132 w 157930"/>
                      <a:gd name="connsiteY3" fmla="*/ 160478 h 168129"/>
                      <a:gd name="connsiteX4" fmla="*/ 70544 w 157930"/>
                      <a:gd name="connsiteY4" fmla="*/ 161373 h 168129"/>
                      <a:gd name="connsiteX5" fmla="*/ 133114 w 157930"/>
                      <a:gd name="connsiteY5" fmla="*/ 100918 h 168129"/>
                      <a:gd name="connsiteX6" fmla="*/ 157931 w 157930"/>
                      <a:gd name="connsiteY6" fmla="*/ 51285 h 168129"/>
                      <a:gd name="connsiteX7" fmla="*/ 137589 w 157930"/>
                      <a:gd name="connsiteY7" fmla="*/ 21261 h 168129"/>
                      <a:gd name="connsiteX8" fmla="*/ 114563 w 157930"/>
                      <a:gd name="connsiteY8" fmla="*/ 188 h 168129"/>
                      <a:gd name="connsiteX9" fmla="*/ 114563 w 157930"/>
                      <a:gd name="connsiteY9" fmla="*/ 10603 h 168129"/>
                      <a:gd name="connsiteX10" fmla="*/ 78925 w 157930"/>
                      <a:gd name="connsiteY10" fmla="*/ 54784 h 168129"/>
                      <a:gd name="connsiteX11" fmla="*/ 20260 w 157930"/>
                      <a:gd name="connsiteY11" fmla="*/ 94897 h 168129"/>
                      <a:gd name="connsiteX12" fmla="*/ 0 w 157930"/>
                      <a:gd name="connsiteY12" fmla="*/ 124840 h 168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930" h="168129">
                        <a:moveTo>
                          <a:pt x="0" y="124840"/>
                        </a:moveTo>
                        <a:cubicBezTo>
                          <a:pt x="651" y="124840"/>
                          <a:pt x="1627" y="126467"/>
                          <a:pt x="2278" y="126630"/>
                        </a:cubicBezTo>
                        <a:cubicBezTo>
                          <a:pt x="17249" y="118493"/>
                          <a:pt x="19609" y="115808"/>
                          <a:pt x="23596" y="116947"/>
                        </a:cubicBezTo>
                        <a:cubicBezTo>
                          <a:pt x="31082" y="119144"/>
                          <a:pt x="48738" y="150389"/>
                          <a:pt x="53132" y="160478"/>
                        </a:cubicBezTo>
                        <a:cubicBezTo>
                          <a:pt x="57526" y="170567"/>
                          <a:pt x="56793" y="170486"/>
                          <a:pt x="70544" y="161373"/>
                        </a:cubicBezTo>
                        <a:cubicBezTo>
                          <a:pt x="94823" y="145098"/>
                          <a:pt x="116011" y="124627"/>
                          <a:pt x="133114" y="100918"/>
                        </a:cubicBezTo>
                        <a:cubicBezTo>
                          <a:pt x="143838" y="85718"/>
                          <a:pt x="152203" y="68986"/>
                          <a:pt x="157931" y="51285"/>
                        </a:cubicBezTo>
                        <a:cubicBezTo>
                          <a:pt x="157931" y="51285"/>
                          <a:pt x="142227" y="29561"/>
                          <a:pt x="137589" y="21261"/>
                        </a:cubicBezTo>
                        <a:cubicBezTo>
                          <a:pt x="128721" y="4988"/>
                          <a:pt x="123676" y="-1196"/>
                          <a:pt x="114563" y="188"/>
                        </a:cubicBezTo>
                        <a:lnTo>
                          <a:pt x="114563" y="10603"/>
                        </a:lnTo>
                        <a:cubicBezTo>
                          <a:pt x="113017" y="24597"/>
                          <a:pt x="98290" y="37860"/>
                          <a:pt x="78925" y="54784"/>
                        </a:cubicBezTo>
                        <a:cubicBezTo>
                          <a:pt x="59560" y="71708"/>
                          <a:pt x="27746" y="87330"/>
                          <a:pt x="20260" y="94897"/>
                        </a:cubicBezTo>
                        <a:cubicBezTo>
                          <a:pt x="12311" y="104014"/>
                          <a:pt x="5508" y="114069"/>
                          <a:pt x="0" y="124840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531BC92D-5323-1648-AE90-6D2A32027083}"/>
                      </a:ext>
                    </a:extLst>
                  </p:cNvPr>
                  <p:cNvSpPr/>
                  <p:nvPr/>
                </p:nvSpPr>
                <p:spPr>
                  <a:xfrm>
                    <a:off x="6844688" y="2301043"/>
                    <a:ext cx="58872" cy="118238"/>
                  </a:xfrm>
                  <a:custGeom>
                    <a:avLst/>
                    <a:gdLst>
                      <a:gd name="connsiteX0" fmla="*/ 1673 w 58872"/>
                      <a:gd name="connsiteY0" fmla="*/ 117736 h 118238"/>
                      <a:gd name="connsiteX1" fmla="*/ 30883 w 58872"/>
                      <a:gd name="connsiteY1" fmla="*/ 79738 h 118238"/>
                      <a:gd name="connsiteX2" fmla="*/ 52771 w 58872"/>
                      <a:gd name="connsiteY2" fmla="*/ 104962 h 118238"/>
                      <a:gd name="connsiteX3" fmla="*/ 58873 w 58872"/>
                      <a:gd name="connsiteY3" fmla="*/ 104962 h 118238"/>
                      <a:gd name="connsiteX4" fmla="*/ 49679 w 58872"/>
                      <a:gd name="connsiteY4" fmla="*/ 70951 h 118238"/>
                      <a:gd name="connsiteX5" fmla="*/ 53910 w 58872"/>
                      <a:gd name="connsiteY5" fmla="*/ 10578 h 118238"/>
                      <a:gd name="connsiteX6" fmla="*/ 52771 w 58872"/>
                      <a:gd name="connsiteY6" fmla="*/ 0 h 118238"/>
                      <a:gd name="connsiteX7" fmla="*/ 44634 w 58872"/>
                      <a:gd name="connsiteY7" fmla="*/ 0 h 118238"/>
                      <a:gd name="connsiteX8" fmla="*/ 36904 w 58872"/>
                      <a:gd name="connsiteY8" fmla="*/ 10415 h 118238"/>
                      <a:gd name="connsiteX9" fmla="*/ 2649 w 58872"/>
                      <a:gd name="connsiteY9" fmla="*/ 67778 h 118238"/>
                      <a:gd name="connsiteX10" fmla="*/ 1673 w 58872"/>
                      <a:gd name="connsiteY10" fmla="*/ 117736 h 1182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8872" h="118238">
                        <a:moveTo>
                          <a:pt x="1673" y="117736"/>
                        </a:moveTo>
                        <a:cubicBezTo>
                          <a:pt x="3870" y="123432"/>
                          <a:pt x="21933" y="78843"/>
                          <a:pt x="30883" y="79738"/>
                        </a:cubicBezTo>
                        <a:cubicBezTo>
                          <a:pt x="35196" y="79738"/>
                          <a:pt x="44797" y="92187"/>
                          <a:pt x="52771" y="104962"/>
                        </a:cubicBezTo>
                        <a:lnTo>
                          <a:pt x="58873" y="104962"/>
                        </a:lnTo>
                        <a:cubicBezTo>
                          <a:pt x="54349" y="94072"/>
                          <a:pt x="51257" y="82638"/>
                          <a:pt x="49679" y="70951"/>
                        </a:cubicBezTo>
                        <a:cubicBezTo>
                          <a:pt x="49614" y="50750"/>
                          <a:pt x="51029" y="30572"/>
                          <a:pt x="53910" y="10578"/>
                        </a:cubicBezTo>
                        <a:lnTo>
                          <a:pt x="52771" y="0"/>
                        </a:lnTo>
                        <a:lnTo>
                          <a:pt x="44634" y="0"/>
                        </a:lnTo>
                        <a:cubicBezTo>
                          <a:pt x="41689" y="3181"/>
                          <a:pt x="39093" y="6673"/>
                          <a:pt x="36904" y="10415"/>
                        </a:cubicBezTo>
                        <a:cubicBezTo>
                          <a:pt x="28117" y="24654"/>
                          <a:pt x="5497" y="51098"/>
                          <a:pt x="2649" y="67778"/>
                        </a:cubicBezTo>
                        <a:cubicBezTo>
                          <a:pt x="-516" y="84253"/>
                          <a:pt x="-849" y="101149"/>
                          <a:pt x="1673" y="117736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1030" name="Freeform: Shape 1029">
                  <a:extLst>
                    <a:ext uri="{FF2B5EF4-FFF2-40B4-BE49-F238E27FC236}">
                      <a16:creationId xmlns:a16="http://schemas.microsoft.com/office/drawing/2014/main" id="{BAEA1678-44A3-0577-3B37-C91BEBCF34A3}"/>
                    </a:ext>
                  </a:extLst>
                </p:cNvPr>
                <p:cNvSpPr/>
                <p:nvPr/>
              </p:nvSpPr>
              <p:spPr>
                <a:xfrm>
                  <a:off x="6452958" y="2570445"/>
                  <a:ext cx="486892" cy="506094"/>
                </a:xfrm>
                <a:custGeom>
                  <a:avLst/>
                  <a:gdLst>
                    <a:gd name="connsiteX0" fmla="*/ 7079 w 486892"/>
                    <a:gd name="connsiteY0" fmla="*/ 0 h 506094"/>
                    <a:gd name="connsiteX1" fmla="*/ 360613 w 486892"/>
                    <a:gd name="connsiteY1" fmla="*/ 95035 h 506094"/>
                    <a:gd name="connsiteX2" fmla="*/ 486892 w 486892"/>
                    <a:gd name="connsiteY2" fmla="*/ 497307 h 506094"/>
                    <a:gd name="connsiteX3" fmla="*/ 479813 w 486892"/>
                    <a:gd name="connsiteY3" fmla="*/ 506094 h 506094"/>
                    <a:gd name="connsiteX4" fmla="*/ 143122 w 486892"/>
                    <a:gd name="connsiteY4" fmla="*/ 409025 h 506094"/>
                    <a:gd name="connsiteX5" fmla="*/ 0 w 486892"/>
                    <a:gd name="connsiteY5" fmla="*/ 8788 h 506094"/>
                    <a:gd name="connsiteX6" fmla="*/ 7079 w 486892"/>
                    <a:gd name="connsiteY6" fmla="*/ 0 h 506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6892" h="506094">
                      <a:moveTo>
                        <a:pt x="7079" y="0"/>
                      </a:moveTo>
                      <a:lnTo>
                        <a:pt x="360613" y="95035"/>
                      </a:lnTo>
                      <a:lnTo>
                        <a:pt x="486892" y="497307"/>
                      </a:lnTo>
                      <a:lnTo>
                        <a:pt x="479813" y="506094"/>
                      </a:lnTo>
                      <a:lnTo>
                        <a:pt x="143122" y="409025"/>
                      </a:lnTo>
                      <a:lnTo>
                        <a:pt x="0" y="8788"/>
                      </a:lnTo>
                      <a:lnTo>
                        <a:pt x="7079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1" name="Freeform: Shape 1030">
                  <a:extLst>
                    <a:ext uri="{FF2B5EF4-FFF2-40B4-BE49-F238E27FC236}">
                      <a16:creationId xmlns:a16="http://schemas.microsoft.com/office/drawing/2014/main" id="{FDDE9A3E-56BF-2A3E-BF36-E59532118C5B}"/>
                    </a:ext>
                  </a:extLst>
                </p:cNvPr>
                <p:cNvSpPr/>
                <p:nvPr/>
              </p:nvSpPr>
              <p:spPr>
                <a:xfrm>
                  <a:off x="6806573" y="2665480"/>
                  <a:ext cx="133276" cy="411059"/>
                </a:xfrm>
                <a:custGeom>
                  <a:avLst/>
                  <a:gdLst>
                    <a:gd name="connsiteX0" fmla="*/ 0 w 133276"/>
                    <a:gd name="connsiteY0" fmla="*/ 8706 h 411059"/>
                    <a:gd name="connsiteX1" fmla="*/ 126198 w 133276"/>
                    <a:gd name="connsiteY1" fmla="*/ 411059 h 411059"/>
                    <a:gd name="connsiteX2" fmla="*/ 133277 w 133276"/>
                    <a:gd name="connsiteY2" fmla="*/ 402272 h 411059"/>
                    <a:gd name="connsiteX3" fmla="*/ 6998 w 133276"/>
                    <a:gd name="connsiteY3" fmla="*/ 0 h 411059"/>
                    <a:gd name="connsiteX4" fmla="*/ 0 w 133276"/>
                    <a:gd name="connsiteY4" fmla="*/ 8706 h 41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276" h="411059">
                      <a:moveTo>
                        <a:pt x="0" y="8706"/>
                      </a:moveTo>
                      <a:lnTo>
                        <a:pt x="126198" y="411059"/>
                      </a:lnTo>
                      <a:lnTo>
                        <a:pt x="133277" y="402272"/>
                      </a:lnTo>
                      <a:lnTo>
                        <a:pt x="6998" y="0"/>
                      </a:lnTo>
                      <a:lnTo>
                        <a:pt x="0" y="8706"/>
                      </a:lnTo>
                      <a:close/>
                    </a:path>
                  </a:pathLst>
                </a:custGeom>
                <a:solidFill>
                  <a:srgbClr val="000000">
                    <a:alpha val="3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2" name="Freeform: Shape 1031">
                  <a:extLst>
                    <a:ext uri="{FF2B5EF4-FFF2-40B4-BE49-F238E27FC236}">
                      <a16:creationId xmlns:a16="http://schemas.microsoft.com/office/drawing/2014/main" id="{2756B03E-1FC5-5439-0A9D-E4FEAB0602DE}"/>
                    </a:ext>
                  </a:extLst>
                </p:cNvPr>
                <p:cNvSpPr/>
                <p:nvPr/>
              </p:nvSpPr>
              <p:spPr>
                <a:xfrm>
                  <a:off x="6452958" y="2579233"/>
                  <a:ext cx="479813" cy="497306"/>
                </a:xfrm>
                <a:custGeom>
                  <a:avLst/>
                  <a:gdLst>
                    <a:gd name="connsiteX0" fmla="*/ 0 w 479813"/>
                    <a:gd name="connsiteY0" fmla="*/ 0 h 497306"/>
                    <a:gd name="connsiteX1" fmla="*/ 353615 w 479813"/>
                    <a:gd name="connsiteY1" fmla="*/ 94954 h 497306"/>
                    <a:gd name="connsiteX2" fmla="*/ 479813 w 479813"/>
                    <a:gd name="connsiteY2" fmla="*/ 497307 h 497306"/>
                    <a:gd name="connsiteX3" fmla="*/ 143122 w 479813"/>
                    <a:gd name="connsiteY3" fmla="*/ 400238 h 497306"/>
                    <a:gd name="connsiteX4" fmla="*/ 0 w 479813"/>
                    <a:gd name="connsiteY4" fmla="*/ 0 h 497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9813" h="497306">
                      <a:moveTo>
                        <a:pt x="0" y="0"/>
                      </a:moveTo>
                      <a:lnTo>
                        <a:pt x="353615" y="94954"/>
                      </a:lnTo>
                      <a:lnTo>
                        <a:pt x="479813" y="497307"/>
                      </a:lnTo>
                      <a:lnTo>
                        <a:pt x="143122" y="4002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2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3" name="Freeform: Shape 1032">
                  <a:extLst>
                    <a:ext uri="{FF2B5EF4-FFF2-40B4-BE49-F238E27FC236}">
                      <a16:creationId xmlns:a16="http://schemas.microsoft.com/office/drawing/2014/main" id="{177307C2-0964-799B-D3B8-42DC42F40358}"/>
                    </a:ext>
                  </a:extLst>
                </p:cNvPr>
                <p:cNvSpPr/>
                <p:nvPr/>
              </p:nvSpPr>
              <p:spPr>
                <a:xfrm>
                  <a:off x="6559061" y="2637300"/>
                  <a:ext cx="168831" cy="62678"/>
                </a:xfrm>
                <a:custGeom>
                  <a:avLst/>
                  <a:gdLst>
                    <a:gd name="connsiteX0" fmla="*/ 4066 w 168831"/>
                    <a:gd name="connsiteY0" fmla="*/ 17846 h 62678"/>
                    <a:gd name="connsiteX1" fmla="*/ 161 w 168831"/>
                    <a:gd name="connsiteY1" fmla="*/ 4340 h 62678"/>
                    <a:gd name="connsiteX2" fmla="*/ 45970 w 168831"/>
                    <a:gd name="connsiteY2" fmla="*/ 9791 h 62678"/>
                    <a:gd name="connsiteX3" fmla="*/ 109598 w 168831"/>
                    <a:gd name="connsiteY3" fmla="*/ 23786 h 62678"/>
                    <a:gd name="connsiteX4" fmla="*/ 164926 w 168831"/>
                    <a:gd name="connsiteY4" fmla="*/ 49172 h 62678"/>
                    <a:gd name="connsiteX5" fmla="*/ 168832 w 168831"/>
                    <a:gd name="connsiteY5" fmla="*/ 62679 h 62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831" h="62678">
                      <a:moveTo>
                        <a:pt x="4066" y="17846"/>
                      </a:moveTo>
                      <a:cubicBezTo>
                        <a:pt x="4066" y="17846"/>
                        <a:pt x="2357" y="11825"/>
                        <a:pt x="161" y="4340"/>
                      </a:cubicBezTo>
                      <a:cubicBezTo>
                        <a:pt x="-2036" y="-3146"/>
                        <a:pt x="18549" y="-705"/>
                        <a:pt x="45970" y="9791"/>
                      </a:cubicBezTo>
                      <a:lnTo>
                        <a:pt x="109598" y="23786"/>
                      </a:lnTo>
                      <a:cubicBezTo>
                        <a:pt x="137018" y="34282"/>
                        <a:pt x="162729" y="41687"/>
                        <a:pt x="164926" y="49172"/>
                      </a:cubicBezTo>
                      <a:lnTo>
                        <a:pt x="168832" y="626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4" name="Freeform: Shape 1033">
                  <a:extLst>
                    <a:ext uri="{FF2B5EF4-FFF2-40B4-BE49-F238E27FC236}">
                      <a16:creationId xmlns:a16="http://schemas.microsoft.com/office/drawing/2014/main" id="{5B616B00-E966-2FFA-DCE2-C083D66CB252}"/>
                    </a:ext>
                  </a:extLst>
                </p:cNvPr>
                <p:cNvSpPr/>
                <p:nvPr/>
              </p:nvSpPr>
              <p:spPr>
                <a:xfrm>
                  <a:off x="6537748" y="2584923"/>
                  <a:ext cx="182577" cy="65585"/>
                </a:xfrm>
                <a:custGeom>
                  <a:avLst/>
                  <a:gdLst>
                    <a:gd name="connsiteX0" fmla="*/ 156 w 182577"/>
                    <a:gd name="connsiteY0" fmla="*/ 9606 h 65585"/>
                    <a:gd name="connsiteX1" fmla="*/ 17975 w 182577"/>
                    <a:gd name="connsiteY1" fmla="*/ 7409 h 65585"/>
                    <a:gd name="connsiteX2" fmla="*/ 38316 w 182577"/>
                    <a:gd name="connsiteY2" fmla="*/ 12617 h 65585"/>
                    <a:gd name="connsiteX3" fmla="*/ 76558 w 182577"/>
                    <a:gd name="connsiteY3" fmla="*/ 2446 h 65585"/>
                    <a:gd name="connsiteX4" fmla="*/ 132375 w 182577"/>
                    <a:gd name="connsiteY4" fmla="*/ 38166 h 65585"/>
                    <a:gd name="connsiteX5" fmla="*/ 157843 w 182577"/>
                    <a:gd name="connsiteY5" fmla="*/ 45244 h 65585"/>
                    <a:gd name="connsiteX6" fmla="*/ 179323 w 182577"/>
                    <a:gd name="connsiteY6" fmla="*/ 57449 h 65585"/>
                    <a:gd name="connsiteX7" fmla="*/ 182578 w 182577"/>
                    <a:gd name="connsiteY7" fmla="*/ 65586 h 65585"/>
                    <a:gd name="connsiteX8" fmla="*/ 2353 w 182577"/>
                    <a:gd name="connsiteY8" fmla="*/ 17743 h 65585"/>
                    <a:gd name="connsiteX9" fmla="*/ 156 w 182577"/>
                    <a:gd name="connsiteY9" fmla="*/ 9606 h 65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2577" h="65585">
                      <a:moveTo>
                        <a:pt x="156" y="9606"/>
                      </a:moveTo>
                      <a:cubicBezTo>
                        <a:pt x="-1227" y="4968"/>
                        <a:pt x="6747" y="5294"/>
                        <a:pt x="17975" y="7409"/>
                      </a:cubicBezTo>
                      <a:lnTo>
                        <a:pt x="38316" y="12617"/>
                      </a:lnTo>
                      <a:cubicBezTo>
                        <a:pt x="38316" y="12617"/>
                        <a:pt x="28715" y="-6667"/>
                        <a:pt x="76558" y="2446"/>
                      </a:cubicBezTo>
                      <a:cubicBezTo>
                        <a:pt x="129283" y="12454"/>
                        <a:pt x="132375" y="38166"/>
                        <a:pt x="132375" y="38166"/>
                      </a:cubicBezTo>
                      <a:cubicBezTo>
                        <a:pt x="140715" y="41030"/>
                        <a:pt x="149218" y="43397"/>
                        <a:pt x="157843" y="45244"/>
                      </a:cubicBezTo>
                      <a:cubicBezTo>
                        <a:pt x="175418" y="49557"/>
                        <a:pt x="177533" y="52730"/>
                        <a:pt x="179323" y="57449"/>
                      </a:cubicBezTo>
                      <a:lnTo>
                        <a:pt x="182578" y="65586"/>
                      </a:lnTo>
                      <a:lnTo>
                        <a:pt x="2353" y="17743"/>
                      </a:lnTo>
                      <a:cubicBezTo>
                        <a:pt x="2353" y="17743"/>
                        <a:pt x="1539" y="14407"/>
                        <a:pt x="156" y="9606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5" name="Freeform: Shape 1034">
                  <a:extLst>
                    <a:ext uri="{FF2B5EF4-FFF2-40B4-BE49-F238E27FC236}">
                      <a16:creationId xmlns:a16="http://schemas.microsoft.com/office/drawing/2014/main" id="{E855AA9A-F19C-F323-D5A5-EF509C3DE4A4}"/>
                    </a:ext>
                  </a:extLst>
                </p:cNvPr>
                <p:cNvSpPr/>
                <p:nvPr/>
              </p:nvSpPr>
              <p:spPr>
                <a:xfrm>
                  <a:off x="6551980" y="2602666"/>
                  <a:ext cx="151502" cy="85271"/>
                </a:xfrm>
                <a:custGeom>
                  <a:avLst/>
                  <a:gdLst>
                    <a:gd name="connsiteX0" fmla="*/ 6753 w 151502"/>
                    <a:gd name="connsiteY0" fmla="*/ 16843 h 85271"/>
                    <a:gd name="connsiteX1" fmla="*/ 33848 w 151502"/>
                    <a:gd name="connsiteY1" fmla="*/ 37591 h 85271"/>
                    <a:gd name="connsiteX2" fmla="*/ 38730 w 151502"/>
                    <a:gd name="connsiteY2" fmla="*/ 56224 h 85271"/>
                    <a:gd name="connsiteX3" fmla="*/ 132870 w 151502"/>
                    <a:gd name="connsiteY3" fmla="*/ 85271 h 85271"/>
                    <a:gd name="connsiteX4" fmla="*/ 124733 w 151502"/>
                    <a:gd name="connsiteY4" fmla="*/ 59560 h 85271"/>
                    <a:gd name="connsiteX5" fmla="*/ 151503 w 151502"/>
                    <a:gd name="connsiteY5" fmla="*/ 58176 h 85271"/>
                    <a:gd name="connsiteX6" fmla="*/ 146458 w 151502"/>
                    <a:gd name="connsiteY6" fmla="*/ 41903 h 85271"/>
                    <a:gd name="connsiteX7" fmla="*/ 0 w 151502"/>
                    <a:gd name="connsiteY7" fmla="*/ 0 h 85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502" h="85271">
                      <a:moveTo>
                        <a:pt x="6753" y="16843"/>
                      </a:moveTo>
                      <a:cubicBezTo>
                        <a:pt x="23515" y="23026"/>
                        <a:pt x="30593" y="26118"/>
                        <a:pt x="33848" y="37591"/>
                      </a:cubicBezTo>
                      <a:cubicBezTo>
                        <a:pt x="37672" y="50691"/>
                        <a:pt x="38730" y="56224"/>
                        <a:pt x="38730" y="56224"/>
                      </a:cubicBezTo>
                      <a:lnTo>
                        <a:pt x="132870" y="85271"/>
                      </a:lnTo>
                      <a:cubicBezTo>
                        <a:pt x="132870" y="85271"/>
                        <a:pt x="126361" y="65988"/>
                        <a:pt x="124733" y="59560"/>
                      </a:cubicBezTo>
                      <a:cubicBezTo>
                        <a:pt x="123106" y="53132"/>
                        <a:pt x="135067" y="52074"/>
                        <a:pt x="151503" y="58176"/>
                      </a:cubicBezTo>
                      <a:lnTo>
                        <a:pt x="146458" y="419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6" name="Freeform: Shape 1035">
                  <a:extLst>
                    <a:ext uri="{FF2B5EF4-FFF2-40B4-BE49-F238E27FC236}">
                      <a16:creationId xmlns:a16="http://schemas.microsoft.com/office/drawing/2014/main" id="{05FD2D93-A1C0-4397-2162-A1B420399005}"/>
                    </a:ext>
                  </a:extLst>
                </p:cNvPr>
                <p:cNvSpPr/>
                <p:nvPr/>
              </p:nvSpPr>
              <p:spPr>
                <a:xfrm>
                  <a:off x="6554667" y="2637893"/>
                  <a:ext cx="168831" cy="62656"/>
                </a:xfrm>
                <a:custGeom>
                  <a:avLst/>
                  <a:gdLst>
                    <a:gd name="connsiteX0" fmla="*/ 4066 w 168831"/>
                    <a:gd name="connsiteY0" fmla="*/ 17905 h 62656"/>
                    <a:gd name="connsiteX1" fmla="*/ 161 w 168831"/>
                    <a:gd name="connsiteY1" fmla="*/ 4317 h 62656"/>
                    <a:gd name="connsiteX2" fmla="*/ 45970 w 168831"/>
                    <a:gd name="connsiteY2" fmla="*/ 9769 h 62656"/>
                    <a:gd name="connsiteX3" fmla="*/ 109598 w 168831"/>
                    <a:gd name="connsiteY3" fmla="*/ 23845 h 62656"/>
                    <a:gd name="connsiteX4" fmla="*/ 164926 w 168831"/>
                    <a:gd name="connsiteY4" fmla="*/ 49149 h 62656"/>
                    <a:gd name="connsiteX5" fmla="*/ 168832 w 168831"/>
                    <a:gd name="connsiteY5" fmla="*/ 62656 h 62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831" h="62656">
                      <a:moveTo>
                        <a:pt x="4066" y="17905"/>
                      </a:moveTo>
                      <a:cubicBezTo>
                        <a:pt x="4066" y="17905"/>
                        <a:pt x="2358" y="11803"/>
                        <a:pt x="161" y="4317"/>
                      </a:cubicBezTo>
                      <a:cubicBezTo>
                        <a:pt x="-2036" y="-3169"/>
                        <a:pt x="18549" y="-646"/>
                        <a:pt x="45970" y="9769"/>
                      </a:cubicBezTo>
                      <a:lnTo>
                        <a:pt x="109598" y="23845"/>
                      </a:lnTo>
                      <a:cubicBezTo>
                        <a:pt x="137018" y="34260"/>
                        <a:pt x="162811" y="41664"/>
                        <a:pt x="164926" y="49149"/>
                      </a:cubicBezTo>
                      <a:lnTo>
                        <a:pt x="168832" y="62656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7" name="Freeform: Shape 1036">
                  <a:extLst>
                    <a:ext uri="{FF2B5EF4-FFF2-40B4-BE49-F238E27FC236}">
                      <a16:creationId xmlns:a16="http://schemas.microsoft.com/office/drawing/2014/main" id="{EF9D12B5-ACD0-6EF7-96D9-CF8266457898}"/>
                    </a:ext>
                  </a:extLst>
                </p:cNvPr>
                <p:cNvSpPr/>
                <p:nvPr/>
              </p:nvSpPr>
              <p:spPr>
                <a:xfrm>
                  <a:off x="6750882" y="2372564"/>
                  <a:ext cx="558436" cy="619973"/>
                </a:xfrm>
                <a:custGeom>
                  <a:avLst/>
                  <a:gdLst>
                    <a:gd name="connsiteX0" fmla="*/ 510200 w 558436"/>
                    <a:gd name="connsiteY0" fmla="*/ 135799 h 619973"/>
                    <a:gd name="connsiteX1" fmla="*/ 402146 w 558436"/>
                    <a:gd name="connsiteY1" fmla="*/ 0 h 619973"/>
                    <a:gd name="connsiteX2" fmla="*/ 381154 w 558436"/>
                    <a:gd name="connsiteY2" fmla="*/ 209598 h 619973"/>
                    <a:gd name="connsiteX3" fmla="*/ 413700 w 558436"/>
                    <a:gd name="connsiteY3" fmla="*/ 383720 h 619973"/>
                    <a:gd name="connsiteX4" fmla="*/ 226559 w 558436"/>
                    <a:gd name="connsiteY4" fmla="*/ 488275 h 619973"/>
                    <a:gd name="connsiteX5" fmla="*/ 189700 w 558436"/>
                    <a:gd name="connsiteY5" fmla="*/ 484777 h 619973"/>
                    <a:gd name="connsiteX6" fmla="*/ 121679 w 558436"/>
                    <a:gd name="connsiteY6" fmla="*/ 480546 h 619973"/>
                    <a:gd name="connsiteX7" fmla="*/ 132663 w 558436"/>
                    <a:gd name="connsiteY7" fmla="*/ 515614 h 619973"/>
                    <a:gd name="connsiteX8" fmla="*/ 10615 w 558436"/>
                    <a:gd name="connsiteY8" fmla="*/ 529365 h 619973"/>
                    <a:gd name="connsiteX9" fmla="*/ 362 w 558436"/>
                    <a:gd name="connsiteY9" fmla="*/ 533677 h 619973"/>
                    <a:gd name="connsiteX10" fmla="*/ 3780 w 558436"/>
                    <a:gd name="connsiteY10" fmla="*/ 542953 h 619973"/>
                    <a:gd name="connsiteX11" fmla="*/ 11916 w 558436"/>
                    <a:gd name="connsiteY11" fmla="*/ 549950 h 619973"/>
                    <a:gd name="connsiteX12" fmla="*/ 14520 w 558436"/>
                    <a:gd name="connsiteY12" fmla="*/ 566224 h 619973"/>
                    <a:gd name="connsiteX13" fmla="*/ 26969 w 558436"/>
                    <a:gd name="connsiteY13" fmla="*/ 586891 h 619973"/>
                    <a:gd name="connsiteX14" fmla="*/ 47392 w 558436"/>
                    <a:gd name="connsiteY14" fmla="*/ 605523 h 619973"/>
                    <a:gd name="connsiteX15" fmla="*/ 139254 w 558436"/>
                    <a:gd name="connsiteY15" fmla="*/ 617484 h 619973"/>
                    <a:gd name="connsiteX16" fmla="*/ 195640 w 558436"/>
                    <a:gd name="connsiteY16" fmla="*/ 600072 h 619973"/>
                    <a:gd name="connsiteX17" fmla="*/ 330382 w 558436"/>
                    <a:gd name="connsiteY17" fmla="*/ 556704 h 619973"/>
                    <a:gd name="connsiteX18" fmla="*/ 557555 w 558436"/>
                    <a:gd name="connsiteY18" fmla="*/ 437585 h 619973"/>
                    <a:gd name="connsiteX19" fmla="*/ 510200 w 558436"/>
                    <a:gd name="connsiteY19" fmla="*/ 135799 h 619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58436" h="619973">
                      <a:moveTo>
                        <a:pt x="510200" y="135799"/>
                      </a:moveTo>
                      <a:cubicBezTo>
                        <a:pt x="493031" y="29536"/>
                        <a:pt x="461787" y="11717"/>
                        <a:pt x="402146" y="0"/>
                      </a:cubicBezTo>
                      <a:cubicBezTo>
                        <a:pt x="348038" y="84213"/>
                        <a:pt x="381154" y="209598"/>
                        <a:pt x="381154" y="209598"/>
                      </a:cubicBezTo>
                      <a:lnTo>
                        <a:pt x="413700" y="383720"/>
                      </a:lnTo>
                      <a:cubicBezTo>
                        <a:pt x="403773" y="391857"/>
                        <a:pt x="252515" y="479488"/>
                        <a:pt x="226559" y="488275"/>
                      </a:cubicBezTo>
                      <a:cubicBezTo>
                        <a:pt x="217120" y="491530"/>
                        <a:pt x="199220" y="488275"/>
                        <a:pt x="189700" y="484777"/>
                      </a:cubicBezTo>
                      <a:cubicBezTo>
                        <a:pt x="164152" y="476640"/>
                        <a:pt x="146332" y="479162"/>
                        <a:pt x="121679" y="480546"/>
                      </a:cubicBezTo>
                      <a:lnTo>
                        <a:pt x="132663" y="515614"/>
                      </a:lnTo>
                      <a:cubicBezTo>
                        <a:pt x="93445" y="529284"/>
                        <a:pt x="51867" y="528470"/>
                        <a:pt x="10615" y="529365"/>
                      </a:cubicBezTo>
                      <a:cubicBezTo>
                        <a:pt x="6709" y="529365"/>
                        <a:pt x="1908" y="530016"/>
                        <a:pt x="362" y="533677"/>
                      </a:cubicBezTo>
                      <a:cubicBezTo>
                        <a:pt x="-720" y="537184"/>
                        <a:pt x="680" y="540984"/>
                        <a:pt x="3780" y="542953"/>
                      </a:cubicBezTo>
                      <a:cubicBezTo>
                        <a:pt x="6823" y="544873"/>
                        <a:pt x="9565" y="547233"/>
                        <a:pt x="11916" y="549950"/>
                      </a:cubicBezTo>
                      <a:cubicBezTo>
                        <a:pt x="14927" y="554588"/>
                        <a:pt x="13706" y="560691"/>
                        <a:pt x="14520" y="566224"/>
                      </a:cubicBezTo>
                      <a:cubicBezTo>
                        <a:pt x="16579" y="574173"/>
                        <a:pt x="20907" y="581350"/>
                        <a:pt x="26969" y="586891"/>
                      </a:cubicBezTo>
                      <a:cubicBezTo>
                        <a:pt x="32868" y="594034"/>
                        <a:pt x="39743" y="600308"/>
                        <a:pt x="47392" y="605523"/>
                      </a:cubicBezTo>
                      <a:cubicBezTo>
                        <a:pt x="72534" y="620901"/>
                        <a:pt x="110938" y="622366"/>
                        <a:pt x="139254" y="617484"/>
                      </a:cubicBezTo>
                      <a:cubicBezTo>
                        <a:pt x="158570" y="613513"/>
                        <a:pt x="177455" y="607679"/>
                        <a:pt x="195640" y="600072"/>
                      </a:cubicBezTo>
                      <a:cubicBezTo>
                        <a:pt x="212808" y="593481"/>
                        <a:pt x="317689" y="561179"/>
                        <a:pt x="330382" y="556704"/>
                      </a:cubicBezTo>
                      <a:cubicBezTo>
                        <a:pt x="423057" y="523100"/>
                        <a:pt x="550557" y="481766"/>
                        <a:pt x="557555" y="437585"/>
                      </a:cubicBezTo>
                      <a:cubicBezTo>
                        <a:pt x="564552" y="393403"/>
                        <a:pt x="528181" y="247596"/>
                        <a:pt x="510200" y="135799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D8A6B0C0-5D42-230E-B4C6-A8E4D1B5EE5B}"/>
                    </a:ext>
                  </a:extLst>
                </p:cNvPr>
                <p:cNvSpPr/>
                <p:nvPr/>
              </p:nvSpPr>
              <p:spPr>
                <a:xfrm>
                  <a:off x="7113769" y="2365404"/>
                  <a:ext cx="195758" cy="437584"/>
                </a:xfrm>
                <a:custGeom>
                  <a:avLst/>
                  <a:gdLst>
                    <a:gd name="connsiteX0" fmla="*/ 40398 w 195758"/>
                    <a:gd name="connsiteY0" fmla="*/ 0 h 437584"/>
                    <a:gd name="connsiteX1" fmla="*/ 140152 w 195758"/>
                    <a:gd name="connsiteY1" fmla="*/ 85515 h 437584"/>
                    <a:gd name="connsiteX2" fmla="*/ 195644 w 195758"/>
                    <a:gd name="connsiteY2" fmla="*/ 437585 h 437584"/>
                    <a:gd name="connsiteX3" fmla="*/ 50976 w 195758"/>
                    <a:gd name="connsiteY3" fmla="*/ 390881 h 437584"/>
                    <a:gd name="connsiteX4" fmla="*/ 14524 w 195758"/>
                    <a:gd name="connsiteY4" fmla="*/ 218141 h 437584"/>
                    <a:gd name="connsiteX5" fmla="*/ 40398 w 195758"/>
                    <a:gd name="connsiteY5" fmla="*/ 0 h 437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5758" h="437584">
                      <a:moveTo>
                        <a:pt x="40398" y="0"/>
                      </a:moveTo>
                      <a:cubicBezTo>
                        <a:pt x="110454" y="28478"/>
                        <a:pt x="121275" y="31326"/>
                        <a:pt x="140152" y="85515"/>
                      </a:cubicBezTo>
                      <a:cubicBezTo>
                        <a:pt x="158460" y="137996"/>
                        <a:pt x="198166" y="375096"/>
                        <a:pt x="195644" y="437585"/>
                      </a:cubicBezTo>
                      <a:cubicBezTo>
                        <a:pt x="154391" y="402760"/>
                        <a:pt x="98005" y="391287"/>
                        <a:pt x="50976" y="390881"/>
                      </a:cubicBezTo>
                      <a:lnTo>
                        <a:pt x="14524" y="218141"/>
                      </a:lnTo>
                      <a:cubicBezTo>
                        <a:pt x="3702" y="171031"/>
                        <a:pt x="-22009" y="73229"/>
                        <a:pt x="40398" y="0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8314705C-BD9E-8A4C-9E8C-742843AA067F}"/>
                    </a:ext>
                  </a:extLst>
                </p:cNvPr>
                <p:cNvSpPr/>
                <p:nvPr/>
              </p:nvSpPr>
              <p:spPr>
                <a:xfrm>
                  <a:off x="7148923" y="2719775"/>
                  <a:ext cx="169778" cy="138377"/>
                </a:xfrm>
                <a:custGeom>
                  <a:avLst/>
                  <a:gdLst>
                    <a:gd name="connsiteX0" fmla="*/ 10452 w 169778"/>
                    <a:gd name="connsiteY0" fmla="*/ 13972 h 138377"/>
                    <a:gd name="connsiteX1" fmla="*/ 10452 w 169778"/>
                    <a:gd name="connsiteY1" fmla="*/ 30245 h 138377"/>
                    <a:gd name="connsiteX2" fmla="*/ 200 w 169778"/>
                    <a:gd name="connsiteY2" fmla="*/ 46518 h 138377"/>
                    <a:gd name="connsiteX3" fmla="*/ 93607 w 169778"/>
                    <a:gd name="connsiteY3" fmla="*/ 68324 h 138377"/>
                    <a:gd name="connsiteX4" fmla="*/ 129002 w 169778"/>
                    <a:gd name="connsiteY4" fmla="*/ 126419 h 138377"/>
                    <a:gd name="connsiteX5" fmla="*/ 120865 w 169778"/>
                    <a:gd name="connsiteY5" fmla="*/ 131870 h 138377"/>
                    <a:gd name="connsiteX6" fmla="*/ 148041 w 169778"/>
                    <a:gd name="connsiteY6" fmla="*/ 130324 h 138377"/>
                    <a:gd name="connsiteX7" fmla="*/ 168952 w 169778"/>
                    <a:gd name="connsiteY7" fmla="*/ 53352 h 138377"/>
                    <a:gd name="connsiteX8" fmla="*/ 155934 w 169778"/>
                    <a:gd name="connsiteY8" fmla="*/ 8927 h 138377"/>
                    <a:gd name="connsiteX9" fmla="*/ 10452 w 169778"/>
                    <a:gd name="connsiteY9" fmla="*/ 13972 h 13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778" h="138377">
                      <a:moveTo>
                        <a:pt x="10452" y="13972"/>
                      </a:moveTo>
                      <a:cubicBezTo>
                        <a:pt x="6383" y="16006"/>
                        <a:pt x="12648" y="22108"/>
                        <a:pt x="10452" y="30245"/>
                      </a:cubicBezTo>
                      <a:cubicBezTo>
                        <a:pt x="8255" y="38381"/>
                        <a:pt x="-1509" y="42205"/>
                        <a:pt x="200" y="46518"/>
                      </a:cubicBezTo>
                      <a:cubicBezTo>
                        <a:pt x="200" y="46518"/>
                        <a:pt x="56423" y="40090"/>
                        <a:pt x="93607" y="68324"/>
                      </a:cubicBezTo>
                      <a:cubicBezTo>
                        <a:pt x="130791" y="96558"/>
                        <a:pt x="129002" y="126419"/>
                        <a:pt x="129002" y="126419"/>
                      </a:cubicBezTo>
                      <a:lnTo>
                        <a:pt x="120865" y="131870"/>
                      </a:lnTo>
                      <a:cubicBezTo>
                        <a:pt x="120865" y="131870"/>
                        <a:pt x="131361" y="147493"/>
                        <a:pt x="148041" y="130324"/>
                      </a:cubicBezTo>
                      <a:cubicBezTo>
                        <a:pt x="164721" y="113156"/>
                        <a:pt x="172451" y="80610"/>
                        <a:pt x="168952" y="53352"/>
                      </a:cubicBezTo>
                      <a:cubicBezTo>
                        <a:pt x="165453" y="26095"/>
                        <a:pt x="168952" y="13239"/>
                        <a:pt x="155934" y="8927"/>
                      </a:cubicBezTo>
                      <a:cubicBezTo>
                        <a:pt x="142915" y="4615"/>
                        <a:pt x="63176" y="-11333"/>
                        <a:pt x="10452" y="13972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14D96CE3-41C5-97B1-8EDC-13CCE6414554}"/>
                    </a:ext>
                  </a:extLst>
                </p:cNvPr>
                <p:cNvSpPr/>
                <p:nvPr/>
              </p:nvSpPr>
              <p:spPr>
                <a:xfrm>
                  <a:off x="7158317" y="2736082"/>
                  <a:ext cx="113016" cy="26385"/>
                </a:xfrm>
                <a:custGeom>
                  <a:avLst/>
                  <a:gdLst>
                    <a:gd name="connsiteX0" fmla="*/ 0 w 113016"/>
                    <a:gd name="connsiteY0" fmla="*/ 16378 h 26385"/>
                    <a:gd name="connsiteX1" fmla="*/ 0 w 113016"/>
                    <a:gd name="connsiteY1" fmla="*/ 16378 h 26385"/>
                    <a:gd name="connsiteX2" fmla="*/ 113017 w 113016"/>
                    <a:gd name="connsiteY2" fmla="*/ 26386 h 26385"/>
                    <a:gd name="connsiteX3" fmla="*/ 1139 w 113016"/>
                    <a:gd name="connsiteY3" fmla="*/ 8079 h 26385"/>
                    <a:gd name="connsiteX4" fmla="*/ 1139 w 113016"/>
                    <a:gd name="connsiteY4" fmla="*/ 8079 h 26385"/>
                    <a:gd name="connsiteX5" fmla="*/ 1139 w 113016"/>
                    <a:gd name="connsiteY5" fmla="*/ 14262 h 26385"/>
                    <a:gd name="connsiteX6" fmla="*/ 0 w 113016"/>
                    <a:gd name="connsiteY6" fmla="*/ 16378 h 2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3016" h="26385">
                      <a:moveTo>
                        <a:pt x="0" y="16378"/>
                      </a:moveTo>
                      <a:lnTo>
                        <a:pt x="0" y="16378"/>
                      </a:lnTo>
                      <a:cubicBezTo>
                        <a:pt x="14727" y="6614"/>
                        <a:pt x="77704" y="-1116"/>
                        <a:pt x="113017" y="26386"/>
                      </a:cubicBezTo>
                      <a:cubicBezTo>
                        <a:pt x="96744" y="5475"/>
                        <a:pt x="53864" y="-10229"/>
                        <a:pt x="1139" y="8079"/>
                      </a:cubicBezTo>
                      <a:lnTo>
                        <a:pt x="1139" y="8079"/>
                      </a:lnTo>
                      <a:cubicBezTo>
                        <a:pt x="1578" y="10113"/>
                        <a:pt x="1578" y="12228"/>
                        <a:pt x="1139" y="14262"/>
                      </a:cubicBezTo>
                      <a:cubicBezTo>
                        <a:pt x="814" y="14995"/>
                        <a:pt x="431" y="15702"/>
                        <a:pt x="0" y="16378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38460104-CD1C-ADA0-8B9E-F03EFBFD8E32}"/>
                    </a:ext>
                  </a:extLst>
                </p:cNvPr>
                <p:cNvSpPr/>
                <p:nvPr/>
              </p:nvSpPr>
              <p:spPr>
                <a:xfrm>
                  <a:off x="7222758" y="2757830"/>
                  <a:ext cx="77378" cy="59722"/>
                </a:xfrm>
                <a:custGeom>
                  <a:avLst/>
                  <a:gdLst>
                    <a:gd name="connsiteX0" fmla="*/ 77379 w 77378"/>
                    <a:gd name="connsiteY0" fmla="*/ 59722 h 59722"/>
                    <a:gd name="connsiteX1" fmla="*/ 0 w 77378"/>
                    <a:gd name="connsiteY1" fmla="*/ 0 h 59722"/>
                    <a:gd name="connsiteX2" fmla="*/ 77379 w 77378"/>
                    <a:gd name="connsiteY2" fmla="*/ 59722 h 59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378" h="59722">
                      <a:moveTo>
                        <a:pt x="77379" y="59722"/>
                      </a:moveTo>
                      <a:cubicBezTo>
                        <a:pt x="67940" y="32709"/>
                        <a:pt x="33686" y="6509"/>
                        <a:pt x="0" y="0"/>
                      </a:cubicBezTo>
                      <a:cubicBezTo>
                        <a:pt x="40602" y="4801"/>
                        <a:pt x="70544" y="20748"/>
                        <a:pt x="77379" y="59722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614" name="Graphic 4">
              <a:extLst>
                <a:ext uri="{FF2B5EF4-FFF2-40B4-BE49-F238E27FC236}">
                  <a16:creationId xmlns:a16="http://schemas.microsoft.com/office/drawing/2014/main" id="{CBC29B8F-CBFB-5796-54DB-096773E31021}"/>
                </a:ext>
              </a:extLst>
            </p:cNvPr>
            <p:cNvGrpSpPr/>
            <p:nvPr/>
          </p:nvGrpSpPr>
          <p:grpSpPr>
            <a:xfrm>
              <a:off x="6376232" y="1999648"/>
              <a:ext cx="277476" cy="292740"/>
              <a:chOff x="6376232" y="1999648"/>
              <a:chExt cx="277476" cy="292740"/>
            </a:xfrm>
          </p:grpSpPr>
          <p:sp>
            <p:nvSpPr>
              <p:cNvPr id="1017" name="Freeform: Shape 1016">
                <a:extLst>
                  <a:ext uri="{FF2B5EF4-FFF2-40B4-BE49-F238E27FC236}">
                    <a16:creationId xmlns:a16="http://schemas.microsoft.com/office/drawing/2014/main" id="{5322A3D6-E11A-354F-BF2E-6E204926FA99}"/>
                  </a:ext>
                </a:extLst>
              </p:cNvPr>
              <p:cNvSpPr/>
              <p:nvPr/>
            </p:nvSpPr>
            <p:spPr>
              <a:xfrm>
                <a:off x="6376232" y="1999648"/>
                <a:ext cx="132755" cy="188374"/>
              </a:xfrm>
              <a:custGeom>
                <a:avLst/>
                <a:gdLst>
                  <a:gd name="connsiteX0" fmla="*/ 74692 w 132755"/>
                  <a:gd name="connsiteY0" fmla="*/ 912 h 188374"/>
                  <a:gd name="connsiteX1" fmla="*/ 98288 w 132755"/>
                  <a:gd name="connsiteY1" fmla="*/ 7584 h 188374"/>
                  <a:gd name="connsiteX2" fmla="*/ 117409 w 132755"/>
                  <a:gd name="connsiteY2" fmla="*/ 20114 h 188374"/>
                  <a:gd name="connsiteX3" fmla="*/ 129777 w 132755"/>
                  <a:gd name="connsiteY3" fmla="*/ 38584 h 188374"/>
                  <a:gd name="connsiteX4" fmla="*/ 132218 w 132755"/>
                  <a:gd name="connsiteY4" fmla="*/ 62018 h 188374"/>
                  <a:gd name="connsiteX5" fmla="*/ 126522 w 132755"/>
                  <a:gd name="connsiteY5" fmla="*/ 79837 h 188374"/>
                  <a:gd name="connsiteX6" fmla="*/ 116270 w 132755"/>
                  <a:gd name="connsiteY6" fmla="*/ 92611 h 188374"/>
                  <a:gd name="connsiteX7" fmla="*/ 103577 w 132755"/>
                  <a:gd name="connsiteY7" fmla="*/ 102375 h 188374"/>
                  <a:gd name="connsiteX8" fmla="*/ 90884 w 132755"/>
                  <a:gd name="connsiteY8" fmla="*/ 110511 h 188374"/>
                  <a:gd name="connsiteX9" fmla="*/ 80144 w 132755"/>
                  <a:gd name="connsiteY9" fmla="*/ 118648 h 188374"/>
                  <a:gd name="connsiteX10" fmla="*/ 73797 w 132755"/>
                  <a:gd name="connsiteY10" fmla="*/ 128737 h 188374"/>
                  <a:gd name="connsiteX11" fmla="*/ 70787 w 132755"/>
                  <a:gd name="connsiteY11" fmla="*/ 133457 h 188374"/>
                  <a:gd name="connsiteX12" fmla="*/ 65823 w 132755"/>
                  <a:gd name="connsiteY12" fmla="*/ 134921 h 188374"/>
                  <a:gd name="connsiteX13" fmla="*/ 45889 w 132755"/>
                  <a:gd name="connsiteY13" fmla="*/ 132236 h 188374"/>
                  <a:gd name="connsiteX14" fmla="*/ 41007 w 132755"/>
                  <a:gd name="connsiteY14" fmla="*/ 129470 h 188374"/>
                  <a:gd name="connsiteX15" fmla="*/ 39705 w 132755"/>
                  <a:gd name="connsiteY15" fmla="*/ 124181 h 188374"/>
                  <a:gd name="connsiteX16" fmla="*/ 46458 w 132755"/>
                  <a:gd name="connsiteY16" fmla="*/ 106769 h 188374"/>
                  <a:gd name="connsiteX17" fmla="*/ 57524 w 132755"/>
                  <a:gd name="connsiteY17" fmla="*/ 94157 h 188374"/>
                  <a:gd name="connsiteX18" fmla="*/ 70543 w 132755"/>
                  <a:gd name="connsiteY18" fmla="*/ 84556 h 188374"/>
                  <a:gd name="connsiteX19" fmla="*/ 83236 w 132755"/>
                  <a:gd name="connsiteY19" fmla="*/ 76419 h 188374"/>
                  <a:gd name="connsiteX20" fmla="*/ 93081 w 132755"/>
                  <a:gd name="connsiteY20" fmla="*/ 68283 h 188374"/>
                  <a:gd name="connsiteX21" fmla="*/ 97882 w 132755"/>
                  <a:gd name="connsiteY21" fmla="*/ 58600 h 188374"/>
                  <a:gd name="connsiteX22" fmla="*/ 91698 w 132755"/>
                  <a:gd name="connsiteY22" fmla="*/ 41107 h 188374"/>
                  <a:gd name="connsiteX23" fmla="*/ 70217 w 132755"/>
                  <a:gd name="connsiteY23" fmla="*/ 31668 h 188374"/>
                  <a:gd name="connsiteX24" fmla="*/ 34742 w 132755"/>
                  <a:gd name="connsiteY24" fmla="*/ 49731 h 188374"/>
                  <a:gd name="connsiteX25" fmla="*/ 31406 w 132755"/>
                  <a:gd name="connsiteY25" fmla="*/ 53637 h 188374"/>
                  <a:gd name="connsiteX26" fmla="*/ 26280 w 132755"/>
                  <a:gd name="connsiteY26" fmla="*/ 54451 h 188374"/>
                  <a:gd name="connsiteX27" fmla="*/ 5043 w 132755"/>
                  <a:gd name="connsiteY27" fmla="*/ 51603 h 188374"/>
                  <a:gd name="connsiteX28" fmla="*/ 1219 w 132755"/>
                  <a:gd name="connsiteY28" fmla="*/ 49487 h 188374"/>
                  <a:gd name="connsiteX29" fmla="*/ 80 w 132755"/>
                  <a:gd name="connsiteY29" fmla="*/ 45093 h 188374"/>
                  <a:gd name="connsiteX30" fmla="*/ 8216 w 132755"/>
                  <a:gd name="connsiteY30" fmla="*/ 27030 h 188374"/>
                  <a:gd name="connsiteX31" fmla="*/ 24978 w 132755"/>
                  <a:gd name="connsiteY31" fmla="*/ 11652 h 188374"/>
                  <a:gd name="connsiteX32" fmla="*/ 47923 w 132755"/>
                  <a:gd name="connsiteY32" fmla="*/ 1807 h 188374"/>
                  <a:gd name="connsiteX33" fmla="*/ 74692 w 132755"/>
                  <a:gd name="connsiteY33" fmla="*/ 912 h 188374"/>
                  <a:gd name="connsiteX34" fmla="*/ 65254 w 132755"/>
                  <a:gd name="connsiteY34" fmla="*/ 151357 h 188374"/>
                  <a:gd name="connsiteX35" fmla="*/ 69973 w 132755"/>
                  <a:gd name="connsiteY35" fmla="*/ 154123 h 188374"/>
                  <a:gd name="connsiteX36" fmla="*/ 71356 w 132755"/>
                  <a:gd name="connsiteY36" fmla="*/ 159412 h 188374"/>
                  <a:gd name="connsiteX37" fmla="*/ 68590 w 132755"/>
                  <a:gd name="connsiteY37" fmla="*/ 182195 h 188374"/>
                  <a:gd name="connsiteX38" fmla="*/ 60518 w 132755"/>
                  <a:gd name="connsiteY38" fmla="*/ 188306 h 188374"/>
                  <a:gd name="connsiteX39" fmla="*/ 60453 w 132755"/>
                  <a:gd name="connsiteY39" fmla="*/ 188297 h 188374"/>
                  <a:gd name="connsiteX40" fmla="*/ 37834 w 132755"/>
                  <a:gd name="connsiteY40" fmla="*/ 185287 h 188374"/>
                  <a:gd name="connsiteX41" fmla="*/ 31723 w 132755"/>
                  <a:gd name="connsiteY41" fmla="*/ 177213 h 188374"/>
                  <a:gd name="connsiteX42" fmla="*/ 31731 w 132755"/>
                  <a:gd name="connsiteY42" fmla="*/ 177150 h 188374"/>
                  <a:gd name="connsiteX43" fmla="*/ 34823 w 132755"/>
                  <a:gd name="connsiteY43" fmla="*/ 154123 h 188374"/>
                  <a:gd name="connsiteX44" fmla="*/ 37590 w 132755"/>
                  <a:gd name="connsiteY44" fmla="*/ 149404 h 188374"/>
                  <a:gd name="connsiteX45" fmla="*/ 42878 w 132755"/>
                  <a:gd name="connsiteY45" fmla="*/ 147940 h 18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32755" h="188374">
                    <a:moveTo>
                      <a:pt x="74692" y="912"/>
                    </a:moveTo>
                    <a:cubicBezTo>
                      <a:pt x="82837" y="2012"/>
                      <a:pt x="90778" y="4258"/>
                      <a:pt x="98288" y="7584"/>
                    </a:cubicBezTo>
                    <a:cubicBezTo>
                      <a:pt x="105335" y="10635"/>
                      <a:pt x="111803" y="14873"/>
                      <a:pt x="117409" y="20114"/>
                    </a:cubicBezTo>
                    <a:cubicBezTo>
                      <a:pt x="122779" y="25336"/>
                      <a:pt x="126994" y="31629"/>
                      <a:pt x="129777" y="38584"/>
                    </a:cubicBezTo>
                    <a:cubicBezTo>
                      <a:pt x="132584" y="46057"/>
                      <a:pt x="133430" y="54127"/>
                      <a:pt x="132218" y="62018"/>
                    </a:cubicBezTo>
                    <a:cubicBezTo>
                      <a:pt x="131502" y="68271"/>
                      <a:pt x="129565" y="74325"/>
                      <a:pt x="126522" y="79837"/>
                    </a:cubicBezTo>
                    <a:cubicBezTo>
                      <a:pt x="123715" y="84552"/>
                      <a:pt x="120265" y="88851"/>
                      <a:pt x="116270" y="92611"/>
                    </a:cubicBezTo>
                    <a:cubicBezTo>
                      <a:pt x="112332" y="96233"/>
                      <a:pt x="108085" y="99500"/>
                      <a:pt x="103577" y="102375"/>
                    </a:cubicBezTo>
                    <a:lnTo>
                      <a:pt x="90884" y="110511"/>
                    </a:lnTo>
                    <a:cubicBezTo>
                      <a:pt x="87060" y="112882"/>
                      <a:pt x="83464" y="115606"/>
                      <a:pt x="80144" y="118648"/>
                    </a:cubicBezTo>
                    <a:cubicBezTo>
                      <a:pt x="77141" y="121367"/>
                      <a:pt x="74953" y="124857"/>
                      <a:pt x="73797" y="128737"/>
                    </a:cubicBezTo>
                    <a:cubicBezTo>
                      <a:pt x="73252" y="130559"/>
                      <a:pt x="72211" y="132193"/>
                      <a:pt x="70787" y="133457"/>
                    </a:cubicBezTo>
                    <a:cubicBezTo>
                      <a:pt x="69428" y="134657"/>
                      <a:pt x="67614" y="135194"/>
                      <a:pt x="65823" y="134921"/>
                    </a:cubicBezTo>
                    <a:lnTo>
                      <a:pt x="45889" y="132236"/>
                    </a:lnTo>
                    <a:cubicBezTo>
                      <a:pt x="43960" y="131981"/>
                      <a:pt x="42211" y="130990"/>
                      <a:pt x="41007" y="129470"/>
                    </a:cubicBezTo>
                    <a:cubicBezTo>
                      <a:pt x="39754" y="128015"/>
                      <a:pt x="39274" y="126051"/>
                      <a:pt x="39705" y="124181"/>
                    </a:cubicBezTo>
                    <a:cubicBezTo>
                      <a:pt x="40771" y="117983"/>
                      <a:pt x="43066" y="112061"/>
                      <a:pt x="46458" y="106769"/>
                    </a:cubicBezTo>
                    <a:cubicBezTo>
                      <a:pt x="49575" y="102096"/>
                      <a:pt x="53293" y="97855"/>
                      <a:pt x="57524" y="94157"/>
                    </a:cubicBezTo>
                    <a:cubicBezTo>
                      <a:pt x="61568" y="90576"/>
                      <a:pt x="65929" y="87363"/>
                      <a:pt x="70543" y="84556"/>
                    </a:cubicBezTo>
                    <a:cubicBezTo>
                      <a:pt x="75099" y="81789"/>
                      <a:pt x="79330" y="79077"/>
                      <a:pt x="83236" y="76419"/>
                    </a:cubicBezTo>
                    <a:cubicBezTo>
                      <a:pt x="86816" y="74085"/>
                      <a:pt x="90111" y="71355"/>
                      <a:pt x="93081" y="68283"/>
                    </a:cubicBezTo>
                    <a:cubicBezTo>
                      <a:pt x="95733" y="65696"/>
                      <a:pt x="97434" y="62280"/>
                      <a:pt x="97882" y="58600"/>
                    </a:cubicBezTo>
                    <a:cubicBezTo>
                      <a:pt x="98825" y="52106"/>
                      <a:pt x="96515" y="45565"/>
                      <a:pt x="91698" y="41107"/>
                    </a:cubicBezTo>
                    <a:cubicBezTo>
                      <a:pt x="85766" y="35684"/>
                      <a:pt x="78224" y="32367"/>
                      <a:pt x="70217" y="31668"/>
                    </a:cubicBezTo>
                    <a:cubicBezTo>
                      <a:pt x="55775" y="29646"/>
                      <a:pt x="41601" y="36861"/>
                      <a:pt x="34742" y="49731"/>
                    </a:cubicBezTo>
                    <a:cubicBezTo>
                      <a:pt x="33855" y="51212"/>
                      <a:pt x="32732" y="52533"/>
                      <a:pt x="31406" y="53637"/>
                    </a:cubicBezTo>
                    <a:cubicBezTo>
                      <a:pt x="29876" y="54589"/>
                      <a:pt x="28029" y="54883"/>
                      <a:pt x="26280" y="54451"/>
                    </a:cubicBezTo>
                    <a:lnTo>
                      <a:pt x="5043" y="51603"/>
                    </a:lnTo>
                    <a:cubicBezTo>
                      <a:pt x="3546" y="51417"/>
                      <a:pt x="2171" y="50659"/>
                      <a:pt x="1219" y="49487"/>
                    </a:cubicBezTo>
                    <a:cubicBezTo>
                      <a:pt x="226" y="48253"/>
                      <a:pt x="-189" y="46653"/>
                      <a:pt x="80" y="45093"/>
                    </a:cubicBezTo>
                    <a:cubicBezTo>
                      <a:pt x="1301" y="38504"/>
                      <a:pt x="4091" y="32308"/>
                      <a:pt x="8216" y="27030"/>
                    </a:cubicBezTo>
                    <a:cubicBezTo>
                      <a:pt x="12879" y="20977"/>
                      <a:pt x="18550" y="15774"/>
                      <a:pt x="24978" y="11652"/>
                    </a:cubicBezTo>
                    <a:cubicBezTo>
                      <a:pt x="32057" y="7172"/>
                      <a:pt x="39803" y="3849"/>
                      <a:pt x="47923" y="1807"/>
                    </a:cubicBezTo>
                    <a:cubicBezTo>
                      <a:pt x="56702" y="-250"/>
                      <a:pt x="65799" y="-554"/>
                      <a:pt x="74692" y="912"/>
                    </a:cubicBezTo>
                    <a:close/>
                    <a:moveTo>
                      <a:pt x="65254" y="151357"/>
                    </a:moveTo>
                    <a:cubicBezTo>
                      <a:pt x="67125" y="151626"/>
                      <a:pt x="68826" y="152620"/>
                      <a:pt x="69973" y="154123"/>
                    </a:cubicBezTo>
                    <a:cubicBezTo>
                      <a:pt x="71145" y="155621"/>
                      <a:pt x="71641" y="157534"/>
                      <a:pt x="71356" y="159412"/>
                    </a:cubicBezTo>
                    <a:lnTo>
                      <a:pt x="68590" y="182195"/>
                    </a:lnTo>
                    <a:cubicBezTo>
                      <a:pt x="68045" y="186112"/>
                      <a:pt x="64432" y="188848"/>
                      <a:pt x="60518" y="188306"/>
                    </a:cubicBezTo>
                    <a:cubicBezTo>
                      <a:pt x="60494" y="188303"/>
                      <a:pt x="60478" y="188300"/>
                      <a:pt x="60453" y="188297"/>
                    </a:cubicBezTo>
                    <a:lnTo>
                      <a:pt x="37834" y="185287"/>
                    </a:lnTo>
                    <a:cubicBezTo>
                      <a:pt x="33920" y="184745"/>
                      <a:pt x="31178" y="181130"/>
                      <a:pt x="31723" y="177213"/>
                    </a:cubicBezTo>
                    <a:cubicBezTo>
                      <a:pt x="31723" y="177191"/>
                      <a:pt x="31731" y="177171"/>
                      <a:pt x="31731" y="177150"/>
                    </a:cubicBezTo>
                    <a:lnTo>
                      <a:pt x="34823" y="154123"/>
                    </a:lnTo>
                    <a:cubicBezTo>
                      <a:pt x="35027" y="152228"/>
                      <a:pt x="36035" y="150509"/>
                      <a:pt x="37590" y="149404"/>
                    </a:cubicBezTo>
                    <a:cubicBezTo>
                      <a:pt x="39078" y="148207"/>
                      <a:pt x="40991" y="147678"/>
                      <a:pt x="42878" y="14794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8" name="Freeform: Shape 1017">
                <a:extLst>
                  <a:ext uri="{FF2B5EF4-FFF2-40B4-BE49-F238E27FC236}">
                    <a16:creationId xmlns:a16="http://schemas.microsoft.com/office/drawing/2014/main" id="{52FFB66F-37F9-2FAC-444E-D052F00AE99F}"/>
                  </a:ext>
                </a:extLst>
              </p:cNvPr>
              <p:cNvSpPr/>
              <p:nvPr/>
            </p:nvSpPr>
            <p:spPr>
              <a:xfrm>
                <a:off x="6547454" y="2141805"/>
                <a:ext cx="106253" cy="150583"/>
              </a:xfrm>
              <a:custGeom>
                <a:avLst/>
                <a:gdLst>
                  <a:gd name="connsiteX0" fmla="*/ 32272 w 106253"/>
                  <a:gd name="connsiteY0" fmla="*/ 121648 h 150583"/>
                  <a:gd name="connsiteX1" fmla="*/ 35526 w 106253"/>
                  <a:gd name="connsiteY1" fmla="*/ 124740 h 150583"/>
                  <a:gd name="connsiteX2" fmla="*/ 35526 w 106253"/>
                  <a:gd name="connsiteY2" fmla="*/ 129215 h 150583"/>
                  <a:gd name="connsiteX3" fmla="*/ 28447 w 106253"/>
                  <a:gd name="connsiteY3" fmla="*/ 146953 h 150583"/>
                  <a:gd name="connsiteX4" fmla="*/ 25356 w 106253"/>
                  <a:gd name="connsiteY4" fmla="*/ 150126 h 150583"/>
                  <a:gd name="connsiteX5" fmla="*/ 20880 w 106253"/>
                  <a:gd name="connsiteY5" fmla="*/ 150126 h 150583"/>
                  <a:gd name="connsiteX6" fmla="*/ 3631 w 106253"/>
                  <a:gd name="connsiteY6" fmla="*/ 143535 h 150583"/>
                  <a:gd name="connsiteX7" fmla="*/ 458 w 106253"/>
                  <a:gd name="connsiteY7" fmla="*/ 140443 h 150583"/>
                  <a:gd name="connsiteX8" fmla="*/ 458 w 106253"/>
                  <a:gd name="connsiteY8" fmla="*/ 135968 h 150583"/>
                  <a:gd name="connsiteX9" fmla="*/ 7537 w 106253"/>
                  <a:gd name="connsiteY9" fmla="*/ 118231 h 150583"/>
                  <a:gd name="connsiteX10" fmla="*/ 10628 w 106253"/>
                  <a:gd name="connsiteY10" fmla="*/ 115057 h 150583"/>
                  <a:gd name="connsiteX11" fmla="*/ 15103 w 106253"/>
                  <a:gd name="connsiteY11" fmla="*/ 115057 h 150583"/>
                  <a:gd name="connsiteX12" fmla="*/ 69700 w 106253"/>
                  <a:gd name="connsiteY12" fmla="*/ 4156 h 150583"/>
                  <a:gd name="connsiteX13" fmla="*/ 87112 w 106253"/>
                  <a:gd name="connsiteY13" fmla="*/ 14082 h 150583"/>
                  <a:gd name="connsiteX14" fmla="*/ 99887 w 106253"/>
                  <a:gd name="connsiteY14" fmla="*/ 28159 h 150583"/>
                  <a:gd name="connsiteX15" fmla="*/ 105989 w 106253"/>
                  <a:gd name="connsiteY15" fmla="*/ 45245 h 150583"/>
                  <a:gd name="connsiteX16" fmla="*/ 103304 w 106253"/>
                  <a:gd name="connsiteY16" fmla="*/ 64366 h 150583"/>
                  <a:gd name="connsiteX17" fmla="*/ 95167 w 106253"/>
                  <a:gd name="connsiteY17" fmla="*/ 77304 h 150583"/>
                  <a:gd name="connsiteX18" fmla="*/ 84508 w 106253"/>
                  <a:gd name="connsiteY18" fmla="*/ 85440 h 150583"/>
                  <a:gd name="connsiteX19" fmla="*/ 72466 w 106253"/>
                  <a:gd name="connsiteY19" fmla="*/ 90729 h 150583"/>
                  <a:gd name="connsiteX20" fmla="*/ 60749 w 106253"/>
                  <a:gd name="connsiteY20" fmla="*/ 94634 h 150583"/>
                  <a:gd name="connsiteX21" fmla="*/ 50660 w 106253"/>
                  <a:gd name="connsiteY21" fmla="*/ 99110 h 150583"/>
                  <a:gd name="connsiteX22" fmla="*/ 43581 w 106253"/>
                  <a:gd name="connsiteY22" fmla="*/ 105863 h 150583"/>
                  <a:gd name="connsiteX23" fmla="*/ 40327 w 106253"/>
                  <a:gd name="connsiteY23" fmla="*/ 108955 h 150583"/>
                  <a:gd name="connsiteX24" fmla="*/ 36015 w 106253"/>
                  <a:gd name="connsiteY24" fmla="*/ 108955 h 150583"/>
                  <a:gd name="connsiteX25" fmla="*/ 20799 w 106253"/>
                  <a:gd name="connsiteY25" fmla="*/ 102852 h 150583"/>
                  <a:gd name="connsiteX26" fmla="*/ 17544 w 106253"/>
                  <a:gd name="connsiteY26" fmla="*/ 99679 h 150583"/>
                  <a:gd name="connsiteX27" fmla="*/ 17544 w 106253"/>
                  <a:gd name="connsiteY27" fmla="*/ 95204 h 150583"/>
                  <a:gd name="connsiteX28" fmla="*/ 26332 w 106253"/>
                  <a:gd name="connsiteY28" fmla="*/ 82755 h 150583"/>
                  <a:gd name="connsiteX29" fmla="*/ 37642 w 106253"/>
                  <a:gd name="connsiteY29" fmla="*/ 74619 h 150583"/>
                  <a:gd name="connsiteX30" fmla="*/ 49847 w 106253"/>
                  <a:gd name="connsiteY30" fmla="*/ 69574 h 150583"/>
                  <a:gd name="connsiteX31" fmla="*/ 61563 w 106253"/>
                  <a:gd name="connsiteY31" fmla="*/ 65668 h 150583"/>
                  <a:gd name="connsiteX32" fmla="*/ 71002 w 106253"/>
                  <a:gd name="connsiteY32" fmla="*/ 61275 h 150583"/>
                  <a:gd name="connsiteX33" fmla="*/ 76697 w 106253"/>
                  <a:gd name="connsiteY33" fmla="*/ 54603 h 150583"/>
                  <a:gd name="connsiteX34" fmla="*/ 75233 w 106253"/>
                  <a:gd name="connsiteY34" fmla="*/ 39469 h 150583"/>
                  <a:gd name="connsiteX35" fmla="*/ 60099 w 106253"/>
                  <a:gd name="connsiteY35" fmla="*/ 28321 h 150583"/>
                  <a:gd name="connsiteX36" fmla="*/ 28122 w 106253"/>
                  <a:gd name="connsiteY36" fmla="*/ 35400 h 150583"/>
                  <a:gd name="connsiteX37" fmla="*/ 24705 w 106253"/>
                  <a:gd name="connsiteY37" fmla="*/ 37841 h 150583"/>
                  <a:gd name="connsiteX38" fmla="*/ 20555 w 106253"/>
                  <a:gd name="connsiteY38" fmla="*/ 37841 h 150583"/>
                  <a:gd name="connsiteX39" fmla="*/ 4282 w 106253"/>
                  <a:gd name="connsiteY39" fmla="*/ 31332 h 150583"/>
                  <a:gd name="connsiteX40" fmla="*/ 1597 w 106253"/>
                  <a:gd name="connsiteY40" fmla="*/ 28891 h 150583"/>
                  <a:gd name="connsiteX41" fmla="*/ 1597 w 106253"/>
                  <a:gd name="connsiteY41" fmla="*/ 25148 h 150583"/>
                  <a:gd name="connsiteX42" fmla="*/ 11279 w 106253"/>
                  <a:gd name="connsiteY42" fmla="*/ 12130 h 150583"/>
                  <a:gd name="connsiteX43" fmla="*/ 27552 w 106253"/>
                  <a:gd name="connsiteY43" fmla="*/ 3261 h 150583"/>
                  <a:gd name="connsiteX44" fmla="*/ 47731 w 106253"/>
                  <a:gd name="connsiteY44" fmla="*/ 6 h 150583"/>
                  <a:gd name="connsiteX45" fmla="*/ 69700 w 106253"/>
                  <a:gd name="connsiteY45" fmla="*/ 4156 h 15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06253" h="150583">
                    <a:moveTo>
                      <a:pt x="32272" y="121648"/>
                    </a:moveTo>
                    <a:cubicBezTo>
                      <a:pt x="33744" y="122173"/>
                      <a:pt x="34924" y="123296"/>
                      <a:pt x="35526" y="124740"/>
                    </a:cubicBezTo>
                    <a:cubicBezTo>
                      <a:pt x="36136" y="126169"/>
                      <a:pt x="36136" y="127785"/>
                      <a:pt x="35526" y="129215"/>
                    </a:cubicBezTo>
                    <a:lnTo>
                      <a:pt x="28447" y="146953"/>
                    </a:lnTo>
                    <a:cubicBezTo>
                      <a:pt x="27894" y="148390"/>
                      <a:pt x="26779" y="149537"/>
                      <a:pt x="25356" y="150126"/>
                    </a:cubicBezTo>
                    <a:cubicBezTo>
                      <a:pt x="23923" y="150736"/>
                      <a:pt x="22312" y="150736"/>
                      <a:pt x="20880" y="150126"/>
                    </a:cubicBezTo>
                    <a:lnTo>
                      <a:pt x="3631" y="143535"/>
                    </a:lnTo>
                    <a:cubicBezTo>
                      <a:pt x="2191" y="142984"/>
                      <a:pt x="1044" y="141866"/>
                      <a:pt x="458" y="140443"/>
                    </a:cubicBezTo>
                    <a:cubicBezTo>
                      <a:pt x="-153" y="139015"/>
                      <a:pt x="-153" y="137398"/>
                      <a:pt x="458" y="135968"/>
                    </a:cubicBezTo>
                    <a:lnTo>
                      <a:pt x="7537" y="118231"/>
                    </a:lnTo>
                    <a:cubicBezTo>
                      <a:pt x="8090" y="116794"/>
                      <a:pt x="9204" y="115646"/>
                      <a:pt x="10628" y="115057"/>
                    </a:cubicBezTo>
                    <a:cubicBezTo>
                      <a:pt x="12060" y="114447"/>
                      <a:pt x="13671" y="114447"/>
                      <a:pt x="15103" y="115057"/>
                    </a:cubicBezTo>
                    <a:close/>
                    <a:moveTo>
                      <a:pt x="69700" y="4156"/>
                    </a:moveTo>
                    <a:cubicBezTo>
                      <a:pt x="75957" y="6606"/>
                      <a:pt x="81815" y="9950"/>
                      <a:pt x="87112" y="14082"/>
                    </a:cubicBezTo>
                    <a:cubicBezTo>
                      <a:pt x="92157" y="17995"/>
                      <a:pt x="96477" y="22759"/>
                      <a:pt x="99887" y="28159"/>
                    </a:cubicBezTo>
                    <a:cubicBezTo>
                      <a:pt x="103125" y="33351"/>
                      <a:pt x="105200" y="39179"/>
                      <a:pt x="105989" y="45245"/>
                    </a:cubicBezTo>
                    <a:cubicBezTo>
                      <a:pt x="106762" y="51744"/>
                      <a:pt x="105834" y="58332"/>
                      <a:pt x="103304" y="64366"/>
                    </a:cubicBezTo>
                    <a:cubicBezTo>
                      <a:pt x="101514" y="69192"/>
                      <a:pt x="98739" y="73597"/>
                      <a:pt x="95167" y="77304"/>
                    </a:cubicBezTo>
                    <a:cubicBezTo>
                      <a:pt x="92035" y="80524"/>
                      <a:pt x="88438" y="83265"/>
                      <a:pt x="84508" y="85440"/>
                    </a:cubicBezTo>
                    <a:cubicBezTo>
                      <a:pt x="80643" y="87518"/>
                      <a:pt x="76616" y="89286"/>
                      <a:pt x="72466" y="90729"/>
                    </a:cubicBezTo>
                    <a:lnTo>
                      <a:pt x="60749" y="94634"/>
                    </a:lnTo>
                    <a:cubicBezTo>
                      <a:pt x="57267" y="95833"/>
                      <a:pt x="53890" y="97330"/>
                      <a:pt x="50660" y="99110"/>
                    </a:cubicBezTo>
                    <a:cubicBezTo>
                      <a:pt x="47715" y="100652"/>
                      <a:pt x="45258" y="102993"/>
                      <a:pt x="43581" y="105863"/>
                    </a:cubicBezTo>
                    <a:cubicBezTo>
                      <a:pt x="42808" y="107179"/>
                      <a:pt x="41677" y="108250"/>
                      <a:pt x="40327" y="108955"/>
                    </a:cubicBezTo>
                    <a:cubicBezTo>
                      <a:pt x="38960" y="109600"/>
                      <a:pt x="37381" y="109600"/>
                      <a:pt x="36015" y="108955"/>
                    </a:cubicBezTo>
                    <a:lnTo>
                      <a:pt x="20799" y="102852"/>
                    </a:lnTo>
                    <a:cubicBezTo>
                      <a:pt x="19334" y="102268"/>
                      <a:pt x="18163" y="101127"/>
                      <a:pt x="17544" y="99679"/>
                    </a:cubicBezTo>
                    <a:cubicBezTo>
                      <a:pt x="16804" y="98279"/>
                      <a:pt x="16804" y="96604"/>
                      <a:pt x="17544" y="95204"/>
                    </a:cubicBezTo>
                    <a:cubicBezTo>
                      <a:pt x="19603" y="90503"/>
                      <a:pt x="22589" y="86268"/>
                      <a:pt x="26332" y="82755"/>
                    </a:cubicBezTo>
                    <a:cubicBezTo>
                      <a:pt x="29717" y="79548"/>
                      <a:pt x="33525" y="76812"/>
                      <a:pt x="37642" y="74619"/>
                    </a:cubicBezTo>
                    <a:cubicBezTo>
                      <a:pt x="41547" y="72564"/>
                      <a:pt x="45632" y="70876"/>
                      <a:pt x="49847" y="69574"/>
                    </a:cubicBezTo>
                    <a:cubicBezTo>
                      <a:pt x="54078" y="68272"/>
                      <a:pt x="57983" y="66970"/>
                      <a:pt x="61563" y="65668"/>
                    </a:cubicBezTo>
                    <a:cubicBezTo>
                      <a:pt x="64875" y="64581"/>
                      <a:pt x="68040" y="63107"/>
                      <a:pt x="71002" y="61275"/>
                    </a:cubicBezTo>
                    <a:cubicBezTo>
                      <a:pt x="73581" y="59732"/>
                      <a:pt x="75574" y="57389"/>
                      <a:pt x="76697" y="54603"/>
                    </a:cubicBezTo>
                    <a:cubicBezTo>
                      <a:pt x="78739" y="49626"/>
                      <a:pt x="78194" y="43961"/>
                      <a:pt x="75233" y="39469"/>
                    </a:cubicBezTo>
                    <a:cubicBezTo>
                      <a:pt x="71555" y="34182"/>
                      <a:pt x="66234" y="30263"/>
                      <a:pt x="60099" y="28321"/>
                    </a:cubicBezTo>
                    <a:cubicBezTo>
                      <a:pt x="49017" y="23678"/>
                      <a:pt x="36210" y="26513"/>
                      <a:pt x="28122" y="35400"/>
                    </a:cubicBezTo>
                    <a:cubicBezTo>
                      <a:pt x="27162" y="36439"/>
                      <a:pt x="25998" y="37270"/>
                      <a:pt x="24705" y="37841"/>
                    </a:cubicBezTo>
                    <a:cubicBezTo>
                      <a:pt x="23378" y="38388"/>
                      <a:pt x="21881" y="38388"/>
                      <a:pt x="20555" y="37841"/>
                    </a:cubicBezTo>
                    <a:lnTo>
                      <a:pt x="4282" y="31332"/>
                    </a:lnTo>
                    <a:cubicBezTo>
                      <a:pt x="3110" y="30886"/>
                      <a:pt x="2150" y="30015"/>
                      <a:pt x="1597" y="28891"/>
                    </a:cubicBezTo>
                    <a:cubicBezTo>
                      <a:pt x="1068" y="27699"/>
                      <a:pt x="1068" y="26340"/>
                      <a:pt x="1597" y="25148"/>
                    </a:cubicBezTo>
                    <a:cubicBezTo>
                      <a:pt x="3745" y="20102"/>
                      <a:pt x="7064" y="15640"/>
                      <a:pt x="11279" y="12130"/>
                    </a:cubicBezTo>
                    <a:cubicBezTo>
                      <a:pt x="16161" y="8267"/>
                      <a:pt x="21662" y="5268"/>
                      <a:pt x="27552" y="3261"/>
                    </a:cubicBezTo>
                    <a:cubicBezTo>
                      <a:pt x="34062" y="1120"/>
                      <a:pt x="40872" y="22"/>
                      <a:pt x="47731" y="6"/>
                    </a:cubicBezTo>
                    <a:cubicBezTo>
                      <a:pt x="55257" y="-106"/>
                      <a:pt x="62735" y="1306"/>
                      <a:pt x="69700" y="415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9" name="Freeform: Shape 1018">
                <a:extLst>
                  <a:ext uri="{FF2B5EF4-FFF2-40B4-BE49-F238E27FC236}">
                    <a16:creationId xmlns:a16="http://schemas.microsoft.com/office/drawing/2014/main" id="{E0AFF46E-2979-95D1-554E-3CEAF02C9531}"/>
                  </a:ext>
                </a:extLst>
              </p:cNvPr>
              <p:cNvSpPr/>
              <p:nvPr/>
            </p:nvSpPr>
            <p:spPr>
              <a:xfrm>
                <a:off x="6547454" y="2141805"/>
                <a:ext cx="106253" cy="150583"/>
              </a:xfrm>
              <a:custGeom>
                <a:avLst/>
                <a:gdLst>
                  <a:gd name="connsiteX0" fmla="*/ 32272 w 106253"/>
                  <a:gd name="connsiteY0" fmla="*/ 121648 h 150583"/>
                  <a:gd name="connsiteX1" fmla="*/ 35526 w 106253"/>
                  <a:gd name="connsiteY1" fmla="*/ 124740 h 150583"/>
                  <a:gd name="connsiteX2" fmla="*/ 35526 w 106253"/>
                  <a:gd name="connsiteY2" fmla="*/ 129215 h 150583"/>
                  <a:gd name="connsiteX3" fmla="*/ 28447 w 106253"/>
                  <a:gd name="connsiteY3" fmla="*/ 146953 h 150583"/>
                  <a:gd name="connsiteX4" fmla="*/ 25356 w 106253"/>
                  <a:gd name="connsiteY4" fmla="*/ 150126 h 150583"/>
                  <a:gd name="connsiteX5" fmla="*/ 20880 w 106253"/>
                  <a:gd name="connsiteY5" fmla="*/ 150126 h 150583"/>
                  <a:gd name="connsiteX6" fmla="*/ 3631 w 106253"/>
                  <a:gd name="connsiteY6" fmla="*/ 143535 h 150583"/>
                  <a:gd name="connsiteX7" fmla="*/ 458 w 106253"/>
                  <a:gd name="connsiteY7" fmla="*/ 140443 h 150583"/>
                  <a:gd name="connsiteX8" fmla="*/ 458 w 106253"/>
                  <a:gd name="connsiteY8" fmla="*/ 135968 h 150583"/>
                  <a:gd name="connsiteX9" fmla="*/ 7537 w 106253"/>
                  <a:gd name="connsiteY9" fmla="*/ 118231 h 150583"/>
                  <a:gd name="connsiteX10" fmla="*/ 10628 w 106253"/>
                  <a:gd name="connsiteY10" fmla="*/ 115057 h 150583"/>
                  <a:gd name="connsiteX11" fmla="*/ 15103 w 106253"/>
                  <a:gd name="connsiteY11" fmla="*/ 115057 h 150583"/>
                  <a:gd name="connsiteX12" fmla="*/ 69700 w 106253"/>
                  <a:gd name="connsiteY12" fmla="*/ 4156 h 150583"/>
                  <a:gd name="connsiteX13" fmla="*/ 87112 w 106253"/>
                  <a:gd name="connsiteY13" fmla="*/ 14082 h 150583"/>
                  <a:gd name="connsiteX14" fmla="*/ 99887 w 106253"/>
                  <a:gd name="connsiteY14" fmla="*/ 28159 h 150583"/>
                  <a:gd name="connsiteX15" fmla="*/ 105989 w 106253"/>
                  <a:gd name="connsiteY15" fmla="*/ 45245 h 150583"/>
                  <a:gd name="connsiteX16" fmla="*/ 103304 w 106253"/>
                  <a:gd name="connsiteY16" fmla="*/ 64366 h 150583"/>
                  <a:gd name="connsiteX17" fmla="*/ 95167 w 106253"/>
                  <a:gd name="connsiteY17" fmla="*/ 77304 h 150583"/>
                  <a:gd name="connsiteX18" fmla="*/ 84508 w 106253"/>
                  <a:gd name="connsiteY18" fmla="*/ 85440 h 150583"/>
                  <a:gd name="connsiteX19" fmla="*/ 72466 w 106253"/>
                  <a:gd name="connsiteY19" fmla="*/ 90729 h 150583"/>
                  <a:gd name="connsiteX20" fmla="*/ 60749 w 106253"/>
                  <a:gd name="connsiteY20" fmla="*/ 94634 h 150583"/>
                  <a:gd name="connsiteX21" fmla="*/ 50660 w 106253"/>
                  <a:gd name="connsiteY21" fmla="*/ 99110 h 150583"/>
                  <a:gd name="connsiteX22" fmla="*/ 43581 w 106253"/>
                  <a:gd name="connsiteY22" fmla="*/ 105863 h 150583"/>
                  <a:gd name="connsiteX23" fmla="*/ 40327 w 106253"/>
                  <a:gd name="connsiteY23" fmla="*/ 108955 h 150583"/>
                  <a:gd name="connsiteX24" fmla="*/ 36015 w 106253"/>
                  <a:gd name="connsiteY24" fmla="*/ 108955 h 150583"/>
                  <a:gd name="connsiteX25" fmla="*/ 20799 w 106253"/>
                  <a:gd name="connsiteY25" fmla="*/ 102852 h 150583"/>
                  <a:gd name="connsiteX26" fmla="*/ 17544 w 106253"/>
                  <a:gd name="connsiteY26" fmla="*/ 99679 h 150583"/>
                  <a:gd name="connsiteX27" fmla="*/ 17544 w 106253"/>
                  <a:gd name="connsiteY27" fmla="*/ 95204 h 150583"/>
                  <a:gd name="connsiteX28" fmla="*/ 26332 w 106253"/>
                  <a:gd name="connsiteY28" fmla="*/ 82755 h 150583"/>
                  <a:gd name="connsiteX29" fmla="*/ 37642 w 106253"/>
                  <a:gd name="connsiteY29" fmla="*/ 74619 h 150583"/>
                  <a:gd name="connsiteX30" fmla="*/ 49847 w 106253"/>
                  <a:gd name="connsiteY30" fmla="*/ 69574 h 150583"/>
                  <a:gd name="connsiteX31" fmla="*/ 61563 w 106253"/>
                  <a:gd name="connsiteY31" fmla="*/ 65668 h 150583"/>
                  <a:gd name="connsiteX32" fmla="*/ 71002 w 106253"/>
                  <a:gd name="connsiteY32" fmla="*/ 61275 h 150583"/>
                  <a:gd name="connsiteX33" fmla="*/ 76697 w 106253"/>
                  <a:gd name="connsiteY33" fmla="*/ 54603 h 150583"/>
                  <a:gd name="connsiteX34" fmla="*/ 75233 w 106253"/>
                  <a:gd name="connsiteY34" fmla="*/ 39469 h 150583"/>
                  <a:gd name="connsiteX35" fmla="*/ 60099 w 106253"/>
                  <a:gd name="connsiteY35" fmla="*/ 28321 h 150583"/>
                  <a:gd name="connsiteX36" fmla="*/ 28122 w 106253"/>
                  <a:gd name="connsiteY36" fmla="*/ 35400 h 150583"/>
                  <a:gd name="connsiteX37" fmla="*/ 24705 w 106253"/>
                  <a:gd name="connsiteY37" fmla="*/ 37841 h 150583"/>
                  <a:gd name="connsiteX38" fmla="*/ 20555 w 106253"/>
                  <a:gd name="connsiteY38" fmla="*/ 37841 h 150583"/>
                  <a:gd name="connsiteX39" fmla="*/ 4282 w 106253"/>
                  <a:gd name="connsiteY39" fmla="*/ 31332 h 150583"/>
                  <a:gd name="connsiteX40" fmla="*/ 1597 w 106253"/>
                  <a:gd name="connsiteY40" fmla="*/ 28891 h 150583"/>
                  <a:gd name="connsiteX41" fmla="*/ 1597 w 106253"/>
                  <a:gd name="connsiteY41" fmla="*/ 25148 h 150583"/>
                  <a:gd name="connsiteX42" fmla="*/ 11279 w 106253"/>
                  <a:gd name="connsiteY42" fmla="*/ 12130 h 150583"/>
                  <a:gd name="connsiteX43" fmla="*/ 27552 w 106253"/>
                  <a:gd name="connsiteY43" fmla="*/ 3261 h 150583"/>
                  <a:gd name="connsiteX44" fmla="*/ 47731 w 106253"/>
                  <a:gd name="connsiteY44" fmla="*/ 6 h 150583"/>
                  <a:gd name="connsiteX45" fmla="*/ 69700 w 106253"/>
                  <a:gd name="connsiteY45" fmla="*/ 4156 h 15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06253" h="150583">
                    <a:moveTo>
                      <a:pt x="32272" y="121648"/>
                    </a:moveTo>
                    <a:cubicBezTo>
                      <a:pt x="33744" y="122173"/>
                      <a:pt x="34924" y="123296"/>
                      <a:pt x="35526" y="124740"/>
                    </a:cubicBezTo>
                    <a:cubicBezTo>
                      <a:pt x="36136" y="126169"/>
                      <a:pt x="36136" y="127785"/>
                      <a:pt x="35526" y="129215"/>
                    </a:cubicBezTo>
                    <a:lnTo>
                      <a:pt x="28447" y="146953"/>
                    </a:lnTo>
                    <a:cubicBezTo>
                      <a:pt x="27894" y="148390"/>
                      <a:pt x="26779" y="149537"/>
                      <a:pt x="25356" y="150126"/>
                    </a:cubicBezTo>
                    <a:cubicBezTo>
                      <a:pt x="23923" y="150736"/>
                      <a:pt x="22312" y="150736"/>
                      <a:pt x="20880" y="150126"/>
                    </a:cubicBezTo>
                    <a:lnTo>
                      <a:pt x="3631" y="143535"/>
                    </a:lnTo>
                    <a:cubicBezTo>
                      <a:pt x="2191" y="142984"/>
                      <a:pt x="1044" y="141866"/>
                      <a:pt x="458" y="140443"/>
                    </a:cubicBezTo>
                    <a:cubicBezTo>
                      <a:pt x="-153" y="139015"/>
                      <a:pt x="-153" y="137398"/>
                      <a:pt x="458" y="135968"/>
                    </a:cubicBezTo>
                    <a:lnTo>
                      <a:pt x="7537" y="118231"/>
                    </a:lnTo>
                    <a:cubicBezTo>
                      <a:pt x="8090" y="116794"/>
                      <a:pt x="9204" y="115646"/>
                      <a:pt x="10628" y="115057"/>
                    </a:cubicBezTo>
                    <a:cubicBezTo>
                      <a:pt x="12060" y="114447"/>
                      <a:pt x="13671" y="114447"/>
                      <a:pt x="15103" y="115057"/>
                    </a:cubicBezTo>
                    <a:close/>
                    <a:moveTo>
                      <a:pt x="69700" y="4156"/>
                    </a:moveTo>
                    <a:cubicBezTo>
                      <a:pt x="75957" y="6606"/>
                      <a:pt x="81815" y="9950"/>
                      <a:pt x="87112" y="14082"/>
                    </a:cubicBezTo>
                    <a:cubicBezTo>
                      <a:pt x="92157" y="17995"/>
                      <a:pt x="96477" y="22759"/>
                      <a:pt x="99887" y="28159"/>
                    </a:cubicBezTo>
                    <a:cubicBezTo>
                      <a:pt x="103125" y="33351"/>
                      <a:pt x="105200" y="39179"/>
                      <a:pt x="105989" y="45245"/>
                    </a:cubicBezTo>
                    <a:cubicBezTo>
                      <a:pt x="106762" y="51744"/>
                      <a:pt x="105834" y="58332"/>
                      <a:pt x="103304" y="64366"/>
                    </a:cubicBezTo>
                    <a:cubicBezTo>
                      <a:pt x="101514" y="69192"/>
                      <a:pt x="98739" y="73597"/>
                      <a:pt x="95167" y="77304"/>
                    </a:cubicBezTo>
                    <a:cubicBezTo>
                      <a:pt x="92035" y="80524"/>
                      <a:pt x="88438" y="83265"/>
                      <a:pt x="84508" y="85440"/>
                    </a:cubicBezTo>
                    <a:cubicBezTo>
                      <a:pt x="80643" y="87518"/>
                      <a:pt x="76616" y="89286"/>
                      <a:pt x="72466" y="90729"/>
                    </a:cubicBezTo>
                    <a:lnTo>
                      <a:pt x="60749" y="94634"/>
                    </a:lnTo>
                    <a:cubicBezTo>
                      <a:pt x="57267" y="95833"/>
                      <a:pt x="53890" y="97330"/>
                      <a:pt x="50660" y="99110"/>
                    </a:cubicBezTo>
                    <a:cubicBezTo>
                      <a:pt x="47715" y="100652"/>
                      <a:pt x="45258" y="102993"/>
                      <a:pt x="43581" y="105863"/>
                    </a:cubicBezTo>
                    <a:cubicBezTo>
                      <a:pt x="42808" y="107179"/>
                      <a:pt x="41677" y="108250"/>
                      <a:pt x="40327" y="108955"/>
                    </a:cubicBezTo>
                    <a:cubicBezTo>
                      <a:pt x="38960" y="109600"/>
                      <a:pt x="37381" y="109600"/>
                      <a:pt x="36015" y="108955"/>
                    </a:cubicBezTo>
                    <a:lnTo>
                      <a:pt x="20799" y="102852"/>
                    </a:lnTo>
                    <a:cubicBezTo>
                      <a:pt x="19334" y="102268"/>
                      <a:pt x="18163" y="101127"/>
                      <a:pt x="17544" y="99679"/>
                    </a:cubicBezTo>
                    <a:cubicBezTo>
                      <a:pt x="16804" y="98279"/>
                      <a:pt x="16804" y="96604"/>
                      <a:pt x="17544" y="95204"/>
                    </a:cubicBezTo>
                    <a:cubicBezTo>
                      <a:pt x="19603" y="90503"/>
                      <a:pt x="22589" y="86268"/>
                      <a:pt x="26332" y="82755"/>
                    </a:cubicBezTo>
                    <a:cubicBezTo>
                      <a:pt x="29717" y="79548"/>
                      <a:pt x="33525" y="76812"/>
                      <a:pt x="37642" y="74619"/>
                    </a:cubicBezTo>
                    <a:cubicBezTo>
                      <a:pt x="41547" y="72564"/>
                      <a:pt x="45632" y="70876"/>
                      <a:pt x="49847" y="69574"/>
                    </a:cubicBezTo>
                    <a:cubicBezTo>
                      <a:pt x="54078" y="68272"/>
                      <a:pt x="57983" y="66970"/>
                      <a:pt x="61563" y="65668"/>
                    </a:cubicBezTo>
                    <a:cubicBezTo>
                      <a:pt x="64875" y="64581"/>
                      <a:pt x="68040" y="63107"/>
                      <a:pt x="71002" y="61275"/>
                    </a:cubicBezTo>
                    <a:cubicBezTo>
                      <a:pt x="73581" y="59732"/>
                      <a:pt x="75574" y="57389"/>
                      <a:pt x="76697" y="54603"/>
                    </a:cubicBezTo>
                    <a:cubicBezTo>
                      <a:pt x="78739" y="49626"/>
                      <a:pt x="78194" y="43961"/>
                      <a:pt x="75233" y="39469"/>
                    </a:cubicBezTo>
                    <a:cubicBezTo>
                      <a:pt x="71555" y="34182"/>
                      <a:pt x="66234" y="30263"/>
                      <a:pt x="60099" y="28321"/>
                    </a:cubicBezTo>
                    <a:cubicBezTo>
                      <a:pt x="49017" y="23678"/>
                      <a:pt x="36210" y="26513"/>
                      <a:pt x="28122" y="35400"/>
                    </a:cubicBezTo>
                    <a:cubicBezTo>
                      <a:pt x="27162" y="36439"/>
                      <a:pt x="25998" y="37270"/>
                      <a:pt x="24705" y="37841"/>
                    </a:cubicBezTo>
                    <a:cubicBezTo>
                      <a:pt x="23378" y="38388"/>
                      <a:pt x="21881" y="38388"/>
                      <a:pt x="20555" y="37841"/>
                    </a:cubicBezTo>
                    <a:lnTo>
                      <a:pt x="4282" y="31332"/>
                    </a:lnTo>
                    <a:cubicBezTo>
                      <a:pt x="3110" y="30886"/>
                      <a:pt x="2150" y="30015"/>
                      <a:pt x="1597" y="28891"/>
                    </a:cubicBezTo>
                    <a:cubicBezTo>
                      <a:pt x="1068" y="27699"/>
                      <a:pt x="1068" y="26340"/>
                      <a:pt x="1597" y="25148"/>
                    </a:cubicBezTo>
                    <a:cubicBezTo>
                      <a:pt x="3745" y="20102"/>
                      <a:pt x="7064" y="15640"/>
                      <a:pt x="11279" y="12130"/>
                    </a:cubicBezTo>
                    <a:cubicBezTo>
                      <a:pt x="16161" y="8267"/>
                      <a:pt x="21662" y="5268"/>
                      <a:pt x="27552" y="3261"/>
                    </a:cubicBezTo>
                    <a:cubicBezTo>
                      <a:pt x="34062" y="1120"/>
                      <a:pt x="40872" y="22"/>
                      <a:pt x="47731" y="6"/>
                    </a:cubicBezTo>
                    <a:cubicBezTo>
                      <a:pt x="55257" y="-106"/>
                      <a:pt x="62735" y="1306"/>
                      <a:pt x="69700" y="41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615" name="Graphic 4">
              <a:extLst>
                <a:ext uri="{FF2B5EF4-FFF2-40B4-BE49-F238E27FC236}">
                  <a16:creationId xmlns:a16="http://schemas.microsoft.com/office/drawing/2014/main" id="{CE99E0A6-3E04-E947-6B4B-F4335FC4479F}"/>
                </a:ext>
              </a:extLst>
            </p:cNvPr>
            <p:cNvGrpSpPr/>
            <p:nvPr/>
          </p:nvGrpSpPr>
          <p:grpSpPr>
            <a:xfrm>
              <a:off x="6960924" y="4003050"/>
              <a:ext cx="601210" cy="665001"/>
              <a:chOff x="6960924" y="4003050"/>
              <a:chExt cx="601210" cy="665001"/>
            </a:xfrm>
          </p:grpSpPr>
          <p:sp>
            <p:nvSpPr>
              <p:cNvPr id="842" name="Freeform: Shape 841">
                <a:extLst>
                  <a:ext uri="{FF2B5EF4-FFF2-40B4-BE49-F238E27FC236}">
                    <a16:creationId xmlns:a16="http://schemas.microsoft.com/office/drawing/2014/main" id="{979704D2-0763-37BC-B6B6-6864B58EA80B}"/>
                  </a:ext>
                </a:extLst>
              </p:cNvPr>
              <p:cNvSpPr/>
              <p:nvPr/>
            </p:nvSpPr>
            <p:spPr>
              <a:xfrm>
                <a:off x="6998108" y="4354408"/>
                <a:ext cx="543034" cy="313623"/>
              </a:xfrm>
              <a:custGeom>
                <a:avLst/>
                <a:gdLst>
                  <a:gd name="connsiteX0" fmla="*/ 528145 w 543034"/>
                  <a:gd name="connsiteY0" fmla="*/ 105918 h 313623"/>
                  <a:gd name="connsiteX1" fmla="*/ 463052 w 543034"/>
                  <a:gd name="connsiteY1" fmla="*/ 45951 h 313623"/>
                  <a:gd name="connsiteX2" fmla="*/ 78925 w 543034"/>
                  <a:gd name="connsiteY2" fmla="*/ 45951 h 313623"/>
                  <a:gd name="connsiteX3" fmla="*/ 13832 w 543034"/>
                  <a:gd name="connsiteY3" fmla="*/ 105918 h 313623"/>
                  <a:gd name="connsiteX4" fmla="*/ 0 w 543034"/>
                  <a:gd name="connsiteY4" fmla="*/ 105918 h 313623"/>
                  <a:gd name="connsiteX5" fmla="*/ 0 w 543034"/>
                  <a:gd name="connsiteY5" fmla="*/ 161409 h 313623"/>
                  <a:gd name="connsiteX6" fmla="*/ 0 w 543034"/>
                  <a:gd name="connsiteY6" fmla="*/ 161409 h 313623"/>
                  <a:gd name="connsiteX7" fmla="*/ 79413 w 543034"/>
                  <a:gd name="connsiteY7" fmla="*/ 267673 h 313623"/>
                  <a:gd name="connsiteX8" fmla="*/ 463459 w 543034"/>
                  <a:gd name="connsiteY8" fmla="*/ 267673 h 313623"/>
                  <a:gd name="connsiteX9" fmla="*/ 543034 w 543034"/>
                  <a:gd name="connsiteY9" fmla="*/ 161409 h 313623"/>
                  <a:gd name="connsiteX10" fmla="*/ 543034 w 543034"/>
                  <a:gd name="connsiteY10" fmla="*/ 161409 h 313623"/>
                  <a:gd name="connsiteX11" fmla="*/ 543034 w 543034"/>
                  <a:gd name="connsiteY11" fmla="*/ 105918 h 3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623">
                    <a:moveTo>
                      <a:pt x="528145" y="105918"/>
                    </a:moveTo>
                    <a:cubicBezTo>
                      <a:pt x="511904" y="80711"/>
                      <a:pt x="489504" y="60068"/>
                      <a:pt x="463052" y="45951"/>
                    </a:cubicBezTo>
                    <a:cubicBezTo>
                      <a:pt x="357277" y="-15317"/>
                      <a:pt x="185025" y="-15317"/>
                      <a:pt x="78925" y="45951"/>
                    </a:cubicBezTo>
                    <a:cubicBezTo>
                      <a:pt x="52465" y="60060"/>
                      <a:pt x="30056" y="80702"/>
                      <a:pt x="13832" y="105918"/>
                    </a:cubicBezTo>
                    <a:lnTo>
                      <a:pt x="0" y="105918"/>
                    </a:lnTo>
                    <a:lnTo>
                      <a:pt x="0" y="161409"/>
                    </a:lnTo>
                    <a:lnTo>
                      <a:pt x="0" y="161409"/>
                    </a:lnTo>
                    <a:cubicBezTo>
                      <a:pt x="1953" y="199976"/>
                      <a:pt x="28397" y="238218"/>
                      <a:pt x="79413" y="267673"/>
                    </a:cubicBezTo>
                    <a:cubicBezTo>
                      <a:pt x="185188" y="328941"/>
                      <a:pt x="357439" y="328941"/>
                      <a:pt x="463459" y="267673"/>
                    </a:cubicBezTo>
                    <a:cubicBezTo>
                      <a:pt x="514475" y="238218"/>
                      <a:pt x="541082" y="199976"/>
                      <a:pt x="543034" y="161409"/>
                    </a:cubicBezTo>
                    <a:lnTo>
                      <a:pt x="543034" y="161409"/>
                    </a:lnTo>
                    <a:lnTo>
                      <a:pt x="543034" y="10591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3" name="Freeform: Shape 842">
                <a:extLst>
                  <a:ext uri="{FF2B5EF4-FFF2-40B4-BE49-F238E27FC236}">
                    <a16:creationId xmlns:a16="http://schemas.microsoft.com/office/drawing/2014/main" id="{008DBEA6-5D9B-ECF5-CA7A-34AE96ACF4B3}"/>
                  </a:ext>
                </a:extLst>
              </p:cNvPr>
              <p:cNvSpPr/>
              <p:nvPr/>
            </p:nvSpPr>
            <p:spPr>
              <a:xfrm>
                <a:off x="6998108" y="4354408"/>
                <a:ext cx="543034" cy="313623"/>
              </a:xfrm>
              <a:custGeom>
                <a:avLst/>
                <a:gdLst>
                  <a:gd name="connsiteX0" fmla="*/ 528145 w 543034"/>
                  <a:gd name="connsiteY0" fmla="*/ 105918 h 313623"/>
                  <a:gd name="connsiteX1" fmla="*/ 463052 w 543034"/>
                  <a:gd name="connsiteY1" fmla="*/ 45951 h 313623"/>
                  <a:gd name="connsiteX2" fmla="*/ 78925 w 543034"/>
                  <a:gd name="connsiteY2" fmla="*/ 45951 h 313623"/>
                  <a:gd name="connsiteX3" fmla="*/ 13832 w 543034"/>
                  <a:gd name="connsiteY3" fmla="*/ 105918 h 313623"/>
                  <a:gd name="connsiteX4" fmla="*/ 0 w 543034"/>
                  <a:gd name="connsiteY4" fmla="*/ 105918 h 313623"/>
                  <a:gd name="connsiteX5" fmla="*/ 0 w 543034"/>
                  <a:gd name="connsiteY5" fmla="*/ 161409 h 313623"/>
                  <a:gd name="connsiteX6" fmla="*/ 0 w 543034"/>
                  <a:gd name="connsiteY6" fmla="*/ 161409 h 313623"/>
                  <a:gd name="connsiteX7" fmla="*/ 79413 w 543034"/>
                  <a:gd name="connsiteY7" fmla="*/ 267673 h 313623"/>
                  <a:gd name="connsiteX8" fmla="*/ 463459 w 543034"/>
                  <a:gd name="connsiteY8" fmla="*/ 267673 h 313623"/>
                  <a:gd name="connsiteX9" fmla="*/ 543034 w 543034"/>
                  <a:gd name="connsiteY9" fmla="*/ 161409 h 313623"/>
                  <a:gd name="connsiteX10" fmla="*/ 543034 w 543034"/>
                  <a:gd name="connsiteY10" fmla="*/ 161409 h 313623"/>
                  <a:gd name="connsiteX11" fmla="*/ 543034 w 543034"/>
                  <a:gd name="connsiteY11" fmla="*/ 105918 h 3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623">
                    <a:moveTo>
                      <a:pt x="528145" y="105918"/>
                    </a:moveTo>
                    <a:cubicBezTo>
                      <a:pt x="511904" y="80711"/>
                      <a:pt x="489504" y="60068"/>
                      <a:pt x="463052" y="45951"/>
                    </a:cubicBezTo>
                    <a:cubicBezTo>
                      <a:pt x="357277" y="-15317"/>
                      <a:pt x="185025" y="-15317"/>
                      <a:pt x="78925" y="45951"/>
                    </a:cubicBezTo>
                    <a:cubicBezTo>
                      <a:pt x="52465" y="60060"/>
                      <a:pt x="30056" y="80702"/>
                      <a:pt x="13832" y="105918"/>
                    </a:cubicBezTo>
                    <a:lnTo>
                      <a:pt x="0" y="105918"/>
                    </a:lnTo>
                    <a:lnTo>
                      <a:pt x="0" y="161409"/>
                    </a:lnTo>
                    <a:lnTo>
                      <a:pt x="0" y="161409"/>
                    </a:lnTo>
                    <a:cubicBezTo>
                      <a:pt x="1953" y="199976"/>
                      <a:pt x="28397" y="238218"/>
                      <a:pt x="79413" y="267673"/>
                    </a:cubicBezTo>
                    <a:cubicBezTo>
                      <a:pt x="185188" y="328941"/>
                      <a:pt x="357439" y="328941"/>
                      <a:pt x="463459" y="267673"/>
                    </a:cubicBezTo>
                    <a:cubicBezTo>
                      <a:pt x="514475" y="238218"/>
                      <a:pt x="541082" y="199976"/>
                      <a:pt x="543034" y="161409"/>
                    </a:cubicBezTo>
                    <a:lnTo>
                      <a:pt x="543034" y="161409"/>
                    </a:lnTo>
                    <a:lnTo>
                      <a:pt x="543034" y="105918"/>
                    </a:ln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4" name="Freeform: Shape 843">
                <a:extLst>
                  <a:ext uri="{FF2B5EF4-FFF2-40B4-BE49-F238E27FC236}">
                    <a16:creationId xmlns:a16="http://schemas.microsoft.com/office/drawing/2014/main" id="{D2C24628-888D-03CB-7885-B1711503227C}"/>
                  </a:ext>
                </a:extLst>
              </p:cNvPr>
              <p:cNvSpPr/>
              <p:nvPr/>
            </p:nvSpPr>
            <p:spPr>
              <a:xfrm>
                <a:off x="6998108" y="4354387"/>
                <a:ext cx="271435" cy="313664"/>
              </a:xfrm>
              <a:custGeom>
                <a:avLst/>
                <a:gdLst>
                  <a:gd name="connsiteX0" fmla="*/ 271192 w 271435"/>
                  <a:gd name="connsiteY0" fmla="*/ 0 h 313664"/>
                  <a:gd name="connsiteX1" fmla="*/ 79169 w 271435"/>
                  <a:gd name="connsiteY1" fmla="*/ 45972 h 313664"/>
                  <a:gd name="connsiteX2" fmla="*/ 14076 w 271435"/>
                  <a:gd name="connsiteY2" fmla="*/ 105938 h 313664"/>
                  <a:gd name="connsiteX3" fmla="*/ 0 w 271435"/>
                  <a:gd name="connsiteY3" fmla="*/ 105938 h 313664"/>
                  <a:gd name="connsiteX4" fmla="*/ 0 w 271435"/>
                  <a:gd name="connsiteY4" fmla="*/ 161429 h 313664"/>
                  <a:gd name="connsiteX5" fmla="*/ 0 w 271435"/>
                  <a:gd name="connsiteY5" fmla="*/ 161429 h 313664"/>
                  <a:gd name="connsiteX6" fmla="*/ 79413 w 271435"/>
                  <a:gd name="connsiteY6" fmla="*/ 267693 h 313664"/>
                  <a:gd name="connsiteX7" fmla="*/ 271436 w 271435"/>
                  <a:gd name="connsiteY7" fmla="*/ 313665 h 31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435" h="313664">
                    <a:moveTo>
                      <a:pt x="271192" y="0"/>
                    </a:moveTo>
                    <a:cubicBezTo>
                      <a:pt x="201706" y="0"/>
                      <a:pt x="132138" y="15297"/>
                      <a:pt x="79169" y="45972"/>
                    </a:cubicBezTo>
                    <a:cubicBezTo>
                      <a:pt x="52700" y="60072"/>
                      <a:pt x="30292" y="80715"/>
                      <a:pt x="14076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97" y="238239"/>
                      <a:pt x="79413" y="267693"/>
                    </a:cubicBezTo>
                    <a:cubicBezTo>
                      <a:pt x="132382" y="298368"/>
                      <a:pt x="201950" y="313665"/>
                      <a:pt x="271436" y="313665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5" name="Freeform: Shape 844">
                <a:extLst>
                  <a:ext uri="{FF2B5EF4-FFF2-40B4-BE49-F238E27FC236}">
                    <a16:creationId xmlns:a16="http://schemas.microsoft.com/office/drawing/2014/main" id="{431A742A-7C2A-4FAA-E78A-CA13D380C118}"/>
                  </a:ext>
                </a:extLst>
              </p:cNvPr>
              <p:cNvSpPr/>
              <p:nvPr/>
            </p:nvSpPr>
            <p:spPr>
              <a:xfrm>
                <a:off x="6998108" y="4379855"/>
                <a:ext cx="123106" cy="262729"/>
              </a:xfrm>
              <a:custGeom>
                <a:avLst/>
                <a:gdLst>
                  <a:gd name="connsiteX0" fmla="*/ 122862 w 123106"/>
                  <a:gd name="connsiteY0" fmla="*/ 0 h 262729"/>
                  <a:gd name="connsiteX1" fmla="*/ 79169 w 123106"/>
                  <a:gd name="connsiteY1" fmla="*/ 20504 h 262729"/>
                  <a:gd name="connsiteX2" fmla="*/ 14076 w 123106"/>
                  <a:gd name="connsiteY2" fmla="*/ 80471 h 262729"/>
                  <a:gd name="connsiteX3" fmla="*/ 0 w 123106"/>
                  <a:gd name="connsiteY3" fmla="*/ 80471 h 262729"/>
                  <a:gd name="connsiteX4" fmla="*/ 0 w 123106"/>
                  <a:gd name="connsiteY4" fmla="*/ 135962 h 262729"/>
                  <a:gd name="connsiteX5" fmla="*/ 0 w 123106"/>
                  <a:gd name="connsiteY5" fmla="*/ 135962 h 262729"/>
                  <a:gd name="connsiteX6" fmla="*/ 79413 w 123106"/>
                  <a:gd name="connsiteY6" fmla="*/ 242225 h 262729"/>
                  <a:gd name="connsiteX7" fmla="*/ 123106 w 123106"/>
                  <a:gd name="connsiteY7" fmla="*/ 262730 h 26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106" h="262729">
                    <a:moveTo>
                      <a:pt x="122862" y="0"/>
                    </a:moveTo>
                    <a:cubicBezTo>
                      <a:pt x="107753" y="5614"/>
                      <a:pt x="93139" y="12473"/>
                      <a:pt x="79169" y="20504"/>
                    </a:cubicBezTo>
                    <a:cubicBezTo>
                      <a:pt x="52700" y="34605"/>
                      <a:pt x="30292" y="55247"/>
                      <a:pt x="14076" y="80471"/>
                    </a:cubicBezTo>
                    <a:lnTo>
                      <a:pt x="0" y="80471"/>
                    </a:lnTo>
                    <a:lnTo>
                      <a:pt x="0" y="135962"/>
                    </a:lnTo>
                    <a:lnTo>
                      <a:pt x="0" y="135962"/>
                    </a:lnTo>
                    <a:cubicBezTo>
                      <a:pt x="1953" y="174529"/>
                      <a:pt x="28397" y="212771"/>
                      <a:pt x="79413" y="242225"/>
                    </a:cubicBezTo>
                    <a:cubicBezTo>
                      <a:pt x="93383" y="250256"/>
                      <a:pt x="107997" y="257115"/>
                      <a:pt x="123106" y="26273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6" name="Freeform: Shape 845">
                <a:extLst>
                  <a:ext uri="{FF2B5EF4-FFF2-40B4-BE49-F238E27FC236}">
                    <a16:creationId xmlns:a16="http://schemas.microsoft.com/office/drawing/2014/main" id="{5FD942A7-5D2F-2493-544E-EFF6DBFABB3A}"/>
                  </a:ext>
                </a:extLst>
              </p:cNvPr>
              <p:cNvSpPr/>
              <p:nvPr/>
            </p:nvSpPr>
            <p:spPr>
              <a:xfrm>
                <a:off x="7417629" y="4379855"/>
                <a:ext cx="123513" cy="262729"/>
              </a:xfrm>
              <a:custGeom>
                <a:avLst/>
                <a:gdLst>
                  <a:gd name="connsiteX0" fmla="*/ 0 w 123513"/>
                  <a:gd name="connsiteY0" fmla="*/ 0 h 262729"/>
                  <a:gd name="connsiteX1" fmla="*/ 43693 w 123513"/>
                  <a:gd name="connsiteY1" fmla="*/ 20504 h 262729"/>
                  <a:gd name="connsiteX2" fmla="*/ 108786 w 123513"/>
                  <a:gd name="connsiteY2" fmla="*/ 80471 h 262729"/>
                  <a:gd name="connsiteX3" fmla="*/ 123513 w 123513"/>
                  <a:gd name="connsiteY3" fmla="*/ 80471 h 262729"/>
                  <a:gd name="connsiteX4" fmla="*/ 123513 w 123513"/>
                  <a:gd name="connsiteY4" fmla="*/ 135962 h 262729"/>
                  <a:gd name="connsiteX5" fmla="*/ 123513 w 123513"/>
                  <a:gd name="connsiteY5" fmla="*/ 135962 h 262729"/>
                  <a:gd name="connsiteX6" fmla="*/ 43937 w 123513"/>
                  <a:gd name="connsiteY6" fmla="*/ 242225 h 262729"/>
                  <a:gd name="connsiteX7" fmla="*/ 244 w 123513"/>
                  <a:gd name="connsiteY7" fmla="*/ 262730 h 26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729">
                    <a:moveTo>
                      <a:pt x="0" y="0"/>
                    </a:moveTo>
                    <a:cubicBezTo>
                      <a:pt x="15085" y="5663"/>
                      <a:pt x="29698" y="12522"/>
                      <a:pt x="43693" y="20504"/>
                    </a:cubicBezTo>
                    <a:cubicBezTo>
                      <a:pt x="70170" y="34588"/>
                      <a:pt x="92578" y="55239"/>
                      <a:pt x="108786" y="80471"/>
                    </a:cubicBezTo>
                    <a:lnTo>
                      <a:pt x="123513" y="80471"/>
                    </a:lnTo>
                    <a:lnTo>
                      <a:pt x="123513" y="135962"/>
                    </a:lnTo>
                    <a:lnTo>
                      <a:pt x="123513" y="135962"/>
                    </a:lnTo>
                    <a:cubicBezTo>
                      <a:pt x="121560" y="174529"/>
                      <a:pt x="94954" y="212771"/>
                      <a:pt x="43937" y="242225"/>
                    </a:cubicBezTo>
                    <a:cubicBezTo>
                      <a:pt x="29959" y="250240"/>
                      <a:pt x="15346" y="257099"/>
                      <a:pt x="244" y="262730"/>
                    </a:cubicBezTo>
                    <a:close/>
                  </a:path>
                </a:pathLst>
              </a:custGeom>
              <a:solidFill>
                <a:srgbClr val="0574CE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7" name="Freeform: Shape 846">
                <a:extLst>
                  <a:ext uri="{FF2B5EF4-FFF2-40B4-BE49-F238E27FC236}">
                    <a16:creationId xmlns:a16="http://schemas.microsoft.com/office/drawing/2014/main" id="{EAB9D420-EC0F-5080-FD39-3C3619221B43}"/>
                  </a:ext>
                </a:extLst>
              </p:cNvPr>
              <p:cNvSpPr/>
              <p:nvPr/>
            </p:nvSpPr>
            <p:spPr>
              <a:xfrm>
                <a:off x="6997742" y="4303554"/>
                <a:ext cx="543177" cy="313593"/>
              </a:xfrm>
              <a:custGeom>
                <a:avLst/>
                <a:gdLst>
                  <a:gd name="connsiteX0" fmla="*/ 463581 w 543177"/>
                  <a:gd name="connsiteY0" fmla="*/ 45951 h 313593"/>
                  <a:gd name="connsiteX1" fmla="*/ 79454 w 543177"/>
                  <a:gd name="connsiteY1" fmla="*/ 45951 h 313593"/>
                  <a:gd name="connsiteX2" fmla="*/ 79454 w 543177"/>
                  <a:gd name="connsiteY2" fmla="*/ 267673 h 313593"/>
                  <a:gd name="connsiteX3" fmla="*/ 463500 w 543177"/>
                  <a:gd name="connsiteY3" fmla="*/ 267673 h 313593"/>
                  <a:gd name="connsiteX4" fmla="*/ 463581 w 543177"/>
                  <a:gd name="connsiteY4" fmla="*/ 45951 h 31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77" h="313593">
                    <a:moveTo>
                      <a:pt x="463581" y="45951"/>
                    </a:moveTo>
                    <a:cubicBezTo>
                      <a:pt x="357806" y="-15317"/>
                      <a:pt x="185555" y="-15317"/>
                      <a:pt x="79454" y="45951"/>
                    </a:cubicBezTo>
                    <a:cubicBezTo>
                      <a:pt x="-26647" y="107220"/>
                      <a:pt x="-26322" y="206486"/>
                      <a:pt x="79454" y="267673"/>
                    </a:cubicBezTo>
                    <a:cubicBezTo>
                      <a:pt x="185229" y="328860"/>
                      <a:pt x="357480" y="328941"/>
                      <a:pt x="463500" y="267673"/>
                    </a:cubicBezTo>
                    <a:cubicBezTo>
                      <a:pt x="569519" y="206404"/>
                      <a:pt x="569926" y="107138"/>
                      <a:pt x="463581" y="4595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8" name="Freeform: Shape 847">
                <a:extLst>
                  <a:ext uri="{FF2B5EF4-FFF2-40B4-BE49-F238E27FC236}">
                    <a16:creationId xmlns:a16="http://schemas.microsoft.com/office/drawing/2014/main" id="{BA099EB4-DF42-4A34-988B-9179867DAF5F}"/>
                  </a:ext>
                </a:extLst>
              </p:cNvPr>
              <p:cNvSpPr/>
              <p:nvPr/>
            </p:nvSpPr>
            <p:spPr>
              <a:xfrm>
                <a:off x="6997742" y="4303554"/>
                <a:ext cx="543177" cy="313593"/>
              </a:xfrm>
              <a:custGeom>
                <a:avLst/>
                <a:gdLst>
                  <a:gd name="connsiteX0" fmla="*/ 463581 w 543177"/>
                  <a:gd name="connsiteY0" fmla="*/ 45951 h 313593"/>
                  <a:gd name="connsiteX1" fmla="*/ 79454 w 543177"/>
                  <a:gd name="connsiteY1" fmla="*/ 45951 h 313593"/>
                  <a:gd name="connsiteX2" fmla="*/ 79454 w 543177"/>
                  <a:gd name="connsiteY2" fmla="*/ 267673 h 313593"/>
                  <a:gd name="connsiteX3" fmla="*/ 463500 w 543177"/>
                  <a:gd name="connsiteY3" fmla="*/ 267673 h 313593"/>
                  <a:gd name="connsiteX4" fmla="*/ 463581 w 543177"/>
                  <a:gd name="connsiteY4" fmla="*/ 45951 h 31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77" h="313593">
                    <a:moveTo>
                      <a:pt x="463581" y="45951"/>
                    </a:moveTo>
                    <a:cubicBezTo>
                      <a:pt x="357806" y="-15317"/>
                      <a:pt x="185555" y="-15317"/>
                      <a:pt x="79454" y="45951"/>
                    </a:cubicBezTo>
                    <a:cubicBezTo>
                      <a:pt x="-26647" y="107220"/>
                      <a:pt x="-26322" y="206486"/>
                      <a:pt x="79454" y="267673"/>
                    </a:cubicBezTo>
                    <a:cubicBezTo>
                      <a:pt x="185229" y="328860"/>
                      <a:pt x="357480" y="328941"/>
                      <a:pt x="463500" y="267673"/>
                    </a:cubicBezTo>
                    <a:cubicBezTo>
                      <a:pt x="569519" y="206404"/>
                      <a:pt x="569926" y="107138"/>
                      <a:pt x="463581" y="4595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9" name="Freeform: Shape 848">
                <a:extLst>
                  <a:ext uri="{FF2B5EF4-FFF2-40B4-BE49-F238E27FC236}">
                    <a16:creationId xmlns:a16="http://schemas.microsoft.com/office/drawing/2014/main" id="{1E63A824-848F-E5A8-088D-169D8518F04C}"/>
                  </a:ext>
                </a:extLst>
              </p:cNvPr>
              <p:cNvSpPr/>
              <p:nvPr/>
            </p:nvSpPr>
            <p:spPr>
              <a:xfrm>
                <a:off x="7089075" y="4363419"/>
                <a:ext cx="360368" cy="193971"/>
              </a:xfrm>
              <a:custGeom>
                <a:avLst/>
                <a:gdLst>
                  <a:gd name="connsiteX0" fmla="*/ 305284 w 360368"/>
                  <a:gd name="connsiteY0" fmla="*/ 26607 h 193971"/>
                  <a:gd name="connsiteX1" fmla="*/ 55166 w 360368"/>
                  <a:gd name="connsiteY1" fmla="*/ 26607 h 193971"/>
                  <a:gd name="connsiteX2" fmla="*/ 0 w 360368"/>
                  <a:gd name="connsiteY2" fmla="*/ 96988 h 193971"/>
                  <a:gd name="connsiteX3" fmla="*/ 55166 w 360368"/>
                  <a:gd name="connsiteY3" fmla="*/ 167207 h 193971"/>
                  <a:gd name="connsiteX4" fmla="*/ 305284 w 360368"/>
                  <a:gd name="connsiteY4" fmla="*/ 167207 h 193971"/>
                  <a:gd name="connsiteX5" fmla="*/ 360369 w 360368"/>
                  <a:gd name="connsiteY5" fmla="*/ 96988 h 193971"/>
                  <a:gd name="connsiteX6" fmla="*/ 305284 w 360368"/>
                  <a:gd name="connsiteY6" fmla="*/ 26607 h 193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71">
                    <a:moveTo>
                      <a:pt x="305284" y="26607"/>
                    </a:moveTo>
                    <a:cubicBezTo>
                      <a:pt x="225684" y="-8869"/>
                      <a:pt x="134766" y="-8869"/>
                      <a:pt x="55166" y="26607"/>
                    </a:cubicBezTo>
                    <a:cubicBezTo>
                      <a:pt x="19609" y="44832"/>
                      <a:pt x="0" y="69893"/>
                      <a:pt x="0" y="96988"/>
                    </a:cubicBezTo>
                    <a:cubicBezTo>
                      <a:pt x="0" y="124083"/>
                      <a:pt x="19609" y="148980"/>
                      <a:pt x="55166" y="167207"/>
                    </a:cubicBezTo>
                    <a:cubicBezTo>
                      <a:pt x="134717" y="202893"/>
                      <a:pt x="225733" y="202893"/>
                      <a:pt x="305284" y="167207"/>
                    </a:cubicBezTo>
                    <a:cubicBezTo>
                      <a:pt x="340759" y="148980"/>
                      <a:pt x="360369" y="124083"/>
                      <a:pt x="360369" y="96988"/>
                    </a:cubicBezTo>
                    <a:cubicBezTo>
                      <a:pt x="360369" y="69893"/>
                      <a:pt x="340759" y="44832"/>
                      <a:pt x="305284" y="2660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0" name="Freeform: Shape 849">
                <a:extLst>
                  <a:ext uri="{FF2B5EF4-FFF2-40B4-BE49-F238E27FC236}">
                    <a16:creationId xmlns:a16="http://schemas.microsoft.com/office/drawing/2014/main" id="{47347733-88E7-1AB4-67E8-04A705B4E183}"/>
                  </a:ext>
                </a:extLst>
              </p:cNvPr>
              <p:cNvSpPr/>
              <p:nvPr/>
            </p:nvSpPr>
            <p:spPr>
              <a:xfrm>
                <a:off x="7089075" y="4363419"/>
                <a:ext cx="360368" cy="193971"/>
              </a:xfrm>
              <a:custGeom>
                <a:avLst/>
                <a:gdLst>
                  <a:gd name="connsiteX0" fmla="*/ 305284 w 360368"/>
                  <a:gd name="connsiteY0" fmla="*/ 26607 h 193971"/>
                  <a:gd name="connsiteX1" fmla="*/ 55166 w 360368"/>
                  <a:gd name="connsiteY1" fmla="*/ 26607 h 193971"/>
                  <a:gd name="connsiteX2" fmla="*/ 0 w 360368"/>
                  <a:gd name="connsiteY2" fmla="*/ 96988 h 193971"/>
                  <a:gd name="connsiteX3" fmla="*/ 55166 w 360368"/>
                  <a:gd name="connsiteY3" fmla="*/ 167207 h 193971"/>
                  <a:gd name="connsiteX4" fmla="*/ 305284 w 360368"/>
                  <a:gd name="connsiteY4" fmla="*/ 167207 h 193971"/>
                  <a:gd name="connsiteX5" fmla="*/ 360369 w 360368"/>
                  <a:gd name="connsiteY5" fmla="*/ 96988 h 193971"/>
                  <a:gd name="connsiteX6" fmla="*/ 305284 w 360368"/>
                  <a:gd name="connsiteY6" fmla="*/ 26607 h 193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71">
                    <a:moveTo>
                      <a:pt x="305284" y="26607"/>
                    </a:moveTo>
                    <a:cubicBezTo>
                      <a:pt x="225684" y="-8869"/>
                      <a:pt x="134766" y="-8869"/>
                      <a:pt x="55166" y="26607"/>
                    </a:cubicBezTo>
                    <a:cubicBezTo>
                      <a:pt x="19609" y="44832"/>
                      <a:pt x="0" y="69893"/>
                      <a:pt x="0" y="96988"/>
                    </a:cubicBezTo>
                    <a:cubicBezTo>
                      <a:pt x="0" y="124083"/>
                      <a:pt x="19609" y="148980"/>
                      <a:pt x="55166" y="167207"/>
                    </a:cubicBezTo>
                    <a:cubicBezTo>
                      <a:pt x="134717" y="202893"/>
                      <a:pt x="225733" y="202893"/>
                      <a:pt x="305284" y="167207"/>
                    </a:cubicBezTo>
                    <a:cubicBezTo>
                      <a:pt x="340759" y="148980"/>
                      <a:pt x="360369" y="124083"/>
                      <a:pt x="360369" y="96988"/>
                    </a:cubicBezTo>
                    <a:cubicBezTo>
                      <a:pt x="360369" y="69893"/>
                      <a:pt x="340759" y="44832"/>
                      <a:pt x="305284" y="26607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1" name="Freeform: Shape 850">
                <a:extLst>
                  <a:ext uri="{FF2B5EF4-FFF2-40B4-BE49-F238E27FC236}">
                    <a16:creationId xmlns:a16="http://schemas.microsoft.com/office/drawing/2014/main" id="{3CBF0D4E-9D2D-6210-DF9D-63B54F9CBDE7}"/>
                  </a:ext>
                </a:extLst>
              </p:cNvPr>
              <p:cNvSpPr/>
              <p:nvPr/>
            </p:nvSpPr>
            <p:spPr>
              <a:xfrm>
                <a:off x="7009499" y="4315739"/>
                <a:ext cx="519601" cy="289987"/>
              </a:xfrm>
              <a:custGeom>
                <a:avLst/>
                <a:gdLst>
                  <a:gd name="connsiteX0" fmla="*/ 445965 w 519601"/>
                  <a:gd name="connsiteY0" fmla="*/ 44426 h 289987"/>
                  <a:gd name="connsiteX1" fmla="*/ 259801 w 519601"/>
                  <a:gd name="connsiteY1" fmla="*/ 0 h 289987"/>
                  <a:gd name="connsiteX2" fmla="*/ 73636 w 519601"/>
                  <a:gd name="connsiteY2" fmla="*/ 44426 h 289987"/>
                  <a:gd name="connsiteX3" fmla="*/ 0 w 519601"/>
                  <a:gd name="connsiteY3" fmla="*/ 145075 h 289987"/>
                  <a:gd name="connsiteX4" fmla="*/ 73636 w 519601"/>
                  <a:gd name="connsiteY4" fmla="*/ 245724 h 289987"/>
                  <a:gd name="connsiteX5" fmla="*/ 259801 w 519601"/>
                  <a:gd name="connsiteY5" fmla="*/ 289987 h 289987"/>
                  <a:gd name="connsiteX6" fmla="*/ 445965 w 519601"/>
                  <a:gd name="connsiteY6" fmla="*/ 245724 h 289987"/>
                  <a:gd name="connsiteX7" fmla="*/ 519601 w 519601"/>
                  <a:gd name="connsiteY7" fmla="*/ 145075 h 289987"/>
                  <a:gd name="connsiteX8" fmla="*/ 445965 w 519601"/>
                  <a:gd name="connsiteY8" fmla="*/ 44426 h 289987"/>
                  <a:gd name="connsiteX9" fmla="*/ 384860 w 519601"/>
                  <a:gd name="connsiteY9" fmla="*/ 215293 h 289987"/>
                  <a:gd name="connsiteX10" fmla="*/ 135067 w 519601"/>
                  <a:gd name="connsiteY10" fmla="*/ 215293 h 289987"/>
                  <a:gd name="connsiteX11" fmla="*/ 79901 w 519601"/>
                  <a:gd name="connsiteY11" fmla="*/ 145075 h 289987"/>
                  <a:gd name="connsiteX12" fmla="*/ 135067 w 519601"/>
                  <a:gd name="connsiteY12" fmla="*/ 74694 h 289987"/>
                  <a:gd name="connsiteX13" fmla="*/ 385185 w 519601"/>
                  <a:gd name="connsiteY13" fmla="*/ 74694 h 289987"/>
                  <a:gd name="connsiteX14" fmla="*/ 440270 w 519601"/>
                  <a:gd name="connsiteY14" fmla="*/ 145075 h 289987"/>
                  <a:gd name="connsiteX15" fmla="*/ 384860 w 519601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601" h="289987">
                    <a:moveTo>
                      <a:pt x="445965" y="44426"/>
                    </a:moveTo>
                    <a:cubicBezTo>
                      <a:pt x="396414" y="15785"/>
                      <a:pt x="330263" y="0"/>
                      <a:pt x="259801" y="0"/>
                    </a:cubicBezTo>
                    <a:cubicBezTo>
                      <a:pt x="189338" y="0"/>
                      <a:pt x="123188" y="15785"/>
                      <a:pt x="73636" y="44426"/>
                    </a:cubicBezTo>
                    <a:cubicBezTo>
                      <a:pt x="26118" y="71846"/>
                      <a:pt x="0" y="107565"/>
                      <a:pt x="0" y="145075"/>
                    </a:cubicBezTo>
                    <a:cubicBezTo>
                      <a:pt x="0" y="182585"/>
                      <a:pt x="26118" y="218304"/>
                      <a:pt x="73636" y="245724"/>
                    </a:cubicBezTo>
                    <a:cubicBezTo>
                      <a:pt x="123188" y="274202"/>
                      <a:pt x="189257" y="289987"/>
                      <a:pt x="259801" y="289987"/>
                    </a:cubicBezTo>
                    <a:cubicBezTo>
                      <a:pt x="330345" y="289987"/>
                      <a:pt x="396414" y="274202"/>
                      <a:pt x="445965" y="245724"/>
                    </a:cubicBezTo>
                    <a:cubicBezTo>
                      <a:pt x="493401" y="218304"/>
                      <a:pt x="519601" y="182503"/>
                      <a:pt x="519601" y="145075"/>
                    </a:cubicBezTo>
                    <a:cubicBezTo>
                      <a:pt x="519601" y="107647"/>
                      <a:pt x="493076" y="71439"/>
                      <a:pt x="445965" y="44426"/>
                    </a:cubicBezTo>
                    <a:close/>
                    <a:moveTo>
                      <a:pt x="384860" y="215293"/>
                    </a:moveTo>
                    <a:cubicBezTo>
                      <a:pt x="305398" y="250883"/>
                      <a:pt x="214529" y="250883"/>
                      <a:pt x="135067" y="215293"/>
                    </a:cubicBezTo>
                    <a:cubicBezTo>
                      <a:pt x="99510" y="197068"/>
                      <a:pt x="79901" y="172170"/>
                      <a:pt x="79901" y="145075"/>
                    </a:cubicBezTo>
                    <a:cubicBezTo>
                      <a:pt x="79901" y="117980"/>
                      <a:pt x="99510" y="92919"/>
                      <a:pt x="135067" y="74694"/>
                    </a:cubicBezTo>
                    <a:cubicBezTo>
                      <a:pt x="214667" y="39218"/>
                      <a:pt x="305585" y="39218"/>
                      <a:pt x="385185" y="74694"/>
                    </a:cubicBezTo>
                    <a:cubicBezTo>
                      <a:pt x="420661" y="92919"/>
                      <a:pt x="440270" y="117980"/>
                      <a:pt x="440270" y="145075"/>
                    </a:cubicBezTo>
                    <a:cubicBezTo>
                      <a:pt x="440270" y="172170"/>
                      <a:pt x="420335" y="196661"/>
                      <a:pt x="384860" y="21529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2" name="Freeform: Shape 851">
                <a:extLst>
                  <a:ext uri="{FF2B5EF4-FFF2-40B4-BE49-F238E27FC236}">
                    <a16:creationId xmlns:a16="http://schemas.microsoft.com/office/drawing/2014/main" id="{A0155011-67C0-436C-DB12-5C4936F0705B}"/>
                  </a:ext>
                </a:extLst>
              </p:cNvPr>
              <p:cNvSpPr/>
              <p:nvPr/>
            </p:nvSpPr>
            <p:spPr>
              <a:xfrm>
                <a:off x="7009499" y="4315739"/>
                <a:ext cx="519601" cy="289987"/>
              </a:xfrm>
              <a:custGeom>
                <a:avLst/>
                <a:gdLst>
                  <a:gd name="connsiteX0" fmla="*/ 445965 w 519601"/>
                  <a:gd name="connsiteY0" fmla="*/ 44426 h 289987"/>
                  <a:gd name="connsiteX1" fmla="*/ 259801 w 519601"/>
                  <a:gd name="connsiteY1" fmla="*/ 0 h 289987"/>
                  <a:gd name="connsiteX2" fmla="*/ 73636 w 519601"/>
                  <a:gd name="connsiteY2" fmla="*/ 44426 h 289987"/>
                  <a:gd name="connsiteX3" fmla="*/ 0 w 519601"/>
                  <a:gd name="connsiteY3" fmla="*/ 145075 h 289987"/>
                  <a:gd name="connsiteX4" fmla="*/ 73636 w 519601"/>
                  <a:gd name="connsiteY4" fmla="*/ 245724 h 289987"/>
                  <a:gd name="connsiteX5" fmla="*/ 259801 w 519601"/>
                  <a:gd name="connsiteY5" fmla="*/ 289987 h 289987"/>
                  <a:gd name="connsiteX6" fmla="*/ 445965 w 519601"/>
                  <a:gd name="connsiteY6" fmla="*/ 245724 h 289987"/>
                  <a:gd name="connsiteX7" fmla="*/ 519601 w 519601"/>
                  <a:gd name="connsiteY7" fmla="*/ 145075 h 289987"/>
                  <a:gd name="connsiteX8" fmla="*/ 445965 w 519601"/>
                  <a:gd name="connsiteY8" fmla="*/ 44426 h 289987"/>
                  <a:gd name="connsiteX9" fmla="*/ 384860 w 519601"/>
                  <a:gd name="connsiteY9" fmla="*/ 215293 h 289987"/>
                  <a:gd name="connsiteX10" fmla="*/ 135067 w 519601"/>
                  <a:gd name="connsiteY10" fmla="*/ 215293 h 289987"/>
                  <a:gd name="connsiteX11" fmla="*/ 79901 w 519601"/>
                  <a:gd name="connsiteY11" fmla="*/ 145075 h 289987"/>
                  <a:gd name="connsiteX12" fmla="*/ 135067 w 519601"/>
                  <a:gd name="connsiteY12" fmla="*/ 74694 h 289987"/>
                  <a:gd name="connsiteX13" fmla="*/ 385185 w 519601"/>
                  <a:gd name="connsiteY13" fmla="*/ 74694 h 289987"/>
                  <a:gd name="connsiteX14" fmla="*/ 440270 w 519601"/>
                  <a:gd name="connsiteY14" fmla="*/ 145075 h 289987"/>
                  <a:gd name="connsiteX15" fmla="*/ 384860 w 519601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601" h="289987">
                    <a:moveTo>
                      <a:pt x="445965" y="44426"/>
                    </a:moveTo>
                    <a:cubicBezTo>
                      <a:pt x="396414" y="15785"/>
                      <a:pt x="330263" y="0"/>
                      <a:pt x="259801" y="0"/>
                    </a:cubicBezTo>
                    <a:cubicBezTo>
                      <a:pt x="189338" y="0"/>
                      <a:pt x="123188" y="15785"/>
                      <a:pt x="73636" y="44426"/>
                    </a:cubicBezTo>
                    <a:cubicBezTo>
                      <a:pt x="26118" y="71846"/>
                      <a:pt x="0" y="107565"/>
                      <a:pt x="0" y="145075"/>
                    </a:cubicBezTo>
                    <a:cubicBezTo>
                      <a:pt x="0" y="182585"/>
                      <a:pt x="26118" y="218304"/>
                      <a:pt x="73636" y="245724"/>
                    </a:cubicBezTo>
                    <a:cubicBezTo>
                      <a:pt x="123188" y="274202"/>
                      <a:pt x="189257" y="289987"/>
                      <a:pt x="259801" y="289987"/>
                    </a:cubicBezTo>
                    <a:cubicBezTo>
                      <a:pt x="330345" y="289987"/>
                      <a:pt x="396414" y="274202"/>
                      <a:pt x="445965" y="245724"/>
                    </a:cubicBezTo>
                    <a:cubicBezTo>
                      <a:pt x="493401" y="218304"/>
                      <a:pt x="519601" y="182503"/>
                      <a:pt x="519601" y="145075"/>
                    </a:cubicBezTo>
                    <a:cubicBezTo>
                      <a:pt x="519601" y="107647"/>
                      <a:pt x="493076" y="71439"/>
                      <a:pt x="445965" y="44426"/>
                    </a:cubicBezTo>
                    <a:close/>
                    <a:moveTo>
                      <a:pt x="384860" y="215293"/>
                    </a:moveTo>
                    <a:cubicBezTo>
                      <a:pt x="305398" y="250883"/>
                      <a:pt x="214529" y="250883"/>
                      <a:pt x="135067" y="215293"/>
                    </a:cubicBezTo>
                    <a:cubicBezTo>
                      <a:pt x="99510" y="197068"/>
                      <a:pt x="79901" y="172170"/>
                      <a:pt x="79901" y="145075"/>
                    </a:cubicBezTo>
                    <a:cubicBezTo>
                      <a:pt x="79901" y="117980"/>
                      <a:pt x="99510" y="92919"/>
                      <a:pt x="135067" y="74694"/>
                    </a:cubicBezTo>
                    <a:cubicBezTo>
                      <a:pt x="214667" y="39218"/>
                      <a:pt x="305585" y="39218"/>
                      <a:pt x="385185" y="74694"/>
                    </a:cubicBezTo>
                    <a:cubicBezTo>
                      <a:pt x="420661" y="92919"/>
                      <a:pt x="440270" y="117980"/>
                      <a:pt x="440270" y="145075"/>
                    </a:cubicBezTo>
                    <a:cubicBezTo>
                      <a:pt x="440270" y="172170"/>
                      <a:pt x="420335" y="196661"/>
                      <a:pt x="384860" y="215293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3" name="Freeform: Shape 852">
                <a:extLst>
                  <a:ext uri="{FF2B5EF4-FFF2-40B4-BE49-F238E27FC236}">
                    <a16:creationId xmlns:a16="http://schemas.microsoft.com/office/drawing/2014/main" id="{A06BDF58-4759-BA10-31D0-2868D9FEB803}"/>
                  </a:ext>
                </a:extLst>
              </p:cNvPr>
              <p:cNvSpPr/>
              <p:nvPr/>
            </p:nvSpPr>
            <p:spPr>
              <a:xfrm>
                <a:off x="7098432" y="4372654"/>
                <a:ext cx="341654" cy="175424"/>
              </a:xfrm>
              <a:custGeom>
                <a:avLst/>
                <a:gdLst>
                  <a:gd name="connsiteX0" fmla="*/ 291615 w 341654"/>
                  <a:gd name="connsiteY0" fmla="*/ 149672 h 175424"/>
                  <a:gd name="connsiteX1" fmla="*/ 291615 w 341654"/>
                  <a:gd name="connsiteY1" fmla="*/ 25752 h 175424"/>
                  <a:gd name="connsiteX2" fmla="*/ 50040 w 341654"/>
                  <a:gd name="connsiteY2" fmla="*/ 25752 h 175424"/>
                  <a:gd name="connsiteX3" fmla="*/ 50040 w 341654"/>
                  <a:gd name="connsiteY3" fmla="*/ 149672 h 175424"/>
                  <a:gd name="connsiteX4" fmla="*/ 291615 w 341654"/>
                  <a:gd name="connsiteY4" fmla="*/ 149672 h 17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424">
                    <a:moveTo>
                      <a:pt x="291615" y="149672"/>
                    </a:moveTo>
                    <a:cubicBezTo>
                      <a:pt x="358334" y="115417"/>
                      <a:pt x="358334" y="60170"/>
                      <a:pt x="291615" y="25752"/>
                    </a:cubicBezTo>
                    <a:cubicBezTo>
                      <a:pt x="224895" y="-8665"/>
                      <a:pt x="116760" y="-8503"/>
                      <a:pt x="50040" y="25752"/>
                    </a:cubicBezTo>
                    <a:cubicBezTo>
                      <a:pt x="-16680" y="60007"/>
                      <a:pt x="-16680" y="115255"/>
                      <a:pt x="50040" y="149672"/>
                    </a:cubicBezTo>
                    <a:cubicBezTo>
                      <a:pt x="116760" y="184090"/>
                      <a:pt x="225139" y="183927"/>
                      <a:pt x="291615" y="149672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4" name="Freeform: Shape 853">
                <a:extLst>
                  <a:ext uri="{FF2B5EF4-FFF2-40B4-BE49-F238E27FC236}">
                    <a16:creationId xmlns:a16="http://schemas.microsoft.com/office/drawing/2014/main" id="{E7F3C0E2-EFE2-4B0E-5280-2BBF7F1C8527}"/>
                  </a:ext>
                </a:extLst>
              </p:cNvPr>
              <p:cNvSpPr/>
              <p:nvPr/>
            </p:nvSpPr>
            <p:spPr>
              <a:xfrm>
                <a:off x="7098432" y="4372654"/>
                <a:ext cx="341654" cy="175424"/>
              </a:xfrm>
              <a:custGeom>
                <a:avLst/>
                <a:gdLst>
                  <a:gd name="connsiteX0" fmla="*/ 291615 w 341654"/>
                  <a:gd name="connsiteY0" fmla="*/ 149672 h 175424"/>
                  <a:gd name="connsiteX1" fmla="*/ 291615 w 341654"/>
                  <a:gd name="connsiteY1" fmla="*/ 25752 h 175424"/>
                  <a:gd name="connsiteX2" fmla="*/ 50040 w 341654"/>
                  <a:gd name="connsiteY2" fmla="*/ 25752 h 175424"/>
                  <a:gd name="connsiteX3" fmla="*/ 50040 w 341654"/>
                  <a:gd name="connsiteY3" fmla="*/ 149672 h 175424"/>
                  <a:gd name="connsiteX4" fmla="*/ 291615 w 341654"/>
                  <a:gd name="connsiteY4" fmla="*/ 149672 h 17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424">
                    <a:moveTo>
                      <a:pt x="291615" y="149672"/>
                    </a:moveTo>
                    <a:cubicBezTo>
                      <a:pt x="358334" y="115417"/>
                      <a:pt x="358334" y="60170"/>
                      <a:pt x="291615" y="25752"/>
                    </a:cubicBezTo>
                    <a:cubicBezTo>
                      <a:pt x="224895" y="-8665"/>
                      <a:pt x="116760" y="-8503"/>
                      <a:pt x="50040" y="25752"/>
                    </a:cubicBezTo>
                    <a:cubicBezTo>
                      <a:pt x="-16680" y="60007"/>
                      <a:pt x="-16680" y="115255"/>
                      <a:pt x="50040" y="149672"/>
                    </a:cubicBezTo>
                    <a:cubicBezTo>
                      <a:pt x="116760" y="184090"/>
                      <a:pt x="225139" y="183927"/>
                      <a:pt x="291615" y="14967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5" name="Freeform: Shape 854">
                <a:extLst>
                  <a:ext uri="{FF2B5EF4-FFF2-40B4-BE49-F238E27FC236}">
                    <a16:creationId xmlns:a16="http://schemas.microsoft.com/office/drawing/2014/main" id="{D0149EEA-C608-2CE0-B028-5DAE9C2C0A50}"/>
                  </a:ext>
                </a:extLst>
              </p:cNvPr>
              <p:cNvSpPr/>
              <p:nvPr/>
            </p:nvSpPr>
            <p:spPr>
              <a:xfrm>
                <a:off x="7098432" y="4372654"/>
                <a:ext cx="341654" cy="175424"/>
              </a:xfrm>
              <a:custGeom>
                <a:avLst/>
                <a:gdLst>
                  <a:gd name="connsiteX0" fmla="*/ 291615 w 341654"/>
                  <a:gd name="connsiteY0" fmla="*/ 149672 h 175424"/>
                  <a:gd name="connsiteX1" fmla="*/ 291615 w 341654"/>
                  <a:gd name="connsiteY1" fmla="*/ 25752 h 175424"/>
                  <a:gd name="connsiteX2" fmla="*/ 50040 w 341654"/>
                  <a:gd name="connsiteY2" fmla="*/ 25752 h 175424"/>
                  <a:gd name="connsiteX3" fmla="*/ 50040 w 341654"/>
                  <a:gd name="connsiteY3" fmla="*/ 149672 h 175424"/>
                  <a:gd name="connsiteX4" fmla="*/ 291615 w 341654"/>
                  <a:gd name="connsiteY4" fmla="*/ 149672 h 17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424">
                    <a:moveTo>
                      <a:pt x="291615" y="149672"/>
                    </a:moveTo>
                    <a:cubicBezTo>
                      <a:pt x="358334" y="115417"/>
                      <a:pt x="358334" y="60170"/>
                      <a:pt x="291615" y="25752"/>
                    </a:cubicBezTo>
                    <a:cubicBezTo>
                      <a:pt x="224895" y="-8665"/>
                      <a:pt x="116760" y="-8503"/>
                      <a:pt x="50040" y="25752"/>
                    </a:cubicBezTo>
                    <a:cubicBezTo>
                      <a:pt x="-16680" y="60007"/>
                      <a:pt x="-16680" y="115255"/>
                      <a:pt x="50040" y="149672"/>
                    </a:cubicBezTo>
                    <a:cubicBezTo>
                      <a:pt x="116760" y="184090"/>
                      <a:pt x="225139" y="183927"/>
                      <a:pt x="291615" y="149672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6" name="Freeform: Shape 855">
                <a:extLst>
                  <a:ext uri="{FF2B5EF4-FFF2-40B4-BE49-F238E27FC236}">
                    <a16:creationId xmlns:a16="http://schemas.microsoft.com/office/drawing/2014/main" id="{6EEE7E80-AE65-B4D3-295E-C76EA164723C}"/>
                  </a:ext>
                </a:extLst>
              </p:cNvPr>
              <p:cNvSpPr/>
              <p:nvPr/>
            </p:nvSpPr>
            <p:spPr>
              <a:xfrm>
                <a:off x="7099652" y="4395904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126" y="57668"/>
                      <a:pt x="0" y="76057"/>
                    </a:cubicBezTo>
                    <a:cubicBezTo>
                      <a:pt x="4801" y="94527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169" y="94527"/>
                      <a:pt x="339213" y="76057"/>
                    </a:cubicBezTo>
                    <a:cubicBezTo>
                      <a:pt x="334169" y="57668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7" name="Freeform: Shape 856">
                <a:extLst>
                  <a:ext uri="{FF2B5EF4-FFF2-40B4-BE49-F238E27FC236}">
                    <a16:creationId xmlns:a16="http://schemas.microsoft.com/office/drawing/2014/main" id="{B9F87C40-BC15-8F79-77D5-0C9176DD9A13}"/>
                  </a:ext>
                </a:extLst>
              </p:cNvPr>
              <p:cNvSpPr/>
              <p:nvPr/>
            </p:nvSpPr>
            <p:spPr>
              <a:xfrm>
                <a:off x="7099652" y="4395904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126" y="57668"/>
                      <a:pt x="0" y="76057"/>
                    </a:cubicBezTo>
                    <a:cubicBezTo>
                      <a:pt x="4801" y="94527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169" y="94527"/>
                      <a:pt x="339213" y="76057"/>
                    </a:cubicBezTo>
                    <a:cubicBezTo>
                      <a:pt x="334169" y="57668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8" name="Freeform: Shape 857">
                <a:extLst>
                  <a:ext uri="{FF2B5EF4-FFF2-40B4-BE49-F238E27FC236}">
                    <a16:creationId xmlns:a16="http://schemas.microsoft.com/office/drawing/2014/main" id="{D6A994C8-B7EA-E492-79EB-26EFBE1F2309}"/>
                  </a:ext>
                </a:extLst>
              </p:cNvPr>
              <p:cNvSpPr/>
              <p:nvPr/>
            </p:nvSpPr>
            <p:spPr>
              <a:xfrm>
                <a:off x="7261082" y="4399708"/>
                <a:ext cx="24409" cy="50609"/>
              </a:xfrm>
              <a:custGeom>
                <a:avLst/>
                <a:gdLst>
                  <a:gd name="connsiteX0" fmla="*/ 24410 w 24409"/>
                  <a:gd name="connsiteY0" fmla="*/ 0 h 50609"/>
                  <a:gd name="connsiteX1" fmla="*/ 24410 w 24409"/>
                  <a:gd name="connsiteY1" fmla="*/ 25061 h 50609"/>
                  <a:gd name="connsiteX2" fmla="*/ 15785 w 24409"/>
                  <a:gd name="connsiteY2" fmla="*/ 34092 h 50609"/>
                  <a:gd name="connsiteX3" fmla="*/ 0 w 24409"/>
                  <a:gd name="connsiteY3" fmla="*/ 50609 h 50609"/>
                  <a:gd name="connsiteX4" fmla="*/ 0 w 24409"/>
                  <a:gd name="connsiteY4" fmla="*/ 24573 h 50609"/>
                  <a:gd name="connsiteX5" fmla="*/ 24410 w 24409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09" h="50609">
                    <a:moveTo>
                      <a:pt x="24410" y="0"/>
                    </a:moveTo>
                    <a:lnTo>
                      <a:pt x="24410" y="25061"/>
                    </a:lnTo>
                    <a:lnTo>
                      <a:pt x="15785" y="34092"/>
                    </a:lnTo>
                    <a:lnTo>
                      <a:pt x="0" y="50609"/>
                    </a:lnTo>
                    <a:lnTo>
                      <a:pt x="0" y="24573"/>
                    </a:lnTo>
                    <a:lnTo>
                      <a:pt x="2441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9" name="Freeform: Shape 858">
                <a:extLst>
                  <a:ext uri="{FF2B5EF4-FFF2-40B4-BE49-F238E27FC236}">
                    <a16:creationId xmlns:a16="http://schemas.microsoft.com/office/drawing/2014/main" id="{6260AFFA-88B5-6903-D0E9-5B15187AA663}"/>
                  </a:ext>
                </a:extLst>
              </p:cNvPr>
              <p:cNvSpPr/>
              <p:nvPr/>
            </p:nvSpPr>
            <p:spPr>
              <a:xfrm>
                <a:off x="7261082" y="4399708"/>
                <a:ext cx="24409" cy="50609"/>
              </a:xfrm>
              <a:custGeom>
                <a:avLst/>
                <a:gdLst>
                  <a:gd name="connsiteX0" fmla="*/ 24410 w 24409"/>
                  <a:gd name="connsiteY0" fmla="*/ 0 h 50609"/>
                  <a:gd name="connsiteX1" fmla="*/ 24410 w 24409"/>
                  <a:gd name="connsiteY1" fmla="*/ 25061 h 50609"/>
                  <a:gd name="connsiteX2" fmla="*/ 15785 w 24409"/>
                  <a:gd name="connsiteY2" fmla="*/ 34092 h 50609"/>
                  <a:gd name="connsiteX3" fmla="*/ 0 w 24409"/>
                  <a:gd name="connsiteY3" fmla="*/ 50609 h 50609"/>
                  <a:gd name="connsiteX4" fmla="*/ 0 w 24409"/>
                  <a:gd name="connsiteY4" fmla="*/ 24573 h 50609"/>
                  <a:gd name="connsiteX5" fmla="*/ 24410 w 24409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09" h="50609">
                    <a:moveTo>
                      <a:pt x="24410" y="0"/>
                    </a:moveTo>
                    <a:lnTo>
                      <a:pt x="24410" y="25061"/>
                    </a:lnTo>
                    <a:lnTo>
                      <a:pt x="15785" y="34092"/>
                    </a:lnTo>
                    <a:lnTo>
                      <a:pt x="0" y="50609"/>
                    </a:lnTo>
                    <a:lnTo>
                      <a:pt x="0" y="24573"/>
                    </a:lnTo>
                    <a:lnTo>
                      <a:pt x="24410" y="0"/>
                    </a:ln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0" name="Freeform: Shape 859">
                <a:extLst>
                  <a:ext uri="{FF2B5EF4-FFF2-40B4-BE49-F238E27FC236}">
                    <a16:creationId xmlns:a16="http://schemas.microsoft.com/office/drawing/2014/main" id="{16F56902-E73E-F581-CF38-58EECA8A3871}"/>
                  </a:ext>
                </a:extLst>
              </p:cNvPr>
              <p:cNvSpPr/>
              <p:nvPr/>
            </p:nvSpPr>
            <p:spPr>
              <a:xfrm>
                <a:off x="7216905" y="4421761"/>
                <a:ext cx="44176" cy="24507"/>
              </a:xfrm>
              <a:custGeom>
                <a:avLst/>
                <a:gdLst>
                  <a:gd name="connsiteX0" fmla="*/ 44177 w 44176"/>
                  <a:gd name="connsiteY0" fmla="*/ 2520 h 24507"/>
                  <a:gd name="connsiteX1" fmla="*/ 44177 w 44176"/>
                  <a:gd name="connsiteY1" fmla="*/ 17247 h 24507"/>
                  <a:gd name="connsiteX2" fmla="*/ 19767 w 44176"/>
                  <a:gd name="connsiteY2" fmla="*/ 24163 h 24507"/>
                  <a:gd name="connsiteX3" fmla="*/ 9352 w 44176"/>
                  <a:gd name="connsiteY3" fmla="*/ 23756 h 24507"/>
                  <a:gd name="connsiteX4" fmla="*/ 4389 w 44176"/>
                  <a:gd name="connsiteY4" fmla="*/ 21722 h 24507"/>
                  <a:gd name="connsiteX5" fmla="*/ 8864 w 44176"/>
                  <a:gd name="connsiteY5" fmla="*/ 6181 h 24507"/>
                  <a:gd name="connsiteX6" fmla="*/ 44177 w 44176"/>
                  <a:gd name="connsiteY6" fmla="*/ 2520 h 2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07">
                    <a:moveTo>
                      <a:pt x="44177" y="2520"/>
                    </a:moveTo>
                    <a:lnTo>
                      <a:pt x="44177" y="17247"/>
                    </a:lnTo>
                    <a:cubicBezTo>
                      <a:pt x="36276" y="20314"/>
                      <a:pt x="28099" y="22625"/>
                      <a:pt x="19767" y="24163"/>
                    </a:cubicBezTo>
                    <a:cubicBezTo>
                      <a:pt x="16301" y="24732"/>
                      <a:pt x="12762" y="24594"/>
                      <a:pt x="9352" y="23756"/>
                    </a:cubicBezTo>
                    <a:cubicBezTo>
                      <a:pt x="7627" y="23252"/>
                      <a:pt x="5968" y="22576"/>
                      <a:pt x="4389" y="21722"/>
                    </a:cubicBezTo>
                    <a:cubicBezTo>
                      <a:pt x="-1632" y="18142"/>
                      <a:pt x="-2608" y="12772"/>
                      <a:pt x="8864" y="6181"/>
                    </a:cubicBezTo>
                    <a:cubicBezTo>
                      <a:pt x="19417" y="-491"/>
                      <a:pt x="32485" y="-1842"/>
                      <a:pt x="44177" y="252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1" name="Freeform: Shape 860">
                <a:extLst>
                  <a:ext uri="{FF2B5EF4-FFF2-40B4-BE49-F238E27FC236}">
                    <a16:creationId xmlns:a16="http://schemas.microsoft.com/office/drawing/2014/main" id="{E8B4CC18-4F6E-E092-0F72-D07AC1B476A8}"/>
                  </a:ext>
                </a:extLst>
              </p:cNvPr>
              <p:cNvSpPr/>
              <p:nvPr/>
            </p:nvSpPr>
            <p:spPr>
              <a:xfrm>
                <a:off x="7216905" y="4421761"/>
                <a:ext cx="44176" cy="24507"/>
              </a:xfrm>
              <a:custGeom>
                <a:avLst/>
                <a:gdLst>
                  <a:gd name="connsiteX0" fmla="*/ 44177 w 44176"/>
                  <a:gd name="connsiteY0" fmla="*/ 2520 h 24507"/>
                  <a:gd name="connsiteX1" fmla="*/ 44177 w 44176"/>
                  <a:gd name="connsiteY1" fmla="*/ 17247 h 24507"/>
                  <a:gd name="connsiteX2" fmla="*/ 19767 w 44176"/>
                  <a:gd name="connsiteY2" fmla="*/ 24163 h 24507"/>
                  <a:gd name="connsiteX3" fmla="*/ 9352 w 44176"/>
                  <a:gd name="connsiteY3" fmla="*/ 23756 h 24507"/>
                  <a:gd name="connsiteX4" fmla="*/ 4389 w 44176"/>
                  <a:gd name="connsiteY4" fmla="*/ 21722 h 24507"/>
                  <a:gd name="connsiteX5" fmla="*/ 8864 w 44176"/>
                  <a:gd name="connsiteY5" fmla="*/ 6181 h 24507"/>
                  <a:gd name="connsiteX6" fmla="*/ 44177 w 44176"/>
                  <a:gd name="connsiteY6" fmla="*/ 2520 h 2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07">
                    <a:moveTo>
                      <a:pt x="44177" y="2520"/>
                    </a:moveTo>
                    <a:lnTo>
                      <a:pt x="44177" y="17247"/>
                    </a:lnTo>
                    <a:cubicBezTo>
                      <a:pt x="36276" y="20314"/>
                      <a:pt x="28099" y="22625"/>
                      <a:pt x="19767" y="24163"/>
                    </a:cubicBezTo>
                    <a:cubicBezTo>
                      <a:pt x="16301" y="24732"/>
                      <a:pt x="12762" y="24594"/>
                      <a:pt x="9352" y="23756"/>
                    </a:cubicBezTo>
                    <a:cubicBezTo>
                      <a:pt x="7627" y="23252"/>
                      <a:pt x="5968" y="22576"/>
                      <a:pt x="4389" y="21722"/>
                    </a:cubicBezTo>
                    <a:cubicBezTo>
                      <a:pt x="-1632" y="18142"/>
                      <a:pt x="-2608" y="12772"/>
                      <a:pt x="8864" y="6181"/>
                    </a:cubicBezTo>
                    <a:cubicBezTo>
                      <a:pt x="19417" y="-491"/>
                      <a:pt x="32485" y="-1842"/>
                      <a:pt x="44177" y="2520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2" name="Freeform: Shape 861">
                <a:extLst>
                  <a:ext uri="{FF2B5EF4-FFF2-40B4-BE49-F238E27FC236}">
                    <a16:creationId xmlns:a16="http://schemas.microsoft.com/office/drawing/2014/main" id="{F28AD451-2C56-4ADA-9D57-815EE22006D5}"/>
                  </a:ext>
                </a:extLst>
              </p:cNvPr>
              <p:cNvSpPr/>
              <p:nvPr/>
            </p:nvSpPr>
            <p:spPr>
              <a:xfrm>
                <a:off x="7164013" y="4408007"/>
                <a:ext cx="210492" cy="124814"/>
              </a:xfrm>
              <a:custGeom>
                <a:avLst/>
                <a:gdLst>
                  <a:gd name="connsiteX0" fmla="*/ 210493 w 210492"/>
                  <a:gd name="connsiteY0" fmla="*/ 87387 h 124814"/>
                  <a:gd name="connsiteX1" fmla="*/ 210493 w 210492"/>
                  <a:gd name="connsiteY1" fmla="*/ 109030 h 124814"/>
                  <a:gd name="connsiteX2" fmla="*/ 183073 w 210492"/>
                  <a:gd name="connsiteY2" fmla="*/ 124815 h 124814"/>
                  <a:gd name="connsiteX3" fmla="*/ 162813 w 210492"/>
                  <a:gd name="connsiteY3" fmla="*/ 113098 h 124814"/>
                  <a:gd name="connsiteX4" fmla="*/ 84376 w 210492"/>
                  <a:gd name="connsiteY4" fmla="*/ 116597 h 124814"/>
                  <a:gd name="connsiteX5" fmla="*/ 84376 w 210492"/>
                  <a:gd name="connsiteY5" fmla="*/ 94954 h 124814"/>
                  <a:gd name="connsiteX6" fmla="*/ 96825 w 210492"/>
                  <a:gd name="connsiteY6" fmla="*/ 82668 h 124814"/>
                  <a:gd name="connsiteX7" fmla="*/ 84376 w 210492"/>
                  <a:gd name="connsiteY7" fmla="*/ 86085 h 124814"/>
                  <a:gd name="connsiteX8" fmla="*/ 23270 w 210492"/>
                  <a:gd name="connsiteY8" fmla="*/ 79087 h 124814"/>
                  <a:gd name="connsiteX9" fmla="*/ 5289 w 210492"/>
                  <a:gd name="connsiteY9" fmla="*/ 56305 h 124814"/>
                  <a:gd name="connsiteX10" fmla="*/ 5289 w 210492"/>
                  <a:gd name="connsiteY10" fmla="*/ 35231 h 124814"/>
                  <a:gd name="connsiteX11" fmla="*/ 7486 w 210492"/>
                  <a:gd name="connsiteY11" fmla="*/ 26037 h 124814"/>
                  <a:gd name="connsiteX12" fmla="*/ 0 w 210492"/>
                  <a:gd name="connsiteY12" fmla="*/ 21643 h 124814"/>
                  <a:gd name="connsiteX13" fmla="*/ 0 w 210492"/>
                  <a:gd name="connsiteY13" fmla="*/ 0 h 124814"/>
                  <a:gd name="connsiteX14" fmla="*/ 20260 w 210492"/>
                  <a:gd name="connsiteY14" fmla="*/ 11717 h 124814"/>
                  <a:gd name="connsiteX15" fmla="*/ 5289 w 210492"/>
                  <a:gd name="connsiteY15" fmla="*/ 34987 h 124814"/>
                  <a:gd name="connsiteX16" fmla="*/ 5289 w 210492"/>
                  <a:gd name="connsiteY16" fmla="*/ 34987 h 124814"/>
                  <a:gd name="connsiteX17" fmla="*/ 23270 w 210492"/>
                  <a:gd name="connsiteY17" fmla="*/ 57200 h 124814"/>
                  <a:gd name="connsiteX18" fmla="*/ 100486 w 210492"/>
                  <a:gd name="connsiteY18" fmla="*/ 59804 h 124814"/>
                  <a:gd name="connsiteX19" fmla="*/ 152316 w 210492"/>
                  <a:gd name="connsiteY19" fmla="*/ 51260 h 124814"/>
                  <a:gd name="connsiteX20" fmla="*/ 148899 w 210492"/>
                  <a:gd name="connsiteY20" fmla="*/ 66801 h 124814"/>
                  <a:gd name="connsiteX21" fmla="*/ 110250 w 210492"/>
                  <a:gd name="connsiteY21" fmla="*/ 69079 h 124814"/>
                  <a:gd name="connsiteX22" fmla="*/ 84376 w 210492"/>
                  <a:gd name="connsiteY22" fmla="*/ 94710 h 124814"/>
                  <a:gd name="connsiteX23" fmla="*/ 98696 w 210492"/>
                  <a:gd name="connsiteY23" fmla="*/ 98941 h 124814"/>
                  <a:gd name="connsiteX24" fmla="*/ 162813 w 210492"/>
                  <a:gd name="connsiteY24" fmla="*/ 91211 h 124814"/>
                  <a:gd name="connsiteX25" fmla="*/ 183073 w 210492"/>
                  <a:gd name="connsiteY25" fmla="*/ 102928 h 12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0492" h="124814">
                    <a:moveTo>
                      <a:pt x="210493" y="87387"/>
                    </a:moveTo>
                    <a:lnTo>
                      <a:pt x="210493" y="109030"/>
                    </a:lnTo>
                    <a:lnTo>
                      <a:pt x="183073" y="124815"/>
                    </a:lnTo>
                    <a:lnTo>
                      <a:pt x="162813" y="113098"/>
                    </a:lnTo>
                    <a:cubicBezTo>
                      <a:pt x="138151" y="124563"/>
                      <a:pt x="109957" y="125824"/>
                      <a:pt x="84376" y="116597"/>
                    </a:cubicBezTo>
                    <a:lnTo>
                      <a:pt x="84376" y="94954"/>
                    </a:lnTo>
                    <a:lnTo>
                      <a:pt x="96825" y="82668"/>
                    </a:lnTo>
                    <a:lnTo>
                      <a:pt x="84376" y="86085"/>
                    </a:lnTo>
                    <a:cubicBezTo>
                      <a:pt x="63888" y="91984"/>
                      <a:pt x="41895" y="89462"/>
                      <a:pt x="23270" y="79087"/>
                    </a:cubicBezTo>
                    <a:cubicBezTo>
                      <a:pt x="10984" y="72009"/>
                      <a:pt x="5289" y="64279"/>
                      <a:pt x="5289" y="56305"/>
                    </a:cubicBezTo>
                    <a:lnTo>
                      <a:pt x="5289" y="35231"/>
                    </a:lnTo>
                    <a:lnTo>
                      <a:pt x="7486" y="26037"/>
                    </a:lnTo>
                    <a:lnTo>
                      <a:pt x="0" y="21643"/>
                    </a:lnTo>
                    <a:lnTo>
                      <a:pt x="0" y="0"/>
                    </a:lnTo>
                    <a:lnTo>
                      <a:pt x="20260" y="11717"/>
                    </a:lnTo>
                    <a:cubicBezTo>
                      <a:pt x="10415" y="19446"/>
                      <a:pt x="5126" y="27339"/>
                      <a:pt x="5289" y="34987"/>
                    </a:cubicBezTo>
                    <a:lnTo>
                      <a:pt x="5289" y="34987"/>
                    </a:lnTo>
                    <a:cubicBezTo>
                      <a:pt x="5289" y="43124"/>
                      <a:pt x="11228" y="50284"/>
                      <a:pt x="23270" y="57200"/>
                    </a:cubicBezTo>
                    <a:cubicBezTo>
                      <a:pt x="49877" y="72578"/>
                      <a:pt x="76321" y="67533"/>
                      <a:pt x="100486" y="59804"/>
                    </a:cubicBezTo>
                    <a:cubicBezTo>
                      <a:pt x="122943" y="52400"/>
                      <a:pt x="139298" y="43531"/>
                      <a:pt x="152316" y="51260"/>
                    </a:cubicBezTo>
                    <a:cubicBezTo>
                      <a:pt x="160453" y="55980"/>
                      <a:pt x="157931" y="61594"/>
                      <a:pt x="148899" y="66801"/>
                    </a:cubicBezTo>
                    <a:cubicBezTo>
                      <a:pt x="137012" y="73311"/>
                      <a:pt x="122821" y="74149"/>
                      <a:pt x="110250" y="69079"/>
                    </a:cubicBezTo>
                    <a:lnTo>
                      <a:pt x="84376" y="94710"/>
                    </a:lnTo>
                    <a:cubicBezTo>
                      <a:pt x="89022" y="96532"/>
                      <a:pt x="93806" y="97948"/>
                      <a:pt x="98696" y="98941"/>
                    </a:cubicBezTo>
                    <a:cubicBezTo>
                      <a:pt x="120356" y="103074"/>
                      <a:pt x="142764" y="100373"/>
                      <a:pt x="162813" y="91211"/>
                    </a:cubicBezTo>
                    <a:lnTo>
                      <a:pt x="183073" y="10292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3" name="Freeform: Shape 862">
                <a:extLst>
                  <a:ext uri="{FF2B5EF4-FFF2-40B4-BE49-F238E27FC236}">
                    <a16:creationId xmlns:a16="http://schemas.microsoft.com/office/drawing/2014/main" id="{403BABEB-B235-91AD-F9AE-F22BCEEF2861}"/>
                  </a:ext>
                </a:extLst>
              </p:cNvPr>
              <p:cNvSpPr/>
              <p:nvPr/>
            </p:nvSpPr>
            <p:spPr>
              <a:xfrm>
                <a:off x="7168976" y="4433800"/>
                <a:ext cx="205204" cy="98778"/>
              </a:xfrm>
              <a:custGeom>
                <a:avLst/>
                <a:gdLst>
                  <a:gd name="connsiteX0" fmla="*/ 0 w 205204"/>
                  <a:gd name="connsiteY0" fmla="*/ 9194 h 98778"/>
                  <a:gd name="connsiteX1" fmla="*/ 0 w 205204"/>
                  <a:gd name="connsiteY1" fmla="*/ 9194 h 98778"/>
                  <a:gd name="connsiteX2" fmla="*/ 17982 w 205204"/>
                  <a:gd name="connsiteY2" fmla="*/ 31407 h 98778"/>
                  <a:gd name="connsiteX3" fmla="*/ 95198 w 205204"/>
                  <a:gd name="connsiteY3" fmla="*/ 34011 h 98778"/>
                  <a:gd name="connsiteX4" fmla="*/ 147028 w 205204"/>
                  <a:gd name="connsiteY4" fmla="*/ 25467 h 98778"/>
                  <a:gd name="connsiteX5" fmla="*/ 143610 w 205204"/>
                  <a:gd name="connsiteY5" fmla="*/ 41008 h 98778"/>
                  <a:gd name="connsiteX6" fmla="*/ 104962 w 205204"/>
                  <a:gd name="connsiteY6" fmla="*/ 43287 h 98778"/>
                  <a:gd name="connsiteX7" fmla="*/ 79087 w 205204"/>
                  <a:gd name="connsiteY7" fmla="*/ 68917 h 98778"/>
                  <a:gd name="connsiteX8" fmla="*/ 93408 w 205204"/>
                  <a:gd name="connsiteY8" fmla="*/ 73148 h 98778"/>
                  <a:gd name="connsiteX9" fmla="*/ 157524 w 205204"/>
                  <a:gd name="connsiteY9" fmla="*/ 65418 h 98778"/>
                  <a:gd name="connsiteX10" fmla="*/ 177784 w 205204"/>
                  <a:gd name="connsiteY10" fmla="*/ 77135 h 98778"/>
                  <a:gd name="connsiteX11" fmla="*/ 205204 w 205204"/>
                  <a:gd name="connsiteY11" fmla="*/ 61350 h 98778"/>
                  <a:gd name="connsiteX12" fmla="*/ 205204 w 205204"/>
                  <a:gd name="connsiteY12" fmla="*/ 82993 h 98778"/>
                  <a:gd name="connsiteX13" fmla="*/ 177784 w 205204"/>
                  <a:gd name="connsiteY13" fmla="*/ 98778 h 98778"/>
                  <a:gd name="connsiteX14" fmla="*/ 157524 w 205204"/>
                  <a:gd name="connsiteY14" fmla="*/ 87061 h 98778"/>
                  <a:gd name="connsiteX15" fmla="*/ 79087 w 205204"/>
                  <a:gd name="connsiteY15" fmla="*/ 90560 h 98778"/>
                  <a:gd name="connsiteX16" fmla="*/ 79087 w 205204"/>
                  <a:gd name="connsiteY16" fmla="*/ 68917 h 98778"/>
                  <a:gd name="connsiteX17" fmla="*/ 91536 w 205204"/>
                  <a:gd name="connsiteY17" fmla="*/ 56631 h 98778"/>
                  <a:gd name="connsiteX18" fmla="*/ 79087 w 205204"/>
                  <a:gd name="connsiteY18" fmla="*/ 60048 h 98778"/>
                  <a:gd name="connsiteX19" fmla="*/ 17982 w 205204"/>
                  <a:gd name="connsiteY19" fmla="*/ 53051 h 98778"/>
                  <a:gd name="connsiteX20" fmla="*/ 0 w 205204"/>
                  <a:gd name="connsiteY20" fmla="*/ 30268 h 98778"/>
                  <a:gd name="connsiteX21" fmla="*/ 0 w 205204"/>
                  <a:gd name="connsiteY21" fmla="*/ 9194 h 98778"/>
                  <a:gd name="connsiteX22" fmla="*/ 2197 w 205204"/>
                  <a:gd name="connsiteY22" fmla="*/ 0 h 98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5204" h="98778">
                    <a:moveTo>
                      <a:pt x="0" y="9194"/>
                    </a:moveTo>
                    <a:lnTo>
                      <a:pt x="0" y="9194"/>
                    </a:lnTo>
                    <a:cubicBezTo>
                      <a:pt x="0" y="17331"/>
                      <a:pt x="5940" y="24491"/>
                      <a:pt x="17982" y="31407"/>
                    </a:cubicBezTo>
                    <a:cubicBezTo>
                      <a:pt x="44588" y="46785"/>
                      <a:pt x="71032" y="41741"/>
                      <a:pt x="95198" y="34011"/>
                    </a:cubicBezTo>
                    <a:cubicBezTo>
                      <a:pt x="117655" y="26607"/>
                      <a:pt x="134009" y="17738"/>
                      <a:pt x="147028" y="25467"/>
                    </a:cubicBezTo>
                    <a:cubicBezTo>
                      <a:pt x="155164" y="30187"/>
                      <a:pt x="152642" y="35801"/>
                      <a:pt x="143610" y="41008"/>
                    </a:cubicBezTo>
                    <a:cubicBezTo>
                      <a:pt x="131723" y="47518"/>
                      <a:pt x="117533" y="48356"/>
                      <a:pt x="104962" y="43287"/>
                    </a:cubicBezTo>
                    <a:lnTo>
                      <a:pt x="79087" y="68917"/>
                    </a:lnTo>
                    <a:cubicBezTo>
                      <a:pt x="83733" y="70739"/>
                      <a:pt x="88518" y="72155"/>
                      <a:pt x="93408" y="73148"/>
                    </a:cubicBezTo>
                    <a:cubicBezTo>
                      <a:pt x="115067" y="77281"/>
                      <a:pt x="137475" y="74580"/>
                      <a:pt x="157524" y="65418"/>
                    </a:cubicBezTo>
                    <a:lnTo>
                      <a:pt x="177784" y="77135"/>
                    </a:lnTo>
                    <a:lnTo>
                      <a:pt x="205204" y="61350"/>
                    </a:lnTo>
                    <a:lnTo>
                      <a:pt x="205204" y="82993"/>
                    </a:lnTo>
                    <a:lnTo>
                      <a:pt x="177784" y="98778"/>
                    </a:lnTo>
                    <a:lnTo>
                      <a:pt x="157524" y="87061"/>
                    </a:lnTo>
                    <a:cubicBezTo>
                      <a:pt x="132862" y="98526"/>
                      <a:pt x="104669" y="99787"/>
                      <a:pt x="79087" y="90560"/>
                    </a:cubicBezTo>
                    <a:lnTo>
                      <a:pt x="79087" y="68917"/>
                    </a:lnTo>
                    <a:lnTo>
                      <a:pt x="91536" y="56631"/>
                    </a:lnTo>
                    <a:lnTo>
                      <a:pt x="79087" y="60048"/>
                    </a:lnTo>
                    <a:cubicBezTo>
                      <a:pt x="58600" y="65947"/>
                      <a:pt x="36606" y="63425"/>
                      <a:pt x="17982" y="53051"/>
                    </a:cubicBezTo>
                    <a:cubicBezTo>
                      <a:pt x="5696" y="45972"/>
                      <a:pt x="0" y="38242"/>
                      <a:pt x="0" y="30268"/>
                    </a:cubicBezTo>
                    <a:lnTo>
                      <a:pt x="0" y="9194"/>
                    </a:lnTo>
                    <a:lnTo>
                      <a:pt x="2197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4" name="Freeform: Shape 863">
                <a:extLst>
                  <a:ext uri="{FF2B5EF4-FFF2-40B4-BE49-F238E27FC236}">
                    <a16:creationId xmlns:a16="http://schemas.microsoft.com/office/drawing/2014/main" id="{6B66C56E-E9A7-B796-E7C2-4A2A69EEFD22}"/>
                  </a:ext>
                </a:extLst>
              </p:cNvPr>
              <p:cNvSpPr/>
              <p:nvPr/>
            </p:nvSpPr>
            <p:spPr>
              <a:xfrm>
                <a:off x="7164013" y="4408007"/>
                <a:ext cx="20259" cy="26036"/>
              </a:xfrm>
              <a:custGeom>
                <a:avLst/>
                <a:gdLst>
                  <a:gd name="connsiteX0" fmla="*/ 0 w 20259"/>
                  <a:gd name="connsiteY0" fmla="*/ 0 h 26036"/>
                  <a:gd name="connsiteX1" fmla="*/ 0 w 20259"/>
                  <a:gd name="connsiteY1" fmla="*/ 21643 h 26036"/>
                  <a:gd name="connsiteX2" fmla="*/ 7486 w 20259"/>
                  <a:gd name="connsiteY2" fmla="*/ 26037 h 26036"/>
                  <a:gd name="connsiteX3" fmla="*/ 7486 w 20259"/>
                  <a:gd name="connsiteY3" fmla="*/ 26037 h 26036"/>
                  <a:gd name="connsiteX4" fmla="*/ 20260 w 20259"/>
                  <a:gd name="connsiteY4" fmla="*/ 11635 h 2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9" h="26036">
                    <a:moveTo>
                      <a:pt x="0" y="0"/>
                    </a:moveTo>
                    <a:lnTo>
                      <a:pt x="0" y="21643"/>
                    </a:lnTo>
                    <a:lnTo>
                      <a:pt x="7486" y="26037"/>
                    </a:lnTo>
                    <a:lnTo>
                      <a:pt x="7486" y="26037"/>
                    </a:lnTo>
                    <a:cubicBezTo>
                      <a:pt x="10610" y="20341"/>
                      <a:pt x="14979" y="15419"/>
                      <a:pt x="20260" y="1163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5" name="Freeform: Shape 864">
                <a:extLst>
                  <a:ext uri="{FF2B5EF4-FFF2-40B4-BE49-F238E27FC236}">
                    <a16:creationId xmlns:a16="http://schemas.microsoft.com/office/drawing/2014/main" id="{44227136-D260-E41E-0400-8602E4052CAF}"/>
                  </a:ext>
                </a:extLst>
              </p:cNvPr>
              <p:cNvSpPr/>
              <p:nvPr/>
            </p:nvSpPr>
            <p:spPr>
              <a:xfrm>
                <a:off x="7354164" y="4462604"/>
                <a:ext cx="15785" cy="28966"/>
              </a:xfrm>
              <a:custGeom>
                <a:avLst/>
                <a:gdLst>
                  <a:gd name="connsiteX0" fmla="*/ 15785 w 15785"/>
                  <a:gd name="connsiteY0" fmla="*/ 18633 h 28966"/>
                  <a:gd name="connsiteX1" fmla="*/ 13751 w 15785"/>
                  <a:gd name="connsiteY1" fmla="*/ 28966 h 28966"/>
                  <a:gd name="connsiteX2" fmla="*/ 0 w 15785"/>
                  <a:gd name="connsiteY2" fmla="*/ 20830 h 28966"/>
                  <a:gd name="connsiteX3" fmla="*/ 15541 w 15785"/>
                  <a:gd name="connsiteY3" fmla="*/ 0 h 28966"/>
                  <a:gd name="connsiteX4" fmla="*/ 15785 w 15785"/>
                  <a:gd name="connsiteY4" fmla="*/ 18633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5" h="28966">
                    <a:moveTo>
                      <a:pt x="15785" y="18633"/>
                    </a:moveTo>
                    <a:cubicBezTo>
                      <a:pt x="15809" y="22180"/>
                      <a:pt x="15118" y="25695"/>
                      <a:pt x="13751" y="28966"/>
                    </a:cubicBezTo>
                    <a:lnTo>
                      <a:pt x="0" y="20830"/>
                    </a:lnTo>
                    <a:cubicBezTo>
                      <a:pt x="8429" y="17038"/>
                      <a:pt x="14304" y="9162"/>
                      <a:pt x="15541" y="0"/>
                    </a:cubicBezTo>
                    <a:cubicBezTo>
                      <a:pt x="15704" y="6184"/>
                      <a:pt x="15785" y="18063"/>
                      <a:pt x="15785" y="1863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6" name="Freeform: Shape 865">
                <a:extLst>
                  <a:ext uri="{FF2B5EF4-FFF2-40B4-BE49-F238E27FC236}">
                    <a16:creationId xmlns:a16="http://schemas.microsoft.com/office/drawing/2014/main" id="{2E9DAF05-962A-AFF8-0205-8D5B679F7A61}"/>
                  </a:ext>
                </a:extLst>
              </p:cNvPr>
              <p:cNvSpPr/>
              <p:nvPr/>
            </p:nvSpPr>
            <p:spPr>
              <a:xfrm>
                <a:off x="7354164" y="4462604"/>
                <a:ext cx="15785" cy="28966"/>
              </a:xfrm>
              <a:custGeom>
                <a:avLst/>
                <a:gdLst>
                  <a:gd name="connsiteX0" fmla="*/ 15785 w 15785"/>
                  <a:gd name="connsiteY0" fmla="*/ 18633 h 28966"/>
                  <a:gd name="connsiteX1" fmla="*/ 13751 w 15785"/>
                  <a:gd name="connsiteY1" fmla="*/ 28966 h 28966"/>
                  <a:gd name="connsiteX2" fmla="*/ 0 w 15785"/>
                  <a:gd name="connsiteY2" fmla="*/ 20830 h 28966"/>
                  <a:gd name="connsiteX3" fmla="*/ 15541 w 15785"/>
                  <a:gd name="connsiteY3" fmla="*/ 0 h 28966"/>
                  <a:gd name="connsiteX4" fmla="*/ 15785 w 15785"/>
                  <a:gd name="connsiteY4" fmla="*/ 18633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5" h="28966">
                    <a:moveTo>
                      <a:pt x="15785" y="18633"/>
                    </a:moveTo>
                    <a:cubicBezTo>
                      <a:pt x="15809" y="22180"/>
                      <a:pt x="15118" y="25695"/>
                      <a:pt x="13751" y="28966"/>
                    </a:cubicBezTo>
                    <a:lnTo>
                      <a:pt x="0" y="20830"/>
                    </a:lnTo>
                    <a:cubicBezTo>
                      <a:pt x="8429" y="17038"/>
                      <a:pt x="14304" y="9162"/>
                      <a:pt x="15541" y="0"/>
                    </a:cubicBezTo>
                    <a:cubicBezTo>
                      <a:pt x="15704" y="6184"/>
                      <a:pt x="15785" y="18063"/>
                      <a:pt x="15785" y="186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7" name="Freeform: Shape 866">
                <a:extLst>
                  <a:ext uri="{FF2B5EF4-FFF2-40B4-BE49-F238E27FC236}">
                    <a16:creationId xmlns:a16="http://schemas.microsoft.com/office/drawing/2014/main" id="{47EA1300-8100-DF33-E51B-2B65BFE426A8}"/>
                  </a:ext>
                </a:extLst>
              </p:cNvPr>
              <p:cNvSpPr/>
              <p:nvPr/>
            </p:nvSpPr>
            <p:spPr>
              <a:xfrm>
                <a:off x="7164338" y="4391409"/>
                <a:ext cx="210411" cy="119526"/>
              </a:xfrm>
              <a:custGeom>
                <a:avLst/>
                <a:gdLst>
                  <a:gd name="connsiteX0" fmla="*/ 205530 w 210411"/>
                  <a:gd name="connsiteY0" fmla="*/ 101382 h 119526"/>
                  <a:gd name="connsiteX1" fmla="*/ 189907 w 210411"/>
                  <a:gd name="connsiteY1" fmla="*/ 92269 h 119526"/>
                  <a:gd name="connsiteX2" fmla="*/ 205530 w 210411"/>
                  <a:gd name="connsiteY2" fmla="*/ 68266 h 119526"/>
                  <a:gd name="connsiteX3" fmla="*/ 205530 w 210411"/>
                  <a:gd name="connsiteY3" fmla="*/ 66150 h 119526"/>
                  <a:gd name="connsiteX4" fmla="*/ 187955 w 210411"/>
                  <a:gd name="connsiteY4" fmla="*/ 44914 h 119526"/>
                  <a:gd name="connsiteX5" fmla="*/ 187955 w 210411"/>
                  <a:gd name="connsiteY5" fmla="*/ 44914 h 119526"/>
                  <a:gd name="connsiteX6" fmla="*/ 151584 w 210411"/>
                  <a:gd name="connsiteY6" fmla="*/ 35394 h 119526"/>
                  <a:gd name="connsiteX7" fmla="*/ 148086 w 210411"/>
                  <a:gd name="connsiteY7" fmla="*/ 35394 h 119526"/>
                  <a:gd name="connsiteX8" fmla="*/ 144831 w 210411"/>
                  <a:gd name="connsiteY8" fmla="*/ 35394 h 119526"/>
                  <a:gd name="connsiteX9" fmla="*/ 141983 w 210411"/>
                  <a:gd name="connsiteY9" fmla="*/ 35394 h 119526"/>
                  <a:gd name="connsiteX10" fmla="*/ 140844 w 210411"/>
                  <a:gd name="connsiteY10" fmla="*/ 35394 h 119526"/>
                  <a:gd name="connsiteX11" fmla="*/ 138647 w 210411"/>
                  <a:gd name="connsiteY11" fmla="*/ 35394 h 119526"/>
                  <a:gd name="connsiteX12" fmla="*/ 120910 w 210411"/>
                  <a:gd name="connsiteY12" fmla="*/ 39056 h 119526"/>
                  <a:gd name="connsiteX13" fmla="*/ 112773 w 210411"/>
                  <a:gd name="connsiteY13" fmla="*/ 41497 h 119526"/>
                  <a:gd name="connsiteX14" fmla="*/ 101300 w 210411"/>
                  <a:gd name="connsiteY14" fmla="*/ 45239 h 119526"/>
                  <a:gd name="connsiteX15" fmla="*/ 96907 w 210411"/>
                  <a:gd name="connsiteY15" fmla="*/ 46704 h 119526"/>
                  <a:gd name="connsiteX16" fmla="*/ 72497 w 210411"/>
                  <a:gd name="connsiteY16" fmla="*/ 53620 h 119526"/>
                  <a:gd name="connsiteX17" fmla="*/ 62001 w 210411"/>
                  <a:gd name="connsiteY17" fmla="*/ 53213 h 119526"/>
                  <a:gd name="connsiteX18" fmla="*/ 57119 w 210411"/>
                  <a:gd name="connsiteY18" fmla="*/ 51179 h 119526"/>
                  <a:gd name="connsiteX19" fmla="*/ 61512 w 210411"/>
                  <a:gd name="connsiteY19" fmla="*/ 35638 h 119526"/>
                  <a:gd name="connsiteX20" fmla="*/ 96744 w 210411"/>
                  <a:gd name="connsiteY20" fmla="*/ 31977 h 119526"/>
                  <a:gd name="connsiteX21" fmla="*/ 121154 w 210411"/>
                  <a:gd name="connsiteY21" fmla="*/ 7567 h 119526"/>
                  <a:gd name="connsiteX22" fmla="*/ 47924 w 210411"/>
                  <a:gd name="connsiteY22" fmla="*/ 11635 h 119526"/>
                  <a:gd name="connsiteX23" fmla="*/ 27664 w 210411"/>
                  <a:gd name="connsiteY23" fmla="*/ 0 h 119526"/>
                  <a:gd name="connsiteX24" fmla="*/ 0 w 210411"/>
                  <a:gd name="connsiteY24" fmla="*/ 16273 h 119526"/>
                  <a:gd name="connsiteX25" fmla="*/ 20341 w 210411"/>
                  <a:gd name="connsiteY25" fmla="*/ 27908 h 119526"/>
                  <a:gd name="connsiteX26" fmla="*/ 5289 w 210411"/>
                  <a:gd name="connsiteY26" fmla="*/ 51179 h 119526"/>
                  <a:gd name="connsiteX27" fmla="*/ 5289 w 210411"/>
                  <a:gd name="connsiteY27" fmla="*/ 51179 h 119526"/>
                  <a:gd name="connsiteX28" fmla="*/ 23271 w 210411"/>
                  <a:gd name="connsiteY28" fmla="*/ 73392 h 119526"/>
                  <a:gd name="connsiteX29" fmla="*/ 100487 w 210411"/>
                  <a:gd name="connsiteY29" fmla="*/ 75914 h 119526"/>
                  <a:gd name="connsiteX30" fmla="*/ 152235 w 210411"/>
                  <a:gd name="connsiteY30" fmla="*/ 67778 h 119526"/>
                  <a:gd name="connsiteX31" fmla="*/ 148899 w 210411"/>
                  <a:gd name="connsiteY31" fmla="*/ 83318 h 119526"/>
                  <a:gd name="connsiteX32" fmla="*/ 110251 w 210411"/>
                  <a:gd name="connsiteY32" fmla="*/ 85515 h 119526"/>
                  <a:gd name="connsiteX33" fmla="*/ 84295 w 210411"/>
                  <a:gd name="connsiteY33" fmla="*/ 111308 h 119526"/>
                  <a:gd name="connsiteX34" fmla="*/ 98615 w 210411"/>
                  <a:gd name="connsiteY34" fmla="*/ 115458 h 119526"/>
                  <a:gd name="connsiteX35" fmla="*/ 123676 w 210411"/>
                  <a:gd name="connsiteY35" fmla="*/ 117329 h 119526"/>
                  <a:gd name="connsiteX36" fmla="*/ 162813 w 210411"/>
                  <a:gd name="connsiteY36" fmla="*/ 107728 h 119526"/>
                  <a:gd name="connsiteX37" fmla="*/ 183073 w 210411"/>
                  <a:gd name="connsiteY37" fmla="*/ 119526 h 119526"/>
                  <a:gd name="connsiteX38" fmla="*/ 210412 w 210411"/>
                  <a:gd name="connsiteY38" fmla="*/ 103660 h 11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526">
                    <a:moveTo>
                      <a:pt x="205530" y="101382"/>
                    </a:moveTo>
                    <a:lnTo>
                      <a:pt x="189907" y="92269"/>
                    </a:lnTo>
                    <a:cubicBezTo>
                      <a:pt x="199330" y="87973"/>
                      <a:pt x="205416" y="78624"/>
                      <a:pt x="205530" y="68266"/>
                    </a:cubicBezTo>
                    <a:cubicBezTo>
                      <a:pt x="205570" y="67558"/>
                      <a:pt x="205570" y="66858"/>
                      <a:pt x="205530" y="66150"/>
                    </a:cubicBezTo>
                    <a:cubicBezTo>
                      <a:pt x="204797" y="58665"/>
                      <a:pt x="199346" y="51423"/>
                      <a:pt x="187955" y="44914"/>
                    </a:cubicBezTo>
                    <a:lnTo>
                      <a:pt x="187955" y="44914"/>
                    </a:lnTo>
                    <a:cubicBezTo>
                      <a:pt x="176889" y="38567"/>
                      <a:pt x="164342" y="35280"/>
                      <a:pt x="151584" y="35394"/>
                    </a:cubicBezTo>
                    <a:lnTo>
                      <a:pt x="148086" y="35394"/>
                    </a:lnTo>
                    <a:lnTo>
                      <a:pt x="144831" y="35394"/>
                    </a:lnTo>
                    <a:lnTo>
                      <a:pt x="141983" y="35394"/>
                    </a:lnTo>
                    <a:lnTo>
                      <a:pt x="140844" y="35394"/>
                    </a:lnTo>
                    <a:lnTo>
                      <a:pt x="138647" y="35394"/>
                    </a:lnTo>
                    <a:cubicBezTo>
                      <a:pt x="132659" y="36224"/>
                      <a:pt x="126735" y="37444"/>
                      <a:pt x="120910" y="39056"/>
                    </a:cubicBezTo>
                    <a:cubicBezTo>
                      <a:pt x="118143" y="39788"/>
                      <a:pt x="115376" y="40601"/>
                      <a:pt x="112773" y="41497"/>
                    </a:cubicBezTo>
                    <a:lnTo>
                      <a:pt x="101300" y="45239"/>
                    </a:lnTo>
                    <a:lnTo>
                      <a:pt x="96907" y="46704"/>
                    </a:lnTo>
                    <a:cubicBezTo>
                      <a:pt x="88998" y="49763"/>
                      <a:pt x="80829" y="52074"/>
                      <a:pt x="72497" y="53620"/>
                    </a:cubicBezTo>
                    <a:cubicBezTo>
                      <a:pt x="69006" y="54246"/>
                      <a:pt x="65426" y="54108"/>
                      <a:pt x="62001" y="53213"/>
                    </a:cubicBezTo>
                    <a:cubicBezTo>
                      <a:pt x="60292" y="52741"/>
                      <a:pt x="58657" y="52058"/>
                      <a:pt x="57119" y="51179"/>
                    </a:cubicBezTo>
                    <a:cubicBezTo>
                      <a:pt x="51016" y="47680"/>
                      <a:pt x="50040" y="42310"/>
                      <a:pt x="61512" y="35638"/>
                    </a:cubicBezTo>
                    <a:cubicBezTo>
                      <a:pt x="72041" y="28991"/>
                      <a:pt x="85068" y="27640"/>
                      <a:pt x="96744" y="31977"/>
                    </a:cubicBezTo>
                    <a:lnTo>
                      <a:pt x="121154" y="7567"/>
                    </a:lnTo>
                    <a:cubicBezTo>
                      <a:pt x="97053" y="33"/>
                      <a:pt x="71041" y="1473"/>
                      <a:pt x="47924" y="11635"/>
                    </a:cubicBezTo>
                    <a:lnTo>
                      <a:pt x="27664" y="0"/>
                    </a:lnTo>
                    <a:lnTo>
                      <a:pt x="0" y="16273"/>
                    </a:lnTo>
                    <a:lnTo>
                      <a:pt x="20341" y="27908"/>
                    </a:lnTo>
                    <a:cubicBezTo>
                      <a:pt x="10415" y="35557"/>
                      <a:pt x="5126" y="43531"/>
                      <a:pt x="5289" y="51179"/>
                    </a:cubicBezTo>
                    <a:lnTo>
                      <a:pt x="5289" y="51179"/>
                    </a:lnTo>
                    <a:cubicBezTo>
                      <a:pt x="5289" y="59316"/>
                      <a:pt x="11229" y="66476"/>
                      <a:pt x="23271" y="73392"/>
                    </a:cubicBezTo>
                    <a:cubicBezTo>
                      <a:pt x="49877" y="88851"/>
                      <a:pt x="76321" y="83725"/>
                      <a:pt x="100487" y="75914"/>
                    </a:cubicBezTo>
                    <a:cubicBezTo>
                      <a:pt x="122944" y="68591"/>
                      <a:pt x="139298" y="59641"/>
                      <a:pt x="152235" y="67778"/>
                    </a:cubicBezTo>
                    <a:cubicBezTo>
                      <a:pt x="160372" y="72415"/>
                      <a:pt x="157931" y="78111"/>
                      <a:pt x="148899" y="83318"/>
                    </a:cubicBezTo>
                    <a:cubicBezTo>
                      <a:pt x="137036" y="89934"/>
                      <a:pt x="122789" y="90739"/>
                      <a:pt x="110251" y="85515"/>
                    </a:cubicBezTo>
                    <a:lnTo>
                      <a:pt x="84295" y="111308"/>
                    </a:lnTo>
                    <a:cubicBezTo>
                      <a:pt x="88965" y="113033"/>
                      <a:pt x="93750" y="114416"/>
                      <a:pt x="98615" y="115458"/>
                    </a:cubicBezTo>
                    <a:cubicBezTo>
                      <a:pt x="106850" y="117159"/>
                      <a:pt x="115279" y="117785"/>
                      <a:pt x="123676" y="117329"/>
                    </a:cubicBezTo>
                    <a:cubicBezTo>
                      <a:pt x="137183" y="116442"/>
                      <a:pt x="150429" y="113196"/>
                      <a:pt x="162813" y="107728"/>
                    </a:cubicBezTo>
                    <a:lnTo>
                      <a:pt x="183073" y="119526"/>
                    </a:lnTo>
                    <a:lnTo>
                      <a:pt x="210412" y="10366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8" name="Freeform: Shape 867">
                <a:extLst>
                  <a:ext uri="{FF2B5EF4-FFF2-40B4-BE49-F238E27FC236}">
                    <a16:creationId xmlns:a16="http://schemas.microsoft.com/office/drawing/2014/main" id="{49B12403-9D71-ADB5-1B98-B0D3F4666F2B}"/>
                  </a:ext>
                </a:extLst>
              </p:cNvPr>
              <p:cNvSpPr/>
              <p:nvPr/>
            </p:nvSpPr>
            <p:spPr>
              <a:xfrm>
                <a:off x="7164338" y="4391409"/>
                <a:ext cx="210411" cy="119526"/>
              </a:xfrm>
              <a:custGeom>
                <a:avLst/>
                <a:gdLst>
                  <a:gd name="connsiteX0" fmla="*/ 205530 w 210411"/>
                  <a:gd name="connsiteY0" fmla="*/ 101382 h 119526"/>
                  <a:gd name="connsiteX1" fmla="*/ 189907 w 210411"/>
                  <a:gd name="connsiteY1" fmla="*/ 92269 h 119526"/>
                  <a:gd name="connsiteX2" fmla="*/ 205530 w 210411"/>
                  <a:gd name="connsiteY2" fmla="*/ 68266 h 119526"/>
                  <a:gd name="connsiteX3" fmla="*/ 205530 w 210411"/>
                  <a:gd name="connsiteY3" fmla="*/ 66150 h 119526"/>
                  <a:gd name="connsiteX4" fmla="*/ 187955 w 210411"/>
                  <a:gd name="connsiteY4" fmla="*/ 44914 h 119526"/>
                  <a:gd name="connsiteX5" fmla="*/ 187955 w 210411"/>
                  <a:gd name="connsiteY5" fmla="*/ 44914 h 119526"/>
                  <a:gd name="connsiteX6" fmla="*/ 151584 w 210411"/>
                  <a:gd name="connsiteY6" fmla="*/ 35394 h 119526"/>
                  <a:gd name="connsiteX7" fmla="*/ 148086 w 210411"/>
                  <a:gd name="connsiteY7" fmla="*/ 35394 h 119526"/>
                  <a:gd name="connsiteX8" fmla="*/ 144831 w 210411"/>
                  <a:gd name="connsiteY8" fmla="*/ 35394 h 119526"/>
                  <a:gd name="connsiteX9" fmla="*/ 141983 w 210411"/>
                  <a:gd name="connsiteY9" fmla="*/ 35394 h 119526"/>
                  <a:gd name="connsiteX10" fmla="*/ 140844 w 210411"/>
                  <a:gd name="connsiteY10" fmla="*/ 35394 h 119526"/>
                  <a:gd name="connsiteX11" fmla="*/ 138647 w 210411"/>
                  <a:gd name="connsiteY11" fmla="*/ 35394 h 119526"/>
                  <a:gd name="connsiteX12" fmla="*/ 120910 w 210411"/>
                  <a:gd name="connsiteY12" fmla="*/ 39056 h 119526"/>
                  <a:gd name="connsiteX13" fmla="*/ 112773 w 210411"/>
                  <a:gd name="connsiteY13" fmla="*/ 41497 h 119526"/>
                  <a:gd name="connsiteX14" fmla="*/ 101300 w 210411"/>
                  <a:gd name="connsiteY14" fmla="*/ 45239 h 119526"/>
                  <a:gd name="connsiteX15" fmla="*/ 96907 w 210411"/>
                  <a:gd name="connsiteY15" fmla="*/ 46704 h 119526"/>
                  <a:gd name="connsiteX16" fmla="*/ 72497 w 210411"/>
                  <a:gd name="connsiteY16" fmla="*/ 53620 h 119526"/>
                  <a:gd name="connsiteX17" fmla="*/ 62001 w 210411"/>
                  <a:gd name="connsiteY17" fmla="*/ 53213 h 119526"/>
                  <a:gd name="connsiteX18" fmla="*/ 57119 w 210411"/>
                  <a:gd name="connsiteY18" fmla="*/ 51179 h 119526"/>
                  <a:gd name="connsiteX19" fmla="*/ 61512 w 210411"/>
                  <a:gd name="connsiteY19" fmla="*/ 35638 h 119526"/>
                  <a:gd name="connsiteX20" fmla="*/ 96744 w 210411"/>
                  <a:gd name="connsiteY20" fmla="*/ 31977 h 119526"/>
                  <a:gd name="connsiteX21" fmla="*/ 121154 w 210411"/>
                  <a:gd name="connsiteY21" fmla="*/ 7567 h 119526"/>
                  <a:gd name="connsiteX22" fmla="*/ 47924 w 210411"/>
                  <a:gd name="connsiteY22" fmla="*/ 11635 h 119526"/>
                  <a:gd name="connsiteX23" fmla="*/ 27664 w 210411"/>
                  <a:gd name="connsiteY23" fmla="*/ 0 h 119526"/>
                  <a:gd name="connsiteX24" fmla="*/ 0 w 210411"/>
                  <a:gd name="connsiteY24" fmla="*/ 16273 h 119526"/>
                  <a:gd name="connsiteX25" fmla="*/ 20341 w 210411"/>
                  <a:gd name="connsiteY25" fmla="*/ 27908 h 119526"/>
                  <a:gd name="connsiteX26" fmla="*/ 5289 w 210411"/>
                  <a:gd name="connsiteY26" fmla="*/ 51179 h 119526"/>
                  <a:gd name="connsiteX27" fmla="*/ 5289 w 210411"/>
                  <a:gd name="connsiteY27" fmla="*/ 51179 h 119526"/>
                  <a:gd name="connsiteX28" fmla="*/ 23271 w 210411"/>
                  <a:gd name="connsiteY28" fmla="*/ 73392 h 119526"/>
                  <a:gd name="connsiteX29" fmla="*/ 100487 w 210411"/>
                  <a:gd name="connsiteY29" fmla="*/ 75914 h 119526"/>
                  <a:gd name="connsiteX30" fmla="*/ 152235 w 210411"/>
                  <a:gd name="connsiteY30" fmla="*/ 67778 h 119526"/>
                  <a:gd name="connsiteX31" fmla="*/ 148899 w 210411"/>
                  <a:gd name="connsiteY31" fmla="*/ 83318 h 119526"/>
                  <a:gd name="connsiteX32" fmla="*/ 110251 w 210411"/>
                  <a:gd name="connsiteY32" fmla="*/ 85515 h 119526"/>
                  <a:gd name="connsiteX33" fmla="*/ 84295 w 210411"/>
                  <a:gd name="connsiteY33" fmla="*/ 111308 h 119526"/>
                  <a:gd name="connsiteX34" fmla="*/ 98615 w 210411"/>
                  <a:gd name="connsiteY34" fmla="*/ 115458 h 119526"/>
                  <a:gd name="connsiteX35" fmla="*/ 123676 w 210411"/>
                  <a:gd name="connsiteY35" fmla="*/ 117329 h 119526"/>
                  <a:gd name="connsiteX36" fmla="*/ 162813 w 210411"/>
                  <a:gd name="connsiteY36" fmla="*/ 107728 h 119526"/>
                  <a:gd name="connsiteX37" fmla="*/ 183073 w 210411"/>
                  <a:gd name="connsiteY37" fmla="*/ 119526 h 119526"/>
                  <a:gd name="connsiteX38" fmla="*/ 210412 w 210411"/>
                  <a:gd name="connsiteY38" fmla="*/ 103660 h 11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526">
                    <a:moveTo>
                      <a:pt x="205530" y="101382"/>
                    </a:moveTo>
                    <a:lnTo>
                      <a:pt x="189907" y="92269"/>
                    </a:lnTo>
                    <a:cubicBezTo>
                      <a:pt x="199330" y="87973"/>
                      <a:pt x="205416" y="78624"/>
                      <a:pt x="205530" y="68266"/>
                    </a:cubicBezTo>
                    <a:cubicBezTo>
                      <a:pt x="205570" y="67558"/>
                      <a:pt x="205570" y="66858"/>
                      <a:pt x="205530" y="66150"/>
                    </a:cubicBezTo>
                    <a:cubicBezTo>
                      <a:pt x="204797" y="58665"/>
                      <a:pt x="199346" y="51423"/>
                      <a:pt x="187955" y="44914"/>
                    </a:cubicBezTo>
                    <a:lnTo>
                      <a:pt x="187955" y="44914"/>
                    </a:lnTo>
                    <a:cubicBezTo>
                      <a:pt x="176889" y="38567"/>
                      <a:pt x="164342" y="35280"/>
                      <a:pt x="151584" y="35394"/>
                    </a:cubicBezTo>
                    <a:lnTo>
                      <a:pt x="148086" y="35394"/>
                    </a:lnTo>
                    <a:lnTo>
                      <a:pt x="144831" y="35394"/>
                    </a:lnTo>
                    <a:lnTo>
                      <a:pt x="141983" y="35394"/>
                    </a:lnTo>
                    <a:lnTo>
                      <a:pt x="140844" y="35394"/>
                    </a:lnTo>
                    <a:lnTo>
                      <a:pt x="138647" y="35394"/>
                    </a:lnTo>
                    <a:cubicBezTo>
                      <a:pt x="132659" y="36224"/>
                      <a:pt x="126735" y="37444"/>
                      <a:pt x="120910" y="39056"/>
                    </a:cubicBezTo>
                    <a:cubicBezTo>
                      <a:pt x="118143" y="39788"/>
                      <a:pt x="115376" y="40601"/>
                      <a:pt x="112773" y="41497"/>
                    </a:cubicBezTo>
                    <a:lnTo>
                      <a:pt x="101300" y="45239"/>
                    </a:lnTo>
                    <a:lnTo>
                      <a:pt x="96907" y="46704"/>
                    </a:lnTo>
                    <a:cubicBezTo>
                      <a:pt x="88998" y="49763"/>
                      <a:pt x="80829" y="52074"/>
                      <a:pt x="72497" y="53620"/>
                    </a:cubicBezTo>
                    <a:cubicBezTo>
                      <a:pt x="69006" y="54246"/>
                      <a:pt x="65426" y="54108"/>
                      <a:pt x="62001" y="53213"/>
                    </a:cubicBezTo>
                    <a:cubicBezTo>
                      <a:pt x="60292" y="52741"/>
                      <a:pt x="58657" y="52058"/>
                      <a:pt x="57119" y="51179"/>
                    </a:cubicBezTo>
                    <a:cubicBezTo>
                      <a:pt x="51016" y="47680"/>
                      <a:pt x="50040" y="42310"/>
                      <a:pt x="61512" y="35638"/>
                    </a:cubicBezTo>
                    <a:cubicBezTo>
                      <a:pt x="72041" y="28991"/>
                      <a:pt x="85068" y="27640"/>
                      <a:pt x="96744" y="31977"/>
                    </a:cubicBezTo>
                    <a:lnTo>
                      <a:pt x="121154" y="7567"/>
                    </a:lnTo>
                    <a:cubicBezTo>
                      <a:pt x="97053" y="33"/>
                      <a:pt x="71041" y="1473"/>
                      <a:pt x="47924" y="11635"/>
                    </a:cubicBezTo>
                    <a:lnTo>
                      <a:pt x="27664" y="0"/>
                    </a:lnTo>
                    <a:lnTo>
                      <a:pt x="0" y="16273"/>
                    </a:lnTo>
                    <a:lnTo>
                      <a:pt x="20341" y="27908"/>
                    </a:lnTo>
                    <a:cubicBezTo>
                      <a:pt x="10415" y="35557"/>
                      <a:pt x="5126" y="43531"/>
                      <a:pt x="5289" y="51179"/>
                    </a:cubicBezTo>
                    <a:lnTo>
                      <a:pt x="5289" y="51179"/>
                    </a:lnTo>
                    <a:cubicBezTo>
                      <a:pt x="5289" y="59316"/>
                      <a:pt x="11229" y="66476"/>
                      <a:pt x="23271" y="73392"/>
                    </a:cubicBezTo>
                    <a:cubicBezTo>
                      <a:pt x="49877" y="88851"/>
                      <a:pt x="76321" y="83725"/>
                      <a:pt x="100487" y="75914"/>
                    </a:cubicBezTo>
                    <a:cubicBezTo>
                      <a:pt x="122944" y="68591"/>
                      <a:pt x="139298" y="59641"/>
                      <a:pt x="152235" y="67778"/>
                    </a:cubicBezTo>
                    <a:cubicBezTo>
                      <a:pt x="160372" y="72415"/>
                      <a:pt x="157931" y="78111"/>
                      <a:pt x="148899" y="83318"/>
                    </a:cubicBezTo>
                    <a:cubicBezTo>
                      <a:pt x="137036" y="89934"/>
                      <a:pt x="122789" y="90739"/>
                      <a:pt x="110251" y="85515"/>
                    </a:cubicBezTo>
                    <a:lnTo>
                      <a:pt x="84295" y="111308"/>
                    </a:lnTo>
                    <a:cubicBezTo>
                      <a:pt x="88965" y="113033"/>
                      <a:pt x="93750" y="114416"/>
                      <a:pt x="98615" y="115458"/>
                    </a:cubicBezTo>
                    <a:cubicBezTo>
                      <a:pt x="106850" y="117159"/>
                      <a:pt x="115279" y="117785"/>
                      <a:pt x="123676" y="117329"/>
                    </a:cubicBezTo>
                    <a:cubicBezTo>
                      <a:pt x="137183" y="116442"/>
                      <a:pt x="150429" y="113196"/>
                      <a:pt x="162813" y="107728"/>
                    </a:cubicBezTo>
                    <a:lnTo>
                      <a:pt x="183073" y="119526"/>
                    </a:lnTo>
                    <a:lnTo>
                      <a:pt x="210412" y="103660"/>
                    </a:ln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9" name="Freeform: Shape 868">
                <a:extLst>
                  <a:ext uri="{FF2B5EF4-FFF2-40B4-BE49-F238E27FC236}">
                    <a16:creationId xmlns:a16="http://schemas.microsoft.com/office/drawing/2014/main" id="{2DB8B8DB-9EFA-FEB4-CBC1-46BE961F08AD}"/>
                  </a:ext>
                </a:extLst>
              </p:cNvPr>
              <p:cNvSpPr/>
              <p:nvPr/>
            </p:nvSpPr>
            <p:spPr>
              <a:xfrm>
                <a:off x="7326825" y="4499462"/>
                <a:ext cx="20260" cy="33359"/>
              </a:xfrm>
              <a:custGeom>
                <a:avLst/>
                <a:gdLst>
                  <a:gd name="connsiteX0" fmla="*/ 0 w 20260"/>
                  <a:gd name="connsiteY0" fmla="*/ 0 h 33359"/>
                  <a:gd name="connsiteX1" fmla="*/ 0 w 20260"/>
                  <a:gd name="connsiteY1" fmla="*/ 21643 h 33359"/>
                  <a:gd name="connsiteX2" fmla="*/ 20260 w 20260"/>
                  <a:gd name="connsiteY2" fmla="*/ 33360 h 33359"/>
                  <a:gd name="connsiteX3" fmla="*/ 20260 w 20260"/>
                  <a:gd name="connsiteY3" fmla="*/ 11717 h 33359"/>
                  <a:gd name="connsiteX4" fmla="*/ 0 w 20260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0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260" y="33360"/>
                    </a:lnTo>
                    <a:lnTo>
                      <a:pt x="20260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0" name="Freeform: Shape 869">
                <a:extLst>
                  <a:ext uri="{FF2B5EF4-FFF2-40B4-BE49-F238E27FC236}">
                    <a16:creationId xmlns:a16="http://schemas.microsoft.com/office/drawing/2014/main" id="{B2EC0C24-C0E4-BDF0-1342-23F29D522049}"/>
                  </a:ext>
                </a:extLst>
              </p:cNvPr>
              <p:cNvSpPr/>
              <p:nvPr/>
            </p:nvSpPr>
            <p:spPr>
              <a:xfrm>
                <a:off x="7326825" y="4499462"/>
                <a:ext cx="20260" cy="33359"/>
              </a:xfrm>
              <a:custGeom>
                <a:avLst/>
                <a:gdLst>
                  <a:gd name="connsiteX0" fmla="*/ 0 w 20260"/>
                  <a:gd name="connsiteY0" fmla="*/ 0 h 33359"/>
                  <a:gd name="connsiteX1" fmla="*/ 0 w 20260"/>
                  <a:gd name="connsiteY1" fmla="*/ 21643 h 33359"/>
                  <a:gd name="connsiteX2" fmla="*/ 20260 w 20260"/>
                  <a:gd name="connsiteY2" fmla="*/ 33360 h 33359"/>
                  <a:gd name="connsiteX3" fmla="*/ 20260 w 20260"/>
                  <a:gd name="connsiteY3" fmla="*/ 11717 h 33359"/>
                  <a:gd name="connsiteX4" fmla="*/ 0 w 20260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0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260" y="33360"/>
                    </a:lnTo>
                    <a:lnTo>
                      <a:pt x="20260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1" name="Freeform: Shape 870">
                <a:extLst>
                  <a:ext uri="{FF2B5EF4-FFF2-40B4-BE49-F238E27FC236}">
                    <a16:creationId xmlns:a16="http://schemas.microsoft.com/office/drawing/2014/main" id="{7E3C19CD-F225-730C-48A8-00C489B128B3}"/>
                  </a:ext>
                </a:extLst>
              </p:cNvPr>
              <p:cNvSpPr/>
              <p:nvPr/>
            </p:nvSpPr>
            <p:spPr>
              <a:xfrm>
                <a:off x="7164013" y="4392141"/>
                <a:ext cx="47924" cy="15947"/>
              </a:xfrm>
              <a:custGeom>
                <a:avLst/>
                <a:gdLst>
                  <a:gd name="connsiteX0" fmla="*/ 0 w 47924"/>
                  <a:gd name="connsiteY0" fmla="*/ 15948 h 15947"/>
                  <a:gd name="connsiteX1" fmla="*/ 27664 w 47924"/>
                  <a:gd name="connsiteY1" fmla="*/ 0 h 15947"/>
                  <a:gd name="connsiteX2" fmla="*/ 47924 w 47924"/>
                  <a:gd name="connsiteY2" fmla="*/ 11635 h 15947"/>
                  <a:gd name="connsiteX3" fmla="*/ 27827 w 47924"/>
                  <a:gd name="connsiteY3" fmla="*/ 3255 h 15947"/>
                  <a:gd name="connsiteX4" fmla="*/ 0 w 47924"/>
                  <a:gd name="connsiteY4" fmla="*/ 15948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4" h="15947">
                    <a:moveTo>
                      <a:pt x="0" y="15948"/>
                    </a:moveTo>
                    <a:lnTo>
                      <a:pt x="27664" y="0"/>
                    </a:lnTo>
                    <a:lnTo>
                      <a:pt x="47924" y="11635"/>
                    </a:lnTo>
                    <a:lnTo>
                      <a:pt x="27827" y="3255"/>
                    </a:lnTo>
                    <a:lnTo>
                      <a:pt x="0" y="1594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2" name="Freeform: Shape 871">
                <a:extLst>
                  <a:ext uri="{FF2B5EF4-FFF2-40B4-BE49-F238E27FC236}">
                    <a16:creationId xmlns:a16="http://schemas.microsoft.com/office/drawing/2014/main" id="{7151CC4C-C176-AEA1-56FE-D2D801FD8A7C}"/>
                  </a:ext>
                </a:extLst>
              </p:cNvPr>
              <p:cNvSpPr/>
              <p:nvPr/>
            </p:nvSpPr>
            <p:spPr>
              <a:xfrm>
                <a:off x="7225932" y="4399871"/>
                <a:ext cx="59640" cy="28071"/>
              </a:xfrm>
              <a:custGeom>
                <a:avLst/>
                <a:gdLst>
                  <a:gd name="connsiteX0" fmla="*/ 0 w 59640"/>
                  <a:gd name="connsiteY0" fmla="*/ 28071 h 28071"/>
                  <a:gd name="connsiteX1" fmla="*/ 35231 w 59640"/>
                  <a:gd name="connsiteY1" fmla="*/ 24410 h 28071"/>
                  <a:gd name="connsiteX2" fmla="*/ 59641 w 59640"/>
                  <a:gd name="connsiteY2" fmla="*/ 0 h 28071"/>
                  <a:gd name="connsiteX3" fmla="*/ 35231 w 59640"/>
                  <a:gd name="connsiteY3" fmla="*/ 22050 h 28071"/>
                  <a:gd name="connsiteX4" fmla="*/ 0 w 59640"/>
                  <a:gd name="connsiteY4" fmla="*/ 28071 h 2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40" h="28071">
                    <a:moveTo>
                      <a:pt x="0" y="28071"/>
                    </a:moveTo>
                    <a:cubicBezTo>
                      <a:pt x="10529" y="21424"/>
                      <a:pt x="23555" y="20073"/>
                      <a:pt x="35231" y="24410"/>
                    </a:cubicBezTo>
                    <a:lnTo>
                      <a:pt x="59641" y="0"/>
                    </a:lnTo>
                    <a:lnTo>
                      <a:pt x="35231" y="22050"/>
                    </a:lnTo>
                    <a:cubicBezTo>
                      <a:pt x="23230" y="17876"/>
                      <a:pt x="9935" y="20154"/>
                      <a:pt x="0" y="28071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3" name="Freeform: Shape 872">
                <a:extLst>
                  <a:ext uri="{FF2B5EF4-FFF2-40B4-BE49-F238E27FC236}">
                    <a16:creationId xmlns:a16="http://schemas.microsoft.com/office/drawing/2014/main" id="{F287D17F-D77C-6705-7DFD-E1B60D2C3F7F}"/>
                  </a:ext>
                </a:extLst>
              </p:cNvPr>
              <p:cNvSpPr/>
              <p:nvPr/>
            </p:nvSpPr>
            <p:spPr>
              <a:xfrm>
                <a:off x="7248307" y="4477575"/>
                <a:ext cx="39380" cy="31632"/>
              </a:xfrm>
              <a:custGeom>
                <a:avLst/>
                <a:gdLst>
                  <a:gd name="connsiteX0" fmla="*/ 0 w 39380"/>
                  <a:gd name="connsiteY0" fmla="*/ 25467 h 31632"/>
                  <a:gd name="connsiteX1" fmla="*/ 14320 w 39380"/>
                  <a:gd name="connsiteY1" fmla="*/ 29617 h 31632"/>
                  <a:gd name="connsiteX2" fmla="*/ 39381 w 39380"/>
                  <a:gd name="connsiteY2" fmla="*/ 31488 h 31632"/>
                  <a:gd name="connsiteX3" fmla="*/ 4150 w 39380"/>
                  <a:gd name="connsiteY3" fmla="*/ 24410 h 31632"/>
                  <a:gd name="connsiteX4" fmla="*/ 25956 w 39380"/>
                  <a:gd name="connsiteY4" fmla="*/ 0 h 31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80" h="31632">
                    <a:moveTo>
                      <a:pt x="0" y="25467"/>
                    </a:moveTo>
                    <a:cubicBezTo>
                      <a:pt x="4670" y="27192"/>
                      <a:pt x="9455" y="28576"/>
                      <a:pt x="14320" y="29617"/>
                    </a:cubicBezTo>
                    <a:cubicBezTo>
                      <a:pt x="22555" y="31318"/>
                      <a:pt x="30984" y="31944"/>
                      <a:pt x="39381" y="31488"/>
                    </a:cubicBezTo>
                    <a:cubicBezTo>
                      <a:pt x="27274" y="31570"/>
                      <a:pt x="15280" y="29162"/>
                      <a:pt x="4150" y="24410"/>
                    </a:cubicBezTo>
                    <a:lnTo>
                      <a:pt x="25956" y="0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4" name="Freeform: Shape 873">
                <a:extLst>
                  <a:ext uri="{FF2B5EF4-FFF2-40B4-BE49-F238E27FC236}">
                    <a16:creationId xmlns:a16="http://schemas.microsoft.com/office/drawing/2014/main" id="{4ED1801D-F62A-E9E1-8D2B-130988F26DCD}"/>
                  </a:ext>
                </a:extLst>
              </p:cNvPr>
              <p:cNvSpPr/>
              <p:nvPr/>
            </p:nvSpPr>
            <p:spPr>
              <a:xfrm>
                <a:off x="7326825" y="4495394"/>
                <a:ext cx="47598" cy="15784"/>
              </a:xfrm>
              <a:custGeom>
                <a:avLst/>
                <a:gdLst>
                  <a:gd name="connsiteX0" fmla="*/ 0 w 47598"/>
                  <a:gd name="connsiteY0" fmla="*/ 4068 h 15784"/>
                  <a:gd name="connsiteX1" fmla="*/ 20260 w 47598"/>
                  <a:gd name="connsiteY1" fmla="*/ 13263 h 15784"/>
                  <a:gd name="connsiteX2" fmla="*/ 47599 w 47598"/>
                  <a:gd name="connsiteY2" fmla="*/ 0 h 15784"/>
                  <a:gd name="connsiteX3" fmla="*/ 20260 w 47598"/>
                  <a:gd name="connsiteY3" fmla="*/ 15785 h 15784"/>
                  <a:gd name="connsiteX4" fmla="*/ 0 w 47598"/>
                  <a:gd name="connsiteY4" fmla="*/ 4068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598" h="15784">
                    <a:moveTo>
                      <a:pt x="0" y="4068"/>
                    </a:moveTo>
                    <a:lnTo>
                      <a:pt x="20260" y="13263"/>
                    </a:lnTo>
                    <a:lnTo>
                      <a:pt x="47599" y="0"/>
                    </a:lnTo>
                    <a:lnTo>
                      <a:pt x="20260" y="15785"/>
                    </a:lnTo>
                    <a:lnTo>
                      <a:pt x="0" y="406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5" name="Freeform: Shape 874">
                <a:extLst>
                  <a:ext uri="{FF2B5EF4-FFF2-40B4-BE49-F238E27FC236}">
                    <a16:creationId xmlns:a16="http://schemas.microsoft.com/office/drawing/2014/main" id="{C3B9E66A-D57F-105A-95B1-E871B5117C16}"/>
                  </a:ext>
                </a:extLst>
              </p:cNvPr>
              <p:cNvSpPr/>
              <p:nvPr/>
            </p:nvSpPr>
            <p:spPr>
              <a:xfrm>
                <a:off x="7009499" y="4315332"/>
                <a:ext cx="259800" cy="145075"/>
              </a:xfrm>
              <a:custGeom>
                <a:avLst/>
                <a:gdLst>
                  <a:gd name="connsiteX0" fmla="*/ 75751 w 259800"/>
                  <a:gd name="connsiteY0" fmla="*/ 48087 h 145075"/>
                  <a:gd name="connsiteX1" fmla="*/ 259801 w 259800"/>
                  <a:gd name="connsiteY1" fmla="*/ 0 h 145075"/>
                  <a:gd name="connsiteX2" fmla="*/ 73636 w 259800"/>
                  <a:gd name="connsiteY2" fmla="*/ 44426 h 145075"/>
                  <a:gd name="connsiteX3" fmla="*/ 0 w 259800"/>
                  <a:gd name="connsiteY3" fmla="*/ 145075 h 145075"/>
                  <a:gd name="connsiteX4" fmla="*/ 75751 w 259800"/>
                  <a:gd name="connsiteY4" fmla="*/ 48087 h 145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800" h="145075">
                    <a:moveTo>
                      <a:pt x="75751" y="48087"/>
                    </a:moveTo>
                    <a:cubicBezTo>
                      <a:pt x="147679" y="4394"/>
                      <a:pt x="259801" y="0"/>
                      <a:pt x="259801" y="0"/>
                    </a:cubicBezTo>
                    <a:cubicBezTo>
                      <a:pt x="189257" y="0"/>
                      <a:pt x="123188" y="15785"/>
                      <a:pt x="73636" y="44426"/>
                    </a:cubicBezTo>
                    <a:cubicBezTo>
                      <a:pt x="26118" y="71846"/>
                      <a:pt x="0" y="107565"/>
                      <a:pt x="0" y="145075"/>
                    </a:cubicBezTo>
                    <a:cubicBezTo>
                      <a:pt x="0" y="145075"/>
                      <a:pt x="2604" y="92513"/>
                      <a:pt x="75751" y="48087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6" name="Freeform: Shape 875">
                <a:extLst>
                  <a:ext uri="{FF2B5EF4-FFF2-40B4-BE49-F238E27FC236}">
                    <a16:creationId xmlns:a16="http://schemas.microsoft.com/office/drawing/2014/main" id="{7A1FF98E-F310-72C0-BC2A-85D7F540BB4A}"/>
                  </a:ext>
                </a:extLst>
              </p:cNvPr>
              <p:cNvSpPr/>
              <p:nvPr/>
            </p:nvSpPr>
            <p:spPr>
              <a:xfrm>
                <a:off x="7248307" y="4442994"/>
                <a:ext cx="292549" cy="174185"/>
              </a:xfrm>
              <a:custGeom>
                <a:avLst/>
                <a:gdLst>
                  <a:gd name="connsiteX0" fmla="*/ 0 w 292549"/>
                  <a:gd name="connsiteY0" fmla="*/ 173716 h 174185"/>
                  <a:gd name="connsiteX1" fmla="*/ 213015 w 292549"/>
                  <a:gd name="connsiteY1" fmla="*/ 128232 h 174185"/>
                  <a:gd name="connsiteX2" fmla="*/ 290882 w 292549"/>
                  <a:gd name="connsiteY2" fmla="*/ 0 h 174185"/>
                  <a:gd name="connsiteX3" fmla="*/ 208459 w 292549"/>
                  <a:gd name="connsiteY3" fmla="*/ 125466 h 174185"/>
                  <a:gd name="connsiteX4" fmla="*/ 0 w 292549"/>
                  <a:gd name="connsiteY4" fmla="*/ 173716 h 17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9" h="174185">
                    <a:moveTo>
                      <a:pt x="0" y="173716"/>
                    </a:moveTo>
                    <a:cubicBezTo>
                      <a:pt x="76321" y="177133"/>
                      <a:pt x="154595" y="161918"/>
                      <a:pt x="213015" y="128232"/>
                    </a:cubicBezTo>
                    <a:cubicBezTo>
                      <a:pt x="273714" y="93245"/>
                      <a:pt x="299670" y="45727"/>
                      <a:pt x="290882" y="0"/>
                    </a:cubicBezTo>
                    <a:cubicBezTo>
                      <a:pt x="290882" y="0"/>
                      <a:pt x="302273" y="74450"/>
                      <a:pt x="208459" y="125466"/>
                    </a:cubicBezTo>
                    <a:cubicBezTo>
                      <a:pt x="114644" y="176482"/>
                      <a:pt x="0" y="173716"/>
                      <a:pt x="0" y="17371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7" name="Freeform: Shape 876">
                <a:extLst>
                  <a:ext uri="{FF2B5EF4-FFF2-40B4-BE49-F238E27FC236}">
                    <a16:creationId xmlns:a16="http://schemas.microsoft.com/office/drawing/2014/main" id="{DC65233F-7C1A-F58B-4B41-CFE80C41F7AA}"/>
                  </a:ext>
                </a:extLst>
              </p:cNvPr>
              <p:cNvSpPr/>
              <p:nvPr/>
            </p:nvSpPr>
            <p:spPr>
              <a:xfrm>
                <a:off x="6979394" y="4277497"/>
                <a:ext cx="543034" cy="313583"/>
              </a:xfrm>
              <a:custGeom>
                <a:avLst/>
                <a:gdLst>
                  <a:gd name="connsiteX0" fmla="*/ 528958 w 543034"/>
                  <a:gd name="connsiteY0" fmla="*/ 105938 h 313583"/>
                  <a:gd name="connsiteX1" fmla="*/ 463865 w 543034"/>
                  <a:gd name="connsiteY1" fmla="*/ 45890 h 313583"/>
                  <a:gd name="connsiteX2" fmla="*/ 79738 w 543034"/>
                  <a:gd name="connsiteY2" fmla="*/ 45890 h 313583"/>
                  <a:gd name="connsiteX3" fmla="*/ 14646 w 543034"/>
                  <a:gd name="connsiteY3" fmla="*/ 105938 h 313583"/>
                  <a:gd name="connsiteX4" fmla="*/ 0 w 543034"/>
                  <a:gd name="connsiteY4" fmla="*/ 105938 h 313583"/>
                  <a:gd name="connsiteX5" fmla="*/ 0 w 543034"/>
                  <a:gd name="connsiteY5" fmla="*/ 161429 h 313583"/>
                  <a:gd name="connsiteX6" fmla="*/ 0 w 543034"/>
                  <a:gd name="connsiteY6" fmla="*/ 161429 h 313583"/>
                  <a:gd name="connsiteX7" fmla="*/ 79332 w 543034"/>
                  <a:gd name="connsiteY7" fmla="*/ 267693 h 313583"/>
                  <a:gd name="connsiteX8" fmla="*/ 463459 w 543034"/>
                  <a:gd name="connsiteY8" fmla="*/ 267693 h 313583"/>
                  <a:gd name="connsiteX9" fmla="*/ 543034 w 543034"/>
                  <a:gd name="connsiteY9" fmla="*/ 161429 h 313583"/>
                  <a:gd name="connsiteX10" fmla="*/ 543034 w 543034"/>
                  <a:gd name="connsiteY10" fmla="*/ 161429 h 313583"/>
                  <a:gd name="connsiteX11" fmla="*/ 543034 w 543034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583">
                    <a:moveTo>
                      <a:pt x="528958" y="105938"/>
                    </a:moveTo>
                    <a:cubicBezTo>
                      <a:pt x="512782" y="80658"/>
                      <a:pt x="490366" y="59983"/>
                      <a:pt x="463865" y="45890"/>
                    </a:cubicBezTo>
                    <a:cubicBezTo>
                      <a:pt x="358090" y="-15297"/>
                      <a:pt x="185839" y="-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82" y="199997"/>
                      <a:pt x="543034" y="161429"/>
                    </a:cubicBezTo>
                    <a:lnTo>
                      <a:pt x="543034" y="161429"/>
                    </a:lnTo>
                    <a:lnTo>
                      <a:pt x="543034" y="10593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8" name="Freeform: Shape 877">
                <a:extLst>
                  <a:ext uri="{FF2B5EF4-FFF2-40B4-BE49-F238E27FC236}">
                    <a16:creationId xmlns:a16="http://schemas.microsoft.com/office/drawing/2014/main" id="{953E4743-4AE1-0B16-77A2-E781F9D8B3B7}"/>
                  </a:ext>
                </a:extLst>
              </p:cNvPr>
              <p:cNvSpPr/>
              <p:nvPr/>
            </p:nvSpPr>
            <p:spPr>
              <a:xfrm>
                <a:off x="6979394" y="4277497"/>
                <a:ext cx="543034" cy="313583"/>
              </a:xfrm>
              <a:custGeom>
                <a:avLst/>
                <a:gdLst>
                  <a:gd name="connsiteX0" fmla="*/ 528958 w 543034"/>
                  <a:gd name="connsiteY0" fmla="*/ 105938 h 313583"/>
                  <a:gd name="connsiteX1" fmla="*/ 463865 w 543034"/>
                  <a:gd name="connsiteY1" fmla="*/ 45890 h 313583"/>
                  <a:gd name="connsiteX2" fmla="*/ 79738 w 543034"/>
                  <a:gd name="connsiteY2" fmla="*/ 45890 h 313583"/>
                  <a:gd name="connsiteX3" fmla="*/ 14646 w 543034"/>
                  <a:gd name="connsiteY3" fmla="*/ 105938 h 313583"/>
                  <a:gd name="connsiteX4" fmla="*/ 0 w 543034"/>
                  <a:gd name="connsiteY4" fmla="*/ 105938 h 313583"/>
                  <a:gd name="connsiteX5" fmla="*/ 0 w 543034"/>
                  <a:gd name="connsiteY5" fmla="*/ 161429 h 313583"/>
                  <a:gd name="connsiteX6" fmla="*/ 0 w 543034"/>
                  <a:gd name="connsiteY6" fmla="*/ 161429 h 313583"/>
                  <a:gd name="connsiteX7" fmla="*/ 79332 w 543034"/>
                  <a:gd name="connsiteY7" fmla="*/ 267693 h 313583"/>
                  <a:gd name="connsiteX8" fmla="*/ 463459 w 543034"/>
                  <a:gd name="connsiteY8" fmla="*/ 267693 h 313583"/>
                  <a:gd name="connsiteX9" fmla="*/ 543034 w 543034"/>
                  <a:gd name="connsiteY9" fmla="*/ 161429 h 313583"/>
                  <a:gd name="connsiteX10" fmla="*/ 543034 w 543034"/>
                  <a:gd name="connsiteY10" fmla="*/ 161429 h 313583"/>
                  <a:gd name="connsiteX11" fmla="*/ 543034 w 543034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583">
                    <a:moveTo>
                      <a:pt x="528958" y="105938"/>
                    </a:moveTo>
                    <a:cubicBezTo>
                      <a:pt x="512782" y="80658"/>
                      <a:pt x="490366" y="59983"/>
                      <a:pt x="463865" y="45890"/>
                    </a:cubicBezTo>
                    <a:cubicBezTo>
                      <a:pt x="358090" y="-15297"/>
                      <a:pt x="185839" y="-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82" y="199997"/>
                      <a:pt x="543034" y="161429"/>
                    </a:cubicBezTo>
                    <a:lnTo>
                      <a:pt x="543034" y="161429"/>
                    </a:lnTo>
                    <a:lnTo>
                      <a:pt x="543034" y="105938"/>
                    </a:ln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9" name="Freeform: Shape 878">
                <a:extLst>
                  <a:ext uri="{FF2B5EF4-FFF2-40B4-BE49-F238E27FC236}">
                    <a16:creationId xmlns:a16="http://schemas.microsoft.com/office/drawing/2014/main" id="{01AC0928-90B5-7F7E-6CA4-D0BD9FCA15E0}"/>
                  </a:ext>
                </a:extLst>
              </p:cNvPr>
              <p:cNvSpPr/>
              <p:nvPr/>
            </p:nvSpPr>
            <p:spPr>
              <a:xfrm>
                <a:off x="6979638" y="4277497"/>
                <a:ext cx="271842" cy="313583"/>
              </a:xfrm>
              <a:custGeom>
                <a:avLst/>
                <a:gdLst>
                  <a:gd name="connsiteX0" fmla="*/ 271843 w 271842"/>
                  <a:gd name="connsiteY0" fmla="*/ 0 h 313583"/>
                  <a:gd name="connsiteX1" fmla="*/ 79738 w 271842"/>
                  <a:gd name="connsiteY1" fmla="*/ 45890 h 313583"/>
                  <a:gd name="connsiteX2" fmla="*/ 14646 w 271842"/>
                  <a:gd name="connsiteY2" fmla="*/ 105938 h 313583"/>
                  <a:gd name="connsiteX3" fmla="*/ 0 w 271842"/>
                  <a:gd name="connsiteY3" fmla="*/ 105938 h 313583"/>
                  <a:gd name="connsiteX4" fmla="*/ 0 w 271842"/>
                  <a:gd name="connsiteY4" fmla="*/ 161429 h 313583"/>
                  <a:gd name="connsiteX5" fmla="*/ 0 w 271842"/>
                  <a:gd name="connsiteY5" fmla="*/ 161429 h 313583"/>
                  <a:gd name="connsiteX6" fmla="*/ 79332 w 271842"/>
                  <a:gd name="connsiteY6" fmla="*/ 267693 h 313583"/>
                  <a:gd name="connsiteX7" fmla="*/ 271436 w 271842"/>
                  <a:gd name="connsiteY7" fmla="*/ 313583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842" h="313583">
                    <a:moveTo>
                      <a:pt x="271843" y="0"/>
                    </a:moveTo>
                    <a:cubicBezTo>
                      <a:pt x="202275" y="0"/>
                      <a:pt x="132789" y="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32382" y="298287"/>
                      <a:pt x="201868" y="313583"/>
                      <a:pt x="271436" y="31358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0" name="Freeform: Shape 879">
                <a:extLst>
                  <a:ext uri="{FF2B5EF4-FFF2-40B4-BE49-F238E27FC236}">
                    <a16:creationId xmlns:a16="http://schemas.microsoft.com/office/drawing/2014/main" id="{0C679F3F-8B59-8F3F-A56E-2F61A69FA674}"/>
                  </a:ext>
                </a:extLst>
              </p:cNvPr>
              <p:cNvSpPr/>
              <p:nvPr/>
            </p:nvSpPr>
            <p:spPr>
              <a:xfrm>
                <a:off x="6979638" y="4303208"/>
                <a:ext cx="123513" cy="262648"/>
              </a:xfrm>
              <a:custGeom>
                <a:avLst/>
                <a:gdLst>
                  <a:gd name="connsiteX0" fmla="*/ 123513 w 123513"/>
                  <a:gd name="connsiteY0" fmla="*/ 0 h 262648"/>
                  <a:gd name="connsiteX1" fmla="*/ 79738 w 123513"/>
                  <a:gd name="connsiteY1" fmla="*/ 20423 h 262648"/>
                  <a:gd name="connsiteX2" fmla="*/ 14646 w 123513"/>
                  <a:gd name="connsiteY2" fmla="*/ 80471 h 262648"/>
                  <a:gd name="connsiteX3" fmla="*/ 0 w 123513"/>
                  <a:gd name="connsiteY3" fmla="*/ 80471 h 262648"/>
                  <a:gd name="connsiteX4" fmla="*/ 0 w 123513"/>
                  <a:gd name="connsiteY4" fmla="*/ 135962 h 262648"/>
                  <a:gd name="connsiteX5" fmla="*/ 0 w 123513"/>
                  <a:gd name="connsiteY5" fmla="*/ 135962 h 262648"/>
                  <a:gd name="connsiteX6" fmla="*/ 79332 w 123513"/>
                  <a:gd name="connsiteY6" fmla="*/ 242225 h 262648"/>
                  <a:gd name="connsiteX7" fmla="*/ 123106 w 123513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648">
                    <a:moveTo>
                      <a:pt x="123513" y="0"/>
                    </a:moveTo>
                    <a:cubicBezTo>
                      <a:pt x="108387" y="5606"/>
                      <a:pt x="93750" y="12433"/>
                      <a:pt x="79738" y="20423"/>
                    </a:cubicBezTo>
                    <a:cubicBezTo>
                      <a:pt x="53262" y="34540"/>
                      <a:pt x="30846" y="55215"/>
                      <a:pt x="14646" y="80471"/>
                    </a:cubicBezTo>
                    <a:lnTo>
                      <a:pt x="0" y="80471"/>
                    </a:lnTo>
                    <a:lnTo>
                      <a:pt x="0" y="135962"/>
                    </a:lnTo>
                    <a:lnTo>
                      <a:pt x="0" y="135962"/>
                    </a:lnTo>
                    <a:cubicBezTo>
                      <a:pt x="1953" y="174529"/>
                      <a:pt x="28315" y="212771"/>
                      <a:pt x="79332" y="242225"/>
                    </a:cubicBezTo>
                    <a:cubicBezTo>
                      <a:pt x="93343" y="250216"/>
                      <a:pt x="107980" y="257042"/>
                      <a:pt x="123106" y="262648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1" name="Freeform: Shape 880">
                <a:extLst>
                  <a:ext uri="{FF2B5EF4-FFF2-40B4-BE49-F238E27FC236}">
                    <a16:creationId xmlns:a16="http://schemas.microsoft.com/office/drawing/2014/main" id="{A39A98CD-4C88-AC74-53F0-925BBF64C694}"/>
                  </a:ext>
                </a:extLst>
              </p:cNvPr>
              <p:cNvSpPr/>
              <p:nvPr/>
            </p:nvSpPr>
            <p:spPr>
              <a:xfrm>
                <a:off x="7399810" y="4303208"/>
                <a:ext cx="123513" cy="262648"/>
              </a:xfrm>
              <a:custGeom>
                <a:avLst/>
                <a:gdLst>
                  <a:gd name="connsiteX0" fmla="*/ 0 w 123513"/>
                  <a:gd name="connsiteY0" fmla="*/ 0 h 262648"/>
                  <a:gd name="connsiteX1" fmla="*/ 43693 w 123513"/>
                  <a:gd name="connsiteY1" fmla="*/ 20423 h 262648"/>
                  <a:gd name="connsiteX2" fmla="*/ 108786 w 123513"/>
                  <a:gd name="connsiteY2" fmla="*/ 80471 h 262648"/>
                  <a:gd name="connsiteX3" fmla="*/ 123513 w 123513"/>
                  <a:gd name="connsiteY3" fmla="*/ 80471 h 262648"/>
                  <a:gd name="connsiteX4" fmla="*/ 123513 w 123513"/>
                  <a:gd name="connsiteY4" fmla="*/ 135962 h 262648"/>
                  <a:gd name="connsiteX5" fmla="*/ 123513 w 123513"/>
                  <a:gd name="connsiteY5" fmla="*/ 135962 h 262648"/>
                  <a:gd name="connsiteX6" fmla="*/ 43937 w 123513"/>
                  <a:gd name="connsiteY6" fmla="*/ 242225 h 262648"/>
                  <a:gd name="connsiteX7" fmla="*/ 244 w 123513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648">
                    <a:moveTo>
                      <a:pt x="0" y="0"/>
                    </a:moveTo>
                    <a:cubicBezTo>
                      <a:pt x="15102" y="5606"/>
                      <a:pt x="29715" y="12433"/>
                      <a:pt x="43693" y="20423"/>
                    </a:cubicBezTo>
                    <a:cubicBezTo>
                      <a:pt x="70194" y="34515"/>
                      <a:pt x="92611" y="55190"/>
                      <a:pt x="108786" y="80471"/>
                    </a:cubicBezTo>
                    <a:lnTo>
                      <a:pt x="123513" y="80471"/>
                    </a:lnTo>
                    <a:lnTo>
                      <a:pt x="123513" y="135962"/>
                    </a:lnTo>
                    <a:lnTo>
                      <a:pt x="123513" y="135962"/>
                    </a:lnTo>
                    <a:cubicBezTo>
                      <a:pt x="121560" y="174529"/>
                      <a:pt x="94954" y="212771"/>
                      <a:pt x="43937" y="242225"/>
                    </a:cubicBezTo>
                    <a:cubicBezTo>
                      <a:pt x="29959" y="250216"/>
                      <a:pt x="15346" y="257042"/>
                      <a:pt x="244" y="262648"/>
                    </a:cubicBezTo>
                    <a:close/>
                  </a:path>
                </a:pathLst>
              </a:custGeom>
              <a:solidFill>
                <a:srgbClr val="0574CE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2" name="Freeform: Shape 881">
                <a:extLst>
                  <a:ext uri="{FF2B5EF4-FFF2-40B4-BE49-F238E27FC236}">
                    <a16:creationId xmlns:a16="http://schemas.microsoft.com/office/drawing/2014/main" id="{EBE9CFF0-D42E-3C91-3D27-DC9CA0A7FB6A}"/>
                  </a:ext>
                </a:extLst>
              </p:cNvPr>
              <p:cNvSpPr/>
              <p:nvPr/>
            </p:nvSpPr>
            <p:spPr>
              <a:xfrm>
                <a:off x="6979923" y="4226643"/>
                <a:ext cx="543156" cy="313613"/>
              </a:xfrm>
              <a:custGeom>
                <a:avLst/>
                <a:gdLst>
                  <a:gd name="connsiteX0" fmla="*/ 463581 w 543156"/>
                  <a:gd name="connsiteY0" fmla="*/ 45890 h 313613"/>
                  <a:gd name="connsiteX1" fmla="*/ 79454 w 543156"/>
                  <a:gd name="connsiteY1" fmla="*/ 45890 h 313613"/>
                  <a:gd name="connsiteX2" fmla="*/ 79454 w 543156"/>
                  <a:gd name="connsiteY2" fmla="*/ 267693 h 313613"/>
                  <a:gd name="connsiteX3" fmla="*/ 463581 w 543156"/>
                  <a:gd name="connsiteY3" fmla="*/ 267693 h 313613"/>
                  <a:gd name="connsiteX4" fmla="*/ 463581 w 543156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56" h="313613">
                    <a:moveTo>
                      <a:pt x="463581" y="45890"/>
                    </a:moveTo>
                    <a:cubicBezTo>
                      <a:pt x="357806" y="-15297"/>
                      <a:pt x="185555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82" y="107159"/>
                      <a:pt x="463581" y="4589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3" name="Freeform: Shape 882">
                <a:extLst>
                  <a:ext uri="{FF2B5EF4-FFF2-40B4-BE49-F238E27FC236}">
                    <a16:creationId xmlns:a16="http://schemas.microsoft.com/office/drawing/2014/main" id="{9566F7E9-0C74-D201-587C-4E85E48C7433}"/>
                  </a:ext>
                </a:extLst>
              </p:cNvPr>
              <p:cNvSpPr/>
              <p:nvPr/>
            </p:nvSpPr>
            <p:spPr>
              <a:xfrm>
                <a:off x="6979923" y="4226643"/>
                <a:ext cx="543156" cy="313613"/>
              </a:xfrm>
              <a:custGeom>
                <a:avLst/>
                <a:gdLst>
                  <a:gd name="connsiteX0" fmla="*/ 463581 w 543156"/>
                  <a:gd name="connsiteY0" fmla="*/ 45890 h 313613"/>
                  <a:gd name="connsiteX1" fmla="*/ 79454 w 543156"/>
                  <a:gd name="connsiteY1" fmla="*/ 45890 h 313613"/>
                  <a:gd name="connsiteX2" fmla="*/ 79454 w 543156"/>
                  <a:gd name="connsiteY2" fmla="*/ 267693 h 313613"/>
                  <a:gd name="connsiteX3" fmla="*/ 463581 w 543156"/>
                  <a:gd name="connsiteY3" fmla="*/ 267693 h 313613"/>
                  <a:gd name="connsiteX4" fmla="*/ 463581 w 543156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56" h="313613">
                    <a:moveTo>
                      <a:pt x="463581" y="45890"/>
                    </a:moveTo>
                    <a:cubicBezTo>
                      <a:pt x="357806" y="-15297"/>
                      <a:pt x="185555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82" y="107159"/>
                      <a:pt x="463581" y="4589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4" name="Freeform: Shape 883">
                <a:extLst>
                  <a:ext uri="{FF2B5EF4-FFF2-40B4-BE49-F238E27FC236}">
                    <a16:creationId xmlns:a16="http://schemas.microsoft.com/office/drawing/2014/main" id="{EA003AF0-DE35-7A47-380C-474144353BE3}"/>
                  </a:ext>
                </a:extLst>
              </p:cNvPr>
              <p:cNvSpPr/>
              <p:nvPr/>
            </p:nvSpPr>
            <p:spPr>
              <a:xfrm>
                <a:off x="7071256" y="4286443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9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9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4918"/>
                      <a:pt x="305284" y="2669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5" name="Freeform: Shape 884">
                <a:extLst>
                  <a:ext uri="{FF2B5EF4-FFF2-40B4-BE49-F238E27FC236}">
                    <a16:creationId xmlns:a16="http://schemas.microsoft.com/office/drawing/2014/main" id="{51509F79-05E5-0A42-4BE2-3E995314EE58}"/>
                  </a:ext>
                </a:extLst>
              </p:cNvPr>
              <p:cNvSpPr/>
              <p:nvPr/>
            </p:nvSpPr>
            <p:spPr>
              <a:xfrm>
                <a:off x="7071256" y="4286443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9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9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4918"/>
                      <a:pt x="305284" y="26692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6" name="Freeform: Shape 885">
                <a:extLst>
                  <a:ext uri="{FF2B5EF4-FFF2-40B4-BE49-F238E27FC236}">
                    <a16:creationId xmlns:a16="http://schemas.microsoft.com/office/drawing/2014/main" id="{52182224-19CB-112E-40D2-38ED04278A5C}"/>
                  </a:ext>
                </a:extLst>
              </p:cNvPr>
              <p:cNvSpPr/>
              <p:nvPr/>
            </p:nvSpPr>
            <p:spPr>
              <a:xfrm>
                <a:off x="6991680" y="4238116"/>
                <a:ext cx="519519" cy="289987"/>
              </a:xfrm>
              <a:custGeom>
                <a:avLst/>
                <a:gdLst>
                  <a:gd name="connsiteX0" fmla="*/ 445803 w 519519"/>
                  <a:gd name="connsiteY0" fmla="*/ 44670 h 289987"/>
                  <a:gd name="connsiteX1" fmla="*/ 259719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719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03 w 519519"/>
                  <a:gd name="connsiteY8" fmla="*/ 44670 h 289987"/>
                  <a:gd name="connsiteX9" fmla="*/ 384778 w 519519"/>
                  <a:gd name="connsiteY9" fmla="*/ 215538 h 289987"/>
                  <a:gd name="connsiteX10" fmla="*/ 134660 w 519519"/>
                  <a:gd name="connsiteY10" fmla="*/ 215538 h 289987"/>
                  <a:gd name="connsiteX11" fmla="*/ 79494 w 519519"/>
                  <a:gd name="connsiteY11" fmla="*/ 145238 h 289987"/>
                  <a:gd name="connsiteX12" fmla="*/ 134660 w 519519"/>
                  <a:gd name="connsiteY12" fmla="*/ 74938 h 289987"/>
                  <a:gd name="connsiteX13" fmla="*/ 384778 w 519519"/>
                  <a:gd name="connsiteY13" fmla="*/ 74938 h 289987"/>
                  <a:gd name="connsiteX14" fmla="*/ 439863 w 519519"/>
                  <a:gd name="connsiteY14" fmla="*/ 145238 h 289987"/>
                  <a:gd name="connsiteX15" fmla="*/ 384860 w 519519"/>
                  <a:gd name="connsiteY15" fmla="*/ 215619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03" y="44670"/>
                    </a:moveTo>
                    <a:cubicBezTo>
                      <a:pt x="396414" y="16273"/>
                      <a:pt x="330263" y="0"/>
                      <a:pt x="259719" y="0"/>
                    </a:cubicBezTo>
                    <a:cubicBezTo>
                      <a:pt x="189175" y="0"/>
                      <a:pt x="123188" y="15785"/>
                      <a:pt x="73636" y="44344"/>
                    </a:cubicBezTo>
                    <a:cubicBezTo>
                      <a:pt x="26119" y="71765"/>
                      <a:pt x="0" y="107484"/>
                      <a:pt x="0" y="144994"/>
                    </a:cubicBezTo>
                    <a:cubicBezTo>
                      <a:pt x="0" y="182503"/>
                      <a:pt x="26119" y="218223"/>
                      <a:pt x="73636" y="245643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2090"/>
                      <a:pt x="445803" y="44670"/>
                    </a:cubicBezTo>
                    <a:close/>
                    <a:moveTo>
                      <a:pt x="384778" y="215538"/>
                    </a:moveTo>
                    <a:cubicBezTo>
                      <a:pt x="305203" y="251127"/>
                      <a:pt x="214236" y="251127"/>
                      <a:pt x="134660" y="215538"/>
                    </a:cubicBezTo>
                    <a:cubicBezTo>
                      <a:pt x="99104" y="197312"/>
                      <a:pt x="79494" y="172332"/>
                      <a:pt x="79494" y="145238"/>
                    </a:cubicBezTo>
                    <a:cubicBezTo>
                      <a:pt x="79494" y="118143"/>
                      <a:pt x="99104" y="93164"/>
                      <a:pt x="134660" y="74938"/>
                    </a:cubicBezTo>
                    <a:cubicBezTo>
                      <a:pt x="214236" y="39348"/>
                      <a:pt x="305203" y="39348"/>
                      <a:pt x="384778" y="74938"/>
                    </a:cubicBezTo>
                    <a:cubicBezTo>
                      <a:pt x="420254" y="93164"/>
                      <a:pt x="439863" y="118143"/>
                      <a:pt x="439863" y="145238"/>
                    </a:cubicBezTo>
                    <a:cubicBezTo>
                      <a:pt x="439863" y="172332"/>
                      <a:pt x="420335" y="197393"/>
                      <a:pt x="384860" y="215619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7" name="Freeform: Shape 886">
                <a:extLst>
                  <a:ext uri="{FF2B5EF4-FFF2-40B4-BE49-F238E27FC236}">
                    <a16:creationId xmlns:a16="http://schemas.microsoft.com/office/drawing/2014/main" id="{A67065A4-DEA6-FF2B-FC4E-C5F935CD8D76}"/>
                  </a:ext>
                </a:extLst>
              </p:cNvPr>
              <p:cNvSpPr/>
              <p:nvPr/>
            </p:nvSpPr>
            <p:spPr>
              <a:xfrm>
                <a:off x="6991680" y="4238116"/>
                <a:ext cx="519519" cy="289987"/>
              </a:xfrm>
              <a:custGeom>
                <a:avLst/>
                <a:gdLst>
                  <a:gd name="connsiteX0" fmla="*/ 445803 w 519519"/>
                  <a:gd name="connsiteY0" fmla="*/ 44670 h 289987"/>
                  <a:gd name="connsiteX1" fmla="*/ 259719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719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03 w 519519"/>
                  <a:gd name="connsiteY8" fmla="*/ 44670 h 289987"/>
                  <a:gd name="connsiteX9" fmla="*/ 384778 w 519519"/>
                  <a:gd name="connsiteY9" fmla="*/ 215538 h 289987"/>
                  <a:gd name="connsiteX10" fmla="*/ 134660 w 519519"/>
                  <a:gd name="connsiteY10" fmla="*/ 215538 h 289987"/>
                  <a:gd name="connsiteX11" fmla="*/ 79494 w 519519"/>
                  <a:gd name="connsiteY11" fmla="*/ 145238 h 289987"/>
                  <a:gd name="connsiteX12" fmla="*/ 134660 w 519519"/>
                  <a:gd name="connsiteY12" fmla="*/ 74938 h 289987"/>
                  <a:gd name="connsiteX13" fmla="*/ 384778 w 519519"/>
                  <a:gd name="connsiteY13" fmla="*/ 74938 h 289987"/>
                  <a:gd name="connsiteX14" fmla="*/ 439863 w 519519"/>
                  <a:gd name="connsiteY14" fmla="*/ 145238 h 289987"/>
                  <a:gd name="connsiteX15" fmla="*/ 384860 w 519519"/>
                  <a:gd name="connsiteY15" fmla="*/ 215619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03" y="44670"/>
                    </a:moveTo>
                    <a:cubicBezTo>
                      <a:pt x="396414" y="16273"/>
                      <a:pt x="330263" y="0"/>
                      <a:pt x="259719" y="0"/>
                    </a:cubicBezTo>
                    <a:cubicBezTo>
                      <a:pt x="189175" y="0"/>
                      <a:pt x="123188" y="15785"/>
                      <a:pt x="73636" y="44344"/>
                    </a:cubicBezTo>
                    <a:cubicBezTo>
                      <a:pt x="26119" y="71765"/>
                      <a:pt x="0" y="107484"/>
                      <a:pt x="0" y="144994"/>
                    </a:cubicBezTo>
                    <a:cubicBezTo>
                      <a:pt x="0" y="182503"/>
                      <a:pt x="26119" y="218223"/>
                      <a:pt x="73636" y="245643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2090"/>
                      <a:pt x="445803" y="44670"/>
                    </a:cubicBezTo>
                    <a:close/>
                    <a:moveTo>
                      <a:pt x="384778" y="215538"/>
                    </a:moveTo>
                    <a:cubicBezTo>
                      <a:pt x="305203" y="251127"/>
                      <a:pt x="214236" y="251127"/>
                      <a:pt x="134660" y="215538"/>
                    </a:cubicBezTo>
                    <a:cubicBezTo>
                      <a:pt x="99104" y="197312"/>
                      <a:pt x="79494" y="172332"/>
                      <a:pt x="79494" y="145238"/>
                    </a:cubicBezTo>
                    <a:cubicBezTo>
                      <a:pt x="79494" y="118143"/>
                      <a:pt x="99104" y="93164"/>
                      <a:pt x="134660" y="74938"/>
                    </a:cubicBezTo>
                    <a:cubicBezTo>
                      <a:pt x="214236" y="39348"/>
                      <a:pt x="305203" y="39348"/>
                      <a:pt x="384778" y="74938"/>
                    </a:cubicBezTo>
                    <a:cubicBezTo>
                      <a:pt x="420254" y="93164"/>
                      <a:pt x="439863" y="118143"/>
                      <a:pt x="439863" y="145238"/>
                    </a:cubicBezTo>
                    <a:cubicBezTo>
                      <a:pt x="439863" y="172332"/>
                      <a:pt x="420335" y="197393"/>
                      <a:pt x="384860" y="215619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8" name="Freeform: Shape 887">
                <a:extLst>
                  <a:ext uri="{FF2B5EF4-FFF2-40B4-BE49-F238E27FC236}">
                    <a16:creationId xmlns:a16="http://schemas.microsoft.com/office/drawing/2014/main" id="{CD7802E7-2158-90A9-F3CE-7577B68EFBE2}"/>
                  </a:ext>
                </a:extLst>
              </p:cNvPr>
              <p:cNvSpPr/>
              <p:nvPr/>
            </p:nvSpPr>
            <p:spPr>
              <a:xfrm>
                <a:off x="7080775" y="4295651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84 h 175536"/>
                  <a:gd name="connsiteX1" fmla="*/ 291615 w 341654"/>
                  <a:gd name="connsiteY1" fmla="*/ 25783 h 175536"/>
                  <a:gd name="connsiteX2" fmla="*/ 50040 w 341654"/>
                  <a:gd name="connsiteY2" fmla="*/ 25783 h 175536"/>
                  <a:gd name="connsiteX3" fmla="*/ 50040 w 341654"/>
                  <a:gd name="connsiteY3" fmla="*/ 149784 h 175536"/>
                  <a:gd name="connsiteX4" fmla="*/ 291615 w 341654"/>
                  <a:gd name="connsiteY4" fmla="*/ 14978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84"/>
                    </a:moveTo>
                    <a:cubicBezTo>
                      <a:pt x="358335" y="115529"/>
                      <a:pt x="358335" y="60282"/>
                      <a:pt x="291615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732" y="183958"/>
                      <a:pt x="291615" y="14978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9" name="Freeform: Shape 888">
                <a:extLst>
                  <a:ext uri="{FF2B5EF4-FFF2-40B4-BE49-F238E27FC236}">
                    <a16:creationId xmlns:a16="http://schemas.microsoft.com/office/drawing/2014/main" id="{0D380A81-F22B-6A43-3FB2-1F805FACFD0C}"/>
                  </a:ext>
                </a:extLst>
              </p:cNvPr>
              <p:cNvSpPr/>
              <p:nvPr/>
            </p:nvSpPr>
            <p:spPr>
              <a:xfrm>
                <a:off x="7080775" y="4295651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84 h 175536"/>
                  <a:gd name="connsiteX1" fmla="*/ 291615 w 341654"/>
                  <a:gd name="connsiteY1" fmla="*/ 25783 h 175536"/>
                  <a:gd name="connsiteX2" fmla="*/ 50040 w 341654"/>
                  <a:gd name="connsiteY2" fmla="*/ 25783 h 175536"/>
                  <a:gd name="connsiteX3" fmla="*/ 50040 w 341654"/>
                  <a:gd name="connsiteY3" fmla="*/ 149784 h 175536"/>
                  <a:gd name="connsiteX4" fmla="*/ 291615 w 341654"/>
                  <a:gd name="connsiteY4" fmla="*/ 14978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84"/>
                    </a:moveTo>
                    <a:cubicBezTo>
                      <a:pt x="358335" y="115529"/>
                      <a:pt x="358335" y="60282"/>
                      <a:pt x="291615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732" y="183958"/>
                      <a:pt x="291615" y="14978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0" name="Freeform: Shape 889">
                <a:extLst>
                  <a:ext uri="{FF2B5EF4-FFF2-40B4-BE49-F238E27FC236}">
                    <a16:creationId xmlns:a16="http://schemas.microsoft.com/office/drawing/2014/main" id="{F4768EAF-A623-77BC-49D3-9A2077D7D92A}"/>
                  </a:ext>
                </a:extLst>
              </p:cNvPr>
              <p:cNvSpPr/>
              <p:nvPr/>
            </p:nvSpPr>
            <p:spPr>
              <a:xfrm>
                <a:off x="7080775" y="4295651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84 h 175536"/>
                  <a:gd name="connsiteX1" fmla="*/ 291615 w 341654"/>
                  <a:gd name="connsiteY1" fmla="*/ 25783 h 175536"/>
                  <a:gd name="connsiteX2" fmla="*/ 50040 w 341654"/>
                  <a:gd name="connsiteY2" fmla="*/ 25783 h 175536"/>
                  <a:gd name="connsiteX3" fmla="*/ 50040 w 341654"/>
                  <a:gd name="connsiteY3" fmla="*/ 149784 h 175536"/>
                  <a:gd name="connsiteX4" fmla="*/ 291615 w 341654"/>
                  <a:gd name="connsiteY4" fmla="*/ 14978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84"/>
                    </a:moveTo>
                    <a:cubicBezTo>
                      <a:pt x="358335" y="115529"/>
                      <a:pt x="358335" y="60282"/>
                      <a:pt x="291615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732" y="183958"/>
                      <a:pt x="291615" y="149784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1" name="Freeform: Shape 890">
                <a:extLst>
                  <a:ext uri="{FF2B5EF4-FFF2-40B4-BE49-F238E27FC236}">
                    <a16:creationId xmlns:a16="http://schemas.microsoft.com/office/drawing/2014/main" id="{92799443-CB28-540B-A938-F91E54242505}"/>
                  </a:ext>
                </a:extLst>
              </p:cNvPr>
              <p:cNvSpPr/>
              <p:nvPr/>
            </p:nvSpPr>
            <p:spPr>
              <a:xfrm>
                <a:off x="7081996" y="4318993"/>
                <a:ext cx="339213" cy="152072"/>
              </a:xfrm>
              <a:custGeom>
                <a:avLst/>
                <a:gdLst>
                  <a:gd name="connsiteX0" fmla="*/ 290394 w 339213"/>
                  <a:gd name="connsiteY0" fmla="*/ 25630 h 152072"/>
                  <a:gd name="connsiteX1" fmla="*/ 48819 w 339213"/>
                  <a:gd name="connsiteY1" fmla="*/ 25630 h 152072"/>
                  <a:gd name="connsiteX2" fmla="*/ 0 w 339213"/>
                  <a:gd name="connsiteY2" fmla="*/ 75995 h 152072"/>
                  <a:gd name="connsiteX3" fmla="*/ 48819 w 339213"/>
                  <a:gd name="connsiteY3" fmla="*/ 126442 h 152072"/>
                  <a:gd name="connsiteX4" fmla="*/ 290394 w 339213"/>
                  <a:gd name="connsiteY4" fmla="*/ 126442 h 152072"/>
                  <a:gd name="connsiteX5" fmla="*/ 339213 w 339213"/>
                  <a:gd name="connsiteY5" fmla="*/ 75995 h 152072"/>
                  <a:gd name="connsiteX6" fmla="*/ 290394 w 339213"/>
                  <a:gd name="connsiteY6" fmla="*/ 25630 h 152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072">
                    <a:moveTo>
                      <a:pt x="290394" y="25630"/>
                    </a:moveTo>
                    <a:cubicBezTo>
                      <a:pt x="223674" y="-8543"/>
                      <a:pt x="115539" y="-8543"/>
                      <a:pt x="48819" y="25630"/>
                    </a:cubicBezTo>
                    <a:cubicBezTo>
                      <a:pt x="21237" y="39788"/>
                      <a:pt x="5126" y="57607"/>
                      <a:pt x="0" y="75995"/>
                    </a:cubicBezTo>
                    <a:cubicBezTo>
                      <a:pt x="4801" y="94465"/>
                      <a:pt x="20911" y="112284"/>
                      <a:pt x="48819" y="126442"/>
                    </a:cubicBezTo>
                    <a:cubicBezTo>
                      <a:pt x="115539" y="160616"/>
                      <a:pt x="223674" y="160616"/>
                      <a:pt x="290394" y="126442"/>
                    </a:cubicBezTo>
                    <a:cubicBezTo>
                      <a:pt x="317977" y="112284"/>
                      <a:pt x="334169" y="94465"/>
                      <a:pt x="339213" y="75995"/>
                    </a:cubicBezTo>
                    <a:cubicBezTo>
                      <a:pt x="334006" y="57444"/>
                      <a:pt x="317814" y="39788"/>
                      <a:pt x="290394" y="2563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2" name="Freeform: Shape 891">
                <a:extLst>
                  <a:ext uri="{FF2B5EF4-FFF2-40B4-BE49-F238E27FC236}">
                    <a16:creationId xmlns:a16="http://schemas.microsoft.com/office/drawing/2014/main" id="{BB5749DE-07A1-0A9D-FE06-80AC9C4237C7}"/>
                  </a:ext>
                </a:extLst>
              </p:cNvPr>
              <p:cNvSpPr/>
              <p:nvPr/>
            </p:nvSpPr>
            <p:spPr>
              <a:xfrm>
                <a:off x="7081996" y="4318993"/>
                <a:ext cx="339213" cy="152072"/>
              </a:xfrm>
              <a:custGeom>
                <a:avLst/>
                <a:gdLst>
                  <a:gd name="connsiteX0" fmla="*/ 290394 w 339213"/>
                  <a:gd name="connsiteY0" fmla="*/ 25630 h 152072"/>
                  <a:gd name="connsiteX1" fmla="*/ 48819 w 339213"/>
                  <a:gd name="connsiteY1" fmla="*/ 25630 h 152072"/>
                  <a:gd name="connsiteX2" fmla="*/ 0 w 339213"/>
                  <a:gd name="connsiteY2" fmla="*/ 75995 h 152072"/>
                  <a:gd name="connsiteX3" fmla="*/ 48819 w 339213"/>
                  <a:gd name="connsiteY3" fmla="*/ 126442 h 152072"/>
                  <a:gd name="connsiteX4" fmla="*/ 290394 w 339213"/>
                  <a:gd name="connsiteY4" fmla="*/ 126442 h 152072"/>
                  <a:gd name="connsiteX5" fmla="*/ 339213 w 339213"/>
                  <a:gd name="connsiteY5" fmla="*/ 75995 h 152072"/>
                  <a:gd name="connsiteX6" fmla="*/ 290394 w 339213"/>
                  <a:gd name="connsiteY6" fmla="*/ 25630 h 152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072">
                    <a:moveTo>
                      <a:pt x="290394" y="25630"/>
                    </a:moveTo>
                    <a:cubicBezTo>
                      <a:pt x="223674" y="-8543"/>
                      <a:pt x="115539" y="-8543"/>
                      <a:pt x="48819" y="25630"/>
                    </a:cubicBezTo>
                    <a:cubicBezTo>
                      <a:pt x="21237" y="39788"/>
                      <a:pt x="5126" y="57607"/>
                      <a:pt x="0" y="75995"/>
                    </a:cubicBezTo>
                    <a:cubicBezTo>
                      <a:pt x="4801" y="94465"/>
                      <a:pt x="20911" y="112284"/>
                      <a:pt x="48819" y="126442"/>
                    </a:cubicBezTo>
                    <a:cubicBezTo>
                      <a:pt x="115539" y="160616"/>
                      <a:pt x="223674" y="160616"/>
                      <a:pt x="290394" y="126442"/>
                    </a:cubicBezTo>
                    <a:cubicBezTo>
                      <a:pt x="317977" y="112284"/>
                      <a:pt x="334169" y="94465"/>
                      <a:pt x="339213" y="75995"/>
                    </a:cubicBezTo>
                    <a:cubicBezTo>
                      <a:pt x="334006" y="57444"/>
                      <a:pt x="317814" y="39788"/>
                      <a:pt x="290394" y="25630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3" name="Freeform: Shape 892">
                <a:extLst>
                  <a:ext uri="{FF2B5EF4-FFF2-40B4-BE49-F238E27FC236}">
                    <a16:creationId xmlns:a16="http://schemas.microsoft.com/office/drawing/2014/main" id="{1A8326F4-D525-A47A-C913-3D596E72E062}"/>
                  </a:ext>
                </a:extLst>
              </p:cNvPr>
              <p:cNvSpPr/>
              <p:nvPr/>
            </p:nvSpPr>
            <p:spPr>
              <a:xfrm>
                <a:off x="7243263" y="4322736"/>
                <a:ext cx="24328" cy="50690"/>
              </a:xfrm>
              <a:custGeom>
                <a:avLst/>
                <a:gdLst>
                  <a:gd name="connsiteX0" fmla="*/ 24328 w 24328"/>
                  <a:gd name="connsiteY0" fmla="*/ 0 h 50690"/>
                  <a:gd name="connsiteX1" fmla="*/ 24328 w 24328"/>
                  <a:gd name="connsiteY1" fmla="*/ 25061 h 50690"/>
                  <a:gd name="connsiteX2" fmla="*/ 15785 w 24328"/>
                  <a:gd name="connsiteY2" fmla="*/ 34092 h 50690"/>
                  <a:gd name="connsiteX3" fmla="*/ 0 w 24328"/>
                  <a:gd name="connsiteY3" fmla="*/ 50691 h 50690"/>
                  <a:gd name="connsiteX4" fmla="*/ 0 w 24328"/>
                  <a:gd name="connsiteY4" fmla="*/ 24573 h 50690"/>
                  <a:gd name="connsiteX5" fmla="*/ 24328 w 24328"/>
                  <a:gd name="connsiteY5" fmla="*/ 0 h 5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90">
                    <a:moveTo>
                      <a:pt x="24328" y="0"/>
                    </a:moveTo>
                    <a:lnTo>
                      <a:pt x="24328" y="25061"/>
                    </a:lnTo>
                    <a:lnTo>
                      <a:pt x="15785" y="34092"/>
                    </a:lnTo>
                    <a:lnTo>
                      <a:pt x="0" y="50691"/>
                    </a:lnTo>
                    <a:lnTo>
                      <a:pt x="0" y="24573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4" name="Freeform: Shape 893">
                <a:extLst>
                  <a:ext uri="{FF2B5EF4-FFF2-40B4-BE49-F238E27FC236}">
                    <a16:creationId xmlns:a16="http://schemas.microsoft.com/office/drawing/2014/main" id="{8ABEC699-36C9-36DE-D86B-454C2C0D079C}"/>
                  </a:ext>
                </a:extLst>
              </p:cNvPr>
              <p:cNvSpPr/>
              <p:nvPr/>
            </p:nvSpPr>
            <p:spPr>
              <a:xfrm>
                <a:off x="7243263" y="4322736"/>
                <a:ext cx="24328" cy="50690"/>
              </a:xfrm>
              <a:custGeom>
                <a:avLst/>
                <a:gdLst>
                  <a:gd name="connsiteX0" fmla="*/ 24328 w 24328"/>
                  <a:gd name="connsiteY0" fmla="*/ 0 h 50690"/>
                  <a:gd name="connsiteX1" fmla="*/ 24328 w 24328"/>
                  <a:gd name="connsiteY1" fmla="*/ 25061 h 50690"/>
                  <a:gd name="connsiteX2" fmla="*/ 15785 w 24328"/>
                  <a:gd name="connsiteY2" fmla="*/ 34092 h 50690"/>
                  <a:gd name="connsiteX3" fmla="*/ 0 w 24328"/>
                  <a:gd name="connsiteY3" fmla="*/ 50691 h 50690"/>
                  <a:gd name="connsiteX4" fmla="*/ 0 w 24328"/>
                  <a:gd name="connsiteY4" fmla="*/ 24573 h 50690"/>
                  <a:gd name="connsiteX5" fmla="*/ 24328 w 24328"/>
                  <a:gd name="connsiteY5" fmla="*/ 0 h 5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90">
                    <a:moveTo>
                      <a:pt x="24328" y="0"/>
                    </a:moveTo>
                    <a:lnTo>
                      <a:pt x="24328" y="25061"/>
                    </a:lnTo>
                    <a:lnTo>
                      <a:pt x="15785" y="34092"/>
                    </a:lnTo>
                    <a:lnTo>
                      <a:pt x="0" y="50691"/>
                    </a:lnTo>
                    <a:lnTo>
                      <a:pt x="0" y="24573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5" name="Freeform: Shape 894">
                <a:extLst>
                  <a:ext uri="{FF2B5EF4-FFF2-40B4-BE49-F238E27FC236}">
                    <a16:creationId xmlns:a16="http://schemas.microsoft.com/office/drawing/2014/main" id="{F582DA60-4B99-DEEC-27E0-21A9F9D02580}"/>
                  </a:ext>
                </a:extLst>
              </p:cNvPr>
              <p:cNvSpPr/>
              <p:nvPr/>
            </p:nvSpPr>
            <p:spPr>
              <a:xfrm>
                <a:off x="7199086" y="4345013"/>
                <a:ext cx="44176" cy="24550"/>
              </a:xfrm>
              <a:custGeom>
                <a:avLst/>
                <a:gdLst>
                  <a:gd name="connsiteX0" fmla="*/ 44177 w 44176"/>
                  <a:gd name="connsiteY0" fmla="*/ 2295 h 24550"/>
                  <a:gd name="connsiteX1" fmla="*/ 44177 w 44176"/>
                  <a:gd name="connsiteY1" fmla="*/ 17104 h 24550"/>
                  <a:gd name="connsiteX2" fmla="*/ 19767 w 44176"/>
                  <a:gd name="connsiteY2" fmla="*/ 24020 h 24550"/>
                  <a:gd name="connsiteX3" fmla="*/ 9352 w 44176"/>
                  <a:gd name="connsiteY3" fmla="*/ 24020 h 24550"/>
                  <a:gd name="connsiteX4" fmla="*/ 4389 w 44176"/>
                  <a:gd name="connsiteY4" fmla="*/ 21985 h 24550"/>
                  <a:gd name="connsiteX5" fmla="*/ 8864 w 44176"/>
                  <a:gd name="connsiteY5" fmla="*/ 6363 h 24550"/>
                  <a:gd name="connsiteX6" fmla="*/ 44177 w 44176"/>
                  <a:gd name="connsiteY6" fmla="*/ 2295 h 2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0">
                    <a:moveTo>
                      <a:pt x="44177" y="2295"/>
                    </a:moveTo>
                    <a:lnTo>
                      <a:pt x="44177" y="17104"/>
                    </a:lnTo>
                    <a:cubicBezTo>
                      <a:pt x="36260" y="20130"/>
                      <a:pt x="28091" y="22441"/>
                      <a:pt x="19767" y="24020"/>
                    </a:cubicBezTo>
                    <a:cubicBezTo>
                      <a:pt x="16334" y="24728"/>
                      <a:pt x="12786" y="24728"/>
                      <a:pt x="9352" y="24020"/>
                    </a:cubicBezTo>
                    <a:cubicBezTo>
                      <a:pt x="7644" y="23483"/>
                      <a:pt x="5984" y="22799"/>
                      <a:pt x="4389" y="21985"/>
                    </a:cubicBezTo>
                    <a:cubicBezTo>
                      <a:pt x="-1632" y="18324"/>
                      <a:pt x="-2608" y="13035"/>
                      <a:pt x="8864" y="6363"/>
                    </a:cubicBezTo>
                    <a:cubicBezTo>
                      <a:pt x="19385" y="-333"/>
                      <a:pt x="32403" y="-1838"/>
                      <a:pt x="44177" y="2295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6" name="Freeform: Shape 895">
                <a:extLst>
                  <a:ext uri="{FF2B5EF4-FFF2-40B4-BE49-F238E27FC236}">
                    <a16:creationId xmlns:a16="http://schemas.microsoft.com/office/drawing/2014/main" id="{FFD7A9F1-A29B-7E22-3335-A89154AA2BC2}"/>
                  </a:ext>
                </a:extLst>
              </p:cNvPr>
              <p:cNvSpPr/>
              <p:nvPr/>
            </p:nvSpPr>
            <p:spPr>
              <a:xfrm>
                <a:off x="7199086" y="4345013"/>
                <a:ext cx="44176" cy="24550"/>
              </a:xfrm>
              <a:custGeom>
                <a:avLst/>
                <a:gdLst>
                  <a:gd name="connsiteX0" fmla="*/ 44177 w 44176"/>
                  <a:gd name="connsiteY0" fmla="*/ 2295 h 24550"/>
                  <a:gd name="connsiteX1" fmla="*/ 44177 w 44176"/>
                  <a:gd name="connsiteY1" fmla="*/ 17104 h 24550"/>
                  <a:gd name="connsiteX2" fmla="*/ 19767 w 44176"/>
                  <a:gd name="connsiteY2" fmla="*/ 24020 h 24550"/>
                  <a:gd name="connsiteX3" fmla="*/ 9352 w 44176"/>
                  <a:gd name="connsiteY3" fmla="*/ 24020 h 24550"/>
                  <a:gd name="connsiteX4" fmla="*/ 4389 w 44176"/>
                  <a:gd name="connsiteY4" fmla="*/ 21985 h 24550"/>
                  <a:gd name="connsiteX5" fmla="*/ 8864 w 44176"/>
                  <a:gd name="connsiteY5" fmla="*/ 6363 h 24550"/>
                  <a:gd name="connsiteX6" fmla="*/ 44177 w 44176"/>
                  <a:gd name="connsiteY6" fmla="*/ 2295 h 2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0">
                    <a:moveTo>
                      <a:pt x="44177" y="2295"/>
                    </a:moveTo>
                    <a:lnTo>
                      <a:pt x="44177" y="17104"/>
                    </a:lnTo>
                    <a:cubicBezTo>
                      <a:pt x="36260" y="20130"/>
                      <a:pt x="28091" y="22441"/>
                      <a:pt x="19767" y="24020"/>
                    </a:cubicBezTo>
                    <a:cubicBezTo>
                      <a:pt x="16334" y="24728"/>
                      <a:pt x="12786" y="24728"/>
                      <a:pt x="9352" y="24020"/>
                    </a:cubicBezTo>
                    <a:cubicBezTo>
                      <a:pt x="7644" y="23483"/>
                      <a:pt x="5984" y="22799"/>
                      <a:pt x="4389" y="21985"/>
                    </a:cubicBezTo>
                    <a:cubicBezTo>
                      <a:pt x="-1632" y="18324"/>
                      <a:pt x="-2608" y="13035"/>
                      <a:pt x="8864" y="6363"/>
                    </a:cubicBezTo>
                    <a:cubicBezTo>
                      <a:pt x="19385" y="-333"/>
                      <a:pt x="32403" y="-1838"/>
                      <a:pt x="44177" y="229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7" name="Freeform: Shape 896">
                <a:extLst>
                  <a:ext uri="{FF2B5EF4-FFF2-40B4-BE49-F238E27FC236}">
                    <a16:creationId xmlns:a16="http://schemas.microsoft.com/office/drawing/2014/main" id="{1767D18C-3F87-28D9-D192-49608F10292E}"/>
                  </a:ext>
                </a:extLst>
              </p:cNvPr>
              <p:cNvSpPr/>
              <p:nvPr/>
            </p:nvSpPr>
            <p:spPr>
              <a:xfrm>
                <a:off x="7146194" y="4331117"/>
                <a:ext cx="210411" cy="124733"/>
              </a:xfrm>
              <a:custGeom>
                <a:avLst/>
                <a:gdLst>
                  <a:gd name="connsiteX0" fmla="*/ 210411 w 210411"/>
                  <a:gd name="connsiteY0" fmla="*/ 87305 h 124733"/>
                  <a:gd name="connsiteX1" fmla="*/ 210411 w 210411"/>
                  <a:gd name="connsiteY1" fmla="*/ 108949 h 124733"/>
                  <a:gd name="connsiteX2" fmla="*/ 183073 w 210411"/>
                  <a:gd name="connsiteY2" fmla="*/ 124734 h 124733"/>
                  <a:gd name="connsiteX3" fmla="*/ 162813 w 210411"/>
                  <a:gd name="connsiteY3" fmla="*/ 113017 h 124733"/>
                  <a:gd name="connsiteX4" fmla="*/ 84295 w 210411"/>
                  <a:gd name="connsiteY4" fmla="*/ 116597 h 124733"/>
                  <a:gd name="connsiteX5" fmla="*/ 84295 w 210411"/>
                  <a:gd name="connsiteY5" fmla="*/ 94954 h 124733"/>
                  <a:gd name="connsiteX6" fmla="*/ 96744 w 210411"/>
                  <a:gd name="connsiteY6" fmla="*/ 82586 h 124733"/>
                  <a:gd name="connsiteX7" fmla="*/ 84295 w 210411"/>
                  <a:gd name="connsiteY7" fmla="*/ 86004 h 124733"/>
                  <a:gd name="connsiteX8" fmla="*/ 23189 w 210411"/>
                  <a:gd name="connsiteY8" fmla="*/ 79006 h 124733"/>
                  <a:gd name="connsiteX9" fmla="*/ 5289 w 210411"/>
                  <a:gd name="connsiteY9" fmla="*/ 56224 h 124733"/>
                  <a:gd name="connsiteX10" fmla="*/ 5289 w 210411"/>
                  <a:gd name="connsiteY10" fmla="*/ 35150 h 124733"/>
                  <a:gd name="connsiteX11" fmla="*/ 7486 w 210411"/>
                  <a:gd name="connsiteY11" fmla="*/ 25956 h 124733"/>
                  <a:gd name="connsiteX12" fmla="*/ 0 w 210411"/>
                  <a:gd name="connsiteY12" fmla="*/ 21643 h 124733"/>
                  <a:gd name="connsiteX13" fmla="*/ 0 w 210411"/>
                  <a:gd name="connsiteY13" fmla="*/ 0 h 124733"/>
                  <a:gd name="connsiteX14" fmla="*/ 20260 w 210411"/>
                  <a:gd name="connsiteY14" fmla="*/ 11717 h 124733"/>
                  <a:gd name="connsiteX15" fmla="*/ 5289 w 210411"/>
                  <a:gd name="connsiteY15" fmla="*/ 34906 h 124733"/>
                  <a:gd name="connsiteX16" fmla="*/ 5289 w 210411"/>
                  <a:gd name="connsiteY16" fmla="*/ 34906 h 124733"/>
                  <a:gd name="connsiteX17" fmla="*/ 23189 w 210411"/>
                  <a:gd name="connsiteY17" fmla="*/ 57200 h 124733"/>
                  <a:gd name="connsiteX18" fmla="*/ 100486 w 210411"/>
                  <a:gd name="connsiteY18" fmla="*/ 59722 h 124733"/>
                  <a:gd name="connsiteX19" fmla="*/ 152317 w 210411"/>
                  <a:gd name="connsiteY19" fmla="*/ 51586 h 124733"/>
                  <a:gd name="connsiteX20" fmla="*/ 148818 w 210411"/>
                  <a:gd name="connsiteY20" fmla="*/ 67127 h 124733"/>
                  <a:gd name="connsiteX21" fmla="*/ 110250 w 210411"/>
                  <a:gd name="connsiteY21" fmla="*/ 69324 h 124733"/>
                  <a:gd name="connsiteX22" fmla="*/ 84295 w 210411"/>
                  <a:gd name="connsiteY22" fmla="*/ 95035 h 124733"/>
                  <a:gd name="connsiteX23" fmla="*/ 98615 w 210411"/>
                  <a:gd name="connsiteY23" fmla="*/ 99185 h 124733"/>
                  <a:gd name="connsiteX24" fmla="*/ 162813 w 210411"/>
                  <a:gd name="connsiteY24" fmla="*/ 91536 h 124733"/>
                  <a:gd name="connsiteX25" fmla="*/ 183073 w 210411"/>
                  <a:gd name="connsiteY25" fmla="*/ 103253 h 12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0411" h="124733">
                    <a:moveTo>
                      <a:pt x="210411" y="87305"/>
                    </a:moveTo>
                    <a:lnTo>
                      <a:pt x="210411" y="108949"/>
                    </a:lnTo>
                    <a:lnTo>
                      <a:pt x="183073" y="124734"/>
                    </a:lnTo>
                    <a:lnTo>
                      <a:pt x="162813" y="113017"/>
                    </a:lnTo>
                    <a:cubicBezTo>
                      <a:pt x="138134" y="124514"/>
                      <a:pt x="109917" y="125799"/>
                      <a:pt x="84295" y="116597"/>
                    </a:cubicBezTo>
                    <a:lnTo>
                      <a:pt x="84295" y="94954"/>
                    </a:lnTo>
                    <a:lnTo>
                      <a:pt x="96744" y="82586"/>
                    </a:lnTo>
                    <a:lnTo>
                      <a:pt x="84295" y="86004"/>
                    </a:lnTo>
                    <a:cubicBezTo>
                      <a:pt x="63807" y="91935"/>
                      <a:pt x="41806" y="89413"/>
                      <a:pt x="23189" y="79006"/>
                    </a:cubicBezTo>
                    <a:cubicBezTo>
                      <a:pt x="10903" y="71927"/>
                      <a:pt x="5207" y="64198"/>
                      <a:pt x="5289" y="56224"/>
                    </a:cubicBezTo>
                    <a:lnTo>
                      <a:pt x="5289" y="35150"/>
                    </a:lnTo>
                    <a:lnTo>
                      <a:pt x="7486" y="25956"/>
                    </a:lnTo>
                    <a:lnTo>
                      <a:pt x="0" y="21643"/>
                    </a:lnTo>
                    <a:lnTo>
                      <a:pt x="0" y="0"/>
                    </a:lnTo>
                    <a:lnTo>
                      <a:pt x="20260" y="11717"/>
                    </a:lnTo>
                    <a:cubicBezTo>
                      <a:pt x="10415" y="19365"/>
                      <a:pt x="5126" y="27258"/>
                      <a:pt x="5289" y="34906"/>
                    </a:cubicBezTo>
                    <a:lnTo>
                      <a:pt x="5289" y="34906"/>
                    </a:lnTo>
                    <a:cubicBezTo>
                      <a:pt x="5289" y="43043"/>
                      <a:pt x="11228" y="50284"/>
                      <a:pt x="23189" y="57200"/>
                    </a:cubicBezTo>
                    <a:cubicBezTo>
                      <a:pt x="49877" y="72578"/>
                      <a:pt x="76240" y="67452"/>
                      <a:pt x="100486" y="59722"/>
                    </a:cubicBezTo>
                    <a:cubicBezTo>
                      <a:pt x="122943" y="52400"/>
                      <a:pt x="139298" y="43449"/>
                      <a:pt x="152317" y="51586"/>
                    </a:cubicBezTo>
                    <a:cubicBezTo>
                      <a:pt x="160453" y="56224"/>
                      <a:pt x="157849" y="61838"/>
                      <a:pt x="148818" y="67127"/>
                    </a:cubicBezTo>
                    <a:cubicBezTo>
                      <a:pt x="136963" y="73669"/>
                      <a:pt x="122773" y="74474"/>
                      <a:pt x="110250" y="69324"/>
                    </a:cubicBezTo>
                    <a:lnTo>
                      <a:pt x="84295" y="95035"/>
                    </a:lnTo>
                    <a:cubicBezTo>
                      <a:pt x="88957" y="96785"/>
                      <a:pt x="93741" y="98168"/>
                      <a:pt x="98615" y="99185"/>
                    </a:cubicBezTo>
                    <a:cubicBezTo>
                      <a:pt x="120291" y="103310"/>
                      <a:pt x="142715" y="100641"/>
                      <a:pt x="162813" y="91536"/>
                    </a:cubicBezTo>
                    <a:lnTo>
                      <a:pt x="183073" y="10325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8" name="Freeform: Shape 897">
                <a:extLst>
                  <a:ext uri="{FF2B5EF4-FFF2-40B4-BE49-F238E27FC236}">
                    <a16:creationId xmlns:a16="http://schemas.microsoft.com/office/drawing/2014/main" id="{21E03069-48D7-574A-888C-CCF8FF649797}"/>
                  </a:ext>
                </a:extLst>
              </p:cNvPr>
              <p:cNvSpPr/>
              <p:nvPr/>
            </p:nvSpPr>
            <p:spPr>
              <a:xfrm>
                <a:off x="7151481" y="4357072"/>
                <a:ext cx="205123" cy="98859"/>
              </a:xfrm>
              <a:custGeom>
                <a:avLst/>
                <a:gdLst>
                  <a:gd name="connsiteX0" fmla="*/ 1 w 205123"/>
                  <a:gd name="connsiteY0" fmla="*/ 8950 h 98859"/>
                  <a:gd name="connsiteX1" fmla="*/ 1 w 205123"/>
                  <a:gd name="connsiteY1" fmla="*/ 8950 h 98859"/>
                  <a:gd name="connsiteX2" fmla="*/ 17901 w 205123"/>
                  <a:gd name="connsiteY2" fmla="*/ 31244 h 98859"/>
                  <a:gd name="connsiteX3" fmla="*/ 95199 w 205123"/>
                  <a:gd name="connsiteY3" fmla="*/ 33767 h 98859"/>
                  <a:gd name="connsiteX4" fmla="*/ 147029 w 205123"/>
                  <a:gd name="connsiteY4" fmla="*/ 25630 h 98859"/>
                  <a:gd name="connsiteX5" fmla="*/ 143530 w 205123"/>
                  <a:gd name="connsiteY5" fmla="*/ 41171 h 98859"/>
                  <a:gd name="connsiteX6" fmla="*/ 104963 w 205123"/>
                  <a:gd name="connsiteY6" fmla="*/ 43368 h 98859"/>
                  <a:gd name="connsiteX7" fmla="*/ 79007 w 205123"/>
                  <a:gd name="connsiteY7" fmla="*/ 69079 h 98859"/>
                  <a:gd name="connsiteX8" fmla="*/ 93327 w 205123"/>
                  <a:gd name="connsiteY8" fmla="*/ 73229 h 98859"/>
                  <a:gd name="connsiteX9" fmla="*/ 157525 w 205123"/>
                  <a:gd name="connsiteY9" fmla="*/ 65581 h 98859"/>
                  <a:gd name="connsiteX10" fmla="*/ 177785 w 205123"/>
                  <a:gd name="connsiteY10" fmla="*/ 77297 h 98859"/>
                  <a:gd name="connsiteX11" fmla="*/ 205124 w 205123"/>
                  <a:gd name="connsiteY11" fmla="*/ 61431 h 98859"/>
                  <a:gd name="connsiteX12" fmla="*/ 205124 w 205123"/>
                  <a:gd name="connsiteY12" fmla="*/ 83074 h 98859"/>
                  <a:gd name="connsiteX13" fmla="*/ 177785 w 205123"/>
                  <a:gd name="connsiteY13" fmla="*/ 98859 h 98859"/>
                  <a:gd name="connsiteX14" fmla="*/ 157525 w 205123"/>
                  <a:gd name="connsiteY14" fmla="*/ 87143 h 98859"/>
                  <a:gd name="connsiteX15" fmla="*/ 79007 w 205123"/>
                  <a:gd name="connsiteY15" fmla="*/ 90723 h 98859"/>
                  <a:gd name="connsiteX16" fmla="*/ 79007 w 205123"/>
                  <a:gd name="connsiteY16" fmla="*/ 68998 h 98859"/>
                  <a:gd name="connsiteX17" fmla="*/ 91456 w 205123"/>
                  <a:gd name="connsiteY17" fmla="*/ 56630 h 98859"/>
                  <a:gd name="connsiteX18" fmla="*/ 79007 w 205123"/>
                  <a:gd name="connsiteY18" fmla="*/ 60048 h 98859"/>
                  <a:gd name="connsiteX19" fmla="*/ 17901 w 205123"/>
                  <a:gd name="connsiteY19" fmla="*/ 53051 h 98859"/>
                  <a:gd name="connsiteX20" fmla="*/ 1 w 205123"/>
                  <a:gd name="connsiteY20" fmla="*/ 30268 h 98859"/>
                  <a:gd name="connsiteX21" fmla="*/ 1 w 205123"/>
                  <a:gd name="connsiteY21" fmla="*/ 9194 h 98859"/>
                  <a:gd name="connsiteX22" fmla="*/ 2198 w 205123"/>
                  <a:gd name="connsiteY22" fmla="*/ 0 h 9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5123" h="98859">
                    <a:moveTo>
                      <a:pt x="1" y="8950"/>
                    </a:moveTo>
                    <a:lnTo>
                      <a:pt x="1" y="8950"/>
                    </a:lnTo>
                    <a:cubicBezTo>
                      <a:pt x="1" y="17087"/>
                      <a:pt x="5940" y="24328"/>
                      <a:pt x="17901" y="31244"/>
                    </a:cubicBezTo>
                    <a:cubicBezTo>
                      <a:pt x="44589" y="46623"/>
                      <a:pt x="70952" y="41497"/>
                      <a:pt x="95199" y="33767"/>
                    </a:cubicBezTo>
                    <a:cubicBezTo>
                      <a:pt x="117656" y="26444"/>
                      <a:pt x="134010" y="17494"/>
                      <a:pt x="147029" y="25630"/>
                    </a:cubicBezTo>
                    <a:cubicBezTo>
                      <a:pt x="155165" y="30268"/>
                      <a:pt x="152561" y="35882"/>
                      <a:pt x="143530" y="41171"/>
                    </a:cubicBezTo>
                    <a:cubicBezTo>
                      <a:pt x="131675" y="47713"/>
                      <a:pt x="117485" y="48518"/>
                      <a:pt x="104963" y="43368"/>
                    </a:cubicBezTo>
                    <a:lnTo>
                      <a:pt x="79007" y="69079"/>
                    </a:lnTo>
                    <a:cubicBezTo>
                      <a:pt x="83669" y="70829"/>
                      <a:pt x="88453" y="72212"/>
                      <a:pt x="93327" y="73229"/>
                    </a:cubicBezTo>
                    <a:cubicBezTo>
                      <a:pt x="115003" y="77354"/>
                      <a:pt x="137427" y="74686"/>
                      <a:pt x="157525" y="65581"/>
                    </a:cubicBezTo>
                    <a:lnTo>
                      <a:pt x="177785" y="77297"/>
                    </a:lnTo>
                    <a:lnTo>
                      <a:pt x="205124" y="61431"/>
                    </a:lnTo>
                    <a:lnTo>
                      <a:pt x="205124" y="83074"/>
                    </a:lnTo>
                    <a:lnTo>
                      <a:pt x="177785" y="98859"/>
                    </a:lnTo>
                    <a:lnTo>
                      <a:pt x="157525" y="87143"/>
                    </a:lnTo>
                    <a:cubicBezTo>
                      <a:pt x="132847" y="98640"/>
                      <a:pt x="104629" y="99925"/>
                      <a:pt x="79007" y="90723"/>
                    </a:cubicBezTo>
                    <a:lnTo>
                      <a:pt x="79007" y="68998"/>
                    </a:lnTo>
                    <a:lnTo>
                      <a:pt x="91456" y="56630"/>
                    </a:lnTo>
                    <a:lnTo>
                      <a:pt x="79007" y="60048"/>
                    </a:lnTo>
                    <a:cubicBezTo>
                      <a:pt x="58519" y="65979"/>
                      <a:pt x="36518" y="63457"/>
                      <a:pt x="17901" y="53051"/>
                    </a:cubicBezTo>
                    <a:cubicBezTo>
                      <a:pt x="5615" y="45972"/>
                      <a:pt x="-81" y="38242"/>
                      <a:pt x="1" y="30268"/>
                    </a:cubicBezTo>
                    <a:lnTo>
                      <a:pt x="1" y="9194"/>
                    </a:lnTo>
                    <a:lnTo>
                      <a:pt x="2198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9" name="Freeform: Shape 898">
                <a:extLst>
                  <a:ext uri="{FF2B5EF4-FFF2-40B4-BE49-F238E27FC236}">
                    <a16:creationId xmlns:a16="http://schemas.microsoft.com/office/drawing/2014/main" id="{FE8E6BF4-F86A-C1DD-8FC2-36B78E7948A0}"/>
                  </a:ext>
                </a:extLst>
              </p:cNvPr>
              <p:cNvSpPr/>
              <p:nvPr/>
            </p:nvSpPr>
            <p:spPr>
              <a:xfrm>
                <a:off x="7146194" y="4331117"/>
                <a:ext cx="20341" cy="25955"/>
              </a:xfrm>
              <a:custGeom>
                <a:avLst/>
                <a:gdLst>
                  <a:gd name="connsiteX0" fmla="*/ 0 w 20341"/>
                  <a:gd name="connsiteY0" fmla="*/ 0 h 25955"/>
                  <a:gd name="connsiteX1" fmla="*/ 0 w 20341"/>
                  <a:gd name="connsiteY1" fmla="*/ 21643 h 25955"/>
                  <a:gd name="connsiteX2" fmla="*/ 7486 w 20341"/>
                  <a:gd name="connsiteY2" fmla="*/ 25956 h 25955"/>
                  <a:gd name="connsiteX3" fmla="*/ 7486 w 20341"/>
                  <a:gd name="connsiteY3" fmla="*/ 25956 h 25955"/>
                  <a:gd name="connsiteX4" fmla="*/ 20341 w 20341"/>
                  <a:gd name="connsiteY4" fmla="*/ 11635 h 2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25955">
                    <a:moveTo>
                      <a:pt x="0" y="0"/>
                    </a:moveTo>
                    <a:lnTo>
                      <a:pt x="0" y="21643"/>
                    </a:lnTo>
                    <a:lnTo>
                      <a:pt x="7486" y="25956"/>
                    </a:lnTo>
                    <a:lnTo>
                      <a:pt x="7486" y="25956"/>
                    </a:lnTo>
                    <a:cubicBezTo>
                      <a:pt x="10675" y="20301"/>
                      <a:pt x="15061" y="15419"/>
                      <a:pt x="20341" y="1163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0" name="Freeform: Shape 899">
                <a:extLst>
                  <a:ext uri="{FF2B5EF4-FFF2-40B4-BE49-F238E27FC236}">
                    <a16:creationId xmlns:a16="http://schemas.microsoft.com/office/drawing/2014/main" id="{6E54E038-B5C9-DC8C-B7C9-135389BAD534}"/>
                  </a:ext>
                </a:extLst>
              </p:cNvPr>
              <p:cNvSpPr/>
              <p:nvPr/>
            </p:nvSpPr>
            <p:spPr>
              <a:xfrm>
                <a:off x="7336345" y="4385713"/>
                <a:ext cx="15786" cy="28884"/>
              </a:xfrm>
              <a:custGeom>
                <a:avLst/>
                <a:gdLst>
                  <a:gd name="connsiteX0" fmla="*/ 15785 w 15786"/>
                  <a:gd name="connsiteY0" fmla="*/ 18633 h 28884"/>
                  <a:gd name="connsiteX1" fmla="*/ 13751 w 15786"/>
                  <a:gd name="connsiteY1" fmla="*/ 28885 h 28884"/>
                  <a:gd name="connsiteX2" fmla="*/ 0 w 15786"/>
                  <a:gd name="connsiteY2" fmla="*/ 20748 h 28884"/>
                  <a:gd name="connsiteX3" fmla="*/ 15541 w 15786"/>
                  <a:gd name="connsiteY3" fmla="*/ 0 h 28884"/>
                  <a:gd name="connsiteX4" fmla="*/ 15785 w 15786"/>
                  <a:gd name="connsiteY4" fmla="*/ 18633 h 2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884">
                    <a:moveTo>
                      <a:pt x="15785" y="18633"/>
                    </a:moveTo>
                    <a:cubicBezTo>
                      <a:pt x="15817" y="22156"/>
                      <a:pt x="15126" y="25646"/>
                      <a:pt x="13751" y="28885"/>
                    </a:cubicBezTo>
                    <a:lnTo>
                      <a:pt x="0" y="20748"/>
                    </a:lnTo>
                    <a:cubicBezTo>
                      <a:pt x="8405" y="16973"/>
                      <a:pt x="14280" y="9129"/>
                      <a:pt x="15541" y="0"/>
                    </a:cubicBezTo>
                    <a:cubicBezTo>
                      <a:pt x="15622" y="6184"/>
                      <a:pt x="15785" y="17982"/>
                      <a:pt x="15785" y="1863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1" name="Freeform: Shape 900">
                <a:extLst>
                  <a:ext uri="{FF2B5EF4-FFF2-40B4-BE49-F238E27FC236}">
                    <a16:creationId xmlns:a16="http://schemas.microsoft.com/office/drawing/2014/main" id="{AAF0DB71-6EFC-F992-C934-310F9408DCC4}"/>
                  </a:ext>
                </a:extLst>
              </p:cNvPr>
              <p:cNvSpPr/>
              <p:nvPr/>
            </p:nvSpPr>
            <p:spPr>
              <a:xfrm>
                <a:off x="7336345" y="4385713"/>
                <a:ext cx="15786" cy="28884"/>
              </a:xfrm>
              <a:custGeom>
                <a:avLst/>
                <a:gdLst>
                  <a:gd name="connsiteX0" fmla="*/ 15785 w 15786"/>
                  <a:gd name="connsiteY0" fmla="*/ 18633 h 28884"/>
                  <a:gd name="connsiteX1" fmla="*/ 13751 w 15786"/>
                  <a:gd name="connsiteY1" fmla="*/ 28885 h 28884"/>
                  <a:gd name="connsiteX2" fmla="*/ 0 w 15786"/>
                  <a:gd name="connsiteY2" fmla="*/ 20748 h 28884"/>
                  <a:gd name="connsiteX3" fmla="*/ 15541 w 15786"/>
                  <a:gd name="connsiteY3" fmla="*/ 0 h 28884"/>
                  <a:gd name="connsiteX4" fmla="*/ 15785 w 15786"/>
                  <a:gd name="connsiteY4" fmla="*/ 18633 h 2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884">
                    <a:moveTo>
                      <a:pt x="15785" y="18633"/>
                    </a:moveTo>
                    <a:cubicBezTo>
                      <a:pt x="15817" y="22156"/>
                      <a:pt x="15126" y="25646"/>
                      <a:pt x="13751" y="28885"/>
                    </a:cubicBezTo>
                    <a:lnTo>
                      <a:pt x="0" y="20748"/>
                    </a:lnTo>
                    <a:cubicBezTo>
                      <a:pt x="8405" y="16973"/>
                      <a:pt x="14280" y="9129"/>
                      <a:pt x="15541" y="0"/>
                    </a:cubicBezTo>
                    <a:cubicBezTo>
                      <a:pt x="15622" y="6184"/>
                      <a:pt x="15785" y="17982"/>
                      <a:pt x="15785" y="186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2" name="Freeform: Shape 901">
                <a:extLst>
                  <a:ext uri="{FF2B5EF4-FFF2-40B4-BE49-F238E27FC236}">
                    <a16:creationId xmlns:a16="http://schemas.microsoft.com/office/drawing/2014/main" id="{8C08511A-4BF9-B2D2-155B-8B0BEE1A97F5}"/>
                  </a:ext>
                </a:extLst>
              </p:cNvPr>
              <p:cNvSpPr/>
              <p:nvPr/>
            </p:nvSpPr>
            <p:spPr>
              <a:xfrm>
                <a:off x="7146763" y="4314030"/>
                <a:ext cx="210411" cy="119282"/>
              </a:xfrm>
              <a:custGeom>
                <a:avLst/>
                <a:gdLst>
                  <a:gd name="connsiteX0" fmla="*/ 205286 w 210411"/>
                  <a:gd name="connsiteY0" fmla="*/ 101789 h 119282"/>
                  <a:gd name="connsiteX1" fmla="*/ 189582 w 210411"/>
                  <a:gd name="connsiteY1" fmla="*/ 92676 h 119282"/>
                  <a:gd name="connsiteX2" fmla="*/ 205286 w 210411"/>
                  <a:gd name="connsiteY2" fmla="*/ 68266 h 119282"/>
                  <a:gd name="connsiteX3" fmla="*/ 205286 w 210411"/>
                  <a:gd name="connsiteY3" fmla="*/ 66150 h 119282"/>
                  <a:gd name="connsiteX4" fmla="*/ 187792 w 210411"/>
                  <a:gd name="connsiteY4" fmla="*/ 44914 h 119282"/>
                  <a:gd name="connsiteX5" fmla="*/ 187792 w 210411"/>
                  <a:gd name="connsiteY5" fmla="*/ 44914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1 w 210411"/>
                  <a:gd name="connsiteY9" fmla="*/ 35394 h 119282"/>
                  <a:gd name="connsiteX10" fmla="*/ 140681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6 h 119282"/>
                  <a:gd name="connsiteX13" fmla="*/ 112610 w 210411"/>
                  <a:gd name="connsiteY13" fmla="*/ 41497 h 119282"/>
                  <a:gd name="connsiteX14" fmla="*/ 101138 w 210411"/>
                  <a:gd name="connsiteY14" fmla="*/ 45240 h 119282"/>
                  <a:gd name="connsiteX15" fmla="*/ 96825 w 210411"/>
                  <a:gd name="connsiteY15" fmla="*/ 46704 h 119282"/>
                  <a:gd name="connsiteX16" fmla="*/ 72416 w 210411"/>
                  <a:gd name="connsiteY16" fmla="*/ 53620 h 119282"/>
                  <a:gd name="connsiteX17" fmla="*/ 62001 w 210411"/>
                  <a:gd name="connsiteY17" fmla="*/ 53213 h 119282"/>
                  <a:gd name="connsiteX18" fmla="*/ 57119 w 210411"/>
                  <a:gd name="connsiteY18" fmla="*/ 51179 h 119282"/>
                  <a:gd name="connsiteX19" fmla="*/ 61512 w 210411"/>
                  <a:gd name="connsiteY19" fmla="*/ 35638 h 119282"/>
                  <a:gd name="connsiteX20" fmla="*/ 96744 w 210411"/>
                  <a:gd name="connsiteY20" fmla="*/ 31977 h 119282"/>
                  <a:gd name="connsiteX21" fmla="*/ 121154 w 210411"/>
                  <a:gd name="connsiteY21" fmla="*/ 7567 h 119282"/>
                  <a:gd name="connsiteX22" fmla="*/ 47924 w 210411"/>
                  <a:gd name="connsiteY22" fmla="*/ 11635 h 119282"/>
                  <a:gd name="connsiteX23" fmla="*/ 27665 w 210411"/>
                  <a:gd name="connsiteY23" fmla="*/ 0 h 119282"/>
                  <a:gd name="connsiteX24" fmla="*/ 0 w 210411"/>
                  <a:gd name="connsiteY24" fmla="*/ 16273 h 119282"/>
                  <a:gd name="connsiteX25" fmla="*/ 20341 w 210411"/>
                  <a:gd name="connsiteY25" fmla="*/ 27909 h 119282"/>
                  <a:gd name="connsiteX26" fmla="*/ 5208 w 210411"/>
                  <a:gd name="connsiteY26" fmla="*/ 51261 h 119282"/>
                  <a:gd name="connsiteX27" fmla="*/ 5208 w 210411"/>
                  <a:gd name="connsiteY27" fmla="*/ 51261 h 119282"/>
                  <a:gd name="connsiteX28" fmla="*/ 23189 w 210411"/>
                  <a:gd name="connsiteY28" fmla="*/ 73555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4 h 119282"/>
                  <a:gd name="connsiteX31" fmla="*/ 148818 w 210411"/>
                  <a:gd name="connsiteY31" fmla="*/ 83075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731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286" y="101789"/>
                    </a:moveTo>
                    <a:lnTo>
                      <a:pt x="189582" y="92676"/>
                    </a:lnTo>
                    <a:cubicBezTo>
                      <a:pt x="199167" y="88347"/>
                      <a:pt x="205318" y="78786"/>
                      <a:pt x="205286" y="68266"/>
                    </a:cubicBezTo>
                    <a:cubicBezTo>
                      <a:pt x="205326" y="67558"/>
                      <a:pt x="205326" y="66858"/>
                      <a:pt x="205286" y="66150"/>
                    </a:cubicBezTo>
                    <a:cubicBezTo>
                      <a:pt x="204635" y="58665"/>
                      <a:pt x="199183" y="51423"/>
                      <a:pt x="187792" y="44914"/>
                    </a:cubicBezTo>
                    <a:lnTo>
                      <a:pt x="187792" y="44914"/>
                    </a:lnTo>
                    <a:cubicBezTo>
                      <a:pt x="176702" y="38551"/>
                      <a:pt x="164123" y="35272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cubicBezTo>
                      <a:pt x="143692" y="35394"/>
                      <a:pt x="142715" y="35394"/>
                      <a:pt x="141821" y="35394"/>
                    </a:cubicBezTo>
                    <a:lnTo>
                      <a:pt x="140681" y="35394"/>
                    </a:lnTo>
                    <a:cubicBezTo>
                      <a:pt x="139949" y="35345"/>
                      <a:pt x="139217" y="35345"/>
                      <a:pt x="138485" y="35394"/>
                    </a:cubicBezTo>
                    <a:cubicBezTo>
                      <a:pt x="132504" y="36265"/>
                      <a:pt x="126581" y="37485"/>
                      <a:pt x="120747" y="39056"/>
                    </a:cubicBezTo>
                    <a:lnTo>
                      <a:pt x="112610" y="41497"/>
                    </a:lnTo>
                    <a:lnTo>
                      <a:pt x="101138" y="45240"/>
                    </a:lnTo>
                    <a:lnTo>
                      <a:pt x="96825" y="46704"/>
                    </a:lnTo>
                    <a:cubicBezTo>
                      <a:pt x="88933" y="49804"/>
                      <a:pt x="80764" y="52123"/>
                      <a:pt x="72416" y="53620"/>
                    </a:cubicBezTo>
                    <a:cubicBezTo>
                      <a:pt x="68957" y="54238"/>
                      <a:pt x="65402" y="54100"/>
                      <a:pt x="62001" y="53213"/>
                    </a:cubicBezTo>
                    <a:cubicBezTo>
                      <a:pt x="60284" y="52774"/>
                      <a:pt x="58640" y="52090"/>
                      <a:pt x="57119" y="51179"/>
                    </a:cubicBezTo>
                    <a:cubicBezTo>
                      <a:pt x="51016" y="47680"/>
                      <a:pt x="50040" y="42310"/>
                      <a:pt x="61512" y="35638"/>
                    </a:cubicBezTo>
                    <a:cubicBezTo>
                      <a:pt x="72082" y="29105"/>
                      <a:pt x="85060" y="27754"/>
                      <a:pt x="96744" y="31977"/>
                    </a:cubicBezTo>
                    <a:lnTo>
                      <a:pt x="121154" y="7567"/>
                    </a:lnTo>
                    <a:cubicBezTo>
                      <a:pt x="97053" y="49"/>
                      <a:pt x="71049" y="1497"/>
                      <a:pt x="47924" y="11635"/>
                    </a:cubicBezTo>
                    <a:lnTo>
                      <a:pt x="27665" y="0"/>
                    </a:lnTo>
                    <a:lnTo>
                      <a:pt x="0" y="16273"/>
                    </a:lnTo>
                    <a:lnTo>
                      <a:pt x="20341" y="27909"/>
                    </a:lnTo>
                    <a:cubicBezTo>
                      <a:pt x="10415" y="35638"/>
                      <a:pt x="5126" y="43531"/>
                      <a:pt x="5208" y="51261"/>
                    </a:cubicBezTo>
                    <a:lnTo>
                      <a:pt x="5208" y="51261"/>
                    </a:lnTo>
                    <a:cubicBezTo>
                      <a:pt x="5208" y="59397"/>
                      <a:pt x="11229" y="66638"/>
                      <a:pt x="23189" y="73555"/>
                    </a:cubicBezTo>
                    <a:cubicBezTo>
                      <a:pt x="49877" y="88933"/>
                      <a:pt x="76321" y="83807"/>
                      <a:pt x="100487" y="76077"/>
                    </a:cubicBezTo>
                    <a:cubicBezTo>
                      <a:pt x="122944" y="68673"/>
                      <a:pt x="139298" y="59804"/>
                      <a:pt x="152235" y="67534"/>
                    </a:cubicBezTo>
                    <a:cubicBezTo>
                      <a:pt x="160372" y="72253"/>
                      <a:pt x="157850" y="77867"/>
                      <a:pt x="148818" y="83075"/>
                    </a:cubicBezTo>
                    <a:cubicBezTo>
                      <a:pt x="136979" y="89673"/>
                      <a:pt x="122781" y="90519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22"/>
                      <a:pt x="93741" y="114237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093" y="116207"/>
                      <a:pt x="150340" y="112984"/>
                      <a:pt x="162731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3" name="Freeform: Shape 902">
                <a:extLst>
                  <a:ext uri="{FF2B5EF4-FFF2-40B4-BE49-F238E27FC236}">
                    <a16:creationId xmlns:a16="http://schemas.microsoft.com/office/drawing/2014/main" id="{F37248C9-0DCC-065D-55AD-06A758CBE6E4}"/>
                  </a:ext>
                </a:extLst>
              </p:cNvPr>
              <p:cNvSpPr/>
              <p:nvPr/>
            </p:nvSpPr>
            <p:spPr>
              <a:xfrm>
                <a:off x="7146763" y="4314030"/>
                <a:ext cx="210411" cy="119282"/>
              </a:xfrm>
              <a:custGeom>
                <a:avLst/>
                <a:gdLst>
                  <a:gd name="connsiteX0" fmla="*/ 205286 w 210411"/>
                  <a:gd name="connsiteY0" fmla="*/ 101789 h 119282"/>
                  <a:gd name="connsiteX1" fmla="*/ 189582 w 210411"/>
                  <a:gd name="connsiteY1" fmla="*/ 92676 h 119282"/>
                  <a:gd name="connsiteX2" fmla="*/ 205286 w 210411"/>
                  <a:gd name="connsiteY2" fmla="*/ 68266 h 119282"/>
                  <a:gd name="connsiteX3" fmla="*/ 205286 w 210411"/>
                  <a:gd name="connsiteY3" fmla="*/ 66150 h 119282"/>
                  <a:gd name="connsiteX4" fmla="*/ 187792 w 210411"/>
                  <a:gd name="connsiteY4" fmla="*/ 44914 h 119282"/>
                  <a:gd name="connsiteX5" fmla="*/ 187792 w 210411"/>
                  <a:gd name="connsiteY5" fmla="*/ 44914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1 w 210411"/>
                  <a:gd name="connsiteY9" fmla="*/ 35394 h 119282"/>
                  <a:gd name="connsiteX10" fmla="*/ 140681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6 h 119282"/>
                  <a:gd name="connsiteX13" fmla="*/ 112610 w 210411"/>
                  <a:gd name="connsiteY13" fmla="*/ 41497 h 119282"/>
                  <a:gd name="connsiteX14" fmla="*/ 101138 w 210411"/>
                  <a:gd name="connsiteY14" fmla="*/ 45240 h 119282"/>
                  <a:gd name="connsiteX15" fmla="*/ 96825 w 210411"/>
                  <a:gd name="connsiteY15" fmla="*/ 46704 h 119282"/>
                  <a:gd name="connsiteX16" fmla="*/ 72416 w 210411"/>
                  <a:gd name="connsiteY16" fmla="*/ 53620 h 119282"/>
                  <a:gd name="connsiteX17" fmla="*/ 62001 w 210411"/>
                  <a:gd name="connsiteY17" fmla="*/ 53213 h 119282"/>
                  <a:gd name="connsiteX18" fmla="*/ 57119 w 210411"/>
                  <a:gd name="connsiteY18" fmla="*/ 51179 h 119282"/>
                  <a:gd name="connsiteX19" fmla="*/ 61512 w 210411"/>
                  <a:gd name="connsiteY19" fmla="*/ 35638 h 119282"/>
                  <a:gd name="connsiteX20" fmla="*/ 96744 w 210411"/>
                  <a:gd name="connsiteY20" fmla="*/ 31977 h 119282"/>
                  <a:gd name="connsiteX21" fmla="*/ 121154 w 210411"/>
                  <a:gd name="connsiteY21" fmla="*/ 7567 h 119282"/>
                  <a:gd name="connsiteX22" fmla="*/ 47924 w 210411"/>
                  <a:gd name="connsiteY22" fmla="*/ 11635 h 119282"/>
                  <a:gd name="connsiteX23" fmla="*/ 27665 w 210411"/>
                  <a:gd name="connsiteY23" fmla="*/ 0 h 119282"/>
                  <a:gd name="connsiteX24" fmla="*/ 0 w 210411"/>
                  <a:gd name="connsiteY24" fmla="*/ 16273 h 119282"/>
                  <a:gd name="connsiteX25" fmla="*/ 20341 w 210411"/>
                  <a:gd name="connsiteY25" fmla="*/ 27909 h 119282"/>
                  <a:gd name="connsiteX26" fmla="*/ 5208 w 210411"/>
                  <a:gd name="connsiteY26" fmla="*/ 51261 h 119282"/>
                  <a:gd name="connsiteX27" fmla="*/ 5208 w 210411"/>
                  <a:gd name="connsiteY27" fmla="*/ 51261 h 119282"/>
                  <a:gd name="connsiteX28" fmla="*/ 23189 w 210411"/>
                  <a:gd name="connsiteY28" fmla="*/ 73555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4 h 119282"/>
                  <a:gd name="connsiteX31" fmla="*/ 148818 w 210411"/>
                  <a:gd name="connsiteY31" fmla="*/ 83075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731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286" y="101789"/>
                    </a:moveTo>
                    <a:lnTo>
                      <a:pt x="189582" y="92676"/>
                    </a:lnTo>
                    <a:cubicBezTo>
                      <a:pt x="199167" y="88347"/>
                      <a:pt x="205318" y="78786"/>
                      <a:pt x="205286" y="68266"/>
                    </a:cubicBezTo>
                    <a:cubicBezTo>
                      <a:pt x="205326" y="67558"/>
                      <a:pt x="205326" y="66858"/>
                      <a:pt x="205286" y="66150"/>
                    </a:cubicBezTo>
                    <a:cubicBezTo>
                      <a:pt x="204635" y="58665"/>
                      <a:pt x="199183" y="51423"/>
                      <a:pt x="187792" y="44914"/>
                    </a:cubicBezTo>
                    <a:lnTo>
                      <a:pt x="187792" y="44914"/>
                    </a:lnTo>
                    <a:cubicBezTo>
                      <a:pt x="176702" y="38551"/>
                      <a:pt x="164123" y="35272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cubicBezTo>
                      <a:pt x="143692" y="35394"/>
                      <a:pt x="142715" y="35394"/>
                      <a:pt x="141821" y="35394"/>
                    </a:cubicBezTo>
                    <a:lnTo>
                      <a:pt x="140681" y="35394"/>
                    </a:lnTo>
                    <a:cubicBezTo>
                      <a:pt x="139949" y="35345"/>
                      <a:pt x="139217" y="35345"/>
                      <a:pt x="138485" y="35394"/>
                    </a:cubicBezTo>
                    <a:cubicBezTo>
                      <a:pt x="132504" y="36265"/>
                      <a:pt x="126581" y="37485"/>
                      <a:pt x="120747" y="39056"/>
                    </a:cubicBezTo>
                    <a:lnTo>
                      <a:pt x="112610" y="41497"/>
                    </a:lnTo>
                    <a:lnTo>
                      <a:pt x="101138" y="45240"/>
                    </a:lnTo>
                    <a:lnTo>
                      <a:pt x="96825" y="46704"/>
                    </a:lnTo>
                    <a:cubicBezTo>
                      <a:pt x="88933" y="49804"/>
                      <a:pt x="80764" y="52123"/>
                      <a:pt x="72416" y="53620"/>
                    </a:cubicBezTo>
                    <a:cubicBezTo>
                      <a:pt x="68957" y="54238"/>
                      <a:pt x="65402" y="54100"/>
                      <a:pt x="62001" y="53213"/>
                    </a:cubicBezTo>
                    <a:cubicBezTo>
                      <a:pt x="60284" y="52774"/>
                      <a:pt x="58640" y="52090"/>
                      <a:pt x="57119" y="51179"/>
                    </a:cubicBezTo>
                    <a:cubicBezTo>
                      <a:pt x="51016" y="47680"/>
                      <a:pt x="50040" y="42310"/>
                      <a:pt x="61512" y="35638"/>
                    </a:cubicBezTo>
                    <a:cubicBezTo>
                      <a:pt x="72082" y="29105"/>
                      <a:pt x="85060" y="27754"/>
                      <a:pt x="96744" y="31977"/>
                    </a:cubicBezTo>
                    <a:lnTo>
                      <a:pt x="121154" y="7567"/>
                    </a:lnTo>
                    <a:cubicBezTo>
                      <a:pt x="97053" y="49"/>
                      <a:pt x="71049" y="1497"/>
                      <a:pt x="47924" y="11635"/>
                    </a:cubicBezTo>
                    <a:lnTo>
                      <a:pt x="27665" y="0"/>
                    </a:lnTo>
                    <a:lnTo>
                      <a:pt x="0" y="16273"/>
                    </a:lnTo>
                    <a:lnTo>
                      <a:pt x="20341" y="27909"/>
                    </a:lnTo>
                    <a:cubicBezTo>
                      <a:pt x="10415" y="35638"/>
                      <a:pt x="5126" y="43531"/>
                      <a:pt x="5208" y="51261"/>
                    </a:cubicBezTo>
                    <a:lnTo>
                      <a:pt x="5208" y="51261"/>
                    </a:lnTo>
                    <a:cubicBezTo>
                      <a:pt x="5208" y="59397"/>
                      <a:pt x="11229" y="66638"/>
                      <a:pt x="23189" y="73555"/>
                    </a:cubicBezTo>
                    <a:cubicBezTo>
                      <a:pt x="49877" y="88933"/>
                      <a:pt x="76321" y="83807"/>
                      <a:pt x="100487" y="76077"/>
                    </a:cubicBezTo>
                    <a:cubicBezTo>
                      <a:pt x="122944" y="68673"/>
                      <a:pt x="139298" y="59804"/>
                      <a:pt x="152235" y="67534"/>
                    </a:cubicBezTo>
                    <a:cubicBezTo>
                      <a:pt x="160372" y="72253"/>
                      <a:pt x="157850" y="77867"/>
                      <a:pt x="148818" y="83075"/>
                    </a:cubicBezTo>
                    <a:cubicBezTo>
                      <a:pt x="136979" y="89673"/>
                      <a:pt x="122781" y="90519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22"/>
                      <a:pt x="93741" y="114237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093" y="116207"/>
                      <a:pt x="150340" y="112984"/>
                      <a:pt x="162731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4" name="Freeform: Shape 903">
                <a:extLst>
                  <a:ext uri="{FF2B5EF4-FFF2-40B4-BE49-F238E27FC236}">
                    <a16:creationId xmlns:a16="http://schemas.microsoft.com/office/drawing/2014/main" id="{F0B744E0-FA0F-6A26-C821-D7C05B893DBE}"/>
                  </a:ext>
                </a:extLst>
              </p:cNvPr>
              <p:cNvSpPr/>
              <p:nvPr/>
            </p:nvSpPr>
            <p:spPr>
              <a:xfrm>
                <a:off x="7309006" y="4422572"/>
                <a:ext cx="20260" cy="33278"/>
              </a:xfrm>
              <a:custGeom>
                <a:avLst/>
                <a:gdLst>
                  <a:gd name="connsiteX0" fmla="*/ 0 w 20260"/>
                  <a:gd name="connsiteY0" fmla="*/ 0 h 33278"/>
                  <a:gd name="connsiteX1" fmla="*/ 0 w 20260"/>
                  <a:gd name="connsiteY1" fmla="*/ 21562 h 33278"/>
                  <a:gd name="connsiteX2" fmla="*/ 20260 w 20260"/>
                  <a:gd name="connsiteY2" fmla="*/ 33279 h 33278"/>
                  <a:gd name="connsiteX3" fmla="*/ 20260 w 20260"/>
                  <a:gd name="connsiteY3" fmla="*/ 11716 h 33278"/>
                  <a:gd name="connsiteX4" fmla="*/ 0 w 20260"/>
                  <a:gd name="connsiteY4" fmla="*/ 0 h 3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0" h="33278">
                    <a:moveTo>
                      <a:pt x="0" y="0"/>
                    </a:moveTo>
                    <a:lnTo>
                      <a:pt x="0" y="21562"/>
                    </a:lnTo>
                    <a:lnTo>
                      <a:pt x="20260" y="33279"/>
                    </a:lnTo>
                    <a:lnTo>
                      <a:pt x="20260" y="117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5" name="Freeform: Shape 904">
                <a:extLst>
                  <a:ext uri="{FF2B5EF4-FFF2-40B4-BE49-F238E27FC236}">
                    <a16:creationId xmlns:a16="http://schemas.microsoft.com/office/drawing/2014/main" id="{E81E4710-A068-96E4-140D-DB7C6EFF2648}"/>
                  </a:ext>
                </a:extLst>
              </p:cNvPr>
              <p:cNvSpPr/>
              <p:nvPr/>
            </p:nvSpPr>
            <p:spPr>
              <a:xfrm>
                <a:off x="7309006" y="4422572"/>
                <a:ext cx="20260" cy="33278"/>
              </a:xfrm>
              <a:custGeom>
                <a:avLst/>
                <a:gdLst>
                  <a:gd name="connsiteX0" fmla="*/ 0 w 20260"/>
                  <a:gd name="connsiteY0" fmla="*/ 0 h 33278"/>
                  <a:gd name="connsiteX1" fmla="*/ 0 w 20260"/>
                  <a:gd name="connsiteY1" fmla="*/ 21562 h 33278"/>
                  <a:gd name="connsiteX2" fmla="*/ 20260 w 20260"/>
                  <a:gd name="connsiteY2" fmla="*/ 33279 h 33278"/>
                  <a:gd name="connsiteX3" fmla="*/ 20260 w 20260"/>
                  <a:gd name="connsiteY3" fmla="*/ 11716 h 33278"/>
                  <a:gd name="connsiteX4" fmla="*/ 0 w 20260"/>
                  <a:gd name="connsiteY4" fmla="*/ 0 h 3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0" h="33278">
                    <a:moveTo>
                      <a:pt x="0" y="0"/>
                    </a:moveTo>
                    <a:lnTo>
                      <a:pt x="0" y="21562"/>
                    </a:lnTo>
                    <a:lnTo>
                      <a:pt x="20260" y="33279"/>
                    </a:lnTo>
                    <a:lnTo>
                      <a:pt x="20260" y="117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6" name="Freeform: Shape 905">
                <a:extLst>
                  <a:ext uri="{FF2B5EF4-FFF2-40B4-BE49-F238E27FC236}">
                    <a16:creationId xmlns:a16="http://schemas.microsoft.com/office/drawing/2014/main" id="{DAC4AB7A-A978-04EA-DC2E-2EBE14AD6BFF}"/>
                  </a:ext>
                </a:extLst>
              </p:cNvPr>
              <p:cNvSpPr/>
              <p:nvPr/>
            </p:nvSpPr>
            <p:spPr>
              <a:xfrm>
                <a:off x="7146194" y="4315169"/>
                <a:ext cx="47924" cy="15947"/>
              </a:xfrm>
              <a:custGeom>
                <a:avLst/>
                <a:gdLst>
                  <a:gd name="connsiteX0" fmla="*/ 0 w 47924"/>
                  <a:gd name="connsiteY0" fmla="*/ 15948 h 15947"/>
                  <a:gd name="connsiteX1" fmla="*/ 27664 w 47924"/>
                  <a:gd name="connsiteY1" fmla="*/ 0 h 15947"/>
                  <a:gd name="connsiteX2" fmla="*/ 47924 w 47924"/>
                  <a:gd name="connsiteY2" fmla="*/ 11635 h 15947"/>
                  <a:gd name="connsiteX3" fmla="*/ 27827 w 47924"/>
                  <a:gd name="connsiteY3" fmla="*/ 3255 h 15947"/>
                  <a:gd name="connsiteX4" fmla="*/ 0 w 47924"/>
                  <a:gd name="connsiteY4" fmla="*/ 15948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4" h="15947">
                    <a:moveTo>
                      <a:pt x="0" y="15948"/>
                    </a:moveTo>
                    <a:lnTo>
                      <a:pt x="27664" y="0"/>
                    </a:lnTo>
                    <a:lnTo>
                      <a:pt x="47924" y="11635"/>
                    </a:lnTo>
                    <a:lnTo>
                      <a:pt x="27827" y="3255"/>
                    </a:lnTo>
                    <a:lnTo>
                      <a:pt x="0" y="1594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7" name="Freeform: Shape 906">
                <a:extLst>
                  <a:ext uri="{FF2B5EF4-FFF2-40B4-BE49-F238E27FC236}">
                    <a16:creationId xmlns:a16="http://schemas.microsoft.com/office/drawing/2014/main" id="{D6B5377A-45CA-A616-7F14-C4491EA230D7}"/>
                  </a:ext>
                </a:extLst>
              </p:cNvPr>
              <p:cNvSpPr/>
              <p:nvPr/>
            </p:nvSpPr>
            <p:spPr>
              <a:xfrm>
                <a:off x="7208031" y="4322899"/>
                <a:ext cx="59641" cy="28071"/>
              </a:xfrm>
              <a:custGeom>
                <a:avLst/>
                <a:gdLst>
                  <a:gd name="connsiteX0" fmla="*/ 0 w 59641"/>
                  <a:gd name="connsiteY0" fmla="*/ 28071 h 28071"/>
                  <a:gd name="connsiteX1" fmla="*/ 35231 w 59641"/>
                  <a:gd name="connsiteY1" fmla="*/ 24410 h 28071"/>
                  <a:gd name="connsiteX2" fmla="*/ 59641 w 59641"/>
                  <a:gd name="connsiteY2" fmla="*/ 0 h 28071"/>
                  <a:gd name="connsiteX3" fmla="*/ 35231 w 59641"/>
                  <a:gd name="connsiteY3" fmla="*/ 22050 h 28071"/>
                  <a:gd name="connsiteX4" fmla="*/ 0 w 59641"/>
                  <a:gd name="connsiteY4" fmla="*/ 28071 h 2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41" h="28071">
                    <a:moveTo>
                      <a:pt x="0" y="28071"/>
                    </a:moveTo>
                    <a:cubicBezTo>
                      <a:pt x="10569" y="21537"/>
                      <a:pt x="23547" y="20187"/>
                      <a:pt x="35231" y="24410"/>
                    </a:cubicBezTo>
                    <a:lnTo>
                      <a:pt x="59641" y="0"/>
                    </a:lnTo>
                    <a:lnTo>
                      <a:pt x="35231" y="22050"/>
                    </a:lnTo>
                    <a:cubicBezTo>
                      <a:pt x="23230" y="17876"/>
                      <a:pt x="9935" y="20154"/>
                      <a:pt x="0" y="28071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8" name="Freeform: Shape 907">
                <a:extLst>
                  <a:ext uri="{FF2B5EF4-FFF2-40B4-BE49-F238E27FC236}">
                    <a16:creationId xmlns:a16="http://schemas.microsoft.com/office/drawing/2014/main" id="{AF7DB6F1-DC6E-841C-ADF9-70334FBD615F}"/>
                  </a:ext>
                </a:extLst>
              </p:cNvPr>
              <p:cNvSpPr/>
              <p:nvPr/>
            </p:nvSpPr>
            <p:spPr>
              <a:xfrm>
                <a:off x="7230488" y="4400684"/>
                <a:ext cx="39299" cy="31588"/>
              </a:xfrm>
              <a:custGeom>
                <a:avLst/>
                <a:gdLst>
                  <a:gd name="connsiteX0" fmla="*/ 0 w 39299"/>
                  <a:gd name="connsiteY0" fmla="*/ 25386 h 31588"/>
                  <a:gd name="connsiteX1" fmla="*/ 14320 w 39299"/>
                  <a:gd name="connsiteY1" fmla="*/ 29617 h 31588"/>
                  <a:gd name="connsiteX2" fmla="*/ 39300 w 39299"/>
                  <a:gd name="connsiteY2" fmla="*/ 31407 h 31588"/>
                  <a:gd name="connsiteX3" fmla="*/ 4068 w 39299"/>
                  <a:gd name="connsiteY3" fmla="*/ 24410 h 31588"/>
                  <a:gd name="connsiteX4" fmla="*/ 25956 w 39299"/>
                  <a:gd name="connsiteY4" fmla="*/ 0 h 3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9" h="31588">
                    <a:moveTo>
                      <a:pt x="0" y="25386"/>
                    </a:moveTo>
                    <a:cubicBezTo>
                      <a:pt x="4662" y="27144"/>
                      <a:pt x="9447" y="28559"/>
                      <a:pt x="14320" y="29617"/>
                    </a:cubicBezTo>
                    <a:cubicBezTo>
                      <a:pt x="22530" y="31326"/>
                      <a:pt x="30927" y="31928"/>
                      <a:pt x="39300" y="31407"/>
                    </a:cubicBezTo>
                    <a:cubicBezTo>
                      <a:pt x="27201" y="31480"/>
                      <a:pt x="15215" y="29096"/>
                      <a:pt x="4068" y="24410"/>
                    </a:cubicBezTo>
                    <a:lnTo>
                      <a:pt x="25956" y="0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9" name="Freeform: Shape 908">
                <a:extLst>
                  <a:ext uri="{FF2B5EF4-FFF2-40B4-BE49-F238E27FC236}">
                    <a16:creationId xmlns:a16="http://schemas.microsoft.com/office/drawing/2014/main" id="{1AE6EA53-1068-BC9B-DAD9-8FB277D01917}"/>
                  </a:ext>
                </a:extLst>
              </p:cNvPr>
              <p:cNvSpPr/>
              <p:nvPr/>
            </p:nvSpPr>
            <p:spPr>
              <a:xfrm>
                <a:off x="7309006" y="4418504"/>
                <a:ext cx="47598" cy="15784"/>
              </a:xfrm>
              <a:custGeom>
                <a:avLst/>
                <a:gdLst>
                  <a:gd name="connsiteX0" fmla="*/ 0 w 47598"/>
                  <a:gd name="connsiteY0" fmla="*/ 4068 h 15784"/>
                  <a:gd name="connsiteX1" fmla="*/ 20260 w 47598"/>
                  <a:gd name="connsiteY1" fmla="*/ 13181 h 15784"/>
                  <a:gd name="connsiteX2" fmla="*/ 47599 w 47598"/>
                  <a:gd name="connsiteY2" fmla="*/ 0 h 15784"/>
                  <a:gd name="connsiteX3" fmla="*/ 20260 w 47598"/>
                  <a:gd name="connsiteY3" fmla="*/ 15785 h 15784"/>
                  <a:gd name="connsiteX4" fmla="*/ 0 w 47598"/>
                  <a:gd name="connsiteY4" fmla="*/ 4068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598" h="15784">
                    <a:moveTo>
                      <a:pt x="0" y="4068"/>
                    </a:moveTo>
                    <a:lnTo>
                      <a:pt x="20260" y="13181"/>
                    </a:lnTo>
                    <a:lnTo>
                      <a:pt x="47599" y="0"/>
                    </a:lnTo>
                    <a:lnTo>
                      <a:pt x="20260" y="15785"/>
                    </a:lnTo>
                    <a:lnTo>
                      <a:pt x="0" y="406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0" name="Freeform: Shape 909">
                <a:extLst>
                  <a:ext uri="{FF2B5EF4-FFF2-40B4-BE49-F238E27FC236}">
                    <a16:creationId xmlns:a16="http://schemas.microsoft.com/office/drawing/2014/main" id="{63D865CD-FA51-C6A8-35A8-2EFFAF3784D9}"/>
                  </a:ext>
                </a:extLst>
              </p:cNvPr>
              <p:cNvSpPr/>
              <p:nvPr/>
            </p:nvSpPr>
            <p:spPr>
              <a:xfrm>
                <a:off x="6991680" y="4238441"/>
                <a:ext cx="259719" cy="144993"/>
              </a:xfrm>
              <a:custGeom>
                <a:avLst/>
                <a:gdLst>
                  <a:gd name="connsiteX0" fmla="*/ 75751 w 259719"/>
                  <a:gd name="connsiteY0" fmla="*/ 48006 h 144993"/>
                  <a:gd name="connsiteX1" fmla="*/ 259719 w 259719"/>
                  <a:gd name="connsiteY1" fmla="*/ 0 h 144993"/>
                  <a:gd name="connsiteX2" fmla="*/ 73636 w 259719"/>
                  <a:gd name="connsiteY2" fmla="*/ 44344 h 144993"/>
                  <a:gd name="connsiteX3" fmla="*/ 0 w 259719"/>
                  <a:gd name="connsiteY3" fmla="*/ 144993 h 144993"/>
                  <a:gd name="connsiteX4" fmla="*/ 75751 w 259719"/>
                  <a:gd name="connsiteY4" fmla="*/ 48006 h 14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719" h="144993">
                    <a:moveTo>
                      <a:pt x="75751" y="48006"/>
                    </a:moveTo>
                    <a:cubicBezTo>
                      <a:pt x="147597" y="4312"/>
                      <a:pt x="259719" y="0"/>
                      <a:pt x="259719" y="0"/>
                    </a:cubicBezTo>
                    <a:cubicBezTo>
                      <a:pt x="189257" y="0"/>
                      <a:pt x="123188" y="15785"/>
                      <a:pt x="73636" y="44344"/>
                    </a:cubicBezTo>
                    <a:cubicBezTo>
                      <a:pt x="26119" y="71764"/>
                      <a:pt x="0" y="107484"/>
                      <a:pt x="0" y="144993"/>
                    </a:cubicBezTo>
                    <a:cubicBezTo>
                      <a:pt x="0" y="144993"/>
                      <a:pt x="2604" y="92431"/>
                      <a:pt x="75751" y="4800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1" name="Freeform: Shape 910">
                <a:extLst>
                  <a:ext uri="{FF2B5EF4-FFF2-40B4-BE49-F238E27FC236}">
                    <a16:creationId xmlns:a16="http://schemas.microsoft.com/office/drawing/2014/main" id="{7B48AF37-F4E3-ACCB-E3E1-03F3766930A3}"/>
                  </a:ext>
                </a:extLst>
              </p:cNvPr>
              <p:cNvSpPr/>
              <p:nvPr/>
            </p:nvSpPr>
            <p:spPr>
              <a:xfrm>
                <a:off x="7230488" y="4366023"/>
                <a:ext cx="292549" cy="174187"/>
              </a:xfrm>
              <a:custGeom>
                <a:avLst/>
                <a:gdLst>
                  <a:gd name="connsiteX0" fmla="*/ 0 w 292549"/>
                  <a:gd name="connsiteY0" fmla="*/ 173716 h 174187"/>
                  <a:gd name="connsiteX1" fmla="*/ 213015 w 292549"/>
                  <a:gd name="connsiteY1" fmla="*/ 128314 h 174187"/>
                  <a:gd name="connsiteX2" fmla="*/ 290882 w 292549"/>
                  <a:gd name="connsiteY2" fmla="*/ 0 h 174187"/>
                  <a:gd name="connsiteX3" fmla="*/ 208459 w 292549"/>
                  <a:gd name="connsiteY3" fmla="*/ 125466 h 174187"/>
                  <a:gd name="connsiteX4" fmla="*/ 0 w 292549"/>
                  <a:gd name="connsiteY4" fmla="*/ 173716 h 17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9" h="174187">
                    <a:moveTo>
                      <a:pt x="0" y="173716"/>
                    </a:moveTo>
                    <a:cubicBezTo>
                      <a:pt x="76321" y="177133"/>
                      <a:pt x="154595" y="161999"/>
                      <a:pt x="213015" y="128314"/>
                    </a:cubicBezTo>
                    <a:cubicBezTo>
                      <a:pt x="273714" y="93245"/>
                      <a:pt x="299670" y="45727"/>
                      <a:pt x="290882" y="0"/>
                    </a:cubicBezTo>
                    <a:cubicBezTo>
                      <a:pt x="290882" y="0"/>
                      <a:pt x="302273" y="74531"/>
                      <a:pt x="208459" y="125466"/>
                    </a:cubicBezTo>
                    <a:cubicBezTo>
                      <a:pt x="114644" y="176401"/>
                      <a:pt x="0" y="173716"/>
                      <a:pt x="0" y="17371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2" name="Freeform: Shape 911">
                <a:extLst>
                  <a:ext uri="{FF2B5EF4-FFF2-40B4-BE49-F238E27FC236}">
                    <a16:creationId xmlns:a16="http://schemas.microsoft.com/office/drawing/2014/main" id="{D4CC481B-2D4A-3CEB-6098-8328861AC30B}"/>
                  </a:ext>
                </a:extLst>
              </p:cNvPr>
              <p:cNvSpPr/>
              <p:nvPr/>
            </p:nvSpPr>
            <p:spPr>
              <a:xfrm>
                <a:off x="7018205" y="4199731"/>
                <a:ext cx="542953" cy="313623"/>
              </a:xfrm>
              <a:custGeom>
                <a:avLst/>
                <a:gdLst>
                  <a:gd name="connsiteX0" fmla="*/ 529039 w 542953"/>
                  <a:gd name="connsiteY0" fmla="*/ 105918 h 313623"/>
                  <a:gd name="connsiteX1" fmla="*/ 463947 w 542953"/>
                  <a:gd name="connsiteY1" fmla="*/ 45951 h 313623"/>
                  <a:gd name="connsiteX2" fmla="*/ 79820 w 542953"/>
                  <a:gd name="connsiteY2" fmla="*/ 45951 h 313623"/>
                  <a:gd name="connsiteX3" fmla="*/ 14727 w 542953"/>
                  <a:gd name="connsiteY3" fmla="*/ 105918 h 313623"/>
                  <a:gd name="connsiteX4" fmla="*/ 0 w 542953"/>
                  <a:gd name="connsiteY4" fmla="*/ 105918 h 313623"/>
                  <a:gd name="connsiteX5" fmla="*/ 0 w 542953"/>
                  <a:gd name="connsiteY5" fmla="*/ 161409 h 313623"/>
                  <a:gd name="connsiteX6" fmla="*/ 0 w 542953"/>
                  <a:gd name="connsiteY6" fmla="*/ 161409 h 313623"/>
                  <a:gd name="connsiteX7" fmla="*/ 79332 w 542953"/>
                  <a:gd name="connsiteY7" fmla="*/ 267673 h 313623"/>
                  <a:gd name="connsiteX8" fmla="*/ 463459 w 542953"/>
                  <a:gd name="connsiteY8" fmla="*/ 267673 h 313623"/>
                  <a:gd name="connsiteX9" fmla="*/ 542953 w 542953"/>
                  <a:gd name="connsiteY9" fmla="*/ 161409 h 313623"/>
                  <a:gd name="connsiteX10" fmla="*/ 542953 w 542953"/>
                  <a:gd name="connsiteY10" fmla="*/ 161409 h 313623"/>
                  <a:gd name="connsiteX11" fmla="*/ 542953 w 542953"/>
                  <a:gd name="connsiteY11" fmla="*/ 105918 h 3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2953" h="313623">
                    <a:moveTo>
                      <a:pt x="529039" y="105918"/>
                    </a:moveTo>
                    <a:cubicBezTo>
                      <a:pt x="512815" y="80702"/>
                      <a:pt x="490407" y="60060"/>
                      <a:pt x="463947" y="45951"/>
                    </a:cubicBezTo>
                    <a:cubicBezTo>
                      <a:pt x="358172" y="-15317"/>
                      <a:pt x="185921" y="-15317"/>
                      <a:pt x="79820" y="45951"/>
                    </a:cubicBezTo>
                    <a:cubicBezTo>
                      <a:pt x="53343" y="60036"/>
                      <a:pt x="30935" y="80686"/>
                      <a:pt x="14727" y="105918"/>
                    </a:cubicBezTo>
                    <a:lnTo>
                      <a:pt x="0" y="105918"/>
                    </a:lnTo>
                    <a:lnTo>
                      <a:pt x="0" y="161409"/>
                    </a:lnTo>
                    <a:lnTo>
                      <a:pt x="0" y="161409"/>
                    </a:lnTo>
                    <a:cubicBezTo>
                      <a:pt x="1953" y="199976"/>
                      <a:pt x="28315" y="238218"/>
                      <a:pt x="79332" y="267673"/>
                    </a:cubicBezTo>
                    <a:cubicBezTo>
                      <a:pt x="185107" y="328941"/>
                      <a:pt x="357358" y="328941"/>
                      <a:pt x="463459" y="267673"/>
                    </a:cubicBezTo>
                    <a:cubicBezTo>
                      <a:pt x="514394" y="238218"/>
                      <a:pt x="541000" y="199976"/>
                      <a:pt x="542953" y="161409"/>
                    </a:cubicBezTo>
                    <a:lnTo>
                      <a:pt x="542953" y="161409"/>
                    </a:lnTo>
                    <a:lnTo>
                      <a:pt x="542953" y="10591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3" name="Freeform: Shape 912">
                <a:extLst>
                  <a:ext uri="{FF2B5EF4-FFF2-40B4-BE49-F238E27FC236}">
                    <a16:creationId xmlns:a16="http://schemas.microsoft.com/office/drawing/2014/main" id="{58BCEB96-6204-C725-854C-D121C439C3CA}"/>
                  </a:ext>
                </a:extLst>
              </p:cNvPr>
              <p:cNvSpPr/>
              <p:nvPr/>
            </p:nvSpPr>
            <p:spPr>
              <a:xfrm>
                <a:off x="7018205" y="4199731"/>
                <a:ext cx="542953" cy="313623"/>
              </a:xfrm>
              <a:custGeom>
                <a:avLst/>
                <a:gdLst>
                  <a:gd name="connsiteX0" fmla="*/ 529039 w 542953"/>
                  <a:gd name="connsiteY0" fmla="*/ 105918 h 313623"/>
                  <a:gd name="connsiteX1" fmla="*/ 463947 w 542953"/>
                  <a:gd name="connsiteY1" fmla="*/ 45951 h 313623"/>
                  <a:gd name="connsiteX2" fmla="*/ 79820 w 542953"/>
                  <a:gd name="connsiteY2" fmla="*/ 45951 h 313623"/>
                  <a:gd name="connsiteX3" fmla="*/ 14727 w 542953"/>
                  <a:gd name="connsiteY3" fmla="*/ 105918 h 313623"/>
                  <a:gd name="connsiteX4" fmla="*/ 0 w 542953"/>
                  <a:gd name="connsiteY4" fmla="*/ 105918 h 313623"/>
                  <a:gd name="connsiteX5" fmla="*/ 0 w 542953"/>
                  <a:gd name="connsiteY5" fmla="*/ 161409 h 313623"/>
                  <a:gd name="connsiteX6" fmla="*/ 0 w 542953"/>
                  <a:gd name="connsiteY6" fmla="*/ 161409 h 313623"/>
                  <a:gd name="connsiteX7" fmla="*/ 79332 w 542953"/>
                  <a:gd name="connsiteY7" fmla="*/ 267673 h 313623"/>
                  <a:gd name="connsiteX8" fmla="*/ 463459 w 542953"/>
                  <a:gd name="connsiteY8" fmla="*/ 267673 h 313623"/>
                  <a:gd name="connsiteX9" fmla="*/ 542953 w 542953"/>
                  <a:gd name="connsiteY9" fmla="*/ 161409 h 313623"/>
                  <a:gd name="connsiteX10" fmla="*/ 542953 w 542953"/>
                  <a:gd name="connsiteY10" fmla="*/ 161409 h 313623"/>
                  <a:gd name="connsiteX11" fmla="*/ 542953 w 542953"/>
                  <a:gd name="connsiteY11" fmla="*/ 105918 h 3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2953" h="313623">
                    <a:moveTo>
                      <a:pt x="529039" y="105918"/>
                    </a:moveTo>
                    <a:cubicBezTo>
                      <a:pt x="512815" y="80702"/>
                      <a:pt x="490407" y="60060"/>
                      <a:pt x="463947" y="45951"/>
                    </a:cubicBezTo>
                    <a:cubicBezTo>
                      <a:pt x="358172" y="-15317"/>
                      <a:pt x="185921" y="-15317"/>
                      <a:pt x="79820" y="45951"/>
                    </a:cubicBezTo>
                    <a:cubicBezTo>
                      <a:pt x="53343" y="60036"/>
                      <a:pt x="30935" y="80686"/>
                      <a:pt x="14727" y="105918"/>
                    </a:cubicBezTo>
                    <a:lnTo>
                      <a:pt x="0" y="105918"/>
                    </a:lnTo>
                    <a:lnTo>
                      <a:pt x="0" y="161409"/>
                    </a:lnTo>
                    <a:lnTo>
                      <a:pt x="0" y="161409"/>
                    </a:lnTo>
                    <a:cubicBezTo>
                      <a:pt x="1953" y="199976"/>
                      <a:pt x="28315" y="238218"/>
                      <a:pt x="79332" y="267673"/>
                    </a:cubicBezTo>
                    <a:cubicBezTo>
                      <a:pt x="185107" y="328941"/>
                      <a:pt x="357358" y="328941"/>
                      <a:pt x="463459" y="267673"/>
                    </a:cubicBezTo>
                    <a:cubicBezTo>
                      <a:pt x="514394" y="238218"/>
                      <a:pt x="541000" y="199976"/>
                      <a:pt x="542953" y="161409"/>
                    </a:cubicBezTo>
                    <a:lnTo>
                      <a:pt x="542953" y="161409"/>
                    </a:lnTo>
                    <a:lnTo>
                      <a:pt x="542953" y="105918"/>
                    </a:ln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4" name="Freeform: Shape 913">
                <a:extLst>
                  <a:ext uri="{FF2B5EF4-FFF2-40B4-BE49-F238E27FC236}">
                    <a16:creationId xmlns:a16="http://schemas.microsoft.com/office/drawing/2014/main" id="{3D27EE1B-3125-7E3D-12ED-031FB1125A78}"/>
                  </a:ext>
                </a:extLst>
              </p:cNvPr>
              <p:cNvSpPr/>
              <p:nvPr/>
            </p:nvSpPr>
            <p:spPr>
              <a:xfrm>
                <a:off x="7018449" y="4199711"/>
                <a:ext cx="271842" cy="313664"/>
              </a:xfrm>
              <a:custGeom>
                <a:avLst/>
                <a:gdLst>
                  <a:gd name="connsiteX0" fmla="*/ 271843 w 271842"/>
                  <a:gd name="connsiteY0" fmla="*/ 0 h 313664"/>
                  <a:gd name="connsiteX1" fmla="*/ 79820 w 271842"/>
                  <a:gd name="connsiteY1" fmla="*/ 45972 h 313664"/>
                  <a:gd name="connsiteX2" fmla="*/ 14727 w 271842"/>
                  <a:gd name="connsiteY2" fmla="*/ 105938 h 313664"/>
                  <a:gd name="connsiteX3" fmla="*/ 0 w 271842"/>
                  <a:gd name="connsiteY3" fmla="*/ 105938 h 313664"/>
                  <a:gd name="connsiteX4" fmla="*/ 0 w 271842"/>
                  <a:gd name="connsiteY4" fmla="*/ 161429 h 313664"/>
                  <a:gd name="connsiteX5" fmla="*/ 0 w 271842"/>
                  <a:gd name="connsiteY5" fmla="*/ 161429 h 313664"/>
                  <a:gd name="connsiteX6" fmla="*/ 79332 w 271842"/>
                  <a:gd name="connsiteY6" fmla="*/ 267693 h 313664"/>
                  <a:gd name="connsiteX7" fmla="*/ 271355 w 271842"/>
                  <a:gd name="connsiteY7" fmla="*/ 313665 h 31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842" h="313664">
                    <a:moveTo>
                      <a:pt x="271843" y="0"/>
                    </a:moveTo>
                    <a:cubicBezTo>
                      <a:pt x="202356" y="0"/>
                      <a:pt x="132870" y="15297"/>
                      <a:pt x="79820" y="45972"/>
                    </a:cubicBezTo>
                    <a:cubicBezTo>
                      <a:pt x="53343" y="60056"/>
                      <a:pt x="30935" y="80707"/>
                      <a:pt x="14727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32382" y="298368"/>
                      <a:pt x="201868" y="313665"/>
                      <a:pt x="271355" y="313665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5" name="Freeform: Shape 914">
                <a:extLst>
                  <a:ext uri="{FF2B5EF4-FFF2-40B4-BE49-F238E27FC236}">
                    <a16:creationId xmlns:a16="http://schemas.microsoft.com/office/drawing/2014/main" id="{8686B85F-F683-61D5-B7BC-D954267809D5}"/>
                  </a:ext>
                </a:extLst>
              </p:cNvPr>
              <p:cNvSpPr/>
              <p:nvPr/>
            </p:nvSpPr>
            <p:spPr>
              <a:xfrm>
                <a:off x="7018449" y="4225179"/>
                <a:ext cx="123513" cy="262729"/>
              </a:xfrm>
              <a:custGeom>
                <a:avLst/>
                <a:gdLst>
                  <a:gd name="connsiteX0" fmla="*/ 123513 w 123513"/>
                  <a:gd name="connsiteY0" fmla="*/ 0 h 262729"/>
                  <a:gd name="connsiteX1" fmla="*/ 79820 w 123513"/>
                  <a:gd name="connsiteY1" fmla="*/ 20504 h 262729"/>
                  <a:gd name="connsiteX2" fmla="*/ 14727 w 123513"/>
                  <a:gd name="connsiteY2" fmla="*/ 80471 h 262729"/>
                  <a:gd name="connsiteX3" fmla="*/ 0 w 123513"/>
                  <a:gd name="connsiteY3" fmla="*/ 80471 h 262729"/>
                  <a:gd name="connsiteX4" fmla="*/ 0 w 123513"/>
                  <a:gd name="connsiteY4" fmla="*/ 135962 h 262729"/>
                  <a:gd name="connsiteX5" fmla="*/ 0 w 123513"/>
                  <a:gd name="connsiteY5" fmla="*/ 135962 h 262729"/>
                  <a:gd name="connsiteX6" fmla="*/ 79332 w 123513"/>
                  <a:gd name="connsiteY6" fmla="*/ 242225 h 262729"/>
                  <a:gd name="connsiteX7" fmla="*/ 123025 w 123513"/>
                  <a:gd name="connsiteY7" fmla="*/ 262730 h 26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729">
                    <a:moveTo>
                      <a:pt x="123513" y="0"/>
                    </a:moveTo>
                    <a:cubicBezTo>
                      <a:pt x="108412" y="5630"/>
                      <a:pt x="93798" y="12490"/>
                      <a:pt x="79820" y="20504"/>
                    </a:cubicBezTo>
                    <a:cubicBezTo>
                      <a:pt x="53343" y="34589"/>
                      <a:pt x="30935" y="55239"/>
                      <a:pt x="14727" y="80471"/>
                    </a:cubicBezTo>
                    <a:lnTo>
                      <a:pt x="0" y="80471"/>
                    </a:lnTo>
                    <a:lnTo>
                      <a:pt x="0" y="135962"/>
                    </a:lnTo>
                    <a:lnTo>
                      <a:pt x="0" y="135962"/>
                    </a:lnTo>
                    <a:cubicBezTo>
                      <a:pt x="1953" y="174529"/>
                      <a:pt x="28315" y="212771"/>
                      <a:pt x="79332" y="242225"/>
                    </a:cubicBezTo>
                    <a:cubicBezTo>
                      <a:pt x="93310" y="250240"/>
                      <a:pt x="107923" y="257099"/>
                      <a:pt x="123025" y="26273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6" name="Freeform: Shape 915">
                <a:extLst>
                  <a:ext uri="{FF2B5EF4-FFF2-40B4-BE49-F238E27FC236}">
                    <a16:creationId xmlns:a16="http://schemas.microsoft.com/office/drawing/2014/main" id="{356F95E4-8268-F2BD-B1AE-4E2AA62484BF}"/>
                  </a:ext>
                </a:extLst>
              </p:cNvPr>
              <p:cNvSpPr/>
              <p:nvPr/>
            </p:nvSpPr>
            <p:spPr>
              <a:xfrm>
                <a:off x="7438622" y="4225179"/>
                <a:ext cx="123513" cy="262729"/>
              </a:xfrm>
              <a:custGeom>
                <a:avLst/>
                <a:gdLst>
                  <a:gd name="connsiteX0" fmla="*/ 0 w 123513"/>
                  <a:gd name="connsiteY0" fmla="*/ 0 h 262729"/>
                  <a:gd name="connsiteX1" fmla="*/ 43775 w 123513"/>
                  <a:gd name="connsiteY1" fmla="*/ 20504 h 262729"/>
                  <a:gd name="connsiteX2" fmla="*/ 108867 w 123513"/>
                  <a:gd name="connsiteY2" fmla="*/ 80471 h 262729"/>
                  <a:gd name="connsiteX3" fmla="*/ 123513 w 123513"/>
                  <a:gd name="connsiteY3" fmla="*/ 80471 h 262729"/>
                  <a:gd name="connsiteX4" fmla="*/ 123513 w 123513"/>
                  <a:gd name="connsiteY4" fmla="*/ 135962 h 262729"/>
                  <a:gd name="connsiteX5" fmla="*/ 123513 w 123513"/>
                  <a:gd name="connsiteY5" fmla="*/ 135962 h 262729"/>
                  <a:gd name="connsiteX6" fmla="*/ 44019 w 123513"/>
                  <a:gd name="connsiteY6" fmla="*/ 242225 h 262729"/>
                  <a:gd name="connsiteX7" fmla="*/ 244 w 123513"/>
                  <a:gd name="connsiteY7" fmla="*/ 262730 h 26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729">
                    <a:moveTo>
                      <a:pt x="0" y="0"/>
                    </a:moveTo>
                    <a:cubicBezTo>
                      <a:pt x="15126" y="5630"/>
                      <a:pt x="29763" y="12490"/>
                      <a:pt x="43775" y="20504"/>
                    </a:cubicBezTo>
                    <a:cubicBezTo>
                      <a:pt x="70235" y="34613"/>
                      <a:pt x="92643" y="55255"/>
                      <a:pt x="108867" y="80471"/>
                    </a:cubicBezTo>
                    <a:lnTo>
                      <a:pt x="123513" y="80471"/>
                    </a:lnTo>
                    <a:lnTo>
                      <a:pt x="123513" y="135962"/>
                    </a:lnTo>
                    <a:lnTo>
                      <a:pt x="123513" y="135962"/>
                    </a:lnTo>
                    <a:cubicBezTo>
                      <a:pt x="121560" y="174529"/>
                      <a:pt x="94954" y="212771"/>
                      <a:pt x="44019" y="242225"/>
                    </a:cubicBezTo>
                    <a:cubicBezTo>
                      <a:pt x="30008" y="250240"/>
                      <a:pt x="15370" y="257099"/>
                      <a:pt x="244" y="262730"/>
                    </a:cubicBezTo>
                    <a:close/>
                  </a:path>
                </a:pathLst>
              </a:custGeom>
              <a:solidFill>
                <a:srgbClr val="0574CE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7" name="Freeform: Shape 916">
                <a:extLst>
                  <a:ext uri="{FF2B5EF4-FFF2-40B4-BE49-F238E27FC236}">
                    <a16:creationId xmlns:a16="http://schemas.microsoft.com/office/drawing/2014/main" id="{E1E2384A-8D03-3D3F-676D-33A926CB0198}"/>
                  </a:ext>
                </a:extLst>
              </p:cNvPr>
              <p:cNvSpPr/>
              <p:nvPr/>
            </p:nvSpPr>
            <p:spPr>
              <a:xfrm>
                <a:off x="7018815" y="4148878"/>
                <a:ext cx="543125" cy="313593"/>
              </a:xfrm>
              <a:custGeom>
                <a:avLst/>
                <a:gdLst>
                  <a:gd name="connsiteX0" fmla="*/ 463581 w 543125"/>
                  <a:gd name="connsiteY0" fmla="*/ 45951 h 313593"/>
                  <a:gd name="connsiteX1" fmla="*/ 79454 w 543125"/>
                  <a:gd name="connsiteY1" fmla="*/ 45951 h 313593"/>
                  <a:gd name="connsiteX2" fmla="*/ 79454 w 543125"/>
                  <a:gd name="connsiteY2" fmla="*/ 267673 h 313593"/>
                  <a:gd name="connsiteX3" fmla="*/ 463581 w 543125"/>
                  <a:gd name="connsiteY3" fmla="*/ 267673 h 313593"/>
                  <a:gd name="connsiteX4" fmla="*/ 463581 w 543125"/>
                  <a:gd name="connsiteY4" fmla="*/ 45951 h 31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25" h="313593">
                    <a:moveTo>
                      <a:pt x="463581" y="45951"/>
                    </a:moveTo>
                    <a:cubicBezTo>
                      <a:pt x="357806" y="-15317"/>
                      <a:pt x="185555" y="-15317"/>
                      <a:pt x="79454" y="45951"/>
                    </a:cubicBezTo>
                    <a:cubicBezTo>
                      <a:pt x="-26647" y="107220"/>
                      <a:pt x="-26322" y="206486"/>
                      <a:pt x="79454" y="267673"/>
                    </a:cubicBezTo>
                    <a:cubicBezTo>
                      <a:pt x="185229" y="328860"/>
                      <a:pt x="357480" y="328941"/>
                      <a:pt x="463581" y="267673"/>
                    </a:cubicBezTo>
                    <a:cubicBezTo>
                      <a:pt x="569682" y="206404"/>
                      <a:pt x="569600" y="107138"/>
                      <a:pt x="463581" y="4595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8" name="Freeform: Shape 917">
                <a:extLst>
                  <a:ext uri="{FF2B5EF4-FFF2-40B4-BE49-F238E27FC236}">
                    <a16:creationId xmlns:a16="http://schemas.microsoft.com/office/drawing/2014/main" id="{8A35B501-BE7C-88EF-7305-3B7A21B3A730}"/>
                  </a:ext>
                </a:extLst>
              </p:cNvPr>
              <p:cNvSpPr/>
              <p:nvPr/>
            </p:nvSpPr>
            <p:spPr>
              <a:xfrm>
                <a:off x="7018815" y="4148878"/>
                <a:ext cx="543125" cy="313593"/>
              </a:xfrm>
              <a:custGeom>
                <a:avLst/>
                <a:gdLst>
                  <a:gd name="connsiteX0" fmla="*/ 463581 w 543125"/>
                  <a:gd name="connsiteY0" fmla="*/ 45951 h 313593"/>
                  <a:gd name="connsiteX1" fmla="*/ 79454 w 543125"/>
                  <a:gd name="connsiteY1" fmla="*/ 45951 h 313593"/>
                  <a:gd name="connsiteX2" fmla="*/ 79454 w 543125"/>
                  <a:gd name="connsiteY2" fmla="*/ 267673 h 313593"/>
                  <a:gd name="connsiteX3" fmla="*/ 463581 w 543125"/>
                  <a:gd name="connsiteY3" fmla="*/ 267673 h 313593"/>
                  <a:gd name="connsiteX4" fmla="*/ 463581 w 543125"/>
                  <a:gd name="connsiteY4" fmla="*/ 45951 h 31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25" h="313593">
                    <a:moveTo>
                      <a:pt x="463581" y="45951"/>
                    </a:moveTo>
                    <a:cubicBezTo>
                      <a:pt x="357806" y="-15317"/>
                      <a:pt x="185555" y="-15317"/>
                      <a:pt x="79454" y="45951"/>
                    </a:cubicBezTo>
                    <a:cubicBezTo>
                      <a:pt x="-26647" y="107220"/>
                      <a:pt x="-26322" y="206486"/>
                      <a:pt x="79454" y="267673"/>
                    </a:cubicBezTo>
                    <a:cubicBezTo>
                      <a:pt x="185229" y="328860"/>
                      <a:pt x="357480" y="328941"/>
                      <a:pt x="463581" y="267673"/>
                    </a:cubicBezTo>
                    <a:cubicBezTo>
                      <a:pt x="569682" y="206404"/>
                      <a:pt x="569600" y="107138"/>
                      <a:pt x="463581" y="4595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9" name="Freeform: Shape 918">
                <a:extLst>
                  <a:ext uri="{FF2B5EF4-FFF2-40B4-BE49-F238E27FC236}">
                    <a16:creationId xmlns:a16="http://schemas.microsoft.com/office/drawing/2014/main" id="{069FF4FA-6B22-8939-926E-BFBF83C362A5}"/>
                  </a:ext>
                </a:extLst>
              </p:cNvPr>
              <p:cNvSpPr/>
              <p:nvPr/>
            </p:nvSpPr>
            <p:spPr>
              <a:xfrm>
                <a:off x="7110148" y="4208657"/>
                <a:ext cx="360368" cy="194056"/>
              </a:xfrm>
              <a:custGeom>
                <a:avLst/>
                <a:gdLst>
                  <a:gd name="connsiteX0" fmla="*/ 305203 w 360368"/>
                  <a:gd name="connsiteY0" fmla="*/ 26692 h 194056"/>
                  <a:gd name="connsiteX1" fmla="*/ 55085 w 360368"/>
                  <a:gd name="connsiteY1" fmla="*/ 26692 h 194056"/>
                  <a:gd name="connsiteX2" fmla="*/ 0 w 360368"/>
                  <a:gd name="connsiteY2" fmla="*/ 97073 h 194056"/>
                  <a:gd name="connsiteX3" fmla="*/ 55085 w 360368"/>
                  <a:gd name="connsiteY3" fmla="*/ 167292 h 194056"/>
                  <a:gd name="connsiteX4" fmla="*/ 305203 w 360368"/>
                  <a:gd name="connsiteY4" fmla="*/ 167292 h 194056"/>
                  <a:gd name="connsiteX5" fmla="*/ 360369 w 360368"/>
                  <a:gd name="connsiteY5" fmla="*/ 97073 h 194056"/>
                  <a:gd name="connsiteX6" fmla="*/ 305203 w 360368"/>
                  <a:gd name="connsiteY6" fmla="*/ 26692 h 19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4056">
                    <a:moveTo>
                      <a:pt x="305203" y="26692"/>
                    </a:moveTo>
                    <a:cubicBezTo>
                      <a:pt x="225627" y="-8897"/>
                      <a:pt x="134660" y="-8897"/>
                      <a:pt x="55085" y="26692"/>
                    </a:cubicBezTo>
                    <a:cubicBezTo>
                      <a:pt x="19528" y="44918"/>
                      <a:pt x="0" y="69979"/>
                      <a:pt x="0" y="97073"/>
                    </a:cubicBezTo>
                    <a:cubicBezTo>
                      <a:pt x="0" y="124168"/>
                      <a:pt x="19528" y="149066"/>
                      <a:pt x="55085" y="167292"/>
                    </a:cubicBezTo>
                    <a:cubicBezTo>
                      <a:pt x="134636" y="202979"/>
                      <a:pt x="225651" y="202979"/>
                      <a:pt x="305203" y="167292"/>
                    </a:cubicBezTo>
                    <a:cubicBezTo>
                      <a:pt x="340759" y="149066"/>
                      <a:pt x="360369" y="124168"/>
                      <a:pt x="360369" y="97073"/>
                    </a:cubicBezTo>
                    <a:cubicBezTo>
                      <a:pt x="360369" y="69979"/>
                      <a:pt x="340759" y="44918"/>
                      <a:pt x="305203" y="2669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0" name="Freeform: Shape 919">
                <a:extLst>
                  <a:ext uri="{FF2B5EF4-FFF2-40B4-BE49-F238E27FC236}">
                    <a16:creationId xmlns:a16="http://schemas.microsoft.com/office/drawing/2014/main" id="{AEA9307C-8752-D41D-8938-73E7BE35CB26}"/>
                  </a:ext>
                </a:extLst>
              </p:cNvPr>
              <p:cNvSpPr/>
              <p:nvPr/>
            </p:nvSpPr>
            <p:spPr>
              <a:xfrm>
                <a:off x="7110148" y="4208657"/>
                <a:ext cx="360368" cy="194056"/>
              </a:xfrm>
              <a:custGeom>
                <a:avLst/>
                <a:gdLst>
                  <a:gd name="connsiteX0" fmla="*/ 305203 w 360368"/>
                  <a:gd name="connsiteY0" fmla="*/ 26692 h 194056"/>
                  <a:gd name="connsiteX1" fmla="*/ 55085 w 360368"/>
                  <a:gd name="connsiteY1" fmla="*/ 26692 h 194056"/>
                  <a:gd name="connsiteX2" fmla="*/ 0 w 360368"/>
                  <a:gd name="connsiteY2" fmla="*/ 97073 h 194056"/>
                  <a:gd name="connsiteX3" fmla="*/ 55085 w 360368"/>
                  <a:gd name="connsiteY3" fmla="*/ 167292 h 194056"/>
                  <a:gd name="connsiteX4" fmla="*/ 305203 w 360368"/>
                  <a:gd name="connsiteY4" fmla="*/ 167292 h 194056"/>
                  <a:gd name="connsiteX5" fmla="*/ 360369 w 360368"/>
                  <a:gd name="connsiteY5" fmla="*/ 97073 h 194056"/>
                  <a:gd name="connsiteX6" fmla="*/ 305203 w 360368"/>
                  <a:gd name="connsiteY6" fmla="*/ 26692 h 19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4056">
                    <a:moveTo>
                      <a:pt x="305203" y="26692"/>
                    </a:moveTo>
                    <a:cubicBezTo>
                      <a:pt x="225627" y="-8897"/>
                      <a:pt x="134660" y="-8897"/>
                      <a:pt x="55085" y="26692"/>
                    </a:cubicBezTo>
                    <a:cubicBezTo>
                      <a:pt x="19528" y="44918"/>
                      <a:pt x="0" y="69979"/>
                      <a:pt x="0" y="97073"/>
                    </a:cubicBezTo>
                    <a:cubicBezTo>
                      <a:pt x="0" y="124168"/>
                      <a:pt x="19528" y="149066"/>
                      <a:pt x="55085" y="167292"/>
                    </a:cubicBezTo>
                    <a:cubicBezTo>
                      <a:pt x="134636" y="202979"/>
                      <a:pt x="225651" y="202979"/>
                      <a:pt x="305203" y="167292"/>
                    </a:cubicBezTo>
                    <a:cubicBezTo>
                      <a:pt x="340759" y="149066"/>
                      <a:pt x="360369" y="124168"/>
                      <a:pt x="360369" y="97073"/>
                    </a:cubicBezTo>
                    <a:cubicBezTo>
                      <a:pt x="360369" y="69979"/>
                      <a:pt x="340759" y="44918"/>
                      <a:pt x="305203" y="26692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1" name="Freeform: Shape 920">
                <a:extLst>
                  <a:ext uri="{FF2B5EF4-FFF2-40B4-BE49-F238E27FC236}">
                    <a16:creationId xmlns:a16="http://schemas.microsoft.com/office/drawing/2014/main" id="{48AFEC83-E394-E9B8-E294-3FA96E4C658A}"/>
                  </a:ext>
                </a:extLst>
              </p:cNvPr>
              <p:cNvSpPr/>
              <p:nvPr/>
            </p:nvSpPr>
            <p:spPr>
              <a:xfrm>
                <a:off x="7030573" y="4160656"/>
                <a:ext cx="519113" cy="289987"/>
              </a:xfrm>
              <a:custGeom>
                <a:avLst/>
                <a:gdLst>
                  <a:gd name="connsiteX0" fmla="*/ 445884 w 519113"/>
                  <a:gd name="connsiteY0" fmla="*/ 44426 h 289987"/>
                  <a:gd name="connsiteX1" fmla="*/ 259719 w 519113"/>
                  <a:gd name="connsiteY1" fmla="*/ 0 h 289987"/>
                  <a:gd name="connsiteX2" fmla="*/ 73636 w 519113"/>
                  <a:gd name="connsiteY2" fmla="*/ 44426 h 289987"/>
                  <a:gd name="connsiteX3" fmla="*/ 0 w 519113"/>
                  <a:gd name="connsiteY3" fmla="*/ 145075 h 289987"/>
                  <a:gd name="connsiteX4" fmla="*/ 73636 w 519113"/>
                  <a:gd name="connsiteY4" fmla="*/ 245724 h 289987"/>
                  <a:gd name="connsiteX5" fmla="*/ 259719 w 519113"/>
                  <a:gd name="connsiteY5" fmla="*/ 289987 h 289987"/>
                  <a:gd name="connsiteX6" fmla="*/ 445884 w 519113"/>
                  <a:gd name="connsiteY6" fmla="*/ 245724 h 289987"/>
                  <a:gd name="connsiteX7" fmla="*/ 519113 w 519113"/>
                  <a:gd name="connsiteY7" fmla="*/ 145075 h 289987"/>
                  <a:gd name="connsiteX8" fmla="*/ 445884 w 519113"/>
                  <a:gd name="connsiteY8" fmla="*/ 44426 h 289987"/>
                  <a:gd name="connsiteX9" fmla="*/ 384778 w 519113"/>
                  <a:gd name="connsiteY9" fmla="*/ 215293 h 289987"/>
                  <a:gd name="connsiteX10" fmla="*/ 134660 w 519113"/>
                  <a:gd name="connsiteY10" fmla="*/ 215293 h 289987"/>
                  <a:gd name="connsiteX11" fmla="*/ 79576 w 519113"/>
                  <a:gd name="connsiteY11" fmla="*/ 145075 h 289987"/>
                  <a:gd name="connsiteX12" fmla="*/ 134660 w 519113"/>
                  <a:gd name="connsiteY12" fmla="*/ 74694 h 289987"/>
                  <a:gd name="connsiteX13" fmla="*/ 384778 w 519113"/>
                  <a:gd name="connsiteY13" fmla="*/ 74694 h 289987"/>
                  <a:gd name="connsiteX14" fmla="*/ 439944 w 519113"/>
                  <a:gd name="connsiteY14" fmla="*/ 145075 h 289987"/>
                  <a:gd name="connsiteX15" fmla="*/ 384778 w 519113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113" h="289987">
                    <a:moveTo>
                      <a:pt x="445884" y="44426"/>
                    </a:moveTo>
                    <a:cubicBezTo>
                      <a:pt x="396332" y="15785"/>
                      <a:pt x="330263" y="0"/>
                      <a:pt x="259719" y="0"/>
                    </a:cubicBezTo>
                    <a:cubicBezTo>
                      <a:pt x="189175" y="0"/>
                      <a:pt x="123188" y="15785"/>
                      <a:pt x="73636" y="44426"/>
                    </a:cubicBezTo>
                    <a:cubicBezTo>
                      <a:pt x="26119" y="71846"/>
                      <a:pt x="0" y="107484"/>
                      <a:pt x="0" y="145075"/>
                    </a:cubicBezTo>
                    <a:cubicBezTo>
                      <a:pt x="0" y="182666"/>
                      <a:pt x="26119" y="218304"/>
                      <a:pt x="73636" y="245724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332" y="274202"/>
                      <a:pt x="445884" y="245724"/>
                    </a:cubicBezTo>
                    <a:cubicBezTo>
                      <a:pt x="493320" y="218304"/>
                      <a:pt x="519113" y="182503"/>
                      <a:pt x="519113" y="145075"/>
                    </a:cubicBezTo>
                    <a:cubicBezTo>
                      <a:pt x="519113" y="107647"/>
                      <a:pt x="493320" y="71846"/>
                      <a:pt x="445884" y="44426"/>
                    </a:cubicBezTo>
                    <a:close/>
                    <a:moveTo>
                      <a:pt x="384778" y="215293"/>
                    </a:moveTo>
                    <a:cubicBezTo>
                      <a:pt x="305227" y="250980"/>
                      <a:pt x="214211" y="250980"/>
                      <a:pt x="134660" y="215293"/>
                    </a:cubicBezTo>
                    <a:cubicBezTo>
                      <a:pt x="99104" y="197068"/>
                      <a:pt x="79576" y="172170"/>
                      <a:pt x="79576" y="145075"/>
                    </a:cubicBezTo>
                    <a:cubicBezTo>
                      <a:pt x="79576" y="117980"/>
                      <a:pt x="99104" y="92919"/>
                      <a:pt x="134660" y="74694"/>
                    </a:cubicBezTo>
                    <a:cubicBezTo>
                      <a:pt x="214236" y="39104"/>
                      <a:pt x="305203" y="39104"/>
                      <a:pt x="384778" y="74694"/>
                    </a:cubicBezTo>
                    <a:cubicBezTo>
                      <a:pt x="420335" y="92919"/>
                      <a:pt x="439944" y="117980"/>
                      <a:pt x="439944" y="145075"/>
                    </a:cubicBezTo>
                    <a:cubicBezTo>
                      <a:pt x="439944" y="172170"/>
                      <a:pt x="420335" y="197068"/>
                      <a:pt x="384778" y="21529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2" name="Freeform: Shape 921">
                <a:extLst>
                  <a:ext uri="{FF2B5EF4-FFF2-40B4-BE49-F238E27FC236}">
                    <a16:creationId xmlns:a16="http://schemas.microsoft.com/office/drawing/2014/main" id="{01FF534E-9757-F825-C008-E7E74954A559}"/>
                  </a:ext>
                </a:extLst>
              </p:cNvPr>
              <p:cNvSpPr/>
              <p:nvPr/>
            </p:nvSpPr>
            <p:spPr>
              <a:xfrm>
                <a:off x="7030573" y="4160656"/>
                <a:ext cx="519113" cy="289987"/>
              </a:xfrm>
              <a:custGeom>
                <a:avLst/>
                <a:gdLst>
                  <a:gd name="connsiteX0" fmla="*/ 445884 w 519113"/>
                  <a:gd name="connsiteY0" fmla="*/ 44426 h 289987"/>
                  <a:gd name="connsiteX1" fmla="*/ 259719 w 519113"/>
                  <a:gd name="connsiteY1" fmla="*/ 0 h 289987"/>
                  <a:gd name="connsiteX2" fmla="*/ 73636 w 519113"/>
                  <a:gd name="connsiteY2" fmla="*/ 44426 h 289987"/>
                  <a:gd name="connsiteX3" fmla="*/ 0 w 519113"/>
                  <a:gd name="connsiteY3" fmla="*/ 145075 h 289987"/>
                  <a:gd name="connsiteX4" fmla="*/ 73636 w 519113"/>
                  <a:gd name="connsiteY4" fmla="*/ 245724 h 289987"/>
                  <a:gd name="connsiteX5" fmla="*/ 259719 w 519113"/>
                  <a:gd name="connsiteY5" fmla="*/ 289987 h 289987"/>
                  <a:gd name="connsiteX6" fmla="*/ 445884 w 519113"/>
                  <a:gd name="connsiteY6" fmla="*/ 245724 h 289987"/>
                  <a:gd name="connsiteX7" fmla="*/ 519113 w 519113"/>
                  <a:gd name="connsiteY7" fmla="*/ 145075 h 289987"/>
                  <a:gd name="connsiteX8" fmla="*/ 445884 w 519113"/>
                  <a:gd name="connsiteY8" fmla="*/ 44426 h 289987"/>
                  <a:gd name="connsiteX9" fmla="*/ 384778 w 519113"/>
                  <a:gd name="connsiteY9" fmla="*/ 215293 h 289987"/>
                  <a:gd name="connsiteX10" fmla="*/ 134660 w 519113"/>
                  <a:gd name="connsiteY10" fmla="*/ 215293 h 289987"/>
                  <a:gd name="connsiteX11" fmla="*/ 79576 w 519113"/>
                  <a:gd name="connsiteY11" fmla="*/ 145075 h 289987"/>
                  <a:gd name="connsiteX12" fmla="*/ 134660 w 519113"/>
                  <a:gd name="connsiteY12" fmla="*/ 74694 h 289987"/>
                  <a:gd name="connsiteX13" fmla="*/ 384778 w 519113"/>
                  <a:gd name="connsiteY13" fmla="*/ 74694 h 289987"/>
                  <a:gd name="connsiteX14" fmla="*/ 439944 w 519113"/>
                  <a:gd name="connsiteY14" fmla="*/ 145075 h 289987"/>
                  <a:gd name="connsiteX15" fmla="*/ 384778 w 519113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113" h="289987">
                    <a:moveTo>
                      <a:pt x="445884" y="44426"/>
                    </a:moveTo>
                    <a:cubicBezTo>
                      <a:pt x="396332" y="15785"/>
                      <a:pt x="330263" y="0"/>
                      <a:pt x="259719" y="0"/>
                    </a:cubicBezTo>
                    <a:cubicBezTo>
                      <a:pt x="189175" y="0"/>
                      <a:pt x="123188" y="15785"/>
                      <a:pt x="73636" y="44426"/>
                    </a:cubicBezTo>
                    <a:cubicBezTo>
                      <a:pt x="26119" y="71846"/>
                      <a:pt x="0" y="107484"/>
                      <a:pt x="0" y="145075"/>
                    </a:cubicBezTo>
                    <a:cubicBezTo>
                      <a:pt x="0" y="182666"/>
                      <a:pt x="26119" y="218304"/>
                      <a:pt x="73636" y="245724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332" y="274202"/>
                      <a:pt x="445884" y="245724"/>
                    </a:cubicBezTo>
                    <a:cubicBezTo>
                      <a:pt x="493320" y="218304"/>
                      <a:pt x="519113" y="182503"/>
                      <a:pt x="519113" y="145075"/>
                    </a:cubicBezTo>
                    <a:cubicBezTo>
                      <a:pt x="519113" y="107647"/>
                      <a:pt x="493320" y="71846"/>
                      <a:pt x="445884" y="44426"/>
                    </a:cubicBezTo>
                    <a:close/>
                    <a:moveTo>
                      <a:pt x="384778" y="215293"/>
                    </a:moveTo>
                    <a:cubicBezTo>
                      <a:pt x="305227" y="250980"/>
                      <a:pt x="214211" y="250980"/>
                      <a:pt x="134660" y="215293"/>
                    </a:cubicBezTo>
                    <a:cubicBezTo>
                      <a:pt x="99104" y="197068"/>
                      <a:pt x="79576" y="172170"/>
                      <a:pt x="79576" y="145075"/>
                    </a:cubicBezTo>
                    <a:cubicBezTo>
                      <a:pt x="79576" y="117980"/>
                      <a:pt x="99104" y="92919"/>
                      <a:pt x="134660" y="74694"/>
                    </a:cubicBezTo>
                    <a:cubicBezTo>
                      <a:pt x="214236" y="39104"/>
                      <a:pt x="305203" y="39104"/>
                      <a:pt x="384778" y="74694"/>
                    </a:cubicBezTo>
                    <a:cubicBezTo>
                      <a:pt x="420335" y="92919"/>
                      <a:pt x="439944" y="117980"/>
                      <a:pt x="439944" y="145075"/>
                    </a:cubicBezTo>
                    <a:cubicBezTo>
                      <a:pt x="439944" y="172170"/>
                      <a:pt x="420335" y="197068"/>
                      <a:pt x="384778" y="215293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3" name="Freeform: Shape 922">
                <a:extLst>
                  <a:ext uri="{FF2B5EF4-FFF2-40B4-BE49-F238E27FC236}">
                    <a16:creationId xmlns:a16="http://schemas.microsoft.com/office/drawing/2014/main" id="{B36A01F0-46B8-0BC8-4745-3177897A105F}"/>
                  </a:ext>
                </a:extLst>
              </p:cNvPr>
              <p:cNvSpPr/>
              <p:nvPr/>
            </p:nvSpPr>
            <p:spPr>
              <a:xfrm>
                <a:off x="7119506" y="4217896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54 h 175536"/>
                  <a:gd name="connsiteX1" fmla="*/ 291615 w 341654"/>
                  <a:gd name="connsiteY1" fmla="*/ 25752 h 175536"/>
                  <a:gd name="connsiteX2" fmla="*/ 50040 w 341654"/>
                  <a:gd name="connsiteY2" fmla="*/ 25752 h 175536"/>
                  <a:gd name="connsiteX3" fmla="*/ 50040 w 341654"/>
                  <a:gd name="connsiteY3" fmla="*/ 149754 h 175536"/>
                  <a:gd name="connsiteX4" fmla="*/ 291615 w 341654"/>
                  <a:gd name="connsiteY4" fmla="*/ 14975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54"/>
                    </a:moveTo>
                    <a:cubicBezTo>
                      <a:pt x="358334" y="115499"/>
                      <a:pt x="358334" y="60252"/>
                      <a:pt x="291615" y="25752"/>
                    </a:cubicBezTo>
                    <a:cubicBezTo>
                      <a:pt x="224895" y="-8747"/>
                      <a:pt x="116760" y="-8421"/>
                      <a:pt x="50040" y="25752"/>
                    </a:cubicBezTo>
                    <a:cubicBezTo>
                      <a:pt x="-16680" y="59926"/>
                      <a:pt x="-16680" y="115255"/>
                      <a:pt x="50040" y="149754"/>
                    </a:cubicBezTo>
                    <a:cubicBezTo>
                      <a:pt x="116760" y="184253"/>
                      <a:pt x="224895" y="184009"/>
                      <a:pt x="291615" y="14975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4" name="Freeform: Shape 923">
                <a:extLst>
                  <a:ext uri="{FF2B5EF4-FFF2-40B4-BE49-F238E27FC236}">
                    <a16:creationId xmlns:a16="http://schemas.microsoft.com/office/drawing/2014/main" id="{0368C2FA-69C9-18BF-0E2C-014EAC2DFA12}"/>
                  </a:ext>
                </a:extLst>
              </p:cNvPr>
              <p:cNvSpPr/>
              <p:nvPr/>
            </p:nvSpPr>
            <p:spPr>
              <a:xfrm>
                <a:off x="7119506" y="4217896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54 h 175536"/>
                  <a:gd name="connsiteX1" fmla="*/ 291615 w 341654"/>
                  <a:gd name="connsiteY1" fmla="*/ 25752 h 175536"/>
                  <a:gd name="connsiteX2" fmla="*/ 50040 w 341654"/>
                  <a:gd name="connsiteY2" fmla="*/ 25752 h 175536"/>
                  <a:gd name="connsiteX3" fmla="*/ 50040 w 341654"/>
                  <a:gd name="connsiteY3" fmla="*/ 149754 h 175536"/>
                  <a:gd name="connsiteX4" fmla="*/ 291615 w 341654"/>
                  <a:gd name="connsiteY4" fmla="*/ 14975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54"/>
                    </a:moveTo>
                    <a:cubicBezTo>
                      <a:pt x="358334" y="115499"/>
                      <a:pt x="358334" y="60252"/>
                      <a:pt x="291615" y="25752"/>
                    </a:cubicBezTo>
                    <a:cubicBezTo>
                      <a:pt x="224895" y="-8747"/>
                      <a:pt x="116760" y="-8421"/>
                      <a:pt x="50040" y="25752"/>
                    </a:cubicBezTo>
                    <a:cubicBezTo>
                      <a:pt x="-16680" y="59926"/>
                      <a:pt x="-16680" y="115255"/>
                      <a:pt x="50040" y="149754"/>
                    </a:cubicBezTo>
                    <a:cubicBezTo>
                      <a:pt x="116760" y="184253"/>
                      <a:pt x="224895" y="184009"/>
                      <a:pt x="291615" y="14975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5" name="Freeform: Shape 924">
                <a:extLst>
                  <a:ext uri="{FF2B5EF4-FFF2-40B4-BE49-F238E27FC236}">
                    <a16:creationId xmlns:a16="http://schemas.microsoft.com/office/drawing/2014/main" id="{A392122D-F639-ED4B-DC2C-FC4119CFEC17}"/>
                  </a:ext>
                </a:extLst>
              </p:cNvPr>
              <p:cNvSpPr/>
              <p:nvPr/>
            </p:nvSpPr>
            <p:spPr>
              <a:xfrm>
                <a:off x="7119506" y="4217896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54 h 175536"/>
                  <a:gd name="connsiteX1" fmla="*/ 291615 w 341654"/>
                  <a:gd name="connsiteY1" fmla="*/ 25752 h 175536"/>
                  <a:gd name="connsiteX2" fmla="*/ 50040 w 341654"/>
                  <a:gd name="connsiteY2" fmla="*/ 25752 h 175536"/>
                  <a:gd name="connsiteX3" fmla="*/ 50040 w 341654"/>
                  <a:gd name="connsiteY3" fmla="*/ 149754 h 175536"/>
                  <a:gd name="connsiteX4" fmla="*/ 291615 w 341654"/>
                  <a:gd name="connsiteY4" fmla="*/ 14975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54"/>
                    </a:moveTo>
                    <a:cubicBezTo>
                      <a:pt x="358334" y="115499"/>
                      <a:pt x="358334" y="60252"/>
                      <a:pt x="291615" y="25752"/>
                    </a:cubicBezTo>
                    <a:cubicBezTo>
                      <a:pt x="224895" y="-8747"/>
                      <a:pt x="116760" y="-8421"/>
                      <a:pt x="50040" y="25752"/>
                    </a:cubicBezTo>
                    <a:cubicBezTo>
                      <a:pt x="-16680" y="59926"/>
                      <a:pt x="-16680" y="115255"/>
                      <a:pt x="50040" y="149754"/>
                    </a:cubicBezTo>
                    <a:cubicBezTo>
                      <a:pt x="116760" y="184253"/>
                      <a:pt x="224895" y="184009"/>
                      <a:pt x="291615" y="149754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6" name="Freeform: Shape 925">
                <a:extLst>
                  <a:ext uri="{FF2B5EF4-FFF2-40B4-BE49-F238E27FC236}">
                    <a16:creationId xmlns:a16="http://schemas.microsoft.com/office/drawing/2014/main" id="{56035DBF-70C3-4240-F05C-B766D086FCE4}"/>
                  </a:ext>
                </a:extLst>
              </p:cNvPr>
              <p:cNvSpPr/>
              <p:nvPr/>
            </p:nvSpPr>
            <p:spPr>
              <a:xfrm>
                <a:off x="7120726" y="4241228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045" y="57668"/>
                      <a:pt x="0" y="76057"/>
                    </a:cubicBezTo>
                    <a:cubicBezTo>
                      <a:pt x="4719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087" y="94445"/>
                      <a:pt x="339213" y="76057"/>
                    </a:cubicBezTo>
                    <a:cubicBezTo>
                      <a:pt x="334087" y="57668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7" name="Freeform: Shape 926">
                <a:extLst>
                  <a:ext uri="{FF2B5EF4-FFF2-40B4-BE49-F238E27FC236}">
                    <a16:creationId xmlns:a16="http://schemas.microsoft.com/office/drawing/2014/main" id="{6CA5B4BD-D9D5-BCAC-9C98-79F67E14D4C9}"/>
                  </a:ext>
                </a:extLst>
              </p:cNvPr>
              <p:cNvSpPr/>
              <p:nvPr/>
            </p:nvSpPr>
            <p:spPr>
              <a:xfrm>
                <a:off x="7120726" y="4241228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045" y="57668"/>
                      <a:pt x="0" y="76057"/>
                    </a:cubicBezTo>
                    <a:cubicBezTo>
                      <a:pt x="4719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087" y="94445"/>
                      <a:pt x="339213" y="76057"/>
                    </a:cubicBezTo>
                    <a:cubicBezTo>
                      <a:pt x="334087" y="57668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8" name="Freeform: Shape 927">
                <a:extLst>
                  <a:ext uri="{FF2B5EF4-FFF2-40B4-BE49-F238E27FC236}">
                    <a16:creationId xmlns:a16="http://schemas.microsoft.com/office/drawing/2014/main" id="{B3D58C20-2B4D-A50A-62CD-EC055E00279B}"/>
                  </a:ext>
                </a:extLst>
              </p:cNvPr>
              <p:cNvSpPr/>
              <p:nvPr/>
            </p:nvSpPr>
            <p:spPr>
              <a:xfrm>
                <a:off x="7282156" y="4245032"/>
                <a:ext cx="24328" cy="50609"/>
              </a:xfrm>
              <a:custGeom>
                <a:avLst/>
                <a:gdLst>
                  <a:gd name="connsiteX0" fmla="*/ 24328 w 24328"/>
                  <a:gd name="connsiteY0" fmla="*/ 0 h 50609"/>
                  <a:gd name="connsiteX1" fmla="*/ 24328 w 24328"/>
                  <a:gd name="connsiteY1" fmla="*/ 25061 h 50609"/>
                  <a:gd name="connsiteX2" fmla="*/ 15785 w 24328"/>
                  <a:gd name="connsiteY2" fmla="*/ 34092 h 50609"/>
                  <a:gd name="connsiteX3" fmla="*/ 0 w 24328"/>
                  <a:gd name="connsiteY3" fmla="*/ 50609 h 50609"/>
                  <a:gd name="connsiteX4" fmla="*/ 0 w 24328"/>
                  <a:gd name="connsiteY4" fmla="*/ 24572 h 50609"/>
                  <a:gd name="connsiteX5" fmla="*/ 24328 w 24328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09">
                    <a:moveTo>
                      <a:pt x="24328" y="0"/>
                    </a:moveTo>
                    <a:lnTo>
                      <a:pt x="24328" y="25061"/>
                    </a:lnTo>
                    <a:lnTo>
                      <a:pt x="15785" y="34092"/>
                    </a:lnTo>
                    <a:lnTo>
                      <a:pt x="0" y="50609"/>
                    </a:lnTo>
                    <a:lnTo>
                      <a:pt x="0" y="24572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9" name="Freeform: Shape 928">
                <a:extLst>
                  <a:ext uri="{FF2B5EF4-FFF2-40B4-BE49-F238E27FC236}">
                    <a16:creationId xmlns:a16="http://schemas.microsoft.com/office/drawing/2014/main" id="{AC58B2A6-1265-1CCF-6B34-46D4A71D3250}"/>
                  </a:ext>
                </a:extLst>
              </p:cNvPr>
              <p:cNvSpPr/>
              <p:nvPr/>
            </p:nvSpPr>
            <p:spPr>
              <a:xfrm>
                <a:off x="7282156" y="4245032"/>
                <a:ext cx="24328" cy="50609"/>
              </a:xfrm>
              <a:custGeom>
                <a:avLst/>
                <a:gdLst>
                  <a:gd name="connsiteX0" fmla="*/ 24328 w 24328"/>
                  <a:gd name="connsiteY0" fmla="*/ 0 h 50609"/>
                  <a:gd name="connsiteX1" fmla="*/ 24328 w 24328"/>
                  <a:gd name="connsiteY1" fmla="*/ 25061 h 50609"/>
                  <a:gd name="connsiteX2" fmla="*/ 15785 w 24328"/>
                  <a:gd name="connsiteY2" fmla="*/ 34092 h 50609"/>
                  <a:gd name="connsiteX3" fmla="*/ 0 w 24328"/>
                  <a:gd name="connsiteY3" fmla="*/ 50609 h 50609"/>
                  <a:gd name="connsiteX4" fmla="*/ 0 w 24328"/>
                  <a:gd name="connsiteY4" fmla="*/ 24572 h 50609"/>
                  <a:gd name="connsiteX5" fmla="*/ 24328 w 24328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09">
                    <a:moveTo>
                      <a:pt x="24328" y="0"/>
                    </a:moveTo>
                    <a:lnTo>
                      <a:pt x="24328" y="25061"/>
                    </a:lnTo>
                    <a:lnTo>
                      <a:pt x="15785" y="34092"/>
                    </a:lnTo>
                    <a:lnTo>
                      <a:pt x="0" y="50609"/>
                    </a:lnTo>
                    <a:lnTo>
                      <a:pt x="0" y="24572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0" name="Freeform: Shape 929">
                <a:extLst>
                  <a:ext uri="{FF2B5EF4-FFF2-40B4-BE49-F238E27FC236}">
                    <a16:creationId xmlns:a16="http://schemas.microsoft.com/office/drawing/2014/main" id="{5463B9E0-6CB6-4E09-6952-C686EBADD037}"/>
                  </a:ext>
                </a:extLst>
              </p:cNvPr>
              <p:cNvSpPr/>
              <p:nvPr/>
            </p:nvSpPr>
            <p:spPr>
              <a:xfrm>
                <a:off x="7237979" y="4267229"/>
                <a:ext cx="44176" cy="24549"/>
              </a:xfrm>
              <a:custGeom>
                <a:avLst/>
                <a:gdLst>
                  <a:gd name="connsiteX0" fmla="*/ 44177 w 44176"/>
                  <a:gd name="connsiteY0" fmla="*/ 2375 h 24549"/>
                  <a:gd name="connsiteX1" fmla="*/ 44177 w 44176"/>
                  <a:gd name="connsiteY1" fmla="*/ 17102 h 24549"/>
                  <a:gd name="connsiteX2" fmla="*/ 19767 w 44176"/>
                  <a:gd name="connsiteY2" fmla="*/ 24018 h 24549"/>
                  <a:gd name="connsiteX3" fmla="*/ 9352 w 44176"/>
                  <a:gd name="connsiteY3" fmla="*/ 24018 h 24549"/>
                  <a:gd name="connsiteX4" fmla="*/ 4389 w 44176"/>
                  <a:gd name="connsiteY4" fmla="*/ 21984 h 24549"/>
                  <a:gd name="connsiteX5" fmla="*/ 8864 w 44176"/>
                  <a:gd name="connsiteY5" fmla="*/ 6443 h 24549"/>
                  <a:gd name="connsiteX6" fmla="*/ 44177 w 44176"/>
                  <a:gd name="connsiteY6" fmla="*/ 2375 h 24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49">
                    <a:moveTo>
                      <a:pt x="44177" y="2375"/>
                    </a:moveTo>
                    <a:lnTo>
                      <a:pt x="44177" y="17102"/>
                    </a:lnTo>
                    <a:cubicBezTo>
                      <a:pt x="36268" y="20153"/>
                      <a:pt x="28099" y="22472"/>
                      <a:pt x="19767" y="24018"/>
                    </a:cubicBezTo>
                    <a:cubicBezTo>
                      <a:pt x="16334" y="24726"/>
                      <a:pt x="12786" y="24726"/>
                      <a:pt x="9352" y="24018"/>
                    </a:cubicBezTo>
                    <a:cubicBezTo>
                      <a:pt x="7619" y="23546"/>
                      <a:pt x="5951" y="22863"/>
                      <a:pt x="4389" y="21984"/>
                    </a:cubicBezTo>
                    <a:cubicBezTo>
                      <a:pt x="-1632" y="18404"/>
                      <a:pt x="-2608" y="13034"/>
                      <a:pt x="8864" y="6443"/>
                    </a:cubicBezTo>
                    <a:cubicBezTo>
                      <a:pt x="19352" y="-367"/>
                      <a:pt x="32420" y="-1872"/>
                      <a:pt x="44177" y="2375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1" name="Freeform: Shape 930">
                <a:extLst>
                  <a:ext uri="{FF2B5EF4-FFF2-40B4-BE49-F238E27FC236}">
                    <a16:creationId xmlns:a16="http://schemas.microsoft.com/office/drawing/2014/main" id="{4D51D3DF-1452-E4AB-76B8-20C972FA88C9}"/>
                  </a:ext>
                </a:extLst>
              </p:cNvPr>
              <p:cNvSpPr/>
              <p:nvPr/>
            </p:nvSpPr>
            <p:spPr>
              <a:xfrm>
                <a:off x="7237979" y="4267229"/>
                <a:ext cx="44176" cy="24549"/>
              </a:xfrm>
              <a:custGeom>
                <a:avLst/>
                <a:gdLst>
                  <a:gd name="connsiteX0" fmla="*/ 44177 w 44176"/>
                  <a:gd name="connsiteY0" fmla="*/ 2375 h 24549"/>
                  <a:gd name="connsiteX1" fmla="*/ 44177 w 44176"/>
                  <a:gd name="connsiteY1" fmla="*/ 17102 h 24549"/>
                  <a:gd name="connsiteX2" fmla="*/ 19767 w 44176"/>
                  <a:gd name="connsiteY2" fmla="*/ 24018 h 24549"/>
                  <a:gd name="connsiteX3" fmla="*/ 9352 w 44176"/>
                  <a:gd name="connsiteY3" fmla="*/ 24018 h 24549"/>
                  <a:gd name="connsiteX4" fmla="*/ 4389 w 44176"/>
                  <a:gd name="connsiteY4" fmla="*/ 21984 h 24549"/>
                  <a:gd name="connsiteX5" fmla="*/ 8864 w 44176"/>
                  <a:gd name="connsiteY5" fmla="*/ 6443 h 24549"/>
                  <a:gd name="connsiteX6" fmla="*/ 44177 w 44176"/>
                  <a:gd name="connsiteY6" fmla="*/ 2375 h 24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49">
                    <a:moveTo>
                      <a:pt x="44177" y="2375"/>
                    </a:moveTo>
                    <a:lnTo>
                      <a:pt x="44177" y="17102"/>
                    </a:lnTo>
                    <a:cubicBezTo>
                      <a:pt x="36268" y="20153"/>
                      <a:pt x="28099" y="22472"/>
                      <a:pt x="19767" y="24018"/>
                    </a:cubicBezTo>
                    <a:cubicBezTo>
                      <a:pt x="16334" y="24726"/>
                      <a:pt x="12786" y="24726"/>
                      <a:pt x="9352" y="24018"/>
                    </a:cubicBezTo>
                    <a:cubicBezTo>
                      <a:pt x="7619" y="23546"/>
                      <a:pt x="5951" y="22863"/>
                      <a:pt x="4389" y="21984"/>
                    </a:cubicBezTo>
                    <a:cubicBezTo>
                      <a:pt x="-1632" y="18404"/>
                      <a:pt x="-2608" y="13034"/>
                      <a:pt x="8864" y="6443"/>
                    </a:cubicBezTo>
                    <a:cubicBezTo>
                      <a:pt x="19352" y="-367"/>
                      <a:pt x="32420" y="-1872"/>
                      <a:pt x="44177" y="237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2" name="Freeform: Shape 931">
                <a:extLst>
                  <a:ext uri="{FF2B5EF4-FFF2-40B4-BE49-F238E27FC236}">
                    <a16:creationId xmlns:a16="http://schemas.microsoft.com/office/drawing/2014/main" id="{048E3C03-CA7E-CA0A-EAF9-0E1F5117A6E7}"/>
                  </a:ext>
                </a:extLst>
              </p:cNvPr>
              <p:cNvSpPr/>
              <p:nvPr/>
            </p:nvSpPr>
            <p:spPr>
              <a:xfrm>
                <a:off x="7185249" y="4253331"/>
                <a:ext cx="210248" cy="124814"/>
              </a:xfrm>
              <a:custGeom>
                <a:avLst/>
                <a:gdLst>
                  <a:gd name="connsiteX0" fmla="*/ 210249 w 210248"/>
                  <a:gd name="connsiteY0" fmla="*/ 87387 h 124814"/>
                  <a:gd name="connsiteX1" fmla="*/ 210249 w 210248"/>
                  <a:gd name="connsiteY1" fmla="*/ 109030 h 124814"/>
                  <a:gd name="connsiteX2" fmla="*/ 182829 w 210248"/>
                  <a:gd name="connsiteY2" fmla="*/ 124815 h 124814"/>
                  <a:gd name="connsiteX3" fmla="*/ 162731 w 210248"/>
                  <a:gd name="connsiteY3" fmla="*/ 113098 h 124814"/>
                  <a:gd name="connsiteX4" fmla="*/ 84295 w 210248"/>
                  <a:gd name="connsiteY4" fmla="*/ 116597 h 124814"/>
                  <a:gd name="connsiteX5" fmla="*/ 84295 w 210248"/>
                  <a:gd name="connsiteY5" fmla="*/ 94954 h 124814"/>
                  <a:gd name="connsiteX6" fmla="*/ 96744 w 210248"/>
                  <a:gd name="connsiteY6" fmla="*/ 82668 h 124814"/>
                  <a:gd name="connsiteX7" fmla="*/ 84295 w 210248"/>
                  <a:gd name="connsiteY7" fmla="*/ 86085 h 124814"/>
                  <a:gd name="connsiteX8" fmla="*/ 23189 w 210248"/>
                  <a:gd name="connsiteY8" fmla="*/ 79087 h 124814"/>
                  <a:gd name="connsiteX9" fmla="*/ 5208 w 210248"/>
                  <a:gd name="connsiteY9" fmla="*/ 56224 h 124814"/>
                  <a:gd name="connsiteX10" fmla="*/ 5208 w 210248"/>
                  <a:gd name="connsiteY10" fmla="*/ 35231 h 124814"/>
                  <a:gd name="connsiteX11" fmla="*/ 7486 w 210248"/>
                  <a:gd name="connsiteY11" fmla="*/ 26037 h 124814"/>
                  <a:gd name="connsiteX12" fmla="*/ 0 w 210248"/>
                  <a:gd name="connsiteY12" fmla="*/ 21643 h 124814"/>
                  <a:gd name="connsiteX13" fmla="*/ 0 w 210248"/>
                  <a:gd name="connsiteY13" fmla="*/ 0 h 124814"/>
                  <a:gd name="connsiteX14" fmla="*/ 20260 w 210248"/>
                  <a:gd name="connsiteY14" fmla="*/ 11717 h 124814"/>
                  <a:gd name="connsiteX15" fmla="*/ 5208 w 210248"/>
                  <a:gd name="connsiteY15" fmla="*/ 34987 h 124814"/>
                  <a:gd name="connsiteX16" fmla="*/ 5208 w 210248"/>
                  <a:gd name="connsiteY16" fmla="*/ 34987 h 124814"/>
                  <a:gd name="connsiteX17" fmla="*/ 23189 w 210248"/>
                  <a:gd name="connsiteY17" fmla="*/ 57200 h 124814"/>
                  <a:gd name="connsiteX18" fmla="*/ 100405 w 210248"/>
                  <a:gd name="connsiteY18" fmla="*/ 59722 h 124814"/>
                  <a:gd name="connsiteX19" fmla="*/ 152235 w 210248"/>
                  <a:gd name="connsiteY19" fmla="*/ 51586 h 124814"/>
                  <a:gd name="connsiteX20" fmla="*/ 148818 w 210248"/>
                  <a:gd name="connsiteY20" fmla="*/ 67127 h 124814"/>
                  <a:gd name="connsiteX21" fmla="*/ 110169 w 210248"/>
                  <a:gd name="connsiteY21" fmla="*/ 69405 h 124814"/>
                  <a:gd name="connsiteX22" fmla="*/ 84295 w 210248"/>
                  <a:gd name="connsiteY22" fmla="*/ 95035 h 124814"/>
                  <a:gd name="connsiteX23" fmla="*/ 98615 w 210248"/>
                  <a:gd name="connsiteY23" fmla="*/ 99266 h 124814"/>
                  <a:gd name="connsiteX24" fmla="*/ 162731 w 210248"/>
                  <a:gd name="connsiteY24" fmla="*/ 91536 h 124814"/>
                  <a:gd name="connsiteX25" fmla="*/ 182991 w 210248"/>
                  <a:gd name="connsiteY25" fmla="*/ 103253 h 12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0248" h="124814">
                    <a:moveTo>
                      <a:pt x="210249" y="87387"/>
                    </a:moveTo>
                    <a:lnTo>
                      <a:pt x="210249" y="109030"/>
                    </a:lnTo>
                    <a:lnTo>
                      <a:pt x="182829" y="124815"/>
                    </a:lnTo>
                    <a:lnTo>
                      <a:pt x="162731" y="113098"/>
                    </a:lnTo>
                    <a:cubicBezTo>
                      <a:pt x="138061" y="124530"/>
                      <a:pt x="109884" y="125783"/>
                      <a:pt x="84295" y="116597"/>
                    </a:cubicBezTo>
                    <a:lnTo>
                      <a:pt x="84295" y="94954"/>
                    </a:lnTo>
                    <a:lnTo>
                      <a:pt x="96744" y="82668"/>
                    </a:lnTo>
                    <a:lnTo>
                      <a:pt x="84295" y="86085"/>
                    </a:lnTo>
                    <a:cubicBezTo>
                      <a:pt x="63807" y="91935"/>
                      <a:pt x="41830" y="89421"/>
                      <a:pt x="23189" y="79087"/>
                    </a:cubicBezTo>
                    <a:cubicBezTo>
                      <a:pt x="10903" y="72009"/>
                      <a:pt x="5208" y="64279"/>
                      <a:pt x="5208" y="56224"/>
                    </a:cubicBezTo>
                    <a:lnTo>
                      <a:pt x="5208" y="35231"/>
                    </a:lnTo>
                    <a:lnTo>
                      <a:pt x="7486" y="26037"/>
                    </a:lnTo>
                    <a:lnTo>
                      <a:pt x="0" y="21643"/>
                    </a:lnTo>
                    <a:lnTo>
                      <a:pt x="0" y="0"/>
                    </a:lnTo>
                    <a:lnTo>
                      <a:pt x="20260" y="11717"/>
                    </a:lnTo>
                    <a:cubicBezTo>
                      <a:pt x="11896" y="16713"/>
                      <a:pt x="6330" y="25313"/>
                      <a:pt x="5208" y="34987"/>
                    </a:cubicBezTo>
                    <a:lnTo>
                      <a:pt x="5208" y="34987"/>
                    </a:lnTo>
                    <a:cubicBezTo>
                      <a:pt x="5208" y="42717"/>
                      <a:pt x="11229" y="50284"/>
                      <a:pt x="23189" y="57200"/>
                    </a:cubicBezTo>
                    <a:cubicBezTo>
                      <a:pt x="49877" y="72578"/>
                      <a:pt x="76240" y="67534"/>
                      <a:pt x="100405" y="59722"/>
                    </a:cubicBezTo>
                    <a:cubicBezTo>
                      <a:pt x="122943" y="52400"/>
                      <a:pt x="139298" y="43449"/>
                      <a:pt x="152235" y="51586"/>
                    </a:cubicBezTo>
                    <a:cubicBezTo>
                      <a:pt x="160372" y="56224"/>
                      <a:pt x="157849" y="61919"/>
                      <a:pt x="148818" y="67127"/>
                    </a:cubicBezTo>
                    <a:cubicBezTo>
                      <a:pt x="136930" y="73636"/>
                      <a:pt x="122740" y="74474"/>
                      <a:pt x="110169" y="69405"/>
                    </a:cubicBezTo>
                    <a:lnTo>
                      <a:pt x="84295" y="95035"/>
                    </a:lnTo>
                    <a:cubicBezTo>
                      <a:pt x="88941" y="96841"/>
                      <a:pt x="93733" y="98257"/>
                      <a:pt x="98615" y="99266"/>
                    </a:cubicBezTo>
                    <a:cubicBezTo>
                      <a:pt x="120275" y="103408"/>
                      <a:pt x="142683" y="100706"/>
                      <a:pt x="162731" y="91536"/>
                    </a:cubicBezTo>
                    <a:lnTo>
                      <a:pt x="182991" y="10325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3" name="Freeform: Shape 932">
                <a:extLst>
                  <a:ext uri="{FF2B5EF4-FFF2-40B4-BE49-F238E27FC236}">
                    <a16:creationId xmlns:a16="http://schemas.microsoft.com/office/drawing/2014/main" id="{BB85F2F0-2986-9BAD-6BAB-20E80EF713F7}"/>
                  </a:ext>
                </a:extLst>
              </p:cNvPr>
              <p:cNvSpPr/>
              <p:nvPr/>
            </p:nvSpPr>
            <p:spPr>
              <a:xfrm>
                <a:off x="7190294" y="4279368"/>
                <a:ext cx="205204" cy="98859"/>
              </a:xfrm>
              <a:custGeom>
                <a:avLst/>
                <a:gdLst>
                  <a:gd name="connsiteX0" fmla="*/ 0 w 205204"/>
                  <a:gd name="connsiteY0" fmla="*/ 8950 h 98859"/>
                  <a:gd name="connsiteX1" fmla="*/ 0 w 205204"/>
                  <a:gd name="connsiteY1" fmla="*/ 8950 h 98859"/>
                  <a:gd name="connsiteX2" fmla="*/ 17982 w 205204"/>
                  <a:gd name="connsiteY2" fmla="*/ 31163 h 98859"/>
                  <a:gd name="connsiteX3" fmla="*/ 95198 w 205204"/>
                  <a:gd name="connsiteY3" fmla="*/ 33685 h 98859"/>
                  <a:gd name="connsiteX4" fmla="*/ 147028 w 205204"/>
                  <a:gd name="connsiteY4" fmla="*/ 25549 h 98859"/>
                  <a:gd name="connsiteX5" fmla="*/ 143610 w 205204"/>
                  <a:gd name="connsiteY5" fmla="*/ 41090 h 98859"/>
                  <a:gd name="connsiteX6" fmla="*/ 104962 w 205204"/>
                  <a:gd name="connsiteY6" fmla="*/ 43368 h 98859"/>
                  <a:gd name="connsiteX7" fmla="*/ 79087 w 205204"/>
                  <a:gd name="connsiteY7" fmla="*/ 68998 h 98859"/>
                  <a:gd name="connsiteX8" fmla="*/ 93408 w 205204"/>
                  <a:gd name="connsiteY8" fmla="*/ 73229 h 98859"/>
                  <a:gd name="connsiteX9" fmla="*/ 157524 w 205204"/>
                  <a:gd name="connsiteY9" fmla="*/ 65499 h 98859"/>
                  <a:gd name="connsiteX10" fmla="*/ 177784 w 205204"/>
                  <a:gd name="connsiteY10" fmla="*/ 77216 h 98859"/>
                  <a:gd name="connsiteX11" fmla="*/ 205204 w 205204"/>
                  <a:gd name="connsiteY11" fmla="*/ 61431 h 98859"/>
                  <a:gd name="connsiteX12" fmla="*/ 205204 w 205204"/>
                  <a:gd name="connsiteY12" fmla="*/ 83074 h 98859"/>
                  <a:gd name="connsiteX13" fmla="*/ 177784 w 205204"/>
                  <a:gd name="connsiteY13" fmla="*/ 98859 h 98859"/>
                  <a:gd name="connsiteX14" fmla="*/ 157687 w 205204"/>
                  <a:gd name="connsiteY14" fmla="*/ 87061 h 98859"/>
                  <a:gd name="connsiteX15" fmla="*/ 79250 w 205204"/>
                  <a:gd name="connsiteY15" fmla="*/ 90560 h 98859"/>
                  <a:gd name="connsiteX16" fmla="*/ 79250 w 205204"/>
                  <a:gd name="connsiteY16" fmla="*/ 68917 h 98859"/>
                  <a:gd name="connsiteX17" fmla="*/ 91699 w 205204"/>
                  <a:gd name="connsiteY17" fmla="*/ 56630 h 98859"/>
                  <a:gd name="connsiteX18" fmla="*/ 79250 w 205204"/>
                  <a:gd name="connsiteY18" fmla="*/ 60048 h 98859"/>
                  <a:gd name="connsiteX19" fmla="*/ 18145 w 205204"/>
                  <a:gd name="connsiteY19" fmla="*/ 53050 h 98859"/>
                  <a:gd name="connsiteX20" fmla="*/ 163 w 205204"/>
                  <a:gd name="connsiteY20" fmla="*/ 30187 h 98859"/>
                  <a:gd name="connsiteX21" fmla="*/ 163 w 205204"/>
                  <a:gd name="connsiteY21" fmla="*/ 9194 h 98859"/>
                  <a:gd name="connsiteX22" fmla="*/ 2441 w 205204"/>
                  <a:gd name="connsiteY22" fmla="*/ 0 h 9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5204" h="98859">
                    <a:moveTo>
                      <a:pt x="0" y="8950"/>
                    </a:moveTo>
                    <a:lnTo>
                      <a:pt x="0" y="8950"/>
                    </a:lnTo>
                    <a:cubicBezTo>
                      <a:pt x="0" y="16680"/>
                      <a:pt x="6021" y="24247"/>
                      <a:pt x="17982" y="31163"/>
                    </a:cubicBezTo>
                    <a:cubicBezTo>
                      <a:pt x="44670" y="46541"/>
                      <a:pt x="71032" y="41497"/>
                      <a:pt x="95198" y="33685"/>
                    </a:cubicBezTo>
                    <a:cubicBezTo>
                      <a:pt x="117736" y="26362"/>
                      <a:pt x="134091" y="17412"/>
                      <a:pt x="147028" y="25549"/>
                    </a:cubicBezTo>
                    <a:cubicBezTo>
                      <a:pt x="155164" y="30187"/>
                      <a:pt x="152642" y="35882"/>
                      <a:pt x="143610" y="41090"/>
                    </a:cubicBezTo>
                    <a:cubicBezTo>
                      <a:pt x="131723" y="47599"/>
                      <a:pt x="117533" y="48437"/>
                      <a:pt x="104962" y="43368"/>
                    </a:cubicBezTo>
                    <a:lnTo>
                      <a:pt x="79087" y="68998"/>
                    </a:lnTo>
                    <a:cubicBezTo>
                      <a:pt x="83734" y="70804"/>
                      <a:pt x="88526" y="72220"/>
                      <a:pt x="93408" y="73229"/>
                    </a:cubicBezTo>
                    <a:cubicBezTo>
                      <a:pt x="115067" y="77371"/>
                      <a:pt x="137475" y="74669"/>
                      <a:pt x="157524" y="65499"/>
                    </a:cubicBezTo>
                    <a:lnTo>
                      <a:pt x="177784" y="77216"/>
                    </a:lnTo>
                    <a:lnTo>
                      <a:pt x="205204" y="61431"/>
                    </a:lnTo>
                    <a:lnTo>
                      <a:pt x="205204" y="83074"/>
                    </a:lnTo>
                    <a:lnTo>
                      <a:pt x="177784" y="98859"/>
                    </a:lnTo>
                    <a:lnTo>
                      <a:pt x="157687" y="87061"/>
                    </a:lnTo>
                    <a:cubicBezTo>
                      <a:pt x="133017" y="98493"/>
                      <a:pt x="104840" y="99746"/>
                      <a:pt x="79250" y="90560"/>
                    </a:cubicBezTo>
                    <a:lnTo>
                      <a:pt x="79250" y="68917"/>
                    </a:lnTo>
                    <a:lnTo>
                      <a:pt x="91699" y="56630"/>
                    </a:lnTo>
                    <a:lnTo>
                      <a:pt x="79250" y="60048"/>
                    </a:lnTo>
                    <a:cubicBezTo>
                      <a:pt x="58762" y="65898"/>
                      <a:pt x="36785" y="63384"/>
                      <a:pt x="18145" y="53050"/>
                    </a:cubicBezTo>
                    <a:cubicBezTo>
                      <a:pt x="5858" y="45972"/>
                      <a:pt x="163" y="38242"/>
                      <a:pt x="163" y="30187"/>
                    </a:cubicBezTo>
                    <a:lnTo>
                      <a:pt x="163" y="9194"/>
                    </a:lnTo>
                    <a:lnTo>
                      <a:pt x="2441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4" name="Freeform: Shape 933">
                <a:extLst>
                  <a:ext uri="{FF2B5EF4-FFF2-40B4-BE49-F238E27FC236}">
                    <a16:creationId xmlns:a16="http://schemas.microsoft.com/office/drawing/2014/main" id="{AEE69508-7943-D2FB-7BA7-239A2B05963B}"/>
                  </a:ext>
                </a:extLst>
              </p:cNvPr>
              <p:cNvSpPr/>
              <p:nvPr/>
            </p:nvSpPr>
            <p:spPr>
              <a:xfrm>
                <a:off x="7185249" y="4253331"/>
                <a:ext cx="20341" cy="26037"/>
              </a:xfrm>
              <a:custGeom>
                <a:avLst/>
                <a:gdLst>
                  <a:gd name="connsiteX0" fmla="*/ 0 w 20341"/>
                  <a:gd name="connsiteY0" fmla="*/ 0 h 26037"/>
                  <a:gd name="connsiteX1" fmla="*/ 0 w 20341"/>
                  <a:gd name="connsiteY1" fmla="*/ 21643 h 26037"/>
                  <a:gd name="connsiteX2" fmla="*/ 7486 w 20341"/>
                  <a:gd name="connsiteY2" fmla="*/ 26037 h 26037"/>
                  <a:gd name="connsiteX3" fmla="*/ 7486 w 20341"/>
                  <a:gd name="connsiteY3" fmla="*/ 26037 h 26037"/>
                  <a:gd name="connsiteX4" fmla="*/ 20341 w 20341"/>
                  <a:gd name="connsiteY4" fmla="*/ 11717 h 26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26037">
                    <a:moveTo>
                      <a:pt x="0" y="0"/>
                    </a:moveTo>
                    <a:lnTo>
                      <a:pt x="0" y="21643"/>
                    </a:lnTo>
                    <a:lnTo>
                      <a:pt x="7486" y="26037"/>
                    </a:lnTo>
                    <a:lnTo>
                      <a:pt x="7486" y="26037"/>
                    </a:lnTo>
                    <a:cubicBezTo>
                      <a:pt x="10700" y="20399"/>
                      <a:pt x="15085" y="15517"/>
                      <a:pt x="20341" y="11717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5" name="Freeform: Shape 934">
                <a:extLst>
                  <a:ext uri="{FF2B5EF4-FFF2-40B4-BE49-F238E27FC236}">
                    <a16:creationId xmlns:a16="http://schemas.microsoft.com/office/drawing/2014/main" id="{FE735734-0B3A-926E-FE3A-ACA30E0C0EA1}"/>
                  </a:ext>
                </a:extLst>
              </p:cNvPr>
              <p:cNvSpPr/>
              <p:nvPr/>
            </p:nvSpPr>
            <p:spPr>
              <a:xfrm>
                <a:off x="7375238" y="4307927"/>
                <a:ext cx="15707" cy="28966"/>
              </a:xfrm>
              <a:custGeom>
                <a:avLst/>
                <a:gdLst>
                  <a:gd name="connsiteX0" fmla="*/ 15704 w 15707"/>
                  <a:gd name="connsiteY0" fmla="*/ 18633 h 28966"/>
                  <a:gd name="connsiteX1" fmla="*/ 13669 w 15707"/>
                  <a:gd name="connsiteY1" fmla="*/ 28966 h 28966"/>
                  <a:gd name="connsiteX2" fmla="*/ 0 w 15707"/>
                  <a:gd name="connsiteY2" fmla="*/ 20830 h 28966"/>
                  <a:gd name="connsiteX3" fmla="*/ 15541 w 15707"/>
                  <a:gd name="connsiteY3" fmla="*/ 0 h 28966"/>
                  <a:gd name="connsiteX4" fmla="*/ 15704 w 15707"/>
                  <a:gd name="connsiteY4" fmla="*/ 18633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07" h="28966">
                    <a:moveTo>
                      <a:pt x="15704" y="18633"/>
                    </a:moveTo>
                    <a:cubicBezTo>
                      <a:pt x="15769" y="22180"/>
                      <a:pt x="15077" y="25704"/>
                      <a:pt x="13669" y="28966"/>
                    </a:cubicBezTo>
                    <a:lnTo>
                      <a:pt x="0" y="20830"/>
                    </a:lnTo>
                    <a:cubicBezTo>
                      <a:pt x="8413" y="17014"/>
                      <a:pt x="14272" y="9146"/>
                      <a:pt x="15541" y="0"/>
                    </a:cubicBezTo>
                    <a:cubicBezTo>
                      <a:pt x="15622" y="6184"/>
                      <a:pt x="15704" y="18063"/>
                      <a:pt x="15704" y="1863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6" name="Freeform: Shape 935">
                <a:extLst>
                  <a:ext uri="{FF2B5EF4-FFF2-40B4-BE49-F238E27FC236}">
                    <a16:creationId xmlns:a16="http://schemas.microsoft.com/office/drawing/2014/main" id="{8A9873B9-5719-84AA-06A9-A76222936997}"/>
                  </a:ext>
                </a:extLst>
              </p:cNvPr>
              <p:cNvSpPr/>
              <p:nvPr/>
            </p:nvSpPr>
            <p:spPr>
              <a:xfrm>
                <a:off x="7375238" y="4307927"/>
                <a:ext cx="15707" cy="28966"/>
              </a:xfrm>
              <a:custGeom>
                <a:avLst/>
                <a:gdLst>
                  <a:gd name="connsiteX0" fmla="*/ 15704 w 15707"/>
                  <a:gd name="connsiteY0" fmla="*/ 18633 h 28966"/>
                  <a:gd name="connsiteX1" fmla="*/ 13669 w 15707"/>
                  <a:gd name="connsiteY1" fmla="*/ 28966 h 28966"/>
                  <a:gd name="connsiteX2" fmla="*/ 0 w 15707"/>
                  <a:gd name="connsiteY2" fmla="*/ 20830 h 28966"/>
                  <a:gd name="connsiteX3" fmla="*/ 15541 w 15707"/>
                  <a:gd name="connsiteY3" fmla="*/ 0 h 28966"/>
                  <a:gd name="connsiteX4" fmla="*/ 15704 w 15707"/>
                  <a:gd name="connsiteY4" fmla="*/ 18633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07" h="28966">
                    <a:moveTo>
                      <a:pt x="15704" y="18633"/>
                    </a:moveTo>
                    <a:cubicBezTo>
                      <a:pt x="15769" y="22180"/>
                      <a:pt x="15077" y="25704"/>
                      <a:pt x="13669" y="28966"/>
                    </a:cubicBezTo>
                    <a:lnTo>
                      <a:pt x="0" y="20830"/>
                    </a:lnTo>
                    <a:cubicBezTo>
                      <a:pt x="8413" y="17014"/>
                      <a:pt x="14272" y="9146"/>
                      <a:pt x="15541" y="0"/>
                    </a:cubicBezTo>
                    <a:cubicBezTo>
                      <a:pt x="15622" y="6184"/>
                      <a:pt x="15704" y="18063"/>
                      <a:pt x="15704" y="186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7" name="Freeform: Shape 936">
                <a:extLst>
                  <a:ext uri="{FF2B5EF4-FFF2-40B4-BE49-F238E27FC236}">
                    <a16:creationId xmlns:a16="http://schemas.microsoft.com/office/drawing/2014/main" id="{EA318C4E-19BF-D85E-7717-5A27CE97C922}"/>
                  </a:ext>
                </a:extLst>
              </p:cNvPr>
              <p:cNvSpPr/>
              <p:nvPr/>
            </p:nvSpPr>
            <p:spPr>
              <a:xfrm>
                <a:off x="7185656" y="4237058"/>
                <a:ext cx="210411" cy="119444"/>
              </a:xfrm>
              <a:custGeom>
                <a:avLst/>
                <a:gdLst>
                  <a:gd name="connsiteX0" fmla="*/ 205286 w 210411"/>
                  <a:gd name="connsiteY0" fmla="*/ 101056 h 119444"/>
                  <a:gd name="connsiteX1" fmla="*/ 189582 w 210411"/>
                  <a:gd name="connsiteY1" fmla="*/ 91943 h 119444"/>
                  <a:gd name="connsiteX2" fmla="*/ 205286 w 210411"/>
                  <a:gd name="connsiteY2" fmla="*/ 67940 h 119444"/>
                  <a:gd name="connsiteX3" fmla="*/ 205286 w 210411"/>
                  <a:gd name="connsiteY3" fmla="*/ 65825 h 119444"/>
                  <a:gd name="connsiteX4" fmla="*/ 187792 w 210411"/>
                  <a:gd name="connsiteY4" fmla="*/ 44588 h 119444"/>
                  <a:gd name="connsiteX5" fmla="*/ 187792 w 210411"/>
                  <a:gd name="connsiteY5" fmla="*/ 44588 h 119444"/>
                  <a:gd name="connsiteX6" fmla="*/ 151340 w 210411"/>
                  <a:gd name="connsiteY6" fmla="*/ 35069 h 119444"/>
                  <a:gd name="connsiteX7" fmla="*/ 147842 w 210411"/>
                  <a:gd name="connsiteY7" fmla="*/ 35069 h 119444"/>
                  <a:gd name="connsiteX8" fmla="*/ 144587 w 210411"/>
                  <a:gd name="connsiteY8" fmla="*/ 35069 h 119444"/>
                  <a:gd name="connsiteX9" fmla="*/ 141739 w 210411"/>
                  <a:gd name="connsiteY9" fmla="*/ 35069 h 119444"/>
                  <a:gd name="connsiteX10" fmla="*/ 140600 w 210411"/>
                  <a:gd name="connsiteY10" fmla="*/ 35069 h 119444"/>
                  <a:gd name="connsiteX11" fmla="*/ 138485 w 210411"/>
                  <a:gd name="connsiteY11" fmla="*/ 35069 h 119444"/>
                  <a:gd name="connsiteX12" fmla="*/ 120747 w 210411"/>
                  <a:gd name="connsiteY12" fmla="*/ 38730 h 119444"/>
                  <a:gd name="connsiteX13" fmla="*/ 112610 w 210411"/>
                  <a:gd name="connsiteY13" fmla="*/ 41171 h 119444"/>
                  <a:gd name="connsiteX14" fmla="*/ 101138 w 210411"/>
                  <a:gd name="connsiteY14" fmla="*/ 44914 h 119444"/>
                  <a:gd name="connsiteX15" fmla="*/ 96825 w 210411"/>
                  <a:gd name="connsiteY15" fmla="*/ 46379 h 119444"/>
                  <a:gd name="connsiteX16" fmla="*/ 72416 w 210411"/>
                  <a:gd name="connsiteY16" fmla="*/ 53295 h 119444"/>
                  <a:gd name="connsiteX17" fmla="*/ 62001 w 210411"/>
                  <a:gd name="connsiteY17" fmla="*/ 53295 h 119444"/>
                  <a:gd name="connsiteX18" fmla="*/ 57037 w 210411"/>
                  <a:gd name="connsiteY18" fmla="*/ 51261 h 119444"/>
                  <a:gd name="connsiteX19" fmla="*/ 61512 w 210411"/>
                  <a:gd name="connsiteY19" fmla="*/ 35720 h 119444"/>
                  <a:gd name="connsiteX20" fmla="*/ 96744 w 210411"/>
                  <a:gd name="connsiteY20" fmla="*/ 32058 h 119444"/>
                  <a:gd name="connsiteX21" fmla="*/ 121154 w 210411"/>
                  <a:gd name="connsiteY21" fmla="*/ 7648 h 119444"/>
                  <a:gd name="connsiteX22" fmla="*/ 47924 w 210411"/>
                  <a:gd name="connsiteY22" fmla="*/ 11717 h 119444"/>
                  <a:gd name="connsiteX23" fmla="*/ 27583 w 210411"/>
                  <a:gd name="connsiteY23" fmla="*/ 0 h 119444"/>
                  <a:gd name="connsiteX24" fmla="*/ 0 w 210411"/>
                  <a:gd name="connsiteY24" fmla="*/ 16273 h 119444"/>
                  <a:gd name="connsiteX25" fmla="*/ 20260 w 210411"/>
                  <a:gd name="connsiteY25" fmla="*/ 27908 h 119444"/>
                  <a:gd name="connsiteX26" fmla="*/ 5208 w 210411"/>
                  <a:gd name="connsiteY26" fmla="*/ 51179 h 119444"/>
                  <a:gd name="connsiteX27" fmla="*/ 5208 w 210411"/>
                  <a:gd name="connsiteY27" fmla="*/ 51179 h 119444"/>
                  <a:gd name="connsiteX28" fmla="*/ 23189 w 210411"/>
                  <a:gd name="connsiteY28" fmla="*/ 73392 h 119444"/>
                  <a:gd name="connsiteX29" fmla="*/ 100405 w 210411"/>
                  <a:gd name="connsiteY29" fmla="*/ 75914 h 119444"/>
                  <a:gd name="connsiteX30" fmla="*/ 152235 w 210411"/>
                  <a:gd name="connsiteY30" fmla="*/ 67778 h 119444"/>
                  <a:gd name="connsiteX31" fmla="*/ 148818 w 210411"/>
                  <a:gd name="connsiteY31" fmla="*/ 83318 h 119444"/>
                  <a:gd name="connsiteX32" fmla="*/ 110169 w 210411"/>
                  <a:gd name="connsiteY32" fmla="*/ 85515 h 119444"/>
                  <a:gd name="connsiteX33" fmla="*/ 84295 w 210411"/>
                  <a:gd name="connsiteY33" fmla="*/ 111308 h 119444"/>
                  <a:gd name="connsiteX34" fmla="*/ 123594 w 210411"/>
                  <a:gd name="connsiteY34" fmla="*/ 117329 h 119444"/>
                  <a:gd name="connsiteX35" fmla="*/ 162731 w 210411"/>
                  <a:gd name="connsiteY35" fmla="*/ 107728 h 119444"/>
                  <a:gd name="connsiteX36" fmla="*/ 183073 w 210411"/>
                  <a:gd name="connsiteY36" fmla="*/ 119445 h 119444"/>
                  <a:gd name="connsiteX37" fmla="*/ 210412 w 210411"/>
                  <a:gd name="connsiteY37" fmla="*/ 103660 h 119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10411" h="119444">
                    <a:moveTo>
                      <a:pt x="205286" y="101056"/>
                    </a:moveTo>
                    <a:lnTo>
                      <a:pt x="189582" y="91943"/>
                    </a:lnTo>
                    <a:cubicBezTo>
                      <a:pt x="199037" y="87671"/>
                      <a:pt x="205164" y="78314"/>
                      <a:pt x="205286" y="67940"/>
                    </a:cubicBezTo>
                    <a:cubicBezTo>
                      <a:pt x="205335" y="67232"/>
                      <a:pt x="205335" y="66533"/>
                      <a:pt x="205286" y="65825"/>
                    </a:cubicBezTo>
                    <a:cubicBezTo>
                      <a:pt x="204635" y="58339"/>
                      <a:pt x="199102" y="51098"/>
                      <a:pt x="187792" y="44588"/>
                    </a:cubicBezTo>
                    <a:lnTo>
                      <a:pt x="187792" y="44588"/>
                    </a:lnTo>
                    <a:cubicBezTo>
                      <a:pt x="176702" y="38242"/>
                      <a:pt x="164123" y="34955"/>
                      <a:pt x="151340" y="35069"/>
                    </a:cubicBezTo>
                    <a:lnTo>
                      <a:pt x="147842" y="35069"/>
                    </a:lnTo>
                    <a:lnTo>
                      <a:pt x="144587" y="35069"/>
                    </a:lnTo>
                    <a:lnTo>
                      <a:pt x="141739" y="35069"/>
                    </a:lnTo>
                    <a:lnTo>
                      <a:pt x="140600" y="35069"/>
                    </a:lnTo>
                    <a:lnTo>
                      <a:pt x="138485" y="35069"/>
                    </a:lnTo>
                    <a:cubicBezTo>
                      <a:pt x="132496" y="35890"/>
                      <a:pt x="126572" y="37111"/>
                      <a:pt x="120747" y="38730"/>
                    </a:cubicBezTo>
                    <a:cubicBezTo>
                      <a:pt x="117980" y="39462"/>
                      <a:pt x="115133" y="40276"/>
                      <a:pt x="112610" y="41171"/>
                    </a:cubicBezTo>
                    <a:lnTo>
                      <a:pt x="101138" y="44914"/>
                    </a:lnTo>
                    <a:lnTo>
                      <a:pt x="96825" y="46379"/>
                    </a:lnTo>
                    <a:cubicBezTo>
                      <a:pt x="88925" y="49446"/>
                      <a:pt x="80747" y="51757"/>
                      <a:pt x="72416" y="53295"/>
                    </a:cubicBezTo>
                    <a:cubicBezTo>
                      <a:pt x="68982" y="54043"/>
                      <a:pt x="65434" y="54043"/>
                      <a:pt x="62001" y="53295"/>
                    </a:cubicBezTo>
                    <a:cubicBezTo>
                      <a:pt x="60276" y="52806"/>
                      <a:pt x="58608" y="52123"/>
                      <a:pt x="57037" y="51261"/>
                    </a:cubicBezTo>
                    <a:cubicBezTo>
                      <a:pt x="50935" y="47762"/>
                      <a:pt x="50040" y="42391"/>
                      <a:pt x="61512" y="35720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49"/>
                      <a:pt x="71024" y="1497"/>
                      <a:pt x="47924" y="11717"/>
                    </a:cubicBezTo>
                    <a:lnTo>
                      <a:pt x="27583" y="0"/>
                    </a:lnTo>
                    <a:lnTo>
                      <a:pt x="0" y="16273"/>
                    </a:lnTo>
                    <a:lnTo>
                      <a:pt x="20260" y="27908"/>
                    </a:lnTo>
                    <a:cubicBezTo>
                      <a:pt x="10334" y="35557"/>
                      <a:pt x="5045" y="43531"/>
                      <a:pt x="5208" y="51179"/>
                    </a:cubicBezTo>
                    <a:lnTo>
                      <a:pt x="5208" y="51179"/>
                    </a:lnTo>
                    <a:cubicBezTo>
                      <a:pt x="5208" y="59316"/>
                      <a:pt x="11147" y="66476"/>
                      <a:pt x="23189" y="73392"/>
                    </a:cubicBezTo>
                    <a:cubicBezTo>
                      <a:pt x="49877" y="88851"/>
                      <a:pt x="76240" y="83725"/>
                      <a:pt x="100405" y="75914"/>
                    </a:cubicBezTo>
                    <a:cubicBezTo>
                      <a:pt x="122862" y="68591"/>
                      <a:pt x="139217" y="59641"/>
                      <a:pt x="152235" y="67778"/>
                    </a:cubicBezTo>
                    <a:cubicBezTo>
                      <a:pt x="160372" y="72415"/>
                      <a:pt x="157850" y="78111"/>
                      <a:pt x="148818" y="83318"/>
                    </a:cubicBezTo>
                    <a:cubicBezTo>
                      <a:pt x="136939" y="89893"/>
                      <a:pt x="122716" y="90707"/>
                      <a:pt x="110169" y="85515"/>
                    </a:cubicBezTo>
                    <a:lnTo>
                      <a:pt x="84295" y="111308"/>
                    </a:lnTo>
                    <a:cubicBezTo>
                      <a:pt x="96833" y="116019"/>
                      <a:pt x="110218" y="118070"/>
                      <a:pt x="123594" y="117329"/>
                    </a:cubicBezTo>
                    <a:cubicBezTo>
                      <a:pt x="137101" y="116442"/>
                      <a:pt x="150348" y="113196"/>
                      <a:pt x="162731" y="107728"/>
                    </a:cubicBezTo>
                    <a:lnTo>
                      <a:pt x="183073" y="119445"/>
                    </a:lnTo>
                    <a:lnTo>
                      <a:pt x="210412" y="10366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8" name="Freeform: Shape 937">
                <a:extLst>
                  <a:ext uri="{FF2B5EF4-FFF2-40B4-BE49-F238E27FC236}">
                    <a16:creationId xmlns:a16="http://schemas.microsoft.com/office/drawing/2014/main" id="{85B2AF2C-B325-3018-9A82-5D834A20DB49}"/>
                  </a:ext>
                </a:extLst>
              </p:cNvPr>
              <p:cNvSpPr/>
              <p:nvPr/>
            </p:nvSpPr>
            <p:spPr>
              <a:xfrm>
                <a:off x="7185656" y="4237058"/>
                <a:ext cx="210411" cy="119444"/>
              </a:xfrm>
              <a:custGeom>
                <a:avLst/>
                <a:gdLst>
                  <a:gd name="connsiteX0" fmla="*/ 205286 w 210411"/>
                  <a:gd name="connsiteY0" fmla="*/ 101056 h 119444"/>
                  <a:gd name="connsiteX1" fmla="*/ 189582 w 210411"/>
                  <a:gd name="connsiteY1" fmla="*/ 91943 h 119444"/>
                  <a:gd name="connsiteX2" fmla="*/ 205286 w 210411"/>
                  <a:gd name="connsiteY2" fmla="*/ 67940 h 119444"/>
                  <a:gd name="connsiteX3" fmla="*/ 205286 w 210411"/>
                  <a:gd name="connsiteY3" fmla="*/ 65825 h 119444"/>
                  <a:gd name="connsiteX4" fmla="*/ 187792 w 210411"/>
                  <a:gd name="connsiteY4" fmla="*/ 44588 h 119444"/>
                  <a:gd name="connsiteX5" fmla="*/ 187792 w 210411"/>
                  <a:gd name="connsiteY5" fmla="*/ 44588 h 119444"/>
                  <a:gd name="connsiteX6" fmla="*/ 151340 w 210411"/>
                  <a:gd name="connsiteY6" fmla="*/ 35069 h 119444"/>
                  <a:gd name="connsiteX7" fmla="*/ 147842 w 210411"/>
                  <a:gd name="connsiteY7" fmla="*/ 35069 h 119444"/>
                  <a:gd name="connsiteX8" fmla="*/ 144587 w 210411"/>
                  <a:gd name="connsiteY8" fmla="*/ 35069 h 119444"/>
                  <a:gd name="connsiteX9" fmla="*/ 141739 w 210411"/>
                  <a:gd name="connsiteY9" fmla="*/ 35069 h 119444"/>
                  <a:gd name="connsiteX10" fmla="*/ 140600 w 210411"/>
                  <a:gd name="connsiteY10" fmla="*/ 35069 h 119444"/>
                  <a:gd name="connsiteX11" fmla="*/ 138485 w 210411"/>
                  <a:gd name="connsiteY11" fmla="*/ 35069 h 119444"/>
                  <a:gd name="connsiteX12" fmla="*/ 120747 w 210411"/>
                  <a:gd name="connsiteY12" fmla="*/ 38730 h 119444"/>
                  <a:gd name="connsiteX13" fmla="*/ 112610 w 210411"/>
                  <a:gd name="connsiteY13" fmla="*/ 41171 h 119444"/>
                  <a:gd name="connsiteX14" fmla="*/ 101138 w 210411"/>
                  <a:gd name="connsiteY14" fmla="*/ 44914 h 119444"/>
                  <a:gd name="connsiteX15" fmla="*/ 96825 w 210411"/>
                  <a:gd name="connsiteY15" fmla="*/ 46379 h 119444"/>
                  <a:gd name="connsiteX16" fmla="*/ 72416 w 210411"/>
                  <a:gd name="connsiteY16" fmla="*/ 53295 h 119444"/>
                  <a:gd name="connsiteX17" fmla="*/ 62001 w 210411"/>
                  <a:gd name="connsiteY17" fmla="*/ 53295 h 119444"/>
                  <a:gd name="connsiteX18" fmla="*/ 57037 w 210411"/>
                  <a:gd name="connsiteY18" fmla="*/ 51261 h 119444"/>
                  <a:gd name="connsiteX19" fmla="*/ 61512 w 210411"/>
                  <a:gd name="connsiteY19" fmla="*/ 35720 h 119444"/>
                  <a:gd name="connsiteX20" fmla="*/ 96744 w 210411"/>
                  <a:gd name="connsiteY20" fmla="*/ 32058 h 119444"/>
                  <a:gd name="connsiteX21" fmla="*/ 121154 w 210411"/>
                  <a:gd name="connsiteY21" fmla="*/ 7648 h 119444"/>
                  <a:gd name="connsiteX22" fmla="*/ 47924 w 210411"/>
                  <a:gd name="connsiteY22" fmla="*/ 11717 h 119444"/>
                  <a:gd name="connsiteX23" fmla="*/ 27583 w 210411"/>
                  <a:gd name="connsiteY23" fmla="*/ 0 h 119444"/>
                  <a:gd name="connsiteX24" fmla="*/ 0 w 210411"/>
                  <a:gd name="connsiteY24" fmla="*/ 16273 h 119444"/>
                  <a:gd name="connsiteX25" fmla="*/ 20260 w 210411"/>
                  <a:gd name="connsiteY25" fmla="*/ 27908 h 119444"/>
                  <a:gd name="connsiteX26" fmla="*/ 5208 w 210411"/>
                  <a:gd name="connsiteY26" fmla="*/ 51179 h 119444"/>
                  <a:gd name="connsiteX27" fmla="*/ 5208 w 210411"/>
                  <a:gd name="connsiteY27" fmla="*/ 51179 h 119444"/>
                  <a:gd name="connsiteX28" fmla="*/ 23189 w 210411"/>
                  <a:gd name="connsiteY28" fmla="*/ 73392 h 119444"/>
                  <a:gd name="connsiteX29" fmla="*/ 100405 w 210411"/>
                  <a:gd name="connsiteY29" fmla="*/ 75914 h 119444"/>
                  <a:gd name="connsiteX30" fmla="*/ 152235 w 210411"/>
                  <a:gd name="connsiteY30" fmla="*/ 67778 h 119444"/>
                  <a:gd name="connsiteX31" fmla="*/ 148818 w 210411"/>
                  <a:gd name="connsiteY31" fmla="*/ 83318 h 119444"/>
                  <a:gd name="connsiteX32" fmla="*/ 110169 w 210411"/>
                  <a:gd name="connsiteY32" fmla="*/ 85515 h 119444"/>
                  <a:gd name="connsiteX33" fmla="*/ 84295 w 210411"/>
                  <a:gd name="connsiteY33" fmla="*/ 111308 h 119444"/>
                  <a:gd name="connsiteX34" fmla="*/ 123594 w 210411"/>
                  <a:gd name="connsiteY34" fmla="*/ 117329 h 119444"/>
                  <a:gd name="connsiteX35" fmla="*/ 162731 w 210411"/>
                  <a:gd name="connsiteY35" fmla="*/ 107728 h 119444"/>
                  <a:gd name="connsiteX36" fmla="*/ 183073 w 210411"/>
                  <a:gd name="connsiteY36" fmla="*/ 119445 h 119444"/>
                  <a:gd name="connsiteX37" fmla="*/ 210412 w 210411"/>
                  <a:gd name="connsiteY37" fmla="*/ 103660 h 119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10411" h="119444">
                    <a:moveTo>
                      <a:pt x="205286" y="101056"/>
                    </a:moveTo>
                    <a:lnTo>
                      <a:pt x="189582" y="91943"/>
                    </a:lnTo>
                    <a:cubicBezTo>
                      <a:pt x="199037" y="87671"/>
                      <a:pt x="205164" y="78314"/>
                      <a:pt x="205286" y="67940"/>
                    </a:cubicBezTo>
                    <a:cubicBezTo>
                      <a:pt x="205335" y="67232"/>
                      <a:pt x="205335" y="66533"/>
                      <a:pt x="205286" y="65825"/>
                    </a:cubicBezTo>
                    <a:cubicBezTo>
                      <a:pt x="204635" y="58339"/>
                      <a:pt x="199102" y="51098"/>
                      <a:pt x="187792" y="44588"/>
                    </a:cubicBezTo>
                    <a:lnTo>
                      <a:pt x="187792" y="44588"/>
                    </a:lnTo>
                    <a:cubicBezTo>
                      <a:pt x="176702" y="38242"/>
                      <a:pt x="164123" y="34955"/>
                      <a:pt x="151340" y="35069"/>
                    </a:cubicBezTo>
                    <a:lnTo>
                      <a:pt x="147842" y="35069"/>
                    </a:lnTo>
                    <a:lnTo>
                      <a:pt x="144587" y="35069"/>
                    </a:lnTo>
                    <a:lnTo>
                      <a:pt x="141739" y="35069"/>
                    </a:lnTo>
                    <a:lnTo>
                      <a:pt x="140600" y="35069"/>
                    </a:lnTo>
                    <a:lnTo>
                      <a:pt x="138485" y="35069"/>
                    </a:lnTo>
                    <a:cubicBezTo>
                      <a:pt x="132496" y="35890"/>
                      <a:pt x="126572" y="37111"/>
                      <a:pt x="120747" y="38730"/>
                    </a:cubicBezTo>
                    <a:cubicBezTo>
                      <a:pt x="117980" y="39462"/>
                      <a:pt x="115133" y="40276"/>
                      <a:pt x="112610" y="41171"/>
                    </a:cubicBezTo>
                    <a:lnTo>
                      <a:pt x="101138" y="44914"/>
                    </a:lnTo>
                    <a:lnTo>
                      <a:pt x="96825" y="46379"/>
                    </a:lnTo>
                    <a:cubicBezTo>
                      <a:pt x="88925" y="49446"/>
                      <a:pt x="80747" y="51757"/>
                      <a:pt x="72416" y="53295"/>
                    </a:cubicBezTo>
                    <a:cubicBezTo>
                      <a:pt x="68982" y="54043"/>
                      <a:pt x="65434" y="54043"/>
                      <a:pt x="62001" y="53295"/>
                    </a:cubicBezTo>
                    <a:cubicBezTo>
                      <a:pt x="60276" y="52806"/>
                      <a:pt x="58608" y="52123"/>
                      <a:pt x="57037" y="51261"/>
                    </a:cubicBezTo>
                    <a:cubicBezTo>
                      <a:pt x="50935" y="47762"/>
                      <a:pt x="50040" y="42391"/>
                      <a:pt x="61512" y="35720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49"/>
                      <a:pt x="71024" y="1497"/>
                      <a:pt x="47924" y="11717"/>
                    </a:cubicBezTo>
                    <a:lnTo>
                      <a:pt x="27583" y="0"/>
                    </a:lnTo>
                    <a:lnTo>
                      <a:pt x="0" y="16273"/>
                    </a:lnTo>
                    <a:lnTo>
                      <a:pt x="20260" y="27908"/>
                    </a:lnTo>
                    <a:cubicBezTo>
                      <a:pt x="10334" y="35557"/>
                      <a:pt x="5045" y="43531"/>
                      <a:pt x="5208" y="51179"/>
                    </a:cubicBezTo>
                    <a:lnTo>
                      <a:pt x="5208" y="51179"/>
                    </a:lnTo>
                    <a:cubicBezTo>
                      <a:pt x="5208" y="59316"/>
                      <a:pt x="11147" y="66476"/>
                      <a:pt x="23189" y="73392"/>
                    </a:cubicBezTo>
                    <a:cubicBezTo>
                      <a:pt x="49877" y="88851"/>
                      <a:pt x="76240" y="83725"/>
                      <a:pt x="100405" y="75914"/>
                    </a:cubicBezTo>
                    <a:cubicBezTo>
                      <a:pt x="122862" y="68591"/>
                      <a:pt x="139217" y="59641"/>
                      <a:pt x="152235" y="67778"/>
                    </a:cubicBezTo>
                    <a:cubicBezTo>
                      <a:pt x="160372" y="72415"/>
                      <a:pt x="157850" y="78111"/>
                      <a:pt x="148818" y="83318"/>
                    </a:cubicBezTo>
                    <a:cubicBezTo>
                      <a:pt x="136939" y="89893"/>
                      <a:pt x="122716" y="90707"/>
                      <a:pt x="110169" y="85515"/>
                    </a:cubicBezTo>
                    <a:lnTo>
                      <a:pt x="84295" y="111308"/>
                    </a:lnTo>
                    <a:cubicBezTo>
                      <a:pt x="96833" y="116019"/>
                      <a:pt x="110218" y="118070"/>
                      <a:pt x="123594" y="117329"/>
                    </a:cubicBezTo>
                    <a:cubicBezTo>
                      <a:pt x="137101" y="116442"/>
                      <a:pt x="150348" y="113196"/>
                      <a:pt x="162731" y="107728"/>
                    </a:cubicBezTo>
                    <a:lnTo>
                      <a:pt x="183073" y="119445"/>
                    </a:lnTo>
                    <a:lnTo>
                      <a:pt x="210412" y="103660"/>
                    </a:ln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9" name="Freeform: Shape 938">
                <a:extLst>
                  <a:ext uri="{FF2B5EF4-FFF2-40B4-BE49-F238E27FC236}">
                    <a16:creationId xmlns:a16="http://schemas.microsoft.com/office/drawing/2014/main" id="{4940AC00-D8BF-2522-687A-994CAFE1AE9C}"/>
                  </a:ext>
                </a:extLst>
              </p:cNvPr>
              <p:cNvSpPr/>
              <p:nvPr/>
            </p:nvSpPr>
            <p:spPr>
              <a:xfrm>
                <a:off x="7347818" y="4344786"/>
                <a:ext cx="20341" cy="33359"/>
              </a:xfrm>
              <a:custGeom>
                <a:avLst/>
                <a:gdLst>
                  <a:gd name="connsiteX0" fmla="*/ 0 w 20341"/>
                  <a:gd name="connsiteY0" fmla="*/ 0 h 33359"/>
                  <a:gd name="connsiteX1" fmla="*/ 0 w 20341"/>
                  <a:gd name="connsiteY1" fmla="*/ 21643 h 33359"/>
                  <a:gd name="connsiteX2" fmla="*/ 20341 w 20341"/>
                  <a:gd name="connsiteY2" fmla="*/ 33360 h 33359"/>
                  <a:gd name="connsiteX3" fmla="*/ 20341 w 20341"/>
                  <a:gd name="connsiteY3" fmla="*/ 11717 h 33359"/>
                  <a:gd name="connsiteX4" fmla="*/ 0 w 20341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341" y="33360"/>
                    </a:lnTo>
                    <a:lnTo>
                      <a:pt x="20341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0" name="Freeform: Shape 939">
                <a:extLst>
                  <a:ext uri="{FF2B5EF4-FFF2-40B4-BE49-F238E27FC236}">
                    <a16:creationId xmlns:a16="http://schemas.microsoft.com/office/drawing/2014/main" id="{E8FF0F92-3475-3D57-4EF0-EA1AB6D5BFD5}"/>
                  </a:ext>
                </a:extLst>
              </p:cNvPr>
              <p:cNvSpPr/>
              <p:nvPr/>
            </p:nvSpPr>
            <p:spPr>
              <a:xfrm>
                <a:off x="7347818" y="4344786"/>
                <a:ext cx="20341" cy="33359"/>
              </a:xfrm>
              <a:custGeom>
                <a:avLst/>
                <a:gdLst>
                  <a:gd name="connsiteX0" fmla="*/ 0 w 20341"/>
                  <a:gd name="connsiteY0" fmla="*/ 0 h 33359"/>
                  <a:gd name="connsiteX1" fmla="*/ 0 w 20341"/>
                  <a:gd name="connsiteY1" fmla="*/ 21643 h 33359"/>
                  <a:gd name="connsiteX2" fmla="*/ 20341 w 20341"/>
                  <a:gd name="connsiteY2" fmla="*/ 33360 h 33359"/>
                  <a:gd name="connsiteX3" fmla="*/ 20341 w 20341"/>
                  <a:gd name="connsiteY3" fmla="*/ 11717 h 33359"/>
                  <a:gd name="connsiteX4" fmla="*/ 0 w 20341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341" y="33360"/>
                    </a:lnTo>
                    <a:lnTo>
                      <a:pt x="20341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1" name="Freeform: Shape 940">
                <a:extLst>
                  <a:ext uri="{FF2B5EF4-FFF2-40B4-BE49-F238E27FC236}">
                    <a16:creationId xmlns:a16="http://schemas.microsoft.com/office/drawing/2014/main" id="{D0582713-A211-4EA9-DF84-299DE3E231DA}"/>
                  </a:ext>
                </a:extLst>
              </p:cNvPr>
              <p:cNvSpPr/>
              <p:nvPr/>
            </p:nvSpPr>
            <p:spPr>
              <a:xfrm>
                <a:off x="7185086" y="4237465"/>
                <a:ext cx="47924" cy="15947"/>
              </a:xfrm>
              <a:custGeom>
                <a:avLst/>
                <a:gdLst>
                  <a:gd name="connsiteX0" fmla="*/ 0 w 47924"/>
                  <a:gd name="connsiteY0" fmla="*/ 15948 h 15947"/>
                  <a:gd name="connsiteX1" fmla="*/ 27583 w 47924"/>
                  <a:gd name="connsiteY1" fmla="*/ 0 h 15947"/>
                  <a:gd name="connsiteX2" fmla="*/ 47924 w 47924"/>
                  <a:gd name="connsiteY2" fmla="*/ 11635 h 15947"/>
                  <a:gd name="connsiteX3" fmla="*/ 27746 w 47924"/>
                  <a:gd name="connsiteY3" fmla="*/ 3173 h 15947"/>
                  <a:gd name="connsiteX4" fmla="*/ 0 w 47924"/>
                  <a:gd name="connsiteY4" fmla="*/ 15948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4" h="15947">
                    <a:moveTo>
                      <a:pt x="0" y="15948"/>
                    </a:moveTo>
                    <a:lnTo>
                      <a:pt x="27583" y="0"/>
                    </a:lnTo>
                    <a:lnTo>
                      <a:pt x="47924" y="11635"/>
                    </a:lnTo>
                    <a:lnTo>
                      <a:pt x="27746" y="3173"/>
                    </a:lnTo>
                    <a:lnTo>
                      <a:pt x="0" y="1594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2" name="Freeform: Shape 941">
                <a:extLst>
                  <a:ext uri="{FF2B5EF4-FFF2-40B4-BE49-F238E27FC236}">
                    <a16:creationId xmlns:a16="http://schemas.microsoft.com/office/drawing/2014/main" id="{F03E1600-30B9-742F-B779-736FDE04FD6D}"/>
                  </a:ext>
                </a:extLst>
              </p:cNvPr>
              <p:cNvSpPr/>
              <p:nvPr/>
            </p:nvSpPr>
            <p:spPr>
              <a:xfrm>
                <a:off x="7246924" y="4245195"/>
                <a:ext cx="59641" cy="28071"/>
              </a:xfrm>
              <a:custGeom>
                <a:avLst/>
                <a:gdLst>
                  <a:gd name="connsiteX0" fmla="*/ 0 w 59641"/>
                  <a:gd name="connsiteY0" fmla="*/ 28071 h 28071"/>
                  <a:gd name="connsiteX1" fmla="*/ 35231 w 59641"/>
                  <a:gd name="connsiteY1" fmla="*/ 24410 h 28071"/>
                  <a:gd name="connsiteX2" fmla="*/ 59641 w 59641"/>
                  <a:gd name="connsiteY2" fmla="*/ 0 h 28071"/>
                  <a:gd name="connsiteX3" fmla="*/ 35231 w 59641"/>
                  <a:gd name="connsiteY3" fmla="*/ 22050 h 28071"/>
                  <a:gd name="connsiteX4" fmla="*/ 0 w 59641"/>
                  <a:gd name="connsiteY4" fmla="*/ 28071 h 2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41" h="28071">
                    <a:moveTo>
                      <a:pt x="0" y="28071"/>
                    </a:moveTo>
                    <a:cubicBezTo>
                      <a:pt x="10529" y="21424"/>
                      <a:pt x="23556" y="20073"/>
                      <a:pt x="35231" y="24410"/>
                    </a:cubicBezTo>
                    <a:lnTo>
                      <a:pt x="59641" y="0"/>
                    </a:lnTo>
                    <a:lnTo>
                      <a:pt x="35231" y="22050"/>
                    </a:lnTo>
                    <a:cubicBezTo>
                      <a:pt x="23230" y="17876"/>
                      <a:pt x="9935" y="20154"/>
                      <a:pt x="0" y="28071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3" name="Freeform: Shape 942">
                <a:extLst>
                  <a:ext uri="{FF2B5EF4-FFF2-40B4-BE49-F238E27FC236}">
                    <a16:creationId xmlns:a16="http://schemas.microsoft.com/office/drawing/2014/main" id="{4302D221-215A-BF45-C937-AD2B78DD69A7}"/>
                  </a:ext>
                </a:extLst>
              </p:cNvPr>
              <p:cNvSpPr/>
              <p:nvPr/>
            </p:nvSpPr>
            <p:spPr>
              <a:xfrm>
                <a:off x="7269381" y="4322899"/>
                <a:ext cx="39299" cy="31636"/>
              </a:xfrm>
              <a:custGeom>
                <a:avLst/>
                <a:gdLst>
                  <a:gd name="connsiteX0" fmla="*/ 0 w 39299"/>
                  <a:gd name="connsiteY0" fmla="*/ 25467 h 31636"/>
                  <a:gd name="connsiteX1" fmla="*/ 39300 w 39299"/>
                  <a:gd name="connsiteY1" fmla="*/ 31488 h 31636"/>
                  <a:gd name="connsiteX2" fmla="*/ 4068 w 39299"/>
                  <a:gd name="connsiteY2" fmla="*/ 24410 h 31636"/>
                  <a:gd name="connsiteX3" fmla="*/ 25874 w 39299"/>
                  <a:gd name="connsiteY3" fmla="*/ 0 h 3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9" h="31636">
                    <a:moveTo>
                      <a:pt x="0" y="25467"/>
                    </a:moveTo>
                    <a:cubicBezTo>
                      <a:pt x="12539" y="30178"/>
                      <a:pt x="25923" y="32229"/>
                      <a:pt x="39300" y="31488"/>
                    </a:cubicBezTo>
                    <a:cubicBezTo>
                      <a:pt x="27192" y="31570"/>
                      <a:pt x="15199" y="29161"/>
                      <a:pt x="4068" y="24410"/>
                    </a:cubicBezTo>
                    <a:lnTo>
                      <a:pt x="25874" y="0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4" name="Freeform: Shape 943">
                <a:extLst>
                  <a:ext uri="{FF2B5EF4-FFF2-40B4-BE49-F238E27FC236}">
                    <a16:creationId xmlns:a16="http://schemas.microsoft.com/office/drawing/2014/main" id="{D77C8B90-B482-6EC8-420E-0DA4E8DC1091}"/>
                  </a:ext>
                </a:extLst>
              </p:cNvPr>
              <p:cNvSpPr/>
              <p:nvPr/>
            </p:nvSpPr>
            <p:spPr>
              <a:xfrm>
                <a:off x="7347818" y="4340718"/>
                <a:ext cx="47680" cy="15784"/>
              </a:xfrm>
              <a:custGeom>
                <a:avLst/>
                <a:gdLst>
                  <a:gd name="connsiteX0" fmla="*/ 0 w 47680"/>
                  <a:gd name="connsiteY0" fmla="*/ 4068 h 15784"/>
                  <a:gd name="connsiteX1" fmla="*/ 20341 w 47680"/>
                  <a:gd name="connsiteY1" fmla="*/ 13263 h 15784"/>
                  <a:gd name="connsiteX2" fmla="*/ 47680 w 47680"/>
                  <a:gd name="connsiteY2" fmla="*/ 0 h 15784"/>
                  <a:gd name="connsiteX3" fmla="*/ 20341 w 47680"/>
                  <a:gd name="connsiteY3" fmla="*/ 15785 h 15784"/>
                  <a:gd name="connsiteX4" fmla="*/ 0 w 47680"/>
                  <a:gd name="connsiteY4" fmla="*/ 4068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80" h="15784">
                    <a:moveTo>
                      <a:pt x="0" y="4068"/>
                    </a:moveTo>
                    <a:lnTo>
                      <a:pt x="20341" y="13263"/>
                    </a:lnTo>
                    <a:lnTo>
                      <a:pt x="47680" y="0"/>
                    </a:lnTo>
                    <a:lnTo>
                      <a:pt x="20341" y="15785"/>
                    </a:lnTo>
                    <a:lnTo>
                      <a:pt x="0" y="406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5" name="Freeform: Shape 944">
                <a:extLst>
                  <a:ext uri="{FF2B5EF4-FFF2-40B4-BE49-F238E27FC236}">
                    <a16:creationId xmlns:a16="http://schemas.microsoft.com/office/drawing/2014/main" id="{2B3AFFB9-DFE8-F7D3-A195-FB14D1E3DA0B}"/>
                  </a:ext>
                </a:extLst>
              </p:cNvPr>
              <p:cNvSpPr/>
              <p:nvPr/>
            </p:nvSpPr>
            <p:spPr>
              <a:xfrm>
                <a:off x="7030573" y="4160656"/>
                <a:ext cx="259719" cy="145074"/>
              </a:xfrm>
              <a:custGeom>
                <a:avLst/>
                <a:gdLst>
                  <a:gd name="connsiteX0" fmla="*/ 75670 w 259719"/>
                  <a:gd name="connsiteY0" fmla="*/ 48006 h 145074"/>
                  <a:gd name="connsiteX1" fmla="*/ 259719 w 259719"/>
                  <a:gd name="connsiteY1" fmla="*/ 0 h 145074"/>
                  <a:gd name="connsiteX2" fmla="*/ 73636 w 259719"/>
                  <a:gd name="connsiteY2" fmla="*/ 44426 h 145074"/>
                  <a:gd name="connsiteX3" fmla="*/ 0 w 259719"/>
                  <a:gd name="connsiteY3" fmla="*/ 145075 h 145074"/>
                  <a:gd name="connsiteX4" fmla="*/ 75670 w 259719"/>
                  <a:gd name="connsiteY4" fmla="*/ 48006 h 14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719" h="145074">
                    <a:moveTo>
                      <a:pt x="75670" y="48006"/>
                    </a:moveTo>
                    <a:cubicBezTo>
                      <a:pt x="147597" y="4394"/>
                      <a:pt x="259719" y="0"/>
                      <a:pt x="259719" y="0"/>
                    </a:cubicBezTo>
                    <a:cubicBezTo>
                      <a:pt x="189257" y="0"/>
                      <a:pt x="123188" y="15785"/>
                      <a:pt x="73636" y="44426"/>
                    </a:cubicBezTo>
                    <a:cubicBezTo>
                      <a:pt x="26119" y="71846"/>
                      <a:pt x="0" y="107484"/>
                      <a:pt x="0" y="145075"/>
                    </a:cubicBezTo>
                    <a:cubicBezTo>
                      <a:pt x="81" y="145075"/>
                      <a:pt x="2604" y="92513"/>
                      <a:pt x="75670" y="4800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6" name="Freeform: Shape 945">
                <a:extLst>
                  <a:ext uri="{FF2B5EF4-FFF2-40B4-BE49-F238E27FC236}">
                    <a16:creationId xmlns:a16="http://schemas.microsoft.com/office/drawing/2014/main" id="{4A235DE1-CF99-A12A-2A4B-571F7A8C3F43}"/>
                  </a:ext>
                </a:extLst>
              </p:cNvPr>
              <p:cNvSpPr/>
              <p:nvPr/>
            </p:nvSpPr>
            <p:spPr>
              <a:xfrm>
                <a:off x="7269381" y="4288318"/>
                <a:ext cx="292549" cy="174185"/>
              </a:xfrm>
              <a:custGeom>
                <a:avLst/>
                <a:gdLst>
                  <a:gd name="connsiteX0" fmla="*/ 0 w 292549"/>
                  <a:gd name="connsiteY0" fmla="*/ 173715 h 174185"/>
                  <a:gd name="connsiteX1" fmla="*/ 213015 w 292549"/>
                  <a:gd name="connsiteY1" fmla="*/ 128232 h 174185"/>
                  <a:gd name="connsiteX2" fmla="*/ 290882 w 292549"/>
                  <a:gd name="connsiteY2" fmla="*/ 0 h 174185"/>
                  <a:gd name="connsiteX3" fmla="*/ 208378 w 292549"/>
                  <a:gd name="connsiteY3" fmla="*/ 125466 h 174185"/>
                  <a:gd name="connsiteX4" fmla="*/ 0 w 292549"/>
                  <a:gd name="connsiteY4" fmla="*/ 173715 h 17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9" h="174185">
                    <a:moveTo>
                      <a:pt x="0" y="173715"/>
                    </a:moveTo>
                    <a:cubicBezTo>
                      <a:pt x="76321" y="177133"/>
                      <a:pt x="154595" y="161918"/>
                      <a:pt x="213015" y="128232"/>
                    </a:cubicBezTo>
                    <a:cubicBezTo>
                      <a:pt x="273714" y="93164"/>
                      <a:pt x="299670" y="45727"/>
                      <a:pt x="290882" y="0"/>
                    </a:cubicBezTo>
                    <a:cubicBezTo>
                      <a:pt x="290882" y="0"/>
                      <a:pt x="302192" y="74450"/>
                      <a:pt x="208378" y="125466"/>
                    </a:cubicBezTo>
                    <a:cubicBezTo>
                      <a:pt x="114563" y="176482"/>
                      <a:pt x="0" y="173715"/>
                      <a:pt x="0" y="173715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7" name="Freeform: Shape 946">
                <a:extLst>
                  <a:ext uri="{FF2B5EF4-FFF2-40B4-BE49-F238E27FC236}">
                    <a16:creationId xmlns:a16="http://schemas.microsoft.com/office/drawing/2014/main" id="{941D74B5-AC95-6609-4B42-67183C8F2662}"/>
                  </a:ext>
                </a:extLst>
              </p:cNvPr>
              <p:cNvSpPr/>
              <p:nvPr/>
            </p:nvSpPr>
            <p:spPr>
              <a:xfrm>
                <a:off x="6960924" y="4132178"/>
                <a:ext cx="543034" cy="313583"/>
              </a:xfrm>
              <a:custGeom>
                <a:avLst/>
                <a:gdLst>
                  <a:gd name="connsiteX0" fmla="*/ 528958 w 543034"/>
                  <a:gd name="connsiteY0" fmla="*/ 105938 h 313583"/>
                  <a:gd name="connsiteX1" fmla="*/ 463866 w 543034"/>
                  <a:gd name="connsiteY1" fmla="*/ 45890 h 313583"/>
                  <a:gd name="connsiteX2" fmla="*/ 79738 w 543034"/>
                  <a:gd name="connsiteY2" fmla="*/ 45890 h 313583"/>
                  <a:gd name="connsiteX3" fmla="*/ 14646 w 543034"/>
                  <a:gd name="connsiteY3" fmla="*/ 105938 h 313583"/>
                  <a:gd name="connsiteX4" fmla="*/ 0 w 543034"/>
                  <a:gd name="connsiteY4" fmla="*/ 105938 h 313583"/>
                  <a:gd name="connsiteX5" fmla="*/ 0 w 543034"/>
                  <a:gd name="connsiteY5" fmla="*/ 161430 h 313583"/>
                  <a:gd name="connsiteX6" fmla="*/ 0 w 543034"/>
                  <a:gd name="connsiteY6" fmla="*/ 161430 h 313583"/>
                  <a:gd name="connsiteX7" fmla="*/ 79332 w 543034"/>
                  <a:gd name="connsiteY7" fmla="*/ 267693 h 313583"/>
                  <a:gd name="connsiteX8" fmla="*/ 463459 w 543034"/>
                  <a:gd name="connsiteY8" fmla="*/ 267693 h 313583"/>
                  <a:gd name="connsiteX9" fmla="*/ 543035 w 543034"/>
                  <a:gd name="connsiteY9" fmla="*/ 161430 h 313583"/>
                  <a:gd name="connsiteX10" fmla="*/ 543035 w 543034"/>
                  <a:gd name="connsiteY10" fmla="*/ 161430 h 313583"/>
                  <a:gd name="connsiteX11" fmla="*/ 543035 w 543034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583">
                    <a:moveTo>
                      <a:pt x="528958" y="105938"/>
                    </a:moveTo>
                    <a:cubicBezTo>
                      <a:pt x="512783" y="80658"/>
                      <a:pt x="490366" y="59983"/>
                      <a:pt x="463866" y="45890"/>
                    </a:cubicBezTo>
                    <a:cubicBezTo>
                      <a:pt x="358090" y="-15297"/>
                      <a:pt x="185839" y="-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30"/>
                    </a:lnTo>
                    <a:lnTo>
                      <a:pt x="0" y="161430"/>
                    </a:lnTo>
                    <a:cubicBezTo>
                      <a:pt x="1953" y="199997"/>
                      <a:pt x="28397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82" y="199997"/>
                      <a:pt x="543035" y="161430"/>
                    </a:cubicBezTo>
                    <a:lnTo>
                      <a:pt x="543035" y="161430"/>
                    </a:lnTo>
                    <a:lnTo>
                      <a:pt x="543035" y="10593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8" name="Freeform: Shape 947">
                <a:extLst>
                  <a:ext uri="{FF2B5EF4-FFF2-40B4-BE49-F238E27FC236}">
                    <a16:creationId xmlns:a16="http://schemas.microsoft.com/office/drawing/2014/main" id="{4EC1CDB3-D2E2-52EB-923B-620E135FC8B2}"/>
                  </a:ext>
                </a:extLst>
              </p:cNvPr>
              <p:cNvSpPr/>
              <p:nvPr/>
            </p:nvSpPr>
            <p:spPr>
              <a:xfrm>
                <a:off x="6960924" y="4132178"/>
                <a:ext cx="543034" cy="313583"/>
              </a:xfrm>
              <a:custGeom>
                <a:avLst/>
                <a:gdLst>
                  <a:gd name="connsiteX0" fmla="*/ 528958 w 543034"/>
                  <a:gd name="connsiteY0" fmla="*/ 105938 h 313583"/>
                  <a:gd name="connsiteX1" fmla="*/ 463866 w 543034"/>
                  <a:gd name="connsiteY1" fmla="*/ 45890 h 313583"/>
                  <a:gd name="connsiteX2" fmla="*/ 79738 w 543034"/>
                  <a:gd name="connsiteY2" fmla="*/ 45890 h 313583"/>
                  <a:gd name="connsiteX3" fmla="*/ 14646 w 543034"/>
                  <a:gd name="connsiteY3" fmla="*/ 105938 h 313583"/>
                  <a:gd name="connsiteX4" fmla="*/ 0 w 543034"/>
                  <a:gd name="connsiteY4" fmla="*/ 105938 h 313583"/>
                  <a:gd name="connsiteX5" fmla="*/ 0 w 543034"/>
                  <a:gd name="connsiteY5" fmla="*/ 161430 h 313583"/>
                  <a:gd name="connsiteX6" fmla="*/ 0 w 543034"/>
                  <a:gd name="connsiteY6" fmla="*/ 161430 h 313583"/>
                  <a:gd name="connsiteX7" fmla="*/ 79332 w 543034"/>
                  <a:gd name="connsiteY7" fmla="*/ 267693 h 313583"/>
                  <a:gd name="connsiteX8" fmla="*/ 463459 w 543034"/>
                  <a:gd name="connsiteY8" fmla="*/ 267693 h 313583"/>
                  <a:gd name="connsiteX9" fmla="*/ 543035 w 543034"/>
                  <a:gd name="connsiteY9" fmla="*/ 161430 h 313583"/>
                  <a:gd name="connsiteX10" fmla="*/ 543035 w 543034"/>
                  <a:gd name="connsiteY10" fmla="*/ 161430 h 313583"/>
                  <a:gd name="connsiteX11" fmla="*/ 543035 w 543034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583">
                    <a:moveTo>
                      <a:pt x="528958" y="105938"/>
                    </a:moveTo>
                    <a:cubicBezTo>
                      <a:pt x="512783" y="80658"/>
                      <a:pt x="490366" y="59983"/>
                      <a:pt x="463866" y="45890"/>
                    </a:cubicBezTo>
                    <a:cubicBezTo>
                      <a:pt x="358090" y="-15297"/>
                      <a:pt x="185839" y="-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30"/>
                    </a:lnTo>
                    <a:lnTo>
                      <a:pt x="0" y="161430"/>
                    </a:lnTo>
                    <a:cubicBezTo>
                      <a:pt x="1953" y="199997"/>
                      <a:pt x="28397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82" y="199997"/>
                      <a:pt x="543035" y="161430"/>
                    </a:cubicBezTo>
                    <a:lnTo>
                      <a:pt x="543035" y="161430"/>
                    </a:lnTo>
                    <a:lnTo>
                      <a:pt x="543035" y="105938"/>
                    </a:ln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9" name="Freeform: Shape 948">
                <a:extLst>
                  <a:ext uri="{FF2B5EF4-FFF2-40B4-BE49-F238E27FC236}">
                    <a16:creationId xmlns:a16="http://schemas.microsoft.com/office/drawing/2014/main" id="{8D6DD368-46FA-4FCF-6CB1-41372109194E}"/>
                  </a:ext>
                </a:extLst>
              </p:cNvPr>
              <p:cNvSpPr/>
              <p:nvPr/>
            </p:nvSpPr>
            <p:spPr>
              <a:xfrm>
                <a:off x="6961168" y="4131771"/>
                <a:ext cx="271842" cy="313583"/>
              </a:xfrm>
              <a:custGeom>
                <a:avLst/>
                <a:gdLst>
                  <a:gd name="connsiteX0" fmla="*/ 271843 w 271842"/>
                  <a:gd name="connsiteY0" fmla="*/ 0 h 313583"/>
                  <a:gd name="connsiteX1" fmla="*/ 79738 w 271842"/>
                  <a:gd name="connsiteY1" fmla="*/ 45890 h 313583"/>
                  <a:gd name="connsiteX2" fmla="*/ 14646 w 271842"/>
                  <a:gd name="connsiteY2" fmla="*/ 105938 h 313583"/>
                  <a:gd name="connsiteX3" fmla="*/ 0 w 271842"/>
                  <a:gd name="connsiteY3" fmla="*/ 105938 h 313583"/>
                  <a:gd name="connsiteX4" fmla="*/ 0 w 271842"/>
                  <a:gd name="connsiteY4" fmla="*/ 161429 h 313583"/>
                  <a:gd name="connsiteX5" fmla="*/ 0 w 271842"/>
                  <a:gd name="connsiteY5" fmla="*/ 161429 h 313583"/>
                  <a:gd name="connsiteX6" fmla="*/ 79332 w 271842"/>
                  <a:gd name="connsiteY6" fmla="*/ 267693 h 313583"/>
                  <a:gd name="connsiteX7" fmla="*/ 271436 w 271842"/>
                  <a:gd name="connsiteY7" fmla="*/ 313583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842" h="313583">
                    <a:moveTo>
                      <a:pt x="271843" y="0"/>
                    </a:moveTo>
                    <a:cubicBezTo>
                      <a:pt x="202356" y="0"/>
                      <a:pt x="132789" y="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97" y="238239"/>
                      <a:pt x="79332" y="267693"/>
                    </a:cubicBezTo>
                    <a:cubicBezTo>
                      <a:pt x="132382" y="298287"/>
                      <a:pt x="201950" y="313583"/>
                      <a:pt x="271436" y="31358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0" name="Freeform: Shape 949">
                <a:extLst>
                  <a:ext uri="{FF2B5EF4-FFF2-40B4-BE49-F238E27FC236}">
                    <a16:creationId xmlns:a16="http://schemas.microsoft.com/office/drawing/2014/main" id="{CFE16FAB-992C-3FD0-439E-448FA3810EDA}"/>
                  </a:ext>
                </a:extLst>
              </p:cNvPr>
              <p:cNvSpPr/>
              <p:nvPr/>
            </p:nvSpPr>
            <p:spPr>
              <a:xfrm>
                <a:off x="6961168" y="4157238"/>
                <a:ext cx="123513" cy="262648"/>
              </a:xfrm>
              <a:custGeom>
                <a:avLst/>
                <a:gdLst>
                  <a:gd name="connsiteX0" fmla="*/ 123513 w 123513"/>
                  <a:gd name="connsiteY0" fmla="*/ 0 h 262648"/>
                  <a:gd name="connsiteX1" fmla="*/ 79738 w 123513"/>
                  <a:gd name="connsiteY1" fmla="*/ 20423 h 262648"/>
                  <a:gd name="connsiteX2" fmla="*/ 14646 w 123513"/>
                  <a:gd name="connsiteY2" fmla="*/ 80471 h 262648"/>
                  <a:gd name="connsiteX3" fmla="*/ 0 w 123513"/>
                  <a:gd name="connsiteY3" fmla="*/ 80471 h 262648"/>
                  <a:gd name="connsiteX4" fmla="*/ 0 w 123513"/>
                  <a:gd name="connsiteY4" fmla="*/ 135962 h 262648"/>
                  <a:gd name="connsiteX5" fmla="*/ 0 w 123513"/>
                  <a:gd name="connsiteY5" fmla="*/ 135962 h 262648"/>
                  <a:gd name="connsiteX6" fmla="*/ 79332 w 123513"/>
                  <a:gd name="connsiteY6" fmla="*/ 242225 h 262648"/>
                  <a:gd name="connsiteX7" fmla="*/ 123106 w 123513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648">
                    <a:moveTo>
                      <a:pt x="123513" y="0"/>
                    </a:moveTo>
                    <a:cubicBezTo>
                      <a:pt x="108387" y="5606"/>
                      <a:pt x="93750" y="12433"/>
                      <a:pt x="79738" y="20423"/>
                    </a:cubicBezTo>
                    <a:cubicBezTo>
                      <a:pt x="53262" y="34540"/>
                      <a:pt x="30846" y="55215"/>
                      <a:pt x="14646" y="80471"/>
                    </a:cubicBezTo>
                    <a:lnTo>
                      <a:pt x="0" y="80471"/>
                    </a:lnTo>
                    <a:lnTo>
                      <a:pt x="0" y="135962"/>
                    </a:lnTo>
                    <a:lnTo>
                      <a:pt x="0" y="135962"/>
                    </a:lnTo>
                    <a:cubicBezTo>
                      <a:pt x="1953" y="174529"/>
                      <a:pt x="28397" y="212771"/>
                      <a:pt x="79332" y="242225"/>
                    </a:cubicBezTo>
                    <a:cubicBezTo>
                      <a:pt x="93343" y="250216"/>
                      <a:pt x="107980" y="257042"/>
                      <a:pt x="123106" y="262648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1" name="Freeform: Shape 950">
                <a:extLst>
                  <a:ext uri="{FF2B5EF4-FFF2-40B4-BE49-F238E27FC236}">
                    <a16:creationId xmlns:a16="http://schemas.microsoft.com/office/drawing/2014/main" id="{661CDD89-2503-8443-E173-916F54F9759D}"/>
                  </a:ext>
                </a:extLst>
              </p:cNvPr>
              <p:cNvSpPr/>
              <p:nvPr/>
            </p:nvSpPr>
            <p:spPr>
              <a:xfrm>
                <a:off x="7381340" y="4157238"/>
                <a:ext cx="123513" cy="262648"/>
              </a:xfrm>
              <a:custGeom>
                <a:avLst/>
                <a:gdLst>
                  <a:gd name="connsiteX0" fmla="*/ 0 w 123513"/>
                  <a:gd name="connsiteY0" fmla="*/ 0 h 262648"/>
                  <a:gd name="connsiteX1" fmla="*/ 43693 w 123513"/>
                  <a:gd name="connsiteY1" fmla="*/ 20423 h 262648"/>
                  <a:gd name="connsiteX2" fmla="*/ 108786 w 123513"/>
                  <a:gd name="connsiteY2" fmla="*/ 80471 h 262648"/>
                  <a:gd name="connsiteX3" fmla="*/ 123513 w 123513"/>
                  <a:gd name="connsiteY3" fmla="*/ 80471 h 262648"/>
                  <a:gd name="connsiteX4" fmla="*/ 123513 w 123513"/>
                  <a:gd name="connsiteY4" fmla="*/ 135962 h 262648"/>
                  <a:gd name="connsiteX5" fmla="*/ 123513 w 123513"/>
                  <a:gd name="connsiteY5" fmla="*/ 135962 h 262648"/>
                  <a:gd name="connsiteX6" fmla="*/ 43937 w 123513"/>
                  <a:gd name="connsiteY6" fmla="*/ 242225 h 262648"/>
                  <a:gd name="connsiteX7" fmla="*/ 244 w 123513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648">
                    <a:moveTo>
                      <a:pt x="0" y="0"/>
                    </a:moveTo>
                    <a:cubicBezTo>
                      <a:pt x="15101" y="5606"/>
                      <a:pt x="29715" y="12433"/>
                      <a:pt x="43693" y="20423"/>
                    </a:cubicBezTo>
                    <a:cubicBezTo>
                      <a:pt x="70194" y="34515"/>
                      <a:pt x="92610" y="55190"/>
                      <a:pt x="108786" y="80471"/>
                    </a:cubicBezTo>
                    <a:lnTo>
                      <a:pt x="123513" y="80471"/>
                    </a:lnTo>
                    <a:lnTo>
                      <a:pt x="123513" y="135962"/>
                    </a:lnTo>
                    <a:lnTo>
                      <a:pt x="123513" y="135962"/>
                    </a:lnTo>
                    <a:cubicBezTo>
                      <a:pt x="121560" y="174529"/>
                      <a:pt x="94954" y="212771"/>
                      <a:pt x="43937" y="242225"/>
                    </a:cubicBezTo>
                    <a:cubicBezTo>
                      <a:pt x="29959" y="250216"/>
                      <a:pt x="15345" y="257042"/>
                      <a:pt x="244" y="262648"/>
                    </a:cubicBezTo>
                    <a:close/>
                  </a:path>
                </a:pathLst>
              </a:custGeom>
              <a:solidFill>
                <a:srgbClr val="0574CE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2" name="Freeform: Shape 951">
                <a:extLst>
                  <a:ext uri="{FF2B5EF4-FFF2-40B4-BE49-F238E27FC236}">
                    <a16:creationId xmlns:a16="http://schemas.microsoft.com/office/drawing/2014/main" id="{E64F0375-C387-1D21-8104-BF6E49C79F6C}"/>
                  </a:ext>
                </a:extLst>
              </p:cNvPr>
              <p:cNvSpPr/>
              <p:nvPr/>
            </p:nvSpPr>
            <p:spPr>
              <a:xfrm>
                <a:off x="6961453" y="4080917"/>
                <a:ext cx="543156" cy="313613"/>
              </a:xfrm>
              <a:custGeom>
                <a:avLst/>
                <a:gdLst>
                  <a:gd name="connsiteX0" fmla="*/ 463581 w 543156"/>
                  <a:gd name="connsiteY0" fmla="*/ 45890 h 313613"/>
                  <a:gd name="connsiteX1" fmla="*/ 79454 w 543156"/>
                  <a:gd name="connsiteY1" fmla="*/ 45890 h 313613"/>
                  <a:gd name="connsiteX2" fmla="*/ 79454 w 543156"/>
                  <a:gd name="connsiteY2" fmla="*/ 267693 h 313613"/>
                  <a:gd name="connsiteX3" fmla="*/ 463581 w 543156"/>
                  <a:gd name="connsiteY3" fmla="*/ 267693 h 313613"/>
                  <a:gd name="connsiteX4" fmla="*/ 463581 w 543156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56" h="313613">
                    <a:moveTo>
                      <a:pt x="463581" y="45890"/>
                    </a:moveTo>
                    <a:cubicBezTo>
                      <a:pt x="357806" y="-15297"/>
                      <a:pt x="185554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82" y="107159"/>
                      <a:pt x="463581" y="4589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3" name="Freeform: Shape 952">
                <a:extLst>
                  <a:ext uri="{FF2B5EF4-FFF2-40B4-BE49-F238E27FC236}">
                    <a16:creationId xmlns:a16="http://schemas.microsoft.com/office/drawing/2014/main" id="{9D219A30-A606-22B6-7CF9-A3A7A55B3F64}"/>
                  </a:ext>
                </a:extLst>
              </p:cNvPr>
              <p:cNvSpPr/>
              <p:nvPr/>
            </p:nvSpPr>
            <p:spPr>
              <a:xfrm>
                <a:off x="6961453" y="4080917"/>
                <a:ext cx="543156" cy="313613"/>
              </a:xfrm>
              <a:custGeom>
                <a:avLst/>
                <a:gdLst>
                  <a:gd name="connsiteX0" fmla="*/ 463581 w 543156"/>
                  <a:gd name="connsiteY0" fmla="*/ 45890 h 313613"/>
                  <a:gd name="connsiteX1" fmla="*/ 79454 w 543156"/>
                  <a:gd name="connsiteY1" fmla="*/ 45890 h 313613"/>
                  <a:gd name="connsiteX2" fmla="*/ 79454 w 543156"/>
                  <a:gd name="connsiteY2" fmla="*/ 267693 h 313613"/>
                  <a:gd name="connsiteX3" fmla="*/ 463581 w 543156"/>
                  <a:gd name="connsiteY3" fmla="*/ 267693 h 313613"/>
                  <a:gd name="connsiteX4" fmla="*/ 463581 w 543156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56" h="313613">
                    <a:moveTo>
                      <a:pt x="463581" y="45890"/>
                    </a:moveTo>
                    <a:cubicBezTo>
                      <a:pt x="357806" y="-15297"/>
                      <a:pt x="185554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82" y="107159"/>
                      <a:pt x="463581" y="4589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4" name="Freeform: Shape 953">
                <a:extLst>
                  <a:ext uri="{FF2B5EF4-FFF2-40B4-BE49-F238E27FC236}">
                    <a16:creationId xmlns:a16="http://schemas.microsoft.com/office/drawing/2014/main" id="{FA393A2E-A91E-9480-23E5-B2E79AD3C04C}"/>
                  </a:ext>
                </a:extLst>
              </p:cNvPr>
              <p:cNvSpPr/>
              <p:nvPr/>
            </p:nvSpPr>
            <p:spPr>
              <a:xfrm>
                <a:off x="7052786" y="4140717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8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8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4918"/>
                      <a:pt x="305284" y="2669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5" name="Freeform: Shape 954">
                <a:extLst>
                  <a:ext uri="{FF2B5EF4-FFF2-40B4-BE49-F238E27FC236}">
                    <a16:creationId xmlns:a16="http://schemas.microsoft.com/office/drawing/2014/main" id="{C888D74C-4F86-0228-6151-E0CC646C45CE}"/>
                  </a:ext>
                </a:extLst>
              </p:cNvPr>
              <p:cNvSpPr/>
              <p:nvPr/>
            </p:nvSpPr>
            <p:spPr>
              <a:xfrm>
                <a:off x="7052786" y="4140717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8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8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4918"/>
                      <a:pt x="305284" y="26692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6" name="Freeform: Shape 955">
                <a:extLst>
                  <a:ext uri="{FF2B5EF4-FFF2-40B4-BE49-F238E27FC236}">
                    <a16:creationId xmlns:a16="http://schemas.microsoft.com/office/drawing/2014/main" id="{987270BC-82CB-37D2-1D0B-91D87EAB6A0D}"/>
                  </a:ext>
                </a:extLst>
              </p:cNvPr>
              <p:cNvSpPr/>
              <p:nvPr/>
            </p:nvSpPr>
            <p:spPr>
              <a:xfrm>
                <a:off x="6973210" y="4092715"/>
                <a:ext cx="519519" cy="289987"/>
              </a:xfrm>
              <a:custGeom>
                <a:avLst/>
                <a:gdLst>
                  <a:gd name="connsiteX0" fmla="*/ 445884 w 519519"/>
                  <a:gd name="connsiteY0" fmla="*/ 44344 h 289987"/>
                  <a:gd name="connsiteX1" fmla="*/ 259801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801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84 w 519519"/>
                  <a:gd name="connsiteY8" fmla="*/ 44344 h 289987"/>
                  <a:gd name="connsiteX9" fmla="*/ 384859 w 519519"/>
                  <a:gd name="connsiteY9" fmla="*/ 215212 h 289987"/>
                  <a:gd name="connsiteX10" fmla="*/ 134742 w 519519"/>
                  <a:gd name="connsiteY10" fmla="*/ 215212 h 289987"/>
                  <a:gd name="connsiteX11" fmla="*/ 79576 w 519519"/>
                  <a:gd name="connsiteY11" fmla="*/ 144912 h 289987"/>
                  <a:gd name="connsiteX12" fmla="*/ 134742 w 519519"/>
                  <a:gd name="connsiteY12" fmla="*/ 74612 h 289987"/>
                  <a:gd name="connsiteX13" fmla="*/ 384859 w 519519"/>
                  <a:gd name="connsiteY13" fmla="*/ 74612 h 289987"/>
                  <a:gd name="connsiteX14" fmla="*/ 439944 w 519519"/>
                  <a:gd name="connsiteY14" fmla="*/ 144912 h 289987"/>
                  <a:gd name="connsiteX15" fmla="*/ 384859 w 519519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84" y="44344"/>
                    </a:moveTo>
                    <a:cubicBezTo>
                      <a:pt x="396414" y="15785"/>
                      <a:pt x="330263" y="0"/>
                      <a:pt x="259801" y="0"/>
                    </a:cubicBezTo>
                    <a:cubicBezTo>
                      <a:pt x="189338" y="0"/>
                      <a:pt x="123187" y="15785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82503"/>
                      <a:pt x="26118" y="218223"/>
                      <a:pt x="73636" y="245643"/>
                    </a:cubicBezTo>
                    <a:cubicBezTo>
                      <a:pt x="123187" y="274202"/>
                      <a:pt x="189257" y="289987"/>
                      <a:pt x="259801" y="289987"/>
                    </a:cubicBezTo>
                    <a:cubicBezTo>
                      <a:pt x="330345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2171"/>
                      <a:pt x="445884" y="44344"/>
                    </a:cubicBezTo>
                    <a:close/>
                    <a:moveTo>
                      <a:pt x="384859" y="215212"/>
                    </a:moveTo>
                    <a:cubicBezTo>
                      <a:pt x="305284" y="250802"/>
                      <a:pt x="214317" y="250802"/>
                      <a:pt x="134742" y="215212"/>
                    </a:cubicBezTo>
                    <a:cubicBezTo>
                      <a:pt x="99185" y="196986"/>
                      <a:pt x="79576" y="172007"/>
                      <a:pt x="79576" y="144912"/>
                    </a:cubicBezTo>
                    <a:cubicBezTo>
                      <a:pt x="79576" y="117817"/>
                      <a:pt x="99185" y="92838"/>
                      <a:pt x="134742" y="74612"/>
                    </a:cubicBezTo>
                    <a:cubicBezTo>
                      <a:pt x="214317" y="39023"/>
                      <a:pt x="305284" y="39023"/>
                      <a:pt x="384859" y="74612"/>
                    </a:cubicBezTo>
                    <a:cubicBezTo>
                      <a:pt x="420335" y="92838"/>
                      <a:pt x="439944" y="117817"/>
                      <a:pt x="439944" y="144912"/>
                    </a:cubicBezTo>
                    <a:cubicBezTo>
                      <a:pt x="439944" y="172007"/>
                      <a:pt x="420335" y="197068"/>
                      <a:pt x="384859" y="21529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7" name="Freeform: Shape 956">
                <a:extLst>
                  <a:ext uri="{FF2B5EF4-FFF2-40B4-BE49-F238E27FC236}">
                    <a16:creationId xmlns:a16="http://schemas.microsoft.com/office/drawing/2014/main" id="{6480EC0E-2017-78F9-B56C-BB9A40B1AA16}"/>
                  </a:ext>
                </a:extLst>
              </p:cNvPr>
              <p:cNvSpPr/>
              <p:nvPr/>
            </p:nvSpPr>
            <p:spPr>
              <a:xfrm>
                <a:off x="6973210" y="4092715"/>
                <a:ext cx="519519" cy="289987"/>
              </a:xfrm>
              <a:custGeom>
                <a:avLst/>
                <a:gdLst>
                  <a:gd name="connsiteX0" fmla="*/ 445884 w 519519"/>
                  <a:gd name="connsiteY0" fmla="*/ 44344 h 289987"/>
                  <a:gd name="connsiteX1" fmla="*/ 259801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801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84 w 519519"/>
                  <a:gd name="connsiteY8" fmla="*/ 44344 h 289987"/>
                  <a:gd name="connsiteX9" fmla="*/ 384859 w 519519"/>
                  <a:gd name="connsiteY9" fmla="*/ 215212 h 289987"/>
                  <a:gd name="connsiteX10" fmla="*/ 134742 w 519519"/>
                  <a:gd name="connsiteY10" fmla="*/ 215212 h 289987"/>
                  <a:gd name="connsiteX11" fmla="*/ 79576 w 519519"/>
                  <a:gd name="connsiteY11" fmla="*/ 144912 h 289987"/>
                  <a:gd name="connsiteX12" fmla="*/ 134742 w 519519"/>
                  <a:gd name="connsiteY12" fmla="*/ 74612 h 289987"/>
                  <a:gd name="connsiteX13" fmla="*/ 384859 w 519519"/>
                  <a:gd name="connsiteY13" fmla="*/ 74612 h 289987"/>
                  <a:gd name="connsiteX14" fmla="*/ 439944 w 519519"/>
                  <a:gd name="connsiteY14" fmla="*/ 144912 h 289987"/>
                  <a:gd name="connsiteX15" fmla="*/ 384859 w 519519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84" y="44344"/>
                    </a:moveTo>
                    <a:cubicBezTo>
                      <a:pt x="396414" y="15785"/>
                      <a:pt x="330263" y="0"/>
                      <a:pt x="259801" y="0"/>
                    </a:cubicBezTo>
                    <a:cubicBezTo>
                      <a:pt x="189338" y="0"/>
                      <a:pt x="123187" y="15785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82503"/>
                      <a:pt x="26118" y="218223"/>
                      <a:pt x="73636" y="245643"/>
                    </a:cubicBezTo>
                    <a:cubicBezTo>
                      <a:pt x="123187" y="274202"/>
                      <a:pt x="189257" y="289987"/>
                      <a:pt x="259801" y="289987"/>
                    </a:cubicBezTo>
                    <a:cubicBezTo>
                      <a:pt x="330345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2171"/>
                      <a:pt x="445884" y="44344"/>
                    </a:cubicBezTo>
                    <a:close/>
                    <a:moveTo>
                      <a:pt x="384859" y="215212"/>
                    </a:moveTo>
                    <a:cubicBezTo>
                      <a:pt x="305284" y="250802"/>
                      <a:pt x="214317" y="250802"/>
                      <a:pt x="134742" y="215212"/>
                    </a:cubicBezTo>
                    <a:cubicBezTo>
                      <a:pt x="99185" y="196986"/>
                      <a:pt x="79576" y="172007"/>
                      <a:pt x="79576" y="144912"/>
                    </a:cubicBezTo>
                    <a:cubicBezTo>
                      <a:pt x="79576" y="117817"/>
                      <a:pt x="99185" y="92838"/>
                      <a:pt x="134742" y="74612"/>
                    </a:cubicBezTo>
                    <a:cubicBezTo>
                      <a:pt x="214317" y="39023"/>
                      <a:pt x="305284" y="39023"/>
                      <a:pt x="384859" y="74612"/>
                    </a:cubicBezTo>
                    <a:cubicBezTo>
                      <a:pt x="420335" y="92838"/>
                      <a:pt x="439944" y="117817"/>
                      <a:pt x="439944" y="144912"/>
                    </a:cubicBezTo>
                    <a:cubicBezTo>
                      <a:pt x="439944" y="172007"/>
                      <a:pt x="420335" y="197068"/>
                      <a:pt x="384859" y="215293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8" name="Freeform: Shape 957">
                <a:extLst>
                  <a:ext uri="{FF2B5EF4-FFF2-40B4-BE49-F238E27FC236}">
                    <a16:creationId xmlns:a16="http://schemas.microsoft.com/office/drawing/2014/main" id="{AAD0230A-DD1D-CF99-9B2C-CCC5C2EBC7B9}"/>
                  </a:ext>
                </a:extLst>
              </p:cNvPr>
              <p:cNvSpPr/>
              <p:nvPr/>
            </p:nvSpPr>
            <p:spPr>
              <a:xfrm>
                <a:off x="7062143" y="4149925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9" name="Freeform: Shape 958">
                <a:extLst>
                  <a:ext uri="{FF2B5EF4-FFF2-40B4-BE49-F238E27FC236}">
                    <a16:creationId xmlns:a16="http://schemas.microsoft.com/office/drawing/2014/main" id="{364AB647-9F49-BE21-FFE6-F7D4D93975D9}"/>
                  </a:ext>
                </a:extLst>
              </p:cNvPr>
              <p:cNvSpPr/>
              <p:nvPr/>
            </p:nvSpPr>
            <p:spPr>
              <a:xfrm>
                <a:off x="7062143" y="4149925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0" name="Freeform: Shape 959">
                <a:extLst>
                  <a:ext uri="{FF2B5EF4-FFF2-40B4-BE49-F238E27FC236}">
                    <a16:creationId xmlns:a16="http://schemas.microsoft.com/office/drawing/2014/main" id="{C5D007FD-C048-74C9-D92C-9FCF9B01E4CF}"/>
                  </a:ext>
                </a:extLst>
              </p:cNvPr>
              <p:cNvSpPr/>
              <p:nvPr/>
            </p:nvSpPr>
            <p:spPr>
              <a:xfrm>
                <a:off x="7062143" y="4149925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1" name="Freeform: Shape 960">
                <a:extLst>
                  <a:ext uri="{FF2B5EF4-FFF2-40B4-BE49-F238E27FC236}">
                    <a16:creationId xmlns:a16="http://schemas.microsoft.com/office/drawing/2014/main" id="{A3319119-2460-F4D6-E35B-911DD26D513B}"/>
                  </a:ext>
                </a:extLst>
              </p:cNvPr>
              <p:cNvSpPr/>
              <p:nvPr/>
            </p:nvSpPr>
            <p:spPr>
              <a:xfrm>
                <a:off x="7063363" y="4173288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7" y="39849"/>
                      <a:pt x="5126" y="57586"/>
                      <a:pt x="0" y="76057"/>
                    </a:cubicBezTo>
                    <a:cubicBezTo>
                      <a:pt x="4801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169" y="94445"/>
                      <a:pt x="339213" y="76057"/>
                    </a:cubicBezTo>
                    <a:cubicBezTo>
                      <a:pt x="334169" y="57586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2" name="Freeform: Shape 961">
                <a:extLst>
                  <a:ext uri="{FF2B5EF4-FFF2-40B4-BE49-F238E27FC236}">
                    <a16:creationId xmlns:a16="http://schemas.microsoft.com/office/drawing/2014/main" id="{CC322FB1-599A-B504-2BA3-DB25D42D9B29}"/>
                  </a:ext>
                </a:extLst>
              </p:cNvPr>
              <p:cNvSpPr/>
              <p:nvPr/>
            </p:nvSpPr>
            <p:spPr>
              <a:xfrm>
                <a:off x="7063363" y="4173288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7" y="39849"/>
                      <a:pt x="5126" y="57586"/>
                      <a:pt x="0" y="76057"/>
                    </a:cubicBezTo>
                    <a:cubicBezTo>
                      <a:pt x="4801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169" y="94445"/>
                      <a:pt x="339213" y="76057"/>
                    </a:cubicBezTo>
                    <a:cubicBezTo>
                      <a:pt x="334169" y="57586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3" name="Freeform: Shape 962">
                <a:extLst>
                  <a:ext uri="{FF2B5EF4-FFF2-40B4-BE49-F238E27FC236}">
                    <a16:creationId xmlns:a16="http://schemas.microsoft.com/office/drawing/2014/main" id="{B90A6F94-C9C6-CA27-F00F-E877CFEB261E}"/>
                  </a:ext>
                </a:extLst>
              </p:cNvPr>
              <p:cNvSpPr/>
              <p:nvPr/>
            </p:nvSpPr>
            <p:spPr>
              <a:xfrm>
                <a:off x="7224793" y="4177092"/>
                <a:ext cx="24409" cy="50609"/>
              </a:xfrm>
              <a:custGeom>
                <a:avLst/>
                <a:gdLst>
                  <a:gd name="connsiteX0" fmla="*/ 24410 w 24409"/>
                  <a:gd name="connsiteY0" fmla="*/ 0 h 50609"/>
                  <a:gd name="connsiteX1" fmla="*/ 24410 w 24409"/>
                  <a:gd name="connsiteY1" fmla="*/ 24979 h 50609"/>
                  <a:gd name="connsiteX2" fmla="*/ 15785 w 24409"/>
                  <a:gd name="connsiteY2" fmla="*/ 34011 h 50609"/>
                  <a:gd name="connsiteX3" fmla="*/ 0 w 24409"/>
                  <a:gd name="connsiteY3" fmla="*/ 50609 h 50609"/>
                  <a:gd name="connsiteX4" fmla="*/ 0 w 24409"/>
                  <a:gd name="connsiteY4" fmla="*/ 24491 h 50609"/>
                  <a:gd name="connsiteX5" fmla="*/ 24410 w 24409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09" h="50609">
                    <a:moveTo>
                      <a:pt x="24410" y="0"/>
                    </a:moveTo>
                    <a:lnTo>
                      <a:pt x="24410" y="24979"/>
                    </a:lnTo>
                    <a:lnTo>
                      <a:pt x="15785" y="34011"/>
                    </a:lnTo>
                    <a:lnTo>
                      <a:pt x="0" y="50609"/>
                    </a:lnTo>
                    <a:lnTo>
                      <a:pt x="0" y="24491"/>
                    </a:lnTo>
                    <a:lnTo>
                      <a:pt x="2441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4" name="Freeform: Shape 963">
                <a:extLst>
                  <a:ext uri="{FF2B5EF4-FFF2-40B4-BE49-F238E27FC236}">
                    <a16:creationId xmlns:a16="http://schemas.microsoft.com/office/drawing/2014/main" id="{223A8E87-70E7-6902-2D65-7216CCA7CC1C}"/>
                  </a:ext>
                </a:extLst>
              </p:cNvPr>
              <p:cNvSpPr/>
              <p:nvPr/>
            </p:nvSpPr>
            <p:spPr>
              <a:xfrm>
                <a:off x="7224793" y="4177092"/>
                <a:ext cx="24409" cy="50609"/>
              </a:xfrm>
              <a:custGeom>
                <a:avLst/>
                <a:gdLst>
                  <a:gd name="connsiteX0" fmla="*/ 24410 w 24409"/>
                  <a:gd name="connsiteY0" fmla="*/ 0 h 50609"/>
                  <a:gd name="connsiteX1" fmla="*/ 24410 w 24409"/>
                  <a:gd name="connsiteY1" fmla="*/ 24979 h 50609"/>
                  <a:gd name="connsiteX2" fmla="*/ 15785 w 24409"/>
                  <a:gd name="connsiteY2" fmla="*/ 34011 h 50609"/>
                  <a:gd name="connsiteX3" fmla="*/ 0 w 24409"/>
                  <a:gd name="connsiteY3" fmla="*/ 50609 h 50609"/>
                  <a:gd name="connsiteX4" fmla="*/ 0 w 24409"/>
                  <a:gd name="connsiteY4" fmla="*/ 24491 h 50609"/>
                  <a:gd name="connsiteX5" fmla="*/ 24410 w 24409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09" h="50609">
                    <a:moveTo>
                      <a:pt x="24410" y="0"/>
                    </a:moveTo>
                    <a:lnTo>
                      <a:pt x="24410" y="24979"/>
                    </a:lnTo>
                    <a:lnTo>
                      <a:pt x="15785" y="34011"/>
                    </a:lnTo>
                    <a:lnTo>
                      <a:pt x="0" y="50609"/>
                    </a:lnTo>
                    <a:lnTo>
                      <a:pt x="0" y="24491"/>
                    </a:lnTo>
                    <a:lnTo>
                      <a:pt x="24410" y="0"/>
                    </a:ln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5" name="Freeform: Shape 964">
                <a:extLst>
                  <a:ext uri="{FF2B5EF4-FFF2-40B4-BE49-F238E27FC236}">
                    <a16:creationId xmlns:a16="http://schemas.microsoft.com/office/drawing/2014/main" id="{0CC00818-98B2-B740-841B-8B60B5A8B8E7}"/>
                  </a:ext>
                </a:extLst>
              </p:cNvPr>
              <p:cNvSpPr/>
              <p:nvPr/>
            </p:nvSpPr>
            <p:spPr>
              <a:xfrm>
                <a:off x="7180616" y="4199100"/>
                <a:ext cx="44176" cy="24551"/>
              </a:xfrm>
              <a:custGeom>
                <a:avLst/>
                <a:gdLst>
                  <a:gd name="connsiteX0" fmla="*/ 44177 w 44176"/>
                  <a:gd name="connsiteY0" fmla="*/ 2483 h 24551"/>
                  <a:gd name="connsiteX1" fmla="*/ 44177 w 44176"/>
                  <a:gd name="connsiteY1" fmla="*/ 17291 h 24551"/>
                  <a:gd name="connsiteX2" fmla="*/ 19767 w 44176"/>
                  <a:gd name="connsiteY2" fmla="*/ 24207 h 24551"/>
                  <a:gd name="connsiteX3" fmla="*/ 9352 w 44176"/>
                  <a:gd name="connsiteY3" fmla="*/ 23801 h 24551"/>
                  <a:gd name="connsiteX4" fmla="*/ 4389 w 44176"/>
                  <a:gd name="connsiteY4" fmla="*/ 21767 h 24551"/>
                  <a:gd name="connsiteX5" fmla="*/ 8864 w 44176"/>
                  <a:gd name="connsiteY5" fmla="*/ 6226 h 24551"/>
                  <a:gd name="connsiteX6" fmla="*/ 44177 w 44176"/>
                  <a:gd name="connsiteY6" fmla="*/ 2483 h 2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1">
                    <a:moveTo>
                      <a:pt x="44177" y="2483"/>
                    </a:moveTo>
                    <a:lnTo>
                      <a:pt x="44177" y="17291"/>
                    </a:lnTo>
                    <a:cubicBezTo>
                      <a:pt x="36260" y="20318"/>
                      <a:pt x="28091" y="22629"/>
                      <a:pt x="19767" y="24207"/>
                    </a:cubicBezTo>
                    <a:cubicBezTo>
                      <a:pt x="16301" y="24777"/>
                      <a:pt x="12762" y="24639"/>
                      <a:pt x="9352" y="23801"/>
                    </a:cubicBezTo>
                    <a:cubicBezTo>
                      <a:pt x="7628" y="23296"/>
                      <a:pt x="5968" y="22613"/>
                      <a:pt x="4389" y="21767"/>
                    </a:cubicBezTo>
                    <a:cubicBezTo>
                      <a:pt x="-1632" y="18186"/>
                      <a:pt x="-2608" y="12816"/>
                      <a:pt x="8864" y="6226"/>
                    </a:cubicBezTo>
                    <a:cubicBezTo>
                      <a:pt x="19409" y="-462"/>
                      <a:pt x="32468" y="-1846"/>
                      <a:pt x="44177" y="248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6" name="Freeform: Shape 965">
                <a:extLst>
                  <a:ext uri="{FF2B5EF4-FFF2-40B4-BE49-F238E27FC236}">
                    <a16:creationId xmlns:a16="http://schemas.microsoft.com/office/drawing/2014/main" id="{EABC2343-9670-FEE6-A255-A990EB22080E}"/>
                  </a:ext>
                </a:extLst>
              </p:cNvPr>
              <p:cNvSpPr/>
              <p:nvPr/>
            </p:nvSpPr>
            <p:spPr>
              <a:xfrm>
                <a:off x="7180616" y="4199100"/>
                <a:ext cx="44176" cy="24551"/>
              </a:xfrm>
              <a:custGeom>
                <a:avLst/>
                <a:gdLst>
                  <a:gd name="connsiteX0" fmla="*/ 44177 w 44176"/>
                  <a:gd name="connsiteY0" fmla="*/ 2483 h 24551"/>
                  <a:gd name="connsiteX1" fmla="*/ 44177 w 44176"/>
                  <a:gd name="connsiteY1" fmla="*/ 17291 h 24551"/>
                  <a:gd name="connsiteX2" fmla="*/ 19767 w 44176"/>
                  <a:gd name="connsiteY2" fmla="*/ 24207 h 24551"/>
                  <a:gd name="connsiteX3" fmla="*/ 9352 w 44176"/>
                  <a:gd name="connsiteY3" fmla="*/ 23801 h 24551"/>
                  <a:gd name="connsiteX4" fmla="*/ 4389 w 44176"/>
                  <a:gd name="connsiteY4" fmla="*/ 21767 h 24551"/>
                  <a:gd name="connsiteX5" fmla="*/ 8864 w 44176"/>
                  <a:gd name="connsiteY5" fmla="*/ 6226 h 24551"/>
                  <a:gd name="connsiteX6" fmla="*/ 44177 w 44176"/>
                  <a:gd name="connsiteY6" fmla="*/ 2483 h 2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1">
                    <a:moveTo>
                      <a:pt x="44177" y="2483"/>
                    </a:moveTo>
                    <a:lnTo>
                      <a:pt x="44177" y="17291"/>
                    </a:lnTo>
                    <a:cubicBezTo>
                      <a:pt x="36260" y="20318"/>
                      <a:pt x="28091" y="22629"/>
                      <a:pt x="19767" y="24207"/>
                    </a:cubicBezTo>
                    <a:cubicBezTo>
                      <a:pt x="16301" y="24777"/>
                      <a:pt x="12762" y="24639"/>
                      <a:pt x="9352" y="23801"/>
                    </a:cubicBezTo>
                    <a:cubicBezTo>
                      <a:pt x="7628" y="23296"/>
                      <a:pt x="5968" y="22613"/>
                      <a:pt x="4389" y="21767"/>
                    </a:cubicBezTo>
                    <a:cubicBezTo>
                      <a:pt x="-1632" y="18186"/>
                      <a:pt x="-2608" y="12816"/>
                      <a:pt x="8864" y="6226"/>
                    </a:cubicBezTo>
                    <a:cubicBezTo>
                      <a:pt x="19409" y="-462"/>
                      <a:pt x="32468" y="-1846"/>
                      <a:pt x="44177" y="2483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7" name="Freeform: Shape 966">
                <a:extLst>
                  <a:ext uri="{FF2B5EF4-FFF2-40B4-BE49-F238E27FC236}">
                    <a16:creationId xmlns:a16="http://schemas.microsoft.com/office/drawing/2014/main" id="{E97C70A5-548F-A220-AAE3-A3CE64B33F09}"/>
                  </a:ext>
                </a:extLst>
              </p:cNvPr>
              <p:cNvSpPr/>
              <p:nvPr/>
            </p:nvSpPr>
            <p:spPr>
              <a:xfrm>
                <a:off x="7127723" y="4185391"/>
                <a:ext cx="210492" cy="124733"/>
              </a:xfrm>
              <a:custGeom>
                <a:avLst/>
                <a:gdLst>
                  <a:gd name="connsiteX0" fmla="*/ 210493 w 210492"/>
                  <a:gd name="connsiteY0" fmla="*/ 87387 h 124733"/>
                  <a:gd name="connsiteX1" fmla="*/ 210493 w 210492"/>
                  <a:gd name="connsiteY1" fmla="*/ 108949 h 124733"/>
                  <a:gd name="connsiteX2" fmla="*/ 183073 w 210492"/>
                  <a:gd name="connsiteY2" fmla="*/ 124734 h 124733"/>
                  <a:gd name="connsiteX3" fmla="*/ 162813 w 210492"/>
                  <a:gd name="connsiteY3" fmla="*/ 113017 h 124733"/>
                  <a:gd name="connsiteX4" fmla="*/ 84376 w 210492"/>
                  <a:gd name="connsiteY4" fmla="*/ 116597 h 124733"/>
                  <a:gd name="connsiteX5" fmla="*/ 84376 w 210492"/>
                  <a:gd name="connsiteY5" fmla="*/ 94954 h 124733"/>
                  <a:gd name="connsiteX6" fmla="*/ 96825 w 210492"/>
                  <a:gd name="connsiteY6" fmla="*/ 82586 h 124733"/>
                  <a:gd name="connsiteX7" fmla="*/ 84376 w 210492"/>
                  <a:gd name="connsiteY7" fmla="*/ 86004 h 124733"/>
                  <a:gd name="connsiteX8" fmla="*/ 23189 w 210492"/>
                  <a:gd name="connsiteY8" fmla="*/ 79006 h 124733"/>
                  <a:gd name="connsiteX9" fmla="*/ 5289 w 210492"/>
                  <a:gd name="connsiteY9" fmla="*/ 56224 h 124733"/>
                  <a:gd name="connsiteX10" fmla="*/ 5289 w 210492"/>
                  <a:gd name="connsiteY10" fmla="*/ 35150 h 124733"/>
                  <a:gd name="connsiteX11" fmla="*/ 7486 w 210492"/>
                  <a:gd name="connsiteY11" fmla="*/ 25956 h 124733"/>
                  <a:gd name="connsiteX12" fmla="*/ 0 w 210492"/>
                  <a:gd name="connsiteY12" fmla="*/ 21643 h 124733"/>
                  <a:gd name="connsiteX13" fmla="*/ 0 w 210492"/>
                  <a:gd name="connsiteY13" fmla="*/ 0 h 124733"/>
                  <a:gd name="connsiteX14" fmla="*/ 20260 w 210492"/>
                  <a:gd name="connsiteY14" fmla="*/ 11717 h 124733"/>
                  <a:gd name="connsiteX15" fmla="*/ 5289 w 210492"/>
                  <a:gd name="connsiteY15" fmla="*/ 34906 h 124733"/>
                  <a:gd name="connsiteX16" fmla="*/ 5289 w 210492"/>
                  <a:gd name="connsiteY16" fmla="*/ 34906 h 124733"/>
                  <a:gd name="connsiteX17" fmla="*/ 23189 w 210492"/>
                  <a:gd name="connsiteY17" fmla="*/ 57200 h 124733"/>
                  <a:gd name="connsiteX18" fmla="*/ 100487 w 210492"/>
                  <a:gd name="connsiteY18" fmla="*/ 59722 h 124733"/>
                  <a:gd name="connsiteX19" fmla="*/ 152317 w 210492"/>
                  <a:gd name="connsiteY19" fmla="*/ 51586 h 124733"/>
                  <a:gd name="connsiteX20" fmla="*/ 148818 w 210492"/>
                  <a:gd name="connsiteY20" fmla="*/ 67127 h 124733"/>
                  <a:gd name="connsiteX21" fmla="*/ 110251 w 210492"/>
                  <a:gd name="connsiteY21" fmla="*/ 69324 h 124733"/>
                  <a:gd name="connsiteX22" fmla="*/ 84376 w 210492"/>
                  <a:gd name="connsiteY22" fmla="*/ 95035 h 124733"/>
                  <a:gd name="connsiteX23" fmla="*/ 98615 w 210492"/>
                  <a:gd name="connsiteY23" fmla="*/ 99266 h 124733"/>
                  <a:gd name="connsiteX24" fmla="*/ 162813 w 210492"/>
                  <a:gd name="connsiteY24" fmla="*/ 91536 h 124733"/>
                  <a:gd name="connsiteX25" fmla="*/ 183073 w 210492"/>
                  <a:gd name="connsiteY25" fmla="*/ 103253 h 12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0492" h="124733">
                    <a:moveTo>
                      <a:pt x="210493" y="87387"/>
                    </a:moveTo>
                    <a:lnTo>
                      <a:pt x="210493" y="108949"/>
                    </a:lnTo>
                    <a:lnTo>
                      <a:pt x="183073" y="124734"/>
                    </a:lnTo>
                    <a:lnTo>
                      <a:pt x="162813" y="113017"/>
                    </a:lnTo>
                    <a:cubicBezTo>
                      <a:pt x="138167" y="124514"/>
                      <a:pt x="109974" y="125799"/>
                      <a:pt x="84376" y="116597"/>
                    </a:cubicBezTo>
                    <a:lnTo>
                      <a:pt x="84376" y="94954"/>
                    </a:lnTo>
                    <a:lnTo>
                      <a:pt x="96825" y="82586"/>
                    </a:lnTo>
                    <a:lnTo>
                      <a:pt x="84376" y="86004"/>
                    </a:lnTo>
                    <a:cubicBezTo>
                      <a:pt x="63864" y="91943"/>
                      <a:pt x="41830" y="89421"/>
                      <a:pt x="23189" y="79006"/>
                    </a:cubicBezTo>
                    <a:cubicBezTo>
                      <a:pt x="10903" y="72009"/>
                      <a:pt x="5208" y="64198"/>
                      <a:pt x="5289" y="56224"/>
                    </a:cubicBezTo>
                    <a:lnTo>
                      <a:pt x="5289" y="35150"/>
                    </a:lnTo>
                    <a:lnTo>
                      <a:pt x="7486" y="25956"/>
                    </a:lnTo>
                    <a:lnTo>
                      <a:pt x="0" y="21643"/>
                    </a:lnTo>
                    <a:lnTo>
                      <a:pt x="0" y="0"/>
                    </a:lnTo>
                    <a:lnTo>
                      <a:pt x="20260" y="11717"/>
                    </a:lnTo>
                    <a:cubicBezTo>
                      <a:pt x="10415" y="19365"/>
                      <a:pt x="5126" y="27258"/>
                      <a:pt x="5289" y="34906"/>
                    </a:cubicBezTo>
                    <a:lnTo>
                      <a:pt x="5289" y="34906"/>
                    </a:lnTo>
                    <a:cubicBezTo>
                      <a:pt x="5289" y="43043"/>
                      <a:pt x="11229" y="50284"/>
                      <a:pt x="23189" y="57200"/>
                    </a:cubicBezTo>
                    <a:cubicBezTo>
                      <a:pt x="49877" y="72578"/>
                      <a:pt x="76240" y="67534"/>
                      <a:pt x="100487" y="59722"/>
                    </a:cubicBezTo>
                    <a:cubicBezTo>
                      <a:pt x="122944" y="52400"/>
                      <a:pt x="139298" y="43449"/>
                      <a:pt x="152317" y="51586"/>
                    </a:cubicBezTo>
                    <a:cubicBezTo>
                      <a:pt x="160453" y="56224"/>
                      <a:pt x="157931" y="61919"/>
                      <a:pt x="148818" y="67127"/>
                    </a:cubicBezTo>
                    <a:cubicBezTo>
                      <a:pt x="136963" y="73669"/>
                      <a:pt x="122773" y="74474"/>
                      <a:pt x="110251" y="69324"/>
                    </a:cubicBezTo>
                    <a:lnTo>
                      <a:pt x="84376" y="95035"/>
                    </a:lnTo>
                    <a:cubicBezTo>
                      <a:pt x="89006" y="96817"/>
                      <a:pt x="93766" y="98233"/>
                      <a:pt x="98615" y="99266"/>
                    </a:cubicBezTo>
                    <a:cubicBezTo>
                      <a:pt x="120299" y="103367"/>
                      <a:pt x="142724" y="100666"/>
                      <a:pt x="162813" y="91536"/>
                    </a:cubicBezTo>
                    <a:lnTo>
                      <a:pt x="183073" y="10325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8" name="Freeform: Shape 967">
                <a:extLst>
                  <a:ext uri="{FF2B5EF4-FFF2-40B4-BE49-F238E27FC236}">
                    <a16:creationId xmlns:a16="http://schemas.microsoft.com/office/drawing/2014/main" id="{1903C568-D44B-4158-A482-09043EB92D76}"/>
                  </a:ext>
                </a:extLst>
              </p:cNvPr>
              <p:cNvSpPr/>
              <p:nvPr/>
            </p:nvSpPr>
            <p:spPr>
              <a:xfrm>
                <a:off x="7133011" y="4211428"/>
                <a:ext cx="205205" cy="98777"/>
              </a:xfrm>
              <a:custGeom>
                <a:avLst/>
                <a:gdLst>
                  <a:gd name="connsiteX0" fmla="*/ 1 w 205205"/>
                  <a:gd name="connsiteY0" fmla="*/ 8869 h 98777"/>
                  <a:gd name="connsiteX1" fmla="*/ 1 w 205205"/>
                  <a:gd name="connsiteY1" fmla="*/ 8869 h 98777"/>
                  <a:gd name="connsiteX2" fmla="*/ 17901 w 205205"/>
                  <a:gd name="connsiteY2" fmla="*/ 31163 h 98777"/>
                  <a:gd name="connsiteX3" fmla="*/ 95199 w 205205"/>
                  <a:gd name="connsiteY3" fmla="*/ 33685 h 98777"/>
                  <a:gd name="connsiteX4" fmla="*/ 147029 w 205205"/>
                  <a:gd name="connsiteY4" fmla="*/ 25549 h 98777"/>
                  <a:gd name="connsiteX5" fmla="*/ 143530 w 205205"/>
                  <a:gd name="connsiteY5" fmla="*/ 41090 h 98777"/>
                  <a:gd name="connsiteX6" fmla="*/ 104963 w 205205"/>
                  <a:gd name="connsiteY6" fmla="*/ 43287 h 98777"/>
                  <a:gd name="connsiteX7" fmla="*/ 79088 w 205205"/>
                  <a:gd name="connsiteY7" fmla="*/ 68998 h 98777"/>
                  <a:gd name="connsiteX8" fmla="*/ 93327 w 205205"/>
                  <a:gd name="connsiteY8" fmla="*/ 73229 h 98777"/>
                  <a:gd name="connsiteX9" fmla="*/ 157525 w 205205"/>
                  <a:gd name="connsiteY9" fmla="*/ 65499 h 98777"/>
                  <a:gd name="connsiteX10" fmla="*/ 177785 w 205205"/>
                  <a:gd name="connsiteY10" fmla="*/ 77216 h 98777"/>
                  <a:gd name="connsiteX11" fmla="*/ 205205 w 205205"/>
                  <a:gd name="connsiteY11" fmla="*/ 61431 h 98777"/>
                  <a:gd name="connsiteX12" fmla="*/ 205205 w 205205"/>
                  <a:gd name="connsiteY12" fmla="*/ 82993 h 98777"/>
                  <a:gd name="connsiteX13" fmla="*/ 177785 w 205205"/>
                  <a:gd name="connsiteY13" fmla="*/ 98778 h 98777"/>
                  <a:gd name="connsiteX14" fmla="*/ 157525 w 205205"/>
                  <a:gd name="connsiteY14" fmla="*/ 87061 h 98777"/>
                  <a:gd name="connsiteX15" fmla="*/ 79088 w 205205"/>
                  <a:gd name="connsiteY15" fmla="*/ 90641 h 98777"/>
                  <a:gd name="connsiteX16" fmla="*/ 79088 w 205205"/>
                  <a:gd name="connsiteY16" fmla="*/ 68998 h 98777"/>
                  <a:gd name="connsiteX17" fmla="*/ 91537 w 205205"/>
                  <a:gd name="connsiteY17" fmla="*/ 56630 h 98777"/>
                  <a:gd name="connsiteX18" fmla="*/ 79088 w 205205"/>
                  <a:gd name="connsiteY18" fmla="*/ 60048 h 98777"/>
                  <a:gd name="connsiteX19" fmla="*/ 17901 w 205205"/>
                  <a:gd name="connsiteY19" fmla="*/ 53050 h 98777"/>
                  <a:gd name="connsiteX20" fmla="*/ 1 w 205205"/>
                  <a:gd name="connsiteY20" fmla="*/ 30268 h 98777"/>
                  <a:gd name="connsiteX21" fmla="*/ 1 w 205205"/>
                  <a:gd name="connsiteY21" fmla="*/ 9194 h 98777"/>
                  <a:gd name="connsiteX22" fmla="*/ 2198 w 205205"/>
                  <a:gd name="connsiteY22" fmla="*/ 0 h 98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5205" h="98777">
                    <a:moveTo>
                      <a:pt x="1" y="8869"/>
                    </a:moveTo>
                    <a:lnTo>
                      <a:pt x="1" y="8869"/>
                    </a:lnTo>
                    <a:cubicBezTo>
                      <a:pt x="1" y="17005"/>
                      <a:pt x="5941" y="24247"/>
                      <a:pt x="17901" y="31163"/>
                    </a:cubicBezTo>
                    <a:cubicBezTo>
                      <a:pt x="44589" y="46541"/>
                      <a:pt x="70952" y="41497"/>
                      <a:pt x="95199" y="33685"/>
                    </a:cubicBezTo>
                    <a:cubicBezTo>
                      <a:pt x="117656" y="26362"/>
                      <a:pt x="134010" y="17412"/>
                      <a:pt x="147029" y="25549"/>
                    </a:cubicBezTo>
                    <a:cubicBezTo>
                      <a:pt x="155165" y="30187"/>
                      <a:pt x="152643" y="35882"/>
                      <a:pt x="143530" y="41090"/>
                    </a:cubicBezTo>
                    <a:cubicBezTo>
                      <a:pt x="131675" y="47631"/>
                      <a:pt x="117485" y="48437"/>
                      <a:pt x="104963" y="43287"/>
                    </a:cubicBezTo>
                    <a:lnTo>
                      <a:pt x="79088" y="68998"/>
                    </a:lnTo>
                    <a:cubicBezTo>
                      <a:pt x="83718" y="70780"/>
                      <a:pt x="88478" y="72196"/>
                      <a:pt x="93327" y="73229"/>
                    </a:cubicBezTo>
                    <a:cubicBezTo>
                      <a:pt x="115011" y="77330"/>
                      <a:pt x="137436" y="74629"/>
                      <a:pt x="157525" y="65499"/>
                    </a:cubicBezTo>
                    <a:lnTo>
                      <a:pt x="177785" y="77216"/>
                    </a:lnTo>
                    <a:lnTo>
                      <a:pt x="205205" y="61431"/>
                    </a:lnTo>
                    <a:lnTo>
                      <a:pt x="205205" y="82993"/>
                    </a:lnTo>
                    <a:lnTo>
                      <a:pt x="177785" y="98778"/>
                    </a:lnTo>
                    <a:lnTo>
                      <a:pt x="157525" y="87061"/>
                    </a:lnTo>
                    <a:cubicBezTo>
                      <a:pt x="132879" y="98558"/>
                      <a:pt x="104686" y="99844"/>
                      <a:pt x="79088" y="90641"/>
                    </a:cubicBezTo>
                    <a:lnTo>
                      <a:pt x="79088" y="68998"/>
                    </a:lnTo>
                    <a:lnTo>
                      <a:pt x="91537" y="56630"/>
                    </a:lnTo>
                    <a:lnTo>
                      <a:pt x="79088" y="60048"/>
                    </a:lnTo>
                    <a:cubicBezTo>
                      <a:pt x="58576" y="65987"/>
                      <a:pt x="36542" y="63465"/>
                      <a:pt x="17901" y="53050"/>
                    </a:cubicBezTo>
                    <a:cubicBezTo>
                      <a:pt x="5615" y="46053"/>
                      <a:pt x="-80" y="38242"/>
                      <a:pt x="1" y="30268"/>
                    </a:cubicBezTo>
                    <a:lnTo>
                      <a:pt x="1" y="9194"/>
                    </a:lnTo>
                    <a:lnTo>
                      <a:pt x="2198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9" name="Freeform: Shape 968">
                <a:extLst>
                  <a:ext uri="{FF2B5EF4-FFF2-40B4-BE49-F238E27FC236}">
                    <a16:creationId xmlns:a16="http://schemas.microsoft.com/office/drawing/2014/main" id="{BADC0D41-EDE9-FB49-58CB-6335EF74AE7C}"/>
                  </a:ext>
                </a:extLst>
              </p:cNvPr>
              <p:cNvSpPr/>
              <p:nvPr/>
            </p:nvSpPr>
            <p:spPr>
              <a:xfrm>
                <a:off x="7127723" y="4185391"/>
                <a:ext cx="20341" cy="25955"/>
              </a:xfrm>
              <a:custGeom>
                <a:avLst/>
                <a:gdLst>
                  <a:gd name="connsiteX0" fmla="*/ 0 w 20341"/>
                  <a:gd name="connsiteY0" fmla="*/ 0 h 25955"/>
                  <a:gd name="connsiteX1" fmla="*/ 0 w 20341"/>
                  <a:gd name="connsiteY1" fmla="*/ 21643 h 25955"/>
                  <a:gd name="connsiteX2" fmla="*/ 7486 w 20341"/>
                  <a:gd name="connsiteY2" fmla="*/ 25956 h 25955"/>
                  <a:gd name="connsiteX3" fmla="*/ 7486 w 20341"/>
                  <a:gd name="connsiteY3" fmla="*/ 25956 h 25955"/>
                  <a:gd name="connsiteX4" fmla="*/ 20341 w 20341"/>
                  <a:gd name="connsiteY4" fmla="*/ 11635 h 2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25955">
                    <a:moveTo>
                      <a:pt x="0" y="0"/>
                    </a:moveTo>
                    <a:lnTo>
                      <a:pt x="0" y="21643"/>
                    </a:lnTo>
                    <a:lnTo>
                      <a:pt x="7486" y="25956"/>
                    </a:lnTo>
                    <a:lnTo>
                      <a:pt x="7486" y="25956"/>
                    </a:lnTo>
                    <a:cubicBezTo>
                      <a:pt x="10675" y="20301"/>
                      <a:pt x="15061" y="15419"/>
                      <a:pt x="20341" y="1163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0" name="Freeform: Shape 969">
                <a:extLst>
                  <a:ext uri="{FF2B5EF4-FFF2-40B4-BE49-F238E27FC236}">
                    <a16:creationId xmlns:a16="http://schemas.microsoft.com/office/drawing/2014/main" id="{FB342D07-76FC-5DDB-02B0-BFD69584F2B2}"/>
                  </a:ext>
                </a:extLst>
              </p:cNvPr>
              <p:cNvSpPr/>
              <p:nvPr/>
            </p:nvSpPr>
            <p:spPr>
              <a:xfrm>
                <a:off x="7317875" y="4239906"/>
                <a:ext cx="15786" cy="28966"/>
              </a:xfrm>
              <a:custGeom>
                <a:avLst/>
                <a:gdLst>
                  <a:gd name="connsiteX0" fmla="*/ 15785 w 15786"/>
                  <a:gd name="connsiteY0" fmla="*/ 18714 h 28966"/>
                  <a:gd name="connsiteX1" fmla="*/ 13751 w 15786"/>
                  <a:gd name="connsiteY1" fmla="*/ 28966 h 28966"/>
                  <a:gd name="connsiteX2" fmla="*/ 0 w 15786"/>
                  <a:gd name="connsiteY2" fmla="*/ 20830 h 28966"/>
                  <a:gd name="connsiteX3" fmla="*/ 15541 w 15786"/>
                  <a:gd name="connsiteY3" fmla="*/ 0 h 28966"/>
                  <a:gd name="connsiteX4" fmla="*/ 15785 w 15786"/>
                  <a:gd name="connsiteY4" fmla="*/ 18714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966">
                    <a:moveTo>
                      <a:pt x="15785" y="18714"/>
                    </a:moveTo>
                    <a:cubicBezTo>
                      <a:pt x="15817" y="22237"/>
                      <a:pt x="15126" y="25728"/>
                      <a:pt x="13751" y="28966"/>
                    </a:cubicBezTo>
                    <a:lnTo>
                      <a:pt x="0" y="20830"/>
                    </a:lnTo>
                    <a:cubicBezTo>
                      <a:pt x="8397" y="16997"/>
                      <a:pt x="14264" y="9145"/>
                      <a:pt x="15541" y="0"/>
                    </a:cubicBezTo>
                    <a:cubicBezTo>
                      <a:pt x="15704" y="6347"/>
                      <a:pt x="15785" y="18145"/>
                      <a:pt x="15785" y="1871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1" name="Freeform: Shape 970">
                <a:extLst>
                  <a:ext uri="{FF2B5EF4-FFF2-40B4-BE49-F238E27FC236}">
                    <a16:creationId xmlns:a16="http://schemas.microsoft.com/office/drawing/2014/main" id="{B5B75625-A158-328E-08F4-AB9687963AF3}"/>
                  </a:ext>
                </a:extLst>
              </p:cNvPr>
              <p:cNvSpPr/>
              <p:nvPr/>
            </p:nvSpPr>
            <p:spPr>
              <a:xfrm>
                <a:off x="7317875" y="4239906"/>
                <a:ext cx="15786" cy="28966"/>
              </a:xfrm>
              <a:custGeom>
                <a:avLst/>
                <a:gdLst>
                  <a:gd name="connsiteX0" fmla="*/ 15785 w 15786"/>
                  <a:gd name="connsiteY0" fmla="*/ 18714 h 28966"/>
                  <a:gd name="connsiteX1" fmla="*/ 13751 w 15786"/>
                  <a:gd name="connsiteY1" fmla="*/ 28966 h 28966"/>
                  <a:gd name="connsiteX2" fmla="*/ 0 w 15786"/>
                  <a:gd name="connsiteY2" fmla="*/ 20830 h 28966"/>
                  <a:gd name="connsiteX3" fmla="*/ 15541 w 15786"/>
                  <a:gd name="connsiteY3" fmla="*/ 0 h 28966"/>
                  <a:gd name="connsiteX4" fmla="*/ 15785 w 15786"/>
                  <a:gd name="connsiteY4" fmla="*/ 18714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966">
                    <a:moveTo>
                      <a:pt x="15785" y="18714"/>
                    </a:moveTo>
                    <a:cubicBezTo>
                      <a:pt x="15817" y="22237"/>
                      <a:pt x="15126" y="25728"/>
                      <a:pt x="13751" y="28966"/>
                    </a:cubicBezTo>
                    <a:lnTo>
                      <a:pt x="0" y="20830"/>
                    </a:lnTo>
                    <a:cubicBezTo>
                      <a:pt x="8397" y="16997"/>
                      <a:pt x="14264" y="9145"/>
                      <a:pt x="15541" y="0"/>
                    </a:cubicBezTo>
                    <a:cubicBezTo>
                      <a:pt x="15704" y="6347"/>
                      <a:pt x="15785" y="18145"/>
                      <a:pt x="15785" y="187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2" name="Freeform: Shape 971">
                <a:extLst>
                  <a:ext uri="{FF2B5EF4-FFF2-40B4-BE49-F238E27FC236}">
                    <a16:creationId xmlns:a16="http://schemas.microsoft.com/office/drawing/2014/main" id="{39F0371E-D721-6CD9-7545-EB835BA00FAC}"/>
                  </a:ext>
                </a:extLst>
              </p:cNvPr>
              <p:cNvSpPr/>
              <p:nvPr/>
            </p:nvSpPr>
            <p:spPr>
              <a:xfrm>
                <a:off x="7128212" y="4168792"/>
                <a:ext cx="210411" cy="119282"/>
              </a:xfrm>
              <a:custGeom>
                <a:avLst/>
                <a:gdLst>
                  <a:gd name="connsiteX0" fmla="*/ 205367 w 210411"/>
                  <a:gd name="connsiteY0" fmla="*/ 101300 h 119282"/>
                  <a:gd name="connsiteX1" fmla="*/ 189745 w 210411"/>
                  <a:gd name="connsiteY1" fmla="*/ 92187 h 119282"/>
                  <a:gd name="connsiteX2" fmla="*/ 205367 w 210411"/>
                  <a:gd name="connsiteY2" fmla="*/ 68184 h 119282"/>
                  <a:gd name="connsiteX3" fmla="*/ 205367 w 210411"/>
                  <a:gd name="connsiteY3" fmla="*/ 66069 h 119282"/>
                  <a:gd name="connsiteX4" fmla="*/ 187792 w 210411"/>
                  <a:gd name="connsiteY4" fmla="*/ 44832 h 119282"/>
                  <a:gd name="connsiteX5" fmla="*/ 187792 w 210411"/>
                  <a:gd name="connsiteY5" fmla="*/ 44832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1 w 210411"/>
                  <a:gd name="connsiteY9" fmla="*/ 35394 h 119282"/>
                  <a:gd name="connsiteX10" fmla="*/ 140681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5 h 119282"/>
                  <a:gd name="connsiteX13" fmla="*/ 112610 w 210411"/>
                  <a:gd name="connsiteY13" fmla="*/ 41496 h 119282"/>
                  <a:gd name="connsiteX14" fmla="*/ 101138 w 210411"/>
                  <a:gd name="connsiteY14" fmla="*/ 45239 h 119282"/>
                  <a:gd name="connsiteX15" fmla="*/ 96825 w 210411"/>
                  <a:gd name="connsiteY15" fmla="*/ 46785 h 119282"/>
                  <a:gd name="connsiteX16" fmla="*/ 72416 w 210411"/>
                  <a:gd name="connsiteY16" fmla="*/ 53701 h 119282"/>
                  <a:gd name="connsiteX17" fmla="*/ 62001 w 210411"/>
                  <a:gd name="connsiteY17" fmla="*/ 53294 h 119282"/>
                  <a:gd name="connsiteX18" fmla="*/ 57119 w 210411"/>
                  <a:gd name="connsiteY18" fmla="*/ 51260 h 119282"/>
                  <a:gd name="connsiteX19" fmla="*/ 61512 w 210411"/>
                  <a:gd name="connsiteY19" fmla="*/ 35719 h 119282"/>
                  <a:gd name="connsiteX20" fmla="*/ 96744 w 210411"/>
                  <a:gd name="connsiteY20" fmla="*/ 32058 h 119282"/>
                  <a:gd name="connsiteX21" fmla="*/ 121154 w 210411"/>
                  <a:gd name="connsiteY21" fmla="*/ 7648 h 119282"/>
                  <a:gd name="connsiteX22" fmla="*/ 47924 w 210411"/>
                  <a:gd name="connsiteY22" fmla="*/ 11717 h 119282"/>
                  <a:gd name="connsiteX23" fmla="*/ 27665 w 210411"/>
                  <a:gd name="connsiteY23" fmla="*/ 0 h 119282"/>
                  <a:gd name="connsiteX24" fmla="*/ 0 w 210411"/>
                  <a:gd name="connsiteY24" fmla="*/ 16273 h 119282"/>
                  <a:gd name="connsiteX25" fmla="*/ 20341 w 210411"/>
                  <a:gd name="connsiteY25" fmla="*/ 27990 h 119282"/>
                  <a:gd name="connsiteX26" fmla="*/ 5208 w 210411"/>
                  <a:gd name="connsiteY26" fmla="*/ 51260 h 119282"/>
                  <a:gd name="connsiteX27" fmla="*/ 5208 w 210411"/>
                  <a:gd name="connsiteY27" fmla="*/ 51260 h 119282"/>
                  <a:gd name="connsiteX28" fmla="*/ 23189 w 210411"/>
                  <a:gd name="connsiteY28" fmla="*/ 73554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3 h 119282"/>
                  <a:gd name="connsiteX31" fmla="*/ 148899 w 210411"/>
                  <a:gd name="connsiteY31" fmla="*/ 83074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813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367" y="101300"/>
                    </a:moveTo>
                    <a:lnTo>
                      <a:pt x="189745" y="92187"/>
                    </a:lnTo>
                    <a:cubicBezTo>
                      <a:pt x="199167" y="87891"/>
                      <a:pt x="205253" y="78542"/>
                      <a:pt x="205367" y="68184"/>
                    </a:cubicBezTo>
                    <a:cubicBezTo>
                      <a:pt x="205367" y="67452"/>
                      <a:pt x="205367" y="66801"/>
                      <a:pt x="205367" y="66069"/>
                    </a:cubicBezTo>
                    <a:cubicBezTo>
                      <a:pt x="204635" y="58583"/>
                      <a:pt x="199183" y="51342"/>
                      <a:pt x="187792" y="44832"/>
                    </a:cubicBezTo>
                    <a:lnTo>
                      <a:pt x="187792" y="44832"/>
                    </a:lnTo>
                    <a:cubicBezTo>
                      <a:pt x="176702" y="38494"/>
                      <a:pt x="164115" y="35239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lnTo>
                      <a:pt x="141821" y="35394"/>
                    </a:lnTo>
                    <a:lnTo>
                      <a:pt x="140681" y="35394"/>
                    </a:lnTo>
                    <a:lnTo>
                      <a:pt x="138485" y="35394"/>
                    </a:lnTo>
                    <a:cubicBezTo>
                      <a:pt x="132504" y="36265"/>
                      <a:pt x="126581" y="37485"/>
                      <a:pt x="120747" y="39055"/>
                    </a:cubicBezTo>
                    <a:lnTo>
                      <a:pt x="112610" y="41496"/>
                    </a:lnTo>
                    <a:lnTo>
                      <a:pt x="101138" y="45239"/>
                    </a:lnTo>
                    <a:lnTo>
                      <a:pt x="96825" y="46785"/>
                    </a:lnTo>
                    <a:cubicBezTo>
                      <a:pt x="88925" y="49853"/>
                      <a:pt x="80747" y="52163"/>
                      <a:pt x="72416" y="53701"/>
                    </a:cubicBezTo>
                    <a:cubicBezTo>
                      <a:pt x="68949" y="54238"/>
                      <a:pt x="65418" y="54100"/>
                      <a:pt x="62001" y="53294"/>
                    </a:cubicBezTo>
                    <a:cubicBezTo>
                      <a:pt x="60308" y="52790"/>
                      <a:pt x="58673" y="52107"/>
                      <a:pt x="57119" y="51260"/>
                    </a:cubicBezTo>
                    <a:cubicBezTo>
                      <a:pt x="51016" y="47680"/>
                      <a:pt x="50040" y="42310"/>
                      <a:pt x="61512" y="35719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73"/>
                      <a:pt x="71032" y="1521"/>
                      <a:pt x="47924" y="11717"/>
                    </a:cubicBezTo>
                    <a:lnTo>
                      <a:pt x="27665" y="0"/>
                    </a:lnTo>
                    <a:lnTo>
                      <a:pt x="0" y="16273"/>
                    </a:lnTo>
                    <a:lnTo>
                      <a:pt x="20341" y="27990"/>
                    </a:lnTo>
                    <a:cubicBezTo>
                      <a:pt x="11969" y="32986"/>
                      <a:pt x="6379" y="41578"/>
                      <a:pt x="5208" y="51260"/>
                    </a:cubicBezTo>
                    <a:lnTo>
                      <a:pt x="5208" y="51260"/>
                    </a:lnTo>
                    <a:cubicBezTo>
                      <a:pt x="5208" y="59397"/>
                      <a:pt x="11229" y="66638"/>
                      <a:pt x="23189" y="73554"/>
                    </a:cubicBezTo>
                    <a:cubicBezTo>
                      <a:pt x="49877" y="88933"/>
                      <a:pt x="76321" y="83888"/>
                      <a:pt x="100487" y="76077"/>
                    </a:cubicBezTo>
                    <a:cubicBezTo>
                      <a:pt x="122944" y="68754"/>
                      <a:pt x="139298" y="59804"/>
                      <a:pt x="152235" y="67533"/>
                    </a:cubicBezTo>
                    <a:cubicBezTo>
                      <a:pt x="160372" y="72253"/>
                      <a:pt x="157850" y="77867"/>
                      <a:pt x="148899" y="83074"/>
                    </a:cubicBezTo>
                    <a:cubicBezTo>
                      <a:pt x="137028" y="89665"/>
                      <a:pt x="122814" y="90503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22"/>
                      <a:pt x="93741" y="114237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126" y="116231"/>
                      <a:pt x="150396" y="113009"/>
                      <a:pt x="162813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3" name="Freeform: Shape 972">
                <a:extLst>
                  <a:ext uri="{FF2B5EF4-FFF2-40B4-BE49-F238E27FC236}">
                    <a16:creationId xmlns:a16="http://schemas.microsoft.com/office/drawing/2014/main" id="{10A2BBE1-804F-25C9-15B4-82DF5F1931B9}"/>
                  </a:ext>
                </a:extLst>
              </p:cNvPr>
              <p:cNvSpPr/>
              <p:nvPr/>
            </p:nvSpPr>
            <p:spPr>
              <a:xfrm>
                <a:off x="7128212" y="4168792"/>
                <a:ext cx="210411" cy="119282"/>
              </a:xfrm>
              <a:custGeom>
                <a:avLst/>
                <a:gdLst>
                  <a:gd name="connsiteX0" fmla="*/ 205367 w 210411"/>
                  <a:gd name="connsiteY0" fmla="*/ 101300 h 119282"/>
                  <a:gd name="connsiteX1" fmla="*/ 189745 w 210411"/>
                  <a:gd name="connsiteY1" fmla="*/ 92187 h 119282"/>
                  <a:gd name="connsiteX2" fmla="*/ 205367 w 210411"/>
                  <a:gd name="connsiteY2" fmla="*/ 68184 h 119282"/>
                  <a:gd name="connsiteX3" fmla="*/ 205367 w 210411"/>
                  <a:gd name="connsiteY3" fmla="*/ 66069 h 119282"/>
                  <a:gd name="connsiteX4" fmla="*/ 187792 w 210411"/>
                  <a:gd name="connsiteY4" fmla="*/ 44832 h 119282"/>
                  <a:gd name="connsiteX5" fmla="*/ 187792 w 210411"/>
                  <a:gd name="connsiteY5" fmla="*/ 44832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1 w 210411"/>
                  <a:gd name="connsiteY9" fmla="*/ 35394 h 119282"/>
                  <a:gd name="connsiteX10" fmla="*/ 140681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5 h 119282"/>
                  <a:gd name="connsiteX13" fmla="*/ 112610 w 210411"/>
                  <a:gd name="connsiteY13" fmla="*/ 41496 h 119282"/>
                  <a:gd name="connsiteX14" fmla="*/ 101138 w 210411"/>
                  <a:gd name="connsiteY14" fmla="*/ 45239 h 119282"/>
                  <a:gd name="connsiteX15" fmla="*/ 96825 w 210411"/>
                  <a:gd name="connsiteY15" fmla="*/ 46785 h 119282"/>
                  <a:gd name="connsiteX16" fmla="*/ 72416 w 210411"/>
                  <a:gd name="connsiteY16" fmla="*/ 53701 h 119282"/>
                  <a:gd name="connsiteX17" fmla="*/ 62001 w 210411"/>
                  <a:gd name="connsiteY17" fmla="*/ 53294 h 119282"/>
                  <a:gd name="connsiteX18" fmla="*/ 57119 w 210411"/>
                  <a:gd name="connsiteY18" fmla="*/ 51260 h 119282"/>
                  <a:gd name="connsiteX19" fmla="*/ 61512 w 210411"/>
                  <a:gd name="connsiteY19" fmla="*/ 35719 h 119282"/>
                  <a:gd name="connsiteX20" fmla="*/ 96744 w 210411"/>
                  <a:gd name="connsiteY20" fmla="*/ 32058 h 119282"/>
                  <a:gd name="connsiteX21" fmla="*/ 121154 w 210411"/>
                  <a:gd name="connsiteY21" fmla="*/ 7648 h 119282"/>
                  <a:gd name="connsiteX22" fmla="*/ 47924 w 210411"/>
                  <a:gd name="connsiteY22" fmla="*/ 11717 h 119282"/>
                  <a:gd name="connsiteX23" fmla="*/ 27665 w 210411"/>
                  <a:gd name="connsiteY23" fmla="*/ 0 h 119282"/>
                  <a:gd name="connsiteX24" fmla="*/ 0 w 210411"/>
                  <a:gd name="connsiteY24" fmla="*/ 16273 h 119282"/>
                  <a:gd name="connsiteX25" fmla="*/ 20341 w 210411"/>
                  <a:gd name="connsiteY25" fmla="*/ 27990 h 119282"/>
                  <a:gd name="connsiteX26" fmla="*/ 5208 w 210411"/>
                  <a:gd name="connsiteY26" fmla="*/ 51260 h 119282"/>
                  <a:gd name="connsiteX27" fmla="*/ 5208 w 210411"/>
                  <a:gd name="connsiteY27" fmla="*/ 51260 h 119282"/>
                  <a:gd name="connsiteX28" fmla="*/ 23189 w 210411"/>
                  <a:gd name="connsiteY28" fmla="*/ 73554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3 h 119282"/>
                  <a:gd name="connsiteX31" fmla="*/ 148899 w 210411"/>
                  <a:gd name="connsiteY31" fmla="*/ 83074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813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367" y="101300"/>
                    </a:moveTo>
                    <a:lnTo>
                      <a:pt x="189745" y="92187"/>
                    </a:lnTo>
                    <a:cubicBezTo>
                      <a:pt x="199167" y="87891"/>
                      <a:pt x="205253" y="78542"/>
                      <a:pt x="205367" y="68184"/>
                    </a:cubicBezTo>
                    <a:cubicBezTo>
                      <a:pt x="205367" y="67452"/>
                      <a:pt x="205367" y="66801"/>
                      <a:pt x="205367" y="66069"/>
                    </a:cubicBezTo>
                    <a:cubicBezTo>
                      <a:pt x="204635" y="58583"/>
                      <a:pt x="199183" y="51342"/>
                      <a:pt x="187792" y="44832"/>
                    </a:cubicBezTo>
                    <a:lnTo>
                      <a:pt x="187792" y="44832"/>
                    </a:lnTo>
                    <a:cubicBezTo>
                      <a:pt x="176702" y="38494"/>
                      <a:pt x="164115" y="35239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lnTo>
                      <a:pt x="141821" y="35394"/>
                    </a:lnTo>
                    <a:lnTo>
                      <a:pt x="140681" y="35394"/>
                    </a:lnTo>
                    <a:lnTo>
                      <a:pt x="138485" y="35394"/>
                    </a:lnTo>
                    <a:cubicBezTo>
                      <a:pt x="132504" y="36265"/>
                      <a:pt x="126581" y="37485"/>
                      <a:pt x="120747" y="39055"/>
                    </a:cubicBezTo>
                    <a:lnTo>
                      <a:pt x="112610" y="41496"/>
                    </a:lnTo>
                    <a:lnTo>
                      <a:pt x="101138" y="45239"/>
                    </a:lnTo>
                    <a:lnTo>
                      <a:pt x="96825" y="46785"/>
                    </a:lnTo>
                    <a:cubicBezTo>
                      <a:pt x="88925" y="49853"/>
                      <a:pt x="80747" y="52163"/>
                      <a:pt x="72416" y="53701"/>
                    </a:cubicBezTo>
                    <a:cubicBezTo>
                      <a:pt x="68949" y="54238"/>
                      <a:pt x="65418" y="54100"/>
                      <a:pt x="62001" y="53294"/>
                    </a:cubicBezTo>
                    <a:cubicBezTo>
                      <a:pt x="60308" y="52790"/>
                      <a:pt x="58673" y="52107"/>
                      <a:pt x="57119" y="51260"/>
                    </a:cubicBezTo>
                    <a:cubicBezTo>
                      <a:pt x="51016" y="47680"/>
                      <a:pt x="50040" y="42310"/>
                      <a:pt x="61512" y="35719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73"/>
                      <a:pt x="71032" y="1521"/>
                      <a:pt x="47924" y="11717"/>
                    </a:cubicBezTo>
                    <a:lnTo>
                      <a:pt x="27665" y="0"/>
                    </a:lnTo>
                    <a:lnTo>
                      <a:pt x="0" y="16273"/>
                    </a:lnTo>
                    <a:lnTo>
                      <a:pt x="20341" y="27990"/>
                    </a:lnTo>
                    <a:cubicBezTo>
                      <a:pt x="11969" y="32986"/>
                      <a:pt x="6379" y="41578"/>
                      <a:pt x="5208" y="51260"/>
                    </a:cubicBezTo>
                    <a:lnTo>
                      <a:pt x="5208" y="51260"/>
                    </a:lnTo>
                    <a:cubicBezTo>
                      <a:pt x="5208" y="59397"/>
                      <a:pt x="11229" y="66638"/>
                      <a:pt x="23189" y="73554"/>
                    </a:cubicBezTo>
                    <a:cubicBezTo>
                      <a:pt x="49877" y="88933"/>
                      <a:pt x="76321" y="83888"/>
                      <a:pt x="100487" y="76077"/>
                    </a:cubicBezTo>
                    <a:cubicBezTo>
                      <a:pt x="122944" y="68754"/>
                      <a:pt x="139298" y="59804"/>
                      <a:pt x="152235" y="67533"/>
                    </a:cubicBezTo>
                    <a:cubicBezTo>
                      <a:pt x="160372" y="72253"/>
                      <a:pt x="157850" y="77867"/>
                      <a:pt x="148899" y="83074"/>
                    </a:cubicBezTo>
                    <a:cubicBezTo>
                      <a:pt x="137028" y="89665"/>
                      <a:pt x="122814" y="90503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22"/>
                      <a:pt x="93741" y="114237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126" y="116231"/>
                      <a:pt x="150396" y="113009"/>
                      <a:pt x="162813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4" name="Freeform: Shape 973">
                <a:extLst>
                  <a:ext uri="{FF2B5EF4-FFF2-40B4-BE49-F238E27FC236}">
                    <a16:creationId xmlns:a16="http://schemas.microsoft.com/office/drawing/2014/main" id="{FABEBF1F-E789-1141-EF9C-35FAE2BE6189}"/>
                  </a:ext>
                </a:extLst>
              </p:cNvPr>
              <p:cNvSpPr/>
              <p:nvPr/>
            </p:nvSpPr>
            <p:spPr>
              <a:xfrm>
                <a:off x="7290536" y="4276846"/>
                <a:ext cx="20259" cy="33359"/>
              </a:xfrm>
              <a:custGeom>
                <a:avLst/>
                <a:gdLst>
                  <a:gd name="connsiteX0" fmla="*/ 0 w 20259"/>
                  <a:gd name="connsiteY0" fmla="*/ 0 h 33359"/>
                  <a:gd name="connsiteX1" fmla="*/ 0 w 20259"/>
                  <a:gd name="connsiteY1" fmla="*/ 21643 h 33359"/>
                  <a:gd name="connsiteX2" fmla="*/ 20260 w 20259"/>
                  <a:gd name="connsiteY2" fmla="*/ 33360 h 33359"/>
                  <a:gd name="connsiteX3" fmla="*/ 20260 w 20259"/>
                  <a:gd name="connsiteY3" fmla="*/ 11717 h 33359"/>
                  <a:gd name="connsiteX4" fmla="*/ 0 w 20259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9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260" y="33360"/>
                    </a:lnTo>
                    <a:lnTo>
                      <a:pt x="20260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5" name="Freeform: Shape 974">
                <a:extLst>
                  <a:ext uri="{FF2B5EF4-FFF2-40B4-BE49-F238E27FC236}">
                    <a16:creationId xmlns:a16="http://schemas.microsoft.com/office/drawing/2014/main" id="{F5D1F1FA-1385-26AE-B7BE-31F324123495}"/>
                  </a:ext>
                </a:extLst>
              </p:cNvPr>
              <p:cNvSpPr/>
              <p:nvPr/>
            </p:nvSpPr>
            <p:spPr>
              <a:xfrm>
                <a:off x="7290536" y="4276846"/>
                <a:ext cx="20259" cy="33359"/>
              </a:xfrm>
              <a:custGeom>
                <a:avLst/>
                <a:gdLst>
                  <a:gd name="connsiteX0" fmla="*/ 0 w 20259"/>
                  <a:gd name="connsiteY0" fmla="*/ 0 h 33359"/>
                  <a:gd name="connsiteX1" fmla="*/ 0 w 20259"/>
                  <a:gd name="connsiteY1" fmla="*/ 21643 h 33359"/>
                  <a:gd name="connsiteX2" fmla="*/ 20260 w 20259"/>
                  <a:gd name="connsiteY2" fmla="*/ 33360 h 33359"/>
                  <a:gd name="connsiteX3" fmla="*/ 20260 w 20259"/>
                  <a:gd name="connsiteY3" fmla="*/ 11717 h 33359"/>
                  <a:gd name="connsiteX4" fmla="*/ 0 w 20259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9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260" y="33360"/>
                    </a:lnTo>
                    <a:lnTo>
                      <a:pt x="20260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6" name="Freeform: Shape 975">
                <a:extLst>
                  <a:ext uri="{FF2B5EF4-FFF2-40B4-BE49-F238E27FC236}">
                    <a16:creationId xmlns:a16="http://schemas.microsoft.com/office/drawing/2014/main" id="{ACC55A8B-AB01-A708-2F7D-4EF27A671A8C}"/>
                  </a:ext>
                </a:extLst>
              </p:cNvPr>
              <p:cNvSpPr/>
              <p:nvPr/>
            </p:nvSpPr>
            <p:spPr>
              <a:xfrm>
                <a:off x="7127723" y="4169443"/>
                <a:ext cx="47924" cy="15947"/>
              </a:xfrm>
              <a:custGeom>
                <a:avLst/>
                <a:gdLst>
                  <a:gd name="connsiteX0" fmla="*/ 0 w 47924"/>
                  <a:gd name="connsiteY0" fmla="*/ 15948 h 15947"/>
                  <a:gd name="connsiteX1" fmla="*/ 27664 w 47924"/>
                  <a:gd name="connsiteY1" fmla="*/ 0 h 15947"/>
                  <a:gd name="connsiteX2" fmla="*/ 47924 w 47924"/>
                  <a:gd name="connsiteY2" fmla="*/ 11717 h 15947"/>
                  <a:gd name="connsiteX3" fmla="*/ 27827 w 47924"/>
                  <a:gd name="connsiteY3" fmla="*/ 3255 h 15947"/>
                  <a:gd name="connsiteX4" fmla="*/ 0 w 47924"/>
                  <a:gd name="connsiteY4" fmla="*/ 15948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4" h="15947">
                    <a:moveTo>
                      <a:pt x="0" y="15948"/>
                    </a:moveTo>
                    <a:lnTo>
                      <a:pt x="27664" y="0"/>
                    </a:lnTo>
                    <a:lnTo>
                      <a:pt x="47924" y="11717"/>
                    </a:lnTo>
                    <a:lnTo>
                      <a:pt x="27827" y="3255"/>
                    </a:lnTo>
                    <a:lnTo>
                      <a:pt x="0" y="1594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7" name="Freeform: Shape 976">
                <a:extLst>
                  <a:ext uri="{FF2B5EF4-FFF2-40B4-BE49-F238E27FC236}">
                    <a16:creationId xmlns:a16="http://schemas.microsoft.com/office/drawing/2014/main" id="{E82B0A6C-C425-2A51-6130-1A56514CFDC1}"/>
                  </a:ext>
                </a:extLst>
              </p:cNvPr>
              <p:cNvSpPr/>
              <p:nvPr/>
            </p:nvSpPr>
            <p:spPr>
              <a:xfrm>
                <a:off x="7189561" y="4177498"/>
                <a:ext cx="59640" cy="28071"/>
              </a:xfrm>
              <a:custGeom>
                <a:avLst/>
                <a:gdLst>
                  <a:gd name="connsiteX0" fmla="*/ 0 w 59640"/>
                  <a:gd name="connsiteY0" fmla="*/ 28071 h 28071"/>
                  <a:gd name="connsiteX1" fmla="*/ 35231 w 59640"/>
                  <a:gd name="connsiteY1" fmla="*/ 24410 h 28071"/>
                  <a:gd name="connsiteX2" fmla="*/ 59641 w 59640"/>
                  <a:gd name="connsiteY2" fmla="*/ 0 h 28071"/>
                  <a:gd name="connsiteX3" fmla="*/ 35231 w 59640"/>
                  <a:gd name="connsiteY3" fmla="*/ 21969 h 28071"/>
                  <a:gd name="connsiteX4" fmla="*/ 0 w 59640"/>
                  <a:gd name="connsiteY4" fmla="*/ 28071 h 2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40" h="28071">
                    <a:moveTo>
                      <a:pt x="0" y="28071"/>
                    </a:moveTo>
                    <a:cubicBezTo>
                      <a:pt x="10529" y="21424"/>
                      <a:pt x="23555" y="20073"/>
                      <a:pt x="35231" y="24410"/>
                    </a:cubicBezTo>
                    <a:lnTo>
                      <a:pt x="59641" y="0"/>
                    </a:lnTo>
                    <a:lnTo>
                      <a:pt x="35231" y="21969"/>
                    </a:lnTo>
                    <a:cubicBezTo>
                      <a:pt x="23222" y="17787"/>
                      <a:pt x="9902" y="20097"/>
                      <a:pt x="0" y="28071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8" name="Freeform: Shape 977">
                <a:extLst>
                  <a:ext uri="{FF2B5EF4-FFF2-40B4-BE49-F238E27FC236}">
                    <a16:creationId xmlns:a16="http://schemas.microsoft.com/office/drawing/2014/main" id="{6273964E-7856-8815-5063-155631338D0D}"/>
                  </a:ext>
                </a:extLst>
              </p:cNvPr>
              <p:cNvSpPr/>
              <p:nvPr/>
            </p:nvSpPr>
            <p:spPr>
              <a:xfrm>
                <a:off x="7212018" y="4254959"/>
                <a:ext cx="39299" cy="31588"/>
              </a:xfrm>
              <a:custGeom>
                <a:avLst/>
                <a:gdLst>
                  <a:gd name="connsiteX0" fmla="*/ 0 w 39299"/>
                  <a:gd name="connsiteY0" fmla="*/ 25386 h 31588"/>
                  <a:gd name="connsiteX1" fmla="*/ 14320 w 39299"/>
                  <a:gd name="connsiteY1" fmla="*/ 29617 h 31588"/>
                  <a:gd name="connsiteX2" fmla="*/ 39300 w 39299"/>
                  <a:gd name="connsiteY2" fmla="*/ 31407 h 31588"/>
                  <a:gd name="connsiteX3" fmla="*/ 4149 w 39299"/>
                  <a:gd name="connsiteY3" fmla="*/ 24410 h 31588"/>
                  <a:gd name="connsiteX4" fmla="*/ 25956 w 39299"/>
                  <a:gd name="connsiteY4" fmla="*/ 0 h 3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9" h="31588">
                    <a:moveTo>
                      <a:pt x="0" y="25386"/>
                    </a:moveTo>
                    <a:cubicBezTo>
                      <a:pt x="4662" y="27144"/>
                      <a:pt x="9446" y="28559"/>
                      <a:pt x="14320" y="29617"/>
                    </a:cubicBezTo>
                    <a:cubicBezTo>
                      <a:pt x="22530" y="31326"/>
                      <a:pt x="30927" y="31928"/>
                      <a:pt x="39300" y="31407"/>
                    </a:cubicBezTo>
                    <a:cubicBezTo>
                      <a:pt x="27225" y="31537"/>
                      <a:pt x="15256" y="29153"/>
                      <a:pt x="4149" y="24410"/>
                    </a:cubicBezTo>
                    <a:lnTo>
                      <a:pt x="25956" y="0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9" name="Freeform: Shape 978">
                <a:extLst>
                  <a:ext uri="{FF2B5EF4-FFF2-40B4-BE49-F238E27FC236}">
                    <a16:creationId xmlns:a16="http://schemas.microsoft.com/office/drawing/2014/main" id="{21EF32CE-288F-873F-E0A6-9CE64CCF7300}"/>
                  </a:ext>
                </a:extLst>
              </p:cNvPr>
              <p:cNvSpPr/>
              <p:nvPr/>
            </p:nvSpPr>
            <p:spPr>
              <a:xfrm>
                <a:off x="7290536" y="4272778"/>
                <a:ext cx="47598" cy="15784"/>
              </a:xfrm>
              <a:custGeom>
                <a:avLst/>
                <a:gdLst>
                  <a:gd name="connsiteX0" fmla="*/ 0 w 47598"/>
                  <a:gd name="connsiteY0" fmla="*/ 4068 h 15784"/>
                  <a:gd name="connsiteX1" fmla="*/ 20260 w 47598"/>
                  <a:gd name="connsiteY1" fmla="*/ 13181 h 15784"/>
                  <a:gd name="connsiteX2" fmla="*/ 47599 w 47598"/>
                  <a:gd name="connsiteY2" fmla="*/ 0 h 15784"/>
                  <a:gd name="connsiteX3" fmla="*/ 20260 w 47598"/>
                  <a:gd name="connsiteY3" fmla="*/ 15785 h 15784"/>
                  <a:gd name="connsiteX4" fmla="*/ 0 w 47598"/>
                  <a:gd name="connsiteY4" fmla="*/ 4068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598" h="15784">
                    <a:moveTo>
                      <a:pt x="0" y="4068"/>
                    </a:moveTo>
                    <a:lnTo>
                      <a:pt x="20260" y="13181"/>
                    </a:lnTo>
                    <a:lnTo>
                      <a:pt x="47599" y="0"/>
                    </a:lnTo>
                    <a:lnTo>
                      <a:pt x="20260" y="15785"/>
                    </a:lnTo>
                    <a:lnTo>
                      <a:pt x="0" y="406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0" name="Freeform: Shape 979">
                <a:extLst>
                  <a:ext uri="{FF2B5EF4-FFF2-40B4-BE49-F238E27FC236}">
                    <a16:creationId xmlns:a16="http://schemas.microsoft.com/office/drawing/2014/main" id="{82D0D4F0-228B-425B-1D97-7407420C9B84}"/>
                  </a:ext>
                </a:extLst>
              </p:cNvPr>
              <p:cNvSpPr/>
              <p:nvPr/>
            </p:nvSpPr>
            <p:spPr>
              <a:xfrm>
                <a:off x="6973210" y="4092471"/>
                <a:ext cx="259800" cy="144999"/>
              </a:xfrm>
              <a:custGeom>
                <a:avLst/>
                <a:gdLst>
                  <a:gd name="connsiteX0" fmla="*/ 75751 w 259800"/>
                  <a:gd name="connsiteY0" fmla="*/ 48006 h 144999"/>
                  <a:gd name="connsiteX1" fmla="*/ 259801 w 259800"/>
                  <a:gd name="connsiteY1" fmla="*/ 0 h 144999"/>
                  <a:gd name="connsiteX2" fmla="*/ 73636 w 259800"/>
                  <a:gd name="connsiteY2" fmla="*/ 44344 h 144999"/>
                  <a:gd name="connsiteX3" fmla="*/ 0 w 259800"/>
                  <a:gd name="connsiteY3" fmla="*/ 144994 h 144999"/>
                  <a:gd name="connsiteX4" fmla="*/ 75751 w 259800"/>
                  <a:gd name="connsiteY4" fmla="*/ 48006 h 144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800" h="144999">
                    <a:moveTo>
                      <a:pt x="75751" y="48006"/>
                    </a:moveTo>
                    <a:cubicBezTo>
                      <a:pt x="147679" y="4312"/>
                      <a:pt x="259801" y="0"/>
                      <a:pt x="259801" y="0"/>
                    </a:cubicBezTo>
                    <a:cubicBezTo>
                      <a:pt x="189257" y="0"/>
                      <a:pt x="123187" y="15785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45644"/>
                      <a:pt x="2604" y="92675"/>
                      <a:pt x="75751" y="4800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1" name="Freeform: Shape 980">
                <a:extLst>
                  <a:ext uri="{FF2B5EF4-FFF2-40B4-BE49-F238E27FC236}">
                    <a16:creationId xmlns:a16="http://schemas.microsoft.com/office/drawing/2014/main" id="{E991223E-86A4-9A0E-8DD7-DC36EC3D82F3}"/>
                  </a:ext>
                </a:extLst>
              </p:cNvPr>
              <p:cNvSpPr/>
              <p:nvPr/>
            </p:nvSpPr>
            <p:spPr>
              <a:xfrm>
                <a:off x="7212018" y="4220378"/>
                <a:ext cx="292549" cy="174167"/>
              </a:xfrm>
              <a:custGeom>
                <a:avLst/>
                <a:gdLst>
                  <a:gd name="connsiteX0" fmla="*/ 0 w 292549"/>
                  <a:gd name="connsiteY0" fmla="*/ 173716 h 174167"/>
                  <a:gd name="connsiteX1" fmla="*/ 213015 w 292549"/>
                  <a:gd name="connsiteY1" fmla="*/ 128232 h 174167"/>
                  <a:gd name="connsiteX2" fmla="*/ 290882 w 292549"/>
                  <a:gd name="connsiteY2" fmla="*/ 0 h 174167"/>
                  <a:gd name="connsiteX3" fmla="*/ 208459 w 292549"/>
                  <a:gd name="connsiteY3" fmla="*/ 125385 h 174167"/>
                  <a:gd name="connsiteX4" fmla="*/ 0 w 292549"/>
                  <a:gd name="connsiteY4" fmla="*/ 173716 h 174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9" h="174167">
                    <a:moveTo>
                      <a:pt x="0" y="173716"/>
                    </a:moveTo>
                    <a:cubicBezTo>
                      <a:pt x="76321" y="177052"/>
                      <a:pt x="154595" y="161918"/>
                      <a:pt x="213015" y="128232"/>
                    </a:cubicBezTo>
                    <a:cubicBezTo>
                      <a:pt x="273714" y="93164"/>
                      <a:pt x="299670" y="45646"/>
                      <a:pt x="290882" y="0"/>
                    </a:cubicBezTo>
                    <a:cubicBezTo>
                      <a:pt x="290882" y="0"/>
                      <a:pt x="302273" y="74450"/>
                      <a:pt x="208459" y="125385"/>
                    </a:cubicBezTo>
                    <a:cubicBezTo>
                      <a:pt x="114644" y="176319"/>
                      <a:pt x="0" y="173716"/>
                      <a:pt x="0" y="17371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2" name="Freeform: Shape 981">
                <a:extLst>
                  <a:ext uri="{FF2B5EF4-FFF2-40B4-BE49-F238E27FC236}">
                    <a16:creationId xmlns:a16="http://schemas.microsoft.com/office/drawing/2014/main" id="{6B280A72-10CF-26B8-740F-FF7D8877895C}"/>
                  </a:ext>
                </a:extLst>
              </p:cNvPr>
              <p:cNvSpPr/>
              <p:nvPr/>
            </p:nvSpPr>
            <p:spPr>
              <a:xfrm>
                <a:off x="7008848" y="4053904"/>
                <a:ext cx="542952" cy="313583"/>
              </a:xfrm>
              <a:custGeom>
                <a:avLst/>
                <a:gdLst>
                  <a:gd name="connsiteX0" fmla="*/ 529039 w 542952"/>
                  <a:gd name="connsiteY0" fmla="*/ 105938 h 313583"/>
                  <a:gd name="connsiteX1" fmla="*/ 463947 w 542952"/>
                  <a:gd name="connsiteY1" fmla="*/ 45890 h 313583"/>
                  <a:gd name="connsiteX2" fmla="*/ 79820 w 542952"/>
                  <a:gd name="connsiteY2" fmla="*/ 45890 h 313583"/>
                  <a:gd name="connsiteX3" fmla="*/ 14727 w 542952"/>
                  <a:gd name="connsiteY3" fmla="*/ 105938 h 313583"/>
                  <a:gd name="connsiteX4" fmla="*/ 0 w 542952"/>
                  <a:gd name="connsiteY4" fmla="*/ 105938 h 313583"/>
                  <a:gd name="connsiteX5" fmla="*/ 0 w 542952"/>
                  <a:gd name="connsiteY5" fmla="*/ 161430 h 313583"/>
                  <a:gd name="connsiteX6" fmla="*/ 0 w 542952"/>
                  <a:gd name="connsiteY6" fmla="*/ 161430 h 313583"/>
                  <a:gd name="connsiteX7" fmla="*/ 79332 w 542952"/>
                  <a:gd name="connsiteY7" fmla="*/ 267693 h 313583"/>
                  <a:gd name="connsiteX8" fmla="*/ 463459 w 542952"/>
                  <a:gd name="connsiteY8" fmla="*/ 267693 h 313583"/>
                  <a:gd name="connsiteX9" fmla="*/ 542953 w 542952"/>
                  <a:gd name="connsiteY9" fmla="*/ 161430 h 313583"/>
                  <a:gd name="connsiteX10" fmla="*/ 542953 w 542952"/>
                  <a:gd name="connsiteY10" fmla="*/ 161430 h 313583"/>
                  <a:gd name="connsiteX11" fmla="*/ 542953 w 542952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2952" h="313583">
                    <a:moveTo>
                      <a:pt x="529039" y="105938"/>
                    </a:moveTo>
                    <a:cubicBezTo>
                      <a:pt x="512840" y="80682"/>
                      <a:pt x="490423" y="60007"/>
                      <a:pt x="463947" y="45890"/>
                    </a:cubicBezTo>
                    <a:cubicBezTo>
                      <a:pt x="358172" y="-15297"/>
                      <a:pt x="185921" y="-15297"/>
                      <a:pt x="79820" y="45890"/>
                    </a:cubicBezTo>
                    <a:cubicBezTo>
                      <a:pt x="53319" y="59983"/>
                      <a:pt x="30903" y="80658"/>
                      <a:pt x="14727" y="105938"/>
                    </a:cubicBezTo>
                    <a:lnTo>
                      <a:pt x="0" y="105938"/>
                    </a:lnTo>
                    <a:lnTo>
                      <a:pt x="0" y="161430"/>
                    </a:lnTo>
                    <a:lnTo>
                      <a:pt x="0" y="161430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00" y="199997"/>
                      <a:pt x="542953" y="161430"/>
                    </a:cubicBezTo>
                    <a:lnTo>
                      <a:pt x="542953" y="161430"/>
                    </a:lnTo>
                    <a:lnTo>
                      <a:pt x="542953" y="10593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3" name="Freeform: Shape 982">
                <a:extLst>
                  <a:ext uri="{FF2B5EF4-FFF2-40B4-BE49-F238E27FC236}">
                    <a16:creationId xmlns:a16="http://schemas.microsoft.com/office/drawing/2014/main" id="{CA212DBA-3F2D-2285-E0D4-289109EF037A}"/>
                  </a:ext>
                </a:extLst>
              </p:cNvPr>
              <p:cNvSpPr/>
              <p:nvPr/>
            </p:nvSpPr>
            <p:spPr>
              <a:xfrm>
                <a:off x="7008848" y="4053904"/>
                <a:ext cx="542952" cy="313583"/>
              </a:xfrm>
              <a:custGeom>
                <a:avLst/>
                <a:gdLst>
                  <a:gd name="connsiteX0" fmla="*/ 529039 w 542952"/>
                  <a:gd name="connsiteY0" fmla="*/ 105938 h 313583"/>
                  <a:gd name="connsiteX1" fmla="*/ 463947 w 542952"/>
                  <a:gd name="connsiteY1" fmla="*/ 45890 h 313583"/>
                  <a:gd name="connsiteX2" fmla="*/ 79820 w 542952"/>
                  <a:gd name="connsiteY2" fmla="*/ 45890 h 313583"/>
                  <a:gd name="connsiteX3" fmla="*/ 14727 w 542952"/>
                  <a:gd name="connsiteY3" fmla="*/ 105938 h 313583"/>
                  <a:gd name="connsiteX4" fmla="*/ 0 w 542952"/>
                  <a:gd name="connsiteY4" fmla="*/ 105938 h 313583"/>
                  <a:gd name="connsiteX5" fmla="*/ 0 w 542952"/>
                  <a:gd name="connsiteY5" fmla="*/ 161430 h 313583"/>
                  <a:gd name="connsiteX6" fmla="*/ 0 w 542952"/>
                  <a:gd name="connsiteY6" fmla="*/ 161430 h 313583"/>
                  <a:gd name="connsiteX7" fmla="*/ 79332 w 542952"/>
                  <a:gd name="connsiteY7" fmla="*/ 267693 h 313583"/>
                  <a:gd name="connsiteX8" fmla="*/ 463459 w 542952"/>
                  <a:gd name="connsiteY8" fmla="*/ 267693 h 313583"/>
                  <a:gd name="connsiteX9" fmla="*/ 542953 w 542952"/>
                  <a:gd name="connsiteY9" fmla="*/ 161430 h 313583"/>
                  <a:gd name="connsiteX10" fmla="*/ 542953 w 542952"/>
                  <a:gd name="connsiteY10" fmla="*/ 161430 h 313583"/>
                  <a:gd name="connsiteX11" fmla="*/ 542953 w 542952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2952" h="313583">
                    <a:moveTo>
                      <a:pt x="529039" y="105938"/>
                    </a:moveTo>
                    <a:cubicBezTo>
                      <a:pt x="512840" y="80682"/>
                      <a:pt x="490423" y="60007"/>
                      <a:pt x="463947" y="45890"/>
                    </a:cubicBezTo>
                    <a:cubicBezTo>
                      <a:pt x="358172" y="-15297"/>
                      <a:pt x="185921" y="-15297"/>
                      <a:pt x="79820" y="45890"/>
                    </a:cubicBezTo>
                    <a:cubicBezTo>
                      <a:pt x="53319" y="59983"/>
                      <a:pt x="30903" y="80658"/>
                      <a:pt x="14727" y="105938"/>
                    </a:cubicBezTo>
                    <a:lnTo>
                      <a:pt x="0" y="105938"/>
                    </a:lnTo>
                    <a:lnTo>
                      <a:pt x="0" y="161430"/>
                    </a:lnTo>
                    <a:lnTo>
                      <a:pt x="0" y="161430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00" y="199997"/>
                      <a:pt x="542953" y="161430"/>
                    </a:cubicBezTo>
                    <a:lnTo>
                      <a:pt x="542953" y="161430"/>
                    </a:lnTo>
                    <a:lnTo>
                      <a:pt x="542953" y="105938"/>
                    </a:ln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4" name="Freeform: Shape 983">
                <a:extLst>
                  <a:ext uri="{FF2B5EF4-FFF2-40B4-BE49-F238E27FC236}">
                    <a16:creationId xmlns:a16="http://schemas.microsoft.com/office/drawing/2014/main" id="{FD73275B-194F-9EA5-EFA9-D3F5041A2B8B}"/>
                  </a:ext>
                </a:extLst>
              </p:cNvPr>
              <p:cNvSpPr/>
              <p:nvPr/>
            </p:nvSpPr>
            <p:spPr>
              <a:xfrm>
                <a:off x="7009092" y="4053904"/>
                <a:ext cx="271923" cy="313583"/>
              </a:xfrm>
              <a:custGeom>
                <a:avLst/>
                <a:gdLst>
                  <a:gd name="connsiteX0" fmla="*/ 271924 w 271923"/>
                  <a:gd name="connsiteY0" fmla="*/ 0 h 313583"/>
                  <a:gd name="connsiteX1" fmla="*/ 79820 w 271923"/>
                  <a:gd name="connsiteY1" fmla="*/ 45890 h 313583"/>
                  <a:gd name="connsiteX2" fmla="*/ 14727 w 271923"/>
                  <a:gd name="connsiteY2" fmla="*/ 105938 h 313583"/>
                  <a:gd name="connsiteX3" fmla="*/ 0 w 271923"/>
                  <a:gd name="connsiteY3" fmla="*/ 105938 h 313583"/>
                  <a:gd name="connsiteX4" fmla="*/ 0 w 271923"/>
                  <a:gd name="connsiteY4" fmla="*/ 161430 h 313583"/>
                  <a:gd name="connsiteX5" fmla="*/ 0 w 271923"/>
                  <a:gd name="connsiteY5" fmla="*/ 161430 h 313583"/>
                  <a:gd name="connsiteX6" fmla="*/ 79332 w 271923"/>
                  <a:gd name="connsiteY6" fmla="*/ 267693 h 313583"/>
                  <a:gd name="connsiteX7" fmla="*/ 271436 w 271923"/>
                  <a:gd name="connsiteY7" fmla="*/ 313583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923" h="313583">
                    <a:moveTo>
                      <a:pt x="271924" y="0"/>
                    </a:moveTo>
                    <a:cubicBezTo>
                      <a:pt x="202356" y="0"/>
                      <a:pt x="132870" y="15297"/>
                      <a:pt x="79820" y="45890"/>
                    </a:cubicBezTo>
                    <a:cubicBezTo>
                      <a:pt x="53319" y="59983"/>
                      <a:pt x="30903" y="80658"/>
                      <a:pt x="14727" y="105938"/>
                    </a:cubicBezTo>
                    <a:lnTo>
                      <a:pt x="0" y="105938"/>
                    </a:lnTo>
                    <a:lnTo>
                      <a:pt x="0" y="161430"/>
                    </a:lnTo>
                    <a:lnTo>
                      <a:pt x="0" y="161430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32382" y="298287"/>
                      <a:pt x="201868" y="313583"/>
                      <a:pt x="271436" y="31358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5" name="Freeform: Shape 984">
                <a:extLst>
                  <a:ext uri="{FF2B5EF4-FFF2-40B4-BE49-F238E27FC236}">
                    <a16:creationId xmlns:a16="http://schemas.microsoft.com/office/drawing/2014/main" id="{CEFAFE4C-834C-2CE9-4C7D-A96556E8CEF3}"/>
                  </a:ext>
                </a:extLst>
              </p:cNvPr>
              <p:cNvSpPr/>
              <p:nvPr/>
            </p:nvSpPr>
            <p:spPr>
              <a:xfrm>
                <a:off x="7009092" y="4079371"/>
                <a:ext cx="123513" cy="262648"/>
              </a:xfrm>
              <a:custGeom>
                <a:avLst/>
                <a:gdLst>
                  <a:gd name="connsiteX0" fmla="*/ 123513 w 123513"/>
                  <a:gd name="connsiteY0" fmla="*/ 0 h 262648"/>
                  <a:gd name="connsiteX1" fmla="*/ 79820 w 123513"/>
                  <a:gd name="connsiteY1" fmla="*/ 20423 h 262648"/>
                  <a:gd name="connsiteX2" fmla="*/ 14727 w 123513"/>
                  <a:gd name="connsiteY2" fmla="*/ 80471 h 262648"/>
                  <a:gd name="connsiteX3" fmla="*/ 0 w 123513"/>
                  <a:gd name="connsiteY3" fmla="*/ 80471 h 262648"/>
                  <a:gd name="connsiteX4" fmla="*/ 0 w 123513"/>
                  <a:gd name="connsiteY4" fmla="*/ 135962 h 262648"/>
                  <a:gd name="connsiteX5" fmla="*/ 0 w 123513"/>
                  <a:gd name="connsiteY5" fmla="*/ 135962 h 262648"/>
                  <a:gd name="connsiteX6" fmla="*/ 79332 w 123513"/>
                  <a:gd name="connsiteY6" fmla="*/ 242226 h 262648"/>
                  <a:gd name="connsiteX7" fmla="*/ 123025 w 123513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648">
                    <a:moveTo>
                      <a:pt x="123513" y="0"/>
                    </a:moveTo>
                    <a:cubicBezTo>
                      <a:pt x="108412" y="5606"/>
                      <a:pt x="93798" y="12433"/>
                      <a:pt x="79820" y="20423"/>
                    </a:cubicBezTo>
                    <a:cubicBezTo>
                      <a:pt x="53319" y="34515"/>
                      <a:pt x="30903" y="55190"/>
                      <a:pt x="14727" y="80471"/>
                    </a:cubicBezTo>
                    <a:lnTo>
                      <a:pt x="0" y="80471"/>
                    </a:lnTo>
                    <a:lnTo>
                      <a:pt x="0" y="135962"/>
                    </a:lnTo>
                    <a:lnTo>
                      <a:pt x="0" y="135962"/>
                    </a:lnTo>
                    <a:cubicBezTo>
                      <a:pt x="1953" y="174529"/>
                      <a:pt x="28315" y="212771"/>
                      <a:pt x="79332" y="242226"/>
                    </a:cubicBezTo>
                    <a:cubicBezTo>
                      <a:pt x="93310" y="250216"/>
                      <a:pt x="107923" y="257042"/>
                      <a:pt x="123025" y="262648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6" name="Freeform: Shape 985">
                <a:extLst>
                  <a:ext uri="{FF2B5EF4-FFF2-40B4-BE49-F238E27FC236}">
                    <a16:creationId xmlns:a16="http://schemas.microsoft.com/office/drawing/2014/main" id="{D79E79C2-470C-3029-2905-2B5B9E9ABE64}"/>
                  </a:ext>
                </a:extLst>
              </p:cNvPr>
              <p:cNvSpPr/>
              <p:nvPr/>
            </p:nvSpPr>
            <p:spPr>
              <a:xfrm>
                <a:off x="7429346" y="4079371"/>
                <a:ext cx="123431" cy="262648"/>
              </a:xfrm>
              <a:custGeom>
                <a:avLst/>
                <a:gdLst>
                  <a:gd name="connsiteX0" fmla="*/ 0 w 123431"/>
                  <a:gd name="connsiteY0" fmla="*/ 0 h 262648"/>
                  <a:gd name="connsiteX1" fmla="*/ 43693 w 123431"/>
                  <a:gd name="connsiteY1" fmla="*/ 20423 h 262648"/>
                  <a:gd name="connsiteX2" fmla="*/ 108786 w 123431"/>
                  <a:gd name="connsiteY2" fmla="*/ 80471 h 262648"/>
                  <a:gd name="connsiteX3" fmla="*/ 123432 w 123431"/>
                  <a:gd name="connsiteY3" fmla="*/ 80471 h 262648"/>
                  <a:gd name="connsiteX4" fmla="*/ 123432 w 123431"/>
                  <a:gd name="connsiteY4" fmla="*/ 135962 h 262648"/>
                  <a:gd name="connsiteX5" fmla="*/ 123432 w 123431"/>
                  <a:gd name="connsiteY5" fmla="*/ 135962 h 262648"/>
                  <a:gd name="connsiteX6" fmla="*/ 43937 w 123431"/>
                  <a:gd name="connsiteY6" fmla="*/ 242226 h 262648"/>
                  <a:gd name="connsiteX7" fmla="*/ 244 w 123431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431" h="262648">
                    <a:moveTo>
                      <a:pt x="0" y="0"/>
                    </a:moveTo>
                    <a:cubicBezTo>
                      <a:pt x="15093" y="5614"/>
                      <a:pt x="29707" y="12449"/>
                      <a:pt x="43693" y="20423"/>
                    </a:cubicBezTo>
                    <a:cubicBezTo>
                      <a:pt x="70170" y="34540"/>
                      <a:pt x="92586" y="55215"/>
                      <a:pt x="108786" y="80471"/>
                    </a:cubicBezTo>
                    <a:lnTo>
                      <a:pt x="123432" y="80471"/>
                    </a:lnTo>
                    <a:lnTo>
                      <a:pt x="123432" y="135962"/>
                    </a:lnTo>
                    <a:lnTo>
                      <a:pt x="123432" y="135962"/>
                    </a:lnTo>
                    <a:cubicBezTo>
                      <a:pt x="121479" y="174529"/>
                      <a:pt x="94954" y="212771"/>
                      <a:pt x="43937" y="242226"/>
                    </a:cubicBezTo>
                    <a:cubicBezTo>
                      <a:pt x="29951" y="250199"/>
                      <a:pt x="15338" y="257026"/>
                      <a:pt x="244" y="262648"/>
                    </a:cubicBezTo>
                    <a:close/>
                  </a:path>
                </a:pathLst>
              </a:custGeom>
              <a:solidFill>
                <a:srgbClr val="0574CE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7" name="Freeform: Shape 986">
                <a:extLst>
                  <a:ext uri="{FF2B5EF4-FFF2-40B4-BE49-F238E27FC236}">
                    <a16:creationId xmlns:a16="http://schemas.microsoft.com/office/drawing/2014/main" id="{A1F0AA59-CC3B-9114-8009-A093F09FAC0D}"/>
                  </a:ext>
                </a:extLst>
              </p:cNvPr>
              <p:cNvSpPr/>
              <p:nvPr/>
            </p:nvSpPr>
            <p:spPr>
              <a:xfrm>
                <a:off x="7009458" y="4003050"/>
                <a:ext cx="543125" cy="313613"/>
              </a:xfrm>
              <a:custGeom>
                <a:avLst/>
                <a:gdLst>
                  <a:gd name="connsiteX0" fmla="*/ 463581 w 543125"/>
                  <a:gd name="connsiteY0" fmla="*/ 45890 h 313613"/>
                  <a:gd name="connsiteX1" fmla="*/ 79454 w 543125"/>
                  <a:gd name="connsiteY1" fmla="*/ 45890 h 313613"/>
                  <a:gd name="connsiteX2" fmla="*/ 79454 w 543125"/>
                  <a:gd name="connsiteY2" fmla="*/ 267693 h 313613"/>
                  <a:gd name="connsiteX3" fmla="*/ 463581 w 543125"/>
                  <a:gd name="connsiteY3" fmla="*/ 267693 h 313613"/>
                  <a:gd name="connsiteX4" fmla="*/ 463581 w 543125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25" h="313613">
                    <a:moveTo>
                      <a:pt x="463581" y="45890"/>
                    </a:moveTo>
                    <a:cubicBezTo>
                      <a:pt x="357806" y="-15297"/>
                      <a:pt x="185555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00" y="107159"/>
                      <a:pt x="463581" y="4589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8" name="Freeform: Shape 987">
                <a:extLst>
                  <a:ext uri="{FF2B5EF4-FFF2-40B4-BE49-F238E27FC236}">
                    <a16:creationId xmlns:a16="http://schemas.microsoft.com/office/drawing/2014/main" id="{7892C627-D45D-BD79-17E9-64977F3011EE}"/>
                  </a:ext>
                </a:extLst>
              </p:cNvPr>
              <p:cNvSpPr/>
              <p:nvPr/>
            </p:nvSpPr>
            <p:spPr>
              <a:xfrm>
                <a:off x="7009458" y="4003050"/>
                <a:ext cx="543125" cy="313613"/>
              </a:xfrm>
              <a:custGeom>
                <a:avLst/>
                <a:gdLst>
                  <a:gd name="connsiteX0" fmla="*/ 463581 w 543125"/>
                  <a:gd name="connsiteY0" fmla="*/ 45890 h 313613"/>
                  <a:gd name="connsiteX1" fmla="*/ 79454 w 543125"/>
                  <a:gd name="connsiteY1" fmla="*/ 45890 h 313613"/>
                  <a:gd name="connsiteX2" fmla="*/ 79454 w 543125"/>
                  <a:gd name="connsiteY2" fmla="*/ 267693 h 313613"/>
                  <a:gd name="connsiteX3" fmla="*/ 463581 w 543125"/>
                  <a:gd name="connsiteY3" fmla="*/ 267693 h 313613"/>
                  <a:gd name="connsiteX4" fmla="*/ 463581 w 543125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25" h="313613">
                    <a:moveTo>
                      <a:pt x="463581" y="45890"/>
                    </a:moveTo>
                    <a:cubicBezTo>
                      <a:pt x="357806" y="-15297"/>
                      <a:pt x="185555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00" y="107159"/>
                      <a:pt x="463581" y="4589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9" name="Freeform: Shape 988">
                <a:extLst>
                  <a:ext uri="{FF2B5EF4-FFF2-40B4-BE49-F238E27FC236}">
                    <a16:creationId xmlns:a16="http://schemas.microsoft.com/office/drawing/2014/main" id="{2D0D3641-2197-5866-FD4F-B3B0ECE6B868}"/>
                  </a:ext>
                </a:extLst>
              </p:cNvPr>
              <p:cNvSpPr/>
              <p:nvPr/>
            </p:nvSpPr>
            <p:spPr>
              <a:xfrm>
                <a:off x="7100791" y="4062850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8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8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5081"/>
                      <a:pt x="305284" y="2669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0" name="Freeform: Shape 989">
                <a:extLst>
                  <a:ext uri="{FF2B5EF4-FFF2-40B4-BE49-F238E27FC236}">
                    <a16:creationId xmlns:a16="http://schemas.microsoft.com/office/drawing/2014/main" id="{F5BDB617-CE1B-E6B7-0817-B741D39E581F}"/>
                  </a:ext>
                </a:extLst>
              </p:cNvPr>
              <p:cNvSpPr/>
              <p:nvPr/>
            </p:nvSpPr>
            <p:spPr>
              <a:xfrm>
                <a:off x="7100791" y="4062850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8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8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5081"/>
                      <a:pt x="305284" y="26692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1" name="Freeform: Shape 990">
                <a:extLst>
                  <a:ext uri="{FF2B5EF4-FFF2-40B4-BE49-F238E27FC236}">
                    <a16:creationId xmlns:a16="http://schemas.microsoft.com/office/drawing/2014/main" id="{D2771892-1F5F-76CE-D5C6-12E11F4C9B9D}"/>
                  </a:ext>
                </a:extLst>
              </p:cNvPr>
              <p:cNvSpPr/>
              <p:nvPr/>
            </p:nvSpPr>
            <p:spPr>
              <a:xfrm>
                <a:off x="7021216" y="4014767"/>
                <a:ext cx="519519" cy="289987"/>
              </a:xfrm>
              <a:custGeom>
                <a:avLst/>
                <a:gdLst>
                  <a:gd name="connsiteX0" fmla="*/ 445884 w 519519"/>
                  <a:gd name="connsiteY0" fmla="*/ 44344 h 289987"/>
                  <a:gd name="connsiteX1" fmla="*/ 259719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719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84 w 519519"/>
                  <a:gd name="connsiteY8" fmla="*/ 44344 h 289987"/>
                  <a:gd name="connsiteX9" fmla="*/ 384860 w 519519"/>
                  <a:gd name="connsiteY9" fmla="*/ 215212 h 289987"/>
                  <a:gd name="connsiteX10" fmla="*/ 134742 w 519519"/>
                  <a:gd name="connsiteY10" fmla="*/ 215212 h 289987"/>
                  <a:gd name="connsiteX11" fmla="*/ 79576 w 519519"/>
                  <a:gd name="connsiteY11" fmla="*/ 144912 h 289987"/>
                  <a:gd name="connsiteX12" fmla="*/ 134742 w 519519"/>
                  <a:gd name="connsiteY12" fmla="*/ 74612 h 289987"/>
                  <a:gd name="connsiteX13" fmla="*/ 384860 w 519519"/>
                  <a:gd name="connsiteY13" fmla="*/ 74612 h 289987"/>
                  <a:gd name="connsiteX14" fmla="*/ 439944 w 519519"/>
                  <a:gd name="connsiteY14" fmla="*/ 144912 h 289987"/>
                  <a:gd name="connsiteX15" fmla="*/ 384860 w 519519"/>
                  <a:gd name="connsiteY15" fmla="*/ 215212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84" y="44344"/>
                    </a:moveTo>
                    <a:cubicBezTo>
                      <a:pt x="396414" y="15785"/>
                      <a:pt x="330263" y="0"/>
                      <a:pt x="259719" y="0"/>
                    </a:cubicBezTo>
                    <a:cubicBezTo>
                      <a:pt x="189175" y="0"/>
                      <a:pt x="123350" y="15866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82503"/>
                      <a:pt x="26118" y="218223"/>
                      <a:pt x="73636" y="245643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1846"/>
                      <a:pt x="445884" y="44344"/>
                    </a:cubicBezTo>
                    <a:close/>
                    <a:moveTo>
                      <a:pt x="384860" y="215212"/>
                    </a:moveTo>
                    <a:cubicBezTo>
                      <a:pt x="305284" y="250802"/>
                      <a:pt x="214317" y="250802"/>
                      <a:pt x="134742" y="215212"/>
                    </a:cubicBezTo>
                    <a:cubicBezTo>
                      <a:pt x="99185" y="196986"/>
                      <a:pt x="79576" y="172007"/>
                      <a:pt x="79576" y="144912"/>
                    </a:cubicBezTo>
                    <a:cubicBezTo>
                      <a:pt x="79576" y="117818"/>
                      <a:pt x="99185" y="92838"/>
                      <a:pt x="134742" y="74612"/>
                    </a:cubicBezTo>
                    <a:cubicBezTo>
                      <a:pt x="214317" y="39023"/>
                      <a:pt x="305284" y="39023"/>
                      <a:pt x="384860" y="74612"/>
                    </a:cubicBezTo>
                    <a:cubicBezTo>
                      <a:pt x="420335" y="92838"/>
                      <a:pt x="439944" y="117818"/>
                      <a:pt x="439944" y="144912"/>
                    </a:cubicBezTo>
                    <a:cubicBezTo>
                      <a:pt x="439944" y="172007"/>
                      <a:pt x="420335" y="197149"/>
                      <a:pt x="384860" y="21521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2" name="Freeform: Shape 991">
                <a:extLst>
                  <a:ext uri="{FF2B5EF4-FFF2-40B4-BE49-F238E27FC236}">
                    <a16:creationId xmlns:a16="http://schemas.microsoft.com/office/drawing/2014/main" id="{92D3B1DF-B337-E302-0368-A64ABDDEEE36}"/>
                  </a:ext>
                </a:extLst>
              </p:cNvPr>
              <p:cNvSpPr/>
              <p:nvPr/>
            </p:nvSpPr>
            <p:spPr>
              <a:xfrm>
                <a:off x="7021216" y="4014767"/>
                <a:ext cx="519519" cy="289987"/>
              </a:xfrm>
              <a:custGeom>
                <a:avLst/>
                <a:gdLst>
                  <a:gd name="connsiteX0" fmla="*/ 445884 w 519519"/>
                  <a:gd name="connsiteY0" fmla="*/ 44344 h 289987"/>
                  <a:gd name="connsiteX1" fmla="*/ 259719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719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84 w 519519"/>
                  <a:gd name="connsiteY8" fmla="*/ 44344 h 289987"/>
                  <a:gd name="connsiteX9" fmla="*/ 384860 w 519519"/>
                  <a:gd name="connsiteY9" fmla="*/ 215212 h 289987"/>
                  <a:gd name="connsiteX10" fmla="*/ 134742 w 519519"/>
                  <a:gd name="connsiteY10" fmla="*/ 215212 h 289987"/>
                  <a:gd name="connsiteX11" fmla="*/ 79576 w 519519"/>
                  <a:gd name="connsiteY11" fmla="*/ 144912 h 289987"/>
                  <a:gd name="connsiteX12" fmla="*/ 134742 w 519519"/>
                  <a:gd name="connsiteY12" fmla="*/ 74612 h 289987"/>
                  <a:gd name="connsiteX13" fmla="*/ 384860 w 519519"/>
                  <a:gd name="connsiteY13" fmla="*/ 74612 h 289987"/>
                  <a:gd name="connsiteX14" fmla="*/ 439944 w 519519"/>
                  <a:gd name="connsiteY14" fmla="*/ 144912 h 289987"/>
                  <a:gd name="connsiteX15" fmla="*/ 384860 w 519519"/>
                  <a:gd name="connsiteY15" fmla="*/ 215212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84" y="44344"/>
                    </a:moveTo>
                    <a:cubicBezTo>
                      <a:pt x="396414" y="15785"/>
                      <a:pt x="330263" y="0"/>
                      <a:pt x="259719" y="0"/>
                    </a:cubicBezTo>
                    <a:cubicBezTo>
                      <a:pt x="189175" y="0"/>
                      <a:pt x="123350" y="15866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82503"/>
                      <a:pt x="26118" y="218223"/>
                      <a:pt x="73636" y="245643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1846"/>
                      <a:pt x="445884" y="44344"/>
                    </a:cubicBezTo>
                    <a:close/>
                    <a:moveTo>
                      <a:pt x="384860" y="215212"/>
                    </a:moveTo>
                    <a:cubicBezTo>
                      <a:pt x="305284" y="250802"/>
                      <a:pt x="214317" y="250802"/>
                      <a:pt x="134742" y="215212"/>
                    </a:cubicBezTo>
                    <a:cubicBezTo>
                      <a:pt x="99185" y="196986"/>
                      <a:pt x="79576" y="172007"/>
                      <a:pt x="79576" y="144912"/>
                    </a:cubicBezTo>
                    <a:cubicBezTo>
                      <a:pt x="79576" y="117818"/>
                      <a:pt x="99185" y="92838"/>
                      <a:pt x="134742" y="74612"/>
                    </a:cubicBezTo>
                    <a:cubicBezTo>
                      <a:pt x="214317" y="39023"/>
                      <a:pt x="305284" y="39023"/>
                      <a:pt x="384860" y="74612"/>
                    </a:cubicBezTo>
                    <a:cubicBezTo>
                      <a:pt x="420335" y="92838"/>
                      <a:pt x="439944" y="117818"/>
                      <a:pt x="439944" y="144912"/>
                    </a:cubicBezTo>
                    <a:cubicBezTo>
                      <a:pt x="439944" y="172007"/>
                      <a:pt x="420335" y="197149"/>
                      <a:pt x="384860" y="215212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3" name="Freeform: Shape 992">
                <a:extLst>
                  <a:ext uri="{FF2B5EF4-FFF2-40B4-BE49-F238E27FC236}">
                    <a16:creationId xmlns:a16="http://schemas.microsoft.com/office/drawing/2014/main" id="{33DABD04-0194-F9DD-147F-605003F9D0F0}"/>
                  </a:ext>
                </a:extLst>
              </p:cNvPr>
              <p:cNvSpPr/>
              <p:nvPr/>
            </p:nvSpPr>
            <p:spPr>
              <a:xfrm>
                <a:off x="7110149" y="4072058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4" name="Freeform: Shape 993">
                <a:extLst>
                  <a:ext uri="{FF2B5EF4-FFF2-40B4-BE49-F238E27FC236}">
                    <a16:creationId xmlns:a16="http://schemas.microsoft.com/office/drawing/2014/main" id="{5C7369C1-15D2-2465-7F68-C1165A877B2F}"/>
                  </a:ext>
                </a:extLst>
              </p:cNvPr>
              <p:cNvSpPr/>
              <p:nvPr/>
            </p:nvSpPr>
            <p:spPr>
              <a:xfrm>
                <a:off x="7110149" y="4072058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5" name="Freeform: Shape 994">
                <a:extLst>
                  <a:ext uri="{FF2B5EF4-FFF2-40B4-BE49-F238E27FC236}">
                    <a16:creationId xmlns:a16="http://schemas.microsoft.com/office/drawing/2014/main" id="{CE3E1351-3E6C-BA24-5A4A-1BBE7ED6ECF0}"/>
                  </a:ext>
                </a:extLst>
              </p:cNvPr>
              <p:cNvSpPr/>
              <p:nvPr/>
            </p:nvSpPr>
            <p:spPr>
              <a:xfrm>
                <a:off x="7110149" y="4072058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6" name="Freeform: Shape 995">
                <a:extLst>
                  <a:ext uri="{FF2B5EF4-FFF2-40B4-BE49-F238E27FC236}">
                    <a16:creationId xmlns:a16="http://schemas.microsoft.com/office/drawing/2014/main" id="{D3DB3375-D119-1B3B-5455-D8AB969F9272}"/>
                  </a:ext>
                </a:extLst>
              </p:cNvPr>
              <p:cNvSpPr/>
              <p:nvPr/>
            </p:nvSpPr>
            <p:spPr>
              <a:xfrm>
                <a:off x="7111369" y="4095421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126" y="57587"/>
                      <a:pt x="0" y="76057"/>
                    </a:cubicBezTo>
                    <a:cubicBezTo>
                      <a:pt x="4801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087" y="94445"/>
                      <a:pt x="339213" y="76057"/>
                    </a:cubicBezTo>
                    <a:cubicBezTo>
                      <a:pt x="334250" y="57587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7" name="Freeform: Shape 996">
                <a:extLst>
                  <a:ext uri="{FF2B5EF4-FFF2-40B4-BE49-F238E27FC236}">
                    <a16:creationId xmlns:a16="http://schemas.microsoft.com/office/drawing/2014/main" id="{B43CEBBC-0E68-223C-E71A-A20BB09B2F38}"/>
                  </a:ext>
                </a:extLst>
              </p:cNvPr>
              <p:cNvSpPr/>
              <p:nvPr/>
            </p:nvSpPr>
            <p:spPr>
              <a:xfrm>
                <a:off x="7111369" y="4095421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126" y="57587"/>
                      <a:pt x="0" y="76057"/>
                    </a:cubicBezTo>
                    <a:cubicBezTo>
                      <a:pt x="4801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087" y="94445"/>
                      <a:pt x="339213" y="76057"/>
                    </a:cubicBezTo>
                    <a:cubicBezTo>
                      <a:pt x="334250" y="57587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8" name="Freeform: Shape 997">
                <a:extLst>
                  <a:ext uri="{FF2B5EF4-FFF2-40B4-BE49-F238E27FC236}">
                    <a16:creationId xmlns:a16="http://schemas.microsoft.com/office/drawing/2014/main" id="{7A2A3446-04FC-517F-389E-267BE9E8B28A}"/>
                  </a:ext>
                </a:extLst>
              </p:cNvPr>
              <p:cNvSpPr/>
              <p:nvPr/>
            </p:nvSpPr>
            <p:spPr>
              <a:xfrm>
                <a:off x="7272799" y="4099225"/>
                <a:ext cx="24328" cy="50609"/>
              </a:xfrm>
              <a:custGeom>
                <a:avLst/>
                <a:gdLst>
                  <a:gd name="connsiteX0" fmla="*/ 24328 w 24328"/>
                  <a:gd name="connsiteY0" fmla="*/ 0 h 50609"/>
                  <a:gd name="connsiteX1" fmla="*/ 24328 w 24328"/>
                  <a:gd name="connsiteY1" fmla="*/ 24979 h 50609"/>
                  <a:gd name="connsiteX2" fmla="*/ 15785 w 24328"/>
                  <a:gd name="connsiteY2" fmla="*/ 34011 h 50609"/>
                  <a:gd name="connsiteX3" fmla="*/ 0 w 24328"/>
                  <a:gd name="connsiteY3" fmla="*/ 50609 h 50609"/>
                  <a:gd name="connsiteX4" fmla="*/ 0 w 24328"/>
                  <a:gd name="connsiteY4" fmla="*/ 24491 h 50609"/>
                  <a:gd name="connsiteX5" fmla="*/ 24328 w 24328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09">
                    <a:moveTo>
                      <a:pt x="24328" y="0"/>
                    </a:moveTo>
                    <a:lnTo>
                      <a:pt x="24328" y="24979"/>
                    </a:lnTo>
                    <a:lnTo>
                      <a:pt x="15785" y="34011"/>
                    </a:lnTo>
                    <a:lnTo>
                      <a:pt x="0" y="50609"/>
                    </a:lnTo>
                    <a:lnTo>
                      <a:pt x="0" y="24491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9" name="Freeform: Shape 998">
                <a:extLst>
                  <a:ext uri="{FF2B5EF4-FFF2-40B4-BE49-F238E27FC236}">
                    <a16:creationId xmlns:a16="http://schemas.microsoft.com/office/drawing/2014/main" id="{835B1C2F-9E3C-1DD4-FF51-787470F167E0}"/>
                  </a:ext>
                </a:extLst>
              </p:cNvPr>
              <p:cNvSpPr/>
              <p:nvPr/>
            </p:nvSpPr>
            <p:spPr>
              <a:xfrm>
                <a:off x="7272799" y="4099225"/>
                <a:ext cx="24328" cy="50609"/>
              </a:xfrm>
              <a:custGeom>
                <a:avLst/>
                <a:gdLst>
                  <a:gd name="connsiteX0" fmla="*/ 24328 w 24328"/>
                  <a:gd name="connsiteY0" fmla="*/ 0 h 50609"/>
                  <a:gd name="connsiteX1" fmla="*/ 24328 w 24328"/>
                  <a:gd name="connsiteY1" fmla="*/ 24979 h 50609"/>
                  <a:gd name="connsiteX2" fmla="*/ 15785 w 24328"/>
                  <a:gd name="connsiteY2" fmla="*/ 34011 h 50609"/>
                  <a:gd name="connsiteX3" fmla="*/ 0 w 24328"/>
                  <a:gd name="connsiteY3" fmla="*/ 50609 h 50609"/>
                  <a:gd name="connsiteX4" fmla="*/ 0 w 24328"/>
                  <a:gd name="connsiteY4" fmla="*/ 24491 h 50609"/>
                  <a:gd name="connsiteX5" fmla="*/ 24328 w 24328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09">
                    <a:moveTo>
                      <a:pt x="24328" y="0"/>
                    </a:moveTo>
                    <a:lnTo>
                      <a:pt x="24328" y="24979"/>
                    </a:lnTo>
                    <a:lnTo>
                      <a:pt x="15785" y="34011"/>
                    </a:lnTo>
                    <a:lnTo>
                      <a:pt x="0" y="50609"/>
                    </a:lnTo>
                    <a:lnTo>
                      <a:pt x="0" y="24491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0" name="Freeform: Shape 999">
                <a:extLst>
                  <a:ext uri="{FF2B5EF4-FFF2-40B4-BE49-F238E27FC236}">
                    <a16:creationId xmlns:a16="http://schemas.microsoft.com/office/drawing/2014/main" id="{EB77EF0C-BD34-36F5-0CF6-EBCB31D40E9D}"/>
                  </a:ext>
                </a:extLst>
              </p:cNvPr>
              <p:cNvSpPr/>
              <p:nvPr/>
            </p:nvSpPr>
            <p:spPr>
              <a:xfrm>
                <a:off x="7228622" y="4121233"/>
                <a:ext cx="44176" cy="24557"/>
              </a:xfrm>
              <a:custGeom>
                <a:avLst/>
                <a:gdLst>
                  <a:gd name="connsiteX0" fmla="*/ 44177 w 44176"/>
                  <a:gd name="connsiteY0" fmla="*/ 2483 h 24557"/>
                  <a:gd name="connsiteX1" fmla="*/ 44177 w 44176"/>
                  <a:gd name="connsiteY1" fmla="*/ 17292 h 24557"/>
                  <a:gd name="connsiteX2" fmla="*/ 19767 w 44176"/>
                  <a:gd name="connsiteY2" fmla="*/ 24207 h 24557"/>
                  <a:gd name="connsiteX3" fmla="*/ 9352 w 44176"/>
                  <a:gd name="connsiteY3" fmla="*/ 23801 h 24557"/>
                  <a:gd name="connsiteX4" fmla="*/ 4389 w 44176"/>
                  <a:gd name="connsiteY4" fmla="*/ 21767 h 24557"/>
                  <a:gd name="connsiteX5" fmla="*/ 8864 w 44176"/>
                  <a:gd name="connsiteY5" fmla="*/ 6226 h 24557"/>
                  <a:gd name="connsiteX6" fmla="*/ 44177 w 44176"/>
                  <a:gd name="connsiteY6" fmla="*/ 2483 h 2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7">
                    <a:moveTo>
                      <a:pt x="44177" y="2483"/>
                    </a:moveTo>
                    <a:lnTo>
                      <a:pt x="44177" y="17292"/>
                    </a:lnTo>
                    <a:cubicBezTo>
                      <a:pt x="36260" y="20310"/>
                      <a:pt x="28091" y="22621"/>
                      <a:pt x="19767" y="24207"/>
                    </a:cubicBezTo>
                    <a:cubicBezTo>
                      <a:pt x="16301" y="24785"/>
                      <a:pt x="12761" y="24647"/>
                      <a:pt x="9352" y="23801"/>
                    </a:cubicBezTo>
                    <a:cubicBezTo>
                      <a:pt x="7627" y="23313"/>
                      <a:pt x="5959" y="22629"/>
                      <a:pt x="4389" y="21767"/>
                    </a:cubicBezTo>
                    <a:cubicBezTo>
                      <a:pt x="-1632" y="18186"/>
                      <a:pt x="-2608" y="12816"/>
                      <a:pt x="8864" y="6226"/>
                    </a:cubicBezTo>
                    <a:cubicBezTo>
                      <a:pt x="19409" y="-462"/>
                      <a:pt x="32468" y="-1846"/>
                      <a:pt x="44177" y="248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1" name="Freeform: Shape 1000">
                <a:extLst>
                  <a:ext uri="{FF2B5EF4-FFF2-40B4-BE49-F238E27FC236}">
                    <a16:creationId xmlns:a16="http://schemas.microsoft.com/office/drawing/2014/main" id="{5CD8318C-99E3-8B4C-1775-EEFB4E55342A}"/>
                  </a:ext>
                </a:extLst>
              </p:cNvPr>
              <p:cNvSpPr/>
              <p:nvPr/>
            </p:nvSpPr>
            <p:spPr>
              <a:xfrm>
                <a:off x="7228622" y="4121233"/>
                <a:ext cx="44176" cy="24557"/>
              </a:xfrm>
              <a:custGeom>
                <a:avLst/>
                <a:gdLst>
                  <a:gd name="connsiteX0" fmla="*/ 44177 w 44176"/>
                  <a:gd name="connsiteY0" fmla="*/ 2483 h 24557"/>
                  <a:gd name="connsiteX1" fmla="*/ 44177 w 44176"/>
                  <a:gd name="connsiteY1" fmla="*/ 17292 h 24557"/>
                  <a:gd name="connsiteX2" fmla="*/ 19767 w 44176"/>
                  <a:gd name="connsiteY2" fmla="*/ 24207 h 24557"/>
                  <a:gd name="connsiteX3" fmla="*/ 9352 w 44176"/>
                  <a:gd name="connsiteY3" fmla="*/ 23801 h 24557"/>
                  <a:gd name="connsiteX4" fmla="*/ 4389 w 44176"/>
                  <a:gd name="connsiteY4" fmla="*/ 21767 h 24557"/>
                  <a:gd name="connsiteX5" fmla="*/ 8864 w 44176"/>
                  <a:gd name="connsiteY5" fmla="*/ 6226 h 24557"/>
                  <a:gd name="connsiteX6" fmla="*/ 44177 w 44176"/>
                  <a:gd name="connsiteY6" fmla="*/ 2483 h 2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7">
                    <a:moveTo>
                      <a:pt x="44177" y="2483"/>
                    </a:moveTo>
                    <a:lnTo>
                      <a:pt x="44177" y="17292"/>
                    </a:lnTo>
                    <a:cubicBezTo>
                      <a:pt x="36260" y="20310"/>
                      <a:pt x="28091" y="22621"/>
                      <a:pt x="19767" y="24207"/>
                    </a:cubicBezTo>
                    <a:cubicBezTo>
                      <a:pt x="16301" y="24785"/>
                      <a:pt x="12761" y="24647"/>
                      <a:pt x="9352" y="23801"/>
                    </a:cubicBezTo>
                    <a:cubicBezTo>
                      <a:pt x="7627" y="23313"/>
                      <a:pt x="5959" y="22629"/>
                      <a:pt x="4389" y="21767"/>
                    </a:cubicBezTo>
                    <a:cubicBezTo>
                      <a:pt x="-1632" y="18186"/>
                      <a:pt x="-2608" y="12816"/>
                      <a:pt x="8864" y="6226"/>
                    </a:cubicBezTo>
                    <a:cubicBezTo>
                      <a:pt x="19409" y="-462"/>
                      <a:pt x="32468" y="-1846"/>
                      <a:pt x="44177" y="2483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2" name="Freeform: Shape 1001">
                <a:extLst>
                  <a:ext uri="{FF2B5EF4-FFF2-40B4-BE49-F238E27FC236}">
                    <a16:creationId xmlns:a16="http://schemas.microsoft.com/office/drawing/2014/main" id="{FD73427E-60D6-88CC-793C-E5B51FB7E22F}"/>
                  </a:ext>
                </a:extLst>
              </p:cNvPr>
              <p:cNvSpPr/>
              <p:nvPr/>
            </p:nvSpPr>
            <p:spPr>
              <a:xfrm>
                <a:off x="7175729" y="4107931"/>
                <a:ext cx="210411" cy="124326"/>
              </a:xfrm>
              <a:custGeom>
                <a:avLst/>
                <a:gdLst>
                  <a:gd name="connsiteX0" fmla="*/ 210412 w 210411"/>
                  <a:gd name="connsiteY0" fmla="*/ 86980 h 124326"/>
                  <a:gd name="connsiteX1" fmla="*/ 210412 w 210411"/>
                  <a:gd name="connsiteY1" fmla="*/ 108542 h 124326"/>
                  <a:gd name="connsiteX2" fmla="*/ 183073 w 210411"/>
                  <a:gd name="connsiteY2" fmla="*/ 124327 h 124326"/>
                  <a:gd name="connsiteX3" fmla="*/ 162813 w 210411"/>
                  <a:gd name="connsiteY3" fmla="*/ 112691 h 124326"/>
                  <a:gd name="connsiteX4" fmla="*/ 84295 w 210411"/>
                  <a:gd name="connsiteY4" fmla="*/ 116190 h 124326"/>
                  <a:gd name="connsiteX5" fmla="*/ 84295 w 210411"/>
                  <a:gd name="connsiteY5" fmla="*/ 94547 h 124326"/>
                  <a:gd name="connsiteX6" fmla="*/ 96744 w 210411"/>
                  <a:gd name="connsiteY6" fmla="*/ 82179 h 124326"/>
                  <a:gd name="connsiteX7" fmla="*/ 84295 w 210411"/>
                  <a:gd name="connsiteY7" fmla="*/ 85597 h 124326"/>
                  <a:gd name="connsiteX8" fmla="*/ 23189 w 210411"/>
                  <a:gd name="connsiteY8" fmla="*/ 78681 h 124326"/>
                  <a:gd name="connsiteX9" fmla="*/ 5208 w 210411"/>
                  <a:gd name="connsiteY9" fmla="*/ 55817 h 124326"/>
                  <a:gd name="connsiteX10" fmla="*/ 5208 w 210411"/>
                  <a:gd name="connsiteY10" fmla="*/ 34743 h 124326"/>
                  <a:gd name="connsiteX11" fmla="*/ 7486 w 210411"/>
                  <a:gd name="connsiteY11" fmla="*/ 25549 h 124326"/>
                  <a:gd name="connsiteX12" fmla="*/ 0 w 210411"/>
                  <a:gd name="connsiteY12" fmla="*/ 21236 h 124326"/>
                  <a:gd name="connsiteX13" fmla="*/ 0 w 210411"/>
                  <a:gd name="connsiteY13" fmla="*/ 0 h 124326"/>
                  <a:gd name="connsiteX14" fmla="*/ 20260 w 210411"/>
                  <a:gd name="connsiteY14" fmla="*/ 11717 h 124326"/>
                  <a:gd name="connsiteX15" fmla="*/ 5208 w 210411"/>
                  <a:gd name="connsiteY15" fmla="*/ 34906 h 124326"/>
                  <a:gd name="connsiteX16" fmla="*/ 5208 w 210411"/>
                  <a:gd name="connsiteY16" fmla="*/ 34906 h 124326"/>
                  <a:gd name="connsiteX17" fmla="*/ 23189 w 210411"/>
                  <a:gd name="connsiteY17" fmla="*/ 57200 h 124326"/>
                  <a:gd name="connsiteX18" fmla="*/ 100405 w 210411"/>
                  <a:gd name="connsiteY18" fmla="*/ 59722 h 124326"/>
                  <a:gd name="connsiteX19" fmla="*/ 152235 w 210411"/>
                  <a:gd name="connsiteY19" fmla="*/ 51586 h 124326"/>
                  <a:gd name="connsiteX20" fmla="*/ 148818 w 210411"/>
                  <a:gd name="connsiteY20" fmla="*/ 67127 h 124326"/>
                  <a:gd name="connsiteX21" fmla="*/ 110251 w 210411"/>
                  <a:gd name="connsiteY21" fmla="*/ 69323 h 124326"/>
                  <a:gd name="connsiteX22" fmla="*/ 84295 w 210411"/>
                  <a:gd name="connsiteY22" fmla="*/ 95035 h 124326"/>
                  <a:gd name="connsiteX23" fmla="*/ 98615 w 210411"/>
                  <a:gd name="connsiteY23" fmla="*/ 99266 h 124326"/>
                  <a:gd name="connsiteX24" fmla="*/ 162813 w 210411"/>
                  <a:gd name="connsiteY24" fmla="*/ 91536 h 124326"/>
                  <a:gd name="connsiteX25" fmla="*/ 183073 w 210411"/>
                  <a:gd name="connsiteY25" fmla="*/ 103253 h 12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0411" h="124326">
                    <a:moveTo>
                      <a:pt x="210412" y="86980"/>
                    </a:moveTo>
                    <a:lnTo>
                      <a:pt x="210412" y="108542"/>
                    </a:lnTo>
                    <a:lnTo>
                      <a:pt x="183073" y="124327"/>
                    </a:lnTo>
                    <a:lnTo>
                      <a:pt x="162813" y="112691"/>
                    </a:lnTo>
                    <a:cubicBezTo>
                      <a:pt x="138110" y="124123"/>
                      <a:pt x="109909" y="125376"/>
                      <a:pt x="84295" y="116190"/>
                    </a:cubicBezTo>
                    <a:lnTo>
                      <a:pt x="84295" y="94547"/>
                    </a:lnTo>
                    <a:lnTo>
                      <a:pt x="96744" y="82179"/>
                    </a:lnTo>
                    <a:lnTo>
                      <a:pt x="84295" y="85597"/>
                    </a:lnTo>
                    <a:cubicBezTo>
                      <a:pt x="63815" y="91520"/>
                      <a:pt x="41822" y="89030"/>
                      <a:pt x="23189" y="78681"/>
                    </a:cubicBezTo>
                    <a:cubicBezTo>
                      <a:pt x="10903" y="71602"/>
                      <a:pt x="5208" y="63791"/>
                      <a:pt x="5208" y="55817"/>
                    </a:cubicBezTo>
                    <a:lnTo>
                      <a:pt x="5208" y="34743"/>
                    </a:lnTo>
                    <a:lnTo>
                      <a:pt x="7486" y="25549"/>
                    </a:lnTo>
                    <a:lnTo>
                      <a:pt x="0" y="21236"/>
                    </a:lnTo>
                    <a:lnTo>
                      <a:pt x="0" y="0"/>
                    </a:lnTo>
                    <a:lnTo>
                      <a:pt x="20260" y="11717"/>
                    </a:lnTo>
                    <a:cubicBezTo>
                      <a:pt x="11920" y="16696"/>
                      <a:pt x="6355" y="25264"/>
                      <a:pt x="5208" y="34906"/>
                    </a:cubicBezTo>
                    <a:lnTo>
                      <a:pt x="5208" y="34906"/>
                    </a:lnTo>
                    <a:cubicBezTo>
                      <a:pt x="5208" y="43043"/>
                      <a:pt x="11229" y="50284"/>
                      <a:pt x="23189" y="57200"/>
                    </a:cubicBezTo>
                    <a:cubicBezTo>
                      <a:pt x="49877" y="72578"/>
                      <a:pt x="76240" y="67533"/>
                      <a:pt x="100405" y="59722"/>
                    </a:cubicBezTo>
                    <a:cubicBezTo>
                      <a:pt x="122944" y="52400"/>
                      <a:pt x="139298" y="43449"/>
                      <a:pt x="152235" y="51586"/>
                    </a:cubicBezTo>
                    <a:cubicBezTo>
                      <a:pt x="160372" y="56224"/>
                      <a:pt x="157850" y="61919"/>
                      <a:pt x="148818" y="67127"/>
                    </a:cubicBezTo>
                    <a:cubicBezTo>
                      <a:pt x="136963" y="73668"/>
                      <a:pt x="122773" y="74474"/>
                      <a:pt x="110251" y="69323"/>
                    </a:cubicBezTo>
                    <a:lnTo>
                      <a:pt x="84295" y="95035"/>
                    </a:lnTo>
                    <a:cubicBezTo>
                      <a:pt x="88957" y="96809"/>
                      <a:pt x="93742" y="98225"/>
                      <a:pt x="98615" y="99266"/>
                    </a:cubicBezTo>
                    <a:cubicBezTo>
                      <a:pt x="120299" y="103359"/>
                      <a:pt x="142724" y="100666"/>
                      <a:pt x="162813" y="91536"/>
                    </a:cubicBezTo>
                    <a:lnTo>
                      <a:pt x="183073" y="10325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3" name="Freeform: Shape 1002">
                <a:extLst>
                  <a:ext uri="{FF2B5EF4-FFF2-40B4-BE49-F238E27FC236}">
                    <a16:creationId xmlns:a16="http://schemas.microsoft.com/office/drawing/2014/main" id="{BA5B0F91-68C3-B341-298F-FF6B0A2CD5D6}"/>
                  </a:ext>
                </a:extLst>
              </p:cNvPr>
              <p:cNvSpPr/>
              <p:nvPr/>
            </p:nvSpPr>
            <p:spPr>
              <a:xfrm>
                <a:off x="7180937" y="4133561"/>
                <a:ext cx="205204" cy="98778"/>
              </a:xfrm>
              <a:custGeom>
                <a:avLst/>
                <a:gdLst>
                  <a:gd name="connsiteX0" fmla="*/ 0 w 205204"/>
                  <a:gd name="connsiteY0" fmla="*/ 8869 h 98778"/>
                  <a:gd name="connsiteX1" fmla="*/ 0 w 205204"/>
                  <a:gd name="connsiteY1" fmla="*/ 8869 h 98778"/>
                  <a:gd name="connsiteX2" fmla="*/ 17982 w 205204"/>
                  <a:gd name="connsiteY2" fmla="*/ 31163 h 98778"/>
                  <a:gd name="connsiteX3" fmla="*/ 95198 w 205204"/>
                  <a:gd name="connsiteY3" fmla="*/ 33686 h 98778"/>
                  <a:gd name="connsiteX4" fmla="*/ 147028 w 205204"/>
                  <a:gd name="connsiteY4" fmla="*/ 25549 h 98778"/>
                  <a:gd name="connsiteX5" fmla="*/ 143610 w 205204"/>
                  <a:gd name="connsiteY5" fmla="*/ 41090 h 98778"/>
                  <a:gd name="connsiteX6" fmla="*/ 105043 w 205204"/>
                  <a:gd name="connsiteY6" fmla="*/ 43287 h 98778"/>
                  <a:gd name="connsiteX7" fmla="*/ 79087 w 205204"/>
                  <a:gd name="connsiteY7" fmla="*/ 68998 h 98778"/>
                  <a:gd name="connsiteX8" fmla="*/ 93408 w 205204"/>
                  <a:gd name="connsiteY8" fmla="*/ 73229 h 98778"/>
                  <a:gd name="connsiteX9" fmla="*/ 157605 w 205204"/>
                  <a:gd name="connsiteY9" fmla="*/ 65500 h 98778"/>
                  <a:gd name="connsiteX10" fmla="*/ 177865 w 205204"/>
                  <a:gd name="connsiteY10" fmla="*/ 77216 h 98778"/>
                  <a:gd name="connsiteX11" fmla="*/ 205204 w 205204"/>
                  <a:gd name="connsiteY11" fmla="*/ 61431 h 98778"/>
                  <a:gd name="connsiteX12" fmla="*/ 205204 w 205204"/>
                  <a:gd name="connsiteY12" fmla="*/ 82993 h 98778"/>
                  <a:gd name="connsiteX13" fmla="*/ 177865 w 205204"/>
                  <a:gd name="connsiteY13" fmla="*/ 98778 h 98778"/>
                  <a:gd name="connsiteX14" fmla="*/ 157605 w 205204"/>
                  <a:gd name="connsiteY14" fmla="*/ 87143 h 98778"/>
                  <a:gd name="connsiteX15" fmla="*/ 79087 w 205204"/>
                  <a:gd name="connsiteY15" fmla="*/ 90641 h 98778"/>
                  <a:gd name="connsiteX16" fmla="*/ 79087 w 205204"/>
                  <a:gd name="connsiteY16" fmla="*/ 68998 h 98778"/>
                  <a:gd name="connsiteX17" fmla="*/ 91536 w 205204"/>
                  <a:gd name="connsiteY17" fmla="*/ 56630 h 98778"/>
                  <a:gd name="connsiteX18" fmla="*/ 79087 w 205204"/>
                  <a:gd name="connsiteY18" fmla="*/ 60048 h 98778"/>
                  <a:gd name="connsiteX19" fmla="*/ 17982 w 205204"/>
                  <a:gd name="connsiteY19" fmla="*/ 53132 h 98778"/>
                  <a:gd name="connsiteX20" fmla="*/ 0 w 205204"/>
                  <a:gd name="connsiteY20" fmla="*/ 30268 h 98778"/>
                  <a:gd name="connsiteX21" fmla="*/ 0 w 205204"/>
                  <a:gd name="connsiteY21" fmla="*/ 9194 h 98778"/>
                  <a:gd name="connsiteX22" fmla="*/ 2278 w 205204"/>
                  <a:gd name="connsiteY22" fmla="*/ 0 h 98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5204" h="98778">
                    <a:moveTo>
                      <a:pt x="0" y="8869"/>
                    </a:moveTo>
                    <a:lnTo>
                      <a:pt x="0" y="8869"/>
                    </a:lnTo>
                    <a:cubicBezTo>
                      <a:pt x="0" y="17005"/>
                      <a:pt x="6021" y="24247"/>
                      <a:pt x="17982" y="31163"/>
                    </a:cubicBezTo>
                    <a:cubicBezTo>
                      <a:pt x="44670" y="46541"/>
                      <a:pt x="71032" y="41497"/>
                      <a:pt x="95198" y="33686"/>
                    </a:cubicBezTo>
                    <a:cubicBezTo>
                      <a:pt x="117736" y="26363"/>
                      <a:pt x="134091" y="17412"/>
                      <a:pt x="147028" y="25549"/>
                    </a:cubicBezTo>
                    <a:cubicBezTo>
                      <a:pt x="155164" y="30187"/>
                      <a:pt x="152642" y="35882"/>
                      <a:pt x="143610" y="41090"/>
                    </a:cubicBezTo>
                    <a:cubicBezTo>
                      <a:pt x="131755" y="47631"/>
                      <a:pt x="117565" y="48437"/>
                      <a:pt x="105043" y="43287"/>
                    </a:cubicBezTo>
                    <a:lnTo>
                      <a:pt x="79087" y="68998"/>
                    </a:lnTo>
                    <a:cubicBezTo>
                      <a:pt x="83750" y="70772"/>
                      <a:pt x="88534" y="72188"/>
                      <a:pt x="93408" y="73229"/>
                    </a:cubicBezTo>
                    <a:cubicBezTo>
                      <a:pt x="115092" y="77322"/>
                      <a:pt x="137516" y="74629"/>
                      <a:pt x="157605" y="65500"/>
                    </a:cubicBezTo>
                    <a:lnTo>
                      <a:pt x="177865" y="77216"/>
                    </a:lnTo>
                    <a:lnTo>
                      <a:pt x="205204" y="61431"/>
                    </a:lnTo>
                    <a:lnTo>
                      <a:pt x="205204" y="82993"/>
                    </a:lnTo>
                    <a:lnTo>
                      <a:pt x="177865" y="98778"/>
                    </a:lnTo>
                    <a:lnTo>
                      <a:pt x="157605" y="87143"/>
                    </a:lnTo>
                    <a:cubicBezTo>
                      <a:pt x="132903" y="98566"/>
                      <a:pt x="104701" y="99828"/>
                      <a:pt x="79087" y="90641"/>
                    </a:cubicBezTo>
                    <a:lnTo>
                      <a:pt x="79087" y="68998"/>
                    </a:lnTo>
                    <a:lnTo>
                      <a:pt x="91536" y="56630"/>
                    </a:lnTo>
                    <a:lnTo>
                      <a:pt x="79087" y="60048"/>
                    </a:lnTo>
                    <a:cubicBezTo>
                      <a:pt x="58608" y="65971"/>
                      <a:pt x="36615" y="63482"/>
                      <a:pt x="17982" y="53132"/>
                    </a:cubicBezTo>
                    <a:cubicBezTo>
                      <a:pt x="5696" y="46053"/>
                      <a:pt x="0" y="38242"/>
                      <a:pt x="0" y="30268"/>
                    </a:cubicBezTo>
                    <a:lnTo>
                      <a:pt x="0" y="9194"/>
                    </a:lnTo>
                    <a:lnTo>
                      <a:pt x="2278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4" name="Freeform: Shape 1003">
                <a:extLst>
                  <a:ext uri="{FF2B5EF4-FFF2-40B4-BE49-F238E27FC236}">
                    <a16:creationId xmlns:a16="http://schemas.microsoft.com/office/drawing/2014/main" id="{10C8C0D1-9A1A-D68E-C7AB-845B8A719E59}"/>
                  </a:ext>
                </a:extLst>
              </p:cNvPr>
              <p:cNvSpPr/>
              <p:nvPr/>
            </p:nvSpPr>
            <p:spPr>
              <a:xfrm>
                <a:off x="7175729" y="4107931"/>
                <a:ext cx="20341" cy="25955"/>
              </a:xfrm>
              <a:custGeom>
                <a:avLst/>
                <a:gdLst>
                  <a:gd name="connsiteX0" fmla="*/ 0 w 20341"/>
                  <a:gd name="connsiteY0" fmla="*/ 0 h 25955"/>
                  <a:gd name="connsiteX1" fmla="*/ 0 w 20341"/>
                  <a:gd name="connsiteY1" fmla="*/ 21643 h 25955"/>
                  <a:gd name="connsiteX2" fmla="*/ 7486 w 20341"/>
                  <a:gd name="connsiteY2" fmla="*/ 25956 h 25955"/>
                  <a:gd name="connsiteX3" fmla="*/ 7486 w 20341"/>
                  <a:gd name="connsiteY3" fmla="*/ 25956 h 25955"/>
                  <a:gd name="connsiteX4" fmla="*/ 20341 w 20341"/>
                  <a:gd name="connsiteY4" fmla="*/ 11635 h 2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25955">
                    <a:moveTo>
                      <a:pt x="0" y="0"/>
                    </a:moveTo>
                    <a:lnTo>
                      <a:pt x="0" y="21643"/>
                    </a:lnTo>
                    <a:lnTo>
                      <a:pt x="7486" y="25956"/>
                    </a:lnTo>
                    <a:lnTo>
                      <a:pt x="7486" y="25956"/>
                    </a:lnTo>
                    <a:cubicBezTo>
                      <a:pt x="10675" y="20301"/>
                      <a:pt x="15061" y="15419"/>
                      <a:pt x="20341" y="1163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5" name="Freeform: Shape 1004">
                <a:extLst>
                  <a:ext uri="{FF2B5EF4-FFF2-40B4-BE49-F238E27FC236}">
                    <a16:creationId xmlns:a16="http://schemas.microsoft.com/office/drawing/2014/main" id="{DF750F4B-FD6C-9ED8-544D-EB59831601A7}"/>
                  </a:ext>
                </a:extLst>
              </p:cNvPr>
              <p:cNvSpPr/>
              <p:nvPr/>
            </p:nvSpPr>
            <p:spPr>
              <a:xfrm>
                <a:off x="7365881" y="4162446"/>
                <a:ext cx="15786" cy="28966"/>
              </a:xfrm>
              <a:custGeom>
                <a:avLst/>
                <a:gdLst>
                  <a:gd name="connsiteX0" fmla="*/ 15785 w 15786"/>
                  <a:gd name="connsiteY0" fmla="*/ 18714 h 28966"/>
                  <a:gd name="connsiteX1" fmla="*/ 13669 w 15786"/>
                  <a:gd name="connsiteY1" fmla="*/ 28966 h 28966"/>
                  <a:gd name="connsiteX2" fmla="*/ 0 w 15786"/>
                  <a:gd name="connsiteY2" fmla="*/ 20830 h 28966"/>
                  <a:gd name="connsiteX3" fmla="*/ 15541 w 15786"/>
                  <a:gd name="connsiteY3" fmla="*/ 0 h 28966"/>
                  <a:gd name="connsiteX4" fmla="*/ 15785 w 15786"/>
                  <a:gd name="connsiteY4" fmla="*/ 18714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966">
                    <a:moveTo>
                      <a:pt x="15785" y="18714"/>
                    </a:moveTo>
                    <a:cubicBezTo>
                      <a:pt x="15825" y="22245"/>
                      <a:pt x="15110" y="25744"/>
                      <a:pt x="13669" y="28966"/>
                    </a:cubicBezTo>
                    <a:lnTo>
                      <a:pt x="0" y="20830"/>
                    </a:lnTo>
                    <a:cubicBezTo>
                      <a:pt x="8397" y="16997"/>
                      <a:pt x="14263" y="9145"/>
                      <a:pt x="15541" y="0"/>
                    </a:cubicBezTo>
                    <a:cubicBezTo>
                      <a:pt x="15622" y="5858"/>
                      <a:pt x="15785" y="17738"/>
                      <a:pt x="15785" y="1871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6" name="Freeform: Shape 1005">
                <a:extLst>
                  <a:ext uri="{FF2B5EF4-FFF2-40B4-BE49-F238E27FC236}">
                    <a16:creationId xmlns:a16="http://schemas.microsoft.com/office/drawing/2014/main" id="{66BA523C-5A1C-C0B9-12FB-C1F5EC217FA4}"/>
                  </a:ext>
                </a:extLst>
              </p:cNvPr>
              <p:cNvSpPr/>
              <p:nvPr/>
            </p:nvSpPr>
            <p:spPr>
              <a:xfrm>
                <a:off x="7365881" y="4162446"/>
                <a:ext cx="15786" cy="28966"/>
              </a:xfrm>
              <a:custGeom>
                <a:avLst/>
                <a:gdLst>
                  <a:gd name="connsiteX0" fmla="*/ 15785 w 15786"/>
                  <a:gd name="connsiteY0" fmla="*/ 18714 h 28966"/>
                  <a:gd name="connsiteX1" fmla="*/ 13669 w 15786"/>
                  <a:gd name="connsiteY1" fmla="*/ 28966 h 28966"/>
                  <a:gd name="connsiteX2" fmla="*/ 0 w 15786"/>
                  <a:gd name="connsiteY2" fmla="*/ 20830 h 28966"/>
                  <a:gd name="connsiteX3" fmla="*/ 15541 w 15786"/>
                  <a:gd name="connsiteY3" fmla="*/ 0 h 28966"/>
                  <a:gd name="connsiteX4" fmla="*/ 15785 w 15786"/>
                  <a:gd name="connsiteY4" fmla="*/ 18714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966">
                    <a:moveTo>
                      <a:pt x="15785" y="18714"/>
                    </a:moveTo>
                    <a:cubicBezTo>
                      <a:pt x="15825" y="22245"/>
                      <a:pt x="15110" y="25744"/>
                      <a:pt x="13669" y="28966"/>
                    </a:cubicBezTo>
                    <a:lnTo>
                      <a:pt x="0" y="20830"/>
                    </a:lnTo>
                    <a:cubicBezTo>
                      <a:pt x="8397" y="16997"/>
                      <a:pt x="14263" y="9145"/>
                      <a:pt x="15541" y="0"/>
                    </a:cubicBezTo>
                    <a:cubicBezTo>
                      <a:pt x="15622" y="5858"/>
                      <a:pt x="15785" y="17738"/>
                      <a:pt x="15785" y="187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7" name="Freeform: Shape 1006">
                <a:extLst>
                  <a:ext uri="{FF2B5EF4-FFF2-40B4-BE49-F238E27FC236}">
                    <a16:creationId xmlns:a16="http://schemas.microsoft.com/office/drawing/2014/main" id="{AD9DFEB0-A583-F8D8-11AE-B3D80D27B53A}"/>
                  </a:ext>
                </a:extLst>
              </p:cNvPr>
              <p:cNvSpPr/>
              <p:nvPr/>
            </p:nvSpPr>
            <p:spPr>
              <a:xfrm>
                <a:off x="7176299" y="4090925"/>
                <a:ext cx="210411" cy="119282"/>
              </a:xfrm>
              <a:custGeom>
                <a:avLst/>
                <a:gdLst>
                  <a:gd name="connsiteX0" fmla="*/ 205286 w 210411"/>
                  <a:gd name="connsiteY0" fmla="*/ 101300 h 119282"/>
                  <a:gd name="connsiteX1" fmla="*/ 189582 w 210411"/>
                  <a:gd name="connsiteY1" fmla="*/ 92187 h 119282"/>
                  <a:gd name="connsiteX2" fmla="*/ 205286 w 210411"/>
                  <a:gd name="connsiteY2" fmla="*/ 68184 h 119282"/>
                  <a:gd name="connsiteX3" fmla="*/ 205286 w 210411"/>
                  <a:gd name="connsiteY3" fmla="*/ 66069 h 119282"/>
                  <a:gd name="connsiteX4" fmla="*/ 187792 w 210411"/>
                  <a:gd name="connsiteY4" fmla="*/ 44833 h 119282"/>
                  <a:gd name="connsiteX5" fmla="*/ 187792 w 210411"/>
                  <a:gd name="connsiteY5" fmla="*/ 44833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0 w 210411"/>
                  <a:gd name="connsiteY9" fmla="*/ 35394 h 119282"/>
                  <a:gd name="connsiteX10" fmla="*/ 140600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5 h 119282"/>
                  <a:gd name="connsiteX13" fmla="*/ 112610 w 210411"/>
                  <a:gd name="connsiteY13" fmla="*/ 41497 h 119282"/>
                  <a:gd name="connsiteX14" fmla="*/ 101137 w 210411"/>
                  <a:gd name="connsiteY14" fmla="*/ 45239 h 119282"/>
                  <a:gd name="connsiteX15" fmla="*/ 96825 w 210411"/>
                  <a:gd name="connsiteY15" fmla="*/ 46785 h 119282"/>
                  <a:gd name="connsiteX16" fmla="*/ 72415 w 210411"/>
                  <a:gd name="connsiteY16" fmla="*/ 53701 h 119282"/>
                  <a:gd name="connsiteX17" fmla="*/ 62001 w 210411"/>
                  <a:gd name="connsiteY17" fmla="*/ 53294 h 119282"/>
                  <a:gd name="connsiteX18" fmla="*/ 57119 w 210411"/>
                  <a:gd name="connsiteY18" fmla="*/ 51260 h 119282"/>
                  <a:gd name="connsiteX19" fmla="*/ 61512 w 210411"/>
                  <a:gd name="connsiteY19" fmla="*/ 35719 h 119282"/>
                  <a:gd name="connsiteX20" fmla="*/ 96744 w 210411"/>
                  <a:gd name="connsiteY20" fmla="*/ 32058 h 119282"/>
                  <a:gd name="connsiteX21" fmla="*/ 121154 w 210411"/>
                  <a:gd name="connsiteY21" fmla="*/ 7648 h 119282"/>
                  <a:gd name="connsiteX22" fmla="*/ 47924 w 210411"/>
                  <a:gd name="connsiteY22" fmla="*/ 11717 h 119282"/>
                  <a:gd name="connsiteX23" fmla="*/ 27583 w 210411"/>
                  <a:gd name="connsiteY23" fmla="*/ 0 h 119282"/>
                  <a:gd name="connsiteX24" fmla="*/ 0 w 210411"/>
                  <a:gd name="connsiteY24" fmla="*/ 16273 h 119282"/>
                  <a:gd name="connsiteX25" fmla="*/ 20260 w 210411"/>
                  <a:gd name="connsiteY25" fmla="*/ 27990 h 119282"/>
                  <a:gd name="connsiteX26" fmla="*/ 5208 w 210411"/>
                  <a:gd name="connsiteY26" fmla="*/ 51260 h 119282"/>
                  <a:gd name="connsiteX27" fmla="*/ 5208 w 210411"/>
                  <a:gd name="connsiteY27" fmla="*/ 51260 h 119282"/>
                  <a:gd name="connsiteX28" fmla="*/ 23189 w 210411"/>
                  <a:gd name="connsiteY28" fmla="*/ 73555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3 h 119282"/>
                  <a:gd name="connsiteX31" fmla="*/ 148818 w 210411"/>
                  <a:gd name="connsiteY31" fmla="*/ 83156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731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286" y="101300"/>
                    </a:moveTo>
                    <a:lnTo>
                      <a:pt x="189582" y="92187"/>
                    </a:lnTo>
                    <a:cubicBezTo>
                      <a:pt x="199037" y="87916"/>
                      <a:pt x="205163" y="78559"/>
                      <a:pt x="205286" y="68184"/>
                    </a:cubicBezTo>
                    <a:cubicBezTo>
                      <a:pt x="205326" y="67477"/>
                      <a:pt x="205326" y="66777"/>
                      <a:pt x="205286" y="66069"/>
                    </a:cubicBezTo>
                    <a:cubicBezTo>
                      <a:pt x="204635" y="58665"/>
                      <a:pt x="199102" y="51342"/>
                      <a:pt x="187792" y="44833"/>
                    </a:cubicBezTo>
                    <a:lnTo>
                      <a:pt x="187792" y="44833"/>
                    </a:lnTo>
                    <a:cubicBezTo>
                      <a:pt x="176702" y="38494"/>
                      <a:pt x="164115" y="35239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lnTo>
                      <a:pt x="141820" y="35394"/>
                    </a:lnTo>
                    <a:lnTo>
                      <a:pt x="140600" y="35394"/>
                    </a:lnTo>
                    <a:lnTo>
                      <a:pt x="138485" y="35394"/>
                    </a:lnTo>
                    <a:cubicBezTo>
                      <a:pt x="132504" y="36265"/>
                      <a:pt x="126581" y="37485"/>
                      <a:pt x="120747" y="39055"/>
                    </a:cubicBezTo>
                    <a:cubicBezTo>
                      <a:pt x="117980" y="39763"/>
                      <a:pt x="115271" y="40577"/>
                      <a:pt x="112610" y="41497"/>
                    </a:cubicBezTo>
                    <a:lnTo>
                      <a:pt x="101137" y="45239"/>
                    </a:lnTo>
                    <a:lnTo>
                      <a:pt x="96825" y="46785"/>
                    </a:lnTo>
                    <a:cubicBezTo>
                      <a:pt x="88925" y="49853"/>
                      <a:pt x="80747" y="52164"/>
                      <a:pt x="72415" y="53701"/>
                    </a:cubicBezTo>
                    <a:cubicBezTo>
                      <a:pt x="68949" y="54238"/>
                      <a:pt x="65418" y="54100"/>
                      <a:pt x="62001" y="53294"/>
                    </a:cubicBezTo>
                    <a:cubicBezTo>
                      <a:pt x="60308" y="52790"/>
                      <a:pt x="58673" y="52107"/>
                      <a:pt x="57119" y="51260"/>
                    </a:cubicBezTo>
                    <a:cubicBezTo>
                      <a:pt x="51016" y="47680"/>
                      <a:pt x="50040" y="42310"/>
                      <a:pt x="61512" y="35719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49"/>
                      <a:pt x="71024" y="1497"/>
                      <a:pt x="47924" y="11717"/>
                    </a:cubicBezTo>
                    <a:lnTo>
                      <a:pt x="27583" y="0"/>
                    </a:lnTo>
                    <a:lnTo>
                      <a:pt x="0" y="16273"/>
                    </a:lnTo>
                    <a:lnTo>
                      <a:pt x="20260" y="27990"/>
                    </a:lnTo>
                    <a:cubicBezTo>
                      <a:pt x="10415" y="35638"/>
                      <a:pt x="5045" y="43612"/>
                      <a:pt x="5208" y="51260"/>
                    </a:cubicBezTo>
                    <a:lnTo>
                      <a:pt x="5208" y="51260"/>
                    </a:lnTo>
                    <a:cubicBezTo>
                      <a:pt x="5208" y="59397"/>
                      <a:pt x="11229" y="66638"/>
                      <a:pt x="23189" y="73555"/>
                    </a:cubicBezTo>
                    <a:cubicBezTo>
                      <a:pt x="49877" y="88933"/>
                      <a:pt x="76321" y="83888"/>
                      <a:pt x="100487" y="76077"/>
                    </a:cubicBezTo>
                    <a:cubicBezTo>
                      <a:pt x="122944" y="68754"/>
                      <a:pt x="139298" y="59804"/>
                      <a:pt x="152235" y="67533"/>
                    </a:cubicBezTo>
                    <a:cubicBezTo>
                      <a:pt x="160372" y="72253"/>
                      <a:pt x="157849" y="77867"/>
                      <a:pt x="148818" y="83156"/>
                    </a:cubicBezTo>
                    <a:cubicBezTo>
                      <a:pt x="136963" y="89697"/>
                      <a:pt x="122773" y="90503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38"/>
                      <a:pt x="93741" y="114254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093" y="116223"/>
                      <a:pt x="150340" y="113001"/>
                      <a:pt x="162731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8" name="Freeform: Shape 1007">
                <a:extLst>
                  <a:ext uri="{FF2B5EF4-FFF2-40B4-BE49-F238E27FC236}">
                    <a16:creationId xmlns:a16="http://schemas.microsoft.com/office/drawing/2014/main" id="{3FC65663-9BB5-7C7F-0759-33570A070489}"/>
                  </a:ext>
                </a:extLst>
              </p:cNvPr>
              <p:cNvSpPr/>
              <p:nvPr/>
            </p:nvSpPr>
            <p:spPr>
              <a:xfrm>
                <a:off x="7176299" y="4090925"/>
                <a:ext cx="210411" cy="119282"/>
              </a:xfrm>
              <a:custGeom>
                <a:avLst/>
                <a:gdLst>
                  <a:gd name="connsiteX0" fmla="*/ 205286 w 210411"/>
                  <a:gd name="connsiteY0" fmla="*/ 101300 h 119282"/>
                  <a:gd name="connsiteX1" fmla="*/ 189582 w 210411"/>
                  <a:gd name="connsiteY1" fmla="*/ 92187 h 119282"/>
                  <a:gd name="connsiteX2" fmla="*/ 205286 w 210411"/>
                  <a:gd name="connsiteY2" fmla="*/ 68184 h 119282"/>
                  <a:gd name="connsiteX3" fmla="*/ 205286 w 210411"/>
                  <a:gd name="connsiteY3" fmla="*/ 66069 h 119282"/>
                  <a:gd name="connsiteX4" fmla="*/ 187792 w 210411"/>
                  <a:gd name="connsiteY4" fmla="*/ 44833 h 119282"/>
                  <a:gd name="connsiteX5" fmla="*/ 187792 w 210411"/>
                  <a:gd name="connsiteY5" fmla="*/ 44833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0 w 210411"/>
                  <a:gd name="connsiteY9" fmla="*/ 35394 h 119282"/>
                  <a:gd name="connsiteX10" fmla="*/ 140600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5 h 119282"/>
                  <a:gd name="connsiteX13" fmla="*/ 112610 w 210411"/>
                  <a:gd name="connsiteY13" fmla="*/ 41497 h 119282"/>
                  <a:gd name="connsiteX14" fmla="*/ 101137 w 210411"/>
                  <a:gd name="connsiteY14" fmla="*/ 45239 h 119282"/>
                  <a:gd name="connsiteX15" fmla="*/ 96825 w 210411"/>
                  <a:gd name="connsiteY15" fmla="*/ 46785 h 119282"/>
                  <a:gd name="connsiteX16" fmla="*/ 72415 w 210411"/>
                  <a:gd name="connsiteY16" fmla="*/ 53701 h 119282"/>
                  <a:gd name="connsiteX17" fmla="*/ 62001 w 210411"/>
                  <a:gd name="connsiteY17" fmla="*/ 53294 h 119282"/>
                  <a:gd name="connsiteX18" fmla="*/ 57119 w 210411"/>
                  <a:gd name="connsiteY18" fmla="*/ 51260 h 119282"/>
                  <a:gd name="connsiteX19" fmla="*/ 61512 w 210411"/>
                  <a:gd name="connsiteY19" fmla="*/ 35719 h 119282"/>
                  <a:gd name="connsiteX20" fmla="*/ 96744 w 210411"/>
                  <a:gd name="connsiteY20" fmla="*/ 32058 h 119282"/>
                  <a:gd name="connsiteX21" fmla="*/ 121154 w 210411"/>
                  <a:gd name="connsiteY21" fmla="*/ 7648 h 119282"/>
                  <a:gd name="connsiteX22" fmla="*/ 47924 w 210411"/>
                  <a:gd name="connsiteY22" fmla="*/ 11717 h 119282"/>
                  <a:gd name="connsiteX23" fmla="*/ 27583 w 210411"/>
                  <a:gd name="connsiteY23" fmla="*/ 0 h 119282"/>
                  <a:gd name="connsiteX24" fmla="*/ 0 w 210411"/>
                  <a:gd name="connsiteY24" fmla="*/ 16273 h 119282"/>
                  <a:gd name="connsiteX25" fmla="*/ 20260 w 210411"/>
                  <a:gd name="connsiteY25" fmla="*/ 27990 h 119282"/>
                  <a:gd name="connsiteX26" fmla="*/ 5208 w 210411"/>
                  <a:gd name="connsiteY26" fmla="*/ 51260 h 119282"/>
                  <a:gd name="connsiteX27" fmla="*/ 5208 w 210411"/>
                  <a:gd name="connsiteY27" fmla="*/ 51260 h 119282"/>
                  <a:gd name="connsiteX28" fmla="*/ 23189 w 210411"/>
                  <a:gd name="connsiteY28" fmla="*/ 73555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3 h 119282"/>
                  <a:gd name="connsiteX31" fmla="*/ 148818 w 210411"/>
                  <a:gd name="connsiteY31" fmla="*/ 83156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731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286" y="101300"/>
                    </a:moveTo>
                    <a:lnTo>
                      <a:pt x="189582" y="92187"/>
                    </a:lnTo>
                    <a:cubicBezTo>
                      <a:pt x="199037" y="87916"/>
                      <a:pt x="205163" y="78559"/>
                      <a:pt x="205286" y="68184"/>
                    </a:cubicBezTo>
                    <a:cubicBezTo>
                      <a:pt x="205326" y="67477"/>
                      <a:pt x="205326" y="66777"/>
                      <a:pt x="205286" y="66069"/>
                    </a:cubicBezTo>
                    <a:cubicBezTo>
                      <a:pt x="204635" y="58665"/>
                      <a:pt x="199102" y="51342"/>
                      <a:pt x="187792" y="44833"/>
                    </a:cubicBezTo>
                    <a:lnTo>
                      <a:pt x="187792" y="44833"/>
                    </a:lnTo>
                    <a:cubicBezTo>
                      <a:pt x="176702" y="38494"/>
                      <a:pt x="164115" y="35239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lnTo>
                      <a:pt x="141820" y="35394"/>
                    </a:lnTo>
                    <a:lnTo>
                      <a:pt x="140600" y="35394"/>
                    </a:lnTo>
                    <a:lnTo>
                      <a:pt x="138485" y="35394"/>
                    </a:lnTo>
                    <a:cubicBezTo>
                      <a:pt x="132504" y="36265"/>
                      <a:pt x="126581" y="37485"/>
                      <a:pt x="120747" y="39055"/>
                    </a:cubicBezTo>
                    <a:cubicBezTo>
                      <a:pt x="117980" y="39763"/>
                      <a:pt x="115271" y="40577"/>
                      <a:pt x="112610" y="41497"/>
                    </a:cubicBezTo>
                    <a:lnTo>
                      <a:pt x="101137" y="45239"/>
                    </a:lnTo>
                    <a:lnTo>
                      <a:pt x="96825" y="46785"/>
                    </a:lnTo>
                    <a:cubicBezTo>
                      <a:pt x="88925" y="49853"/>
                      <a:pt x="80747" y="52164"/>
                      <a:pt x="72415" y="53701"/>
                    </a:cubicBezTo>
                    <a:cubicBezTo>
                      <a:pt x="68949" y="54238"/>
                      <a:pt x="65418" y="54100"/>
                      <a:pt x="62001" y="53294"/>
                    </a:cubicBezTo>
                    <a:cubicBezTo>
                      <a:pt x="60308" y="52790"/>
                      <a:pt x="58673" y="52107"/>
                      <a:pt x="57119" y="51260"/>
                    </a:cubicBezTo>
                    <a:cubicBezTo>
                      <a:pt x="51016" y="47680"/>
                      <a:pt x="50040" y="42310"/>
                      <a:pt x="61512" y="35719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49"/>
                      <a:pt x="71024" y="1497"/>
                      <a:pt x="47924" y="11717"/>
                    </a:cubicBezTo>
                    <a:lnTo>
                      <a:pt x="27583" y="0"/>
                    </a:lnTo>
                    <a:lnTo>
                      <a:pt x="0" y="16273"/>
                    </a:lnTo>
                    <a:lnTo>
                      <a:pt x="20260" y="27990"/>
                    </a:lnTo>
                    <a:cubicBezTo>
                      <a:pt x="10415" y="35638"/>
                      <a:pt x="5045" y="43612"/>
                      <a:pt x="5208" y="51260"/>
                    </a:cubicBezTo>
                    <a:lnTo>
                      <a:pt x="5208" y="51260"/>
                    </a:lnTo>
                    <a:cubicBezTo>
                      <a:pt x="5208" y="59397"/>
                      <a:pt x="11229" y="66638"/>
                      <a:pt x="23189" y="73555"/>
                    </a:cubicBezTo>
                    <a:cubicBezTo>
                      <a:pt x="49877" y="88933"/>
                      <a:pt x="76321" y="83888"/>
                      <a:pt x="100487" y="76077"/>
                    </a:cubicBezTo>
                    <a:cubicBezTo>
                      <a:pt x="122944" y="68754"/>
                      <a:pt x="139298" y="59804"/>
                      <a:pt x="152235" y="67533"/>
                    </a:cubicBezTo>
                    <a:cubicBezTo>
                      <a:pt x="160372" y="72253"/>
                      <a:pt x="157849" y="77867"/>
                      <a:pt x="148818" y="83156"/>
                    </a:cubicBezTo>
                    <a:cubicBezTo>
                      <a:pt x="136963" y="89697"/>
                      <a:pt x="122773" y="90503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38"/>
                      <a:pt x="93741" y="114254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093" y="116223"/>
                      <a:pt x="150340" y="113001"/>
                      <a:pt x="162731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9" name="Freeform: Shape 1008">
                <a:extLst>
                  <a:ext uri="{FF2B5EF4-FFF2-40B4-BE49-F238E27FC236}">
                    <a16:creationId xmlns:a16="http://schemas.microsoft.com/office/drawing/2014/main" id="{7017D71C-442B-BDA4-75A5-098B2D8B4914}"/>
                  </a:ext>
                </a:extLst>
              </p:cNvPr>
              <p:cNvSpPr/>
              <p:nvPr/>
            </p:nvSpPr>
            <p:spPr>
              <a:xfrm>
                <a:off x="7338460" y="4198979"/>
                <a:ext cx="20341" cy="33359"/>
              </a:xfrm>
              <a:custGeom>
                <a:avLst/>
                <a:gdLst>
                  <a:gd name="connsiteX0" fmla="*/ 0 w 20341"/>
                  <a:gd name="connsiteY0" fmla="*/ 0 h 33359"/>
                  <a:gd name="connsiteX1" fmla="*/ 0 w 20341"/>
                  <a:gd name="connsiteY1" fmla="*/ 21643 h 33359"/>
                  <a:gd name="connsiteX2" fmla="*/ 20341 w 20341"/>
                  <a:gd name="connsiteY2" fmla="*/ 33360 h 33359"/>
                  <a:gd name="connsiteX3" fmla="*/ 20341 w 20341"/>
                  <a:gd name="connsiteY3" fmla="*/ 11717 h 33359"/>
                  <a:gd name="connsiteX4" fmla="*/ 0 w 20341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341" y="33360"/>
                    </a:lnTo>
                    <a:lnTo>
                      <a:pt x="20341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0" name="Freeform: Shape 1009">
                <a:extLst>
                  <a:ext uri="{FF2B5EF4-FFF2-40B4-BE49-F238E27FC236}">
                    <a16:creationId xmlns:a16="http://schemas.microsoft.com/office/drawing/2014/main" id="{52F7239C-D59B-113C-E6F2-B128F8E6F4C3}"/>
                  </a:ext>
                </a:extLst>
              </p:cNvPr>
              <p:cNvSpPr/>
              <p:nvPr/>
            </p:nvSpPr>
            <p:spPr>
              <a:xfrm>
                <a:off x="7338460" y="4198979"/>
                <a:ext cx="20341" cy="33359"/>
              </a:xfrm>
              <a:custGeom>
                <a:avLst/>
                <a:gdLst>
                  <a:gd name="connsiteX0" fmla="*/ 0 w 20341"/>
                  <a:gd name="connsiteY0" fmla="*/ 0 h 33359"/>
                  <a:gd name="connsiteX1" fmla="*/ 0 w 20341"/>
                  <a:gd name="connsiteY1" fmla="*/ 21643 h 33359"/>
                  <a:gd name="connsiteX2" fmla="*/ 20341 w 20341"/>
                  <a:gd name="connsiteY2" fmla="*/ 33360 h 33359"/>
                  <a:gd name="connsiteX3" fmla="*/ 20341 w 20341"/>
                  <a:gd name="connsiteY3" fmla="*/ 11717 h 33359"/>
                  <a:gd name="connsiteX4" fmla="*/ 0 w 20341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341" y="33360"/>
                    </a:lnTo>
                    <a:lnTo>
                      <a:pt x="20341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1" name="Freeform: Shape 1010">
                <a:extLst>
                  <a:ext uri="{FF2B5EF4-FFF2-40B4-BE49-F238E27FC236}">
                    <a16:creationId xmlns:a16="http://schemas.microsoft.com/office/drawing/2014/main" id="{DA7FCE9A-4DDE-7AE6-9166-1E198D658C3D}"/>
                  </a:ext>
                </a:extLst>
              </p:cNvPr>
              <p:cNvSpPr/>
              <p:nvPr/>
            </p:nvSpPr>
            <p:spPr>
              <a:xfrm>
                <a:off x="7175729" y="4091576"/>
                <a:ext cx="47924" cy="15947"/>
              </a:xfrm>
              <a:custGeom>
                <a:avLst/>
                <a:gdLst>
                  <a:gd name="connsiteX0" fmla="*/ 0 w 47924"/>
                  <a:gd name="connsiteY0" fmla="*/ 15948 h 15947"/>
                  <a:gd name="connsiteX1" fmla="*/ 27583 w 47924"/>
                  <a:gd name="connsiteY1" fmla="*/ 0 h 15947"/>
                  <a:gd name="connsiteX2" fmla="*/ 47924 w 47924"/>
                  <a:gd name="connsiteY2" fmla="*/ 11717 h 15947"/>
                  <a:gd name="connsiteX3" fmla="*/ 27827 w 47924"/>
                  <a:gd name="connsiteY3" fmla="*/ 3255 h 15947"/>
                  <a:gd name="connsiteX4" fmla="*/ 0 w 47924"/>
                  <a:gd name="connsiteY4" fmla="*/ 15948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4" h="15947">
                    <a:moveTo>
                      <a:pt x="0" y="15948"/>
                    </a:moveTo>
                    <a:lnTo>
                      <a:pt x="27583" y="0"/>
                    </a:lnTo>
                    <a:lnTo>
                      <a:pt x="47924" y="11717"/>
                    </a:lnTo>
                    <a:lnTo>
                      <a:pt x="27827" y="3255"/>
                    </a:lnTo>
                    <a:lnTo>
                      <a:pt x="0" y="1594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2" name="Freeform: Shape 1011">
                <a:extLst>
                  <a:ext uri="{FF2B5EF4-FFF2-40B4-BE49-F238E27FC236}">
                    <a16:creationId xmlns:a16="http://schemas.microsoft.com/office/drawing/2014/main" id="{8838186D-BA7C-4888-B47C-401C7E8B0184}"/>
                  </a:ext>
                </a:extLst>
              </p:cNvPr>
              <p:cNvSpPr/>
              <p:nvPr/>
            </p:nvSpPr>
            <p:spPr>
              <a:xfrm>
                <a:off x="7237567" y="4099387"/>
                <a:ext cx="59641" cy="28071"/>
              </a:xfrm>
              <a:custGeom>
                <a:avLst/>
                <a:gdLst>
                  <a:gd name="connsiteX0" fmla="*/ 0 w 59641"/>
                  <a:gd name="connsiteY0" fmla="*/ 28071 h 28071"/>
                  <a:gd name="connsiteX1" fmla="*/ 35231 w 59641"/>
                  <a:gd name="connsiteY1" fmla="*/ 24410 h 28071"/>
                  <a:gd name="connsiteX2" fmla="*/ 59641 w 59641"/>
                  <a:gd name="connsiteY2" fmla="*/ 0 h 28071"/>
                  <a:gd name="connsiteX3" fmla="*/ 35231 w 59641"/>
                  <a:gd name="connsiteY3" fmla="*/ 21969 h 28071"/>
                  <a:gd name="connsiteX4" fmla="*/ 0 w 59641"/>
                  <a:gd name="connsiteY4" fmla="*/ 28071 h 2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41" h="28071">
                    <a:moveTo>
                      <a:pt x="0" y="28071"/>
                    </a:moveTo>
                    <a:cubicBezTo>
                      <a:pt x="10529" y="21424"/>
                      <a:pt x="23556" y="20073"/>
                      <a:pt x="35231" y="24410"/>
                    </a:cubicBezTo>
                    <a:lnTo>
                      <a:pt x="59641" y="0"/>
                    </a:lnTo>
                    <a:lnTo>
                      <a:pt x="35231" y="21969"/>
                    </a:lnTo>
                    <a:cubicBezTo>
                      <a:pt x="23222" y="17786"/>
                      <a:pt x="9902" y="20097"/>
                      <a:pt x="0" y="28071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3" name="Freeform: Shape 1012">
                <a:extLst>
                  <a:ext uri="{FF2B5EF4-FFF2-40B4-BE49-F238E27FC236}">
                    <a16:creationId xmlns:a16="http://schemas.microsoft.com/office/drawing/2014/main" id="{1E515455-BF09-004D-81E8-9AE91B61A514}"/>
                  </a:ext>
                </a:extLst>
              </p:cNvPr>
              <p:cNvSpPr/>
              <p:nvPr/>
            </p:nvSpPr>
            <p:spPr>
              <a:xfrm>
                <a:off x="7260024" y="4177092"/>
                <a:ext cx="39299" cy="31588"/>
              </a:xfrm>
              <a:custGeom>
                <a:avLst/>
                <a:gdLst>
                  <a:gd name="connsiteX0" fmla="*/ 0 w 39299"/>
                  <a:gd name="connsiteY0" fmla="*/ 25386 h 31588"/>
                  <a:gd name="connsiteX1" fmla="*/ 14320 w 39299"/>
                  <a:gd name="connsiteY1" fmla="*/ 29617 h 31588"/>
                  <a:gd name="connsiteX2" fmla="*/ 39300 w 39299"/>
                  <a:gd name="connsiteY2" fmla="*/ 31407 h 31588"/>
                  <a:gd name="connsiteX3" fmla="*/ 4068 w 39299"/>
                  <a:gd name="connsiteY3" fmla="*/ 24410 h 31588"/>
                  <a:gd name="connsiteX4" fmla="*/ 25956 w 39299"/>
                  <a:gd name="connsiteY4" fmla="*/ 0 h 3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9" h="31588">
                    <a:moveTo>
                      <a:pt x="0" y="25386"/>
                    </a:moveTo>
                    <a:cubicBezTo>
                      <a:pt x="4662" y="27160"/>
                      <a:pt x="9447" y="28576"/>
                      <a:pt x="14320" y="29617"/>
                    </a:cubicBezTo>
                    <a:cubicBezTo>
                      <a:pt x="22530" y="31326"/>
                      <a:pt x="30927" y="31928"/>
                      <a:pt x="39300" y="31407"/>
                    </a:cubicBezTo>
                    <a:cubicBezTo>
                      <a:pt x="27200" y="31537"/>
                      <a:pt x="15199" y="29153"/>
                      <a:pt x="4068" y="24410"/>
                    </a:cubicBezTo>
                    <a:lnTo>
                      <a:pt x="25956" y="0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4" name="Freeform: Shape 1013">
                <a:extLst>
                  <a:ext uri="{FF2B5EF4-FFF2-40B4-BE49-F238E27FC236}">
                    <a16:creationId xmlns:a16="http://schemas.microsoft.com/office/drawing/2014/main" id="{027BA35E-A51A-D221-9D7A-8C0213746838}"/>
                  </a:ext>
                </a:extLst>
              </p:cNvPr>
              <p:cNvSpPr/>
              <p:nvPr/>
            </p:nvSpPr>
            <p:spPr>
              <a:xfrm>
                <a:off x="7338460" y="4194911"/>
                <a:ext cx="47680" cy="15784"/>
              </a:xfrm>
              <a:custGeom>
                <a:avLst/>
                <a:gdLst>
                  <a:gd name="connsiteX0" fmla="*/ 0 w 47680"/>
                  <a:gd name="connsiteY0" fmla="*/ 4068 h 15784"/>
                  <a:gd name="connsiteX1" fmla="*/ 20341 w 47680"/>
                  <a:gd name="connsiteY1" fmla="*/ 13181 h 15784"/>
                  <a:gd name="connsiteX2" fmla="*/ 47680 w 47680"/>
                  <a:gd name="connsiteY2" fmla="*/ 0 h 15784"/>
                  <a:gd name="connsiteX3" fmla="*/ 20341 w 47680"/>
                  <a:gd name="connsiteY3" fmla="*/ 15785 h 15784"/>
                  <a:gd name="connsiteX4" fmla="*/ 0 w 47680"/>
                  <a:gd name="connsiteY4" fmla="*/ 4068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80" h="15784">
                    <a:moveTo>
                      <a:pt x="0" y="4068"/>
                    </a:moveTo>
                    <a:lnTo>
                      <a:pt x="20341" y="13181"/>
                    </a:lnTo>
                    <a:lnTo>
                      <a:pt x="47680" y="0"/>
                    </a:lnTo>
                    <a:lnTo>
                      <a:pt x="20341" y="15785"/>
                    </a:lnTo>
                    <a:lnTo>
                      <a:pt x="0" y="406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5" name="Freeform: Shape 1014">
                <a:extLst>
                  <a:ext uri="{FF2B5EF4-FFF2-40B4-BE49-F238E27FC236}">
                    <a16:creationId xmlns:a16="http://schemas.microsoft.com/office/drawing/2014/main" id="{5FF29E30-678B-E835-FBA7-88C4E6B47627}"/>
                  </a:ext>
                </a:extLst>
              </p:cNvPr>
              <p:cNvSpPr/>
              <p:nvPr/>
            </p:nvSpPr>
            <p:spPr>
              <a:xfrm>
                <a:off x="7021216" y="4014848"/>
                <a:ext cx="259719" cy="144993"/>
              </a:xfrm>
              <a:custGeom>
                <a:avLst/>
                <a:gdLst>
                  <a:gd name="connsiteX0" fmla="*/ 75751 w 259719"/>
                  <a:gd name="connsiteY0" fmla="*/ 48006 h 144993"/>
                  <a:gd name="connsiteX1" fmla="*/ 259719 w 259719"/>
                  <a:gd name="connsiteY1" fmla="*/ 0 h 144993"/>
                  <a:gd name="connsiteX2" fmla="*/ 73636 w 259719"/>
                  <a:gd name="connsiteY2" fmla="*/ 44344 h 144993"/>
                  <a:gd name="connsiteX3" fmla="*/ 0 w 259719"/>
                  <a:gd name="connsiteY3" fmla="*/ 144994 h 144993"/>
                  <a:gd name="connsiteX4" fmla="*/ 75751 w 259719"/>
                  <a:gd name="connsiteY4" fmla="*/ 48006 h 14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719" h="144993">
                    <a:moveTo>
                      <a:pt x="75751" y="48006"/>
                    </a:moveTo>
                    <a:cubicBezTo>
                      <a:pt x="147597" y="4312"/>
                      <a:pt x="259719" y="0"/>
                      <a:pt x="259719" y="0"/>
                    </a:cubicBezTo>
                    <a:cubicBezTo>
                      <a:pt x="189257" y="0"/>
                      <a:pt x="123188" y="15785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44994"/>
                      <a:pt x="2604" y="92432"/>
                      <a:pt x="75751" y="4800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6" name="Freeform: Shape 1015">
                <a:extLst>
                  <a:ext uri="{FF2B5EF4-FFF2-40B4-BE49-F238E27FC236}">
                    <a16:creationId xmlns:a16="http://schemas.microsoft.com/office/drawing/2014/main" id="{2568FAAF-4737-7EF3-B04E-3E0AE560BEFB}"/>
                  </a:ext>
                </a:extLst>
              </p:cNvPr>
              <p:cNvSpPr/>
              <p:nvPr/>
            </p:nvSpPr>
            <p:spPr>
              <a:xfrm>
                <a:off x="7260024" y="4142511"/>
                <a:ext cx="292549" cy="174167"/>
              </a:xfrm>
              <a:custGeom>
                <a:avLst/>
                <a:gdLst>
                  <a:gd name="connsiteX0" fmla="*/ 0 w 292549"/>
                  <a:gd name="connsiteY0" fmla="*/ 173716 h 174167"/>
                  <a:gd name="connsiteX1" fmla="*/ 213015 w 292549"/>
                  <a:gd name="connsiteY1" fmla="*/ 128232 h 174167"/>
                  <a:gd name="connsiteX2" fmla="*/ 290882 w 292549"/>
                  <a:gd name="connsiteY2" fmla="*/ 0 h 174167"/>
                  <a:gd name="connsiteX3" fmla="*/ 208377 w 292549"/>
                  <a:gd name="connsiteY3" fmla="*/ 125385 h 174167"/>
                  <a:gd name="connsiteX4" fmla="*/ 0 w 292549"/>
                  <a:gd name="connsiteY4" fmla="*/ 173716 h 174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9" h="174167">
                    <a:moveTo>
                      <a:pt x="0" y="173716"/>
                    </a:moveTo>
                    <a:cubicBezTo>
                      <a:pt x="76321" y="177052"/>
                      <a:pt x="154595" y="161918"/>
                      <a:pt x="213015" y="128232"/>
                    </a:cubicBezTo>
                    <a:cubicBezTo>
                      <a:pt x="273714" y="93164"/>
                      <a:pt x="299670" y="45646"/>
                      <a:pt x="290882" y="0"/>
                    </a:cubicBezTo>
                    <a:cubicBezTo>
                      <a:pt x="290882" y="0"/>
                      <a:pt x="302192" y="74450"/>
                      <a:pt x="208377" y="125385"/>
                    </a:cubicBezTo>
                    <a:cubicBezTo>
                      <a:pt x="114563" y="176320"/>
                      <a:pt x="0" y="173716"/>
                      <a:pt x="0" y="17371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616" name="Graphic 4">
              <a:extLst>
                <a:ext uri="{FF2B5EF4-FFF2-40B4-BE49-F238E27FC236}">
                  <a16:creationId xmlns:a16="http://schemas.microsoft.com/office/drawing/2014/main" id="{82ECEE19-F869-B096-7829-C4D1B7A94B53}"/>
                </a:ext>
              </a:extLst>
            </p:cNvPr>
            <p:cNvGrpSpPr/>
            <p:nvPr/>
          </p:nvGrpSpPr>
          <p:grpSpPr>
            <a:xfrm>
              <a:off x="4689439" y="1918971"/>
              <a:ext cx="403655" cy="671130"/>
              <a:chOff x="4689439" y="1918971"/>
              <a:chExt cx="403655" cy="671130"/>
            </a:xfrm>
          </p:grpSpPr>
          <p:grpSp>
            <p:nvGrpSpPr>
              <p:cNvPr id="833" name="Graphic 4">
                <a:extLst>
                  <a:ext uri="{FF2B5EF4-FFF2-40B4-BE49-F238E27FC236}">
                    <a16:creationId xmlns:a16="http://schemas.microsoft.com/office/drawing/2014/main" id="{E9028F4C-B793-8DF7-FD16-A0D173A1824F}"/>
                  </a:ext>
                </a:extLst>
              </p:cNvPr>
              <p:cNvGrpSpPr/>
              <p:nvPr/>
            </p:nvGrpSpPr>
            <p:grpSpPr>
              <a:xfrm>
                <a:off x="4689439" y="1918971"/>
                <a:ext cx="403655" cy="671130"/>
                <a:chOff x="4689439" y="1918971"/>
                <a:chExt cx="403655" cy="671130"/>
              </a:xfrm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id="{76B7F0A3-ED1B-988D-2881-AEF83723E079}"/>
                    </a:ext>
                  </a:extLst>
                </p:cNvPr>
                <p:cNvSpPr/>
                <p:nvPr/>
              </p:nvSpPr>
              <p:spPr>
                <a:xfrm>
                  <a:off x="4840453" y="2432693"/>
                  <a:ext cx="111633" cy="142971"/>
                </a:xfrm>
                <a:custGeom>
                  <a:avLst/>
                  <a:gdLst>
                    <a:gd name="connsiteX0" fmla="*/ 82830 w 111633"/>
                    <a:gd name="connsiteY0" fmla="*/ 0 h 142971"/>
                    <a:gd name="connsiteX1" fmla="*/ 0 w 111633"/>
                    <a:gd name="connsiteY1" fmla="*/ 47924 h 142971"/>
                    <a:gd name="connsiteX2" fmla="*/ 33034 w 111633"/>
                    <a:gd name="connsiteY2" fmla="*/ 122048 h 142971"/>
                    <a:gd name="connsiteX3" fmla="*/ 36208 w 111633"/>
                    <a:gd name="connsiteY3" fmla="*/ 125629 h 142971"/>
                    <a:gd name="connsiteX4" fmla="*/ 64686 w 111633"/>
                    <a:gd name="connsiteY4" fmla="*/ 141902 h 142971"/>
                    <a:gd name="connsiteX5" fmla="*/ 75060 w 111633"/>
                    <a:gd name="connsiteY5" fmla="*/ 139282 h 142971"/>
                    <a:gd name="connsiteX6" fmla="*/ 75833 w 111633"/>
                    <a:gd name="connsiteY6" fmla="*/ 137508 h 142971"/>
                    <a:gd name="connsiteX7" fmla="*/ 111634 w 111633"/>
                    <a:gd name="connsiteY7" fmla="*/ 16192 h 142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1633" h="142971">
                      <a:moveTo>
                        <a:pt x="82830" y="0"/>
                      </a:moveTo>
                      <a:lnTo>
                        <a:pt x="0" y="47924"/>
                      </a:lnTo>
                      <a:lnTo>
                        <a:pt x="33034" y="122048"/>
                      </a:lnTo>
                      <a:cubicBezTo>
                        <a:pt x="33653" y="123570"/>
                        <a:pt x="34776" y="124831"/>
                        <a:pt x="36208" y="125629"/>
                      </a:cubicBezTo>
                      <a:lnTo>
                        <a:pt x="64686" y="141902"/>
                      </a:lnTo>
                      <a:cubicBezTo>
                        <a:pt x="68274" y="144042"/>
                        <a:pt x="72920" y="142870"/>
                        <a:pt x="75060" y="139282"/>
                      </a:cubicBezTo>
                      <a:cubicBezTo>
                        <a:pt x="75393" y="138728"/>
                        <a:pt x="75654" y="138126"/>
                        <a:pt x="75833" y="137508"/>
                      </a:cubicBezTo>
                      <a:lnTo>
                        <a:pt x="111634" y="16192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id="{691E106A-EF24-FED8-E9A8-1B35116631E2}"/>
                    </a:ext>
                  </a:extLst>
                </p:cNvPr>
                <p:cNvSpPr/>
                <p:nvPr/>
              </p:nvSpPr>
              <p:spPr>
                <a:xfrm>
                  <a:off x="4840453" y="2432693"/>
                  <a:ext cx="111633" cy="142971"/>
                </a:xfrm>
                <a:custGeom>
                  <a:avLst/>
                  <a:gdLst>
                    <a:gd name="connsiteX0" fmla="*/ 82830 w 111633"/>
                    <a:gd name="connsiteY0" fmla="*/ 0 h 142971"/>
                    <a:gd name="connsiteX1" fmla="*/ 0 w 111633"/>
                    <a:gd name="connsiteY1" fmla="*/ 47924 h 142971"/>
                    <a:gd name="connsiteX2" fmla="*/ 33034 w 111633"/>
                    <a:gd name="connsiteY2" fmla="*/ 122048 h 142971"/>
                    <a:gd name="connsiteX3" fmla="*/ 36208 w 111633"/>
                    <a:gd name="connsiteY3" fmla="*/ 125629 h 142971"/>
                    <a:gd name="connsiteX4" fmla="*/ 64686 w 111633"/>
                    <a:gd name="connsiteY4" fmla="*/ 141902 h 142971"/>
                    <a:gd name="connsiteX5" fmla="*/ 75060 w 111633"/>
                    <a:gd name="connsiteY5" fmla="*/ 139282 h 142971"/>
                    <a:gd name="connsiteX6" fmla="*/ 75833 w 111633"/>
                    <a:gd name="connsiteY6" fmla="*/ 137508 h 142971"/>
                    <a:gd name="connsiteX7" fmla="*/ 111634 w 111633"/>
                    <a:gd name="connsiteY7" fmla="*/ 16192 h 142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1633" h="142971">
                      <a:moveTo>
                        <a:pt x="82830" y="0"/>
                      </a:moveTo>
                      <a:lnTo>
                        <a:pt x="0" y="47924"/>
                      </a:lnTo>
                      <a:lnTo>
                        <a:pt x="33034" y="122048"/>
                      </a:lnTo>
                      <a:cubicBezTo>
                        <a:pt x="33653" y="123570"/>
                        <a:pt x="34776" y="124831"/>
                        <a:pt x="36208" y="125629"/>
                      </a:cubicBezTo>
                      <a:lnTo>
                        <a:pt x="64686" y="141902"/>
                      </a:lnTo>
                      <a:cubicBezTo>
                        <a:pt x="68274" y="144042"/>
                        <a:pt x="72920" y="142870"/>
                        <a:pt x="75060" y="139282"/>
                      </a:cubicBezTo>
                      <a:cubicBezTo>
                        <a:pt x="75393" y="138728"/>
                        <a:pt x="75654" y="138126"/>
                        <a:pt x="75833" y="137508"/>
                      </a:cubicBezTo>
                      <a:lnTo>
                        <a:pt x="111634" y="16192"/>
                      </a:ln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id="{F7DD11FC-14BB-A46A-E037-D5AD75C382E8}"/>
                    </a:ext>
                  </a:extLst>
                </p:cNvPr>
                <p:cNvSpPr/>
                <p:nvPr/>
              </p:nvSpPr>
              <p:spPr>
                <a:xfrm>
                  <a:off x="4869094" y="2449210"/>
                  <a:ext cx="82586" cy="126813"/>
                </a:xfrm>
                <a:custGeom>
                  <a:avLst/>
                  <a:gdLst>
                    <a:gd name="connsiteX0" fmla="*/ 0 w 82586"/>
                    <a:gd name="connsiteY0" fmla="*/ 48087 h 126813"/>
                    <a:gd name="connsiteX1" fmla="*/ 32546 w 82586"/>
                    <a:gd name="connsiteY1" fmla="*/ 122211 h 126813"/>
                    <a:gd name="connsiteX2" fmla="*/ 42473 w 82586"/>
                    <a:gd name="connsiteY2" fmla="*/ 126206 h 126813"/>
                    <a:gd name="connsiteX3" fmla="*/ 46785 w 82586"/>
                    <a:gd name="connsiteY3" fmla="*/ 121316 h 126813"/>
                    <a:gd name="connsiteX4" fmla="*/ 82586 w 82586"/>
                    <a:gd name="connsiteY4" fmla="*/ 0 h 12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586" h="126813">
                      <a:moveTo>
                        <a:pt x="0" y="48087"/>
                      </a:moveTo>
                      <a:lnTo>
                        <a:pt x="32546" y="122211"/>
                      </a:lnTo>
                      <a:cubicBezTo>
                        <a:pt x="34182" y="126060"/>
                        <a:pt x="38632" y="127842"/>
                        <a:pt x="42473" y="126206"/>
                      </a:cubicBezTo>
                      <a:cubicBezTo>
                        <a:pt x="44572" y="125311"/>
                        <a:pt x="46159" y="123513"/>
                        <a:pt x="46785" y="121316"/>
                      </a:cubicBezTo>
                      <a:lnTo>
                        <a:pt x="82586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id="{75E9F837-962E-BFE2-2095-E6582F7DBA0F}"/>
                    </a:ext>
                  </a:extLst>
                </p:cNvPr>
                <p:cNvSpPr/>
                <p:nvPr/>
              </p:nvSpPr>
              <p:spPr>
                <a:xfrm>
                  <a:off x="4689439" y="1918971"/>
                  <a:ext cx="403410" cy="671130"/>
                </a:xfrm>
                <a:custGeom>
                  <a:avLst/>
                  <a:gdLst>
                    <a:gd name="connsiteX0" fmla="*/ 351256 w 403410"/>
                    <a:gd name="connsiteY0" fmla="*/ 1932 h 671130"/>
                    <a:gd name="connsiteX1" fmla="*/ 8137 w 403410"/>
                    <a:gd name="connsiteY1" fmla="*/ 199976 h 671130"/>
                    <a:gd name="connsiteX2" fmla="*/ 0 w 403410"/>
                    <a:gd name="connsiteY2" fmla="*/ 213646 h 671130"/>
                    <a:gd name="connsiteX3" fmla="*/ 0 w 403410"/>
                    <a:gd name="connsiteY3" fmla="*/ 639432 h 671130"/>
                    <a:gd name="connsiteX4" fmla="*/ 8137 w 403410"/>
                    <a:gd name="connsiteY4" fmla="*/ 653020 h 671130"/>
                    <a:gd name="connsiteX5" fmla="*/ 36370 w 403410"/>
                    <a:gd name="connsiteY5" fmla="*/ 669294 h 671130"/>
                    <a:gd name="connsiteX6" fmla="*/ 52155 w 403410"/>
                    <a:gd name="connsiteY6" fmla="*/ 669294 h 671130"/>
                    <a:gd name="connsiteX7" fmla="*/ 395274 w 403410"/>
                    <a:gd name="connsiteY7" fmla="*/ 471168 h 671130"/>
                    <a:gd name="connsiteX8" fmla="*/ 403411 w 403410"/>
                    <a:gd name="connsiteY8" fmla="*/ 457499 h 671130"/>
                    <a:gd name="connsiteX9" fmla="*/ 403411 w 403410"/>
                    <a:gd name="connsiteY9" fmla="*/ 31224 h 671130"/>
                    <a:gd name="connsiteX10" fmla="*/ 395274 w 403410"/>
                    <a:gd name="connsiteY10" fmla="*/ 17636 h 671130"/>
                    <a:gd name="connsiteX11" fmla="*/ 367041 w 403410"/>
                    <a:gd name="connsiteY11" fmla="*/ 1851 h 671130"/>
                    <a:gd name="connsiteX12" fmla="*/ 351256 w 403410"/>
                    <a:gd name="connsiteY12" fmla="*/ 1932 h 671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3410" h="671130">
                      <a:moveTo>
                        <a:pt x="351256" y="1932"/>
                      </a:moveTo>
                      <a:lnTo>
                        <a:pt x="8137" y="199976"/>
                      </a:lnTo>
                      <a:cubicBezTo>
                        <a:pt x="3369" y="202945"/>
                        <a:pt x="334" y="208041"/>
                        <a:pt x="0" y="213646"/>
                      </a:cubicBezTo>
                      <a:lnTo>
                        <a:pt x="0" y="639432"/>
                      </a:lnTo>
                      <a:cubicBezTo>
                        <a:pt x="326" y="645022"/>
                        <a:pt x="3360" y="650099"/>
                        <a:pt x="8137" y="653020"/>
                      </a:cubicBezTo>
                      <a:lnTo>
                        <a:pt x="36370" y="669294"/>
                      </a:lnTo>
                      <a:cubicBezTo>
                        <a:pt x="41350" y="671743"/>
                        <a:pt x="47176" y="671743"/>
                        <a:pt x="52155" y="669294"/>
                      </a:cubicBezTo>
                      <a:lnTo>
                        <a:pt x="395274" y="471168"/>
                      </a:lnTo>
                      <a:cubicBezTo>
                        <a:pt x="400042" y="468199"/>
                        <a:pt x="403077" y="463104"/>
                        <a:pt x="403411" y="457499"/>
                      </a:cubicBezTo>
                      <a:lnTo>
                        <a:pt x="403411" y="31224"/>
                      </a:lnTo>
                      <a:cubicBezTo>
                        <a:pt x="403086" y="25635"/>
                        <a:pt x="400051" y="20559"/>
                        <a:pt x="395274" y="17636"/>
                      </a:cubicBezTo>
                      <a:lnTo>
                        <a:pt x="367041" y="1851"/>
                      </a:lnTo>
                      <a:cubicBezTo>
                        <a:pt x="362069" y="-645"/>
                        <a:pt x="356203" y="-615"/>
                        <a:pt x="351256" y="1932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id="{3E4AA091-18ED-A5B6-DD7E-3670D093D66D}"/>
                    </a:ext>
                  </a:extLst>
                </p:cNvPr>
                <p:cNvSpPr/>
                <p:nvPr/>
              </p:nvSpPr>
              <p:spPr>
                <a:xfrm>
                  <a:off x="4692124" y="1919012"/>
                  <a:ext cx="400400" cy="230610"/>
                </a:xfrm>
                <a:custGeom>
                  <a:avLst/>
                  <a:gdLst>
                    <a:gd name="connsiteX0" fmla="*/ 400400 w 400400"/>
                    <a:gd name="connsiteY0" fmla="*/ 29718 h 230610"/>
                    <a:gd name="connsiteX1" fmla="*/ 392264 w 400400"/>
                    <a:gd name="connsiteY1" fmla="*/ 26626 h 230610"/>
                    <a:gd name="connsiteX2" fmla="*/ 49470 w 400400"/>
                    <a:gd name="connsiteY2" fmla="*/ 224752 h 230610"/>
                    <a:gd name="connsiteX3" fmla="*/ 43938 w 400400"/>
                    <a:gd name="connsiteY3" fmla="*/ 230610 h 230610"/>
                    <a:gd name="connsiteX4" fmla="*/ 0 w 400400"/>
                    <a:gd name="connsiteY4" fmla="*/ 205549 h 230610"/>
                    <a:gd name="connsiteX5" fmla="*/ 5451 w 400400"/>
                    <a:gd name="connsiteY5" fmla="*/ 199935 h 230610"/>
                    <a:gd name="connsiteX6" fmla="*/ 348570 w 400400"/>
                    <a:gd name="connsiteY6" fmla="*/ 1891 h 230610"/>
                    <a:gd name="connsiteX7" fmla="*/ 364355 w 400400"/>
                    <a:gd name="connsiteY7" fmla="*/ 1891 h 230610"/>
                    <a:gd name="connsiteX8" fmla="*/ 392589 w 400400"/>
                    <a:gd name="connsiteY8" fmla="*/ 17676 h 230610"/>
                    <a:gd name="connsiteX9" fmla="*/ 400400 w 400400"/>
                    <a:gd name="connsiteY9" fmla="*/ 29718 h 230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0400" h="230610">
                      <a:moveTo>
                        <a:pt x="400400" y="29718"/>
                      </a:moveTo>
                      <a:cubicBezTo>
                        <a:pt x="399750" y="25813"/>
                        <a:pt x="396576" y="24348"/>
                        <a:pt x="392264" y="26626"/>
                      </a:cubicBezTo>
                      <a:lnTo>
                        <a:pt x="49470" y="224752"/>
                      </a:lnTo>
                      <a:cubicBezTo>
                        <a:pt x="47168" y="226210"/>
                        <a:pt x="45264" y="228224"/>
                        <a:pt x="43938" y="230610"/>
                      </a:cubicBezTo>
                      <a:lnTo>
                        <a:pt x="0" y="205549"/>
                      </a:lnTo>
                      <a:cubicBezTo>
                        <a:pt x="1334" y="203262"/>
                        <a:pt x="3206" y="201335"/>
                        <a:pt x="5451" y="199935"/>
                      </a:cubicBezTo>
                      <a:lnTo>
                        <a:pt x="348570" y="1891"/>
                      </a:lnTo>
                      <a:cubicBezTo>
                        <a:pt x="353534" y="-630"/>
                        <a:pt x="359392" y="-630"/>
                        <a:pt x="364355" y="1891"/>
                      </a:cubicBezTo>
                      <a:lnTo>
                        <a:pt x="392589" y="17676"/>
                      </a:lnTo>
                      <a:cubicBezTo>
                        <a:pt x="396796" y="20388"/>
                        <a:pt x="399636" y="24772"/>
                        <a:pt x="400400" y="29718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id="{BEB51924-22CC-01BE-0C31-1A9B890706B6}"/>
                    </a:ext>
                  </a:extLst>
                </p:cNvPr>
                <p:cNvSpPr/>
                <p:nvPr/>
              </p:nvSpPr>
              <p:spPr>
                <a:xfrm>
                  <a:off x="4733702" y="1944556"/>
                  <a:ext cx="359392" cy="644252"/>
                </a:xfrm>
                <a:custGeom>
                  <a:avLst/>
                  <a:gdLst>
                    <a:gd name="connsiteX0" fmla="*/ 0 w 359392"/>
                    <a:gd name="connsiteY0" fmla="*/ 638664 h 644252"/>
                    <a:gd name="connsiteX1" fmla="*/ 0 w 359392"/>
                    <a:gd name="connsiteY1" fmla="*/ 212796 h 644252"/>
                    <a:gd name="connsiteX2" fmla="*/ 8137 w 359392"/>
                    <a:gd name="connsiteY2" fmla="*/ 199208 h 644252"/>
                    <a:gd name="connsiteX3" fmla="*/ 351256 w 359392"/>
                    <a:gd name="connsiteY3" fmla="*/ 1083 h 644252"/>
                    <a:gd name="connsiteX4" fmla="*/ 359392 w 359392"/>
                    <a:gd name="connsiteY4" fmla="*/ 5639 h 644252"/>
                    <a:gd name="connsiteX5" fmla="*/ 359392 w 359392"/>
                    <a:gd name="connsiteY5" fmla="*/ 431426 h 644252"/>
                    <a:gd name="connsiteX6" fmla="*/ 351256 w 359392"/>
                    <a:gd name="connsiteY6" fmla="*/ 445095 h 644252"/>
                    <a:gd name="connsiteX7" fmla="*/ 8137 w 359392"/>
                    <a:gd name="connsiteY7" fmla="*/ 643220 h 644252"/>
                    <a:gd name="connsiteX8" fmla="*/ 0 w 359392"/>
                    <a:gd name="connsiteY8" fmla="*/ 638664 h 644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9392" h="644252">
                      <a:moveTo>
                        <a:pt x="0" y="638664"/>
                      </a:moveTo>
                      <a:lnTo>
                        <a:pt x="0" y="212796"/>
                      </a:lnTo>
                      <a:cubicBezTo>
                        <a:pt x="399" y="207232"/>
                        <a:pt x="3426" y="202189"/>
                        <a:pt x="8137" y="199208"/>
                      </a:cubicBezTo>
                      <a:lnTo>
                        <a:pt x="351256" y="1083"/>
                      </a:lnTo>
                      <a:cubicBezTo>
                        <a:pt x="355649" y="-1440"/>
                        <a:pt x="359392" y="594"/>
                        <a:pt x="359392" y="5639"/>
                      </a:cubicBezTo>
                      <a:lnTo>
                        <a:pt x="359392" y="431426"/>
                      </a:lnTo>
                      <a:cubicBezTo>
                        <a:pt x="359059" y="437031"/>
                        <a:pt x="356024" y="442126"/>
                        <a:pt x="351256" y="445095"/>
                      </a:cubicBezTo>
                      <a:lnTo>
                        <a:pt x="8137" y="643220"/>
                      </a:lnTo>
                      <a:cubicBezTo>
                        <a:pt x="3580" y="645661"/>
                        <a:pt x="0" y="643627"/>
                        <a:pt x="0" y="638664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id="{FC1A7746-3BA0-A06A-7EC2-A642653BF3FE}"/>
                    </a:ext>
                  </a:extLst>
                </p:cNvPr>
                <p:cNvSpPr/>
                <p:nvPr/>
              </p:nvSpPr>
              <p:spPr>
                <a:xfrm>
                  <a:off x="4689439" y="2124480"/>
                  <a:ext cx="52155" cy="465096"/>
                </a:xfrm>
                <a:custGeom>
                  <a:avLst/>
                  <a:gdLst>
                    <a:gd name="connsiteX0" fmla="*/ 52155 w 52155"/>
                    <a:gd name="connsiteY0" fmla="*/ 463296 h 465096"/>
                    <a:gd name="connsiteX1" fmla="*/ 36370 w 52155"/>
                    <a:gd name="connsiteY1" fmla="*/ 463296 h 465096"/>
                    <a:gd name="connsiteX2" fmla="*/ 8137 w 52155"/>
                    <a:gd name="connsiteY2" fmla="*/ 447023 h 465096"/>
                    <a:gd name="connsiteX3" fmla="*/ 0 w 52155"/>
                    <a:gd name="connsiteY3" fmla="*/ 433516 h 465096"/>
                    <a:gd name="connsiteX4" fmla="*/ 0 w 52155"/>
                    <a:gd name="connsiteY4" fmla="*/ 8137 h 465096"/>
                    <a:gd name="connsiteX5" fmla="*/ 2522 w 52155"/>
                    <a:gd name="connsiteY5" fmla="*/ 0 h 465096"/>
                    <a:gd name="connsiteX6" fmla="*/ 46704 w 52155"/>
                    <a:gd name="connsiteY6" fmla="*/ 25142 h 465096"/>
                    <a:gd name="connsiteX7" fmla="*/ 44344 w 52155"/>
                    <a:gd name="connsiteY7" fmla="*/ 33279 h 465096"/>
                    <a:gd name="connsiteX8" fmla="*/ 44344 w 52155"/>
                    <a:gd name="connsiteY8" fmla="*/ 458658 h 465096"/>
                    <a:gd name="connsiteX9" fmla="*/ 52155 w 52155"/>
                    <a:gd name="connsiteY9" fmla="*/ 463296 h 465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155" h="465096">
                      <a:moveTo>
                        <a:pt x="52155" y="463296"/>
                      </a:moveTo>
                      <a:cubicBezTo>
                        <a:pt x="47168" y="465696"/>
                        <a:pt x="41358" y="465696"/>
                        <a:pt x="36370" y="463296"/>
                      </a:cubicBezTo>
                      <a:lnTo>
                        <a:pt x="8137" y="447023"/>
                      </a:lnTo>
                      <a:cubicBezTo>
                        <a:pt x="3401" y="444094"/>
                        <a:pt x="374" y="439065"/>
                        <a:pt x="0" y="433516"/>
                      </a:cubicBezTo>
                      <a:lnTo>
                        <a:pt x="0" y="8137"/>
                      </a:lnTo>
                      <a:cubicBezTo>
                        <a:pt x="106" y="5249"/>
                        <a:pt x="976" y="2440"/>
                        <a:pt x="2522" y="0"/>
                      </a:cubicBezTo>
                      <a:lnTo>
                        <a:pt x="46704" y="25142"/>
                      </a:lnTo>
                      <a:cubicBezTo>
                        <a:pt x="45182" y="27583"/>
                        <a:pt x="44361" y="30400"/>
                        <a:pt x="44344" y="33279"/>
                      </a:cubicBezTo>
                      <a:lnTo>
                        <a:pt x="44344" y="458658"/>
                      </a:lnTo>
                      <a:cubicBezTo>
                        <a:pt x="44263" y="463296"/>
                        <a:pt x="47518" y="465981"/>
                        <a:pt x="52155" y="463296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834" name="Freeform: Shape 833">
                <a:extLst>
                  <a:ext uri="{FF2B5EF4-FFF2-40B4-BE49-F238E27FC236}">
                    <a16:creationId xmlns:a16="http://schemas.microsoft.com/office/drawing/2014/main" id="{94950699-4915-6AEA-B607-786E6444ADF1}"/>
                  </a:ext>
                </a:extLst>
              </p:cNvPr>
              <p:cNvSpPr/>
              <p:nvPr/>
            </p:nvSpPr>
            <p:spPr>
              <a:xfrm>
                <a:off x="4782358" y="2051348"/>
                <a:ext cx="262973" cy="421353"/>
              </a:xfrm>
              <a:custGeom>
                <a:avLst/>
                <a:gdLst>
                  <a:gd name="connsiteX0" fmla="*/ 95442 w 262973"/>
                  <a:gd name="connsiteY0" fmla="*/ 128623 h 421353"/>
                  <a:gd name="connsiteX1" fmla="*/ 96012 w 262973"/>
                  <a:gd name="connsiteY1" fmla="*/ 150592 h 421353"/>
                  <a:gd name="connsiteX2" fmla="*/ 95442 w 262973"/>
                  <a:gd name="connsiteY2" fmla="*/ 172316 h 421353"/>
                  <a:gd name="connsiteX3" fmla="*/ 81284 w 262973"/>
                  <a:gd name="connsiteY3" fmla="*/ 223577 h 421353"/>
                  <a:gd name="connsiteX4" fmla="*/ 48006 w 262973"/>
                  <a:gd name="connsiteY4" fmla="*/ 258401 h 421353"/>
                  <a:gd name="connsiteX5" fmla="*/ 14809 w 262973"/>
                  <a:gd name="connsiteY5" fmla="*/ 261574 h 421353"/>
                  <a:gd name="connsiteX6" fmla="*/ 570 w 262973"/>
                  <a:gd name="connsiteY6" fmla="*/ 226750 h 421353"/>
                  <a:gd name="connsiteX7" fmla="*/ 0 w 262973"/>
                  <a:gd name="connsiteY7" fmla="*/ 205676 h 421353"/>
                  <a:gd name="connsiteX8" fmla="*/ 570 w 262973"/>
                  <a:gd name="connsiteY8" fmla="*/ 183057 h 421353"/>
                  <a:gd name="connsiteX9" fmla="*/ 14076 w 262973"/>
                  <a:gd name="connsiteY9" fmla="*/ 131796 h 421353"/>
                  <a:gd name="connsiteX10" fmla="*/ 48006 w 262973"/>
                  <a:gd name="connsiteY10" fmla="*/ 96158 h 421353"/>
                  <a:gd name="connsiteX11" fmla="*/ 82017 w 262973"/>
                  <a:gd name="connsiteY11" fmla="*/ 92578 h 421353"/>
                  <a:gd name="connsiteX12" fmla="*/ 95442 w 262973"/>
                  <a:gd name="connsiteY12" fmla="*/ 128623 h 421353"/>
                  <a:gd name="connsiteX13" fmla="*/ 178598 w 262973"/>
                  <a:gd name="connsiteY13" fmla="*/ 33262 h 421353"/>
                  <a:gd name="connsiteX14" fmla="*/ 182910 w 262973"/>
                  <a:gd name="connsiteY14" fmla="*/ 24475 h 421353"/>
                  <a:gd name="connsiteX15" fmla="*/ 189175 w 262973"/>
                  <a:gd name="connsiteY15" fmla="*/ 18617 h 421353"/>
                  <a:gd name="connsiteX16" fmla="*/ 219606 w 262973"/>
                  <a:gd name="connsiteY16" fmla="*/ 1042 h 421353"/>
                  <a:gd name="connsiteX17" fmla="*/ 224732 w 262973"/>
                  <a:gd name="connsiteY17" fmla="*/ 553 h 421353"/>
                  <a:gd name="connsiteX18" fmla="*/ 226603 w 262973"/>
                  <a:gd name="connsiteY18" fmla="*/ 6005 h 421353"/>
                  <a:gd name="connsiteX19" fmla="*/ 226603 w 262973"/>
                  <a:gd name="connsiteY19" fmla="*/ 8364 h 421353"/>
                  <a:gd name="connsiteX20" fmla="*/ 225708 w 262973"/>
                  <a:gd name="connsiteY20" fmla="*/ 11619 h 421353"/>
                  <a:gd name="connsiteX21" fmla="*/ 81122 w 262973"/>
                  <a:gd name="connsiteY21" fmla="*/ 388017 h 421353"/>
                  <a:gd name="connsiteX22" fmla="*/ 76891 w 262973"/>
                  <a:gd name="connsiteY22" fmla="*/ 396804 h 421353"/>
                  <a:gd name="connsiteX23" fmla="*/ 70544 w 262973"/>
                  <a:gd name="connsiteY23" fmla="*/ 402663 h 421353"/>
                  <a:gd name="connsiteX24" fmla="*/ 40113 w 262973"/>
                  <a:gd name="connsiteY24" fmla="*/ 420237 h 421353"/>
                  <a:gd name="connsiteX25" fmla="*/ 34987 w 262973"/>
                  <a:gd name="connsiteY25" fmla="*/ 420726 h 421353"/>
                  <a:gd name="connsiteX26" fmla="*/ 33116 w 262973"/>
                  <a:gd name="connsiteY26" fmla="*/ 415274 h 421353"/>
                  <a:gd name="connsiteX27" fmla="*/ 33116 w 262973"/>
                  <a:gd name="connsiteY27" fmla="*/ 412915 h 421353"/>
                  <a:gd name="connsiteX28" fmla="*/ 34011 w 262973"/>
                  <a:gd name="connsiteY28" fmla="*/ 409660 h 421353"/>
                  <a:gd name="connsiteX29" fmla="*/ 38486 w 262973"/>
                  <a:gd name="connsiteY29" fmla="*/ 207629 h 421353"/>
                  <a:gd name="connsiteX30" fmla="*/ 41008 w 262973"/>
                  <a:gd name="connsiteY30" fmla="*/ 218857 h 421353"/>
                  <a:gd name="connsiteX31" fmla="*/ 48006 w 262973"/>
                  <a:gd name="connsiteY31" fmla="*/ 219752 h 421353"/>
                  <a:gd name="connsiteX32" fmla="*/ 55085 w 262973"/>
                  <a:gd name="connsiteY32" fmla="*/ 210721 h 421353"/>
                  <a:gd name="connsiteX33" fmla="*/ 57526 w 262973"/>
                  <a:gd name="connsiteY33" fmla="*/ 196645 h 421353"/>
                  <a:gd name="connsiteX34" fmla="*/ 57526 w 262973"/>
                  <a:gd name="connsiteY34" fmla="*/ 147825 h 421353"/>
                  <a:gd name="connsiteX35" fmla="*/ 55085 w 262973"/>
                  <a:gd name="connsiteY35" fmla="*/ 136597 h 421353"/>
                  <a:gd name="connsiteX36" fmla="*/ 48006 w 262973"/>
                  <a:gd name="connsiteY36" fmla="*/ 135702 h 421353"/>
                  <a:gd name="connsiteX37" fmla="*/ 41008 w 262973"/>
                  <a:gd name="connsiteY37" fmla="*/ 144733 h 421353"/>
                  <a:gd name="connsiteX38" fmla="*/ 38486 w 262973"/>
                  <a:gd name="connsiteY38" fmla="*/ 158810 h 421353"/>
                  <a:gd name="connsiteX39" fmla="*/ 38486 w 262973"/>
                  <a:gd name="connsiteY39" fmla="*/ 207629 h 421353"/>
                  <a:gd name="connsiteX40" fmla="*/ 262404 w 262973"/>
                  <a:gd name="connsiteY40" fmla="*/ 191925 h 421353"/>
                  <a:gd name="connsiteX41" fmla="*/ 262974 w 262973"/>
                  <a:gd name="connsiteY41" fmla="*/ 213894 h 421353"/>
                  <a:gd name="connsiteX42" fmla="*/ 262404 w 262973"/>
                  <a:gd name="connsiteY42" fmla="*/ 235619 h 421353"/>
                  <a:gd name="connsiteX43" fmla="*/ 248247 w 262973"/>
                  <a:gd name="connsiteY43" fmla="*/ 286879 h 421353"/>
                  <a:gd name="connsiteX44" fmla="*/ 214968 w 262973"/>
                  <a:gd name="connsiteY44" fmla="*/ 322029 h 421353"/>
                  <a:gd name="connsiteX45" fmla="*/ 181771 w 262973"/>
                  <a:gd name="connsiteY45" fmla="*/ 325202 h 421353"/>
                  <a:gd name="connsiteX46" fmla="*/ 167532 w 262973"/>
                  <a:gd name="connsiteY46" fmla="*/ 290378 h 421353"/>
                  <a:gd name="connsiteX47" fmla="*/ 166962 w 262973"/>
                  <a:gd name="connsiteY47" fmla="*/ 269304 h 421353"/>
                  <a:gd name="connsiteX48" fmla="*/ 167532 w 262973"/>
                  <a:gd name="connsiteY48" fmla="*/ 246684 h 421353"/>
                  <a:gd name="connsiteX49" fmla="*/ 181039 w 262973"/>
                  <a:gd name="connsiteY49" fmla="*/ 195424 h 421353"/>
                  <a:gd name="connsiteX50" fmla="*/ 214968 w 262973"/>
                  <a:gd name="connsiteY50" fmla="*/ 159786 h 421353"/>
                  <a:gd name="connsiteX51" fmla="*/ 248979 w 262973"/>
                  <a:gd name="connsiteY51" fmla="*/ 156206 h 421353"/>
                  <a:gd name="connsiteX52" fmla="*/ 262404 w 262973"/>
                  <a:gd name="connsiteY52" fmla="*/ 191925 h 421353"/>
                  <a:gd name="connsiteX53" fmla="*/ 205448 w 262973"/>
                  <a:gd name="connsiteY53" fmla="*/ 270931 h 421353"/>
                  <a:gd name="connsiteX54" fmla="*/ 207971 w 262973"/>
                  <a:gd name="connsiteY54" fmla="*/ 282160 h 421353"/>
                  <a:gd name="connsiteX55" fmla="*/ 214968 w 262973"/>
                  <a:gd name="connsiteY55" fmla="*/ 283055 h 421353"/>
                  <a:gd name="connsiteX56" fmla="*/ 222047 w 262973"/>
                  <a:gd name="connsiteY56" fmla="*/ 274023 h 421353"/>
                  <a:gd name="connsiteX57" fmla="*/ 224488 w 262973"/>
                  <a:gd name="connsiteY57" fmla="*/ 259947 h 421353"/>
                  <a:gd name="connsiteX58" fmla="*/ 224488 w 262973"/>
                  <a:gd name="connsiteY58" fmla="*/ 211128 h 421353"/>
                  <a:gd name="connsiteX59" fmla="*/ 222047 w 262973"/>
                  <a:gd name="connsiteY59" fmla="*/ 199899 h 421353"/>
                  <a:gd name="connsiteX60" fmla="*/ 214968 w 262973"/>
                  <a:gd name="connsiteY60" fmla="*/ 199004 h 421353"/>
                  <a:gd name="connsiteX61" fmla="*/ 207971 w 262973"/>
                  <a:gd name="connsiteY61" fmla="*/ 208036 h 421353"/>
                  <a:gd name="connsiteX62" fmla="*/ 205448 w 262973"/>
                  <a:gd name="connsiteY62" fmla="*/ 222112 h 421353"/>
                  <a:gd name="connsiteX63" fmla="*/ 205448 w 262973"/>
                  <a:gd name="connsiteY63" fmla="*/ 270931 h 421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62973" h="421353">
                    <a:moveTo>
                      <a:pt x="95442" y="128623"/>
                    </a:moveTo>
                    <a:cubicBezTo>
                      <a:pt x="95849" y="136760"/>
                      <a:pt x="96012" y="144164"/>
                      <a:pt x="96012" y="150592"/>
                    </a:cubicBezTo>
                    <a:cubicBezTo>
                      <a:pt x="96012" y="157020"/>
                      <a:pt x="96012" y="164261"/>
                      <a:pt x="95442" y="172316"/>
                    </a:cubicBezTo>
                    <a:cubicBezTo>
                      <a:pt x="94661" y="190253"/>
                      <a:pt x="89820" y="207780"/>
                      <a:pt x="81284" y="223577"/>
                    </a:cubicBezTo>
                    <a:cubicBezTo>
                      <a:pt x="73620" y="238038"/>
                      <a:pt x="62106" y="250092"/>
                      <a:pt x="48006" y="258401"/>
                    </a:cubicBezTo>
                    <a:cubicBezTo>
                      <a:pt x="34336" y="266267"/>
                      <a:pt x="23271" y="267325"/>
                      <a:pt x="14809" y="261574"/>
                    </a:cubicBezTo>
                    <a:cubicBezTo>
                      <a:pt x="6672" y="255879"/>
                      <a:pt x="1546" y="244244"/>
                      <a:pt x="570" y="226750"/>
                    </a:cubicBezTo>
                    <a:cubicBezTo>
                      <a:pt x="570" y="219183"/>
                      <a:pt x="0" y="212185"/>
                      <a:pt x="0" y="205676"/>
                    </a:cubicBezTo>
                    <a:cubicBezTo>
                      <a:pt x="0" y="199167"/>
                      <a:pt x="0" y="191681"/>
                      <a:pt x="570" y="183057"/>
                    </a:cubicBezTo>
                    <a:cubicBezTo>
                      <a:pt x="1131" y="165167"/>
                      <a:pt x="5744" y="147638"/>
                      <a:pt x="14076" y="131796"/>
                    </a:cubicBezTo>
                    <a:cubicBezTo>
                      <a:pt x="21790" y="116946"/>
                      <a:pt x="33555" y="104589"/>
                      <a:pt x="48006" y="96158"/>
                    </a:cubicBezTo>
                    <a:cubicBezTo>
                      <a:pt x="62489" y="87859"/>
                      <a:pt x="73823" y="86665"/>
                      <a:pt x="82017" y="92578"/>
                    </a:cubicBezTo>
                    <a:cubicBezTo>
                      <a:pt x="90210" y="98491"/>
                      <a:pt x="94685" y="110505"/>
                      <a:pt x="95442" y="128623"/>
                    </a:cubicBezTo>
                    <a:close/>
                    <a:moveTo>
                      <a:pt x="178598" y="33262"/>
                    </a:moveTo>
                    <a:cubicBezTo>
                      <a:pt x="179769" y="30212"/>
                      <a:pt x="181218" y="27271"/>
                      <a:pt x="182910" y="24475"/>
                    </a:cubicBezTo>
                    <a:cubicBezTo>
                      <a:pt x="184440" y="21997"/>
                      <a:pt x="186604" y="19974"/>
                      <a:pt x="189175" y="18617"/>
                    </a:cubicBezTo>
                    <a:lnTo>
                      <a:pt x="219606" y="1042"/>
                    </a:lnTo>
                    <a:cubicBezTo>
                      <a:pt x="221062" y="-141"/>
                      <a:pt x="223080" y="-334"/>
                      <a:pt x="224732" y="553"/>
                    </a:cubicBezTo>
                    <a:cubicBezTo>
                      <a:pt x="226034" y="1448"/>
                      <a:pt x="226603" y="3238"/>
                      <a:pt x="226603" y="6005"/>
                    </a:cubicBezTo>
                    <a:cubicBezTo>
                      <a:pt x="226660" y="6790"/>
                      <a:pt x="226660" y="7579"/>
                      <a:pt x="226603" y="8364"/>
                    </a:cubicBezTo>
                    <a:cubicBezTo>
                      <a:pt x="226368" y="9466"/>
                      <a:pt x="226075" y="10553"/>
                      <a:pt x="225708" y="11619"/>
                    </a:cubicBezTo>
                    <a:lnTo>
                      <a:pt x="81122" y="388017"/>
                    </a:lnTo>
                    <a:cubicBezTo>
                      <a:pt x="79974" y="391068"/>
                      <a:pt x="78559" y="394005"/>
                      <a:pt x="76891" y="396804"/>
                    </a:cubicBezTo>
                    <a:cubicBezTo>
                      <a:pt x="75312" y="399270"/>
                      <a:pt x="73123" y="401287"/>
                      <a:pt x="70544" y="402663"/>
                    </a:cubicBezTo>
                    <a:lnTo>
                      <a:pt x="40113" y="420237"/>
                    </a:lnTo>
                    <a:cubicBezTo>
                      <a:pt x="37998" y="421539"/>
                      <a:pt x="36289" y="421702"/>
                      <a:pt x="34987" y="420726"/>
                    </a:cubicBezTo>
                    <a:cubicBezTo>
                      <a:pt x="33539" y="419302"/>
                      <a:pt x="32847" y="417284"/>
                      <a:pt x="33116" y="415274"/>
                    </a:cubicBezTo>
                    <a:cubicBezTo>
                      <a:pt x="33059" y="414485"/>
                      <a:pt x="33059" y="413704"/>
                      <a:pt x="33116" y="412915"/>
                    </a:cubicBezTo>
                    <a:cubicBezTo>
                      <a:pt x="33352" y="411816"/>
                      <a:pt x="33645" y="410726"/>
                      <a:pt x="34011" y="409660"/>
                    </a:cubicBezTo>
                    <a:close/>
                    <a:moveTo>
                      <a:pt x="38486" y="207629"/>
                    </a:moveTo>
                    <a:cubicBezTo>
                      <a:pt x="38494" y="211511"/>
                      <a:pt x="39357" y="215343"/>
                      <a:pt x="41008" y="218857"/>
                    </a:cubicBezTo>
                    <a:cubicBezTo>
                      <a:pt x="42392" y="221380"/>
                      <a:pt x="44751" y="221624"/>
                      <a:pt x="48006" y="219752"/>
                    </a:cubicBezTo>
                    <a:cubicBezTo>
                      <a:pt x="51439" y="217761"/>
                      <a:pt x="53970" y="214528"/>
                      <a:pt x="55085" y="210721"/>
                    </a:cubicBezTo>
                    <a:cubicBezTo>
                      <a:pt x="56549" y="206164"/>
                      <a:pt x="57363" y="201427"/>
                      <a:pt x="57526" y="196645"/>
                    </a:cubicBezTo>
                    <a:cubicBezTo>
                      <a:pt x="58258" y="179476"/>
                      <a:pt x="58258" y="163203"/>
                      <a:pt x="57526" y="147825"/>
                    </a:cubicBezTo>
                    <a:cubicBezTo>
                      <a:pt x="57526" y="143951"/>
                      <a:pt x="56696" y="140122"/>
                      <a:pt x="55085" y="136597"/>
                    </a:cubicBezTo>
                    <a:cubicBezTo>
                      <a:pt x="53701" y="134156"/>
                      <a:pt x="51342" y="133830"/>
                      <a:pt x="48006" y="135702"/>
                    </a:cubicBezTo>
                    <a:cubicBezTo>
                      <a:pt x="44662" y="137768"/>
                      <a:pt x="42172" y="140976"/>
                      <a:pt x="41008" y="144733"/>
                    </a:cubicBezTo>
                    <a:cubicBezTo>
                      <a:pt x="39527" y="149287"/>
                      <a:pt x="38681" y="154024"/>
                      <a:pt x="38486" y="158810"/>
                    </a:cubicBezTo>
                    <a:cubicBezTo>
                      <a:pt x="37754" y="175083"/>
                      <a:pt x="37754" y="191356"/>
                      <a:pt x="38486" y="207629"/>
                    </a:cubicBezTo>
                    <a:close/>
                    <a:moveTo>
                      <a:pt x="262404" y="191925"/>
                    </a:moveTo>
                    <a:cubicBezTo>
                      <a:pt x="262404" y="200062"/>
                      <a:pt x="262974" y="207385"/>
                      <a:pt x="262974" y="213894"/>
                    </a:cubicBezTo>
                    <a:cubicBezTo>
                      <a:pt x="262974" y="220403"/>
                      <a:pt x="262974" y="227564"/>
                      <a:pt x="262404" y="235619"/>
                    </a:cubicBezTo>
                    <a:cubicBezTo>
                      <a:pt x="261615" y="253554"/>
                      <a:pt x="256774" y="271079"/>
                      <a:pt x="248247" y="286879"/>
                    </a:cubicBezTo>
                    <a:cubicBezTo>
                      <a:pt x="240631" y="301460"/>
                      <a:pt x="229109" y="313631"/>
                      <a:pt x="214968" y="322029"/>
                    </a:cubicBezTo>
                    <a:cubicBezTo>
                      <a:pt x="201299" y="329948"/>
                      <a:pt x="190233" y="331006"/>
                      <a:pt x="181771" y="325202"/>
                    </a:cubicBezTo>
                    <a:cubicBezTo>
                      <a:pt x="173634" y="319425"/>
                      <a:pt x="168508" y="307872"/>
                      <a:pt x="167532" y="290378"/>
                    </a:cubicBezTo>
                    <a:cubicBezTo>
                      <a:pt x="167532" y="282811"/>
                      <a:pt x="166962" y="275813"/>
                      <a:pt x="166962" y="269304"/>
                    </a:cubicBezTo>
                    <a:cubicBezTo>
                      <a:pt x="166962" y="262795"/>
                      <a:pt x="166962" y="255309"/>
                      <a:pt x="167532" y="246684"/>
                    </a:cubicBezTo>
                    <a:cubicBezTo>
                      <a:pt x="168093" y="228795"/>
                      <a:pt x="172707" y="211266"/>
                      <a:pt x="181039" y="195424"/>
                    </a:cubicBezTo>
                    <a:cubicBezTo>
                      <a:pt x="188752" y="180574"/>
                      <a:pt x="200518" y="168217"/>
                      <a:pt x="214968" y="159786"/>
                    </a:cubicBezTo>
                    <a:cubicBezTo>
                      <a:pt x="229451" y="151487"/>
                      <a:pt x="240785" y="150293"/>
                      <a:pt x="248979" y="156206"/>
                    </a:cubicBezTo>
                    <a:cubicBezTo>
                      <a:pt x="257173" y="162119"/>
                      <a:pt x="261648" y="174025"/>
                      <a:pt x="262404" y="191925"/>
                    </a:cubicBezTo>
                    <a:close/>
                    <a:moveTo>
                      <a:pt x="205448" y="270931"/>
                    </a:moveTo>
                    <a:cubicBezTo>
                      <a:pt x="205456" y="274813"/>
                      <a:pt x="206319" y="278646"/>
                      <a:pt x="207971" y="282160"/>
                    </a:cubicBezTo>
                    <a:cubicBezTo>
                      <a:pt x="209354" y="284682"/>
                      <a:pt x="211713" y="284926"/>
                      <a:pt x="214968" y="283055"/>
                    </a:cubicBezTo>
                    <a:cubicBezTo>
                      <a:pt x="218345" y="281004"/>
                      <a:pt x="220859" y="277794"/>
                      <a:pt x="222047" y="274023"/>
                    </a:cubicBezTo>
                    <a:cubicBezTo>
                      <a:pt x="223511" y="269467"/>
                      <a:pt x="224325" y="264730"/>
                      <a:pt x="224488" y="259947"/>
                    </a:cubicBezTo>
                    <a:cubicBezTo>
                      <a:pt x="225310" y="243685"/>
                      <a:pt x="225310" y="227390"/>
                      <a:pt x="224488" y="211128"/>
                    </a:cubicBezTo>
                    <a:cubicBezTo>
                      <a:pt x="224496" y="207252"/>
                      <a:pt x="223666" y="203422"/>
                      <a:pt x="222047" y="199899"/>
                    </a:cubicBezTo>
                    <a:cubicBezTo>
                      <a:pt x="220664" y="197458"/>
                      <a:pt x="218304" y="197133"/>
                      <a:pt x="214968" y="199004"/>
                    </a:cubicBezTo>
                    <a:cubicBezTo>
                      <a:pt x="211624" y="201070"/>
                      <a:pt x="209134" y="204278"/>
                      <a:pt x="207971" y="208036"/>
                    </a:cubicBezTo>
                    <a:cubicBezTo>
                      <a:pt x="206490" y="212590"/>
                      <a:pt x="205644" y="217326"/>
                      <a:pt x="205448" y="222112"/>
                    </a:cubicBezTo>
                    <a:cubicBezTo>
                      <a:pt x="204740" y="238331"/>
                      <a:pt x="204740" y="254604"/>
                      <a:pt x="205448" y="270931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617" name="Graphic 4">
              <a:extLst>
                <a:ext uri="{FF2B5EF4-FFF2-40B4-BE49-F238E27FC236}">
                  <a16:creationId xmlns:a16="http://schemas.microsoft.com/office/drawing/2014/main" id="{40340643-0026-54AC-7364-78D1C5C461EC}"/>
                </a:ext>
              </a:extLst>
            </p:cNvPr>
            <p:cNvGrpSpPr/>
            <p:nvPr/>
          </p:nvGrpSpPr>
          <p:grpSpPr>
            <a:xfrm>
              <a:off x="4489849" y="3117060"/>
              <a:ext cx="2338530" cy="1934875"/>
              <a:chOff x="4489849" y="3117060"/>
              <a:chExt cx="2338530" cy="1934875"/>
            </a:xfrm>
          </p:grpSpPr>
          <p:sp>
            <p:nvSpPr>
              <p:cNvPr id="743" name="Freeform: Shape 742">
                <a:extLst>
                  <a:ext uri="{FF2B5EF4-FFF2-40B4-BE49-F238E27FC236}">
                    <a16:creationId xmlns:a16="http://schemas.microsoft.com/office/drawing/2014/main" id="{3283EF9D-BB48-EE04-0BD0-2856D19F6CD4}"/>
                  </a:ext>
                </a:extLst>
              </p:cNvPr>
              <p:cNvSpPr/>
              <p:nvPr/>
            </p:nvSpPr>
            <p:spPr>
              <a:xfrm>
                <a:off x="4489849" y="3716977"/>
                <a:ext cx="2312981" cy="1334795"/>
              </a:xfrm>
              <a:custGeom>
                <a:avLst/>
                <a:gdLst>
                  <a:gd name="connsiteX0" fmla="*/ 2302079 w 2312981"/>
                  <a:gd name="connsiteY0" fmla="*/ 760517 h 1334795"/>
                  <a:gd name="connsiteX1" fmla="*/ 2312982 w 2312981"/>
                  <a:gd name="connsiteY1" fmla="*/ 745708 h 1334795"/>
                  <a:gd name="connsiteX2" fmla="*/ 2312982 w 2312981"/>
                  <a:gd name="connsiteY2" fmla="*/ 722763 h 1334795"/>
                  <a:gd name="connsiteX3" fmla="*/ 1046932 w 2312981"/>
                  <a:gd name="connsiteY3" fmla="*/ 6176 h 1334795"/>
                  <a:gd name="connsiteX4" fmla="*/ 995346 w 2312981"/>
                  <a:gd name="connsiteY4" fmla="*/ 6176 h 1334795"/>
                  <a:gd name="connsiteX5" fmla="*/ 0 w 2312981"/>
                  <a:gd name="connsiteY5" fmla="*/ 580861 h 1334795"/>
                  <a:gd name="connsiteX6" fmla="*/ 1307221 w 2312981"/>
                  <a:gd name="connsiteY6" fmla="*/ 1334796 h 13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2981" h="1334795">
                    <a:moveTo>
                      <a:pt x="2302079" y="760517"/>
                    </a:moveTo>
                    <a:cubicBezTo>
                      <a:pt x="2308165" y="757970"/>
                      <a:pt x="2312355" y="752275"/>
                      <a:pt x="2312982" y="745708"/>
                    </a:cubicBezTo>
                    <a:cubicBezTo>
                      <a:pt x="2312982" y="740338"/>
                      <a:pt x="2312982" y="722763"/>
                      <a:pt x="2312982" y="722763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580861"/>
                    </a:lnTo>
                    <a:lnTo>
                      <a:pt x="1307221" y="1334796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4" name="Freeform: Shape 743">
                <a:extLst>
                  <a:ext uri="{FF2B5EF4-FFF2-40B4-BE49-F238E27FC236}">
                    <a16:creationId xmlns:a16="http://schemas.microsoft.com/office/drawing/2014/main" id="{AC65EDF3-A86B-5B00-6094-835553CDE161}"/>
                  </a:ext>
                </a:extLst>
              </p:cNvPr>
              <p:cNvSpPr/>
              <p:nvPr/>
            </p:nvSpPr>
            <p:spPr>
              <a:xfrm>
                <a:off x="4489849" y="3716977"/>
                <a:ext cx="2312981" cy="1334795"/>
              </a:xfrm>
              <a:custGeom>
                <a:avLst/>
                <a:gdLst>
                  <a:gd name="connsiteX0" fmla="*/ 2302079 w 2312981"/>
                  <a:gd name="connsiteY0" fmla="*/ 760517 h 1334795"/>
                  <a:gd name="connsiteX1" fmla="*/ 2312982 w 2312981"/>
                  <a:gd name="connsiteY1" fmla="*/ 745708 h 1334795"/>
                  <a:gd name="connsiteX2" fmla="*/ 2312982 w 2312981"/>
                  <a:gd name="connsiteY2" fmla="*/ 722763 h 1334795"/>
                  <a:gd name="connsiteX3" fmla="*/ 1046932 w 2312981"/>
                  <a:gd name="connsiteY3" fmla="*/ 6176 h 1334795"/>
                  <a:gd name="connsiteX4" fmla="*/ 995346 w 2312981"/>
                  <a:gd name="connsiteY4" fmla="*/ 6176 h 1334795"/>
                  <a:gd name="connsiteX5" fmla="*/ 0 w 2312981"/>
                  <a:gd name="connsiteY5" fmla="*/ 580861 h 1334795"/>
                  <a:gd name="connsiteX6" fmla="*/ 1307221 w 2312981"/>
                  <a:gd name="connsiteY6" fmla="*/ 1334796 h 13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2981" h="1334795">
                    <a:moveTo>
                      <a:pt x="2302079" y="760517"/>
                    </a:moveTo>
                    <a:cubicBezTo>
                      <a:pt x="2308165" y="757970"/>
                      <a:pt x="2312355" y="752275"/>
                      <a:pt x="2312982" y="745708"/>
                    </a:cubicBezTo>
                    <a:cubicBezTo>
                      <a:pt x="2312982" y="740338"/>
                      <a:pt x="2312982" y="722763"/>
                      <a:pt x="2312982" y="722763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580861"/>
                    </a:lnTo>
                    <a:lnTo>
                      <a:pt x="1307221" y="1334796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5" name="Freeform: Shape 744">
                <a:extLst>
                  <a:ext uri="{FF2B5EF4-FFF2-40B4-BE49-F238E27FC236}">
                    <a16:creationId xmlns:a16="http://schemas.microsoft.com/office/drawing/2014/main" id="{9244848D-93B1-EB8D-24BF-613C81E1C95A}"/>
                  </a:ext>
                </a:extLst>
              </p:cNvPr>
              <p:cNvSpPr/>
              <p:nvPr/>
            </p:nvSpPr>
            <p:spPr>
              <a:xfrm>
                <a:off x="4489849" y="3694927"/>
                <a:ext cx="2312757" cy="1334714"/>
              </a:xfrm>
              <a:custGeom>
                <a:avLst/>
                <a:gdLst>
                  <a:gd name="connsiteX0" fmla="*/ 2302079 w 2312757"/>
                  <a:gd name="connsiteY0" fmla="*/ 760273 h 1334714"/>
                  <a:gd name="connsiteX1" fmla="*/ 2302079 w 2312757"/>
                  <a:gd name="connsiteY1" fmla="*/ 730493 h 1334714"/>
                  <a:gd name="connsiteX2" fmla="*/ 1046932 w 2312757"/>
                  <a:gd name="connsiteY2" fmla="*/ 6176 h 1334714"/>
                  <a:gd name="connsiteX3" fmla="*/ 995346 w 2312757"/>
                  <a:gd name="connsiteY3" fmla="*/ 6176 h 1334714"/>
                  <a:gd name="connsiteX4" fmla="*/ 0 w 2312757"/>
                  <a:gd name="connsiteY4" fmla="*/ 580536 h 1334714"/>
                  <a:gd name="connsiteX5" fmla="*/ 1307139 w 2312757"/>
                  <a:gd name="connsiteY5" fmla="*/ 1334714 h 1334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2757" h="1334714">
                    <a:moveTo>
                      <a:pt x="2302079" y="760273"/>
                    </a:moveTo>
                    <a:cubicBezTo>
                      <a:pt x="2316318" y="752136"/>
                      <a:pt x="2316318" y="738711"/>
                      <a:pt x="2302079" y="730493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580536"/>
                    </a:lnTo>
                    <a:lnTo>
                      <a:pt x="1307139" y="1334714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6" name="Freeform: Shape 745">
                <a:extLst>
                  <a:ext uri="{FF2B5EF4-FFF2-40B4-BE49-F238E27FC236}">
                    <a16:creationId xmlns:a16="http://schemas.microsoft.com/office/drawing/2014/main" id="{DB06558D-69F0-7997-9083-EF7D849F110F}"/>
                  </a:ext>
                </a:extLst>
              </p:cNvPr>
              <p:cNvSpPr/>
              <p:nvPr/>
            </p:nvSpPr>
            <p:spPr>
              <a:xfrm>
                <a:off x="4489849" y="3694927"/>
                <a:ext cx="2312757" cy="1334714"/>
              </a:xfrm>
              <a:custGeom>
                <a:avLst/>
                <a:gdLst>
                  <a:gd name="connsiteX0" fmla="*/ 2302079 w 2312757"/>
                  <a:gd name="connsiteY0" fmla="*/ 760273 h 1334714"/>
                  <a:gd name="connsiteX1" fmla="*/ 2302079 w 2312757"/>
                  <a:gd name="connsiteY1" fmla="*/ 730493 h 1334714"/>
                  <a:gd name="connsiteX2" fmla="*/ 1046932 w 2312757"/>
                  <a:gd name="connsiteY2" fmla="*/ 6176 h 1334714"/>
                  <a:gd name="connsiteX3" fmla="*/ 995346 w 2312757"/>
                  <a:gd name="connsiteY3" fmla="*/ 6176 h 1334714"/>
                  <a:gd name="connsiteX4" fmla="*/ 0 w 2312757"/>
                  <a:gd name="connsiteY4" fmla="*/ 580536 h 1334714"/>
                  <a:gd name="connsiteX5" fmla="*/ 1307139 w 2312757"/>
                  <a:gd name="connsiteY5" fmla="*/ 1334714 h 1334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2757" h="1334714">
                    <a:moveTo>
                      <a:pt x="2302079" y="760273"/>
                    </a:moveTo>
                    <a:cubicBezTo>
                      <a:pt x="2316318" y="752136"/>
                      <a:pt x="2316318" y="738711"/>
                      <a:pt x="2302079" y="730493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580536"/>
                    </a:lnTo>
                    <a:lnTo>
                      <a:pt x="1307139" y="1334714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7" name="Freeform: Shape 746">
                <a:extLst>
                  <a:ext uri="{FF2B5EF4-FFF2-40B4-BE49-F238E27FC236}">
                    <a16:creationId xmlns:a16="http://schemas.microsoft.com/office/drawing/2014/main" id="{F4818C51-F89B-1638-704C-7B0AB985B52D}"/>
                  </a:ext>
                </a:extLst>
              </p:cNvPr>
              <p:cNvSpPr/>
              <p:nvPr/>
            </p:nvSpPr>
            <p:spPr>
              <a:xfrm>
                <a:off x="4611490" y="3693887"/>
                <a:ext cx="2161804" cy="1247634"/>
              </a:xfrm>
              <a:custGeom>
                <a:avLst/>
                <a:gdLst>
                  <a:gd name="connsiteX0" fmla="*/ 107484 w 2161804"/>
                  <a:gd name="connsiteY0" fmla="*/ 431374 h 1247634"/>
                  <a:gd name="connsiteX1" fmla="*/ 844413 w 2161804"/>
                  <a:gd name="connsiteY1" fmla="*/ 6157 h 1247634"/>
                  <a:gd name="connsiteX2" fmla="*/ 895917 w 2161804"/>
                  <a:gd name="connsiteY2" fmla="*/ 6157 h 1247634"/>
                  <a:gd name="connsiteX3" fmla="*/ 2065956 w 2161804"/>
                  <a:gd name="connsiteY3" fmla="*/ 681492 h 1247634"/>
                  <a:gd name="connsiteX4" fmla="*/ 2161804 w 2161804"/>
                  <a:gd name="connsiteY4" fmla="*/ 625594 h 1247634"/>
                  <a:gd name="connsiteX5" fmla="*/ 2161804 w 2161804"/>
                  <a:gd name="connsiteY5" fmla="*/ 739506 h 1247634"/>
                  <a:gd name="connsiteX6" fmla="*/ 2160014 w 2161804"/>
                  <a:gd name="connsiteY6" fmla="*/ 740564 h 1247634"/>
                  <a:gd name="connsiteX7" fmla="*/ 2151145 w 2161804"/>
                  <a:gd name="connsiteY7" fmla="*/ 760742 h 1247634"/>
                  <a:gd name="connsiteX8" fmla="*/ 1307221 w 2161804"/>
                  <a:gd name="connsiteY8" fmla="*/ 1247635 h 1247634"/>
                  <a:gd name="connsiteX9" fmla="*/ 0 w 2161804"/>
                  <a:gd name="connsiteY9" fmla="*/ 493456 h 1247634"/>
                  <a:gd name="connsiteX10" fmla="*/ 0 w 2161804"/>
                  <a:gd name="connsiteY10" fmla="*/ 369455 h 124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1804" h="1247634">
                    <a:moveTo>
                      <a:pt x="107484" y="431374"/>
                    </a:moveTo>
                    <a:lnTo>
                      <a:pt x="844413" y="6157"/>
                    </a:lnTo>
                    <a:cubicBezTo>
                      <a:pt x="860597" y="-2052"/>
                      <a:pt x="879734" y="-2052"/>
                      <a:pt x="895917" y="6157"/>
                    </a:cubicBezTo>
                    <a:lnTo>
                      <a:pt x="2065956" y="681492"/>
                    </a:lnTo>
                    <a:lnTo>
                      <a:pt x="2161804" y="625594"/>
                    </a:lnTo>
                    <a:lnTo>
                      <a:pt x="2161804" y="739506"/>
                    </a:lnTo>
                    <a:lnTo>
                      <a:pt x="2160014" y="740564"/>
                    </a:lnTo>
                    <a:cubicBezTo>
                      <a:pt x="2163188" y="747561"/>
                      <a:pt x="2160665" y="755210"/>
                      <a:pt x="2151145" y="760742"/>
                    </a:cubicBezTo>
                    <a:lnTo>
                      <a:pt x="1307221" y="1247635"/>
                    </a:lnTo>
                    <a:lnTo>
                      <a:pt x="0" y="493456"/>
                    </a:lnTo>
                    <a:lnTo>
                      <a:pt x="0" y="369455"/>
                    </a:lnTo>
                    <a:close/>
                  </a:path>
                </a:pathLst>
              </a:custGeom>
              <a:solidFill>
                <a:srgbClr val="EBEBEB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8" name="Freeform: Shape 747">
                <a:extLst>
                  <a:ext uri="{FF2B5EF4-FFF2-40B4-BE49-F238E27FC236}">
                    <a16:creationId xmlns:a16="http://schemas.microsoft.com/office/drawing/2014/main" id="{65AE8B9C-6D8D-8268-254F-C2CAA6A33481}"/>
                  </a:ext>
                </a:extLst>
              </p:cNvPr>
              <p:cNvSpPr/>
              <p:nvPr/>
            </p:nvSpPr>
            <p:spPr>
              <a:xfrm>
                <a:off x="4611490" y="3569886"/>
                <a:ext cx="2161824" cy="1247634"/>
              </a:xfrm>
              <a:custGeom>
                <a:avLst/>
                <a:gdLst>
                  <a:gd name="connsiteX0" fmla="*/ 2151145 w 2161824"/>
                  <a:gd name="connsiteY0" fmla="*/ 760580 h 1247634"/>
                  <a:gd name="connsiteX1" fmla="*/ 2151145 w 2161824"/>
                  <a:gd name="connsiteY1" fmla="*/ 730800 h 1247634"/>
                  <a:gd name="connsiteX2" fmla="*/ 895917 w 2161824"/>
                  <a:gd name="connsiteY2" fmla="*/ 6157 h 1247634"/>
                  <a:gd name="connsiteX3" fmla="*/ 844413 w 2161824"/>
                  <a:gd name="connsiteY3" fmla="*/ 6157 h 1247634"/>
                  <a:gd name="connsiteX4" fmla="*/ 0 w 2161824"/>
                  <a:gd name="connsiteY4" fmla="*/ 493456 h 1247634"/>
                  <a:gd name="connsiteX5" fmla="*/ 1307221 w 2161824"/>
                  <a:gd name="connsiteY5" fmla="*/ 1247635 h 124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1824" h="1247634">
                    <a:moveTo>
                      <a:pt x="2151145" y="760580"/>
                    </a:moveTo>
                    <a:cubicBezTo>
                      <a:pt x="2165384" y="752443"/>
                      <a:pt x="2165384" y="739018"/>
                      <a:pt x="2151145" y="730800"/>
                    </a:cubicBezTo>
                    <a:lnTo>
                      <a:pt x="895917" y="6157"/>
                    </a:lnTo>
                    <a:cubicBezTo>
                      <a:pt x="879734" y="-2052"/>
                      <a:pt x="860597" y="-2052"/>
                      <a:pt x="844413" y="6157"/>
                    </a:cubicBezTo>
                    <a:lnTo>
                      <a:pt x="0" y="493456"/>
                    </a:lnTo>
                    <a:lnTo>
                      <a:pt x="1307221" y="1247635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9" name="Freeform: Shape 748">
                <a:extLst>
                  <a:ext uri="{FF2B5EF4-FFF2-40B4-BE49-F238E27FC236}">
                    <a16:creationId xmlns:a16="http://schemas.microsoft.com/office/drawing/2014/main" id="{BFD7AEF6-8385-78C5-FD3D-E2C3D4309E52}"/>
                  </a:ext>
                </a:extLst>
              </p:cNvPr>
              <p:cNvSpPr/>
              <p:nvPr/>
            </p:nvSpPr>
            <p:spPr>
              <a:xfrm>
                <a:off x="4611490" y="4063342"/>
                <a:ext cx="1307220" cy="878098"/>
              </a:xfrm>
              <a:custGeom>
                <a:avLst/>
                <a:gdLst>
                  <a:gd name="connsiteX0" fmla="*/ 1307221 w 1307220"/>
                  <a:gd name="connsiteY0" fmla="*/ 754178 h 878098"/>
                  <a:gd name="connsiteX1" fmla="*/ 1307221 w 1307220"/>
                  <a:gd name="connsiteY1" fmla="*/ 878098 h 878098"/>
                  <a:gd name="connsiteX2" fmla="*/ 0 w 1307220"/>
                  <a:gd name="connsiteY2" fmla="*/ 123920 h 878098"/>
                  <a:gd name="connsiteX3" fmla="*/ 0 w 1307220"/>
                  <a:gd name="connsiteY3" fmla="*/ 0 h 878098"/>
                  <a:gd name="connsiteX4" fmla="*/ 1307221 w 1307220"/>
                  <a:gd name="connsiteY4" fmla="*/ 754178 h 878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220" h="878098">
                    <a:moveTo>
                      <a:pt x="1307221" y="754178"/>
                    </a:moveTo>
                    <a:lnTo>
                      <a:pt x="1307221" y="878098"/>
                    </a:lnTo>
                    <a:lnTo>
                      <a:pt x="0" y="123920"/>
                    </a:lnTo>
                    <a:lnTo>
                      <a:pt x="0" y="0"/>
                    </a:lnTo>
                    <a:lnTo>
                      <a:pt x="1307221" y="754178"/>
                    </a:lnTo>
                    <a:close/>
                  </a:path>
                </a:pathLst>
              </a:custGeom>
              <a:solidFill>
                <a:srgbClr val="E6E6E6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0" name="Freeform: Shape 749">
                <a:extLst>
                  <a:ext uri="{FF2B5EF4-FFF2-40B4-BE49-F238E27FC236}">
                    <a16:creationId xmlns:a16="http://schemas.microsoft.com/office/drawing/2014/main" id="{CE803575-DE74-393B-8487-116132581144}"/>
                  </a:ext>
                </a:extLst>
              </p:cNvPr>
              <p:cNvSpPr/>
              <p:nvPr/>
            </p:nvSpPr>
            <p:spPr>
              <a:xfrm>
                <a:off x="5897728" y="4749505"/>
                <a:ext cx="42182" cy="23840"/>
              </a:xfrm>
              <a:custGeom>
                <a:avLst/>
                <a:gdLst>
                  <a:gd name="connsiteX0" fmla="*/ 7314 w 42182"/>
                  <a:gd name="connsiteY0" fmla="*/ 19603 h 23840"/>
                  <a:gd name="connsiteX1" fmla="*/ 16834 w 42182"/>
                  <a:gd name="connsiteY1" fmla="*/ 22858 h 23840"/>
                  <a:gd name="connsiteX2" fmla="*/ 32049 w 42182"/>
                  <a:gd name="connsiteY2" fmla="*/ 22858 h 23840"/>
                  <a:gd name="connsiteX3" fmla="*/ 36768 w 42182"/>
                  <a:gd name="connsiteY3" fmla="*/ 21068 h 23840"/>
                  <a:gd name="connsiteX4" fmla="*/ 34653 w 42182"/>
                  <a:gd name="connsiteY4" fmla="*/ 4144 h 23840"/>
                  <a:gd name="connsiteX5" fmla="*/ 21309 w 42182"/>
                  <a:gd name="connsiteY5" fmla="*/ 238 h 23840"/>
                  <a:gd name="connsiteX6" fmla="*/ 5036 w 42182"/>
                  <a:gd name="connsiteY6" fmla="*/ 2923 h 23840"/>
                  <a:gd name="connsiteX7" fmla="*/ 3571 w 42182"/>
                  <a:gd name="connsiteY7" fmla="*/ 4144 h 23840"/>
                  <a:gd name="connsiteX8" fmla="*/ 7314 w 42182"/>
                  <a:gd name="connsiteY8" fmla="*/ 1960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182" h="23840">
                    <a:moveTo>
                      <a:pt x="7314" y="19603"/>
                    </a:moveTo>
                    <a:cubicBezTo>
                      <a:pt x="10316" y="21133"/>
                      <a:pt x="13522" y="22231"/>
                      <a:pt x="16834" y="22858"/>
                    </a:cubicBezTo>
                    <a:cubicBezTo>
                      <a:pt x="21822" y="24168"/>
                      <a:pt x="27062" y="24168"/>
                      <a:pt x="32049" y="22858"/>
                    </a:cubicBezTo>
                    <a:cubicBezTo>
                      <a:pt x="33717" y="22557"/>
                      <a:pt x="35320" y="21947"/>
                      <a:pt x="36768" y="21068"/>
                    </a:cubicBezTo>
                    <a:cubicBezTo>
                      <a:pt x="44905" y="16918"/>
                      <a:pt x="43603" y="9189"/>
                      <a:pt x="34653" y="4144"/>
                    </a:cubicBezTo>
                    <a:cubicBezTo>
                      <a:pt x="30528" y="1914"/>
                      <a:pt x="25979" y="580"/>
                      <a:pt x="21309" y="238"/>
                    </a:cubicBezTo>
                    <a:cubicBezTo>
                      <a:pt x="15736" y="-486"/>
                      <a:pt x="10081" y="450"/>
                      <a:pt x="5036" y="2923"/>
                    </a:cubicBezTo>
                    <a:cubicBezTo>
                      <a:pt x="4434" y="3167"/>
                      <a:pt x="3921" y="3590"/>
                      <a:pt x="3571" y="4144"/>
                    </a:cubicBezTo>
                    <a:cubicBezTo>
                      <a:pt x="-2206" y="8293"/>
                      <a:pt x="-985" y="14803"/>
                      <a:pt x="7314" y="196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1" name="Freeform: Shape 750">
                <a:extLst>
                  <a:ext uri="{FF2B5EF4-FFF2-40B4-BE49-F238E27FC236}">
                    <a16:creationId xmlns:a16="http://schemas.microsoft.com/office/drawing/2014/main" id="{1FDEF0C9-D91B-9F76-7396-91BECA868CCF}"/>
                  </a:ext>
                </a:extLst>
              </p:cNvPr>
              <p:cNvSpPr/>
              <p:nvPr/>
            </p:nvSpPr>
            <p:spPr>
              <a:xfrm>
                <a:off x="5774953" y="4732648"/>
                <a:ext cx="154498" cy="193830"/>
              </a:xfrm>
              <a:custGeom>
                <a:avLst/>
                <a:gdLst>
                  <a:gd name="connsiteX0" fmla="*/ 66 w 154498"/>
                  <a:gd name="connsiteY0" fmla="*/ 133448 h 193830"/>
                  <a:gd name="connsiteX1" fmla="*/ 13166 w 154498"/>
                  <a:gd name="connsiteY1" fmla="*/ 176328 h 193830"/>
                  <a:gd name="connsiteX2" fmla="*/ 50025 w 154498"/>
                  <a:gd name="connsiteY2" fmla="*/ 193822 h 193830"/>
                  <a:gd name="connsiteX3" fmla="*/ 50025 w 154498"/>
                  <a:gd name="connsiteY3" fmla="*/ 193822 h 193830"/>
                  <a:gd name="connsiteX4" fmla="*/ 85744 w 154498"/>
                  <a:gd name="connsiteY4" fmla="*/ 183163 h 193830"/>
                  <a:gd name="connsiteX5" fmla="*/ 92254 w 154498"/>
                  <a:gd name="connsiteY5" fmla="*/ 179257 h 193830"/>
                  <a:gd name="connsiteX6" fmla="*/ 77689 w 154498"/>
                  <a:gd name="connsiteY6" fmla="*/ 171121 h 193830"/>
                  <a:gd name="connsiteX7" fmla="*/ 14549 w 154498"/>
                  <a:gd name="connsiteY7" fmla="*/ 133611 h 193830"/>
                  <a:gd name="connsiteX8" fmla="*/ 78259 w 154498"/>
                  <a:gd name="connsiteY8" fmla="*/ 23198 h 193830"/>
                  <a:gd name="connsiteX9" fmla="*/ 126183 w 154498"/>
                  <a:gd name="connsiteY9" fmla="*/ 20838 h 193830"/>
                  <a:gd name="connsiteX10" fmla="*/ 139283 w 154498"/>
                  <a:gd name="connsiteY10" fmla="*/ 39878 h 193830"/>
                  <a:gd name="connsiteX11" fmla="*/ 154498 w 154498"/>
                  <a:gd name="connsiteY11" fmla="*/ 39878 h 193830"/>
                  <a:gd name="connsiteX12" fmla="*/ 143758 w 154498"/>
                  <a:gd name="connsiteY12" fmla="*/ 17258 h 193830"/>
                  <a:gd name="connsiteX13" fmla="*/ 106818 w 154498"/>
                  <a:gd name="connsiteY13" fmla="*/ 9 h 193830"/>
                  <a:gd name="connsiteX14" fmla="*/ 70854 w 154498"/>
                  <a:gd name="connsiteY14" fmla="*/ 10749 h 193830"/>
                  <a:gd name="connsiteX15" fmla="*/ 66 w 154498"/>
                  <a:gd name="connsiteY15" fmla="*/ 133448 h 1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4498" h="193830">
                    <a:moveTo>
                      <a:pt x="66" y="133448"/>
                    </a:moveTo>
                    <a:cubicBezTo>
                      <a:pt x="-617" y="148818"/>
                      <a:pt x="4004" y="163960"/>
                      <a:pt x="13166" y="176328"/>
                    </a:cubicBezTo>
                    <a:cubicBezTo>
                      <a:pt x="22027" y="187622"/>
                      <a:pt x="35672" y="194098"/>
                      <a:pt x="50025" y="193822"/>
                    </a:cubicBezTo>
                    <a:lnTo>
                      <a:pt x="50025" y="193822"/>
                    </a:lnTo>
                    <a:cubicBezTo>
                      <a:pt x="62661" y="193472"/>
                      <a:pt x="74980" y="189794"/>
                      <a:pt x="85744" y="183163"/>
                    </a:cubicBezTo>
                    <a:cubicBezTo>
                      <a:pt x="87778" y="181942"/>
                      <a:pt x="90138" y="180722"/>
                      <a:pt x="92254" y="179257"/>
                    </a:cubicBezTo>
                    <a:lnTo>
                      <a:pt x="77689" y="171121"/>
                    </a:lnTo>
                    <a:cubicBezTo>
                      <a:pt x="42539" y="190730"/>
                      <a:pt x="14631" y="174050"/>
                      <a:pt x="14549" y="133611"/>
                    </a:cubicBezTo>
                    <a:cubicBezTo>
                      <a:pt x="17039" y="88779"/>
                      <a:pt x="40684" y="47795"/>
                      <a:pt x="78259" y="23198"/>
                    </a:cubicBezTo>
                    <a:cubicBezTo>
                      <a:pt x="97298" y="12213"/>
                      <a:pt x="114548" y="11888"/>
                      <a:pt x="126183" y="20838"/>
                    </a:cubicBezTo>
                    <a:cubicBezTo>
                      <a:pt x="132652" y="25452"/>
                      <a:pt x="137281" y="32189"/>
                      <a:pt x="139283" y="39878"/>
                    </a:cubicBezTo>
                    <a:cubicBezTo>
                      <a:pt x="144271" y="41188"/>
                      <a:pt x="149511" y="41188"/>
                      <a:pt x="154498" y="39878"/>
                    </a:cubicBezTo>
                    <a:cubicBezTo>
                      <a:pt x="152749" y="31595"/>
                      <a:pt x="149071" y="23849"/>
                      <a:pt x="143758" y="17258"/>
                    </a:cubicBezTo>
                    <a:cubicBezTo>
                      <a:pt x="134775" y="6103"/>
                      <a:pt x="121138" y="-268"/>
                      <a:pt x="106818" y="9"/>
                    </a:cubicBezTo>
                    <a:cubicBezTo>
                      <a:pt x="94092" y="350"/>
                      <a:pt x="81684" y="4053"/>
                      <a:pt x="70854" y="10749"/>
                    </a:cubicBezTo>
                    <a:cubicBezTo>
                      <a:pt x="31311" y="33125"/>
                      <a:pt x="66" y="87314"/>
                      <a:pt x="66" y="133448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2" name="Freeform: Shape 751">
                <a:extLst>
                  <a:ext uri="{FF2B5EF4-FFF2-40B4-BE49-F238E27FC236}">
                    <a16:creationId xmlns:a16="http://schemas.microsoft.com/office/drawing/2014/main" id="{7654508B-877A-7997-BFEB-6D80443CB4D6}"/>
                  </a:ext>
                </a:extLst>
              </p:cNvPr>
              <p:cNvSpPr/>
              <p:nvPr/>
            </p:nvSpPr>
            <p:spPr>
              <a:xfrm>
                <a:off x="5811959" y="4264804"/>
                <a:ext cx="990870" cy="506582"/>
              </a:xfrm>
              <a:custGeom>
                <a:avLst/>
                <a:gdLst>
                  <a:gd name="connsiteX0" fmla="*/ 0 w 990870"/>
                  <a:gd name="connsiteY0" fmla="*/ 484126 h 506582"/>
                  <a:gd name="connsiteX1" fmla="*/ 990871 w 990870"/>
                  <a:gd name="connsiteY1" fmla="*/ 0 h 506582"/>
                  <a:gd name="connsiteX2" fmla="*/ 990871 w 990870"/>
                  <a:gd name="connsiteY2" fmla="*/ 16273 h 506582"/>
                  <a:gd name="connsiteX3" fmla="*/ 978015 w 990870"/>
                  <a:gd name="connsiteY3" fmla="*/ 38649 h 506582"/>
                  <a:gd name="connsiteX4" fmla="*/ 0 w 990870"/>
                  <a:gd name="connsiteY4" fmla="*/ 506583 h 506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0870" h="506582">
                    <a:moveTo>
                      <a:pt x="0" y="484126"/>
                    </a:moveTo>
                    <a:lnTo>
                      <a:pt x="990871" y="0"/>
                    </a:lnTo>
                    <a:lnTo>
                      <a:pt x="990871" y="16273"/>
                    </a:lnTo>
                    <a:cubicBezTo>
                      <a:pt x="990407" y="25354"/>
                      <a:pt x="985631" y="33669"/>
                      <a:pt x="978015" y="38649"/>
                    </a:cubicBezTo>
                    <a:lnTo>
                      <a:pt x="0" y="50658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3" name="Freeform: Shape 752">
                <a:extLst>
                  <a:ext uri="{FF2B5EF4-FFF2-40B4-BE49-F238E27FC236}">
                    <a16:creationId xmlns:a16="http://schemas.microsoft.com/office/drawing/2014/main" id="{19F919CB-A571-5F27-B3FE-4752A9AAA5DF}"/>
                  </a:ext>
                </a:extLst>
              </p:cNvPr>
              <p:cNvSpPr/>
              <p:nvPr/>
            </p:nvSpPr>
            <p:spPr>
              <a:xfrm>
                <a:off x="5811959" y="4264804"/>
                <a:ext cx="990870" cy="506582"/>
              </a:xfrm>
              <a:custGeom>
                <a:avLst/>
                <a:gdLst>
                  <a:gd name="connsiteX0" fmla="*/ 0 w 990870"/>
                  <a:gd name="connsiteY0" fmla="*/ 484126 h 506582"/>
                  <a:gd name="connsiteX1" fmla="*/ 990871 w 990870"/>
                  <a:gd name="connsiteY1" fmla="*/ 0 h 506582"/>
                  <a:gd name="connsiteX2" fmla="*/ 990871 w 990870"/>
                  <a:gd name="connsiteY2" fmla="*/ 16273 h 506582"/>
                  <a:gd name="connsiteX3" fmla="*/ 978015 w 990870"/>
                  <a:gd name="connsiteY3" fmla="*/ 38649 h 506582"/>
                  <a:gd name="connsiteX4" fmla="*/ 0 w 990870"/>
                  <a:gd name="connsiteY4" fmla="*/ 506583 h 506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0870" h="506582">
                    <a:moveTo>
                      <a:pt x="0" y="484126"/>
                    </a:moveTo>
                    <a:lnTo>
                      <a:pt x="990871" y="0"/>
                    </a:lnTo>
                    <a:lnTo>
                      <a:pt x="990871" y="16273"/>
                    </a:lnTo>
                    <a:cubicBezTo>
                      <a:pt x="990407" y="25354"/>
                      <a:pt x="985631" y="33669"/>
                      <a:pt x="978015" y="38649"/>
                    </a:cubicBezTo>
                    <a:lnTo>
                      <a:pt x="0" y="506583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4" name="Freeform: Shape 753">
                <a:extLst>
                  <a:ext uri="{FF2B5EF4-FFF2-40B4-BE49-F238E27FC236}">
                    <a16:creationId xmlns:a16="http://schemas.microsoft.com/office/drawing/2014/main" id="{F8E93A2A-3D03-ADFE-AD98-F8D566B692DB}"/>
                  </a:ext>
                </a:extLst>
              </p:cNvPr>
              <p:cNvSpPr/>
              <p:nvPr/>
            </p:nvSpPr>
            <p:spPr>
              <a:xfrm>
                <a:off x="4489849" y="3518933"/>
                <a:ext cx="2312757" cy="1238295"/>
              </a:xfrm>
              <a:custGeom>
                <a:avLst/>
                <a:gdLst>
                  <a:gd name="connsiteX0" fmla="*/ 2302079 w 2312757"/>
                  <a:gd name="connsiteY0" fmla="*/ 760598 h 1238295"/>
                  <a:gd name="connsiteX1" fmla="*/ 2302079 w 2312757"/>
                  <a:gd name="connsiteY1" fmla="*/ 730818 h 1238295"/>
                  <a:gd name="connsiteX2" fmla="*/ 1046932 w 2312757"/>
                  <a:gd name="connsiteY2" fmla="*/ 6176 h 1238295"/>
                  <a:gd name="connsiteX3" fmla="*/ 995346 w 2312757"/>
                  <a:gd name="connsiteY3" fmla="*/ 6176 h 1238295"/>
                  <a:gd name="connsiteX4" fmla="*/ 0 w 2312757"/>
                  <a:gd name="connsiteY4" fmla="*/ 484117 h 1238295"/>
                  <a:gd name="connsiteX5" fmla="*/ 1307139 w 2312757"/>
                  <a:gd name="connsiteY5" fmla="*/ 1238296 h 123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2757" h="1238295">
                    <a:moveTo>
                      <a:pt x="2302079" y="760598"/>
                    </a:moveTo>
                    <a:cubicBezTo>
                      <a:pt x="2316318" y="752461"/>
                      <a:pt x="2316318" y="739036"/>
                      <a:pt x="2302079" y="730818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484117"/>
                    </a:lnTo>
                    <a:lnTo>
                      <a:pt x="1307139" y="1238296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5" name="Freeform: Shape 754">
                <a:extLst>
                  <a:ext uri="{FF2B5EF4-FFF2-40B4-BE49-F238E27FC236}">
                    <a16:creationId xmlns:a16="http://schemas.microsoft.com/office/drawing/2014/main" id="{96DC147D-50B8-952B-3DD4-62C04D444055}"/>
                  </a:ext>
                </a:extLst>
              </p:cNvPr>
              <p:cNvSpPr/>
              <p:nvPr/>
            </p:nvSpPr>
            <p:spPr>
              <a:xfrm>
                <a:off x="4489849" y="3518933"/>
                <a:ext cx="2312757" cy="1238295"/>
              </a:xfrm>
              <a:custGeom>
                <a:avLst/>
                <a:gdLst>
                  <a:gd name="connsiteX0" fmla="*/ 2302079 w 2312757"/>
                  <a:gd name="connsiteY0" fmla="*/ 760598 h 1238295"/>
                  <a:gd name="connsiteX1" fmla="*/ 2302079 w 2312757"/>
                  <a:gd name="connsiteY1" fmla="*/ 730818 h 1238295"/>
                  <a:gd name="connsiteX2" fmla="*/ 1046932 w 2312757"/>
                  <a:gd name="connsiteY2" fmla="*/ 6176 h 1238295"/>
                  <a:gd name="connsiteX3" fmla="*/ 995346 w 2312757"/>
                  <a:gd name="connsiteY3" fmla="*/ 6176 h 1238295"/>
                  <a:gd name="connsiteX4" fmla="*/ 0 w 2312757"/>
                  <a:gd name="connsiteY4" fmla="*/ 484117 h 1238295"/>
                  <a:gd name="connsiteX5" fmla="*/ 1307139 w 2312757"/>
                  <a:gd name="connsiteY5" fmla="*/ 1238296 h 123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2757" h="1238295">
                    <a:moveTo>
                      <a:pt x="2302079" y="760598"/>
                    </a:moveTo>
                    <a:cubicBezTo>
                      <a:pt x="2316318" y="752461"/>
                      <a:pt x="2316318" y="739036"/>
                      <a:pt x="2302079" y="730818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484117"/>
                    </a:lnTo>
                    <a:lnTo>
                      <a:pt x="1307139" y="1238296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6" name="Freeform: Shape 755">
                <a:extLst>
                  <a:ext uri="{FF2B5EF4-FFF2-40B4-BE49-F238E27FC236}">
                    <a16:creationId xmlns:a16="http://schemas.microsoft.com/office/drawing/2014/main" id="{E41D791E-E683-02C7-24EA-30C2AD0E1D6E}"/>
                  </a:ext>
                </a:extLst>
              </p:cNvPr>
              <p:cNvSpPr/>
              <p:nvPr/>
            </p:nvSpPr>
            <p:spPr>
              <a:xfrm>
                <a:off x="4489849" y="4002644"/>
                <a:ext cx="1307139" cy="1049291"/>
              </a:xfrm>
              <a:custGeom>
                <a:avLst/>
                <a:gdLst>
                  <a:gd name="connsiteX0" fmla="*/ 1307139 w 1307139"/>
                  <a:gd name="connsiteY0" fmla="*/ 1049292 h 1049291"/>
                  <a:gd name="connsiteX1" fmla="*/ 0 w 1307139"/>
                  <a:gd name="connsiteY1" fmla="*/ 295113 h 1049291"/>
                  <a:gd name="connsiteX2" fmla="*/ 0 w 1307139"/>
                  <a:gd name="connsiteY2" fmla="*/ 0 h 1049291"/>
                  <a:gd name="connsiteX3" fmla="*/ 1307139 w 1307139"/>
                  <a:gd name="connsiteY3" fmla="*/ 754667 h 1049291"/>
                  <a:gd name="connsiteX4" fmla="*/ 1307139 w 1307139"/>
                  <a:gd name="connsiteY4" fmla="*/ 1049292 h 1049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139" h="1049291">
                    <a:moveTo>
                      <a:pt x="1307139" y="1049292"/>
                    </a:moveTo>
                    <a:lnTo>
                      <a:pt x="0" y="295113"/>
                    </a:lnTo>
                    <a:lnTo>
                      <a:pt x="0" y="0"/>
                    </a:lnTo>
                    <a:lnTo>
                      <a:pt x="1307139" y="754667"/>
                    </a:lnTo>
                    <a:lnTo>
                      <a:pt x="1307139" y="1049292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7" name="Freeform: Shape 756">
                <a:extLst>
                  <a:ext uri="{FF2B5EF4-FFF2-40B4-BE49-F238E27FC236}">
                    <a16:creationId xmlns:a16="http://schemas.microsoft.com/office/drawing/2014/main" id="{F3356B8C-F2A4-2159-87D8-E71353B1CCD3}"/>
                  </a:ext>
                </a:extLst>
              </p:cNvPr>
              <p:cNvSpPr/>
              <p:nvPr/>
            </p:nvSpPr>
            <p:spPr>
              <a:xfrm>
                <a:off x="5463145" y="4668133"/>
                <a:ext cx="157497" cy="194551"/>
              </a:xfrm>
              <a:custGeom>
                <a:avLst/>
                <a:gdLst>
                  <a:gd name="connsiteX0" fmla="*/ 107240 w 157497"/>
                  <a:gd name="connsiteY0" fmla="*/ 194545 h 194551"/>
                  <a:gd name="connsiteX1" fmla="*/ 144343 w 157497"/>
                  <a:gd name="connsiteY1" fmla="*/ 176970 h 194551"/>
                  <a:gd name="connsiteX2" fmla="*/ 157442 w 157497"/>
                  <a:gd name="connsiteY2" fmla="*/ 134090 h 194551"/>
                  <a:gd name="connsiteX3" fmla="*/ 86166 w 157497"/>
                  <a:gd name="connsiteY3" fmla="*/ 10740 h 194551"/>
                  <a:gd name="connsiteX4" fmla="*/ 50203 w 157497"/>
                  <a:gd name="connsiteY4" fmla="*/ 0 h 194551"/>
                  <a:gd name="connsiteX5" fmla="*/ 0 w 157497"/>
                  <a:gd name="connsiteY5" fmla="*/ 60455 h 194551"/>
                  <a:gd name="connsiteX6" fmla="*/ 71276 w 157497"/>
                  <a:gd name="connsiteY6" fmla="*/ 183805 h 194551"/>
                  <a:gd name="connsiteX7" fmla="*/ 107240 w 157497"/>
                  <a:gd name="connsiteY7" fmla="*/ 194545 h 19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497" h="194551">
                    <a:moveTo>
                      <a:pt x="107240" y="194545"/>
                    </a:moveTo>
                    <a:cubicBezTo>
                      <a:pt x="121666" y="194781"/>
                      <a:pt x="135384" y="188280"/>
                      <a:pt x="144343" y="176970"/>
                    </a:cubicBezTo>
                    <a:cubicBezTo>
                      <a:pt x="153439" y="164578"/>
                      <a:pt x="158061" y="149452"/>
                      <a:pt x="157442" y="134090"/>
                    </a:cubicBezTo>
                    <a:cubicBezTo>
                      <a:pt x="155026" y="83872"/>
                      <a:pt x="128468" y="37916"/>
                      <a:pt x="86166" y="10740"/>
                    </a:cubicBezTo>
                    <a:cubicBezTo>
                      <a:pt x="75345" y="4036"/>
                      <a:pt x="62928" y="333"/>
                      <a:pt x="50203" y="0"/>
                    </a:cubicBezTo>
                    <a:cubicBezTo>
                      <a:pt x="20179" y="0"/>
                      <a:pt x="0" y="24410"/>
                      <a:pt x="0" y="60455"/>
                    </a:cubicBezTo>
                    <a:cubicBezTo>
                      <a:pt x="2376" y="110690"/>
                      <a:pt x="28942" y="156661"/>
                      <a:pt x="71276" y="183805"/>
                    </a:cubicBezTo>
                    <a:cubicBezTo>
                      <a:pt x="82114" y="190469"/>
                      <a:pt x="94522" y="194171"/>
                      <a:pt x="107240" y="194545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8" name="Freeform: Shape 757">
                <a:extLst>
                  <a:ext uri="{FF2B5EF4-FFF2-40B4-BE49-F238E27FC236}">
                    <a16:creationId xmlns:a16="http://schemas.microsoft.com/office/drawing/2014/main" id="{735CC29D-685A-7E56-D897-75E7D0ADF5A9}"/>
                  </a:ext>
                </a:extLst>
              </p:cNvPr>
              <p:cNvSpPr/>
              <p:nvPr/>
            </p:nvSpPr>
            <p:spPr>
              <a:xfrm>
                <a:off x="5478035" y="4683129"/>
                <a:ext cx="127662" cy="164553"/>
              </a:xfrm>
              <a:custGeom>
                <a:avLst/>
                <a:gdLst>
                  <a:gd name="connsiteX0" fmla="*/ 127663 w 127662"/>
                  <a:gd name="connsiteY0" fmla="*/ 119095 h 164553"/>
                  <a:gd name="connsiteX1" fmla="*/ 63872 w 127662"/>
                  <a:gd name="connsiteY1" fmla="*/ 155953 h 164553"/>
                  <a:gd name="connsiteX2" fmla="*/ 0 w 127662"/>
                  <a:gd name="connsiteY2" fmla="*/ 45459 h 164553"/>
                  <a:gd name="connsiteX3" fmla="*/ 63791 w 127662"/>
                  <a:gd name="connsiteY3" fmla="*/ 8600 h 164553"/>
                  <a:gd name="connsiteX4" fmla="*/ 127663 w 127662"/>
                  <a:gd name="connsiteY4" fmla="*/ 119095 h 164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662" h="164553">
                    <a:moveTo>
                      <a:pt x="127663" y="119095"/>
                    </a:moveTo>
                    <a:cubicBezTo>
                      <a:pt x="127663" y="159777"/>
                      <a:pt x="99103" y="176051"/>
                      <a:pt x="63872" y="155953"/>
                    </a:cubicBezTo>
                    <a:cubicBezTo>
                      <a:pt x="26159" y="131438"/>
                      <a:pt x="2425" y="90381"/>
                      <a:pt x="0" y="45459"/>
                    </a:cubicBezTo>
                    <a:cubicBezTo>
                      <a:pt x="0" y="4776"/>
                      <a:pt x="28559" y="-11497"/>
                      <a:pt x="63791" y="8600"/>
                    </a:cubicBezTo>
                    <a:cubicBezTo>
                      <a:pt x="101447" y="33172"/>
                      <a:pt x="125165" y="74197"/>
                      <a:pt x="127663" y="119095"/>
                    </a:cubicBezTo>
                    <a:close/>
                  </a:path>
                </a:pathLst>
              </a:custGeom>
              <a:solidFill>
                <a:srgbClr val="F5F5F5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9" name="Freeform: Shape 758">
                <a:extLst>
                  <a:ext uri="{FF2B5EF4-FFF2-40B4-BE49-F238E27FC236}">
                    <a16:creationId xmlns:a16="http://schemas.microsoft.com/office/drawing/2014/main" id="{AA6BBC98-259A-4705-9815-B4A8146E5004}"/>
                  </a:ext>
                </a:extLst>
              </p:cNvPr>
              <p:cNvSpPr/>
              <p:nvPr/>
            </p:nvSpPr>
            <p:spPr>
              <a:xfrm>
                <a:off x="4577561" y="4143940"/>
                <a:ext cx="796325" cy="582129"/>
              </a:xfrm>
              <a:custGeom>
                <a:avLst/>
                <a:gdLst>
                  <a:gd name="connsiteX0" fmla="*/ 796326 w 796325"/>
                  <a:gd name="connsiteY0" fmla="*/ 509710 h 582129"/>
                  <a:gd name="connsiteX1" fmla="*/ 796326 w 796325"/>
                  <a:gd name="connsiteY1" fmla="*/ 532004 h 582129"/>
                  <a:gd name="connsiteX2" fmla="*/ 726270 w 796325"/>
                  <a:gd name="connsiteY2" fmla="*/ 572687 h 582129"/>
                  <a:gd name="connsiteX3" fmla="*/ 70056 w 796325"/>
                  <a:gd name="connsiteY3" fmla="*/ 193767 h 582129"/>
                  <a:gd name="connsiteX4" fmla="*/ 0 w 796325"/>
                  <a:gd name="connsiteY4" fmla="*/ 72451 h 582129"/>
                  <a:gd name="connsiteX5" fmla="*/ 0 w 796325"/>
                  <a:gd name="connsiteY5" fmla="*/ 50075 h 582129"/>
                  <a:gd name="connsiteX6" fmla="*/ 70056 w 796325"/>
                  <a:gd name="connsiteY6" fmla="*/ 9393 h 582129"/>
                  <a:gd name="connsiteX7" fmla="*/ 726270 w 796325"/>
                  <a:gd name="connsiteY7" fmla="*/ 388231 h 582129"/>
                  <a:gd name="connsiteX8" fmla="*/ 796326 w 796325"/>
                  <a:gd name="connsiteY8" fmla="*/ 509710 h 582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6325" h="582129">
                    <a:moveTo>
                      <a:pt x="796326" y="509710"/>
                    </a:moveTo>
                    <a:lnTo>
                      <a:pt x="796326" y="532004"/>
                    </a:lnTo>
                    <a:cubicBezTo>
                      <a:pt x="796326" y="576755"/>
                      <a:pt x="765000" y="594819"/>
                      <a:pt x="726270" y="572687"/>
                    </a:cubicBezTo>
                    <a:lnTo>
                      <a:pt x="70056" y="193767"/>
                    </a:lnTo>
                    <a:cubicBezTo>
                      <a:pt x="31407" y="171473"/>
                      <a:pt x="0" y="117121"/>
                      <a:pt x="0" y="72451"/>
                    </a:cubicBezTo>
                    <a:lnTo>
                      <a:pt x="0" y="50075"/>
                    </a:lnTo>
                    <a:cubicBezTo>
                      <a:pt x="0" y="5406"/>
                      <a:pt x="31407" y="-12658"/>
                      <a:pt x="70056" y="9393"/>
                    </a:cubicBezTo>
                    <a:lnTo>
                      <a:pt x="726270" y="388231"/>
                    </a:lnTo>
                    <a:cubicBezTo>
                      <a:pt x="765000" y="410688"/>
                      <a:pt x="796326" y="465040"/>
                      <a:pt x="796326" y="509710"/>
                    </a:cubicBezTo>
                    <a:close/>
                  </a:path>
                </a:pathLst>
              </a:custGeom>
              <a:solidFill>
                <a:srgbClr val="F5F5F5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0" name="Freeform: Shape 759">
                <a:extLst>
                  <a:ext uri="{FF2B5EF4-FFF2-40B4-BE49-F238E27FC236}">
                    <a16:creationId xmlns:a16="http://schemas.microsoft.com/office/drawing/2014/main" id="{16A4E83E-B1E8-7C2B-1895-468757276EA8}"/>
                  </a:ext>
                </a:extLst>
              </p:cNvPr>
              <p:cNvSpPr/>
              <p:nvPr/>
            </p:nvSpPr>
            <p:spPr>
              <a:xfrm>
                <a:off x="5796988" y="4749825"/>
                <a:ext cx="15377" cy="302110"/>
              </a:xfrm>
              <a:custGeom>
                <a:avLst/>
                <a:gdLst>
                  <a:gd name="connsiteX0" fmla="*/ 15378 w 15377"/>
                  <a:gd name="connsiteY0" fmla="*/ 293323 h 302110"/>
                  <a:gd name="connsiteX1" fmla="*/ 15378 w 15377"/>
                  <a:gd name="connsiteY1" fmla="*/ 0 h 302110"/>
                  <a:gd name="connsiteX2" fmla="*/ 0 w 15377"/>
                  <a:gd name="connsiteY2" fmla="*/ 7486 h 302110"/>
                  <a:gd name="connsiteX3" fmla="*/ 0 w 15377"/>
                  <a:gd name="connsiteY3" fmla="*/ 302111 h 302110"/>
                  <a:gd name="connsiteX4" fmla="*/ 15378 w 15377"/>
                  <a:gd name="connsiteY4" fmla="*/ 293323 h 30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7" h="302110">
                    <a:moveTo>
                      <a:pt x="15378" y="293323"/>
                    </a:moveTo>
                    <a:lnTo>
                      <a:pt x="15378" y="0"/>
                    </a:lnTo>
                    <a:lnTo>
                      <a:pt x="0" y="7486"/>
                    </a:lnTo>
                    <a:lnTo>
                      <a:pt x="0" y="302111"/>
                    </a:lnTo>
                    <a:lnTo>
                      <a:pt x="15378" y="29332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1" name="Freeform: Shape 760">
                <a:extLst>
                  <a:ext uri="{FF2B5EF4-FFF2-40B4-BE49-F238E27FC236}">
                    <a16:creationId xmlns:a16="http://schemas.microsoft.com/office/drawing/2014/main" id="{33E1397B-6286-F108-83DA-B8231CC21074}"/>
                  </a:ext>
                </a:extLst>
              </p:cNvPr>
              <p:cNvSpPr/>
              <p:nvPr/>
            </p:nvSpPr>
            <p:spPr>
              <a:xfrm>
                <a:off x="5796988" y="4749825"/>
                <a:ext cx="15377" cy="302110"/>
              </a:xfrm>
              <a:custGeom>
                <a:avLst/>
                <a:gdLst>
                  <a:gd name="connsiteX0" fmla="*/ 15378 w 15377"/>
                  <a:gd name="connsiteY0" fmla="*/ 293323 h 302110"/>
                  <a:gd name="connsiteX1" fmla="*/ 15378 w 15377"/>
                  <a:gd name="connsiteY1" fmla="*/ 0 h 302110"/>
                  <a:gd name="connsiteX2" fmla="*/ 0 w 15377"/>
                  <a:gd name="connsiteY2" fmla="*/ 7486 h 302110"/>
                  <a:gd name="connsiteX3" fmla="*/ 0 w 15377"/>
                  <a:gd name="connsiteY3" fmla="*/ 302111 h 302110"/>
                  <a:gd name="connsiteX4" fmla="*/ 15378 w 15377"/>
                  <a:gd name="connsiteY4" fmla="*/ 293323 h 30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7" h="302110">
                    <a:moveTo>
                      <a:pt x="15378" y="293323"/>
                    </a:moveTo>
                    <a:lnTo>
                      <a:pt x="15378" y="0"/>
                    </a:lnTo>
                    <a:lnTo>
                      <a:pt x="0" y="7486"/>
                    </a:lnTo>
                    <a:lnTo>
                      <a:pt x="0" y="302111"/>
                    </a:lnTo>
                    <a:lnTo>
                      <a:pt x="15378" y="293323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2" name="Freeform: Shape 761">
                <a:extLst>
                  <a:ext uri="{FF2B5EF4-FFF2-40B4-BE49-F238E27FC236}">
                    <a16:creationId xmlns:a16="http://schemas.microsoft.com/office/drawing/2014/main" id="{7B687BD6-4CC7-2652-7DE2-AB8EE0C25B47}"/>
                  </a:ext>
                </a:extLst>
              </p:cNvPr>
              <p:cNvSpPr/>
              <p:nvPr/>
            </p:nvSpPr>
            <p:spPr>
              <a:xfrm>
                <a:off x="4500182" y="3410464"/>
                <a:ext cx="2327871" cy="1290378"/>
              </a:xfrm>
              <a:custGeom>
                <a:avLst/>
                <a:gdLst>
                  <a:gd name="connsiteX0" fmla="*/ 0 w 2327871"/>
                  <a:gd name="connsiteY0" fmla="*/ 528795 h 1290378"/>
                  <a:gd name="connsiteX1" fmla="*/ 11228 w 2327871"/>
                  <a:gd name="connsiteY1" fmla="*/ 546452 h 1290378"/>
                  <a:gd name="connsiteX2" fmla="*/ 1295992 w 2327871"/>
                  <a:gd name="connsiteY2" fmla="*/ 1287693 h 1290378"/>
                  <a:gd name="connsiteX3" fmla="*/ 1318449 w 2327871"/>
                  <a:gd name="connsiteY3" fmla="*/ 1287693 h 1290378"/>
                  <a:gd name="connsiteX4" fmla="*/ 2327872 w 2327871"/>
                  <a:gd name="connsiteY4" fmla="*/ 777124 h 1290378"/>
                  <a:gd name="connsiteX5" fmla="*/ 2327872 w 2327871"/>
                  <a:gd name="connsiteY5" fmla="*/ 754422 h 1290378"/>
                  <a:gd name="connsiteX6" fmla="*/ 1021139 w 2327871"/>
                  <a:gd name="connsiteY6" fmla="*/ 0 h 1290378"/>
                  <a:gd name="connsiteX7" fmla="*/ 11554 w 2327871"/>
                  <a:gd name="connsiteY7" fmla="*/ 511058 h 1290378"/>
                  <a:gd name="connsiteX8" fmla="*/ 0 w 2327871"/>
                  <a:gd name="connsiteY8" fmla="*/ 528795 h 1290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7871" h="1290378">
                    <a:moveTo>
                      <a:pt x="0" y="528795"/>
                    </a:moveTo>
                    <a:cubicBezTo>
                      <a:pt x="708" y="536135"/>
                      <a:pt x="4882" y="542693"/>
                      <a:pt x="11228" y="546452"/>
                    </a:cubicBezTo>
                    <a:lnTo>
                      <a:pt x="1295992" y="1287693"/>
                    </a:lnTo>
                    <a:cubicBezTo>
                      <a:pt x="1303047" y="1291273"/>
                      <a:pt x="1311395" y="1291273"/>
                      <a:pt x="1318449" y="1287693"/>
                    </a:cubicBezTo>
                    <a:lnTo>
                      <a:pt x="2327872" y="777124"/>
                    </a:lnTo>
                    <a:lnTo>
                      <a:pt x="2327872" y="754422"/>
                    </a:lnTo>
                    <a:lnTo>
                      <a:pt x="1021139" y="0"/>
                    </a:lnTo>
                    <a:lnTo>
                      <a:pt x="11554" y="511058"/>
                    </a:lnTo>
                    <a:cubicBezTo>
                      <a:pt x="5077" y="514776"/>
                      <a:pt x="781" y="521375"/>
                      <a:pt x="0" y="528795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3" name="Freeform: Shape 762">
                <a:extLst>
                  <a:ext uri="{FF2B5EF4-FFF2-40B4-BE49-F238E27FC236}">
                    <a16:creationId xmlns:a16="http://schemas.microsoft.com/office/drawing/2014/main" id="{C44C4F03-1D12-CC78-2D0A-454EEE75A3D9}"/>
                  </a:ext>
                </a:extLst>
              </p:cNvPr>
              <p:cNvSpPr/>
              <p:nvPr/>
            </p:nvSpPr>
            <p:spPr>
              <a:xfrm>
                <a:off x="4507186" y="3410790"/>
                <a:ext cx="2321193" cy="1267355"/>
              </a:xfrm>
              <a:custGeom>
                <a:avLst/>
                <a:gdLst>
                  <a:gd name="connsiteX0" fmla="*/ 2321194 w 2321193"/>
                  <a:gd name="connsiteY0" fmla="*/ 754097 h 1267355"/>
                  <a:gd name="connsiteX1" fmla="*/ 1312260 w 2321193"/>
                  <a:gd name="connsiteY1" fmla="*/ 1264829 h 1267355"/>
                  <a:gd name="connsiteX2" fmla="*/ 1289640 w 2321193"/>
                  <a:gd name="connsiteY2" fmla="*/ 1264829 h 1267355"/>
                  <a:gd name="connsiteX3" fmla="*/ 4632 w 2321193"/>
                  <a:gd name="connsiteY3" fmla="*/ 523588 h 1267355"/>
                  <a:gd name="connsiteX4" fmla="*/ 368 w 2321193"/>
                  <a:gd name="connsiteY4" fmla="*/ 514914 h 1267355"/>
                  <a:gd name="connsiteX5" fmla="*/ 4632 w 2321193"/>
                  <a:gd name="connsiteY5" fmla="*/ 510651 h 1267355"/>
                  <a:gd name="connsiteX6" fmla="*/ 1014543 w 2321193"/>
                  <a:gd name="connsiteY6" fmla="*/ 0 h 126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1193" h="1267355">
                    <a:moveTo>
                      <a:pt x="2321194" y="754097"/>
                    </a:moveTo>
                    <a:lnTo>
                      <a:pt x="1312260" y="1264829"/>
                    </a:lnTo>
                    <a:cubicBezTo>
                      <a:pt x="1305091" y="1268198"/>
                      <a:pt x="1296808" y="1268198"/>
                      <a:pt x="1289640" y="1264829"/>
                    </a:cubicBezTo>
                    <a:lnTo>
                      <a:pt x="4632" y="523588"/>
                    </a:lnTo>
                    <a:cubicBezTo>
                      <a:pt x="1060" y="522367"/>
                      <a:pt x="-852" y="518486"/>
                      <a:pt x="368" y="514914"/>
                    </a:cubicBezTo>
                    <a:cubicBezTo>
                      <a:pt x="1052" y="512905"/>
                      <a:pt x="2630" y="511334"/>
                      <a:pt x="4632" y="510651"/>
                    </a:cubicBezTo>
                    <a:lnTo>
                      <a:pt x="1014543" y="0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4" name="Freeform: Shape 763">
                <a:extLst>
                  <a:ext uri="{FF2B5EF4-FFF2-40B4-BE49-F238E27FC236}">
                    <a16:creationId xmlns:a16="http://schemas.microsoft.com/office/drawing/2014/main" id="{EF0A8C34-E62F-E627-06EB-9CEF09191F0B}"/>
                  </a:ext>
                </a:extLst>
              </p:cNvPr>
              <p:cNvSpPr/>
              <p:nvPr/>
            </p:nvSpPr>
            <p:spPr>
              <a:xfrm>
                <a:off x="5808135" y="4164887"/>
                <a:ext cx="1020244" cy="535645"/>
              </a:xfrm>
              <a:custGeom>
                <a:avLst/>
                <a:gdLst>
                  <a:gd name="connsiteX0" fmla="*/ 1020244 w 1020244"/>
                  <a:gd name="connsiteY0" fmla="*/ 0 h 535645"/>
                  <a:gd name="connsiteX1" fmla="*/ 1020244 w 1020244"/>
                  <a:gd name="connsiteY1" fmla="*/ 22457 h 535645"/>
                  <a:gd name="connsiteX2" fmla="*/ 11310 w 1020244"/>
                  <a:gd name="connsiteY2" fmla="*/ 533027 h 535645"/>
                  <a:gd name="connsiteX3" fmla="*/ 0 w 1020244"/>
                  <a:gd name="connsiteY3" fmla="*/ 535630 h 535645"/>
                  <a:gd name="connsiteX4" fmla="*/ 0 w 1020244"/>
                  <a:gd name="connsiteY4" fmla="*/ 513254 h 535645"/>
                  <a:gd name="connsiteX5" fmla="*/ 11310 w 1020244"/>
                  <a:gd name="connsiteY5" fmla="*/ 510732 h 535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0244" h="535645">
                    <a:moveTo>
                      <a:pt x="1020244" y="0"/>
                    </a:moveTo>
                    <a:lnTo>
                      <a:pt x="1020244" y="22457"/>
                    </a:lnTo>
                    <a:lnTo>
                      <a:pt x="11310" y="533027"/>
                    </a:lnTo>
                    <a:cubicBezTo>
                      <a:pt x="7836" y="534882"/>
                      <a:pt x="3930" y="535777"/>
                      <a:pt x="0" y="535630"/>
                    </a:cubicBezTo>
                    <a:lnTo>
                      <a:pt x="0" y="513254"/>
                    </a:lnTo>
                    <a:cubicBezTo>
                      <a:pt x="3930" y="513426"/>
                      <a:pt x="7827" y="512555"/>
                      <a:pt x="11310" y="51073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5" name="Freeform: Shape 764">
                <a:extLst>
                  <a:ext uri="{FF2B5EF4-FFF2-40B4-BE49-F238E27FC236}">
                    <a16:creationId xmlns:a16="http://schemas.microsoft.com/office/drawing/2014/main" id="{D0976549-753F-95DC-0846-92F48D62AFD7}"/>
                  </a:ext>
                </a:extLst>
              </p:cNvPr>
              <p:cNvSpPr/>
              <p:nvPr/>
            </p:nvSpPr>
            <p:spPr>
              <a:xfrm>
                <a:off x="5505862" y="3124708"/>
                <a:ext cx="1307139" cy="1049372"/>
              </a:xfrm>
              <a:custGeom>
                <a:avLst/>
                <a:gdLst>
                  <a:gd name="connsiteX0" fmla="*/ 1307139 w 1307139"/>
                  <a:gd name="connsiteY0" fmla="*/ 1049373 h 1049372"/>
                  <a:gd name="connsiteX1" fmla="*/ 0 w 1307139"/>
                  <a:gd name="connsiteY1" fmla="*/ 295195 h 1049372"/>
                  <a:gd name="connsiteX2" fmla="*/ 0 w 1307139"/>
                  <a:gd name="connsiteY2" fmla="*/ 0 h 1049372"/>
                  <a:gd name="connsiteX3" fmla="*/ 1307139 w 1307139"/>
                  <a:gd name="connsiteY3" fmla="*/ 757677 h 1049372"/>
                  <a:gd name="connsiteX4" fmla="*/ 1307139 w 1307139"/>
                  <a:gd name="connsiteY4" fmla="*/ 1049373 h 104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139" h="1049372">
                    <a:moveTo>
                      <a:pt x="1307139" y="1049373"/>
                    </a:moveTo>
                    <a:lnTo>
                      <a:pt x="0" y="295195"/>
                    </a:lnTo>
                    <a:lnTo>
                      <a:pt x="0" y="0"/>
                    </a:lnTo>
                    <a:lnTo>
                      <a:pt x="1307139" y="757677"/>
                    </a:lnTo>
                    <a:lnTo>
                      <a:pt x="1307139" y="104937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6" name="Freeform: Shape 765">
                <a:extLst>
                  <a:ext uri="{FF2B5EF4-FFF2-40B4-BE49-F238E27FC236}">
                    <a16:creationId xmlns:a16="http://schemas.microsoft.com/office/drawing/2014/main" id="{5B6DAF4F-86B4-636E-9462-95E9DF76EA1F}"/>
                  </a:ext>
                </a:extLst>
              </p:cNvPr>
              <p:cNvSpPr/>
              <p:nvPr/>
            </p:nvSpPr>
            <p:spPr>
              <a:xfrm>
                <a:off x="5505862" y="3124708"/>
                <a:ext cx="1307139" cy="1049372"/>
              </a:xfrm>
              <a:custGeom>
                <a:avLst/>
                <a:gdLst>
                  <a:gd name="connsiteX0" fmla="*/ 1307139 w 1307139"/>
                  <a:gd name="connsiteY0" fmla="*/ 1049373 h 1049372"/>
                  <a:gd name="connsiteX1" fmla="*/ 0 w 1307139"/>
                  <a:gd name="connsiteY1" fmla="*/ 295195 h 1049372"/>
                  <a:gd name="connsiteX2" fmla="*/ 0 w 1307139"/>
                  <a:gd name="connsiteY2" fmla="*/ 0 h 1049372"/>
                  <a:gd name="connsiteX3" fmla="*/ 1307139 w 1307139"/>
                  <a:gd name="connsiteY3" fmla="*/ 757677 h 1049372"/>
                  <a:gd name="connsiteX4" fmla="*/ 1307139 w 1307139"/>
                  <a:gd name="connsiteY4" fmla="*/ 1049373 h 104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139" h="1049372">
                    <a:moveTo>
                      <a:pt x="1307139" y="1049373"/>
                    </a:moveTo>
                    <a:lnTo>
                      <a:pt x="0" y="295195"/>
                    </a:lnTo>
                    <a:lnTo>
                      <a:pt x="0" y="0"/>
                    </a:lnTo>
                    <a:lnTo>
                      <a:pt x="1307139" y="757677"/>
                    </a:lnTo>
                    <a:lnTo>
                      <a:pt x="1307139" y="1049373"/>
                    </a:ln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7" name="Freeform: Shape 766">
                <a:extLst>
                  <a:ext uri="{FF2B5EF4-FFF2-40B4-BE49-F238E27FC236}">
                    <a16:creationId xmlns:a16="http://schemas.microsoft.com/office/drawing/2014/main" id="{209DCEDE-BF78-0A1F-4849-FF8082D70B39}"/>
                  </a:ext>
                </a:extLst>
              </p:cNvPr>
              <p:cNvSpPr/>
              <p:nvPr/>
            </p:nvSpPr>
            <p:spPr>
              <a:xfrm>
                <a:off x="4500426" y="3317382"/>
                <a:ext cx="2177263" cy="1312698"/>
              </a:xfrm>
              <a:custGeom>
                <a:avLst/>
                <a:gdLst>
                  <a:gd name="connsiteX0" fmla="*/ 13995 w 2177263"/>
                  <a:gd name="connsiteY0" fmla="*/ 463052 h 1312698"/>
                  <a:gd name="connsiteX1" fmla="*/ 0 w 2177263"/>
                  <a:gd name="connsiteY1" fmla="*/ 487462 h 1312698"/>
                  <a:gd name="connsiteX2" fmla="*/ 0 w 2177263"/>
                  <a:gd name="connsiteY2" fmla="*/ 547184 h 1312698"/>
                  <a:gd name="connsiteX3" fmla="*/ 13995 w 2177263"/>
                  <a:gd name="connsiteY3" fmla="*/ 571594 h 1312698"/>
                  <a:gd name="connsiteX4" fmla="*/ 1293470 w 2177263"/>
                  <a:gd name="connsiteY4" fmla="*/ 1309336 h 1312698"/>
                  <a:gd name="connsiteX5" fmla="*/ 1321541 w 2177263"/>
                  <a:gd name="connsiteY5" fmla="*/ 1309336 h 1312698"/>
                  <a:gd name="connsiteX6" fmla="*/ 2177264 w 2177263"/>
                  <a:gd name="connsiteY6" fmla="*/ 846528 h 1312698"/>
                  <a:gd name="connsiteX7" fmla="*/ 2177264 w 2177263"/>
                  <a:gd name="connsiteY7" fmla="*/ 754422 h 1312698"/>
                  <a:gd name="connsiteX8" fmla="*/ 870369 w 2177263"/>
                  <a:gd name="connsiteY8" fmla="*/ 0 h 131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77263" h="1312698">
                    <a:moveTo>
                      <a:pt x="13995" y="463052"/>
                    </a:moveTo>
                    <a:cubicBezTo>
                      <a:pt x="5704" y="468487"/>
                      <a:pt x="505" y="477559"/>
                      <a:pt x="0" y="487462"/>
                    </a:cubicBezTo>
                    <a:lnTo>
                      <a:pt x="0" y="547184"/>
                    </a:lnTo>
                    <a:cubicBezTo>
                      <a:pt x="480" y="557095"/>
                      <a:pt x="5687" y="566175"/>
                      <a:pt x="13995" y="571594"/>
                    </a:cubicBezTo>
                    <a:lnTo>
                      <a:pt x="1293470" y="1309336"/>
                    </a:lnTo>
                    <a:cubicBezTo>
                      <a:pt x="1302290" y="1313820"/>
                      <a:pt x="1312721" y="1313820"/>
                      <a:pt x="1321541" y="1309336"/>
                    </a:cubicBezTo>
                    <a:lnTo>
                      <a:pt x="2177264" y="846528"/>
                    </a:lnTo>
                    <a:lnTo>
                      <a:pt x="2177264" y="754422"/>
                    </a:lnTo>
                    <a:lnTo>
                      <a:pt x="870369" y="0"/>
                    </a:lnTo>
                    <a:close/>
                  </a:path>
                </a:pathLst>
              </a:custGeom>
              <a:solidFill>
                <a:srgbClr val="EBEBEB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8" name="Freeform: Shape 767">
                <a:extLst>
                  <a:ext uri="{FF2B5EF4-FFF2-40B4-BE49-F238E27FC236}">
                    <a16:creationId xmlns:a16="http://schemas.microsoft.com/office/drawing/2014/main" id="{F9E6D7B8-618B-911B-17AD-002571D4E923}"/>
                  </a:ext>
                </a:extLst>
              </p:cNvPr>
              <p:cNvSpPr/>
              <p:nvPr/>
            </p:nvSpPr>
            <p:spPr>
              <a:xfrm>
                <a:off x="4508479" y="3317382"/>
                <a:ext cx="2169210" cy="1220592"/>
              </a:xfrm>
              <a:custGeom>
                <a:avLst/>
                <a:gdLst>
                  <a:gd name="connsiteX0" fmla="*/ 862316 w 2169210"/>
                  <a:gd name="connsiteY0" fmla="*/ 0 h 1220592"/>
                  <a:gd name="connsiteX1" fmla="*/ 5942 w 2169210"/>
                  <a:gd name="connsiteY1" fmla="*/ 463052 h 1220592"/>
                  <a:gd name="connsiteX2" fmla="*/ 409 w 2169210"/>
                  <a:gd name="connsiteY2" fmla="*/ 473792 h 1220592"/>
                  <a:gd name="connsiteX3" fmla="*/ 5942 w 2169210"/>
                  <a:gd name="connsiteY3" fmla="*/ 479325 h 1220592"/>
                  <a:gd name="connsiteX4" fmla="*/ 1285417 w 2169210"/>
                  <a:gd name="connsiteY4" fmla="*/ 1217230 h 1220592"/>
                  <a:gd name="connsiteX5" fmla="*/ 1313489 w 2169210"/>
                  <a:gd name="connsiteY5" fmla="*/ 1217230 h 1220592"/>
                  <a:gd name="connsiteX6" fmla="*/ 2169211 w 2169210"/>
                  <a:gd name="connsiteY6" fmla="*/ 754422 h 122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9210" h="1220592">
                    <a:moveTo>
                      <a:pt x="862316" y="0"/>
                    </a:moveTo>
                    <a:lnTo>
                      <a:pt x="5942" y="463052"/>
                    </a:lnTo>
                    <a:cubicBezTo>
                      <a:pt x="1451" y="464492"/>
                      <a:pt x="-1031" y="469301"/>
                      <a:pt x="409" y="473792"/>
                    </a:cubicBezTo>
                    <a:cubicBezTo>
                      <a:pt x="1256" y="476420"/>
                      <a:pt x="3314" y="478487"/>
                      <a:pt x="5942" y="479325"/>
                    </a:cubicBezTo>
                    <a:lnTo>
                      <a:pt x="1285417" y="1217230"/>
                    </a:lnTo>
                    <a:cubicBezTo>
                      <a:pt x="1294237" y="1221714"/>
                      <a:pt x="1304668" y="1221714"/>
                      <a:pt x="1313489" y="1217230"/>
                    </a:cubicBezTo>
                    <a:lnTo>
                      <a:pt x="2169211" y="754422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9" name="Freeform: Shape 768">
                <a:extLst>
                  <a:ext uri="{FF2B5EF4-FFF2-40B4-BE49-F238E27FC236}">
                    <a16:creationId xmlns:a16="http://schemas.microsoft.com/office/drawing/2014/main" id="{92FAC219-3143-6626-A3D7-50B74F889DCC}"/>
                  </a:ext>
                </a:extLst>
              </p:cNvPr>
              <p:cNvSpPr/>
              <p:nvPr/>
            </p:nvSpPr>
            <p:spPr>
              <a:xfrm>
                <a:off x="6560945" y="4059674"/>
                <a:ext cx="42092" cy="23883"/>
              </a:xfrm>
              <a:custGeom>
                <a:avLst/>
                <a:gdLst>
                  <a:gd name="connsiteX0" fmla="*/ 7390 w 42092"/>
                  <a:gd name="connsiteY0" fmla="*/ 19616 h 23883"/>
                  <a:gd name="connsiteX1" fmla="*/ 16910 w 42092"/>
                  <a:gd name="connsiteY1" fmla="*/ 22871 h 23883"/>
                  <a:gd name="connsiteX2" fmla="*/ 32044 w 42092"/>
                  <a:gd name="connsiteY2" fmla="*/ 22871 h 23883"/>
                  <a:gd name="connsiteX3" fmla="*/ 36844 w 42092"/>
                  <a:gd name="connsiteY3" fmla="*/ 21081 h 23883"/>
                  <a:gd name="connsiteX4" fmla="*/ 34729 w 42092"/>
                  <a:gd name="connsiteY4" fmla="*/ 4156 h 23883"/>
                  <a:gd name="connsiteX5" fmla="*/ 21304 w 42092"/>
                  <a:gd name="connsiteY5" fmla="*/ 251 h 23883"/>
                  <a:gd name="connsiteX6" fmla="*/ 5030 w 42092"/>
                  <a:gd name="connsiteY6" fmla="*/ 2936 h 23883"/>
                  <a:gd name="connsiteX7" fmla="*/ 3566 w 42092"/>
                  <a:gd name="connsiteY7" fmla="*/ 4156 h 23883"/>
                  <a:gd name="connsiteX8" fmla="*/ 7390 w 42092"/>
                  <a:gd name="connsiteY8" fmla="*/ 19616 h 23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092" h="23883">
                    <a:moveTo>
                      <a:pt x="7390" y="19616"/>
                    </a:moveTo>
                    <a:cubicBezTo>
                      <a:pt x="10376" y="21194"/>
                      <a:pt x="13582" y="22293"/>
                      <a:pt x="16910" y="22871"/>
                    </a:cubicBezTo>
                    <a:cubicBezTo>
                      <a:pt x="21865" y="24221"/>
                      <a:pt x="27089" y="24221"/>
                      <a:pt x="32044" y="22871"/>
                    </a:cubicBezTo>
                    <a:cubicBezTo>
                      <a:pt x="33752" y="22610"/>
                      <a:pt x="35380" y="22000"/>
                      <a:pt x="36844" y="21081"/>
                    </a:cubicBezTo>
                    <a:cubicBezTo>
                      <a:pt x="44574" y="16931"/>
                      <a:pt x="43679" y="9201"/>
                      <a:pt x="34729" y="4156"/>
                    </a:cubicBezTo>
                    <a:cubicBezTo>
                      <a:pt x="30579" y="1927"/>
                      <a:pt x="26006" y="593"/>
                      <a:pt x="21304" y="251"/>
                    </a:cubicBezTo>
                    <a:cubicBezTo>
                      <a:pt x="15730" y="-498"/>
                      <a:pt x="10067" y="438"/>
                      <a:pt x="5030" y="2936"/>
                    </a:cubicBezTo>
                    <a:cubicBezTo>
                      <a:pt x="4428" y="3180"/>
                      <a:pt x="3915" y="3603"/>
                      <a:pt x="3566" y="4156"/>
                    </a:cubicBezTo>
                    <a:cubicBezTo>
                      <a:pt x="-2211" y="8306"/>
                      <a:pt x="-991" y="14815"/>
                      <a:pt x="7390" y="19616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0" name="Freeform: Shape 769">
                <a:extLst>
                  <a:ext uri="{FF2B5EF4-FFF2-40B4-BE49-F238E27FC236}">
                    <a16:creationId xmlns:a16="http://schemas.microsoft.com/office/drawing/2014/main" id="{9ECD0BCF-E3B7-314A-9446-F9C6FE60467D}"/>
                  </a:ext>
                </a:extLst>
              </p:cNvPr>
              <p:cNvSpPr/>
              <p:nvPr/>
            </p:nvSpPr>
            <p:spPr>
              <a:xfrm>
                <a:off x="4500426" y="3782956"/>
                <a:ext cx="1307302" cy="847030"/>
              </a:xfrm>
              <a:custGeom>
                <a:avLst/>
                <a:gdLst>
                  <a:gd name="connsiteX0" fmla="*/ 1307302 w 1307302"/>
                  <a:gd name="connsiteY0" fmla="*/ 754829 h 847030"/>
                  <a:gd name="connsiteX1" fmla="*/ 1307302 w 1307302"/>
                  <a:gd name="connsiteY1" fmla="*/ 847017 h 847030"/>
                  <a:gd name="connsiteX2" fmla="*/ 1293063 w 1307302"/>
                  <a:gd name="connsiteY2" fmla="*/ 843843 h 847030"/>
                  <a:gd name="connsiteX3" fmla="*/ 13914 w 1307302"/>
                  <a:gd name="connsiteY3" fmla="*/ 105938 h 847030"/>
                  <a:gd name="connsiteX4" fmla="*/ 0 w 1307302"/>
                  <a:gd name="connsiteY4" fmla="*/ 81528 h 847030"/>
                  <a:gd name="connsiteX5" fmla="*/ 0 w 1307302"/>
                  <a:gd name="connsiteY5" fmla="*/ 21643 h 847030"/>
                  <a:gd name="connsiteX6" fmla="*/ 10740 w 1307302"/>
                  <a:gd name="connsiteY6" fmla="*/ 0 h 847030"/>
                  <a:gd name="connsiteX7" fmla="*/ 13914 w 1307302"/>
                  <a:gd name="connsiteY7" fmla="*/ 13588 h 847030"/>
                  <a:gd name="connsiteX8" fmla="*/ 1293470 w 1307302"/>
                  <a:gd name="connsiteY8" fmla="*/ 751575 h 847030"/>
                  <a:gd name="connsiteX9" fmla="*/ 1307302 w 1307302"/>
                  <a:gd name="connsiteY9" fmla="*/ 754829 h 847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7302" h="847030">
                    <a:moveTo>
                      <a:pt x="1307302" y="754829"/>
                    </a:moveTo>
                    <a:lnTo>
                      <a:pt x="1307302" y="847017"/>
                    </a:lnTo>
                    <a:cubicBezTo>
                      <a:pt x="1302363" y="847171"/>
                      <a:pt x="1297465" y="846081"/>
                      <a:pt x="1293063" y="843843"/>
                    </a:cubicBezTo>
                    <a:lnTo>
                      <a:pt x="13914" y="105938"/>
                    </a:lnTo>
                    <a:cubicBezTo>
                      <a:pt x="5696" y="100446"/>
                      <a:pt x="537" y="91398"/>
                      <a:pt x="0" y="81528"/>
                    </a:cubicBezTo>
                    <a:lnTo>
                      <a:pt x="0" y="21643"/>
                    </a:lnTo>
                    <a:cubicBezTo>
                      <a:pt x="496" y="13271"/>
                      <a:pt x="4369" y="5460"/>
                      <a:pt x="10740" y="0"/>
                    </a:cubicBezTo>
                    <a:cubicBezTo>
                      <a:pt x="6509" y="4150"/>
                      <a:pt x="7486" y="9683"/>
                      <a:pt x="13914" y="13588"/>
                    </a:cubicBezTo>
                    <a:lnTo>
                      <a:pt x="1293470" y="751575"/>
                    </a:lnTo>
                    <a:cubicBezTo>
                      <a:pt x="1297677" y="753950"/>
                      <a:pt x="1302477" y="755081"/>
                      <a:pt x="1307302" y="754829"/>
                    </a:cubicBezTo>
                    <a:close/>
                  </a:path>
                </a:pathLst>
              </a:custGeom>
              <a:solidFill>
                <a:srgbClr val="E6E6E6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1" name="Freeform: Shape 770">
                <a:extLst>
                  <a:ext uri="{FF2B5EF4-FFF2-40B4-BE49-F238E27FC236}">
                    <a16:creationId xmlns:a16="http://schemas.microsoft.com/office/drawing/2014/main" id="{41CE6F87-2DD1-EEB4-B735-0B353F467D70}"/>
                  </a:ext>
                </a:extLst>
              </p:cNvPr>
              <p:cNvSpPr/>
              <p:nvPr/>
            </p:nvSpPr>
            <p:spPr>
              <a:xfrm>
                <a:off x="6580865" y="3944920"/>
                <a:ext cx="169849" cy="268545"/>
              </a:xfrm>
              <a:custGeom>
                <a:avLst/>
                <a:gdLst>
                  <a:gd name="connsiteX0" fmla="*/ 137264 w 169849"/>
                  <a:gd name="connsiteY0" fmla="*/ 6626 h 268545"/>
                  <a:gd name="connsiteX1" fmla="*/ 79250 w 169849"/>
                  <a:gd name="connsiteY1" fmla="*/ 9962 h 268545"/>
                  <a:gd name="connsiteX2" fmla="*/ 0 w 169849"/>
                  <a:gd name="connsiteY2" fmla="*/ 127372 h 268545"/>
                  <a:gd name="connsiteX3" fmla="*/ 19121 w 169849"/>
                  <a:gd name="connsiteY3" fmla="*/ 130139 h 268545"/>
                  <a:gd name="connsiteX4" fmla="*/ 88770 w 169849"/>
                  <a:gd name="connsiteY4" fmla="*/ 26479 h 268545"/>
                  <a:gd name="connsiteX5" fmla="*/ 113180 w 169849"/>
                  <a:gd name="connsiteY5" fmla="*/ 18993 h 268545"/>
                  <a:gd name="connsiteX6" fmla="*/ 127744 w 169849"/>
                  <a:gd name="connsiteY6" fmla="*/ 22980 h 268545"/>
                  <a:gd name="connsiteX7" fmla="*/ 150689 w 169849"/>
                  <a:gd name="connsiteY7" fmla="*/ 88073 h 268545"/>
                  <a:gd name="connsiteX8" fmla="*/ 72659 w 169849"/>
                  <a:gd name="connsiteY8" fmla="*/ 242098 h 268545"/>
                  <a:gd name="connsiteX9" fmla="*/ 43775 w 169849"/>
                  <a:gd name="connsiteY9" fmla="*/ 249258 h 268545"/>
                  <a:gd name="connsiteX10" fmla="*/ 22864 w 169849"/>
                  <a:gd name="connsiteY10" fmla="*/ 261219 h 268545"/>
                  <a:gd name="connsiteX11" fmla="*/ 24166 w 169849"/>
                  <a:gd name="connsiteY11" fmla="*/ 261951 h 268545"/>
                  <a:gd name="connsiteX12" fmla="*/ 48575 w 169849"/>
                  <a:gd name="connsiteY12" fmla="*/ 268542 h 268545"/>
                  <a:gd name="connsiteX13" fmla="*/ 82179 w 169849"/>
                  <a:gd name="connsiteY13" fmla="*/ 258534 h 268545"/>
                  <a:gd name="connsiteX14" fmla="*/ 169810 w 169849"/>
                  <a:gd name="connsiteY14" fmla="*/ 88642 h 268545"/>
                  <a:gd name="connsiteX15" fmla="*/ 137264 w 169849"/>
                  <a:gd name="connsiteY15" fmla="*/ 6626 h 26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9849" h="268545">
                    <a:moveTo>
                      <a:pt x="137264" y="6626"/>
                    </a:moveTo>
                    <a:cubicBezTo>
                      <a:pt x="120991" y="-3220"/>
                      <a:pt x="100161" y="-2081"/>
                      <a:pt x="79250" y="9962"/>
                    </a:cubicBezTo>
                    <a:cubicBezTo>
                      <a:pt x="44263" y="30222"/>
                      <a:pt x="14158" y="76763"/>
                      <a:pt x="0" y="127372"/>
                    </a:cubicBezTo>
                    <a:lnTo>
                      <a:pt x="19121" y="130139"/>
                    </a:lnTo>
                    <a:cubicBezTo>
                      <a:pt x="32140" y="85306"/>
                      <a:pt x="58746" y="43810"/>
                      <a:pt x="88770" y="26479"/>
                    </a:cubicBezTo>
                    <a:cubicBezTo>
                      <a:pt x="96125" y="21931"/>
                      <a:pt x="104539" y="19351"/>
                      <a:pt x="113180" y="18993"/>
                    </a:cubicBezTo>
                    <a:cubicBezTo>
                      <a:pt x="118306" y="18953"/>
                      <a:pt x="123350" y="20327"/>
                      <a:pt x="127744" y="22980"/>
                    </a:cubicBezTo>
                    <a:cubicBezTo>
                      <a:pt x="143041" y="32093"/>
                      <a:pt x="151665" y="56584"/>
                      <a:pt x="150689" y="88073"/>
                    </a:cubicBezTo>
                    <a:cubicBezTo>
                      <a:pt x="148899" y="149178"/>
                      <a:pt x="113912" y="218258"/>
                      <a:pt x="72659" y="242098"/>
                    </a:cubicBezTo>
                    <a:cubicBezTo>
                      <a:pt x="64092" y="247631"/>
                      <a:pt x="53929" y="250145"/>
                      <a:pt x="43775" y="249258"/>
                    </a:cubicBezTo>
                    <a:lnTo>
                      <a:pt x="22864" y="261219"/>
                    </a:lnTo>
                    <a:lnTo>
                      <a:pt x="24166" y="261951"/>
                    </a:lnTo>
                    <a:cubicBezTo>
                      <a:pt x="31529" y="266369"/>
                      <a:pt x="39983" y="268656"/>
                      <a:pt x="48575" y="268542"/>
                    </a:cubicBezTo>
                    <a:cubicBezTo>
                      <a:pt x="60471" y="268265"/>
                      <a:pt x="72074" y="264807"/>
                      <a:pt x="82179" y="258534"/>
                    </a:cubicBezTo>
                    <a:cubicBezTo>
                      <a:pt x="129290" y="231357"/>
                      <a:pt x="167776" y="156745"/>
                      <a:pt x="169810" y="88642"/>
                    </a:cubicBezTo>
                    <a:cubicBezTo>
                      <a:pt x="170624" y="49505"/>
                      <a:pt x="158907" y="19563"/>
                      <a:pt x="137264" y="6626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2" name="Freeform: Shape 771">
                <a:extLst>
                  <a:ext uri="{FF2B5EF4-FFF2-40B4-BE49-F238E27FC236}">
                    <a16:creationId xmlns:a16="http://schemas.microsoft.com/office/drawing/2014/main" id="{B437F1F4-1BB4-1802-69C8-37301C4D857C}"/>
                  </a:ext>
                </a:extLst>
              </p:cNvPr>
              <p:cNvSpPr/>
              <p:nvPr/>
            </p:nvSpPr>
            <p:spPr>
              <a:xfrm>
                <a:off x="4500182" y="3117060"/>
                <a:ext cx="2327871" cy="1396397"/>
              </a:xfrm>
              <a:custGeom>
                <a:avLst/>
                <a:gdLst>
                  <a:gd name="connsiteX0" fmla="*/ 0 w 2327871"/>
                  <a:gd name="connsiteY0" fmla="*/ 634734 h 1396397"/>
                  <a:gd name="connsiteX1" fmla="*/ 11228 w 2327871"/>
                  <a:gd name="connsiteY1" fmla="*/ 652471 h 1396397"/>
                  <a:gd name="connsiteX2" fmla="*/ 1295992 w 2327871"/>
                  <a:gd name="connsiteY2" fmla="*/ 1393713 h 1396397"/>
                  <a:gd name="connsiteX3" fmla="*/ 1318449 w 2327871"/>
                  <a:gd name="connsiteY3" fmla="*/ 1393713 h 1396397"/>
                  <a:gd name="connsiteX4" fmla="*/ 2327872 w 2327871"/>
                  <a:gd name="connsiteY4" fmla="*/ 776798 h 1396397"/>
                  <a:gd name="connsiteX5" fmla="*/ 2327872 w 2327871"/>
                  <a:gd name="connsiteY5" fmla="*/ 754341 h 1396397"/>
                  <a:gd name="connsiteX6" fmla="*/ 1021139 w 2327871"/>
                  <a:gd name="connsiteY6" fmla="*/ 0 h 1396397"/>
                  <a:gd name="connsiteX7" fmla="*/ 11554 w 2327871"/>
                  <a:gd name="connsiteY7" fmla="*/ 616996 h 1396397"/>
                  <a:gd name="connsiteX8" fmla="*/ 0 w 2327871"/>
                  <a:gd name="connsiteY8" fmla="*/ 634734 h 1396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7871" h="1396397">
                    <a:moveTo>
                      <a:pt x="0" y="634734"/>
                    </a:moveTo>
                    <a:cubicBezTo>
                      <a:pt x="708" y="642097"/>
                      <a:pt x="4882" y="648680"/>
                      <a:pt x="11228" y="652471"/>
                    </a:cubicBezTo>
                    <a:lnTo>
                      <a:pt x="1295992" y="1393713"/>
                    </a:lnTo>
                    <a:cubicBezTo>
                      <a:pt x="1303047" y="1397293"/>
                      <a:pt x="1311395" y="1397293"/>
                      <a:pt x="1318449" y="1393713"/>
                    </a:cubicBezTo>
                    <a:lnTo>
                      <a:pt x="2327872" y="776798"/>
                    </a:lnTo>
                    <a:lnTo>
                      <a:pt x="2327872" y="754341"/>
                    </a:lnTo>
                    <a:lnTo>
                      <a:pt x="1021139" y="0"/>
                    </a:lnTo>
                    <a:lnTo>
                      <a:pt x="11554" y="616996"/>
                    </a:lnTo>
                    <a:cubicBezTo>
                      <a:pt x="5102" y="620731"/>
                      <a:pt x="806" y="627321"/>
                      <a:pt x="0" y="63473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3" name="Freeform: Shape 772">
                <a:extLst>
                  <a:ext uri="{FF2B5EF4-FFF2-40B4-BE49-F238E27FC236}">
                    <a16:creationId xmlns:a16="http://schemas.microsoft.com/office/drawing/2014/main" id="{AFE4FCB1-F2C6-2876-8282-E5292DC4675B}"/>
                  </a:ext>
                </a:extLst>
              </p:cNvPr>
              <p:cNvSpPr/>
              <p:nvPr/>
            </p:nvSpPr>
            <p:spPr>
              <a:xfrm>
                <a:off x="4507237" y="3117060"/>
                <a:ext cx="2321142" cy="1373966"/>
              </a:xfrm>
              <a:custGeom>
                <a:avLst/>
                <a:gdLst>
                  <a:gd name="connsiteX0" fmla="*/ 2321143 w 2321142"/>
                  <a:gd name="connsiteY0" fmla="*/ 754341 h 1373966"/>
                  <a:gd name="connsiteX1" fmla="*/ 1312208 w 2321142"/>
                  <a:gd name="connsiteY1" fmla="*/ 1371337 h 1373966"/>
                  <a:gd name="connsiteX2" fmla="*/ 1300898 w 2321142"/>
                  <a:gd name="connsiteY2" fmla="*/ 1373940 h 1373966"/>
                  <a:gd name="connsiteX3" fmla="*/ 1289588 w 2321142"/>
                  <a:gd name="connsiteY3" fmla="*/ 1371337 h 1373966"/>
                  <a:gd name="connsiteX4" fmla="*/ 4581 w 2321142"/>
                  <a:gd name="connsiteY4" fmla="*/ 629933 h 1373966"/>
                  <a:gd name="connsiteX5" fmla="*/ 407 w 2321142"/>
                  <a:gd name="connsiteY5" fmla="*/ 621089 h 1373966"/>
                  <a:gd name="connsiteX6" fmla="*/ 4581 w 2321142"/>
                  <a:gd name="connsiteY6" fmla="*/ 616915 h 1373966"/>
                  <a:gd name="connsiteX7" fmla="*/ 1014491 w 2321142"/>
                  <a:gd name="connsiteY7" fmla="*/ 0 h 13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1142" h="1373966">
                    <a:moveTo>
                      <a:pt x="2321143" y="754341"/>
                    </a:moveTo>
                    <a:lnTo>
                      <a:pt x="1312208" y="1371337"/>
                    </a:lnTo>
                    <a:cubicBezTo>
                      <a:pt x="1308734" y="1373192"/>
                      <a:pt x="1304828" y="1374087"/>
                      <a:pt x="1300898" y="1373940"/>
                    </a:cubicBezTo>
                    <a:cubicBezTo>
                      <a:pt x="1296960" y="1374136"/>
                      <a:pt x="1293047" y="1373233"/>
                      <a:pt x="1289588" y="1371337"/>
                    </a:cubicBezTo>
                    <a:lnTo>
                      <a:pt x="4581" y="629933"/>
                    </a:lnTo>
                    <a:cubicBezTo>
                      <a:pt x="984" y="628639"/>
                      <a:pt x="-879" y="624685"/>
                      <a:pt x="407" y="621089"/>
                    </a:cubicBezTo>
                    <a:cubicBezTo>
                      <a:pt x="1106" y="619144"/>
                      <a:pt x="2636" y="617614"/>
                      <a:pt x="4581" y="616915"/>
                    </a:cubicBezTo>
                    <a:lnTo>
                      <a:pt x="1014491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4" name="Freeform: Shape 773">
                <a:extLst>
                  <a:ext uri="{FF2B5EF4-FFF2-40B4-BE49-F238E27FC236}">
                    <a16:creationId xmlns:a16="http://schemas.microsoft.com/office/drawing/2014/main" id="{CC1E614F-9C63-83A5-1CD7-0FBA861FD92C}"/>
                  </a:ext>
                </a:extLst>
              </p:cNvPr>
              <p:cNvSpPr/>
              <p:nvPr/>
            </p:nvSpPr>
            <p:spPr>
              <a:xfrm>
                <a:off x="4507237" y="3117060"/>
                <a:ext cx="2321142" cy="1373966"/>
              </a:xfrm>
              <a:custGeom>
                <a:avLst/>
                <a:gdLst>
                  <a:gd name="connsiteX0" fmla="*/ 2321143 w 2321142"/>
                  <a:gd name="connsiteY0" fmla="*/ 754341 h 1373966"/>
                  <a:gd name="connsiteX1" fmla="*/ 1312208 w 2321142"/>
                  <a:gd name="connsiteY1" fmla="*/ 1371337 h 1373966"/>
                  <a:gd name="connsiteX2" fmla="*/ 1300898 w 2321142"/>
                  <a:gd name="connsiteY2" fmla="*/ 1373940 h 1373966"/>
                  <a:gd name="connsiteX3" fmla="*/ 1289588 w 2321142"/>
                  <a:gd name="connsiteY3" fmla="*/ 1371337 h 1373966"/>
                  <a:gd name="connsiteX4" fmla="*/ 4581 w 2321142"/>
                  <a:gd name="connsiteY4" fmla="*/ 629933 h 1373966"/>
                  <a:gd name="connsiteX5" fmla="*/ 407 w 2321142"/>
                  <a:gd name="connsiteY5" fmla="*/ 621089 h 1373966"/>
                  <a:gd name="connsiteX6" fmla="*/ 4581 w 2321142"/>
                  <a:gd name="connsiteY6" fmla="*/ 616915 h 1373966"/>
                  <a:gd name="connsiteX7" fmla="*/ 1014491 w 2321142"/>
                  <a:gd name="connsiteY7" fmla="*/ 0 h 13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1142" h="1373966">
                    <a:moveTo>
                      <a:pt x="2321143" y="754341"/>
                    </a:moveTo>
                    <a:lnTo>
                      <a:pt x="1312208" y="1371337"/>
                    </a:lnTo>
                    <a:cubicBezTo>
                      <a:pt x="1308734" y="1373192"/>
                      <a:pt x="1304828" y="1374087"/>
                      <a:pt x="1300898" y="1373940"/>
                    </a:cubicBezTo>
                    <a:cubicBezTo>
                      <a:pt x="1296960" y="1374136"/>
                      <a:pt x="1293047" y="1373233"/>
                      <a:pt x="1289588" y="1371337"/>
                    </a:cubicBezTo>
                    <a:lnTo>
                      <a:pt x="4581" y="629933"/>
                    </a:lnTo>
                    <a:cubicBezTo>
                      <a:pt x="984" y="628639"/>
                      <a:pt x="-879" y="624685"/>
                      <a:pt x="407" y="621089"/>
                    </a:cubicBezTo>
                    <a:cubicBezTo>
                      <a:pt x="1106" y="619144"/>
                      <a:pt x="2636" y="617614"/>
                      <a:pt x="4581" y="616915"/>
                    </a:cubicBezTo>
                    <a:lnTo>
                      <a:pt x="1014491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5" name="Freeform: Shape 774">
                <a:extLst>
                  <a:ext uri="{FF2B5EF4-FFF2-40B4-BE49-F238E27FC236}">
                    <a16:creationId xmlns:a16="http://schemas.microsoft.com/office/drawing/2014/main" id="{1450682F-5073-CADE-DCF1-4B83AD4B6FB1}"/>
                  </a:ext>
                </a:extLst>
              </p:cNvPr>
              <p:cNvSpPr/>
              <p:nvPr/>
            </p:nvSpPr>
            <p:spPr>
              <a:xfrm>
                <a:off x="5808135" y="3871401"/>
                <a:ext cx="1020244" cy="641988"/>
              </a:xfrm>
              <a:custGeom>
                <a:avLst/>
                <a:gdLst>
                  <a:gd name="connsiteX0" fmla="*/ 1020244 w 1020244"/>
                  <a:gd name="connsiteY0" fmla="*/ 0 h 641988"/>
                  <a:gd name="connsiteX1" fmla="*/ 1020244 w 1020244"/>
                  <a:gd name="connsiteY1" fmla="*/ 22457 h 641988"/>
                  <a:gd name="connsiteX2" fmla="*/ 11310 w 1020244"/>
                  <a:gd name="connsiteY2" fmla="*/ 639372 h 641988"/>
                  <a:gd name="connsiteX3" fmla="*/ 0 w 1020244"/>
                  <a:gd name="connsiteY3" fmla="*/ 641975 h 641988"/>
                  <a:gd name="connsiteX4" fmla="*/ 0 w 1020244"/>
                  <a:gd name="connsiteY4" fmla="*/ 619599 h 641988"/>
                  <a:gd name="connsiteX5" fmla="*/ 11310 w 1020244"/>
                  <a:gd name="connsiteY5" fmla="*/ 616996 h 64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0244" h="641988">
                    <a:moveTo>
                      <a:pt x="1020244" y="0"/>
                    </a:moveTo>
                    <a:lnTo>
                      <a:pt x="1020244" y="22457"/>
                    </a:lnTo>
                    <a:lnTo>
                      <a:pt x="11310" y="639372"/>
                    </a:lnTo>
                    <a:cubicBezTo>
                      <a:pt x="7836" y="641218"/>
                      <a:pt x="3930" y="642113"/>
                      <a:pt x="0" y="641975"/>
                    </a:cubicBezTo>
                    <a:lnTo>
                      <a:pt x="0" y="619599"/>
                    </a:lnTo>
                    <a:cubicBezTo>
                      <a:pt x="3930" y="619746"/>
                      <a:pt x="7836" y="618843"/>
                      <a:pt x="11310" y="61699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6" name="Freeform: Shape 775">
                <a:extLst>
                  <a:ext uri="{FF2B5EF4-FFF2-40B4-BE49-F238E27FC236}">
                    <a16:creationId xmlns:a16="http://schemas.microsoft.com/office/drawing/2014/main" id="{47BCD7CD-29C9-9F4E-F141-75EC985241D1}"/>
                  </a:ext>
                </a:extLst>
              </p:cNvPr>
              <p:cNvSpPr/>
              <p:nvPr/>
            </p:nvSpPr>
            <p:spPr>
              <a:xfrm>
                <a:off x="6813001" y="3871970"/>
                <a:ext cx="15378" cy="302110"/>
              </a:xfrm>
              <a:custGeom>
                <a:avLst/>
                <a:gdLst>
                  <a:gd name="connsiteX0" fmla="*/ 15378 w 15378"/>
                  <a:gd name="connsiteY0" fmla="*/ 293160 h 302110"/>
                  <a:gd name="connsiteX1" fmla="*/ 15378 w 15378"/>
                  <a:gd name="connsiteY1" fmla="*/ 0 h 302110"/>
                  <a:gd name="connsiteX2" fmla="*/ 0 w 15378"/>
                  <a:gd name="connsiteY2" fmla="*/ 10415 h 302110"/>
                  <a:gd name="connsiteX3" fmla="*/ 0 w 15378"/>
                  <a:gd name="connsiteY3" fmla="*/ 302111 h 302110"/>
                  <a:gd name="connsiteX4" fmla="*/ 15378 w 15378"/>
                  <a:gd name="connsiteY4" fmla="*/ 293160 h 30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8" h="302110">
                    <a:moveTo>
                      <a:pt x="15378" y="293160"/>
                    </a:moveTo>
                    <a:lnTo>
                      <a:pt x="15378" y="0"/>
                    </a:lnTo>
                    <a:lnTo>
                      <a:pt x="0" y="10415"/>
                    </a:lnTo>
                    <a:lnTo>
                      <a:pt x="0" y="302111"/>
                    </a:lnTo>
                    <a:lnTo>
                      <a:pt x="15378" y="29316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7" name="Freeform: Shape 776">
                <a:extLst>
                  <a:ext uri="{FF2B5EF4-FFF2-40B4-BE49-F238E27FC236}">
                    <a16:creationId xmlns:a16="http://schemas.microsoft.com/office/drawing/2014/main" id="{CAD2569A-3CCD-1879-9D5F-5DBA7E0342C4}"/>
                  </a:ext>
                </a:extLst>
              </p:cNvPr>
              <p:cNvSpPr/>
              <p:nvPr/>
            </p:nvSpPr>
            <p:spPr>
              <a:xfrm>
                <a:off x="6813001" y="3871970"/>
                <a:ext cx="15378" cy="302110"/>
              </a:xfrm>
              <a:custGeom>
                <a:avLst/>
                <a:gdLst>
                  <a:gd name="connsiteX0" fmla="*/ 15378 w 15378"/>
                  <a:gd name="connsiteY0" fmla="*/ 293160 h 302110"/>
                  <a:gd name="connsiteX1" fmla="*/ 15378 w 15378"/>
                  <a:gd name="connsiteY1" fmla="*/ 0 h 302110"/>
                  <a:gd name="connsiteX2" fmla="*/ 0 w 15378"/>
                  <a:gd name="connsiteY2" fmla="*/ 10415 h 302110"/>
                  <a:gd name="connsiteX3" fmla="*/ 0 w 15378"/>
                  <a:gd name="connsiteY3" fmla="*/ 302111 h 302110"/>
                  <a:gd name="connsiteX4" fmla="*/ 15378 w 15378"/>
                  <a:gd name="connsiteY4" fmla="*/ 293160 h 30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8" h="302110">
                    <a:moveTo>
                      <a:pt x="15378" y="293160"/>
                    </a:moveTo>
                    <a:lnTo>
                      <a:pt x="15378" y="0"/>
                    </a:lnTo>
                    <a:lnTo>
                      <a:pt x="0" y="10415"/>
                    </a:lnTo>
                    <a:lnTo>
                      <a:pt x="0" y="302111"/>
                    </a:lnTo>
                    <a:lnTo>
                      <a:pt x="15378" y="29316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778" name="Graphic 4">
                <a:extLst>
                  <a:ext uri="{FF2B5EF4-FFF2-40B4-BE49-F238E27FC236}">
                    <a16:creationId xmlns:a16="http://schemas.microsoft.com/office/drawing/2014/main" id="{3060649F-C900-3D20-5CA4-770CF4768FED}"/>
                  </a:ext>
                </a:extLst>
              </p:cNvPr>
              <p:cNvGrpSpPr/>
              <p:nvPr/>
            </p:nvGrpSpPr>
            <p:grpSpPr>
              <a:xfrm>
                <a:off x="4577480" y="3166142"/>
                <a:ext cx="2168964" cy="1275964"/>
                <a:chOff x="4577480" y="3166142"/>
                <a:chExt cx="2168964" cy="1275964"/>
              </a:xfrm>
            </p:grpSpPr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id="{DA22F63B-6335-DB16-1151-A44EFBF3BD66}"/>
                    </a:ext>
                  </a:extLst>
                </p:cNvPr>
                <p:cNvSpPr/>
                <p:nvPr/>
              </p:nvSpPr>
              <p:spPr>
                <a:xfrm>
                  <a:off x="4577480" y="3166142"/>
                  <a:ext cx="2168964" cy="1275964"/>
                </a:xfrm>
                <a:custGeom>
                  <a:avLst/>
                  <a:gdLst>
                    <a:gd name="connsiteX0" fmla="*/ 1205188 w 2168964"/>
                    <a:gd name="connsiteY0" fmla="*/ 1274005 h 1275964"/>
                    <a:gd name="connsiteX1" fmla="*/ 2160828 w 2168964"/>
                    <a:gd name="connsiteY1" fmla="*/ 722102 h 1275964"/>
                    <a:gd name="connsiteX2" fmla="*/ 2168965 w 2168964"/>
                    <a:gd name="connsiteY2" fmla="*/ 707944 h 1275964"/>
                    <a:gd name="connsiteX3" fmla="*/ 2168965 w 2168964"/>
                    <a:gd name="connsiteY3" fmla="*/ 697692 h 1275964"/>
                    <a:gd name="connsiteX4" fmla="*/ 2160828 w 2168964"/>
                    <a:gd name="connsiteY4" fmla="*/ 683535 h 1275964"/>
                    <a:gd name="connsiteX5" fmla="*/ 980456 w 2168964"/>
                    <a:gd name="connsiteY5" fmla="*/ 1934 h 1275964"/>
                    <a:gd name="connsiteX6" fmla="*/ 964183 w 2168964"/>
                    <a:gd name="connsiteY6" fmla="*/ 1934 h 1275964"/>
                    <a:gd name="connsiteX7" fmla="*/ 8137 w 2168964"/>
                    <a:gd name="connsiteY7" fmla="*/ 553675 h 1275964"/>
                    <a:gd name="connsiteX8" fmla="*/ 0 w 2168964"/>
                    <a:gd name="connsiteY8" fmla="*/ 567914 h 1275964"/>
                    <a:gd name="connsiteX9" fmla="*/ 0 w 2168964"/>
                    <a:gd name="connsiteY9" fmla="*/ 578573 h 1275964"/>
                    <a:gd name="connsiteX10" fmla="*/ 8137 w 2168964"/>
                    <a:gd name="connsiteY10" fmla="*/ 592731 h 1275964"/>
                    <a:gd name="connsiteX11" fmla="*/ 1188834 w 2168964"/>
                    <a:gd name="connsiteY11" fmla="*/ 1274005 h 1275964"/>
                    <a:gd name="connsiteX12" fmla="*/ 1205188 w 2168964"/>
                    <a:gd name="connsiteY12" fmla="*/ 1274005 h 1275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68964" h="1275964">
                      <a:moveTo>
                        <a:pt x="1205188" y="1274005"/>
                      </a:moveTo>
                      <a:lnTo>
                        <a:pt x="2160828" y="722102"/>
                      </a:lnTo>
                      <a:cubicBezTo>
                        <a:pt x="2165653" y="718961"/>
                        <a:pt x="2168672" y="713697"/>
                        <a:pt x="2168965" y="707944"/>
                      </a:cubicBezTo>
                      <a:lnTo>
                        <a:pt x="2168965" y="697692"/>
                      </a:lnTo>
                      <a:cubicBezTo>
                        <a:pt x="2168672" y="691940"/>
                        <a:pt x="2165653" y="686675"/>
                        <a:pt x="2160828" y="683535"/>
                      </a:cubicBezTo>
                      <a:lnTo>
                        <a:pt x="980456" y="1934"/>
                      </a:lnTo>
                      <a:cubicBezTo>
                        <a:pt x="975338" y="-645"/>
                        <a:pt x="969301" y="-645"/>
                        <a:pt x="964183" y="1934"/>
                      </a:cubicBezTo>
                      <a:lnTo>
                        <a:pt x="8137" y="553675"/>
                      </a:lnTo>
                      <a:cubicBezTo>
                        <a:pt x="3344" y="556881"/>
                        <a:pt x="325" y="562153"/>
                        <a:pt x="0" y="567914"/>
                      </a:cubicBezTo>
                      <a:lnTo>
                        <a:pt x="0" y="578573"/>
                      </a:lnTo>
                      <a:cubicBezTo>
                        <a:pt x="317" y="584317"/>
                        <a:pt x="3336" y="589565"/>
                        <a:pt x="8137" y="592731"/>
                      </a:cubicBezTo>
                      <a:lnTo>
                        <a:pt x="1188834" y="1274005"/>
                      </a:lnTo>
                      <a:cubicBezTo>
                        <a:pt x="1193976" y="1276617"/>
                        <a:pt x="1200046" y="1276617"/>
                        <a:pt x="1205188" y="1274005"/>
                      </a:cubicBezTo>
                      <a:close/>
                    </a:path>
                  </a:pathLst>
                </a:custGeom>
                <a:solidFill>
                  <a:srgbClr val="F5F5F5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id="{BF0EFCA2-DE23-4E74-A789-144745E6572E}"/>
                    </a:ext>
                  </a:extLst>
                </p:cNvPr>
                <p:cNvSpPr/>
                <p:nvPr/>
              </p:nvSpPr>
              <p:spPr>
                <a:xfrm>
                  <a:off x="4577581" y="3721118"/>
                  <a:ext cx="1196949" cy="720986"/>
                </a:xfrm>
                <a:custGeom>
                  <a:avLst/>
                  <a:gdLst>
                    <a:gd name="connsiteX0" fmla="*/ 6326 w 1196949"/>
                    <a:gd name="connsiteY0" fmla="*/ 0 h 720986"/>
                    <a:gd name="connsiteX1" fmla="*/ 4129 w 1196949"/>
                    <a:gd name="connsiteY1" fmla="*/ 2197 h 720986"/>
                    <a:gd name="connsiteX2" fmla="*/ 3153 w 1196949"/>
                    <a:gd name="connsiteY2" fmla="*/ 3499 h 720986"/>
                    <a:gd name="connsiteX3" fmla="*/ 793 w 1196949"/>
                    <a:gd name="connsiteY3" fmla="*/ 7892 h 720986"/>
                    <a:gd name="connsiteX4" fmla="*/ 61 w 1196949"/>
                    <a:gd name="connsiteY4" fmla="*/ 10903 h 720986"/>
                    <a:gd name="connsiteX5" fmla="*/ 61 w 1196949"/>
                    <a:gd name="connsiteY5" fmla="*/ 12937 h 720986"/>
                    <a:gd name="connsiteX6" fmla="*/ 61 w 1196949"/>
                    <a:gd name="connsiteY6" fmla="*/ 23515 h 720986"/>
                    <a:gd name="connsiteX7" fmla="*/ 8198 w 1196949"/>
                    <a:gd name="connsiteY7" fmla="*/ 37672 h 720986"/>
                    <a:gd name="connsiteX8" fmla="*/ 1188813 w 1196949"/>
                    <a:gd name="connsiteY8" fmla="*/ 719028 h 720986"/>
                    <a:gd name="connsiteX9" fmla="*/ 1196950 w 1196949"/>
                    <a:gd name="connsiteY9" fmla="*/ 720981 h 720986"/>
                    <a:gd name="connsiteX10" fmla="*/ 1196950 w 1196949"/>
                    <a:gd name="connsiteY10" fmla="*/ 691445 h 720986"/>
                    <a:gd name="connsiteX11" fmla="*/ 1188813 w 1196949"/>
                    <a:gd name="connsiteY11" fmla="*/ 689493 h 720986"/>
                    <a:gd name="connsiteX12" fmla="*/ 8035 w 1196949"/>
                    <a:gd name="connsiteY12" fmla="*/ 8218 h 720986"/>
                    <a:gd name="connsiteX13" fmla="*/ 6326 w 1196949"/>
                    <a:gd name="connsiteY13" fmla="*/ 0 h 720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6949" h="720986">
                      <a:moveTo>
                        <a:pt x="6326" y="0"/>
                      </a:moveTo>
                      <a:cubicBezTo>
                        <a:pt x="5513" y="651"/>
                        <a:pt x="4780" y="1383"/>
                        <a:pt x="4129" y="2197"/>
                      </a:cubicBezTo>
                      <a:lnTo>
                        <a:pt x="3153" y="3499"/>
                      </a:lnTo>
                      <a:cubicBezTo>
                        <a:pt x="2225" y="4882"/>
                        <a:pt x="1436" y="6355"/>
                        <a:pt x="793" y="7892"/>
                      </a:cubicBezTo>
                      <a:cubicBezTo>
                        <a:pt x="435" y="8861"/>
                        <a:pt x="191" y="9878"/>
                        <a:pt x="61" y="10903"/>
                      </a:cubicBezTo>
                      <a:cubicBezTo>
                        <a:pt x="-20" y="11578"/>
                        <a:pt x="-20" y="12262"/>
                        <a:pt x="61" y="12937"/>
                      </a:cubicBezTo>
                      <a:lnTo>
                        <a:pt x="61" y="23515"/>
                      </a:lnTo>
                      <a:cubicBezTo>
                        <a:pt x="321" y="29276"/>
                        <a:pt x="3356" y="34548"/>
                        <a:pt x="8198" y="37672"/>
                      </a:cubicBezTo>
                      <a:lnTo>
                        <a:pt x="1188813" y="719028"/>
                      </a:lnTo>
                      <a:cubicBezTo>
                        <a:pt x="1191311" y="720379"/>
                        <a:pt x="1194110" y="721055"/>
                        <a:pt x="1196950" y="720981"/>
                      </a:cubicBezTo>
                      <a:lnTo>
                        <a:pt x="1196950" y="691445"/>
                      </a:lnTo>
                      <a:cubicBezTo>
                        <a:pt x="1194118" y="691486"/>
                        <a:pt x="1191320" y="690819"/>
                        <a:pt x="1188813" y="689493"/>
                      </a:cubicBezTo>
                      <a:lnTo>
                        <a:pt x="8035" y="8218"/>
                      </a:lnTo>
                      <a:cubicBezTo>
                        <a:pt x="3967" y="5940"/>
                        <a:pt x="3967" y="2522"/>
                        <a:pt x="6326" y="0"/>
                      </a:cubicBezTo>
                      <a:close/>
                    </a:path>
                  </a:pathLst>
                </a:custGeom>
                <a:solidFill>
                  <a:srgbClr val="F0F0F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id="{29866AB2-D73D-DFB9-9661-8503BF4A1C1A}"/>
                    </a:ext>
                  </a:extLst>
                </p:cNvPr>
                <p:cNvSpPr/>
                <p:nvPr/>
              </p:nvSpPr>
              <p:spPr>
                <a:xfrm>
                  <a:off x="5774531" y="3850897"/>
                  <a:ext cx="971912" cy="591208"/>
                </a:xfrm>
                <a:custGeom>
                  <a:avLst/>
                  <a:gdLst>
                    <a:gd name="connsiteX0" fmla="*/ 965811 w 971912"/>
                    <a:gd name="connsiteY0" fmla="*/ 0 h 591208"/>
                    <a:gd name="connsiteX1" fmla="*/ 963776 w 971912"/>
                    <a:gd name="connsiteY1" fmla="*/ 8137 h 591208"/>
                    <a:gd name="connsiteX2" fmla="*/ 8137 w 971912"/>
                    <a:gd name="connsiteY2" fmla="*/ 559714 h 591208"/>
                    <a:gd name="connsiteX3" fmla="*/ 0 w 971912"/>
                    <a:gd name="connsiteY3" fmla="*/ 561667 h 591208"/>
                    <a:gd name="connsiteX4" fmla="*/ 0 w 971912"/>
                    <a:gd name="connsiteY4" fmla="*/ 591203 h 591208"/>
                    <a:gd name="connsiteX5" fmla="*/ 8137 w 971912"/>
                    <a:gd name="connsiteY5" fmla="*/ 589250 h 591208"/>
                    <a:gd name="connsiteX6" fmla="*/ 963776 w 971912"/>
                    <a:gd name="connsiteY6" fmla="*/ 37347 h 591208"/>
                    <a:gd name="connsiteX7" fmla="*/ 971913 w 971912"/>
                    <a:gd name="connsiteY7" fmla="*/ 23189 h 591208"/>
                    <a:gd name="connsiteX8" fmla="*/ 971913 w 971912"/>
                    <a:gd name="connsiteY8" fmla="*/ 12937 h 591208"/>
                    <a:gd name="connsiteX9" fmla="*/ 965811 w 971912"/>
                    <a:gd name="connsiteY9" fmla="*/ 0 h 59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71912" h="591208">
                      <a:moveTo>
                        <a:pt x="965811" y="0"/>
                      </a:moveTo>
                      <a:cubicBezTo>
                        <a:pt x="968170" y="2604"/>
                        <a:pt x="967519" y="5858"/>
                        <a:pt x="963776" y="8137"/>
                      </a:cubicBezTo>
                      <a:lnTo>
                        <a:pt x="8137" y="559714"/>
                      </a:lnTo>
                      <a:cubicBezTo>
                        <a:pt x="5639" y="561065"/>
                        <a:pt x="2840" y="561740"/>
                        <a:pt x="0" y="561667"/>
                      </a:cubicBezTo>
                      <a:lnTo>
                        <a:pt x="0" y="591203"/>
                      </a:lnTo>
                      <a:cubicBezTo>
                        <a:pt x="2840" y="591276"/>
                        <a:pt x="5639" y="590601"/>
                        <a:pt x="8137" y="589250"/>
                      </a:cubicBezTo>
                      <a:lnTo>
                        <a:pt x="963776" y="37347"/>
                      </a:lnTo>
                      <a:cubicBezTo>
                        <a:pt x="968626" y="34231"/>
                        <a:pt x="971661" y="28950"/>
                        <a:pt x="971913" y="23189"/>
                      </a:cubicBezTo>
                      <a:lnTo>
                        <a:pt x="971913" y="12937"/>
                      </a:lnTo>
                      <a:cubicBezTo>
                        <a:pt x="971726" y="7974"/>
                        <a:pt x="969521" y="3303"/>
                        <a:pt x="965811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779" name="Graphic 4">
                <a:extLst>
                  <a:ext uri="{FF2B5EF4-FFF2-40B4-BE49-F238E27FC236}">
                    <a16:creationId xmlns:a16="http://schemas.microsoft.com/office/drawing/2014/main" id="{44367DB4-92D4-14FA-3385-C0073F7B0C8B}"/>
                  </a:ext>
                </a:extLst>
              </p:cNvPr>
              <p:cNvGrpSpPr/>
              <p:nvPr/>
            </p:nvGrpSpPr>
            <p:grpSpPr>
              <a:xfrm>
                <a:off x="4770479" y="3239271"/>
                <a:ext cx="1799320" cy="1070934"/>
                <a:chOff x="4770479" y="3239271"/>
                <a:chExt cx="1799320" cy="1070934"/>
              </a:xfrm>
            </p:grpSpPr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id="{E7D9417B-0F1F-7AA8-98B2-857270F626AB}"/>
                    </a:ext>
                  </a:extLst>
                </p:cNvPr>
                <p:cNvSpPr/>
                <p:nvPr/>
              </p:nvSpPr>
              <p:spPr>
                <a:xfrm>
                  <a:off x="5387475" y="3239271"/>
                  <a:ext cx="218873" cy="126360"/>
                </a:xfrm>
                <a:custGeom>
                  <a:avLst/>
                  <a:gdLst>
                    <a:gd name="connsiteX0" fmla="*/ 204146 w 218873"/>
                    <a:gd name="connsiteY0" fmla="*/ 0 h 126360"/>
                    <a:gd name="connsiteX1" fmla="*/ 0 w 218873"/>
                    <a:gd name="connsiteY1" fmla="*/ 117899 h 126360"/>
                    <a:gd name="connsiteX2" fmla="*/ 14727 w 218873"/>
                    <a:gd name="connsiteY2" fmla="*/ 126361 h 126360"/>
                    <a:gd name="connsiteX3" fmla="*/ 218874 w 218873"/>
                    <a:gd name="connsiteY3" fmla="*/ 8462 h 126360"/>
                    <a:gd name="connsiteX4" fmla="*/ 204146 w 218873"/>
                    <a:gd name="connsiteY4" fmla="*/ 0 h 126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873" h="126360">
                      <a:moveTo>
                        <a:pt x="204146" y="0"/>
                      </a:moveTo>
                      <a:lnTo>
                        <a:pt x="0" y="117899"/>
                      </a:lnTo>
                      <a:lnTo>
                        <a:pt x="14727" y="126361"/>
                      </a:lnTo>
                      <a:lnTo>
                        <a:pt x="218874" y="8462"/>
                      </a:lnTo>
                      <a:lnTo>
                        <a:pt x="204146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1" name="Freeform: Shape 780">
                  <a:extLst>
                    <a:ext uri="{FF2B5EF4-FFF2-40B4-BE49-F238E27FC236}">
                      <a16:creationId xmlns:a16="http://schemas.microsoft.com/office/drawing/2014/main" id="{B6E3C88D-C17C-0831-EA3C-A655EDD6D290}"/>
                    </a:ext>
                  </a:extLst>
                </p:cNvPr>
                <p:cNvSpPr/>
                <p:nvPr/>
              </p:nvSpPr>
              <p:spPr>
                <a:xfrm>
                  <a:off x="5314815" y="3256276"/>
                  <a:ext cx="320987" cy="185350"/>
                </a:xfrm>
                <a:custGeom>
                  <a:avLst/>
                  <a:gdLst>
                    <a:gd name="connsiteX0" fmla="*/ 306260 w 320987"/>
                    <a:gd name="connsiteY0" fmla="*/ 0 h 185350"/>
                    <a:gd name="connsiteX1" fmla="*/ 0 w 320987"/>
                    <a:gd name="connsiteY1" fmla="*/ 176808 h 185350"/>
                    <a:gd name="connsiteX2" fmla="*/ 14727 w 320987"/>
                    <a:gd name="connsiteY2" fmla="*/ 185351 h 185350"/>
                    <a:gd name="connsiteX3" fmla="*/ 320988 w 320987"/>
                    <a:gd name="connsiteY3" fmla="*/ 8543 h 185350"/>
                    <a:gd name="connsiteX4" fmla="*/ 306260 w 320987"/>
                    <a:gd name="connsiteY4" fmla="*/ 0 h 185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987" h="185350">
                      <a:moveTo>
                        <a:pt x="306260" y="0"/>
                      </a:moveTo>
                      <a:lnTo>
                        <a:pt x="0" y="176808"/>
                      </a:lnTo>
                      <a:lnTo>
                        <a:pt x="14727" y="185351"/>
                      </a:lnTo>
                      <a:lnTo>
                        <a:pt x="320988" y="8543"/>
                      </a:lnTo>
                      <a:lnTo>
                        <a:pt x="306260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2" name="Freeform: Shape 781">
                  <a:extLst>
                    <a:ext uri="{FF2B5EF4-FFF2-40B4-BE49-F238E27FC236}">
                      <a16:creationId xmlns:a16="http://schemas.microsoft.com/office/drawing/2014/main" id="{0B91913A-90B9-E00C-3C2F-907B15A20B17}"/>
                    </a:ext>
                  </a:extLst>
                </p:cNvPr>
                <p:cNvSpPr/>
                <p:nvPr/>
              </p:nvSpPr>
              <p:spPr>
                <a:xfrm>
                  <a:off x="5378362" y="3273282"/>
                  <a:ext cx="286976" cy="165660"/>
                </a:xfrm>
                <a:custGeom>
                  <a:avLst/>
                  <a:gdLst>
                    <a:gd name="connsiteX0" fmla="*/ 272168 w 286976"/>
                    <a:gd name="connsiteY0" fmla="*/ 0 h 165660"/>
                    <a:gd name="connsiteX1" fmla="*/ 0 w 286976"/>
                    <a:gd name="connsiteY1" fmla="*/ 157199 h 165660"/>
                    <a:gd name="connsiteX2" fmla="*/ 14727 w 286976"/>
                    <a:gd name="connsiteY2" fmla="*/ 165660 h 165660"/>
                    <a:gd name="connsiteX3" fmla="*/ 286977 w 286976"/>
                    <a:gd name="connsiteY3" fmla="*/ 8543 h 165660"/>
                    <a:gd name="connsiteX4" fmla="*/ 272168 w 286976"/>
                    <a:gd name="connsiteY4" fmla="*/ 0 h 165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976" h="165660">
                      <a:moveTo>
                        <a:pt x="272168" y="0"/>
                      </a:moveTo>
                      <a:lnTo>
                        <a:pt x="0" y="157199"/>
                      </a:lnTo>
                      <a:lnTo>
                        <a:pt x="14727" y="165660"/>
                      </a:lnTo>
                      <a:lnTo>
                        <a:pt x="286977" y="8543"/>
                      </a:lnTo>
                      <a:lnTo>
                        <a:pt x="272168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3" name="Freeform: Shape 782">
                  <a:extLst>
                    <a:ext uri="{FF2B5EF4-FFF2-40B4-BE49-F238E27FC236}">
                      <a16:creationId xmlns:a16="http://schemas.microsoft.com/office/drawing/2014/main" id="{C337B536-AB2E-775C-338C-ABDB2CA107AC}"/>
                    </a:ext>
                  </a:extLst>
                </p:cNvPr>
                <p:cNvSpPr/>
                <p:nvPr/>
              </p:nvSpPr>
              <p:spPr>
                <a:xfrm>
                  <a:off x="5326613" y="3591422"/>
                  <a:ext cx="912922" cy="527168"/>
                </a:xfrm>
                <a:custGeom>
                  <a:avLst/>
                  <a:gdLst>
                    <a:gd name="connsiteX0" fmla="*/ 875006 w 912922"/>
                    <a:gd name="connsiteY0" fmla="*/ 0 h 527168"/>
                    <a:gd name="connsiteX1" fmla="*/ 0 w 912922"/>
                    <a:gd name="connsiteY1" fmla="*/ 505281 h 527168"/>
                    <a:gd name="connsiteX2" fmla="*/ 37835 w 912922"/>
                    <a:gd name="connsiteY2" fmla="*/ 527168 h 527168"/>
                    <a:gd name="connsiteX3" fmla="*/ 912923 w 912922"/>
                    <a:gd name="connsiteY3" fmla="*/ 21887 h 527168"/>
                    <a:gd name="connsiteX4" fmla="*/ 875006 w 912922"/>
                    <a:gd name="connsiteY4" fmla="*/ 0 h 527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2922" h="527168">
                      <a:moveTo>
                        <a:pt x="875006" y="0"/>
                      </a:moveTo>
                      <a:lnTo>
                        <a:pt x="0" y="505281"/>
                      </a:lnTo>
                      <a:lnTo>
                        <a:pt x="37835" y="527168"/>
                      </a:lnTo>
                      <a:lnTo>
                        <a:pt x="912923" y="21887"/>
                      </a:lnTo>
                      <a:lnTo>
                        <a:pt x="875006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4" name="Freeform: Shape 783">
                  <a:extLst>
                    <a:ext uri="{FF2B5EF4-FFF2-40B4-BE49-F238E27FC236}">
                      <a16:creationId xmlns:a16="http://schemas.microsoft.com/office/drawing/2014/main" id="{145A7195-FAAB-9AF1-24B2-ADF9244C1364}"/>
                    </a:ext>
                  </a:extLst>
                </p:cNvPr>
                <p:cNvSpPr/>
                <p:nvPr/>
              </p:nvSpPr>
              <p:spPr>
                <a:xfrm>
                  <a:off x="5326613" y="3591422"/>
                  <a:ext cx="912922" cy="527168"/>
                </a:xfrm>
                <a:custGeom>
                  <a:avLst/>
                  <a:gdLst>
                    <a:gd name="connsiteX0" fmla="*/ 875006 w 912922"/>
                    <a:gd name="connsiteY0" fmla="*/ 0 h 527168"/>
                    <a:gd name="connsiteX1" fmla="*/ 0 w 912922"/>
                    <a:gd name="connsiteY1" fmla="*/ 505281 h 527168"/>
                    <a:gd name="connsiteX2" fmla="*/ 37835 w 912922"/>
                    <a:gd name="connsiteY2" fmla="*/ 527168 h 527168"/>
                    <a:gd name="connsiteX3" fmla="*/ 912923 w 912922"/>
                    <a:gd name="connsiteY3" fmla="*/ 21887 h 527168"/>
                    <a:gd name="connsiteX4" fmla="*/ 875006 w 912922"/>
                    <a:gd name="connsiteY4" fmla="*/ 0 h 527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2922" h="527168">
                      <a:moveTo>
                        <a:pt x="875006" y="0"/>
                      </a:moveTo>
                      <a:lnTo>
                        <a:pt x="0" y="505281"/>
                      </a:lnTo>
                      <a:lnTo>
                        <a:pt x="37835" y="527168"/>
                      </a:lnTo>
                      <a:lnTo>
                        <a:pt x="912923" y="21887"/>
                      </a:lnTo>
                      <a:lnTo>
                        <a:pt x="875006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5" name="Freeform: Shape 784">
                  <a:extLst>
                    <a:ext uri="{FF2B5EF4-FFF2-40B4-BE49-F238E27FC236}">
                      <a16:creationId xmlns:a16="http://schemas.microsoft.com/office/drawing/2014/main" id="{EF69202F-7794-D506-B29A-F0E2DEFF00CC}"/>
                    </a:ext>
                  </a:extLst>
                </p:cNvPr>
                <p:cNvSpPr/>
                <p:nvPr/>
              </p:nvSpPr>
              <p:spPr>
                <a:xfrm>
                  <a:off x="5364448" y="3613309"/>
                  <a:ext cx="931962" cy="538233"/>
                </a:xfrm>
                <a:custGeom>
                  <a:avLst/>
                  <a:gdLst>
                    <a:gd name="connsiteX0" fmla="*/ 8950 w 931962"/>
                    <a:gd name="connsiteY0" fmla="*/ 504142 h 538233"/>
                    <a:gd name="connsiteX1" fmla="*/ 873216 w 931962"/>
                    <a:gd name="connsiteY1" fmla="*/ 5126 h 538233"/>
                    <a:gd name="connsiteX2" fmla="*/ 923338 w 931962"/>
                    <a:gd name="connsiteY2" fmla="*/ 34092 h 538233"/>
                    <a:gd name="connsiteX3" fmla="*/ 59071 w 931962"/>
                    <a:gd name="connsiteY3" fmla="*/ 533108 h 538233"/>
                    <a:gd name="connsiteX4" fmla="*/ 8950 w 931962"/>
                    <a:gd name="connsiteY4" fmla="*/ 504142 h 538233"/>
                    <a:gd name="connsiteX5" fmla="*/ 0 w 931962"/>
                    <a:gd name="connsiteY5" fmla="*/ 505199 h 538233"/>
                    <a:gd name="connsiteX6" fmla="*/ 56956 w 931962"/>
                    <a:gd name="connsiteY6" fmla="*/ 538234 h 538233"/>
                    <a:gd name="connsiteX7" fmla="*/ 931962 w 931962"/>
                    <a:gd name="connsiteY7" fmla="*/ 33034 h 538233"/>
                    <a:gd name="connsiteX8" fmla="*/ 875006 w 931962"/>
                    <a:gd name="connsiteY8" fmla="*/ 0 h 538233"/>
                    <a:gd name="connsiteX9" fmla="*/ 0 w 931962"/>
                    <a:gd name="connsiteY9" fmla="*/ 505199 h 538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1962" h="538233">
                      <a:moveTo>
                        <a:pt x="8950" y="504142"/>
                      </a:moveTo>
                      <a:lnTo>
                        <a:pt x="873216" y="5126"/>
                      </a:lnTo>
                      <a:lnTo>
                        <a:pt x="923338" y="34092"/>
                      </a:lnTo>
                      <a:lnTo>
                        <a:pt x="59071" y="533108"/>
                      </a:lnTo>
                      <a:lnTo>
                        <a:pt x="8950" y="504142"/>
                      </a:lnTo>
                      <a:moveTo>
                        <a:pt x="0" y="505199"/>
                      </a:moveTo>
                      <a:lnTo>
                        <a:pt x="56956" y="538234"/>
                      </a:lnTo>
                      <a:lnTo>
                        <a:pt x="931962" y="33034"/>
                      </a:lnTo>
                      <a:lnTo>
                        <a:pt x="875006" y="0"/>
                      </a:lnTo>
                      <a:lnTo>
                        <a:pt x="0" y="505199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6" name="Freeform: Shape 785">
                  <a:extLst>
                    <a:ext uri="{FF2B5EF4-FFF2-40B4-BE49-F238E27FC236}">
                      <a16:creationId xmlns:a16="http://schemas.microsoft.com/office/drawing/2014/main" id="{EB53583C-B5D1-0B41-3DCE-6222BA78D19E}"/>
                    </a:ext>
                  </a:extLst>
                </p:cNvPr>
                <p:cNvSpPr/>
                <p:nvPr/>
              </p:nvSpPr>
              <p:spPr>
                <a:xfrm>
                  <a:off x="5948816" y="3780597"/>
                  <a:ext cx="56793" cy="34905"/>
                </a:xfrm>
                <a:custGeom>
                  <a:avLst/>
                  <a:gdLst>
                    <a:gd name="connsiteX0" fmla="*/ 53213 w 56793"/>
                    <a:gd name="connsiteY0" fmla="*/ 34906 h 34905"/>
                    <a:gd name="connsiteX1" fmla="*/ 56793 w 56793"/>
                    <a:gd name="connsiteY1" fmla="*/ 30756 h 34905"/>
                    <a:gd name="connsiteX2" fmla="*/ 3580 w 56793"/>
                    <a:gd name="connsiteY2" fmla="*/ 0 h 34905"/>
                    <a:gd name="connsiteX3" fmla="*/ 0 w 56793"/>
                    <a:gd name="connsiteY3" fmla="*/ 4150 h 34905"/>
                    <a:gd name="connsiteX4" fmla="*/ 53213 w 56793"/>
                    <a:gd name="connsiteY4" fmla="*/ 34906 h 34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793" h="34905">
                      <a:moveTo>
                        <a:pt x="53213" y="34906"/>
                      </a:moveTo>
                      <a:lnTo>
                        <a:pt x="56793" y="30756"/>
                      </a:lnTo>
                      <a:lnTo>
                        <a:pt x="3580" y="0"/>
                      </a:lnTo>
                      <a:lnTo>
                        <a:pt x="0" y="4150"/>
                      </a:lnTo>
                      <a:lnTo>
                        <a:pt x="53213" y="34906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7" name="Freeform: Shape 786">
                  <a:extLst>
                    <a:ext uri="{FF2B5EF4-FFF2-40B4-BE49-F238E27FC236}">
                      <a16:creationId xmlns:a16="http://schemas.microsoft.com/office/drawing/2014/main" id="{617C05F6-0BED-679F-0741-7F0C808CD671}"/>
                    </a:ext>
                  </a:extLst>
                </p:cNvPr>
                <p:cNvSpPr/>
                <p:nvPr/>
              </p:nvSpPr>
              <p:spPr>
                <a:xfrm>
                  <a:off x="5659968" y="3947071"/>
                  <a:ext cx="57118" cy="34987"/>
                </a:xfrm>
                <a:custGeom>
                  <a:avLst/>
                  <a:gdLst>
                    <a:gd name="connsiteX0" fmla="*/ 53457 w 57118"/>
                    <a:gd name="connsiteY0" fmla="*/ 34987 h 34987"/>
                    <a:gd name="connsiteX1" fmla="*/ 57119 w 57118"/>
                    <a:gd name="connsiteY1" fmla="*/ 30837 h 34987"/>
                    <a:gd name="connsiteX2" fmla="*/ 3580 w 57118"/>
                    <a:gd name="connsiteY2" fmla="*/ 0 h 34987"/>
                    <a:gd name="connsiteX3" fmla="*/ 0 w 57118"/>
                    <a:gd name="connsiteY3" fmla="*/ 4068 h 34987"/>
                    <a:gd name="connsiteX4" fmla="*/ 53457 w 57118"/>
                    <a:gd name="connsiteY4" fmla="*/ 34987 h 34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18" h="34987">
                      <a:moveTo>
                        <a:pt x="53457" y="34987"/>
                      </a:moveTo>
                      <a:lnTo>
                        <a:pt x="57119" y="30837"/>
                      </a:lnTo>
                      <a:lnTo>
                        <a:pt x="3580" y="0"/>
                      </a:lnTo>
                      <a:lnTo>
                        <a:pt x="0" y="4068"/>
                      </a:lnTo>
                      <a:lnTo>
                        <a:pt x="53457" y="34987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8" name="Freeform: Shape 787">
                  <a:extLst>
                    <a:ext uri="{FF2B5EF4-FFF2-40B4-BE49-F238E27FC236}">
                      <a16:creationId xmlns:a16="http://schemas.microsoft.com/office/drawing/2014/main" id="{66FCC38B-1B4A-5911-BC04-B4657F720387}"/>
                    </a:ext>
                  </a:extLst>
                </p:cNvPr>
                <p:cNvSpPr/>
                <p:nvPr/>
              </p:nvSpPr>
              <p:spPr>
                <a:xfrm>
                  <a:off x="5418150" y="3644879"/>
                  <a:ext cx="931962" cy="537745"/>
                </a:xfrm>
                <a:custGeom>
                  <a:avLst/>
                  <a:gdLst>
                    <a:gd name="connsiteX0" fmla="*/ 8869 w 931962"/>
                    <a:gd name="connsiteY0" fmla="*/ 503735 h 537745"/>
                    <a:gd name="connsiteX1" fmla="*/ 873135 w 931962"/>
                    <a:gd name="connsiteY1" fmla="*/ 4719 h 537745"/>
                    <a:gd name="connsiteX2" fmla="*/ 923256 w 931962"/>
                    <a:gd name="connsiteY2" fmla="*/ 33685 h 537745"/>
                    <a:gd name="connsiteX3" fmla="*/ 58990 w 931962"/>
                    <a:gd name="connsiteY3" fmla="*/ 532457 h 537745"/>
                    <a:gd name="connsiteX4" fmla="*/ 8869 w 931962"/>
                    <a:gd name="connsiteY4" fmla="*/ 503735 h 537745"/>
                    <a:gd name="connsiteX5" fmla="*/ 0 w 931962"/>
                    <a:gd name="connsiteY5" fmla="*/ 504793 h 537745"/>
                    <a:gd name="connsiteX6" fmla="*/ 56956 w 931962"/>
                    <a:gd name="connsiteY6" fmla="*/ 537746 h 537745"/>
                    <a:gd name="connsiteX7" fmla="*/ 931962 w 931962"/>
                    <a:gd name="connsiteY7" fmla="*/ 32546 h 537745"/>
                    <a:gd name="connsiteX8" fmla="*/ 875006 w 931962"/>
                    <a:gd name="connsiteY8" fmla="*/ 0 h 537745"/>
                    <a:gd name="connsiteX9" fmla="*/ 0 w 931962"/>
                    <a:gd name="connsiteY9" fmla="*/ 504630 h 537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1962" h="537745">
                      <a:moveTo>
                        <a:pt x="8869" y="503735"/>
                      </a:moveTo>
                      <a:lnTo>
                        <a:pt x="873135" y="4719"/>
                      </a:lnTo>
                      <a:lnTo>
                        <a:pt x="923256" y="33685"/>
                      </a:lnTo>
                      <a:lnTo>
                        <a:pt x="58990" y="532457"/>
                      </a:lnTo>
                      <a:lnTo>
                        <a:pt x="8869" y="503735"/>
                      </a:lnTo>
                      <a:moveTo>
                        <a:pt x="0" y="504793"/>
                      </a:moveTo>
                      <a:lnTo>
                        <a:pt x="56956" y="537746"/>
                      </a:lnTo>
                      <a:lnTo>
                        <a:pt x="931962" y="32546"/>
                      </a:lnTo>
                      <a:lnTo>
                        <a:pt x="875006" y="0"/>
                      </a:lnTo>
                      <a:lnTo>
                        <a:pt x="0" y="50463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9" name="Freeform: Shape 788">
                  <a:extLst>
                    <a:ext uri="{FF2B5EF4-FFF2-40B4-BE49-F238E27FC236}">
                      <a16:creationId xmlns:a16="http://schemas.microsoft.com/office/drawing/2014/main" id="{5F4EB5D6-10CD-110E-BEC0-4A2FCC242674}"/>
                    </a:ext>
                  </a:extLst>
                </p:cNvPr>
                <p:cNvSpPr/>
                <p:nvPr/>
              </p:nvSpPr>
              <p:spPr>
                <a:xfrm>
                  <a:off x="6002436" y="3811597"/>
                  <a:ext cx="56874" cy="34824"/>
                </a:xfrm>
                <a:custGeom>
                  <a:avLst/>
                  <a:gdLst>
                    <a:gd name="connsiteX0" fmla="*/ 53213 w 56874"/>
                    <a:gd name="connsiteY0" fmla="*/ 34824 h 34824"/>
                    <a:gd name="connsiteX1" fmla="*/ 56875 w 56874"/>
                    <a:gd name="connsiteY1" fmla="*/ 30675 h 34824"/>
                    <a:gd name="connsiteX2" fmla="*/ 3580 w 56874"/>
                    <a:gd name="connsiteY2" fmla="*/ 0 h 34824"/>
                    <a:gd name="connsiteX3" fmla="*/ 0 w 56874"/>
                    <a:gd name="connsiteY3" fmla="*/ 4068 h 34824"/>
                    <a:gd name="connsiteX4" fmla="*/ 53213 w 56874"/>
                    <a:gd name="connsiteY4" fmla="*/ 34824 h 34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874" h="34824">
                      <a:moveTo>
                        <a:pt x="53213" y="34824"/>
                      </a:moveTo>
                      <a:lnTo>
                        <a:pt x="56875" y="30675"/>
                      </a:lnTo>
                      <a:lnTo>
                        <a:pt x="3580" y="0"/>
                      </a:lnTo>
                      <a:lnTo>
                        <a:pt x="0" y="4068"/>
                      </a:lnTo>
                      <a:lnTo>
                        <a:pt x="53213" y="3482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0" name="Freeform: Shape 789">
                  <a:extLst>
                    <a:ext uri="{FF2B5EF4-FFF2-40B4-BE49-F238E27FC236}">
                      <a16:creationId xmlns:a16="http://schemas.microsoft.com/office/drawing/2014/main" id="{A5385E01-985B-1F51-C2B1-C87C548C24BB}"/>
                    </a:ext>
                  </a:extLst>
                </p:cNvPr>
                <p:cNvSpPr/>
                <p:nvPr/>
              </p:nvSpPr>
              <p:spPr>
                <a:xfrm>
                  <a:off x="5713588" y="3977990"/>
                  <a:ext cx="57118" cy="35068"/>
                </a:xfrm>
                <a:custGeom>
                  <a:avLst/>
                  <a:gdLst>
                    <a:gd name="connsiteX0" fmla="*/ 53457 w 57118"/>
                    <a:gd name="connsiteY0" fmla="*/ 35069 h 35068"/>
                    <a:gd name="connsiteX1" fmla="*/ 57119 w 57118"/>
                    <a:gd name="connsiteY1" fmla="*/ 30919 h 35068"/>
                    <a:gd name="connsiteX2" fmla="*/ 3580 w 57118"/>
                    <a:gd name="connsiteY2" fmla="*/ 0 h 35068"/>
                    <a:gd name="connsiteX3" fmla="*/ 0 w 57118"/>
                    <a:gd name="connsiteY3" fmla="*/ 4150 h 35068"/>
                    <a:gd name="connsiteX4" fmla="*/ 53457 w 57118"/>
                    <a:gd name="connsiteY4" fmla="*/ 35069 h 35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18" h="35068">
                      <a:moveTo>
                        <a:pt x="53457" y="35069"/>
                      </a:moveTo>
                      <a:lnTo>
                        <a:pt x="57119" y="30919"/>
                      </a:lnTo>
                      <a:lnTo>
                        <a:pt x="3580" y="0"/>
                      </a:lnTo>
                      <a:lnTo>
                        <a:pt x="0" y="4150"/>
                      </a:lnTo>
                      <a:lnTo>
                        <a:pt x="53457" y="35069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1" name="Freeform: Shape 790">
                  <a:extLst>
                    <a:ext uri="{FF2B5EF4-FFF2-40B4-BE49-F238E27FC236}">
                      <a16:creationId xmlns:a16="http://schemas.microsoft.com/office/drawing/2014/main" id="{66229423-1E35-5C34-9EC1-679EC9193AA4}"/>
                    </a:ext>
                  </a:extLst>
                </p:cNvPr>
                <p:cNvSpPr/>
                <p:nvPr/>
              </p:nvSpPr>
              <p:spPr>
                <a:xfrm>
                  <a:off x="5471770" y="3675228"/>
                  <a:ext cx="932369" cy="538233"/>
                </a:xfrm>
                <a:custGeom>
                  <a:avLst/>
                  <a:gdLst>
                    <a:gd name="connsiteX0" fmla="*/ 8869 w 932369"/>
                    <a:gd name="connsiteY0" fmla="*/ 504142 h 538233"/>
                    <a:gd name="connsiteX1" fmla="*/ 873135 w 932369"/>
                    <a:gd name="connsiteY1" fmla="*/ 5207 h 538233"/>
                    <a:gd name="connsiteX2" fmla="*/ 923256 w 932369"/>
                    <a:gd name="connsiteY2" fmla="*/ 34092 h 538233"/>
                    <a:gd name="connsiteX3" fmla="*/ 58990 w 932369"/>
                    <a:gd name="connsiteY3" fmla="*/ 533108 h 538233"/>
                    <a:gd name="connsiteX4" fmla="*/ 8869 w 932369"/>
                    <a:gd name="connsiteY4" fmla="*/ 504142 h 538233"/>
                    <a:gd name="connsiteX5" fmla="*/ 0 w 932369"/>
                    <a:gd name="connsiteY5" fmla="*/ 505281 h 538233"/>
                    <a:gd name="connsiteX6" fmla="*/ 56956 w 932369"/>
                    <a:gd name="connsiteY6" fmla="*/ 538234 h 538233"/>
                    <a:gd name="connsiteX7" fmla="*/ 932369 w 932369"/>
                    <a:gd name="connsiteY7" fmla="*/ 33034 h 538233"/>
                    <a:gd name="connsiteX8" fmla="*/ 875413 w 932369"/>
                    <a:gd name="connsiteY8" fmla="*/ 0 h 538233"/>
                    <a:gd name="connsiteX9" fmla="*/ 407 w 932369"/>
                    <a:gd name="connsiteY9" fmla="*/ 505281 h 538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2369" h="538233">
                      <a:moveTo>
                        <a:pt x="8869" y="504142"/>
                      </a:moveTo>
                      <a:lnTo>
                        <a:pt x="873135" y="5207"/>
                      </a:lnTo>
                      <a:lnTo>
                        <a:pt x="923256" y="34092"/>
                      </a:lnTo>
                      <a:lnTo>
                        <a:pt x="58990" y="533108"/>
                      </a:lnTo>
                      <a:lnTo>
                        <a:pt x="8869" y="504142"/>
                      </a:lnTo>
                      <a:moveTo>
                        <a:pt x="0" y="505281"/>
                      </a:moveTo>
                      <a:lnTo>
                        <a:pt x="56956" y="538234"/>
                      </a:lnTo>
                      <a:lnTo>
                        <a:pt x="932369" y="33034"/>
                      </a:lnTo>
                      <a:lnTo>
                        <a:pt x="875413" y="0"/>
                      </a:lnTo>
                      <a:lnTo>
                        <a:pt x="407" y="505281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2" name="Freeform: Shape 791">
                  <a:extLst>
                    <a:ext uri="{FF2B5EF4-FFF2-40B4-BE49-F238E27FC236}">
                      <a16:creationId xmlns:a16="http://schemas.microsoft.com/office/drawing/2014/main" id="{A40E8B7F-5B92-40AB-EA16-FB93677F4FC8}"/>
                    </a:ext>
                  </a:extLst>
                </p:cNvPr>
                <p:cNvSpPr/>
                <p:nvPr/>
              </p:nvSpPr>
              <p:spPr>
                <a:xfrm>
                  <a:off x="6056056" y="3842516"/>
                  <a:ext cx="56874" cy="34905"/>
                </a:xfrm>
                <a:custGeom>
                  <a:avLst/>
                  <a:gdLst>
                    <a:gd name="connsiteX0" fmla="*/ 53213 w 56874"/>
                    <a:gd name="connsiteY0" fmla="*/ 34906 h 34905"/>
                    <a:gd name="connsiteX1" fmla="*/ 56875 w 56874"/>
                    <a:gd name="connsiteY1" fmla="*/ 30756 h 34905"/>
                    <a:gd name="connsiteX2" fmla="*/ 3662 w 56874"/>
                    <a:gd name="connsiteY2" fmla="*/ 0 h 34905"/>
                    <a:gd name="connsiteX3" fmla="*/ 0 w 56874"/>
                    <a:gd name="connsiteY3" fmla="*/ 4150 h 34905"/>
                    <a:gd name="connsiteX4" fmla="*/ 53213 w 56874"/>
                    <a:gd name="connsiteY4" fmla="*/ 34906 h 34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874" h="34905">
                      <a:moveTo>
                        <a:pt x="53213" y="34906"/>
                      </a:moveTo>
                      <a:lnTo>
                        <a:pt x="56875" y="30756"/>
                      </a:lnTo>
                      <a:lnTo>
                        <a:pt x="3662" y="0"/>
                      </a:lnTo>
                      <a:lnTo>
                        <a:pt x="0" y="4150"/>
                      </a:lnTo>
                      <a:lnTo>
                        <a:pt x="53213" y="34906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3" name="Freeform: Shape 792">
                  <a:extLst>
                    <a:ext uri="{FF2B5EF4-FFF2-40B4-BE49-F238E27FC236}">
                      <a16:creationId xmlns:a16="http://schemas.microsoft.com/office/drawing/2014/main" id="{9D2AA861-B67F-981C-E67E-15546E7EA076}"/>
                    </a:ext>
                  </a:extLst>
                </p:cNvPr>
                <p:cNvSpPr/>
                <p:nvPr/>
              </p:nvSpPr>
              <p:spPr>
                <a:xfrm>
                  <a:off x="5767208" y="4008990"/>
                  <a:ext cx="57118" cy="34987"/>
                </a:xfrm>
                <a:custGeom>
                  <a:avLst/>
                  <a:gdLst>
                    <a:gd name="connsiteX0" fmla="*/ 53538 w 57118"/>
                    <a:gd name="connsiteY0" fmla="*/ 34987 h 34987"/>
                    <a:gd name="connsiteX1" fmla="*/ 57119 w 57118"/>
                    <a:gd name="connsiteY1" fmla="*/ 30838 h 34987"/>
                    <a:gd name="connsiteX2" fmla="*/ 3580 w 57118"/>
                    <a:gd name="connsiteY2" fmla="*/ 0 h 34987"/>
                    <a:gd name="connsiteX3" fmla="*/ 0 w 57118"/>
                    <a:gd name="connsiteY3" fmla="*/ 4150 h 34987"/>
                    <a:gd name="connsiteX4" fmla="*/ 53538 w 57118"/>
                    <a:gd name="connsiteY4" fmla="*/ 34987 h 34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18" h="34987">
                      <a:moveTo>
                        <a:pt x="53538" y="34987"/>
                      </a:moveTo>
                      <a:lnTo>
                        <a:pt x="57119" y="30838"/>
                      </a:lnTo>
                      <a:lnTo>
                        <a:pt x="3580" y="0"/>
                      </a:lnTo>
                      <a:lnTo>
                        <a:pt x="0" y="4150"/>
                      </a:lnTo>
                      <a:lnTo>
                        <a:pt x="53538" y="34987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4" name="Freeform: Shape 793">
                  <a:extLst>
                    <a:ext uri="{FF2B5EF4-FFF2-40B4-BE49-F238E27FC236}">
                      <a16:creationId xmlns:a16="http://schemas.microsoft.com/office/drawing/2014/main" id="{AC80F17F-5DEB-8CBD-CEE1-495DB9A465AA}"/>
                    </a:ext>
                  </a:extLst>
                </p:cNvPr>
                <p:cNvSpPr/>
                <p:nvPr/>
              </p:nvSpPr>
              <p:spPr>
                <a:xfrm>
                  <a:off x="5525390" y="3706228"/>
                  <a:ext cx="932043" cy="538233"/>
                </a:xfrm>
                <a:custGeom>
                  <a:avLst/>
                  <a:gdLst>
                    <a:gd name="connsiteX0" fmla="*/ 8869 w 932043"/>
                    <a:gd name="connsiteY0" fmla="*/ 504142 h 538233"/>
                    <a:gd name="connsiteX1" fmla="*/ 873135 w 932043"/>
                    <a:gd name="connsiteY1" fmla="*/ 5126 h 538233"/>
                    <a:gd name="connsiteX2" fmla="*/ 923256 w 932043"/>
                    <a:gd name="connsiteY2" fmla="*/ 34092 h 538233"/>
                    <a:gd name="connsiteX3" fmla="*/ 58990 w 932043"/>
                    <a:gd name="connsiteY3" fmla="*/ 533027 h 538233"/>
                    <a:gd name="connsiteX4" fmla="*/ 8869 w 932043"/>
                    <a:gd name="connsiteY4" fmla="*/ 504142 h 538233"/>
                    <a:gd name="connsiteX5" fmla="*/ 0 w 932043"/>
                    <a:gd name="connsiteY5" fmla="*/ 505199 h 538233"/>
                    <a:gd name="connsiteX6" fmla="*/ 56956 w 932043"/>
                    <a:gd name="connsiteY6" fmla="*/ 538234 h 538233"/>
                    <a:gd name="connsiteX7" fmla="*/ 932044 w 932043"/>
                    <a:gd name="connsiteY7" fmla="*/ 32953 h 538233"/>
                    <a:gd name="connsiteX8" fmla="*/ 875088 w 932043"/>
                    <a:gd name="connsiteY8" fmla="*/ 0 h 538233"/>
                    <a:gd name="connsiteX9" fmla="*/ 0 w 932043"/>
                    <a:gd name="connsiteY9" fmla="*/ 505199 h 538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2043" h="538233">
                      <a:moveTo>
                        <a:pt x="8869" y="504142"/>
                      </a:moveTo>
                      <a:lnTo>
                        <a:pt x="873135" y="5126"/>
                      </a:lnTo>
                      <a:lnTo>
                        <a:pt x="923256" y="34092"/>
                      </a:lnTo>
                      <a:lnTo>
                        <a:pt x="58990" y="533027"/>
                      </a:lnTo>
                      <a:lnTo>
                        <a:pt x="8869" y="504142"/>
                      </a:lnTo>
                      <a:moveTo>
                        <a:pt x="0" y="505199"/>
                      </a:moveTo>
                      <a:lnTo>
                        <a:pt x="56956" y="538234"/>
                      </a:lnTo>
                      <a:lnTo>
                        <a:pt x="932044" y="32953"/>
                      </a:lnTo>
                      <a:lnTo>
                        <a:pt x="875088" y="0"/>
                      </a:lnTo>
                      <a:lnTo>
                        <a:pt x="0" y="505199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5" name="Freeform: Shape 794">
                  <a:extLst>
                    <a:ext uri="{FF2B5EF4-FFF2-40B4-BE49-F238E27FC236}">
                      <a16:creationId xmlns:a16="http://schemas.microsoft.com/office/drawing/2014/main" id="{E7E41F05-75C0-6FF8-F8C2-D817CD3D94AD}"/>
                    </a:ext>
                  </a:extLst>
                </p:cNvPr>
                <p:cNvSpPr/>
                <p:nvPr/>
              </p:nvSpPr>
              <p:spPr>
                <a:xfrm>
                  <a:off x="6109676" y="3873516"/>
                  <a:ext cx="56874" cy="34824"/>
                </a:xfrm>
                <a:custGeom>
                  <a:avLst/>
                  <a:gdLst>
                    <a:gd name="connsiteX0" fmla="*/ 53213 w 56874"/>
                    <a:gd name="connsiteY0" fmla="*/ 34824 h 34824"/>
                    <a:gd name="connsiteX1" fmla="*/ 56875 w 56874"/>
                    <a:gd name="connsiteY1" fmla="*/ 30675 h 34824"/>
                    <a:gd name="connsiteX2" fmla="*/ 3662 w 56874"/>
                    <a:gd name="connsiteY2" fmla="*/ 0 h 34824"/>
                    <a:gd name="connsiteX3" fmla="*/ 0 w 56874"/>
                    <a:gd name="connsiteY3" fmla="*/ 4068 h 34824"/>
                    <a:gd name="connsiteX4" fmla="*/ 53213 w 56874"/>
                    <a:gd name="connsiteY4" fmla="*/ 34824 h 34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874" h="34824">
                      <a:moveTo>
                        <a:pt x="53213" y="34824"/>
                      </a:moveTo>
                      <a:lnTo>
                        <a:pt x="56875" y="30675"/>
                      </a:lnTo>
                      <a:lnTo>
                        <a:pt x="3662" y="0"/>
                      </a:lnTo>
                      <a:lnTo>
                        <a:pt x="0" y="4068"/>
                      </a:lnTo>
                      <a:lnTo>
                        <a:pt x="53213" y="3482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6" name="Freeform: Shape 795">
                  <a:extLst>
                    <a:ext uri="{FF2B5EF4-FFF2-40B4-BE49-F238E27FC236}">
                      <a16:creationId xmlns:a16="http://schemas.microsoft.com/office/drawing/2014/main" id="{92851531-3807-BB22-B244-FE7AB03E2E1D}"/>
                    </a:ext>
                  </a:extLst>
                </p:cNvPr>
                <p:cNvSpPr/>
                <p:nvPr/>
              </p:nvSpPr>
              <p:spPr>
                <a:xfrm>
                  <a:off x="5820828" y="4039909"/>
                  <a:ext cx="57118" cy="35068"/>
                </a:xfrm>
                <a:custGeom>
                  <a:avLst/>
                  <a:gdLst>
                    <a:gd name="connsiteX0" fmla="*/ 53539 w 57118"/>
                    <a:gd name="connsiteY0" fmla="*/ 35069 h 35068"/>
                    <a:gd name="connsiteX1" fmla="*/ 57119 w 57118"/>
                    <a:gd name="connsiteY1" fmla="*/ 30919 h 35068"/>
                    <a:gd name="connsiteX2" fmla="*/ 3580 w 57118"/>
                    <a:gd name="connsiteY2" fmla="*/ 0 h 35068"/>
                    <a:gd name="connsiteX3" fmla="*/ 0 w 57118"/>
                    <a:gd name="connsiteY3" fmla="*/ 4149 h 35068"/>
                    <a:gd name="connsiteX4" fmla="*/ 53539 w 57118"/>
                    <a:gd name="connsiteY4" fmla="*/ 35069 h 35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18" h="35068">
                      <a:moveTo>
                        <a:pt x="53539" y="35069"/>
                      </a:moveTo>
                      <a:lnTo>
                        <a:pt x="57119" y="30919"/>
                      </a:lnTo>
                      <a:lnTo>
                        <a:pt x="3580" y="0"/>
                      </a:lnTo>
                      <a:lnTo>
                        <a:pt x="0" y="4149"/>
                      </a:lnTo>
                      <a:lnTo>
                        <a:pt x="53539" y="35069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7" name="Freeform: Shape 796">
                  <a:extLst>
                    <a:ext uri="{FF2B5EF4-FFF2-40B4-BE49-F238E27FC236}">
                      <a16:creationId xmlns:a16="http://schemas.microsoft.com/office/drawing/2014/main" id="{C5DE435E-FA6A-013A-19EF-A0B9B67CE52D}"/>
                    </a:ext>
                  </a:extLst>
                </p:cNvPr>
                <p:cNvSpPr/>
                <p:nvPr/>
              </p:nvSpPr>
              <p:spPr>
                <a:xfrm>
                  <a:off x="5621157" y="4094343"/>
                  <a:ext cx="373712" cy="215863"/>
                </a:xfrm>
                <a:custGeom>
                  <a:avLst/>
                  <a:gdLst>
                    <a:gd name="connsiteX0" fmla="*/ 10008 w 373712"/>
                    <a:gd name="connsiteY0" fmla="*/ 172089 h 215863"/>
                    <a:gd name="connsiteX1" fmla="*/ 297229 w 373712"/>
                    <a:gd name="connsiteY1" fmla="*/ 6184 h 215863"/>
                    <a:gd name="connsiteX2" fmla="*/ 363704 w 373712"/>
                    <a:gd name="connsiteY2" fmla="*/ 44588 h 215863"/>
                    <a:gd name="connsiteX3" fmla="*/ 76728 w 373712"/>
                    <a:gd name="connsiteY3" fmla="*/ 210493 h 215863"/>
                    <a:gd name="connsiteX4" fmla="*/ 10008 w 373712"/>
                    <a:gd name="connsiteY4" fmla="*/ 172089 h 215863"/>
                    <a:gd name="connsiteX5" fmla="*/ 0 w 373712"/>
                    <a:gd name="connsiteY5" fmla="*/ 172089 h 215863"/>
                    <a:gd name="connsiteX6" fmla="*/ 75751 w 373712"/>
                    <a:gd name="connsiteY6" fmla="*/ 215863 h 215863"/>
                    <a:gd name="connsiteX7" fmla="*/ 373713 w 373712"/>
                    <a:gd name="connsiteY7" fmla="*/ 43775 h 215863"/>
                    <a:gd name="connsiteX8" fmla="*/ 297961 w 373712"/>
                    <a:gd name="connsiteY8" fmla="*/ 0 h 215863"/>
                    <a:gd name="connsiteX9" fmla="*/ 244 w 373712"/>
                    <a:gd name="connsiteY9" fmla="*/ 172495 h 21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3712" h="215863">
                      <a:moveTo>
                        <a:pt x="10008" y="172089"/>
                      </a:moveTo>
                      <a:lnTo>
                        <a:pt x="297229" y="6184"/>
                      </a:lnTo>
                      <a:lnTo>
                        <a:pt x="363704" y="44588"/>
                      </a:lnTo>
                      <a:lnTo>
                        <a:pt x="76728" y="210493"/>
                      </a:lnTo>
                      <a:lnTo>
                        <a:pt x="10008" y="172089"/>
                      </a:lnTo>
                      <a:moveTo>
                        <a:pt x="0" y="172089"/>
                      </a:moveTo>
                      <a:lnTo>
                        <a:pt x="75751" y="215863"/>
                      </a:lnTo>
                      <a:lnTo>
                        <a:pt x="373713" y="43775"/>
                      </a:lnTo>
                      <a:lnTo>
                        <a:pt x="297961" y="0"/>
                      </a:lnTo>
                      <a:lnTo>
                        <a:pt x="244" y="172495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8" name="Freeform: Shape 797">
                  <a:extLst>
                    <a:ext uri="{FF2B5EF4-FFF2-40B4-BE49-F238E27FC236}">
                      <a16:creationId xmlns:a16="http://schemas.microsoft.com/office/drawing/2014/main" id="{CDE4798F-8A1D-DEBC-1F88-39F1A6575A0E}"/>
                    </a:ext>
                  </a:extLst>
                </p:cNvPr>
                <p:cNvSpPr/>
                <p:nvPr/>
              </p:nvSpPr>
              <p:spPr>
                <a:xfrm>
                  <a:off x="6095844" y="3785560"/>
                  <a:ext cx="473954" cy="273713"/>
                </a:xfrm>
                <a:custGeom>
                  <a:avLst/>
                  <a:gdLst>
                    <a:gd name="connsiteX0" fmla="*/ 442060 w 473954"/>
                    <a:gd name="connsiteY0" fmla="*/ 0 h 273713"/>
                    <a:gd name="connsiteX1" fmla="*/ 0 w 473954"/>
                    <a:gd name="connsiteY1" fmla="*/ 255244 h 273713"/>
                    <a:gd name="connsiteX2" fmla="*/ 31895 w 473954"/>
                    <a:gd name="connsiteY2" fmla="*/ 273714 h 273713"/>
                    <a:gd name="connsiteX3" fmla="*/ 473955 w 473954"/>
                    <a:gd name="connsiteY3" fmla="*/ 18470 h 273713"/>
                    <a:gd name="connsiteX4" fmla="*/ 442060 w 473954"/>
                    <a:gd name="connsiteY4" fmla="*/ 0 h 27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3954" h="273713">
                      <a:moveTo>
                        <a:pt x="442060" y="0"/>
                      </a:moveTo>
                      <a:lnTo>
                        <a:pt x="0" y="255244"/>
                      </a:lnTo>
                      <a:lnTo>
                        <a:pt x="31895" y="273714"/>
                      </a:lnTo>
                      <a:lnTo>
                        <a:pt x="473955" y="18470"/>
                      </a:lnTo>
                      <a:lnTo>
                        <a:pt x="442060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id="{631D34FB-EAAD-C51E-BCE4-D93DC122D9E6}"/>
                    </a:ext>
                  </a:extLst>
                </p:cNvPr>
                <p:cNvSpPr/>
                <p:nvPr/>
              </p:nvSpPr>
              <p:spPr>
                <a:xfrm>
                  <a:off x="4770479" y="3494840"/>
                  <a:ext cx="474036" cy="273632"/>
                </a:xfrm>
                <a:custGeom>
                  <a:avLst/>
                  <a:gdLst>
                    <a:gd name="connsiteX0" fmla="*/ 442060 w 474036"/>
                    <a:gd name="connsiteY0" fmla="*/ 0 h 273632"/>
                    <a:gd name="connsiteX1" fmla="*/ 0 w 474036"/>
                    <a:gd name="connsiteY1" fmla="*/ 255244 h 273632"/>
                    <a:gd name="connsiteX2" fmla="*/ 31895 w 474036"/>
                    <a:gd name="connsiteY2" fmla="*/ 273633 h 273632"/>
                    <a:gd name="connsiteX3" fmla="*/ 474036 w 474036"/>
                    <a:gd name="connsiteY3" fmla="*/ 18389 h 273632"/>
                    <a:gd name="connsiteX4" fmla="*/ 442060 w 474036"/>
                    <a:gd name="connsiteY4" fmla="*/ 0 h 273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036" h="273632">
                      <a:moveTo>
                        <a:pt x="442060" y="0"/>
                      </a:moveTo>
                      <a:lnTo>
                        <a:pt x="0" y="255244"/>
                      </a:lnTo>
                      <a:lnTo>
                        <a:pt x="31895" y="273633"/>
                      </a:lnTo>
                      <a:lnTo>
                        <a:pt x="474036" y="18389"/>
                      </a:lnTo>
                      <a:lnTo>
                        <a:pt x="442060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id="{9E6E3481-2822-28E4-8A45-05FE17D5AEFD}"/>
                    </a:ext>
                  </a:extLst>
                </p:cNvPr>
                <p:cNvSpPr/>
                <p:nvPr/>
              </p:nvSpPr>
              <p:spPr>
                <a:xfrm>
                  <a:off x="5086666" y="3734706"/>
                  <a:ext cx="424891" cy="245317"/>
                </a:xfrm>
                <a:custGeom>
                  <a:avLst/>
                  <a:gdLst>
                    <a:gd name="connsiteX0" fmla="*/ 386975 w 424891"/>
                    <a:gd name="connsiteY0" fmla="*/ 0 h 245317"/>
                    <a:gd name="connsiteX1" fmla="*/ 0 w 424891"/>
                    <a:gd name="connsiteY1" fmla="*/ 223430 h 245317"/>
                    <a:gd name="connsiteX2" fmla="*/ 37916 w 424891"/>
                    <a:gd name="connsiteY2" fmla="*/ 245317 h 245317"/>
                    <a:gd name="connsiteX3" fmla="*/ 424892 w 424891"/>
                    <a:gd name="connsiteY3" fmla="*/ 21887 h 245317"/>
                    <a:gd name="connsiteX4" fmla="*/ 386975 w 424891"/>
                    <a:gd name="connsiteY4" fmla="*/ 0 h 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891" h="245317">
                      <a:moveTo>
                        <a:pt x="386975" y="0"/>
                      </a:moveTo>
                      <a:lnTo>
                        <a:pt x="0" y="223430"/>
                      </a:lnTo>
                      <a:lnTo>
                        <a:pt x="37916" y="245317"/>
                      </a:lnTo>
                      <a:lnTo>
                        <a:pt x="424892" y="21887"/>
                      </a:lnTo>
                      <a:lnTo>
                        <a:pt x="386975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id="{FABDEF8F-67C5-4479-EFF6-66CFF93038C8}"/>
                    </a:ext>
                  </a:extLst>
                </p:cNvPr>
                <p:cNvSpPr/>
                <p:nvPr/>
              </p:nvSpPr>
              <p:spPr>
                <a:xfrm>
                  <a:off x="5086666" y="3734706"/>
                  <a:ext cx="424891" cy="245317"/>
                </a:xfrm>
                <a:custGeom>
                  <a:avLst/>
                  <a:gdLst>
                    <a:gd name="connsiteX0" fmla="*/ 386975 w 424891"/>
                    <a:gd name="connsiteY0" fmla="*/ 0 h 245317"/>
                    <a:gd name="connsiteX1" fmla="*/ 0 w 424891"/>
                    <a:gd name="connsiteY1" fmla="*/ 223430 h 245317"/>
                    <a:gd name="connsiteX2" fmla="*/ 37916 w 424891"/>
                    <a:gd name="connsiteY2" fmla="*/ 245317 h 245317"/>
                    <a:gd name="connsiteX3" fmla="*/ 424892 w 424891"/>
                    <a:gd name="connsiteY3" fmla="*/ 21887 h 245317"/>
                    <a:gd name="connsiteX4" fmla="*/ 386975 w 424891"/>
                    <a:gd name="connsiteY4" fmla="*/ 0 h 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891" h="245317">
                      <a:moveTo>
                        <a:pt x="386975" y="0"/>
                      </a:moveTo>
                      <a:lnTo>
                        <a:pt x="0" y="223430"/>
                      </a:lnTo>
                      <a:lnTo>
                        <a:pt x="37916" y="245317"/>
                      </a:lnTo>
                      <a:lnTo>
                        <a:pt x="424892" y="21887"/>
                      </a:lnTo>
                      <a:lnTo>
                        <a:pt x="386975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id="{D9EA1D28-72CA-E033-3DEA-C9CB866CF905}"/>
                    </a:ext>
                  </a:extLst>
                </p:cNvPr>
                <p:cNvSpPr/>
                <p:nvPr/>
              </p:nvSpPr>
              <p:spPr>
                <a:xfrm>
                  <a:off x="5165591" y="3967493"/>
                  <a:ext cx="60942" cy="35231"/>
                </a:xfrm>
                <a:custGeom>
                  <a:avLst/>
                  <a:gdLst>
                    <a:gd name="connsiteX0" fmla="*/ 60943 w 60942"/>
                    <a:gd name="connsiteY0" fmla="*/ 17494 h 35231"/>
                    <a:gd name="connsiteX1" fmla="*/ 30187 w 60942"/>
                    <a:gd name="connsiteY1" fmla="*/ 35231 h 35231"/>
                    <a:gd name="connsiteX2" fmla="*/ 0 w 60942"/>
                    <a:gd name="connsiteY2" fmla="*/ 17738 h 35231"/>
                    <a:gd name="connsiteX3" fmla="*/ 30675 w 60942"/>
                    <a:gd name="connsiteY3" fmla="*/ 0 h 35231"/>
                    <a:gd name="connsiteX4" fmla="*/ 30675 w 60942"/>
                    <a:gd name="connsiteY4" fmla="*/ 31326 h 35231"/>
                    <a:gd name="connsiteX5" fmla="*/ 54108 w 60942"/>
                    <a:gd name="connsiteY5" fmla="*/ 17738 h 35231"/>
                    <a:gd name="connsiteX6" fmla="*/ 30187 w 60942"/>
                    <a:gd name="connsiteY6" fmla="*/ 3906 h 35231"/>
                    <a:gd name="connsiteX7" fmla="*/ 6753 w 60942"/>
                    <a:gd name="connsiteY7" fmla="*/ 17494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42" h="35231">
                      <a:moveTo>
                        <a:pt x="60943" y="17494"/>
                      </a:moveTo>
                      <a:lnTo>
                        <a:pt x="30187" y="35231"/>
                      </a:lnTo>
                      <a:lnTo>
                        <a:pt x="0" y="17738"/>
                      </a:lnTo>
                      <a:lnTo>
                        <a:pt x="30675" y="0"/>
                      </a:lnTo>
                      <a:close/>
                      <a:moveTo>
                        <a:pt x="30675" y="31326"/>
                      </a:moveTo>
                      <a:lnTo>
                        <a:pt x="54108" y="17738"/>
                      </a:lnTo>
                      <a:lnTo>
                        <a:pt x="30187" y="3906"/>
                      </a:lnTo>
                      <a:lnTo>
                        <a:pt x="6753" y="1749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id="{789A5F76-3943-A27E-A732-382A68F0F45B}"/>
                    </a:ext>
                  </a:extLst>
                </p:cNvPr>
                <p:cNvSpPr/>
                <p:nvPr/>
              </p:nvSpPr>
              <p:spPr>
                <a:xfrm>
                  <a:off x="5221977" y="4000040"/>
                  <a:ext cx="60942" cy="35231"/>
                </a:xfrm>
                <a:custGeom>
                  <a:avLst/>
                  <a:gdLst>
                    <a:gd name="connsiteX0" fmla="*/ 60943 w 60942"/>
                    <a:gd name="connsiteY0" fmla="*/ 17494 h 35231"/>
                    <a:gd name="connsiteX1" fmla="*/ 30187 w 60942"/>
                    <a:gd name="connsiteY1" fmla="*/ 35231 h 35231"/>
                    <a:gd name="connsiteX2" fmla="*/ 0 w 60942"/>
                    <a:gd name="connsiteY2" fmla="*/ 17738 h 35231"/>
                    <a:gd name="connsiteX3" fmla="*/ 30675 w 60942"/>
                    <a:gd name="connsiteY3" fmla="*/ 0 h 35231"/>
                    <a:gd name="connsiteX4" fmla="*/ 30675 w 60942"/>
                    <a:gd name="connsiteY4" fmla="*/ 31326 h 35231"/>
                    <a:gd name="connsiteX5" fmla="*/ 54108 w 60942"/>
                    <a:gd name="connsiteY5" fmla="*/ 17738 h 35231"/>
                    <a:gd name="connsiteX6" fmla="*/ 30187 w 60942"/>
                    <a:gd name="connsiteY6" fmla="*/ 3906 h 35231"/>
                    <a:gd name="connsiteX7" fmla="*/ 6753 w 60942"/>
                    <a:gd name="connsiteY7" fmla="*/ 17494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42" h="35231">
                      <a:moveTo>
                        <a:pt x="60943" y="17494"/>
                      </a:moveTo>
                      <a:lnTo>
                        <a:pt x="30187" y="35231"/>
                      </a:lnTo>
                      <a:lnTo>
                        <a:pt x="0" y="17738"/>
                      </a:lnTo>
                      <a:lnTo>
                        <a:pt x="30675" y="0"/>
                      </a:lnTo>
                      <a:close/>
                      <a:moveTo>
                        <a:pt x="30675" y="31326"/>
                      </a:moveTo>
                      <a:lnTo>
                        <a:pt x="54108" y="17738"/>
                      </a:lnTo>
                      <a:lnTo>
                        <a:pt x="30187" y="3906"/>
                      </a:lnTo>
                      <a:lnTo>
                        <a:pt x="6753" y="1749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id="{057A3A0A-8588-9C77-4787-C20C83A36D80}"/>
                    </a:ext>
                  </a:extLst>
                </p:cNvPr>
                <p:cNvSpPr/>
                <p:nvPr/>
              </p:nvSpPr>
              <p:spPr>
                <a:xfrm>
                  <a:off x="5278363" y="4032586"/>
                  <a:ext cx="60942" cy="35231"/>
                </a:xfrm>
                <a:custGeom>
                  <a:avLst/>
                  <a:gdLst>
                    <a:gd name="connsiteX0" fmla="*/ 60943 w 60942"/>
                    <a:gd name="connsiteY0" fmla="*/ 17494 h 35231"/>
                    <a:gd name="connsiteX1" fmla="*/ 30187 w 60942"/>
                    <a:gd name="connsiteY1" fmla="*/ 35231 h 35231"/>
                    <a:gd name="connsiteX2" fmla="*/ 0 w 60942"/>
                    <a:gd name="connsiteY2" fmla="*/ 17738 h 35231"/>
                    <a:gd name="connsiteX3" fmla="*/ 30675 w 60942"/>
                    <a:gd name="connsiteY3" fmla="*/ 0 h 35231"/>
                    <a:gd name="connsiteX4" fmla="*/ 30675 w 60942"/>
                    <a:gd name="connsiteY4" fmla="*/ 31326 h 35231"/>
                    <a:gd name="connsiteX5" fmla="*/ 54108 w 60942"/>
                    <a:gd name="connsiteY5" fmla="*/ 17738 h 35231"/>
                    <a:gd name="connsiteX6" fmla="*/ 30187 w 60942"/>
                    <a:gd name="connsiteY6" fmla="*/ 3906 h 35231"/>
                    <a:gd name="connsiteX7" fmla="*/ 6753 w 60942"/>
                    <a:gd name="connsiteY7" fmla="*/ 17494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42" h="35231">
                      <a:moveTo>
                        <a:pt x="60943" y="17494"/>
                      </a:moveTo>
                      <a:lnTo>
                        <a:pt x="30187" y="35231"/>
                      </a:lnTo>
                      <a:lnTo>
                        <a:pt x="0" y="17738"/>
                      </a:lnTo>
                      <a:lnTo>
                        <a:pt x="30675" y="0"/>
                      </a:lnTo>
                      <a:close/>
                      <a:moveTo>
                        <a:pt x="30675" y="31326"/>
                      </a:moveTo>
                      <a:lnTo>
                        <a:pt x="54108" y="17738"/>
                      </a:lnTo>
                      <a:lnTo>
                        <a:pt x="30187" y="3906"/>
                      </a:lnTo>
                      <a:lnTo>
                        <a:pt x="6753" y="1749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id="{62AB5482-8EAD-E279-66E6-83BC38DCAA40}"/>
                    </a:ext>
                  </a:extLst>
                </p:cNvPr>
                <p:cNvSpPr/>
                <p:nvPr/>
              </p:nvSpPr>
              <p:spPr>
                <a:xfrm>
                  <a:off x="5221217" y="3782049"/>
                  <a:ext cx="310631" cy="181385"/>
                </a:xfrm>
                <a:custGeom>
                  <a:avLst/>
                  <a:gdLst>
                    <a:gd name="connsiteX0" fmla="*/ 310193 w 310631"/>
                    <a:gd name="connsiteY0" fmla="*/ 3511 h 181385"/>
                    <a:gd name="connsiteX1" fmla="*/ 309136 w 310631"/>
                    <a:gd name="connsiteY1" fmla="*/ 4487 h 181385"/>
                    <a:gd name="connsiteX2" fmla="*/ 3526 w 310631"/>
                    <a:gd name="connsiteY2" fmla="*/ 180969 h 181385"/>
                    <a:gd name="connsiteX3" fmla="*/ 353 w 310631"/>
                    <a:gd name="connsiteY3" fmla="*/ 180424 h 181385"/>
                    <a:gd name="connsiteX4" fmla="*/ 190 w 310631"/>
                    <a:gd name="connsiteY4" fmla="*/ 180155 h 181385"/>
                    <a:gd name="connsiteX5" fmla="*/ 1573 w 310631"/>
                    <a:gd name="connsiteY5" fmla="*/ 176657 h 181385"/>
                    <a:gd name="connsiteX6" fmla="*/ 307101 w 310631"/>
                    <a:gd name="connsiteY6" fmla="*/ 419 h 181385"/>
                    <a:gd name="connsiteX7" fmla="*/ 310389 w 310631"/>
                    <a:gd name="connsiteY7" fmla="*/ 1013 h 181385"/>
                    <a:gd name="connsiteX8" fmla="*/ 310519 w 310631"/>
                    <a:gd name="connsiteY8" fmla="*/ 1232 h 181385"/>
                    <a:gd name="connsiteX9" fmla="*/ 310193 w 310631"/>
                    <a:gd name="connsiteY9" fmla="*/ 3511 h 181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631" h="181385">
                      <a:moveTo>
                        <a:pt x="310193" y="3511"/>
                      </a:moveTo>
                      <a:cubicBezTo>
                        <a:pt x="309925" y="3917"/>
                        <a:pt x="309559" y="4251"/>
                        <a:pt x="309136" y="4487"/>
                      </a:cubicBezTo>
                      <a:lnTo>
                        <a:pt x="3526" y="180969"/>
                      </a:lnTo>
                      <a:cubicBezTo>
                        <a:pt x="2501" y="181693"/>
                        <a:pt x="1077" y="181449"/>
                        <a:pt x="353" y="180424"/>
                      </a:cubicBezTo>
                      <a:cubicBezTo>
                        <a:pt x="288" y="180334"/>
                        <a:pt x="239" y="180245"/>
                        <a:pt x="190" y="180155"/>
                      </a:cubicBezTo>
                      <a:cubicBezTo>
                        <a:pt x="-339" y="178805"/>
                        <a:pt x="272" y="177283"/>
                        <a:pt x="1573" y="176657"/>
                      </a:cubicBezTo>
                      <a:lnTo>
                        <a:pt x="307101" y="419"/>
                      </a:lnTo>
                      <a:cubicBezTo>
                        <a:pt x="308176" y="-322"/>
                        <a:pt x="309640" y="-53"/>
                        <a:pt x="310389" y="1013"/>
                      </a:cubicBezTo>
                      <a:cubicBezTo>
                        <a:pt x="310438" y="1086"/>
                        <a:pt x="310478" y="1159"/>
                        <a:pt x="310519" y="1232"/>
                      </a:cubicBezTo>
                      <a:cubicBezTo>
                        <a:pt x="310747" y="2005"/>
                        <a:pt x="310625" y="2835"/>
                        <a:pt x="310193" y="351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id="{5E229AFF-9C1B-ED61-3024-9AEDAD17F648}"/>
                    </a:ext>
                  </a:extLst>
                </p:cNvPr>
                <p:cNvSpPr/>
                <p:nvPr/>
              </p:nvSpPr>
              <p:spPr>
                <a:xfrm>
                  <a:off x="5235532" y="3790186"/>
                  <a:ext cx="310664" cy="181488"/>
                </a:xfrm>
                <a:custGeom>
                  <a:avLst/>
                  <a:gdLst>
                    <a:gd name="connsiteX0" fmla="*/ 310199 w 310664"/>
                    <a:gd name="connsiteY0" fmla="*/ 3673 h 181488"/>
                    <a:gd name="connsiteX1" fmla="*/ 309141 w 310664"/>
                    <a:gd name="connsiteY1" fmla="*/ 4650 h 181488"/>
                    <a:gd name="connsiteX2" fmla="*/ 3532 w 310664"/>
                    <a:gd name="connsiteY2" fmla="*/ 181051 h 181488"/>
                    <a:gd name="connsiteX3" fmla="*/ 350 w 310664"/>
                    <a:gd name="connsiteY3" fmla="*/ 180554 h 181488"/>
                    <a:gd name="connsiteX4" fmla="*/ 196 w 310664"/>
                    <a:gd name="connsiteY4" fmla="*/ 180318 h 181488"/>
                    <a:gd name="connsiteX5" fmla="*/ 1579 w 310664"/>
                    <a:gd name="connsiteY5" fmla="*/ 176738 h 181488"/>
                    <a:gd name="connsiteX6" fmla="*/ 307107 w 310664"/>
                    <a:gd name="connsiteY6" fmla="*/ 419 h 181488"/>
                    <a:gd name="connsiteX7" fmla="*/ 310394 w 310664"/>
                    <a:gd name="connsiteY7" fmla="*/ 1013 h 181488"/>
                    <a:gd name="connsiteX8" fmla="*/ 310524 w 310664"/>
                    <a:gd name="connsiteY8" fmla="*/ 1232 h 181488"/>
                    <a:gd name="connsiteX9" fmla="*/ 310199 w 310664"/>
                    <a:gd name="connsiteY9" fmla="*/ 3673 h 181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664" h="181488">
                      <a:moveTo>
                        <a:pt x="310199" y="3673"/>
                      </a:moveTo>
                      <a:cubicBezTo>
                        <a:pt x="309930" y="4080"/>
                        <a:pt x="309564" y="4414"/>
                        <a:pt x="309141" y="4650"/>
                      </a:cubicBezTo>
                      <a:lnTo>
                        <a:pt x="3532" y="181051"/>
                      </a:lnTo>
                      <a:cubicBezTo>
                        <a:pt x="2515" y="181791"/>
                        <a:pt x="1091" y="181571"/>
                        <a:pt x="350" y="180554"/>
                      </a:cubicBezTo>
                      <a:cubicBezTo>
                        <a:pt x="293" y="180481"/>
                        <a:pt x="245" y="180399"/>
                        <a:pt x="196" y="180318"/>
                      </a:cubicBezTo>
                      <a:cubicBezTo>
                        <a:pt x="-341" y="178943"/>
                        <a:pt x="261" y="177397"/>
                        <a:pt x="1579" y="176738"/>
                      </a:cubicBezTo>
                      <a:lnTo>
                        <a:pt x="307107" y="419"/>
                      </a:lnTo>
                      <a:cubicBezTo>
                        <a:pt x="308181" y="-322"/>
                        <a:pt x="309646" y="-53"/>
                        <a:pt x="310394" y="1013"/>
                      </a:cubicBezTo>
                      <a:cubicBezTo>
                        <a:pt x="310435" y="1086"/>
                        <a:pt x="310484" y="1159"/>
                        <a:pt x="310524" y="1232"/>
                      </a:cubicBezTo>
                      <a:cubicBezTo>
                        <a:pt x="310793" y="2054"/>
                        <a:pt x="310671" y="2949"/>
                        <a:pt x="310199" y="367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id="{0E35DD98-EE94-371E-3058-82DB1EE9EF02}"/>
                    </a:ext>
                  </a:extLst>
                </p:cNvPr>
                <p:cNvSpPr/>
                <p:nvPr/>
              </p:nvSpPr>
              <p:spPr>
                <a:xfrm>
                  <a:off x="5277754" y="3814596"/>
                  <a:ext cx="310481" cy="181385"/>
                </a:xfrm>
                <a:custGeom>
                  <a:avLst/>
                  <a:gdLst>
                    <a:gd name="connsiteX0" fmla="*/ 310043 w 310481"/>
                    <a:gd name="connsiteY0" fmla="*/ 3511 h 181385"/>
                    <a:gd name="connsiteX1" fmla="*/ 308986 w 310481"/>
                    <a:gd name="connsiteY1" fmla="*/ 4487 h 181385"/>
                    <a:gd name="connsiteX2" fmla="*/ 3539 w 310481"/>
                    <a:gd name="connsiteY2" fmla="*/ 180969 h 181385"/>
                    <a:gd name="connsiteX3" fmla="*/ 366 w 310481"/>
                    <a:gd name="connsiteY3" fmla="*/ 180424 h 181385"/>
                    <a:gd name="connsiteX4" fmla="*/ 203 w 310481"/>
                    <a:gd name="connsiteY4" fmla="*/ 180155 h 181385"/>
                    <a:gd name="connsiteX5" fmla="*/ 1505 w 310481"/>
                    <a:gd name="connsiteY5" fmla="*/ 176657 h 181385"/>
                    <a:gd name="connsiteX6" fmla="*/ 306951 w 310481"/>
                    <a:gd name="connsiteY6" fmla="*/ 419 h 181385"/>
                    <a:gd name="connsiteX7" fmla="*/ 310239 w 310481"/>
                    <a:gd name="connsiteY7" fmla="*/ 1013 h 181385"/>
                    <a:gd name="connsiteX8" fmla="*/ 310369 w 310481"/>
                    <a:gd name="connsiteY8" fmla="*/ 1232 h 181385"/>
                    <a:gd name="connsiteX9" fmla="*/ 310043 w 310481"/>
                    <a:gd name="connsiteY9" fmla="*/ 3511 h 181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481" h="181385">
                      <a:moveTo>
                        <a:pt x="310043" y="3511"/>
                      </a:moveTo>
                      <a:cubicBezTo>
                        <a:pt x="309775" y="3917"/>
                        <a:pt x="309409" y="4251"/>
                        <a:pt x="308986" y="4487"/>
                      </a:cubicBezTo>
                      <a:lnTo>
                        <a:pt x="3539" y="180969"/>
                      </a:lnTo>
                      <a:cubicBezTo>
                        <a:pt x="2514" y="181693"/>
                        <a:pt x="1090" y="181449"/>
                        <a:pt x="366" y="180424"/>
                      </a:cubicBezTo>
                      <a:cubicBezTo>
                        <a:pt x="301" y="180334"/>
                        <a:pt x="252" y="180245"/>
                        <a:pt x="203" y="180155"/>
                      </a:cubicBezTo>
                      <a:cubicBezTo>
                        <a:pt x="-334" y="178829"/>
                        <a:pt x="227" y="177308"/>
                        <a:pt x="1505" y="176657"/>
                      </a:cubicBezTo>
                      <a:lnTo>
                        <a:pt x="306951" y="419"/>
                      </a:lnTo>
                      <a:cubicBezTo>
                        <a:pt x="308025" y="-322"/>
                        <a:pt x="309490" y="-53"/>
                        <a:pt x="310239" y="1013"/>
                      </a:cubicBezTo>
                      <a:cubicBezTo>
                        <a:pt x="310279" y="1086"/>
                        <a:pt x="310328" y="1159"/>
                        <a:pt x="310369" y="1232"/>
                      </a:cubicBezTo>
                      <a:cubicBezTo>
                        <a:pt x="310597" y="2005"/>
                        <a:pt x="310475" y="2835"/>
                        <a:pt x="310043" y="351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id="{4E51242A-4C04-DFA8-0AAA-6939123FAE59}"/>
                    </a:ext>
                  </a:extLst>
                </p:cNvPr>
                <p:cNvSpPr/>
                <p:nvPr/>
              </p:nvSpPr>
              <p:spPr>
                <a:xfrm>
                  <a:off x="5291918" y="3822732"/>
                  <a:ext cx="310664" cy="181488"/>
                </a:xfrm>
                <a:custGeom>
                  <a:avLst/>
                  <a:gdLst>
                    <a:gd name="connsiteX0" fmla="*/ 310199 w 310664"/>
                    <a:gd name="connsiteY0" fmla="*/ 3673 h 181488"/>
                    <a:gd name="connsiteX1" fmla="*/ 309141 w 310664"/>
                    <a:gd name="connsiteY1" fmla="*/ 4650 h 181488"/>
                    <a:gd name="connsiteX2" fmla="*/ 3532 w 310664"/>
                    <a:gd name="connsiteY2" fmla="*/ 181051 h 181488"/>
                    <a:gd name="connsiteX3" fmla="*/ 350 w 310664"/>
                    <a:gd name="connsiteY3" fmla="*/ 180554 h 181488"/>
                    <a:gd name="connsiteX4" fmla="*/ 196 w 310664"/>
                    <a:gd name="connsiteY4" fmla="*/ 180318 h 181488"/>
                    <a:gd name="connsiteX5" fmla="*/ 1579 w 310664"/>
                    <a:gd name="connsiteY5" fmla="*/ 176738 h 181488"/>
                    <a:gd name="connsiteX6" fmla="*/ 307107 w 310664"/>
                    <a:gd name="connsiteY6" fmla="*/ 419 h 181488"/>
                    <a:gd name="connsiteX7" fmla="*/ 310394 w 310664"/>
                    <a:gd name="connsiteY7" fmla="*/ 1013 h 181488"/>
                    <a:gd name="connsiteX8" fmla="*/ 310524 w 310664"/>
                    <a:gd name="connsiteY8" fmla="*/ 1232 h 181488"/>
                    <a:gd name="connsiteX9" fmla="*/ 310199 w 310664"/>
                    <a:gd name="connsiteY9" fmla="*/ 3673 h 181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664" h="181488">
                      <a:moveTo>
                        <a:pt x="310199" y="3673"/>
                      </a:moveTo>
                      <a:cubicBezTo>
                        <a:pt x="309930" y="4080"/>
                        <a:pt x="309564" y="4414"/>
                        <a:pt x="309141" y="4650"/>
                      </a:cubicBezTo>
                      <a:lnTo>
                        <a:pt x="3532" y="181051"/>
                      </a:lnTo>
                      <a:cubicBezTo>
                        <a:pt x="2515" y="181791"/>
                        <a:pt x="1091" y="181571"/>
                        <a:pt x="350" y="180554"/>
                      </a:cubicBezTo>
                      <a:cubicBezTo>
                        <a:pt x="293" y="180481"/>
                        <a:pt x="245" y="180399"/>
                        <a:pt x="196" y="180318"/>
                      </a:cubicBezTo>
                      <a:cubicBezTo>
                        <a:pt x="-341" y="178943"/>
                        <a:pt x="261" y="177397"/>
                        <a:pt x="1579" y="176738"/>
                      </a:cubicBezTo>
                      <a:lnTo>
                        <a:pt x="307107" y="419"/>
                      </a:lnTo>
                      <a:cubicBezTo>
                        <a:pt x="308181" y="-322"/>
                        <a:pt x="309646" y="-53"/>
                        <a:pt x="310394" y="1013"/>
                      </a:cubicBezTo>
                      <a:cubicBezTo>
                        <a:pt x="310443" y="1086"/>
                        <a:pt x="310484" y="1159"/>
                        <a:pt x="310524" y="1232"/>
                      </a:cubicBezTo>
                      <a:cubicBezTo>
                        <a:pt x="310793" y="2054"/>
                        <a:pt x="310671" y="2949"/>
                        <a:pt x="310199" y="367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id="{340D0F88-8AAD-887E-8ED4-864108A0CFD8}"/>
                    </a:ext>
                  </a:extLst>
                </p:cNvPr>
                <p:cNvSpPr/>
                <p:nvPr/>
              </p:nvSpPr>
              <p:spPr>
                <a:xfrm>
                  <a:off x="5333977" y="3847176"/>
                  <a:ext cx="310640" cy="181351"/>
                </a:xfrm>
                <a:custGeom>
                  <a:avLst/>
                  <a:gdLst>
                    <a:gd name="connsiteX0" fmla="*/ 310206 w 310640"/>
                    <a:gd name="connsiteY0" fmla="*/ 3558 h 181351"/>
                    <a:gd name="connsiteX1" fmla="*/ 309148 w 310640"/>
                    <a:gd name="connsiteY1" fmla="*/ 4453 h 181351"/>
                    <a:gd name="connsiteX2" fmla="*/ 3539 w 310640"/>
                    <a:gd name="connsiteY2" fmla="*/ 180935 h 181351"/>
                    <a:gd name="connsiteX3" fmla="*/ 366 w 310640"/>
                    <a:gd name="connsiteY3" fmla="*/ 180390 h 181351"/>
                    <a:gd name="connsiteX4" fmla="*/ 203 w 310640"/>
                    <a:gd name="connsiteY4" fmla="*/ 180122 h 181351"/>
                    <a:gd name="connsiteX5" fmla="*/ 1505 w 310640"/>
                    <a:gd name="connsiteY5" fmla="*/ 176623 h 181351"/>
                    <a:gd name="connsiteX6" fmla="*/ 307114 w 310640"/>
                    <a:gd name="connsiteY6" fmla="*/ 385 h 181351"/>
                    <a:gd name="connsiteX7" fmla="*/ 310483 w 310640"/>
                    <a:gd name="connsiteY7" fmla="*/ 1125 h 181351"/>
                    <a:gd name="connsiteX8" fmla="*/ 310531 w 310640"/>
                    <a:gd name="connsiteY8" fmla="*/ 1199 h 181351"/>
                    <a:gd name="connsiteX9" fmla="*/ 310206 w 310640"/>
                    <a:gd name="connsiteY9" fmla="*/ 3558 h 181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640" h="181351">
                      <a:moveTo>
                        <a:pt x="310206" y="3558"/>
                      </a:moveTo>
                      <a:cubicBezTo>
                        <a:pt x="309913" y="3916"/>
                        <a:pt x="309555" y="4225"/>
                        <a:pt x="309148" y="4453"/>
                      </a:cubicBezTo>
                      <a:lnTo>
                        <a:pt x="3539" y="180935"/>
                      </a:lnTo>
                      <a:cubicBezTo>
                        <a:pt x="2514" y="181659"/>
                        <a:pt x="1090" y="181415"/>
                        <a:pt x="366" y="180390"/>
                      </a:cubicBezTo>
                      <a:cubicBezTo>
                        <a:pt x="300" y="180301"/>
                        <a:pt x="252" y="180211"/>
                        <a:pt x="203" y="180122"/>
                      </a:cubicBezTo>
                      <a:cubicBezTo>
                        <a:pt x="-334" y="178795"/>
                        <a:pt x="227" y="177274"/>
                        <a:pt x="1505" y="176623"/>
                      </a:cubicBezTo>
                      <a:lnTo>
                        <a:pt x="307114" y="385"/>
                      </a:lnTo>
                      <a:cubicBezTo>
                        <a:pt x="308253" y="-339"/>
                        <a:pt x="309759" y="-14"/>
                        <a:pt x="310483" y="1125"/>
                      </a:cubicBezTo>
                      <a:cubicBezTo>
                        <a:pt x="310499" y="1150"/>
                        <a:pt x="310515" y="1174"/>
                        <a:pt x="310531" y="1199"/>
                      </a:cubicBezTo>
                      <a:cubicBezTo>
                        <a:pt x="310751" y="1996"/>
                        <a:pt x="310637" y="2850"/>
                        <a:pt x="310206" y="3558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id="{B52EFA62-1E1D-A31F-BB24-DFCDFEF0DBD9}"/>
                    </a:ext>
                  </a:extLst>
                </p:cNvPr>
                <p:cNvSpPr/>
                <p:nvPr/>
              </p:nvSpPr>
              <p:spPr>
                <a:xfrm>
                  <a:off x="5348298" y="3855278"/>
                  <a:ext cx="310794" cy="181511"/>
                </a:xfrm>
                <a:custGeom>
                  <a:avLst/>
                  <a:gdLst>
                    <a:gd name="connsiteX0" fmla="*/ 310206 w 310794"/>
                    <a:gd name="connsiteY0" fmla="*/ 3673 h 181511"/>
                    <a:gd name="connsiteX1" fmla="*/ 309148 w 310794"/>
                    <a:gd name="connsiteY1" fmla="*/ 4650 h 181511"/>
                    <a:gd name="connsiteX2" fmla="*/ 3539 w 310794"/>
                    <a:gd name="connsiteY2" fmla="*/ 181132 h 181511"/>
                    <a:gd name="connsiteX3" fmla="*/ 276 w 310794"/>
                    <a:gd name="connsiteY3" fmla="*/ 180440 h 181511"/>
                    <a:gd name="connsiteX4" fmla="*/ 203 w 310794"/>
                    <a:gd name="connsiteY4" fmla="*/ 180318 h 181511"/>
                    <a:gd name="connsiteX5" fmla="*/ 1505 w 310794"/>
                    <a:gd name="connsiteY5" fmla="*/ 176819 h 181511"/>
                    <a:gd name="connsiteX6" fmla="*/ 307277 w 310794"/>
                    <a:gd name="connsiteY6" fmla="*/ 419 h 181511"/>
                    <a:gd name="connsiteX7" fmla="*/ 310564 w 310794"/>
                    <a:gd name="connsiteY7" fmla="*/ 1013 h 181511"/>
                    <a:gd name="connsiteX8" fmla="*/ 310694 w 310794"/>
                    <a:gd name="connsiteY8" fmla="*/ 1232 h 181511"/>
                    <a:gd name="connsiteX9" fmla="*/ 310206 w 310794"/>
                    <a:gd name="connsiteY9" fmla="*/ 3673 h 181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794" h="181511">
                      <a:moveTo>
                        <a:pt x="310206" y="3673"/>
                      </a:moveTo>
                      <a:cubicBezTo>
                        <a:pt x="309938" y="4080"/>
                        <a:pt x="309571" y="4414"/>
                        <a:pt x="309148" y="4650"/>
                      </a:cubicBezTo>
                      <a:lnTo>
                        <a:pt x="3539" y="181132"/>
                      </a:lnTo>
                      <a:cubicBezTo>
                        <a:pt x="2449" y="181840"/>
                        <a:pt x="984" y="181531"/>
                        <a:pt x="276" y="180440"/>
                      </a:cubicBezTo>
                      <a:cubicBezTo>
                        <a:pt x="252" y="180399"/>
                        <a:pt x="227" y="180359"/>
                        <a:pt x="203" y="180318"/>
                      </a:cubicBezTo>
                      <a:cubicBezTo>
                        <a:pt x="-334" y="178992"/>
                        <a:pt x="227" y="177470"/>
                        <a:pt x="1505" y="176819"/>
                      </a:cubicBezTo>
                      <a:lnTo>
                        <a:pt x="307277" y="419"/>
                      </a:lnTo>
                      <a:cubicBezTo>
                        <a:pt x="308351" y="-322"/>
                        <a:pt x="309815" y="-53"/>
                        <a:pt x="310564" y="1013"/>
                      </a:cubicBezTo>
                      <a:cubicBezTo>
                        <a:pt x="310613" y="1086"/>
                        <a:pt x="310654" y="1159"/>
                        <a:pt x="310694" y="1232"/>
                      </a:cubicBezTo>
                      <a:cubicBezTo>
                        <a:pt x="310930" y="2079"/>
                        <a:pt x="310743" y="2982"/>
                        <a:pt x="310206" y="367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id="{22AF7129-0438-B1C6-FC5F-2056D9E9FAA5}"/>
                    </a:ext>
                  </a:extLst>
                </p:cNvPr>
                <p:cNvSpPr/>
                <p:nvPr/>
              </p:nvSpPr>
              <p:spPr>
                <a:xfrm>
                  <a:off x="5574697" y="3452937"/>
                  <a:ext cx="424891" cy="245317"/>
                </a:xfrm>
                <a:custGeom>
                  <a:avLst/>
                  <a:gdLst>
                    <a:gd name="connsiteX0" fmla="*/ 387057 w 424891"/>
                    <a:gd name="connsiteY0" fmla="*/ 0 h 245317"/>
                    <a:gd name="connsiteX1" fmla="*/ 0 w 424891"/>
                    <a:gd name="connsiteY1" fmla="*/ 223430 h 245317"/>
                    <a:gd name="connsiteX2" fmla="*/ 37916 w 424891"/>
                    <a:gd name="connsiteY2" fmla="*/ 245317 h 245317"/>
                    <a:gd name="connsiteX3" fmla="*/ 424892 w 424891"/>
                    <a:gd name="connsiteY3" fmla="*/ 21887 h 245317"/>
                    <a:gd name="connsiteX4" fmla="*/ 387057 w 424891"/>
                    <a:gd name="connsiteY4" fmla="*/ 0 h 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891" h="245317">
                      <a:moveTo>
                        <a:pt x="387057" y="0"/>
                      </a:moveTo>
                      <a:lnTo>
                        <a:pt x="0" y="223430"/>
                      </a:lnTo>
                      <a:lnTo>
                        <a:pt x="37916" y="245317"/>
                      </a:lnTo>
                      <a:lnTo>
                        <a:pt x="424892" y="21887"/>
                      </a:lnTo>
                      <a:lnTo>
                        <a:pt x="387057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id="{2D8523DB-E86C-2DF4-AFD2-060A7B0E3E9E}"/>
                    </a:ext>
                  </a:extLst>
                </p:cNvPr>
                <p:cNvSpPr/>
                <p:nvPr/>
              </p:nvSpPr>
              <p:spPr>
                <a:xfrm>
                  <a:off x="5574697" y="3452937"/>
                  <a:ext cx="424891" cy="245317"/>
                </a:xfrm>
                <a:custGeom>
                  <a:avLst/>
                  <a:gdLst>
                    <a:gd name="connsiteX0" fmla="*/ 387057 w 424891"/>
                    <a:gd name="connsiteY0" fmla="*/ 0 h 245317"/>
                    <a:gd name="connsiteX1" fmla="*/ 0 w 424891"/>
                    <a:gd name="connsiteY1" fmla="*/ 223430 h 245317"/>
                    <a:gd name="connsiteX2" fmla="*/ 37916 w 424891"/>
                    <a:gd name="connsiteY2" fmla="*/ 245317 h 245317"/>
                    <a:gd name="connsiteX3" fmla="*/ 424892 w 424891"/>
                    <a:gd name="connsiteY3" fmla="*/ 21887 h 245317"/>
                    <a:gd name="connsiteX4" fmla="*/ 387057 w 424891"/>
                    <a:gd name="connsiteY4" fmla="*/ 0 h 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891" h="245317">
                      <a:moveTo>
                        <a:pt x="387057" y="0"/>
                      </a:moveTo>
                      <a:lnTo>
                        <a:pt x="0" y="223430"/>
                      </a:lnTo>
                      <a:lnTo>
                        <a:pt x="37916" y="245317"/>
                      </a:lnTo>
                      <a:lnTo>
                        <a:pt x="424892" y="21887"/>
                      </a:lnTo>
                      <a:lnTo>
                        <a:pt x="387057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id="{B41FB019-4749-4839-7243-BAFF1116D808}"/>
                    </a:ext>
                  </a:extLst>
                </p:cNvPr>
                <p:cNvSpPr/>
                <p:nvPr/>
              </p:nvSpPr>
              <p:spPr>
                <a:xfrm>
                  <a:off x="5653622" y="3685724"/>
                  <a:ext cx="61024" cy="35231"/>
                </a:xfrm>
                <a:custGeom>
                  <a:avLst/>
                  <a:gdLst>
                    <a:gd name="connsiteX0" fmla="*/ 61024 w 61024"/>
                    <a:gd name="connsiteY0" fmla="*/ 17412 h 35231"/>
                    <a:gd name="connsiteX1" fmla="*/ 30268 w 61024"/>
                    <a:gd name="connsiteY1" fmla="*/ 35231 h 35231"/>
                    <a:gd name="connsiteX2" fmla="*/ 0 w 61024"/>
                    <a:gd name="connsiteY2" fmla="*/ 17738 h 35231"/>
                    <a:gd name="connsiteX3" fmla="*/ 30756 w 61024"/>
                    <a:gd name="connsiteY3" fmla="*/ 0 h 35231"/>
                    <a:gd name="connsiteX4" fmla="*/ 30756 w 61024"/>
                    <a:gd name="connsiteY4" fmla="*/ 31245 h 35231"/>
                    <a:gd name="connsiteX5" fmla="*/ 54190 w 61024"/>
                    <a:gd name="connsiteY5" fmla="*/ 17738 h 35231"/>
                    <a:gd name="connsiteX6" fmla="*/ 30268 w 61024"/>
                    <a:gd name="connsiteY6" fmla="*/ 3906 h 35231"/>
                    <a:gd name="connsiteX7" fmla="*/ 6835 w 61024"/>
                    <a:gd name="connsiteY7" fmla="*/ 17494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024" h="35231">
                      <a:moveTo>
                        <a:pt x="61024" y="17412"/>
                      </a:moveTo>
                      <a:lnTo>
                        <a:pt x="30268" y="35231"/>
                      </a:lnTo>
                      <a:lnTo>
                        <a:pt x="0" y="17738"/>
                      </a:lnTo>
                      <a:lnTo>
                        <a:pt x="30756" y="0"/>
                      </a:lnTo>
                      <a:close/>
                      <a:moveTo>
                        <a:pt x="30756" y="31245"/>
                      </a:moveTo>
                      <a:lnTo>
                        <a:pt x="54190" y="17738"/>
                      </a:lnTo>
                      <a:lnTo>
                        <a:pt x="30268" y="3906"/>
                      </a:lnTo>
                      <a:lnTo>
                        <a:pt x="6835" y="1749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id="{B64454BA-B8C7-4B88-ABC3-6EFB9F4B37E4}"/>
                    </a:ext>
                  </a:extLst>
                </p:cNvPr>
                <p:cNvSpPr/>
                <p:nvPr/>
              </p:nvSpPr>
              <p:spPr>
                <a:xfrm>
                  <a:off x="5710008" y="3718270"/>
                  <a:ext cx="61024" cy="35231"/>
                </a:xfrm>
                <a:custGeom>
                  <a:avLst/>
                  <a:gdLst>
                    <a:gd name="connsiteX0" fmla="*/ 61024 w 61024"/>
                    <a:gd name="connsiteY0" fmla="*/ 17494 h 35231"/>
                    <a:gd name="connsiteX1" fmla="*/ 30268 w 61024"/>
                    <a:gd name="connsiteY1" fmla="*/ 35231 h 35231"/>
                    <a:gd name="connsiteX2" fmla="*/ 0 w 61024"/>
                    <a:gd name="connsiteY2" fmla="*/ 17738 h 35231"/>
                    <a:gd name="connsiteX3" fmla="*/ 30756 w 61024"/>
                    <a:gd name="connsiteY3" fmla="*/ 0 h 35231"/>
                    <a:gd name="connsiteX4" fmla="*/ 30756 w 61024"/>
                    <a:gd name="connsiteY4" fmla="*/ 31651 h 35231"/>
                    <a:gd name="connsiteX5" fmla="*/ 54190 w 61024"/>
                    <a:gd name="connsiteY5" fmla="*/ 18145 h 35231"/>
                    <a:gd name="connsiteX6" fmla="*/ 30268 w 61024"/>
                    <a:gd name="connsiteY6" fmla="*/ 4313 h 35231"/>
                    <a:gd name="connsiteX7" fmla="*/ 6835 w 61024"/>
                    <a:gd name="connsiteY7" fmla="*/ 17901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024" h="35231">
                      <a:moveTo>
                        <a:pt x="61024" y="17494"/>
                      </a:moveTo>
                      <a:lnTo>
                        <a:pt x="30268" y="35231"/>
                      </a:lnTo>
                      <a:lnTo>
                        <a:pt x="0" y="17738"/>
                      </a:lnTo>
                      <a:lnTo>
                        <a:pt x="30756" y="0"/>
                      </a:lnTo>
                      <a:close/>
                      <a:moveTo>
                        <a:pt x="30756" y="31651"/>
                      </a:moveTo>
                      <a:lnTo>
                        <a:pt x="54190" y="18145"/>
                      </a:lnTo>
                      <a:lnTo>
                        <a:pt x="30268" y="4313"/>
                      </a:lnTo>
                      <a:lnTo>
                        <a:pt x="6835" y="17901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id="{9413806A-754F-F00A-BD5C-53CD60075EBA}"/>
                    </a:ext>
                  </a:extLst>
                </p:cNvPr>
                <p:cNvSpPr/>
                <p:nvPr/>
              </p:nvSpPr>
              <p:spPr>
                <a:xfrm>
                  <a:off x="5766395" y="3750817"/>
                  <a:ext cx="60942" cy="35231"/>
                </a:xfrm>
                <a:custGeom>
                  <a:avLst/>
                  <a:gdLst>
                    <a:gd name="connsiteX0" fmla="*/ 60943 w 60942"/>
                    <a:gd name="connsiteY0" fmla="*/ 17494 h 35231"/>
                    <a:gd name="connsiteX1" fmla="*/ 30268 w 60942"/>
                    <a:gd name="connsiteY1" fmla="*/ 35231 h 35231"/>
                    <a:gd name="connsiteX2" fmla="*/ 0 w 60942"/>
                    <a:gd name="connsiteY2" fmla="*/ 17738 h 35231"/>
                    <a:gd name="connsiteX3" fmla="*/ 30756 w 60942"/>
                    <a:gd name="connsiteY3" fmla="*/ 0 h 35231"/>
                    <a:gd name="connsiteX4" fmla="*/ 30756 w 60942"/>
                    <a:gd name="connsiteY4" fmla="*/ 31651 h 35231"/>
                    <a:gd name="connsiteX5" fmla="*/ 54190 w 60942"/>
                    <a:gd name="connsiteY5" fmla="*/ 18145 h 35231"/>
                    <a:gd name="connsiteX6" fmla="*/ 30268 w 60942"/>
                    <a:gd name="connsiteY6" fmla="*/ 4313 h 35231"/>
                    <a:gd name="connsiteX7" fmla="*/ 6835 w 60942"/>
                    <a:gd name="connsiteY7" fmla="*/ 17901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42" h="35231">
                      <a:moveTo>
                        <a:pt x="60943" y="17494"/>
                      </a:moveTo>
                      <a:lnTo>
                        <a:pt x="30268" y="35231"/>
                      </a:lnTo>
                      <a:lnTo>
                        <a:pt x="0" y="17738"/>
                      </a:lnTo>
                      <a:lnTo>
                        <a:pt x="30756" y="0"/>
                      </a:lnTo>
                      <a:close/>
                      <a:moveTo>
                        <a:pt x="30756" y="31651"/>
                      </a:moveTo>
                      <a:lnTo>
                        <a:pt x="54190" y="18145"/>
                      </a:lnTo>
                      <a:lnTo>
                        <a:pt x="30268" y="4313"/>
                      </a:lnTo>
                      <a:lnTo>
                        <a:pt x="6835" y="17901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id="{D02D2074-E2D2-0E04-5109-85A91BA9DA61}"/>
                    </a:ext>
                  </a:extLst>
                </p:cNvPr>
                <p:cNvSpPr/>
                <p:nvPr/>
              </p:nvSpPr>
              <p:spPr>
                <a:xfrm>
                  <a:off x="5708939" y="3500038"/>
                  <a:ext cx="310869" cy="181572"/>
                </a:xfrm>
                <a:custGeom>
                  <a:avLst/>
                  <a:gdLst>
                    <a:gd name="connsiteX0" fmla="*/ 310503 w 310869"/>
                    <a:gd name="connsiteY0" fmla="*/ 3753 h 181572"/>
                    <a:gd name="connsiteX1" fmla="*/ 309445 w 310869"/>
                    <a:gd name="connsiteY1" fmla="*/ 4729 h 181572"/>
                    <a:gd name="connsiteX2" fmla="*/ 3592 w 310869"/>
                    <a:gd name="connsiteY2" fmla="*/ 181130 h 181572"/>
                    <a:gd name="connsiteX3" fmla="*/ 297 w 310869"/>
                    <a:gd name="connsiteY3" fmla="*/ 180593 h 181572"/>
                    <a:gd name="connsiteX4" fmla="*/ 174 w 310869"/>
                    <a:gd name="connsiteY4" fmla="*/ 180397 h 181572"/>
                    <a:gd name="connsiteX5" fmla="*/ 1558 w 310869"/>
                    <a:gd name="connsiteY5" fmla="*/ 176817 h 181572"/>
                    <a:gd name="connsiteX6" fmla="*/ 307167 w 310869"/>
                    <a:gd name="connsiteY6" fmla="*/ 416 h 181572"/>
                    <a:gd name="connsiteX7" fmla="*/ 310340 w 310869"/>
                    <a:gd name="connsiteY7" fmla="*/ 962 h 181572"/>
                    <a:gd name="connsiteX8" fmla="*/ 310503 w 310869"/>
                    <a:gd name="connsiteY8" fmla="*/ 1230 h 181572"/>
                    <a:gd name="connsiteX9" fmla="*/ 310503 w 310869"/>
                    <a:gd name="connsiteY9" fmla="*/ 3753 h 18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869" h="181572">
                      <a:moveTo>
                        <a:pt x="310503" y="3753"/>
                      </a:moveTo>
                      <a:cubicBezTo>
                        <a:pt x="310259" y="4176"/>
                        <a:pt x="309885" y="4517"/>
                        <a:pt x="309445" y="4729"/>
                      </a:cubicBezTo>
                      <a:lnTo>
                        <a:pt x="3592" y="181130"/>
                      </a:lnTo>
                      <a:cubicBezTo>
                        <a:pt x="2534" y="181886"/>
                        <a:pt x="1061" y="181650"/>
                        <a:pt x="297" y="180593"/>
                      </a:cubicBezTo>
                      <a:cubicBezTo>
                        <a:pt x="256" y="180528"/>
                        <a:pt x="215" y="180462"/>
                        <a:pt x="174" y="180397"/>
                      </a:cubicBezTo>
                      <a:cubicBezTo>
                        <a:pt x="-322" y="179022"/>
                        <a:pt x="272" y="177501"/>
                        <a:pt x="1558" y="176817"/>
                      </a:cubicBezTo>
                      <a:lnTo>
                        <a:pt x="307167" y="416"/>
                      </a:lnTo>
                      <a:cubicBezTo>
                        <a:pt x="308192" y="-308"/>
                        <a:pt x="309616" y="-63"/>
                        <a:pt x="310340" y="962"/>
                      </a:cubicBezTo>
                      <a:cubicBezTo>
                        <a:pt x="310406" y="1051"/>
                        <a:pt x="310454" y="1141"/>
                        <a:pt x="310503" y="1230"/>
                      </a:cubicBezTo>
                      <a:cubicBezTo>
                        <a:pt x="310991" y="2003"/>
                        <a:pt x="310991" y="2980"/>
                        <a:pt x="310503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id="{B0C7FB10-F338-4FB9-522D-B87A5F42A9CD}"/>
                    </a:ext>
                  </a:extLst>
                </p:cNvPr>
                <p:cNvSpPr/>
                <p:nvPr/>
              </p:nvSpPr>
              <p:spPr>
                <a:xfrm>
                  <a:off x="5723610" y="3508316"/>
                  <a:ext cx="310701" cy="181569"/>
                </a:xfrm>
                <a:custGeom>
                  <a:avLst/>
                  <a:gdLst>
                    <a:gd name="connsiteX0" fmla="*/ 310153 w 310701"/>
                    <a:gd name="connsiteY0" fmla="*/ 3774 h 181569"/>
                    <a:gd name="connsiteX1" fmla="*/ 309095 w 310701"/>
                    <a:gd name="connsiteY1" fmla="*/ 4750 h 181569"/>
                    <a:gd name="connsiteX2" fmla="*/ 3567 w 310701"/>
                    <a:gd name="connsiteY2" fmla="*/ 181151 h 181569"/>
                    <a:gd name="connsiteX3" fmla="*/ 279 w 310701"/>
                    <a:gd name="connsiteY3" fmla="*/ 180557 h 181569"/>
                    <a:gd name="connsiteX4" fmla="*/ 149 w 310701"/>
                    <a:gd name="connsiteY4" fmla="*/ 180338 h 181569"/>
                    <a:gd name="connsiteX5" fmla="*/ 1532 w 310701"/>
                    <a:gd name="connsiteY5" fmla="*/ 176839 h 181569"/>
                    <a:gd name="connsiteX6" fmla="*/ 307142 w 310701"/>
                    <a:gd name="connsiteY6" fmla="*/ 438 h 181569"/>
                    <a:gd name="connsiteX7" fmla="*/ 310323 w 310701"/>
                    <a:gd name="connsiteY7" fmla="*/ 934 h 181569"/>
                    <a:gd name="connsiteX8" fmla="*/ 310478 w 310701"/>
                    <a:gd name="connsiteY8" fmla="*/ 1170 h 181569"/>
                    <a:gd name="connsiteX9" fmla="*/ 310153 w 310701"/>
                    <a:gd name="connsiteY9" fmla="*/ 3774 h 181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701" h="181569">
                      <a:moveTo>
                        <a:pt x="310153" y="3774"/>
                      </a:moveTo>
                      <a:cubicBezTo>
                        <a:pt x="309884" y="4181"/>
                        <a:pt x="309518" y="4514"/>
                        <a:pt x="309095" y="4750"/>
                      </a:cubicBezTo>
                      <a:lnTo>
                        <a:pt x="3567" y="181151"/>
                      </a:lnTo>
                      <a:cubicBezTo>
                        <a:pt x="2493" y="181892"/>
                        <a:pt x="1028" y="181623"/>
                        <a:pt x="279" y="180557"/>
                      </a:cubicBezTo>
                      <a:cubicBezTo>
                        <a:pt x="231" y="180484"/>
                        <a:pt x="190" y="180411"/>
                        <a:pt x="149" y="180338"/>
                      </a:cubicBezTo>
                      <a:cubicBezTo>
                        <a:pt x="-298" y="178987"/>
                        <a:pt x="288" y="177514"/>
                        <a:pt x="1532" y="176839"/>
                      </a:cubicBezTo>
                      <a:lnTo>
                        <a:pt x="307142" y="438"/>
                      </a:lnTo>
                      <a:cubicBezTo>
                        <a:pt x="308159" y="-302"/>
                        <a:pt x="309583" y="-83"/>
                        <a:pt x="310323" y="934"/>
                      </a:cubicBezTo>
                      <a:cubicBezTo>
                        <a:pt x="310380" y="1008"/>
                        <a:pt x="310429" y="1089"/>
                        <a:pt x="310478" y="1170"/>
                      </a:cubicBezTo>
                      <a:cubicBezTo>
                        <a:pt x="310868" y="2033"/>
                        <a:pt x="310738" y="3034"/>
                        <a:pt x="310153" y="377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id="{F72FFA0C-27CE-A0A5-2FD4-8F721394BE3C}"/>
                    </a:ext>
                  </a:extLst>
                </p:cNvPr>
                <p:cNvSpPr/>
                <p:nvPr/>
              </p:nvSpPr>
              <p:spPr>
                <a:xfrm>
                  <a:off x="5765899" y="3532584"/>
                  <a:ext cx="310647" cy="181629"/>
                </a:xfrm>
                <a:custGeom>
                  <a:avLst/>
                  <a:gdLst>
                    <a:gd name="connsiteX0" fmla="*/ 309929 w 310647"/>
                    <a:gd name="connsiteY0" fmla="*/ 3753 h 181629"/>
                    <a:gd name="connsiteX1" fmla="*/ 308871 w 310647"/>
                    <a:gd name="connsiteY1" fmla="*/ 4729 h 181629"/>
                    <a:gd name="connsiteX2" fmla="*/ 3588 w 310647"/>
                    <a:gd name="connsiteY2" fmla="*/ 181211 h 181629"/>
                    <a:gd name="connsiteX3" fmla="*/ 300 w 310647"/>
                    <a:gd name="connsiteY3" fmla="*/ 180617 h 181629"/>
                    <a:gd name="connsiteX4" fmla="*/ 170 w 310647"/>
                    <a:gd name="connsiteY4" fmla="*/ 180397 h 181629"/>
                    <a:gd name="connsiteX5" fmla="*/ 1553 w 310647"/>
                    <a:gd name="connsiteY5" fmla="*/ 176899 h 181629"/>
                    <a:gd name="connsiteX6" fmla="*/ 307163 w 310647"/>
                    <a:gd name="connsiteY6" fmla="*/ 416 h 181629"/>
                    <a:gd name="connsiteX7" fmla="*/ 310336 w 310647"/>
                    <a:gd name="connsiteY7" fmla="*/ 962 h 181629"/>
                    <a:gd name="connsiteX8" fmla="*/ 310499 w 310647"/>
                    <a:gd name="connsiteY8" fmla="*/ 1230 h 181629"/>
                    <a:gd name="connsiteX9" fmla="*/ 309929 w 310647"/>
                    <a:gd name="connsiteY9" fmla="*/ 3753 h 181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647" h="181629">
                      <a:moveTo>
                        <a:pt x="309929" y="3753"/>
                      </a:moveTo>
                      <a:cubicBezTo>
                        <a:pt x="309685" y="4176"/>
                        <a:pt x="309311" y="4517"/>
                        <a:pt x="308871" y="4729"/>
                      </a:cubicBezTo>
                      <a:lnTo>
                        <a:pt x="3588" y="181211"/>
                      </a:lnTo>
                      <a:cubicBezTo>
                        <a:pt x="2514" y="181951"/>
                        <a:pt x="1049" y="181683"/>
                        <a:pt x="300" y="180617"/>
                      </a:cubicBezTo>
                      <a:cubicBezTo>
                        <a:pt x="252" y="180544"/>
                        <a:pt x="211" y="180471"/>
                        <a:pt x="170" y="180397"/>
                      </a:cubicBezTo>
                      <a:cubicBezTo>
                        <a:pt x="-318" y="179047"/>
                        <a:pt x="276" y="177549"/>
                        <a:pt x="1553" y="176899"/>
                      </a:cubicBezTo>
                      <a:lnTo>
                        <a:pt x="307163" y="416"/>
                      </a:lnTo>
                      <a:cubicBezTo>
                        <a:pt x="308188" y="-308"/>
                        <a:pt x="309612" y="-63"/>
                        <a:pt x="310336" y="962"/>
                      </a:cubicBezTo>
                      <a:cubicBezTo>
                        <a:pt x="310401" y="1051"/>
                        <a:pt x="310450" y="1141"/>
                        <a:pt x="310499" y="1230"/>
                      </a:cubicBezTo>
                      <a:cubicBezTo>
                        <a:pt x="310824" y="2109"/>
                        <a:pt x="310605" y="3102"/>
                        <a:pt x="309929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id="{F4B07E92-C2D4-F360-2D10-AE4FD4C4012F}"/>
                    </a:ext>
                  </a:extLst>
                </p:cNvPr>
                <p:cNvSpPr/>
                <p:nvPr/>
              </p:nvSpPr>
              <p:spPr>
                <a:xfrm>
                  <a:off x="5779975" y="3540862"/>
                  <a:ext cx="310533" cy="181569"/>
                </a:xfrm>
                <a:custGeom>
                  <a:avLst/>
                  <a:gdLst>
                    <a:gd name="connsiteX0" fmla="*/ 310173 w 310533"/>
                    <a:gd name="connsiteY0" fmla="*/ 3774 h 181569"/>
                    <a:gd name="connsiteX1" fmla="*/ 309115 w 310533"/>
                    <a:gd name="connsiteY1" fmla="*/ 4750 h 181569"/>
                    <a:gd name="connsiteX2" fmla="*/ 3588 w 310533"/>
                    <a:gd name="connsiteY2" fmla="*/ 181151 h 181569"/>
                    <a:gd name="connsiteX3" fmla="*/ 300 w 310533"/>
                    <a:gd name="connsiteY3" fmla="*/ 180557 h 181569"/>
                    <a:gd name="connsiteX4" fmla="*/ 170 w 310533"/>
                    <a:gd name="connsiteY4" fmla="*/ 180338 h 181569"/>
                    <a:gd name="connsiteX5" fmla="*/ 1553 w 310533"/>
                    <a:gd name="connsiteY5" fmla="*/ 176839 h 181569"/>
                    <a:gd name="connsiteX6" fmla="*/ 306837 w 310533"/>
                    <a:gd name="connsiteY6" fmla="*/ 438 h 181569"/>
                    <a:gd name="connsiteX7" fmla="*/ 310019 w 310533"/>
                    <a:gd name="connsiteY7" fmla="*/ 934 h 181569"/>
                    <a:gd name="connsiteX8" fmla="*/ 310173 w 310533"/>
                    <a:gd name="connsiteY8" fmla="*/ 1170 h 181569"/>
                    <a:gd name="connsiteX9" fmla="*/ 310173 w 310533"/>
                    <a:gd name="connsiteY9" fmla="*/ 3774 h 181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533" h="181569">
                      <a:moveTo>
                        <a:pt x="310173" y="3774"/>
                      </a:moveTo>
                      <a:cubicBezTo>
                        <a:pt x="309929" y="4197"/>
                        <a:pt x="309555" y="4539"/>
                        <a:pt x="309115" y="4750"/>
                      </a:cubicBezTo>
                      <a:lnTo>
                        <a:pt x="3588" y="181151"/>
                      </a:lnTo>
                      <a:cubicBezTo>
                        <a:pt x="2513" y="181892"/>
                        <a:pt x="1049" y="181623"/>
                        <a:pt x="300" y="180557"/>
                      </a:cubicBezTo>
                      <a:cubicBezTo>
                        <a:pt x="252" y="180484"/>
                        <a:pt x="211" y="180411"/>
                        <a:pt x="170" y="180338"/>
                      </a:cubicBezTo>
                      <a:cubicBezTo>
                        <a:pt x="-318" y="178987"/>
                        <a:pt x="276" y="177490"/>
                        <a:pt x="1553" y="176839"/>
                      </a:cubicBezTo>
                      <a:lnTo>
                        <a:pt x="306837" y="438"/>
                      </a:lnTo>
                      <a:cubicBezTo>
                        <a:pt x="307854" y="-302"/>
                        <a:pt x="309278" y="-83"/>
                        <a:pt x="310019" y="934"/>
                      </a:cubicBezTo>
                      <a:cubicBezTo>
                        <a:pt x="310076" y="1008"/>
                        <a:pt x="310124" y="1089"/>
                        <a:pt x="310173" y="1170"/>
                      </a:cubicBezTo>
                      <a:cubicBezTo>
                        <a:pt x="310653" y="1968"/>
                        <a:pt x="310653" y="2977"/>
                        <a:pt x="310173" y="377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id="{D98E91CB-01B3-5C63-AA8C-C551297A5951}"/>
                    </a:ext>
                  </a:extLst>
                </p:cNvPr>
                <p:cNvSpPr/>
                <p:nvPr/>
              </p:nvSpPr>
              <p:spPr>
                <a:xfrm>
                  <a:off x="5822041" y="3565131"/>
                  <a:ext cx="310724" cy="181629"/>
                </a:xfrm>
                <a:custGeom>
                  <a:avLst/>
                  <a:gdLst>
                    <a:gd name="connsiteX0" fmla="*/ 310173 w 310724"/>
                    <a:gd name="connsiteY0" fmla="*/ 3753 h 181629"/>
                    <a:gd name="connsiteX1" fmla="*/ 309115 w 310724"/>
                    <a:gd name="connsiteY1" fmla="*/ 4729 h 181629"/>
                    <a:gd name="connsiteX2" fmla="*/ 3587 w 310724"/>
                    <a:gd name="connsiteY2" fmla="*/ 181211 h 181629"/>
                    <a:gd name="connsiteX3" fmla="*/ 300 w 310724"/>
                    <a:gd name="connsiteY3" fmla="*/ 180617 h 181629"/>
                    <a:gd name="connsiteX4" fmla="*/ 170 w 310724"/>
                    <a:gd name="connsiteY4" fmla="*/ 180397 h 181629"/>
                    <a:gd name="connsiteX5" fmla="*/ 1553 w 310724"/>
                    <a:gd name="connsiteY5" fmla="*/ 176899 h 181629"/>
                    <a:gd name="connsiteX6" fmla="*/ 307163 w 310724"/>
                    <a:gd name="connsiteY6" fmla="*/ 416 h 181629"/>
                    <a:gd name="connsiteX7" fmla="*/ 310336 w 310724"/>
                    <a:gd name="connsiteY7" fmla="*/ 962 h 181629"/>
                    <a:gd name="connsiteX8" fmla="*/ 310499 w 310724"/>
                    <a:gd name="connsiteY8" fmla="*/ 1230 h 181629"/>
                    <a:gd name="connsiteX9" fmla="*/ 310173 w 310724"/>
                    <a:gd name="connsiteY9" fmla="*/ 3753 h 181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724" h="181629">
                      <a:moveTo>
                        <a:pt x="310173" y="3753"/>
                      </a:moveTo>
                      <a:cubicBezTo>
                        <a:pt x="309929" y="4176"/>
                        <a:pt x="309555" y="4517"/>
                        <a:pt x="309115" y="4729"/>
                      </a:cubicBezTo>
                      <a:lnTo>
                        <a:pt x="3587" y="181211"/>
                      </a:lnTo>
                      <a:cubicBezTo>
                        <a:pt x="2513" y="181951"/>
                        <a:pt x="1049" y="181683"/>
                        <a:pt x="300" y="180617"/>
                      </a:cubicBezTo>
                      <a:cubicBezTo>
                        <a:pt x="251" y="180544"/>
                        <a:pt x="211" y="180471"/>
                        <a:pt x="170" y="180397"/>
                      </a:cubicBezTo>
                      <a:cubicBezTo>
                        <a:pt x="-318" y="179047"/>
                        <a:pt x="276" y="177549"/>
                        <a:pt x="1553" y="176899"/>
                      </a:cubicBezTo>
                      <a:lnTo>
                        <a:pt x="307163" y="416"/>
                      </a:lnTo>
                      <a:cubicBezTo>
                        <a:pt x="308188" y="-308"/>
                        <a:pt x="309612" y="-63"/>
                        <a:pt x="310336" y="962"/>
                      </a:cubicBezTo>
                      <a:cubicBezTo>
                        <a:pt x="310401" y="1051"/>
                        <a:pt x="310450" y="1141"/>
                        <a:pt x="310499" y="1230"/>
                      </a:cubicBezTo>
                      <a:cubicBezTo>
                        <a:pt x="310889" y="2060"/>
                        <a:pt x="310767" y="3045"/>
                        <a:pt x="310173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id="{66A3FFA0-8908-6ABB-BAF4-0399FF314B78}"/>
                    </a:ext>
                  </a:extLst>
                </p:cNvPr>
                <p:cNvSpPr/>
                <p:nvPr/>
              </p:nvSpPr>
              <p:spPr>
                <a:xfrm>
                  <a:off x="5836357" y="3573430"/>
                  <a:ext cx="310885" cy="181572"/>
                </a:xfrm>
                <a:custGeom>
                  <a:avLst/>
                  <a:gdLst>
                    <a:gd name="connsiteX0" fmla="*/ 310178 w 310885"/>
                    <a:gd name="connsiteY0" fmla="*/ 3753 h 181572"/>
                    <a:gd name="connsiteX1" fmla="*/ 309120 w 310885"/>
                    <a:gd name="connsiteY1" fmla="*/ 4729 h 181572"/>
                    <a:gd name="connsiteX2" fmla="*/ 3592 w 310885"/>
                    <a:gd name="connsiteY2" fmla="*/ 181130 h 181572"/>
                    <a:gd name="connsiteX3" fmla="*/ 297 w 310885"/>
                    <a:gd name="connsiteY3" fmla="*/ 180593 h 181572"/>
                    <a:gd name="connsiteX4" fmla="*/ 174 w 310885"/>
                    <a:gd name="connsiteY4" fmla="*/ 180398 h 181572"/>
                    <a:gd name="connsiteX5" fmla="*/ 1558 w 310885"/>
                    <a:gd name="connsiteY5" fmla="*/ 176817 h 181572"/>
                    <a:gd name="connsiteX6" fmla="*/ 307411 w 310885"/>
                    <a:gd name="connsiteY6" fmla="*/ 417 h 181572"/>
                    <a:gd name="connsiteX7" fmla="*/ 310585 w 310885"/>
                    <a:gd name="connsiteY7" fmla="*/ 962 h 181572"/>
                    <a:gd name="connsiteX8" fmla="*/ 310747 w 310885"/>
                    <a:gd name="connsiteY8" fmla="*/ 1230 h 181572"/>
                    <a:gd name="connsiteX9" fmla="*/ 310178 w 310885"/>
                    <a:gd name="connsiteY9" fmla="*/ 3753 h 18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885" h="181572">
                      <a:moveTo>
                        <a:pt x="310178" y="3753"/>
                      </a:moveTo>
                      <a:cubicBezTo>
                        <a:pt x="309934" y="4176"/>
                        <a:pt x="309559" y="4517"/>
                        <a:pt x="309120" y="4729"/>
                      </a:cubicBezTo>
                      <a:lnTo>
                        <a:pt x="3592" y="181130"/>
                      </a:lnTo>
                      <a:cubicBezTo>
                        <a:pt x="2534" y="181886"/>
                        <a:pt x="1061" y="181650"/>
                        <a:pt x="297" y="180593"/>
                      </a:cubicBezTo>
                      <a:cubicBezTo>
                        <a:pt x="256" y="180528"/>
                        <a:pt x="215" y="180463"/>
                        <a:pt x="174" y="180398"/>
                      </a:cubicBezTo>
                      <a:cubicBezTo>
                        <a:pt x="-322" y="179022"/>
                        <a:pt x="272" y="177501"/>
                        <a:pt x="1558" y="176817"/>
                      </a:cubicBezTo>
                      <a:lnTo>
                        <a:pt x="307411" y="417"/>
                      </a:lnTo>
                      <a:cubicBezTo>
                        <a:pt x="308437" y="-308"/>
                        <a:pt x="309860" y="-64"/>
                        <a:pt x="310585" y="962"/>
                      </a:cubicBezTo>
                      <a:cubicBezTo>
                        <a:pt x="310650" y="1051"/>
                        <a:pt x="310698" y="1141"/>
                        <a:pt x="310747" y="1230"/>
                      </a:cubicBezTo>
                      <a:cubicBezTo>
                        <a:pt x="311056" y="2109"/>
                        <a:pt x="310837" y="3093"/>
                        <a:pt x="310178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id="{B1DCA9C9-C802-A6DB-0452-7AE3B29D9707}"/>
                    </a:ext>
                  </a:extLst>
                </p:cNvPr>
                <p:cNvSpPr/>
                <p:nvPr/>
              </p:nvSpPr>
              <p:spPr>
                <a:xfrm>
                  <a:off x="4946229" y="3371816"/>
                  <a:ext cx="912922" cy="527086"/>
                </a:xfrm>
                <a:custGeom>
                  <a:avLst/>
                  <a:gdLst>
                    <a:gd name="connsiteX0" fmla="*/ 875006 w 912922"/>
                    <a:gd name="connsiteY0" fmla="*/ 0 h 527086"/>
                    <a:gd name="connsiteX1" fmla="*/ 0 w 912922"/>
                    <a:gd name="connsiteY1" fmla="*/ 505199 h 527086"/>
                    <a:gd name="connsiteX2" fmla="*/ 37835 w 912922"/>
                    <a:gd name="connsiteY2" fmla="*/ 527087 h 527086"/>
                    <a:gd name="connsiteX3" fmla="*/ 912923 w 912922"/>
                    <a:gd name="connsiteY3" fmla="*/ 21887 h 527086"/>
                    <a:gd name="connsiteX4" fmla="*/ 875006 w 912922"/>
                    <a:gd name="connsiteY4" fmla="*/ 0 h 527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2922" h="527086">
                      <a:moveTo>
                        <a:pt x="875006" y="0"/>
                      </a:moveTo>
                      <a:lnTo>
                        <a:pt x="0" y="505199"/>
                      </a:lnTo>
                      <a:lnTo>
                        <a:pt x="37835" y="527087"/>
                      </a:lnTo>
                      <a:lnTo>
                        <a:pt x="912923" y="21887"/>
                      </a:lnTo>
                      <a:lnTo>
                        <a:pt x="875006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id="{ACE88E79-A56F-7D5C-C64B-19BE5C6541B0}"/>
                    </a:ext>
                  </a:extLst>
                </p:cNvPr>
                <p:cNvSpPr/>
                <p:nvPr/>
              </p:nvSpPr>
              <p:spPr>
                <a:xfrm>
                  <a:off x="4946229" y="3371816"/>
                  <a:ext cx="912922" cy="527086"/>
                </a:xfrm>
                <a:custGeom>
                  <a:avLst/>
                  <a:gdLst>
                    <a:gd name="connsiteX0" fmla="*/ 875006 w 912922"/>
                    <a:gd name="connsiteY0" fmla="*/ 0 h 527086"/>
                    <a:gd name="connsiteX1" fmla="*/ 0 w 912922"/>
                    <a:gd name="connsiteY1" fmla="*/ 505199 h 527086"/>
                    <a:gd name="connsiteX2" fmla="*/ 37835 w 912922"/>
                    <a:gd name="connsiteY2" fmla="*/ 527087 h 527086"/>
                    <a:gd name="connsiteX3" fmla="*/ 912923 w 912922"/>
                    <a:gd name="connsiteY3" fmla="*/ 21887 h 527086"/>
                    <a:gd name="connsiteX4" fmla="*/ 875006 w 912922"/>
                    <a:gd name="connsiteY4" fmla="*/ 0 h 527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2922" h="527086">
                      <a:moveTo>
                        <a:pt x="875006" y="0"/>
                      </a:moveTo>
                      <a:lnTo>
                        <a:pt x="0" y="505199"/>
                      </a:lnTo>
                      <a:lnTo>
                        <a:pt x="37835" y="527087"/>
                      </a:lnTo>
                      <a:lnTo>
                        <a:pt x="912923" y="21887"/>
                      </a:lnTo>
                      <a:lnTo>
                        <a:pt x="875006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id="{076E34F3-03AE-E509-3EF8-A53C7909F114}"/>
                    </a:ext>
                  </a:extLst>
                </p:cNvPr>
                <p:cNvSpPr/>
                <p:nvPr/>
              </p:nvSpPr>
              <p:spPr>
                <a:xfrm>
                  <a:off x="5027653" y="3662525"/>
                  <a:ext cx="420013" cy="244870"/>
                </a:xfrm>
                <a:custGeom>
                  <a:avLst/>
                  <a:gdLst>
                    <a:gd name="connsiteX0" fmla="*/ 419463 w 420013"/>
                    <a:gd name="connsiteY0" fmla="*/ 3753 h 244870"/>
                    <a:gd name="connsiteX1" fmla="*/ 418486 w 420013"/>
                    <a:gd name="connsiteY1" fmla="*/ 4729 h 244870"/>
                    <a:gd name="connsiteX2" fmla="*/ 3522 w 420013"/>
                    <a:gd name="connsiteY2" fmla="*/ 244432 h 244870"/>
                    <a:gd name="connsiteX3" fmla="*/ 340 w 420013"/>
                    <a:gd name="connsiteY3" fmla="*/ 243936 h 244870"/>
                    <a:gd name="connsiteX4" fmla="*/ 186 w 420013"/>
                    <a:gd name="connsiteY4" fmla="*/ 243700 h 244870"/>
                    <a:gd name="connsiteX5" fmla="*/ 1487 w 420013"/>
                    <a:gd name="connsiteY5" fmla="*/ 240120 h 244870"/>
                    <a:gd name="connsiteX6" fmla="*/ 416452 w 420013"/>
                    <a:gd name="connsiteY6" fmla="*/ 417 h 244870"/>
                    <a:gd name="connsiteX7" fmla="*/ 419626 w 420013"/>
                    <a:gd name="connsiteY7" fmla="*/ 962 h 244870"/>
                    <a:gd name="connsiteX8" fmla="*/ 419788 w 420013"/>
                    <a:gd name="connsiteY8" fmla="*/ 1230 h 244870"/>
                    <a:gd name="connsiteX9" fmla="*/ 419463 w 420013"/>
                    <a:gd name="connsiteY9" fmla="*/ 3753 h 244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013" h="244870">
                      <a:moveTo>
                        <a:pt x="419463" y="3753"/>
                      </a:moveTo>
                      <a:cubicBezTo>
                        <a:pt x="419227" y="4159"/>
                        <a:pt x="418893" y="4493"/>
                        <a:pt x="418486" y="4729"/>
                      </a:cubicBezTo>
                      <a:lnTo>
                        <a:pt x="3522" y="244432"/>
                      </a:lnTo>
                      <a:cubicBezTo>
                        <a:pt x="2504" y="245173"/>
                        <a:pt x="1081" y="244953"/>
                        <a:pt x="340" y="243936"/>
                      </a:cubicBezTo>
                      <a:cubicBezTo>
                        <a:pt x="283" y="243863"/>
                        <a:pt x="234" y="243781"/>
                        <a:pt x="186" y="243700"/>
                      </a:cubicBezTo>
                      <a:cubicBezTo>
                        <a:pt x="-319" y="242349"/>
                        <a:pt x="234" y="240828"/>
                        <a:pt x="1487" y="240120"/>
                      </a:cubicBezTo>
                      <a:lnTo>
                        <a:pt x="416452" y="417"/>
                      </a:lnTo>
                      <a:cubicBezTo>
                        <a:pt x="417478" y="-308"/>
                        <a:pt x="418901" y="-63"/>
                        <a:pt x="419626" y="962"/>
                      </a:cubicBezTo>
                      <a:cubicBezTo>
                        <a:pt x="419691" y="1051"/>
                        <a:pt x="419740" y="1141"/>
                        <a:pt x="419788" y="1230"/>
                      </a:cubicBezTo>
                      <a:cubicBezTo>
                        <a:pt x="420179" y="2060"/>
                        <a:pt x="420057" y="3045"/>
                        <a:pt x="419463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id="{D708F792-F2E0-9552-FA1E-E6D692C84C0D}"/>
                    </a:ext>
                  </a:extLst>
                </p:cNvPr>
                <p:cNvSpPr/>
                <p:nvPr/>
              </p:nvSpPr>
              <p:spPr>
                <a:xfrm>
                  <a:off x="5049881" y="3432153"/>
                  <a:ext cx="841305" cy="488078"/>
                </a:xfrm>
                <a:custGeom>
                  <a:avLst/>
                  <a:gdLst>
                    <a:gd name="connsiteX0" fmla="*/ 840840 w 841305"/>
                    <a:gd name="connsiteY0" fmla="*/ 3697 h 488078"/>
                    <a:gd name="connsiteX1" fmla="*/ 839782 w 841305"/>
                    <a:gd name="connsiteY1" fmla="*/ 4674 h 488078"/>
                    <a:gd name="connsiteX2" fmla="*/ 3587 w 841305"/>
                    <a:gd name="connsiteY2" fmla="*/ 487660 h 488078"/>
                    <a:gd name="connsiteX3" fmla="*/ 300 w 841305"/>
                    <a:gd name="connsiteY3" fmla="*/ 487066 h 488078"/>
                    <a:gd name="connsiteX4" fmla="*/ 170 w 841305"/>
                    <a:gd name="connsiteY4" fmla="*/ 486847 h 488078"/>
                    <a:gd name="connsiteX5" fmla="*/ 1553 w 841305"/>
                    <a:gd name="connsiteY5" fmla="*/ 483348 h 488078"/>
                    <a:gd name="connsiteX6" fmla="*/ 837748 w 841305"/>
                    <a:gd name="connsiteY6" fmla="*/ 443 h 488078"/>
                    <a:gd name="connsiteX7" fmla="*/ 841043 w 841305"/>
                    <a:gd name="connsiteY7" fmla="*/ 980 h 488078"/>
                    <a:gd name="connsiteX8" fmla="*/ 841166 w 841305"/>
                    <a:gd name="connsiteY8" fmla="*/ 1175 h 488078"/>
                    <a:gd name="connsiteX9" fmla="*/ 840840 w 841305"/>
                    <a:gd name="connsiteY9" fmla="*/ 3697 h 488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1305" h="488078">
                      <a:moveTo>
                        <a:pt x="840840" y="3697"/>
                      </a:moveTo>
                      <a:cubicBezTo>
                        <a:pt x="840572" y="4104"/>
                        <a:pt x="840205" y="4438"/>
                        <a:pt x="839782" y="4674"/>
                      </a:cubicBezTo>
                      <a:lnTo>
                        <a:pt x="3587" y="487660"/>
                      </a:lnTo>
                      <a:cubicBezTo>
                        <a:pt x="2513" y="488401"/>
                        <a:pt x="1049" y="488132"/>
                        <a:pt x="300" y="487066"/>
                      </a:cubicBezTo>
                      <a:cubicBezTo>
                        <a:pt x="251" y="486993"/>
                        <a:pt x="211" y="486920"/>
                        <a:pt x="170" y="486847"/>
                      </a:cubicBezTo>
                      <a:cubicBezTo>
                        <a:pt x="-318" y="485496"/>
                        <a:pt x="276" y="483999"/>
                        <a:pt x="1553" y="483348"/>
                      </a:cubicBezTo>
                      <a:lnTo>
                        <a:pt x="837748" y="443"/>
                      </a:lnTo>
                      <a:cubicBezTo>
                        <a:pt x="838806" y="-314"/>
                        <a:pt x="840279" y="-78"/>
                        <a:pt x="841043" y="980"/>
                      </a:cubicBezTo>
                      <a:cubicBezTo>
                        <a:pt x="841084" y="1045"/>
                        <a:pt x="841125" y="1110"/>
                        <a:pt x="841166" y="1175"/>
                      </a:cubicBezTo>
                      <a:cubicBezTo>
                        <a:pt x="841434" y="2021"/>
                        <a:pt x="841312" y="2949"/>
                        <a:pt x="840840" y="3697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id="{F30BB265-0BC3-BEEF-1525-B64E0FDBAD61}"/>
                    </a:ext>
                  </a:extLst>
                </p:cNvPr>
                <p:cNvSpPr/>
                <p:nvPr/>
              </p:nvSpPr>
              <p:spPr>
                <a:xfrm>
                  <a:off x="5070467" y="3444140"/>
                  <a:ext cx="841626" cy="488132"/>
                </a:xfrm>
                <a:custGeom>
                  <a:avLst/>
                  <a:gdLst>
                    <a:gd name="connsiteX0" fmla="*/ 841166 w 841626"/>
                    <a:gd name="connsiteY0" fmla="*/ 3753 h 488132"/>
                    <a:gd name="connsiteX1" fmla="*/ 840108 w 841626"/>
                    <a:gd name="connsiteY1" fmla="*/ 4729 h 488132"/>
                    <a:gd name="connsiteX2" fmla="*/ 3506 w 841626"/>
                    <a:gd name="connsiteY2" fmla="*/ 487715 h 488132"/>
                    <a:gd name="connsiteX3" fmla="*/ 333 w 841626"/>
                    <a:gd name="connsiteY3" fmla="*/ 487170 h 488132"/>
                    <a:gd name="connsiteX4" fmla="*/ 170 w 841626"/>
                    <a:gd name="connsiteY4" fmla="*/ 486902 h 488132"/>
                    <a:gd name="connsiteX5" fmla="*/ 1553 w 841626"/>
                    <a:gd name="connsiteY5" fmla="*/ 483403 h 488132"/>
                    <a:gd name="connsiteX6" fmla="*/ 838074 w 841626"/>
                    <a:gd name="connsiteY6" fmla="*/ 417 h 488132"/>
                    <a:gd name="connsiteX7" fmla="*/ 841247 w 841626"/>
                    <a:gd name="connsiteY7" fmla="*/ 962 h 488132"/>
                    <a:gd name="connsiteX8" fmla="*/ 841410 w 841626"/>
                    <a:gd name="connsiteY8" fmla="*/ 1230 h 488132"/>
                    <a:gd name="connsiteX9" fmla="*/ 841166 w 841626"/>
                    <a:gd name="connsiteY9" fmla="*/ 3753 h 48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1626" h="488132">
                      <a:moveTo>
                        <a:pt x="841166" y="3753"/>
                      </a:moveTo>
                      <a:cubicBezTo>
                        <a:pt x="840873" y="4143"/>
                        <a:pt x="840515" y="4469"/>
                        <a:pt x="840108" y="4729"/>
                      </a:cubicBezTo>
                      <a:lnTo>
                        <a:pt x="3506" y="487715"/>
                      </a:lnTo>
                      <a:cubicBezTo>
                        <a:pt x="2481" y="488440"/>
                        <a:pt x="1057" y="488196"/>
                        <a:pt x="333" y="487170"/>
                      </a:cubicBezTo>
                      <a:cubicBezTo>
                        <a:pt x="268" y="487081"/>
                        <a:pt x="219" y="486991"/>
                        <a:pt x="170" y="486902"/>
                      </a:cubicBezTo>
                      <a:cubicBezTo>
                        <a:pt x="-318" y="485551"/>
                        <a:pt x="276" y="484054"/>
                        <a:pt x="1553" y="483403"/>
                      </a:cubicBezTo>
                      <a:lnTo>
                        <a:pt x="838074" y="417"/>
                      </a:lnTo>
                      <a:cubicBezTo>
                        <a:pt x="839099" y="-308"/>
                        <a:pt x="840523" y="-64"/>
                        <a:pt x="841247" y="962"/>
                      </a:cubicBezTo>
                      <a:cubicBezTo>
                        <a:pt x="841312" y="1051"/>
                        <a:pt x="841361" y="1141"/>
                        <a:pt x="841410" y="1230"/>
                      </a:cubicBezTo>
                      <a:cubicBezTo>
                        <a:pt x="841768" y="2060"/>
                        <a:pt x="841678" y="3012"/>
                        <a:pt x="841166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id="{37E49F0F-1A32-D3C5-043A-BA118592D942}"/>
                    </a:ext>
                  </a:extLst>
                </p:cNvPr>
                <p:cNvSpPr/>
                <p:nvPr/>
              </p:nvSpPr>
              <p:spPr>
                <a:xfrm>
                  <a:off x="4881698" y="3578372"/>
                  <a:ext cx="420105" cy="244872"/>
                </a:xfrm>
                <a:custGeom>
                  <a:avLst/>
                  <a:gdLst>
                    <a:gd name="connsiteX0" fmla="*/ 419610 w 420105"/>
                    <a:gd name="connsiteY0" fmla="*/ 3774 h 244872"/>
                    <a:gd name="connsiteX1" fmla="*/ 418552 w 420105"/>
                    <a:gd name="connsiteY1" fmla="*/ 4750 h 244872"/>
                    <a:gd name="connsiteX2" fmla="*/ 3587 w 420105"/>
                    <a:gd name="connsiteY2" fmla="*/ 244454 h 244872"/>
                    <a:gd name="connsiteX3" fmla="*/ 300 w 420105"/>
                    <a:gd name="connsiteY3" fmla="*/ 243860 h 244872"/>
                    <a:gd name="connsiteX4" fmla="*/ 170 w 420105"/>
                    <a:gd name="connsiteY4" fmla="*/ 243640 h 244872"/>
                    <a:gd name="connsiteX5" fmla="*/ 1553 w 420105"/>
                    <a:gd name="connsiteY5" fmla="*/ 240141 h 244872"/>
                    <a:gd name="connsiteX6" fmla="*/ 416518 w 420105"/>
                    <a:gd name="connsiteY6" fmla="*/ 438 h 244872"/>
                    <a:gd name="connsiteX7" fmla="*/ 419699 w 420105"/>
                    <a:gd name="connsiteY7" fmla="*/ 934 h 244872"/>
                    <a:gd name="connsiteX8" fmla="*/ 419854 w 420105"/>
                    <a:gd name="connsiteY8" fmla="*/ 1170 h 244872"/>
                    <a:gd name="connsiteX9" fmla="*/ 419610 w 420105"/>
                    <a:gd name="connsiteY9" fmla="*/ 3774 h 24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105" h="244872">
                      <a:moveTo>
                        <a:pt x="419610" y="3774"/>
                      </a:moveTo>
                      <a:cubicBezTo>
                        <a:pt x="419317" y="4156"/>
                        <a:pt x="418959" y="4490"/>
                        <a:pt x="418552" y="4750"/>
                      </a:cubicBezTo>
                      <a:lnTo>
                        <a:pt x="3587" y="244454"/>
                      </a:lnTo>
                      <a:cubicBezTo>
                        <a:pt x="2513" y="245194"/>
                        <a:pt x="1049" y="244926"/>
                        <a:pt x="300" y="243860"/>
                      </a:cubicBezTo>
                      <a:cubicBezTo>
                        <a:pt x="260" y="243786"/>
                        <a:pt x="211" y="243713"/>
                        <a:pt x="170" y="243640"/>
                      </a:cubicBezTo>
                      <a:cubicBezTo>
                        <a:pt x="-318" y="242289"/>
                        <a:pt x="276" y="240792"/>
                        <a:pt x="1553" y="240141"/>
                      </a:cubicBezTo>
                      <a:lnTo>
                        <a:pt x="416518" y="438"/>
                      </a:lnTo>
                      <a:cubicBezTo>
                        <a:pt x="417535" y="-302"/>
                        <a:pt x="418959" y="-83"/>
                        <a:pt x="419699" y="934"/>
                      </a:cubicBezTo>
                      <a:cubicBezTo>
                        <a:pt x="419756" y="1008"/>
                        <a:pt x="419805" y="1089"/>
                        <a:pt x="419854" y="1170"/>
                      </a:cubicBezTo>
                      <a:cubicBezTo>
                        <a:pt x="420261" y="2017"/>
                        <a:pt x="420171" y="3017"/>
                        <a:pt x="419610" y="377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id="{0D34D34A-FD1F-D255-8E8B-88FBFEDF9404}"/>
                    </a:ext>
                  </a:extLst>
                </p:cNvPr>
                <p:cNvSpPr/>
                <p:nvPr/>
              </p:nvSpPr>
              <p:spPr>
                <a:xfrm>
                  <a:off x="4903504" y="3347884"/>
                  <a:ext cx="841940" cy="488132"/>
                </a:xfrm>
                <a:custGeom>
                  <a:avLst/>
                  <a:gdLst>
                    <a:gd name="connsiteX0" fmla="*/ 841572 w 841940"/>
                    <a:gd name="connsiteY0" fmla="*/ 3753 h 488132"/>
                    <a:gd name="connsiteX1" fmla="*/ 840515 w 841940"/>
                    <a:gd name="connsiteY1" fmla="*/ 4729 h 488132"/>
                    <a:gd name="connsiteX2" fmla="*/ 3506 w 841940"/>
                    <a:gd name="connsiteY2" fmla="*/ 487716 h 488132"/>
                    <a:gd name="connsiteX3" fmla="*/ 333 w 841940"/>
                    <a:gd name="connsiteY3" fmla="*/ 487170 h 488132"/>
                    <a:gd name="connsiteX4" fmla="*/ 170 w 841940"/>
                    <a:gd name="connsiteY4" fmla="*/ 486902 h 488132"/>
                    <a:gd name="connsiteX5" fmla="*/ 1553 w 841940"/>
                    <a:gd name="connsiteY5" fmla="*/ 483403 h 488132"/>
                    <a:gd name="connsiteX6" fmla="*/ 838318 w 841940"/>
                    <a:gd name="connsiteY6" fmla="*/ 417 h 488132"/>
                    <a:gd name="connsiteX7" fmla="*/ 841491 w 841940"/>
                    <a:gd name="connsiteY7" fmla="*/ 962 h 488132"/>
                    <a:gd name="connsiteX8" fmla="*/ 841654 w 841940"/>
                    <a:gd name="connsiteY8" fmla="*/ 1230 h 488132"/>
                    <a:gd name="connsiteX9" fmla="*/ 841572 w 841940"/>
                    <a:gd name="connsiteY9" fmla="*/ 3753 h 48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1940" h="488132">
                      <a:moveTo>
                        <a:pt x="841572" y="3753"/>
                      </a:moveTo>
                      <a:cubicBezTo>
                        <a:pt x="841279" y="4143"/>
                        <a:pt x="840922" y="4469"/>
                        <a:pt x="840515" y="4729"/>
                      </a:cubicBezTo>
                      <a:lnTo>
                        <a:pt x="3506" y="487716"/>
                      </a:lnTo>
                      <a:cubicBezTo>
                        <a:pt x="2481" y="488440"/>
                        <a:pt x="1057" y="488196"/>
                        <a:pt x="333" y="487170"/>
                      </a:cubicBezTo>
                      <a:cubicBezTo>
                        <a:pt x="268" y="487081"/>
                        <a:pt x="219" y="486991"/>
                        <a:pt x="170" y="486902"/>
                      </a:cubicBezTo>
                      <a:cubicBezTo>
                        <a:pt x="-318" y="485551"/>
                        <a:pt x="276" y="484054"/>
                        <a:pt x="1553" y="483403"/>
                      </a:cubicBezTo>
                      <a:lnTo>
                        <a:pt x="838318" y="417"/>
                      </a:lnTo>
                      <a:cubicBezTo>
                        <a:pt x="839343" y="-308"/>
                        <a:pt x="840767" y="-64"/>
                        <a:pt x="841491" y="962"/>
                      </a:cubicBezTo>
                      <a:cubicBezTo>
                        <a:pt x="841556" y="1051"/>
                        <a:pt x="841605" y="1141"/>
                        <a:pt x="841654" y="1230"/>
                      </a:cubicBezTo>
                      <a:cubicBezTo>
                        <a:pt x="842061" y="2028"/>
                        <a:pt x="842036" y="2980"/>
                        <a:pt x="841572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id="{6BCC4041-E862-4F03-C9B1-C59DF34EAD23}"/>
                    </a:ext>
                  </a:extLst>
                </p:cNvPr>
                <p:cNvSpPr/>
                <p:nvPr/>
              </p:nvSpPr>
              <p:spPr>
                <a:xfrm>
                  <a:off x="4924599" y="3359845"/>
                  <a:ext cx="841722" cy="488134"/>
                </a:xfrm>
                <a:custGeom>
                  <a:avLst/>
                  <a:gdLst>
                    <a:gd name="connsiteX0" fmla="*/ 841145 w 841722"/>
                    <a:gd name="connsiteY0" fmla="*/ 3834 h 488134"/>
                    <a:gd name="connsiteX1" fmla="*/ 840087 w 841722"/>
                    <a:gd name="connsiteY1" fmla="*/ 4810 h 488134"/>
                    <a:gd name="connsiteX2" fmla="*/ 3567 w 841722"/>
                    <a:gd name="connsiteY2" fmla="*/ 487716 h 488134"/>
                    <a:gd name="connsiteX3" fmla="*/ 280 w 841722"/>
                    <a:gd name="connsiteY3" fmla="*/ 487122 h 488134"/>
                    <a:gd name="connsiteX4" fmla="*/ 149 w 841722"/>
                    <a:gd name="connsiteY4" fmla="*/ 486902 h 488134"/>
                    <a:gd name="connsiteX5" fmla="*/ 1533 w 841722"/>
                    <a:gd name="connsiteY5" fmla="*/ 483403 h 488134"/>
                    <a:gd name="connsiteX6" fmla="*/ 838134 w 841722"/>
                    <a:gd name="connsiteY6" fmla="*/ 417 h 488134"/>
                    <a:gd name="connsiteX7" fmla="*/ 841308 w 841722"/>
                    <a:gd name="connsiteY7" fmla="*/ 962 h 488134"/>
                    <a:gd name="connsiteX8" fmla="*/ 841470 w 841722"/>
                    <a:gd name="connsiteY8" fmla="*/ 1230 h 488134"/>
                    <a:gd name="connsiteX9" fmla="*/ 841145 w 841722"/>
                    <a:gd name="connsiteY9" fmla="*/ 3834 h 48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1722" h="488134">
                      <a:moveTo>
                        <a:pt x="841145" y="3834"/>
                      </a:moveTo>
                      <a:cubicBezTo>
                        <a:pt x="840901" y="4257"/>
                        <a:pt x="840526" y="4599"/>
                        <a:pt x="840087" y="4810"/>
                      </a:cubicBezTo>
                      <a:lnTo>
                        <a:pt x="3567" y="487716"/>
                      </a:lnTo>
                      <a:cubicBezTo>
                        <a:pt x="2493" y="488456"/>
                        <a:pt x="1028" y="488188"/>
                        <a:pt x="280" y="487122"/>
                      </a:cubicBezTo>
                      <a:cubicBezTo>
                        <a:pt x="239" y="487048"/>
                        <a:pt x="190" y="486975"/>
                        <a:pt x="149" y="486902"/>
                      </a:cubicBezTo>
                      <a:cubicBezTo>
                        <a:pt x="-298" y="485551"/>
                        <a:pt x="288" y="484079"/>
                        <a:pt x="1533" y="483403"/>
                      </a:cubicBezTo>
                      <a:lnTo>
                        <a:pt x="838134" y="417"/>
                      </a:lnTo>
                      <a:cubicBezTo>
                        <a:pt x="839160" y="-308"/>
                        <a:pt x="840584" y="-64"/>
                        <a:pt x="841308" y="962"/>
                      </a:cubicBezTo>
                      <a:cubicBezTo>
                        <a:pt x="841373" y="1051"/>
                        <a:pt x="841422" y="1141"/>
                        <a:pt x="841470" y="1230"/>
                      </a:cubicBezTo>
                      <a:cubicBezTo>
                        <a:pt x="841902" y="2085"/>
                        <a:pt x="841771" y="3110"/>
                        <a:pt x="841145" y="383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618" name="Graphic 4">
              <a:extLst>
                <a:ext uri="{FF2B5EF4-FFF2-40B4-BE49-F238E27FC236}">
                  <a16:creationId xmlns:a16="http://schemas.microsoft.com/office/drawing/2014/main" id="{8D7B42D6-7C0B-4B56-3785-89FD1B1502F7}"/>
                </a:ext>
              </a:extLst>
            </p:cNvPr>
            <p:cNvGrpSpPr/>
            <p:nvPr/>
          </p:nvGrpSpPr>
          <p:grpSpPr>
            <a:xfrm>
              <a:off x="6052291" y="4655379"/>
              <a:ext cx="1211312" cy="758075"/>
              <a:chOff x="6052291" y="4655379"/>
              <a:chExt cx="1211312" cy="758075"/>
            </a:xfrm>
          </p:grpSpPr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716892EF-CAE6-70A8-A30B-4DE961E4FCEE}"/>
                  </a:ext>
                </a:extLst>
              </p:cNvPr>
              <p:cNvSpPr/>
              <p:nvPr/>
            </p:nvSpPr>
            <p:spPr>
              <a:xfrm>
                <a:off x="6052476" y="4655705"/>
                <a:ext cx="1210965" cy="757148"/>
              </a:xfrm>
              <a:custGeom>
                <a:avLst/>
                <a:gdLst>
                  <a:gd name="connsiteX0" fmla="*/ 11066 w 1210965"/>
                  <a:gd name="connsiteY0" fmla="*/ 426173 h 757148"/>
                  <a:gd name="connsiteX1" fmla="*/ 0 w 1210965"/>
                  <a:gd name="connsiteY1" fmla="*/ 441551 h 757148"/>
                  <a:gd name="connsiteX2" fmla="*/ 0 w 1210965"/>
                  <a:gd name="connsiteY2" fmla="*/ 500053 h 757148"/>
                  <a:gd name="connsiteX3" fmla="*/ 11147 w 1210965"/>
                  <a:gd name="connsiteY3" fmla="*/ 515350 h 757148"/>
                  <a:gd name="connsiteX4" fmla="*/ 418789 w 1210965"/>
                  <a:gd name="connsiteY4" fmla="*/ 750741 h 757148"/>
                  <a:gd name="connsiteX5" fmla="*/ 472490 w 1210965"/>
                  <a:gd name="connsiteY5" fmla="*/ 750741 h 757148"/>
                  <a:gd name="connsiteX6" fmla="*/ 1199818 w 1210965"/>
                  <a:gd name="connsiteY6" fmla="*/ 330975 h 757148"/>
                  <a:gd name="connsiteX7" fmla="*/ 1210965 w 1210965"/>
                  <a:gd name="connsiteY7" fmla="*/ 315516 h 757148"/>
                  <a:gd name="connsiteX8" fmla="*/ 1210965 w 1210965"/>
                  <a:gd name="connsiteY8" fmla="*/ 257502 h 757148"/>
                  <a:gd name="connsiteX9" fmla="*/ 1199899 w 1210965"/>
                  <a:gd name="connsiteY9" fmla="*/ 241799 h 757148"/>
                  <a:gd name="connsiteX10" fmla="*/ 792176 w 1210965"/>
                  <a:gd name="connsiteY10" fmla="*/ 6407 h 757148"/>
                  <a:gd name="connsiteX11" fmla="*/ 738556 w 1210965"/>
                  <a:gd name="connsiteY11" fmla="*/ 6407 h 75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0965" h="757148">
                    <a:moveTo>
                      <a:pt x="11066" y="426173"/>
                    </a:moveTo>
                    <a:cubicBezTo>
                      <a:pt x="4882" y="428940"/>
                      <a:pt x="659" y="434814"/>
                      <a:pt x="0" y="441551"/>
                    </a:cubicBezTo>
                    <a:cubicBezTo>
                      <a:pt x="0" y="447165"/>
                      <a:pt x="0" y="494357"/>
                      <a:pt x="0" y="500053"/>
                    </a:cubicBezTo>
                    <a:cubicBezTo>
                      <a:pt x="740" y="506766"/>
                      <a:pt x="4980" y="512592"/>
                      <a:pt x="11147" y="515350"/>
                    </a:cubicBezTo>
                    <a:lnTo>
                      <a:pt x="418789" y="750741"/>
                    </a:lnTo>
                    <a:cubicBezTo>
                      <a:pt x="435673" y="759284"/>
                      <a:pt x="455607" y="759284"/>
                      <a:pt x="472490" y="750741"/>
                    </a:cubicBezTo>
                    <a:lnTo>
                      <a:pt x="1199818" y="330975"/>
                    </a:lnTo>
                    <a:cubicBezTo>
                      <a:pt x="1206067" y="328225"/>
                      <a:pt x="1210331" y="322310"/>
                      <a:pt x="1210965" y="315516"/>
                    </a:cubicBezTo>
                    <a:cubicBezTo>
                      <a:pt x="1210965" y="309902"/>
                      <a:pt x="1210965" y="263035"/>
                      <a:pt x="1210965" y="257502"/>
                    </a:cubicBezTo>
                    <a:cubicBezTo>
                      <a:pt x="1210485" y="250618"/>
                      <a:pt x="1206222" y="244565"/>
                      <a:pt x="1199899" y="241799"/>
                    </a:cubicBezTo>
                    <a:lnTo>
                      <a:pt x="792176" y="6407"/>
                    </a:lnTo>
                    <a:cubicBezTo>
                      <a:pt x="775325" y="-2136"/>
                      <a:pt x="755407" y="-2136"/>
                      <a:pt x="738556" y="6407"/>
                    </a:cubicBezTo>
                    <a:close/>
                  </a:path>
                </a:pathLst>
              </a:custGeom>
              <a:solidFill>
                <a:srgbClr val="37474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11CA0610-5D0E-EB00-5D20-8C6462775135}"/>
                  </a:ext>
                </a:extLst>
              </p:cNvPr>
              <p:cNvSpPr/>
              <p:nvPr/>
            </p:nvSpPr>
            <p:spPr>
              <a:xfrm>
                <a:off x="6052436" y="4655379"/>
                <a:ext cx="1211127" cy="699270"/>
              </a:xfrm>
              <a:custGeom>
                <a:avLst/>
                <a:gdLst>
                  <a:gd name="connsiteX0" fmla="*/ 1200022 w 1211127"/>
                  <a:gd name="connsiteY0" fmla="*/ 272799 h 699270"/>
                  <a:gd name="connsiteX1" fmla="*/ 472450 w 1211127"/>
                  <a:gd name="connsiteY1" fmla="*/ 692808 h 699270"/>
                  <a:gd name="connsiteX2" fmla="*/ 418830 w 1211127"/>
                  <a:gd name="connsiteY2" fmla="*/ 692808 h 699270"/>
                  <a:gd name="connsiteX3" fmla="*/ 11106 w 1211127"/>
                  <a:gd name="connsiteY3" fmla="*/ 457499 h 699270"/>
                  <a:gd name="connsiteX4" fmla="*/ 11106 w 1211127"/>
                  <a:gd name="connsiteY4" fmla="*/ 426499 h 699270"/>
                  <a:gd name="connsiteX5" fmla="*/ 738678 w 1211127"/>
                  <a:gd name="connsiteY5" fmla="*/ 6408 h 699270"/>
                  <a:gd name="connsiteX6" fmla="*/ 792298 w 1211127"/>
                  <a:gd name="connsiteY6" fmla="*/ 6408 h 699270"/>
                  <a:gd name="connsiteX7" fmla="*/ 1200022 w 1211127"/>
                  <a:gd name="connsiteY7" fmla="*/ 241798 h 699270"/>
                  <a:gd name="connsiteX8" fmla="*/ 1200022 w 1211127"/>
                  <a:gd name="connsiteY8" fmla="*/ 272799 h 69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1127" h="699270">
                    <a:moveTo>
                      <a:pt x="1200022" y="272799"/>
                    </a:moveTo>
                    <a:lnTo>
                      <a:pt x="472450" y="692808"/>
                    </a:lnTo>
                    <a:cubicBezTo>
                      <a:pt x="455615" y="701425"/>
                      <a:pt x="435664" y="701425"/>
                      <a:pt x="418830" y="692808"/>
                    </a:cubicBezTo>
                    <a:lnTo>
                      <a:pt x="11106" y="457499"/>
                    </a:lnTo>
                    <a:cubicBezTo>
                      <a:pt x="-3702" y="448874"/>
                      <a:pt x="-3702" y="435042"/>
                      <a:pt x="11106" y="426499"/>
                    </a:cubicBezTo>
                    <a:lnTo>
                      <a:pt x="738678" y="6408"/>
                    </a:lnTo>
                    <a:cubicBezTo>
                      <a:pt x="755529" y="-2136"/>
                      <a:pt x="775447" y="-2136"/>
                      <a:pt x="792298" y="6408"/>
                    </a:cubicBezTo>
                    <a:lnTo>
                      <a:pt x="1200022" y="241798"/>
                    </a:lnTo>
                    <a:cubicBezTo>
                      <a:pt x="1214830" y="250342"/>
                      <a:pt x="1214830" y="264255"/>
                      <a:pt x="1200022" y="272799"/>
                    </a:cubicBezTo>
                    <a:close/>
                  </a:path>
                </a:pathLst>
              </a:custGeom>
              <a:solidFill>
                <a:srgbClr val="37474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07E4A880-BDA9-0B06-08E7-C028B1443AC4}"/>
                  </a:ext>
                </a:extLst>
              </p:cNvPr>
              <p:cNvSpPr/>
              <p:nvPr/>
            </p:nvSpPr>
            <p:spPr>
              <a:xfrm>
                <a:off x="6858238" y="4986283"/>
                <a:ext cx="133523" cy="91381"/>
              </a:xfrm>
              <a:custGeom>
                <a:avLst/>
                <a:gdLst>
                  <a:gd name="connsiteX0" fmla="*/ 3 w 133523"/>
                  <a:gd name="connsiteY0" fmla="*/ 53040 h 91381"/>
                  <a:gd name="connsiteX1" fmla="*/ 1874 w 133523"/>
                  <a:gd name="connsiteY1" fmla="*/ 55806 h 91381"/>
                  <a:gd name="connsiteX2" fmla="*/ 61759 w 133523"/>
                  <a:gd name="connsiteY2" fmla="*/ 90387 h 91381"/>
                  <a:gd name="connsiteX3" fmla="*/ 77544 w 133523"/>
                  <a:gd name="connsiteY3" fmla="*/ 88515 h 91381"/>
                  <a:gd name="connsiteX4" fmla="*/ 128316 w 133523"/>
                  <a:gd name="connsiteY4" fmla="*/ 59142 h 91381"/>
                  <a:gd name="connsiteX5" fmla="*/ 133524 w 133523"/>
                  <a:gd name="connsiteY5" fmla="*/ 52877 h 91381"/>
                  <a:gd name="connsiteX6" fmla="*/ 133524 w 133523"/>
                  <a:gd name="connsiteY6" fmla="*/ 38394 h 91381"/>
                  <a:gd name="connsiteX7" fmla="*/ 131652 w 133523"/>
                  <a:gd name="connsiteY7" fmla="*/ 35546 h 91381"/>
                  <a:gd name="connsiteX8" fmla="*/ 71767 w 133523"/>
                  <a:gd name="connsiteY8" fmla="*/ 966 h 91381"/>
                  <a:gd name="connsiteX9" fmla="*/ 55982 w 133523"/>
                  <a:gd name="connsiteY9" fmla="*/ 2919 h 91381"/>
                  <a:gd name="connsiteX10" fmla="*/ 5129 w 133523"/>
                  <a:gd name="connsiteY10" fmla="*/ 32210 h 91381"/>
                  <a:gd name="connsiteX11" fmla="*/ 3 w 133523"/>
                  <a:gd name="connsiteY11" fmla="*/ 38557 h 91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3" h="91381">
                    <a:moveTo>
                      <a:pt x="3" y="53040"/>
                    </a:moveTo>
                    <a:cubicBezTo>
                      <a:pt x="11" y="54252"/>
                      <a:pt x="751" y="55343"/>
                      <a:pt x="1874" y="55806"/>
                    </a:cubicBezTo>
                    <a:lnTo>
                      <a:pt x="61759" y="90387"/>
                    </a:lnTo>
                    <a:cubicBezTo>
                      <a:pt x="67032" y="92201"/>
                      <a:pt x="72841" y="91510"/>
                      <a:pt x="77544" y="88515"/>
                    </a:cubicBezTo>
                    <a:lnTo>
                      <a:pt x="128316" y="59142"/>
                    </a:lnTo>
                    <a:cubicBezTo>
                      <a:pt x="131652" y="57190"/>
                      <a:pt x="133524" y="54830"/>
                      <a:pt x="133524" y="52877"/>
                    </a:cubicBezTo>
                    <a:cubicBezTo>
                      <a:pt x="133524" y="50924"/>
                      <a:pt x="133524" y="40347"/>
                      <a:pt x="133524" y="38394"/>
                    </a:cubicBezTo>
                    <a:cubicBezTo>
                      <a:pt x="133467" y="37174"/>
                      <a:pt x="132751" y="36083"/>
                      <a:pt x="131652" y="35546"/>
                    </a:cubicBezTo>
                    <a:lnTo>
                      <a:pt x="71767" y="966"/>
                    </a:lnTo>
                    <a:cubicBezTo>
                      <a:pt x="66486" y="-824"/>
                      <a:pt x="60669" y="-100"/>
                      <a:pt x="55982" y="2919"/>
                    </a:cubicBezTo>
                    <a:lnTo>
                      <a:pt x="5129" y="32210"/>
                    </a:lnTo>
                    <a:cubicBezTo>
                      <a:pt x="1793" y="34163"/>
                      <a:pt x="-79" y="36604"/>
                      <a:pt x="3" y="3855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05698E8D-80B3-20D5-9D1C-2A699EC82C47}"/>
                  </a:ext>
                </a:extLst>
              </p:cNvPr>
              <p:cNvSpPr/>
              <p:nvPr/>
            </p:nvSpPr>
            <p:spPr>
              <a:xfrm>
                <a:off x="6926669" y="5024515"/>
                <a:ext cx="65013" cy="52969"/>
              </a:xfrm>
              <a:custGeom>
                <a:avLst/>
                <a:gdLst>
                  <a:gd name="connsiteX0" fmla="*/ 65011 w 65013"/>
                  <a:gd name="connsiteY0" fmla="*/ 0 h 52969"/>
                  <a:gd name="connsiteX1" fmla="*/ 65011 w 65013"/>
                  <a:gd name="connsiteY1" fmla="*/ 0 h 52969"/>
                  <a:gd name="connsiteX2" fmla="*/ 65011 w 65013"/>
                  <a:gd name="connsiteY2" fmla="*/ 14483 h 52969"/>
                  <a:gd name="connsiteX3" fmla="*/ 59804 w 65013"/>
                  <a:gd name="connsiteY3" fmla="*/ 20748 h 52969"/>
                  <a:gd name="connsiteX4" fmla="*/ 9031 w 65013"/>
                  <a:gd name="connsiteY4" fmla="*/ 50121 h 52969"/>
                  <a:gd name="connsiteX5" fmla="*/ 0 w 65013"/>
                  <a:gd name="connsiteY5" fmla="*/ 52969 h 52969"/>
                  <a:gd name="connsiteX6" fmla="*/ 0 w 65013"/>
                  <a:gd name="connsiteY6" fmla="*/ 38649 h 52969"/>
                  <a:gd name="connsiteX7" fmla="*/ 9031 w 65013"/>
                  <a:gd name="connsiteY7" fmla="*/ 35720 h 52969"/>
                  <a:gd name="connsiteX8" fmla="*/ 59722 w 65013"/>
                  <a:gd name="connsiteY8" fmla="*/ 6428 h 52969"/>
                  <a:gd name="connsiteX9" fmla="*/ 65011 w 65013"/>
                  <a:gd name="connsiteY9" fmla="*/ 0 h 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9">
                    <a:moveTo>
                      <a:pt x="65011" y="0"/>
                    </a:moveTo>
                    <a:cubicBezTo>
                      <a:pt x="65011" y="0"/>
                      <a:pt x="65011" y="0"/>
                      <a:pt x="65011" y="0"/>
                    </a:cubicBezTo>
                    <a:cubicBezTo>
                      <a:pt x="65011" y="1953"/>
                      <a:pt x="65011" y="13344"/>
                      <a:pt x="65011" y="14483"/>
                    </a:cubicBezTo>
                    <a:cubicBezTo>
                      <a:pt x="65011" y="15622"/>
                      <a:pt x="63140" y="18795"/>
                      <a:pt x="59804" y="20748"/>
                    </a:cubicBezTo>
                    <a:lnTo>
                      <a:pt x="9031" y="50121"/>
                    </a:lnTo>
                    <a:cubicBezTo>
                      <a:pt x="6233" y="51651"/>
                      <a:pt x="3165" y="52619"/>
                      <a:pt x="0" y="52969"/>
                    </a:cubicBezTo>
                    <a:lnTo>
                      <a:pt x="0" y="38649"/>
                    </a:lnTo>
                    <a:cubicBezTo>
                      <a:pt x="3173" y="38274"/>
                      <a:pt x="6241" y="37274"/>
                      <a:pt x="9031" y="35720"/>
                    </a:cubicBezTo>
                    <a:lnTo>
                      <a:pt x="59722" y="6428"/>
                    </a:lnTo>
                    <a:cubicBezTo>
                      <a:pt x="63302" y="4394"/>
                      <a:pt x="65093" y="1953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9CBA9B37-35BB-1039-5DB0-658CE1ECA301}"/>
                  </a:ext>
                </a:extLst>
              </p:cNvPr>
              <p:cNvSpPr/>
              <p:nvPr/>
            </p:nvSpPr>
            <p:spPr>
              <a:xfrm>
                <a:off x="6857915" y="5024922"/>
                <a:ext cx="68835" cy="52864"/>
              </a:xfrm>
              <a:custGeom>
                <a:avLst/>
                <a:gdLst>
                  <a:gd name="connsiteX0" fmla="*/ 326 w 68835"/>
                  <a:gd name="connsiteY0" fmla="*/ 0 h 52864"/>
                  <a:gd name="connsiteX1" fmla="*/ 2116 w 68835"/>
                  <a:gd name="connsiteY1" fmla="*/ 2685 h 52864"/>
                  <a:gd name="connsiteX2" fmla="*/ 62082 w 68835"/>
                  <a:gd name="connsiteY2" fmla="*/ 37265 h 52864"/>
                  <a:gd name="connsiteX3" fmla="*/ 68836 w 68835"/>
                  <a:gd name="connsiteY3" fmla="*/ 38242 h 52864"/>
                  <a:gd name="connsiteX4" fmla="*/ 68836 w 68835"/>
                  <a:gd name="connsiteY4" fmla="*/ 52725 h 52864"/>
                  <a:gd name="connsiteX5" fmla="*/ 62082 w 68835"/>
                  <a:gd name="connsiteY5" fmla="*/ 51748 h 52864"/>
                  <a:gd name="connsiteX6" fmla="*/ 1871 w 68835"/>
                  <a:gd name="connsiteY6" fmla="*/ 17168 h 52864"/>
                  <a:gd name="connsiteX7" fmla="*/ 0 w 68835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835" h="52864">
                    <a:moveTo>
                      <a:pt x="326" y="0"/>
                    </a:moveTo>
                    <a:cubicBezTo>
                      <a:pt x="391" y="1155"/>
                      <a:pt x="1074" y="2180"/>
                      <a:pt x="2116" y="2685"/>
                    </a:cubicBezTo>
                    <a:lnTo>
                      <a:pt x="62082" y="37265"/>
                    </a:lnTo>
                    <a:cubicBezTo>
                      <a:pt x="64181" y="38266"/>
                      <a:pt x="66541" y="38600"/>
                      <a:pt x="68836" y="38242"/>
                    </a:cubicBezTo>
                    <a:lnTo>
                      <a:pt x="68836" y="52725"/>
                    </a:lnTo>
                    <a:cubicBezTo>
                      <a:pt x="66541" y="53083"/>
                      <a:pt x="64181" y="52749"/>
                      <a:pt x="62082" y="51748"/>
                    </a:cubicBezTo>
                    <a:lnTo>
                      <a:pt x="1871" y="17168"/>
                    </a:lnTo>
                    <a:cubicBezTo>
                      <a:pt x="757" y="16688"/>
                      <a:pt x="33" y="15614"/>
                      <a:pt x="0" y="14402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44EBD2E5-1544-7DE5-88B7-7F5C9E7A02D7}"/>
                  </a:ext>
                </a:extLst>
              </p:cNvPr>
              <p:cNvSpPr/>
              <p:nvPr/>
            </p:nvSpPr>
            <p:spPr>
              <a:xfrm>
                <a:off x="6857964" y="4986143"/>
                <a:ext cx="133767" cy="77010"/>
              </a:xfrm>
              <a:custGeom>
                <a:avLst/>
                <a:gdLst>
                  <a:gd name="connsiteX0" fmla="*/ 72040 w 133767"/>
                  <a:gd name="connsiteY0" fmla="*/ 1107 h 77010"/>
                  <a:gd name="connsiteX1" fmla="*/ 131925 w 133767"/>
                  <a:gd name="connsiteY1" fmla="*/ 35687 h 77010"/>
                  <a:gd name="connsiteX2" fmla="*/ 128589 w 133767"/>
                  <a:gd name="connsiteY2" fmla="*/ 44800 h 77010"/>
                  <a:gd name="connsiteX3" fmla="*/ 77817 w 133767"/>
                  <a:gd name="connsiteY3" fmla="*/ 74092 h 77010"/>
                  <a:gd name="connsiteX4" fmla="*/ 62032 w 133767"/>
                  <a:gd name="connsiteY4" fmla="*/ 76045 h 77010"/>
                  <a:gd name="connsiteX5" fmla="*/ 1822 w 133767"/>
                  <a:gd name="connsiteY5" fmla="*/ 41220 h 77010"/>
                  <a:gd name="connsiteX6" fmla="*/ 5158 w 133767"/>
                  <a:gd name="connsiteY6" fmla="*/ 32107 h 77010"/>
                  <a:gd name="connsiteX7" fmla="*/ 56011 w 133767"/>
                  <a:gd name="connsiteY7" fmla="*/ 2815 h 77010"/>
                  <a:gd name="connsiteX8" fmla="*/ 72040 w 133767"/>
                  <a:gd name="connsiteY8" fmla="*/ 1107 h 77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767" h="77010">
                    <a:moveTo>
                      <a:pt x="72040" y="1107"/>
                    </a:moveTo>
                    <a:lnTo>
                      <a:pt x="131925" y="35687"/>
                    </a:lnTo>
                    <a:cubicBezTo>
                      <a:pt x="135343" y="37640"/>
                      <a:pt x="133878" y="41708"/>
                      <a:pt x="128589" y="44800"/>
                    </a:cubicBezTo>
                    <a:lnTo>
                      <a:pt x="77817" y="74092"/>
                    </a:lnTo>
                    <a:cubicBezTo>
                      <a:pt x="73131" y="77110"/>
                      <a:pt x="67313" y="77835"/>
                      <a:pt x="62032" y="76045"/>
                    </a:cubicBezTo>
                    <a:lnTo>
                      <a:pt x="1822" y="41220"/>
                    </a:lnTo>
                    <a:cubicBezTo>
                      <a:pt x="-1596" y="39267"/>
                      <a:pt x="-50" y="35199"/>
                      <a:pt x="5158" y="32107"/>
                    </a:cubicBezTo>
                    <a:lnTo>
                      <a:pt x="56011" y="2815"/>
                    </a:lnTo>
                    <a:cubicBezTo>
                      <a:pt x="60804" y="-203"/>
                      <a:pt x="66719" y="-830"/>
                      <a:pt x="72040" y="110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70AA8A56-1BF3-B615-CE4B-7338BECB1880}"/>
                  </a:ext>
                </a:extLst>
              </p:cNvPr>
              <p:cNvSpPr/>
              <p:nvPr/>
            </p:nvSpPr>
            <p:spPr>
              <a:xfrm>
                <a:off x="6751245" y="4924527"/>
                <a:ext cx="133521" cy="91387"/>
              </a:xfrm>
              <a:custGeom>
                <a:avLst/>
                <a:gdLst>
                  <a:gd name="connsiteX0" fmla="*/ 0 w 133521"/>
                  <a:gd name="connsiteY0" fmla="*/ 53040 h 91387"/>
                  <a:gd name="connsiteX1" fmla="*/ 1871 w 133521"/>
                  <a:gd name="connsiteY1" fmla="*/ 55888 h 91387"/>
                  <a:gd name="connsiteX2" fmla="*/ 61757 w 133521"/>
                  <a:gd name="connsiteY2" fmla="*/ 90387 h 91387"/>
                  <a:gd name="connsiteX3" fmla="*/ 77541 w 133521"/>
                  <a:gd name="connsiteY3" fmla="*/ 88515 h 91387"/>
                  <a:gd name="connsiteX4" fmla="*/ 128314 w 133521"/>
                  <a:gd name="connsiteY4" fmla="*/ 59142 h 91387"/>
                  <a:gd name="connsiteX5" fmla="*/ 133521 w 133521"/>
                  <a:gd name="connsiteY5" fmla="*/ 52877 h 91387"/>
                  <a:gd name="connsiteX6" fmla="*/ 133521 w 133521"/>
                  <a:gd name="connsiteY6" fmla="*/ 38394 h 91387"/>
                  <a:gd name="connsiteX7" fmla="*/ 131650 w 133521"/>
                  <a:gd name="connsiteY7" fmla="*/ 35546 h 91387"/>
                  <a:gd name="connsiteX8" fmla="*/ 71765 w 133521"/>
                  <a:gd name="connsiteY8" fmla="*/ 966 h 91387"/>
                  <a:gd name="connsiteX9" fmla="*/ 55980 w 133521"/>
                  <a:gd name="connsiteY9" fmla="*/ 2919 h 91387"/>
                  <a:gd name="connsiteX10" fmla="*/ 5207 w 133521"/>
                  <a:gd name="connsiteY10" fmla="*/ 32210 h 91387"/>
                  <a:gd name="connsiteX11" fmla="*/ 0 w 133521"/>
                  <a:gd name="connsiteY11" fmla="*/ 38557 h 91387"/>
                  <a:gd name="connsiteX12" fmla="*/ 0 w 133521"/>
                  <a:gd name="connsiteY12" fmla="*/ 53040 h 9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521" h="91387">
                    <a:moveTo>
                      <a:pt x="0" y="53040"/>
                    </a:moveTo>
                    <a:cubicBezTo>
                      <a:pt x="89" y="54252"/>
                      <a:pt x="797" y="55326"/>
                      <a:pt x="1871" y="55888"/>
                    </a:cubicBezTo>
                    <a:lnTo>
                      <a:pt x="61757" y="90387"/>
                    </a:lnTo>
                    <a:cubicBezTo>
                      <a:pt x="67029" y="92209"/>
                      <a:pt x="72847" y="91518"/>
                      <a:pt x="77541" y="88515"/>
                    </a:cubicBezTo>
                    <a:lnTo>
                      <a:pt x="128314" y="59142"/>
                    </a:lnTo>
                    <a:cubicBezTo>
                      <a:pt x="131731" y="57190"/>
                      <a:pt x="133521" y="54830"/>
                      <a:pt x="133521" y="52877"/>
                    </a:cubicBezTo>
                    <a:lnTo>
                      <a:pt x="133521" y="38394"/>
                    </a:lnTo>
                    <a:cubicBezTo>
                      <a:pt x="133505" y="37165"/>
                      <a:pt x="132772" y="36051"/>
                      <a:pt x="131650" y="35546"/>
                    </a:cubicBezTo>
                    <a:lnTo>
                      <a:pt x="71765" y="966"/>
                    </a:lnTo>
                    <a:cubicBezTo>
                      <a:pt x="66484" y="-824"/>
                      <a:pt x="60666" y="-100"/>
                      <a:pt x="55980" y="2919"/>
                    </a:cubicBezTo>
                    <a:lnTo>
                      <a:pt x="5207" y="32210"/>
                    </a:lnTo>
                    <a:cubicBezTo>
                      <a:pt x="1790" y="34163"/>
                      <a:pt x="0" y="36604"/>
                      <a:pt x="0" y="38557"/>
                    </a:cubicBezTo>
                    <a:cubicBezTo>
                      <a:pt x="0" y="40510"/>
                      <a:pt x="0" y="51087"/>
                      <a:pt x="0" y="5304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E0C5A795-0417-5340-E000-C5B62B4DA7BD}"/>
                  </a:ext>
                </a:extLst>
              </p:cNvPr>
              <p:cNvSpPr/>
              <p:nvPr/>
            </p:nvSpPr>
            <p:spPr>
              <a:xfrm>
                <a:off x="6819754" y="4962758"/>
                <a:ext cx="65013" cy="53131"/>
              </a:xfrm>
              <a:custGeom>
                <a:avLst/>
                <a:gdLst>
                  <a:gd name="connsiteX0" fmla="*/ 65011 w 65013"/>
                  <a:gd name="connsiteY0" fmla="*/ 0 h 53131"/>
                  <a:gd name="connsiteX1" fmla="*/ 65011 w 65013"/>
                  <a:gd name="connsiteY1" fmla="*/ 14646 h 53131"/>
                  <a:gd name="connsiteX2" fmla="*/ 59885 w 65013"/>
                  <a:gd name="connsiteY2" fmla="*/ 20911 h 53131"/>
                  <a:gd name="connsiteX3" fmla="*/ 9032 w 65013"/>
                  <a:gd name="connsiteY3" fmla="*/ 50284 h 53131"/>
                  <a:gd name="connsiteX4" fmla="*/ 0 w 65013"/>
                  <a:gd name="connsiteY4" fmla="*/ 53132 h 53131"/>
                  <a:gd name="connsiteX5" fmla="*/ 0 w 65013"/>
                  <a:gd name="connsiteY5" fmla="*/ 38649 h 53131"/>
                  <a:gd name="connsiteX6" fmla="*/ 9032 w 65013"/>
                  <a:gd name="connsiteY6" fmla="*/ 35720 h 53131"/>
                  <a:gd name="connsiteX7" fmla="*/ 59804 w 65013"/>
                  <a:gd name="connsiteY7" fmla="*/ 6428 h 53131"/>
                  <a:gd name="connsiteX8" fmla="*/ 65011 w 65013"/>
                  <a:gd name="connsiteY8" fmla="*/ 0 h 5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131">
                    <a:moveTo>
                      <a:pt x="65011" y="0"/>
                    </a:moveTo>
                    <a:lnTo>
                      <a:pt x="65011" y="14646"/>
                    </a:lnTo>
                    <a:cubicBezTo>
                      <a:pt x="65011" y="16599"/>
                      <a:pt x="63221" y="18958"/>
                      <a:pt x="59885" y="20911"/>
                    </a:cubicBezTo>
                    <a:lnTo>
                      <a:pt x="9032" y="50284"/>
                    </a:lnTo>
                    <a:cubicBezTo>
                      <a:pt x="6249" y="51854"/>
                      <a:pt x="3173" y="52823"/>
                      <a:pt x="0" y="53132"/>
                    </a:cubicBezTo>
                    <a:lnTo>
                      <a:pt x="0" y="38649"/>
                    </a:lnTo>
                    <a:cubicBezTo>
                      <a:pt x="3182" y="38307"/>
                      <a:pt x="6257" y="37314"/>
                      <a:pt x="9032" y="35720"/>
                    </a:cubicBezTo>
                    <a:lnTo>
                      <a:pt x="59804" y="6428"/>
                    </a:lnTo>
                    <a:cubicBezTo>
                      <a:pt x="63302" y="4394"/>
                      <a:pt x="65093" y="1953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CC274BF3-3130-40A6-0655-AE9355AC977C}"/>
                  </a:ext>
                </a:extLst>
              </p:cNvPr>
              <p:cNvSpPr/>
              <p:nvPr/>
            </p:nvSpPr>
            <p:spPr>
              <a:xfrm>
                <a:off x="6751245" y="4963165"/>
                <a:ext cx="68509" cy="52863"/>
              </a:xfrm>
              <a:custGeom>
                <a:avLst/>
                <a:gdLst>
                  <a:gd name="connsiteX0" fmla="*/ 0 w 68509"/>
                  <a:gd name="connsiteY0" fmla="*/ 0 h 52863"/>
                  <a:gd name="connsiteX1" fmla="*/ 1871 w 68509"/>
                  <a:gd name="connsiteY1" fmla="*/ 2685 h 52863"/>
                  <a:gd name="connsiteX2" fmla="*/ 61757 w 68509"/>
                  <a:gd name="connsiteY2" fmla="*/ 37266 h 52863"/>
                  <a:gd name="connsiteX3" fmla="*/ 68510 w 68509"/>
                  <a:gd name="connsiteY3" fmla="*/ 38242 h 52863"/>
                  <a:gd name="connsiteX4" fmla="*/ 68510 w 68509"/>
                  <a:gd name="connsiteY4" fmla="*/ 52725 h 52863"/>
                  <a:gd name="connsiteX5" fmla="*/ 61838 w 68509"/>
                  <a:gd name="connsiteY5" fmla="*/ 51749 h 52863"/>
                  <a:gd name="connsiteX6" fmla="*/ 1871 w 68509"/>
                  <a:gd name="connsiteY6" fmla="*/ 17250 h 52863"/>
                  <a:gd name="connsiteX7" fmla="*/ 0 w 68509"/>
                  <a:gd name="connsiteY7" fmla="*/ 14402 h 52863"/>
                  <a:gd name="connsiteX8" fmla="*/ 0 w 68509"/>
                  <a:gd name="connsiteY8" fmla="*/ 0 h 5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9" h="52863">
                    <a:moveTo>
                      <a:pt x="0" y="0"/>
                    </a:moveTo>
                    <a:cubicBezTo>
                      <a:pt x="98" y="1164"/>
                      <a:pt x="814" y="2189"/>
                      <a:pt x="1871" y="2685"/>
                    </a:cubicBezTo>
                    <a:lnTo>
                      <a:pt x="61757" y="37266"/>
                    </a:lnTo>
                    <a:cubicBezTo>
                      <a:pt x="63856" y="38266"/>
                      <a:pt x="66215" y="38600"/>
                      <a:pt x="68510" y="38242"/>
                    </a:cubicBezTo>
                    <a:lnTo>
                      <a:pt x="68510" y="52725"/>
                    </a:lnTo>
                    <a:cubicBezTo>
                      <a:pt x="66240" y="53083"/>
                      <a:pt x="63913" y="52741"/>
                      <a:pt x="61838" y="51749"/>
                    </a:cubicBezTo>
                    <a:lnTo>
                      <a:pt x="1871" y="17250"/>
                    </a:lnTo>
                    <a:cubicBezTo>
                      <a:pt x="797" y="16688"/>
                      <a:pt x="89" y="15614"/>
                      <a:pt x="0" y="14402"/>
                    </a:cubicBezTo>
                    <a:cubicBezTo>
                      <a:pt x="0" y="12449"/>
                      <a:pt x="81" y="146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E7E48D32-B472-7547-B801-8E6A97F7CB15}"/>
                  </a:ext>
                </a:extLst>
              </p:cNvPr>
              <p:cNvSpPr/>
              <p:nvPr/>
            </p:nvSpPr>
            <p:spPr>
              <a:xfrm>
                <a:off x="6751274" y="4924527"/>
                <a:ext cx="133498" cy="76869"/>
              </a:xfrm>
              <a:custGeom>
                <a:avLst/>
                <a:gdLst>
                  <a:gd name="connsiteX0" fmla="*/ 71735 w 133498"/>
                  <a:gd name="connsiteY0" fmla="*/ 966 h 76869"/>
                  <a:gd name="connsiteX1" fmla="*/ 131620 w 133498"/>
                  <a:gd name="connsiteY1" fmla="*/ 35546 h 76869"/>
                  <a:gd name="connsiteX2" fmla="*/ 128284 w 133498"/>
                  <a:gd name="connsiteY2" fmla="*/ 44659 h 76869"/>
                  <a:gd name="connsiteX3" fmla="*/ 77512 w 133498"/>
                  <a:gd name="connsiteY3" fmla="*/ 73951 h 76869"/>
                  <a:gd name="connsiteX4" fmla="*/ 61727 w 133498"/>
                  <a:gd name="connsiteY4" fmla="*/ 75904 h 76869"/>
                  <a:gd name="connsiteX5" fmla="*/ 1842 w 133498"/>
                  <a:gd name="connsiteY5" fmla="*/ 41323 h 76869"/>
                  <a:gd name="connsiteX6" fmla="*/ 5178 w 133498"/>
                  <a:gd name="connsiteY6" fmla="*/ 32210 h 76869"/>
                  <a:gd name="connsiteX7" fmla="*/ 55950 w 133498"/>
                  <a:gd name="connsiteY7" fmla="*/ 2919 h 76869"/>
                  <a:gd name="connsiteX8" fmla="*/ 71735 w 133498"/>
                  <a:gd name="connsiteY8" fmla="*/ 966 h 7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98" h="76869">
                    <a:moveTo>
                      <a:pt x="71735" y="966"/>
                    </a:moveTo>
                    <a:lnTo>
                      <a:pt x="131620" y="35546"/>
                    </a:lnTo>
                    <a:cubicBezTo>
                      <a:pt x="135119" y="37499"/>
                      <a:pt x="133573" y="41567"/>
                      <a:pt x="128284" y="44659"/>
                    </a:cubicBezTo>
                    <a:lnTo>
                      <a:pt x="77512" y="73951"/>
                    </a:lnTo>
                    <a:cubicBezTo>
                      <a:pt x="72826" y="76970"/>
                      <a:pt x="67008" y="77694"/>
                      <a:pt x="61727" y="75904"/>
                    </a:cubicBezTo>
                    <a:lnTo>
                      <a:pt x="1842" y="41323"/>
                    </a:lnTo>
                    <a:cubicBezTo>
                      <a:pt x="-1575" y="39371"/>
                      <a:pt x="-111" y="35302"/>
                      <a:pt x="5178" y="32210"/>
                    </a:cubicBezTo>
                    <a:lnTo>
                      <a:pt x="55950" y="2919"/>
                    </a:lnTo>
                    <a:cubicBezTo>
                      <a:pt x="60637" y="-100"/>
                      <a:pt x="66455" y="-824"/>
                      <a:pt x="71735" y="96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B191907A-863A-6604-6E39-130CE9D04200}"/>
                  </a:ext>
                </a:extLst>
              </p:cNvPr>
              <p:cNvSpPr/>
              <p:nvPr/>
            </p:nvSpPr>
            <p:spPr>
              <a:xfrm>
                <a:off x="6644327" y="4862770"/>
                <a:ext cx="133523" cy="91402"/>
              </a:xfrm>
              <a:custGeom>
                <a:avLst/>
                <a:gdLst>
                  <a:gd name="connsiteX0" fmla="*/ 3 w 133523"/>
                  <a:gd name="connsiteY0" fmla="*/ 53040 h 91402"/>
                  <a:gd name="connsiteX1" fmla="*/ 1874 w 133523"/>
                  <a:gd name="connsiteY1" fmla="*/ 55888 h 91402"/>
                  <a:gd name="connsiteX2" fmla="*/ 61759 w 133523"/>
                  <a:gd name="connsiteY2" fmla="*/ 90468 h 91402"/>
                  <a:gd name="connsiteX3" fmla="*/ 77544 w 133523"/>
                  <a:gd name="connsiteY3" fmla="*/ 88515 h 91402"/>
                  <a:gd name="connsiteX4" fmla="*/ 128316 w 133523"/>
                  <a:gd name="connsiteY4" fmla="*/ 59142 h 91402"/>
                  <a:gd name="connsiteX5" fmla="*/ 133524 w 133523"/>
                  <a:gd name="connsiteY5" fmla="*/ 52877 h 91402"/>
                  <a:gd name="connsiteX6" fmla="*/ 133524 w 133523"/>
                  <a:gd name="connsiteY6" fmla="*/ 38394 h 91402"/>
                  <a:gd name="connsiteX7" fmla="*/ 131652 w 133523"/>
                  <a:gd name="connsiteY7" fmla="*/ 35546 h 91402"/>
                  <a:gd name="connsiteX8" fmla="*/ 71767 w 133523"/>
                  <a:gd name="connsiteY8" fmla="*/ 966 h 91402"/>
                  <a:gd name="connsiteX9" fmla="*/ 55982 w 133523"/>
                  <a:gd name="connsiteY9" fmla="*/ 2919 h 91402"/>
                  <a:gd name="connsiteX10" fmla="*/ 5210 w 133523"/>
                  <a:gd name="connsiteY10" fmla="*/ 32210 h 91402"/>
                  <a:gd name="connsiteX11" fmla="*/ 3 w 133523"/>
                  <a:gd name="connsiteY11" fmla="*/ 38557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3" h="91402">
                    <a:moveTo>
                      <a:pt x="3" y="53040"/>
                    </a:moveTo>
                    <a:cubicBezTo>
                      <a:pt x="60" y="54260"/>
                      <a:pt x="776" y="55351"/>
                      <a:pt x="1874" y="55888"/>
                    </a:cubicBezTo>
                    <a:lnTo>
                      <a:pt x="61759" y="90468"/>
                    </a:lnTo>
                    <a:cubicBezTo>
                      <a:pt x="67048" y="92209"/>
                      <a:pt x="72841" y="91493"/>
                      <a:pt x="77544" y="88515"/>
                    </a:cubicBezTo>
                    <a:lnTo>
                      <a:pt x="128316" y="59142"/>
                    </a:lnTo>
                    <a:cubicBezTo>
                      <a:pt x="131652" y="57189"/>
                      <a:pt x="133524" y="54911"/>
                      <a:pt x="133524" y="52877"/>
                    </a:cubicBezTo>
                    <a:lnTo>
                      <a:pt x="133524" y="38394"/>
                    </a:lnTo>
                    <a:cubicBezTo>
                      <a:pt x="133507" y="37165"/>
                      <a:pt x="132775" y="36051"/>
                      <a:pt x="131652" y="35546"/>
                    </a:cubicBezTo>
                    <a:lnTo>
                      <a:pt x="71767" y="966"/>
                    </a:lnTo>
                    <a:cubicBezTo>
                      <a:pt x="66487" y="-824"/>
                      <a:pt x="60669" y="-100"/>
                      <a:pt x="55982" y="2919"/>
                    </a:cubicBezTo>
                    <a:lnTo>
                      <a:pt x="5210" y="32210"/>
                    </a:lnTo>
                    <a:cubicBezTo>
                      <a:pt x="1793" y="34245"/>
                      <a:pt x="-79" y="36604"/>
                      <a:pt x="3" y="3855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9260FCE5-684E-A955-A450-2F1F4FAEE926}"/>
                  </a:ext>
                </a:extLst>
              </p:cNvPr>
              <p:cNvSpPr/>
              <p:nvPr/>
            </p:nvSpPr>
            <p:spPr>
              <a:xfrm>
                <a:off x="6712840" y="4901002"/>
                <a:ext cx="65013" cy="53131"/>
              </a:xfrm>
              <a:custGeom>
                <a:avLst/>
                <a:gdLst>
                  <a:gd name="connsiteX0" fmla="*/ 65011 w 65013"/>
                  <a:gd name="connsiteY0" fmla="*/ 0 h 53131"/>
                  <a:gd name="connsiteX1" fmla="*/ 65011 w 65013"/>
                  <a:gd name="connsiteY1" fmla="*/ 14727 h 53131"/>
                  <a:gd name="connsiteX2" fmla="*/ 59804 w 65013"/>
                  <a:gd name="connsiteY2" fmla="*/ 20911 h 53131"/>
                  <a:gd name="connsiteX3" fmla="*/ 9031 w 65013"/>
                  <a:gd name="connsiteY3" fmla="*/ 50284 h 53131"/>
                  <a:gd name="connsiteX4" fmla="*/ 0 w 65013"/>
                  <a:gd name="connsiteY4" fmla="*/ 53132 h 53131"/>
                  <a:gd name="connsiteX5" fmla="*/ 0 w 65013"/>
                  <a:gd name="connsiteY5" fmla="*/ 38649 h 53131"/>
                  <a:gd name="connsiteX6" fmla="*/ 9031 w 65013"/>
                  <a:gd name="connsiteY6" fmla="*/ 35719 h 53131"/>
                  <a:gd name="connsiteX7" fmla="*/ 59804 w 65013"/>
                  <a:gd name="connsiteY7" fmla="*/ 6428 h 53131"/>
                  <a:gd name="connsiteX8" fmla="*/ 65011 w 65013"/>
                  <a:gd name="connsiteY8" fmla="*/ 0 h 5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131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599"/>
                      <a:pt x="63221" y="19040"/>
                      <a:pt x="59804" y="20911"/>
                    </a:cubicBezTo>
                    <a:lnTo>
                      <a:pt x="9031" y="50284"/>
                    </a:lnTo>
                    <a:cubicBezTo>
                      <a:pt x="6265" y="51887"/>
                      <a:pt x="3181" y="52855"/>
                      <a:pt x="0" y="53132"/>
                    </a:cubicBezTo>
                    <a:lnTo>
                      <a:pt x="0" y="38649"/>
                    </a:lnTo>
                    <a:cubicBezTo>
                      <a:pt x="3181" y="38307"/>
                      <a:pt x="6257" y="37314"/>
                      <a:pt x="9031" y="35719"/>
                    </a:cubicBezTo>
                    <a:lnTo>
                      <a:pt x="59804" y="6428"/>
                    </a:lnTo>
                    <a:cubicBezTo>
                      <a:pt x="63221" y="4312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D65DF793-FCE4-26D5-A580-32F2C37E135A}"/>
                  </a:ext>
                </a:extLst>
              </p:cNvPr>
              <p:cNvSpPr/>
              <p:nvPr/>
            </p:nvSpPr>
            <p:spPr>
              <a:xfrm>
                <a:off x="6644330" y="4901409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871 w 68509"/>
                  <a:gd name="connsiteY1" fmla="*/ 2685 h 52864"/>
                  <a:gd name="connsiteX2" fmla="*/ 61757 w 68509"/>
                  <a:gd name="connsiteY2" fmla="*/ 37266 h 52864"/>
                  <a:gd name="connsiteX3" fmla="*/ 68510 w 68509"/>
                  <a:gd name="connsiteY3" fmla="*/ 38242 h 52864"/>
                  <a:gd name="connsiteX4" fmla="*/ 68510 w 68509"/>
                  <a:gd name="connsiteY4" fmla="*/ 52725 h 52864"/>
                  <a:gd name="connsiteX5" fmla="*/ 61757 w 68509"/>
                  <a:gd name="connsiteY5" fmla="*/ 51749 h 52864"/>
                  <a:gd name="connsiteX6" fmla="*/ 1871 w 68509"/>
                  <a:gd name="connsiteY6" fmla="*/ 17250 h 52864"/>
                  <a:gd name="connsiteX7" fmla="*/ 0 w 68509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81" y="1172"/>
                      <a:pt x="798" y="2205"/>
                      <a:pt x="1871" y="2685"/>
                    </a:cubicBezTo>
                    <a:lnTo>
                      <a:pt x="61757" y="37266"/>
                    </a:lnTo>
                    <a:cubicBezTo>
                      <a:pt x="63848" y="38299"/>
                      <a:pt x="66215" y="38641"/>
                      <a:pt x="68510" y="38242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9"/>
                    </a:cubicBezTo>
                    <a:lnTo>
                      <a:pt x="1871" y="17250"/>
                    </a:lnTo>
                    <a:cubicBezTo>
                      <a:pt x="773" y="16713"/>
                      <a:pt x="57" y="15622"/>
                      <a:pt x="0" y="14402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4498823C-6A4C-A0E7-6035-49A533D2FBA5}"/>
                  </a:ext>
                </a:extLst>
              </p:cNvPr>
              <p:cNvSpPr/>
              <p:nvPr/>
            </p:nvSpPr>
            <p:spPr>
              <a:xfrm>
                <a:off x="6644323" y="4862770"/>
                <a:ext cx="133498" cy="76869"/>
              </a:xfrm>
              <a:custGeom>
                <a:avLst/>
                <a:gdLst>
                  <a:gd name="connsiteX0" fmla="*/ 71771 w 133498"/>
                  <a:gd name="connsiteY0" fmla="*/ 966 h 76869"/>
                  <a:gd name="connsiteX1" fmla="*/ 131656 w 133498"/>
                  <a:gd name="connsiteY1" fmla="*/ 35546 h 76869"/>
                  <a:gd name="connsiteX2" fmla="*/ 128320 w 133498"/>
                  <a:gd name="connsiteY2" fmla="*/ 44659 h 76869"/>
                  <a:gd name="connsiteX3" fmla="*/ 77548 w 133498"/>
                  <a:gd name="connsiteY3" fmla="*/ 73951 h 76869"/>
                  <a:gd name="connsiteX4" fmla="*/ 61763 w 133498"/>
                  <a:gd name="connsiteY4" fmla="*/ 75904 h 76869"/>
                  <a:gd name="connsiteX5" fmla="*/ 1878 w 133498"/>
                  <a:gd name="connsiteY5" fmla="*/ 41323 h 76869"/>
                  <a:gd name="connsiteX6" fmla="*/ 5214 w 133498"/>
                  <a:gd name="connsiteY6" fmla="*/ 32210 h 76869"/>
                  <a:gd name="connsiteX7" fmla="*/ 55986 w 133498"/>
                  <a:gd name="connsiteY7" fmla="*/ 2919 h 76869"/>
                  <a:gd name="connsiteX8" fmla="*/ 71771 w 133498"/>
                  <a:gd name="connsiteY8" fmla="*/ 966 h 7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98" h="76869">
                    <a:moveTo>
                      <a:pt x="71771" y="966"/>
                    </a:moveTo>
                    <a:lnTo>
                      <a:pt x="131656" y="35546"/>
                    </a:lnTo>
                    <a:cubicBezTo>
                      <a:pt x="135074" y="37499"/>
                      <a:pt x="133609" y="41567"/>
                      <a:pt x="128320" y="44659"/>
                    </a:cubicBezTo>
                    <a:lnTo>
                      <a:pt x="77548" y="73951"/>
                    </a:lnTo>
                    <a:cubicBezTo>
                      <a:pt x="72862" y="76969"/>
                      <a:pt x="67044" y="77694"/>
                      <a:pt x="61763" y="75904"/>
                    </a:cubicBezTo>
                    <a:lnTo>
                      <a:pt x="1878" y="41323"/>
                    </a:lnTo>
                    <a:cubicBezTo>
                      <a:pt x="-1621" y="39370"/>
                      <a:pt x="-75" y="35302"/>
                      <a:pt x="5214" y="32210"/>
                    </a:cubicBezTo>
                    <a:lnTo>
                      <a:pt x="55986" y="2919"/>
                    </a:lnTo>
                    <a:cubicBezTo>
                      <a:pt x="60673" y="-100"/>
                      <a:pt x="66491" y="-824"/>
                      <a:pt x="71771" y="96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52A2C4A5-88DC-1C4A-2C15-5FC7BD67CD9E}"/>
                  </a:ext>
                </a:extLst>
              </p:cNvPr>
              <p:cNvSpPr/>
              <p:nvPr/>
            </p:nvSpPr>
            <p:spPr>
              <a:xfrm>
                <a:off x="6216021" y="5110072"/>
                <a:ext cx="133521" cy="91370"/>
              </a:xfrm>
              <a:custGeom>
                <a:avLst/>
                <a:gdLst>
                  <a:gd name="connsiteX0" fmla="*/ 0 w 133521"/>
                  <a:gd name="connsiteY0" fmla="*/ 53008 h 91370"/>
                  <a:gd name="connsiteX1" fmla="*/ 1790 w 133521"/>
                  <a:gd name="connsiteY1" fmla="*/ 55856 h 91370"/>
                  <a:gd name="connsiteX2" fmla="*/ 61757 w 133521"/>
                  <a:gd name="connsiteY2" fmla="*/ 90436 h 91370"/>
                  <a:gd name="connsiteX3" fmla="*/ 77541 w 133521"/>
                  <a:gd name="connsiteY3" fmla="*/ 88484 h 91370"/>
                  <a:gd name="connsiteX4" fmla="*/ 128314 w 133521"/>
                  <a:gd name="connsiteY4" fmla="*/ 59111 h 91370"/>
                  <a:gd name="connsiteX5" fmla="*/ 133521 w 133521"/>
                  <a:gd name="connsiteY5" fmla="*/ 52927 h 91370"/>
                  <a:gd name="connsiteX6" fmla="*/ 133521 w 133521"/>
                  <a:gd name="connsiteY6" fmla="*/ 38362 h 91370"/>
                  <a:gd name="connsiteX7" fmla="*/ 131731 w 133521"/>
                  <a:gd name="connsiteY7" fmla="*/ 35515 h 91370"/>
                  <a:gd name="connsiteX8" fmla="*/ 71765 w 133521"/>
                  <a:gd name="connsiteY8" fmla="*/ 934 h 91370"/>
                  <a:gd name="connsiteX9" fmla="*/ 55980 w 133521"/>
                  <a:gd name="connsiteY9" fmla="*/ 2887 h 91370"/>
                  <a:gd name="connsiteX10" fmla="*/ 5207 w 133521"/>
                  <a:gd name="connsiteY10" fmla="*/ 32179 h 91370"/>
                  <a:gd name="connsiteX11" fmla="*/ 81 w 133521"/>
                  <a:gd name="connsiteY11" fmla="*/ 38607 h 9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1" h="91370">
                    <a:moveTo>
                      <a:pt x="0" y="53008"/>
                    </a:moveTo>
                    <a:cubicBezTo>
                      <a:pt x="24" y="54213"/>
                      <a:pt x="708" y="55311"/>
                      <a:pt x="1790" y="55856"/>
                    </a:cubicBezTo>
                    <a:lnTo>
                      <a:pt x="61757" y="90436"/>
                    </a:lnTo>
                    <a:cubicBezTo>
                      <a:pt x="67045" y="92178"/>
                      <a:pt x="72839" y="91462"/>
                      <a:pt x="77541" y="88484"/>
                    </a:cubicBezTo>
                    <a:lnTo>
                      <a:pt x="128314" y="59111"/>
                    </a:lnTo>
                    <a:cubicBezTo>
                      <a:pt x="131650" y="57239"/>
                      <a:pt x="133521" y="54880"/>
                      <a:pt x="133521" y="52927"/>
                    </a:cubicBezTo>
                    <a:cubicBezTo>
                      <a:pt x="133521" y="50974"/>
                      <a:pt x="133521" y="40315"/>
                      <a:pt x="133521" y="38362"/>
                    </a:cubicBezTo>
                    <a:cubicBezTo>
                      <a:pt x="133497" y="37158"/>
                      <a:pt x="132813" y="36060"/>
                      <a:pt x="131731" y="35515"/>
                    </a:cubicBezTo>
                    <a:lnTo>
                      <a:pt x="71765" y="934"/>
                    </a:lnTo>
                    <a:cubicBezTo>
                      <a:pt x="66476" y="-807"/>
                      <a:pt x="60683" y="-91"/>
                      <a:pt x="55980" y="2887"/>
                    </a:cubicBezTo>
                    <a:lnTo>
                      <a:pt x="5207" y="32179"/>
                    </a:lnTo>
                    <a:cubicBezTo>
                      <a:pt x="1790" y="34213"/>
                      <a:pt x="0" y="36572"/>
                      <a:pt x="81" y="38607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id="{E9778262-61CB-3655-9183-82C63BF8BD2C}"/>
                  </a:ext>
                </a:extLst>
              </p:cNvPr>
              <p:cNvSpPr/>
              <p:nvPr/>
            </p:nvSpPr>
            <p:spPr>
              <a:xfrm>
                <a:off x="6215985" y="5148679"/>
                <a:ext cx="68545" cy="52884"/>
              </a:xfrm>
              <a:custGeom>
                <a:avLst/>
                <a:gdLst>
                  <a:gd name="connsiteX0" fmla="*/ 36 w 68545"/>
                  <a:gd name="connsiteY0" fmla="*/ 0 h 52884"/>
                  <a:gd name="connsiteX1" fmla="*/ 1826 w 68545"/>
                  <a:gd name="connsiteY1" fmla="*/ 2766 h 52884"/>
                  <a:gd name="connsiteX2" fmla="*/ 61711 w 68545"/>
                  <a:gd name="connsiteY2" fmla="*/ 37265 h 52884"/>
                  <a:gd name="connsiteX3" fmla="*/ 68546 w 68545"/>
                  <a:gd name="connsiteY3" fmla="*/ 38242 h 52884"/>
                  <a:gd name="connsiteX4" fmla="*/ 68546 w 68545"/>
                  <a:gd name="connsiteY4" fmla="*/ 52725 h 52884"/>
                  <a:gd name="connsiteX5" fmla="*/ 61793 w 68545"/>
                  <a:gd name="connsiteY5" fmla="*/ 51830 h 52884"/>
                  <a:gd name="connsiteX6" fmla="*/ 1907 w 68545"/>
                  <a:gd name="connsiteY6" fmla="*/ 17005 h 52884"/>
                  <a:gd name="connsiteX7" fmla="*/ 36 w 68545"/>
                  <a:gd name="connsiteY7" fmla="*/ 14239 h 52884"/>
                  <a:gd name="connsiteX8" fmla="*/ 36 w 68545"/>
                  <a:gd name="connsiteY8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45" h="52884">
                    <a:moveTo>
                      <a:pt x="36" y="0"/>
                    </a:moveTo>
                    <a:cubicBezTo>
                      <a:pt x="85" y="1180"/>
                      <a:pt x="768" y="2238"/>
                      <a:pt x="1826" y="2766"/>
                    </a:cubicBezTo>
                    <a:lnTo>
                      <a:pt x="61711" y="37265"/>
                    </a:lnTo>
                    <a:cubicBezTo>
                      <a:pt x="63827" y="38299"/>
                      <a:pt x="66219" y="38640"/>
                      <a:pt x="68546" y="38242"/>
                    </a:cubicBezTo>
                    <a:lnTo>
                      <a:pt x="68546" y="52725"/>
                    </a:lnTo>
                    <a:cubicBezTo>
                      <a:pt x="66260" y="53107"/>
                      <a:pt x="63900" y="52798"/>
                      <a:pt x="61793" y="51830"/>
                    </a:cubicBezTo>
                    <a:lnTo>
                      <a:pt x="1907" y="17005"/>
                    </a:lnTo>
                    <a:cubicBezTo>
                      <a:pt x="809" y="16509"/>
                      <a:pt x="85" y="15443"/>
                      <a:pt x="36" y="14239"/>
                    </a:cubicBezTo>
                    <a:cubicBezTo>
                      <a:pt x="-45" y="12449"/>
                      <a:pt x="36" y="1465"/>
                      <a:pt x="36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AA454C6A-CF13-61BF-E09E-3AA1781E2EDC}"/>
                  </a:ext>
                </a:extLst>
              </p:cNvPr>
              <p:cNvSpPr/>
              <p:nvPr/>
            </p:nvSpPr>
            <p:spPr>
              <a:xfrm>
                <a:off x="6284450" y="5148272"/>
                <a:ext cx="65013" cy="52969"/>
              </a:xfrm>
              <a:custGeom>
                <a:avLst/>
                <a:gdLst>
                  <a:gd name="connsiteX0" fmla="*/ 65011 w 65013"/>
                  <a:gd name="connsiteY0" fmla="*/ 0 h 52969"/>
                  <a:gd name="connsiteX1" fmla="*/ 65011 w 65013"/>
                  <a:gd name="connsiteY1" fmla="*/ 0 h 52969"/>
                  <a:gd name="connsiteX2" fmla="*/ 65011 w 65013"/>
                  <a:gd name="connsiteY2" fmla="*/ 14565 h 52969"/>
                  <a:gd name="connsiteX3" fmla="*/ 59804 w 65013"/>
                  <a:gd name="connsiteY3" fmla="*/ 20830 h 52969"/>
                  <a:gd name="connsiteX4" fmla="*/ 9031 w 65013"/>
                  <a:gd name="connsiteY4" fmla="*/ 50121 h 52969"/>
                  <a:gd name="connsiteX5" fmla="*/ 0 w 65013"/>
                  <a:gd name="connsiteY5" fmla="*/ 52969 h 52969"/>
                  <a:gd name="connsiteX6" fmla="*/ 0 w 65013"/>
                  <a:gd name="connsiteY6" fmla="*/ 38486 h 52969"/>
                  <a:gd name="connsiteX7" fmla="*/ 9031 w 65013"/>
                  <a:gd name="connsiteY7" fmla="*/ 35638 h 52969"/>
                  <a:gd name="connsiteX8" fmla="*/ 59722 w 65013"/>
                  <a:gd name="connsiteY8" fmla="*/ 6265 h 52969"/>
                  <a:gd name="connsiteX9" fmla="*/ 65011 w 65013"/>
                  <a:gd name="connsiteY9" fmla="*/ 0 h 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9">
                    <a:moveTo>
                      <a:pt x="65011" y="0"/>
                    </a:moveTo>
                    <a:cubicBezTo>
                      <a:pt x="65011" y="0"/>
                      <a:pt x="65011" y="0"/>
                      <a:pt x="65011" y="0"/>
                    </a:cubicBezTo>
                    <a:cubicBezTo>
                      <a:pt x="65011" y="1953"/>
                      <a:pt x="65011" y="13426"/>
                      <a:pt x="65011" y="14565"/>
                    </a:cubicBezTo>
                    <a:cubicBezTo>
                      <a:pt x="65011" y="15704"/>
                      <a:pt x="63140" y="18877"/>
                      <a:pt x="59804" y="20830"/>
                    </a:cubicBezTo>
                    <a:lnTo>
                      <a:pt x="9031" y="50121"/>
                    </a:lnTo>
                    <a:cubicBezTo>
                      <a:pt x="6265" y="51708"/>
                      <a:pt x="3181" y="52684"/>
                      <a:pt x="0" y="52969"/>
                    </a:cubicBezTo>
                    <a:lnTo>
                      <a:pt x="0" y="38486"/>
                    </a:lnTo>
                    <a:cubicBezTo>
                      <a:pt x="3165" y="38112"/>
                      <a:pt x="6224" y="37143"/>
                      <a:pt x="9031" y="35638"/>
                    </a:cubicBezTo>
                    <a:lnTo>
                      <a:pt x="59722" y="6265"/>
                    </a:lnTo>
                    <a:cubicBezTo>
                      <a:pt x="63302" y="4394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D33ABFE8-8FD1-C934-9BC2-6F143CDDFFEC}"/>
                  </a:ext>
                </a:extLst>
              </p:cNvPr>
              <p:cNvSpPr/>
              <p:nvPr/>
            </p:nvSpPr>
            <p:spPr>
              <a:xfrm>
                <a:off x="6644167" y="4986340"/>
                <a:ext cx="133521" cy="91402"/>
              </a:xfrm>
              <a:custGeom>
                <a:avLst/>
                <a:gdLst>
                  <a:gd name="connsiteX0" fmla="*/ 0 w 133521"/>
                  <a:gd name="connsiteY0" fmla="*/ 53065 h 91402"/>
                  <a:gd name="connsiteX1" fmla="*/ 1871 w 133521"/>
                  <a:gd name="connsiteY1" fmla="*/ 55831 h 91402"/>
                  <a:gd name="connsiteX2" fmla="*/ 61757 w 133521"/>
                  <a:gd name="connsiteY2" fmla="*/ 90412 h 91402"/>
                  <a:gd name="connsiteX3" fmla="*/ 77541 w 133521"/>
                  <a:gd name="connsiteY3" fmla="*/ 88459 h 91402"/>
                  <a:gd name="connsiteX4" fmla="*/ 128314 w 133521"/>
                  <a:gd name="connsiteY4" fmla="*/ 59167 h 91402"/>
                  <a:gd name="connsiteX5" fmla="*/ 133521 w 133521"/>
                  <a:gd name="connsiteY5" fmla="*/ 52902 h 91402"/>
                  <a:gd name="connsiteX6" fmla="*/ 133521 w 133521"/>
                  <a:gd name="connsiteY6" fmla="*/ 38419 h 91402"/>
                  <a:gd name="connsiteX7" fmla="*/ 131650 w 133521"/>
                  <a:gd name="connsiteY7" fmla="*/ 35571 h 91402"/>
                  <a:gd name="connsiteX8" fmla="*/ 71765 w 133521"/>
                  <a:gd name="connsiteY8" fmla="*/ 991 h 91402"/>
                  <a:gd name="connsiteX9" fmla="*/ 55980 w 133521"/>
                  <a:gd name="connsiteY9" fmla="*/ 2944 h 91402"/>
                  <a:gd name="connsiteX10" fmla="*/ 5208 w 133521"/>
                  <a:gd name="connsiteY10" fmla="*/ 32235 h 91402"/>
                  <a:gd name="connsiteX11" fmla="*/ 0 w 133521"/>
                  <a:gd name="connsiteY11" fmla="*/ 38582 h 91402"/>
                  <a:gd name="connsiteX12" fmla="*/ 0 w 133521"/>
                  <a:gd name="connsiteY12" fmla="*/ 53065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521" h="91402">
                    <a:moveTo>
                      <a:pt x="0" y="53065"/>
                    </a:moveTo>
                    <a:cubicBezTo>
                      <a:pt x="98" y="54253"/>
                      <a:pt x="806" y="55294"/>
                      <a:pt x="1871" y="55831"/>
                    </a:cubicBezTo>
                    <a:lnTo>
                      <a:pt x="61757" y="90412"/>
                    </a:lnTo>
                    <a:cubicBezTo>
                      <a:pt x="67037" y="92234"/>
                      <a:pt x="72863" y="91518"/>
                      <a:pt x="77541" y="88459"/>
                    </a:cubicBezTo>
                    <a:lnTo>
                      <a:pt x="128314" y="59167"/>
                    </a:lnTo>
                    <a:cubicBezTo>
                      <a:pt x="131731" y="57214"/>
                      <a:pt x="133521" y="54855"/>
                      <a:pt x="133521" y="52902"/>
                    </a:cubicBezTo>
                    <a:lnTo>
                      <a:pt x="133521" y="38419"/>
                    </a:lnTo>
                    <a:cubicBezTo>
                      <a:pt x="133521" y="37182"/>
                      <a:pt x="132789" y="36059"/>
                      <a:pt x="131650" y="35571"/>
                    </a:cubicBezTo>
                    <a:lnTo>
                      <a:pt x="71765" y="991"/>
                    </a:lnTo>
                    <a:cubicBezTo>
                      <a:pt x="66484" y="-832"/>
                      <a:pt x="60658" y="-116"/>
                      <a:pt x="55980" y="2944"/>
                    </a:cubicBezTo>
                    <a:lnTo>
                      <a:pt x="5208" y="32235"/>
                    </a:lnTo>
                    <a:cubicBezTo>
                      <a:pt x="1790" y="34188"/>
                      <a:pt x="0" y="36629"/>
                      <a:pt x="0" y="38582"/>
                    </a:cubicBezTo>
                    <a:cubicBezTo>
                      <a:pt x="0" y="40534"/>
                      <a:pt x="0" y="51112"/>
                      <a:pt x="0" y="53065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946CB058-02C4-9CD4-3B98-019107BEBD69}"/>
                  </a:ext>
                </a:extLst>
              </p:cNvPr>
              <p:cNvSpPr/>
              <p:nvPr/>
            </p:nvSpPr>
            <p:spPr>
              <a:xfrm>
                <a:off x="6644167" y="5025003"/>
                <a:ext cx="68509" cy="52863"/>
              </a:xfrm>
              <a:custGeom>
                <a:avLst/>
                <a:gdLst>
                  <a:gd name="connsiteX0" fmla="*/ 0 w 68509"/>
                  <a:gd name="connsiteY0" fmla="*/ 0 h 52863"/>
                  <a:gd name="connsiteX1" fmla="*/ 1871 w 68509"/>
                  <a:gd name="connsiteY1" fmla="*/ 2685 h 52863"/>
                  <a:gd name="connsiteX2" fmla="*/ 61757 w 68509"/>
                  <a:gd name="connsiteY2" fmla="*/ 37266 h 52863"/>
                  <a:gd name="connsiteX3" fmla="*/ 68510 w 68509"/>
                  <a:gd name="connsiteY3" fmla="*/ 38161 h 52863"/>
                  <a:gd name="connsiteX4" fmla="*/ 68510 w 68509"/>
                  <a:gd name="connsiteY4" fmla="*/ 52725 h 52863"/>
                  <a:gd name="connsiteX5" fmla="*/ 61838 w 68509"/>
                  <a:gd name="connsiteY5" fmla="*/ 51749 h 52863"/>
                  <a:gd name="connsiteX6" fmla="*/ 1871 w 68509"/>
                  <a:gd name="connsiteY6" fmla="*/ 17168 h 52863"/>
                  <a:gd name="connsiteX7" fmla="*/ 0 w 68509"/>
                  <a:gd name="connsiteY7" fmla="*/ 14402 h 5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3">
                    <a:moveTo>
                      <a:pt x="0" y="0"/>
                    </a:moveTo>
                    <a:cubicBezTo>
                      <a:pt x="98" y="1164"/>
                      <a:pt x="814" y="2189"/>
                      <a:pt x="1871" y="2685"/>
                    </a:cubicBezTo>
                    <a:lnTo>
                      <a:pt x="61757" y="37266"/>
                    </a:lnTo>
                    <a:cubicBezTo>
                      <a:pt x="63856" y="38274"/>
                      <a:pt x="66224" y="38584"/>
                      <a:pt x="68510" y="38161"/>
                    </a:cubicBezTo>
                    <a:lnTo>
                      <a:pt x="68510" y="52725"/>
                    </a:lnTo>
                    <a:cubicBezTo>
                      <a:pt x="66240" y="53083"/>
                      <a:pt x="63913" y="52741"/>
                      <a:pt x="61838" y="51749"/>
                    </a:cubicBezTo>
                    <a:lnTo>
                      <a:pt x="1871" y="17168"/>
                    </a:lnTo>
                    <a:cubicBezTo>
                      <a:pt x="822" y="16623"/>
                      <a:pt x="114" y="15582"/>
                      <a:pt x="0" y="14402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A1FCBAE3-4723-466D-ECA5-CAB007ADB490}"/>
                  </a:ext>
                </a:extLst>
              </p:cNvPr>
              <p:cNvSpPr/>
              <p:nvPr/>
            </p:nvSpPr>
            <p:spPr>
              <a:xfrm>
                <a:off x="6712677" y="5024515"/>
                <a:ext cx="65013" cy="53213"/>
              </a:xfrm>
              <a:custGeom>
                <a:avLst/>
                <a:gdLst>
                  <a:gd name="connsiteX0" fmla="*/ 65011 w 65013"/>
                  <a:gd name="connsiteY0" fmla="*/ 0 h 53213"/>
                  <a:gd name="connsiteX1" fmla="*/ 65011 w 65013"/>
                  <a:gd name="connsiteY1" fmla="*/ 14727 h 53213"/>
                  <a:gd name="connsiteX2" fmla="*/ 59885 w 65013"/>
                  <a:gd name="connsiteY2" fmla="*/ 20992 h 53213"/>
                  <a:gd name="connsiteX3" fmla="*/ 9031 w 65013"/>
                  <a:gd name="connsiteY3" fmla="*/ 50284 h 53213"/>
                  <a:gd name="connsiteX4" fmla="*/ 0 w 65013"/>
                  <a:gd name="connsiteY4" fmla="*/ 53213 h 53213"/>
                  <a:gd name="connsiteX5" fmla="*/ 0 w 65013"/>
                  <a:gd name="connsiteY5" fmla="*/ 38649 h 53213"/>
                  <a:gd name="connsiteX6" fmla="*/ 9031 w 65013"/>
                  <a:gd name="connsiteY6" fmla="*/ 35801 h 53213"/>
                  <a:gd name="connsiteX7" fmla="*/ 59804 w 65013"/>
                  <a:gd name="connsiteY7" fmla="*/ 6509 h 53213"/>
                  <a:gd name="connsiteX8" fmla="*/ 65011 w 65013"/>
                  <a:gd name="connsiteY8" fmla="*/ 0 h 53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213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680"/>
                      <a:pt x="63221" y="19040"/>
                      <a:pt x="59885" y="20992"/>
                    </a:cubicBezTo>
                    <a:lnTo>
                      <a:pt x="9031" y="50284"/>
                    </a:lnTo>
                    <a:cubicBezTo>
                      <a:pt x="6257" y="51879"/>
                      <a:pt x="3181" y="52872"/>
                      <a:pt x="0" y="53213"/>
                    </a:cubicBezTo>
                    <a:lnTo>
                      <a:pt x="0" y="38649"/>
                    </a:lnTo>
                    <a:cubicBezTo>
                      <a:pt x="3181" y="38372"/>
                      <a:pt x="6265" y="37404"/>
                      <a:pt x="9031" y="35801"/>
                    </a:cubicBezTo>
                    <a:lnTo>
                      <a:pt x="59804" y="6509"/>
                    </a:lnTo>
                    <a:cubicBezTo>
                      <a:pt x="63221" y="4475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A9D12B76-AEA7-64F8-D9EF-73F66E9F2D68}"/>
                  </a:ext>
                </a:extLst>
              </p:cNvPr>
              <p:cNvSpPr/>
              <p:nvPr/>
            </p:nvSpPr>
            <p:spPr>
              <a:xfrm>
                <a:off x="6430013" y="4862852"/>
                <a:ext cx="133765" cy="91387"/>
              </a:xfrm>
              <a:custGeom>
                <a:avLst/>
                <a:gdLst>
                  <a:gd name="connsiteX0" fmla="*/ 326 w 133765"/>
                  <a:gd name="connsiteY0" fmla="*/ 53040 h 91387"/>
                  <a:gd name="connsiteX1" fmla="*/ 2116 w 133765"/>
                  <a:gd name="connsiteY1" fmla="*/ 55888 h 91387"/>
                  <a:gd name="connsiteX2" fmla="*/ 62082 w 133765"/>
                  <a:gd name="connsiteY2" fmla="*/ 90387 h 91387"/>
                  <a:gd name="connsiteX3" fmla="*/ 77786 w 133765"/>
                  <a:gd name="connsiteY3" fmla="*/ 88515 h 91387"/>
                  <a:gd name="connsiteX4" fmla="*/ 128639 w 133765"/>
                  <a:gd name="connsiteY4" fmla="*/ 59142 h 91387"/>
                  <a:gd name="connsiteX5" fmla="*/ 133765 w 133765"/>
                  <a:gd name="connsiteY5" fmla="*/ 52877 h 91387"/>
                  <a:gd name="connsiteX6" fmla="*/ 133765 w 133765"/>
                  <a:gd name="connsiteY6" fmla="*/ 38394 h 91387"/>
                  <a:gd name="connsiteX7" fmla="*/ 131894 w 133765"/>
                  <a:gd name="connsiteY7" fmla="*/ 35546 h 91387"/>
                  <a:gd name="connsiteX8" fmla="*/ 71765 w 133765"/>
                  <a:gd name="connsiteY8" fmla="*/ 966 h 91387"/>
                  <a:gd name="connsiteX9" fmla="*/ 55980 w 133765"/>
                  <a:gd name="connsiteY9" fmla="*/ 2919 h 91387"/>
                  <a:gd name="connsiteX10" fmla="*/ 5208 w 133765"/>
                  <a:gd name="connsiteY10" fmla="*/ 32210 h 91387"/>
                  <a:gd name="connsiteX11" fmla="*/ 0 w 133765"/>
                  <a:gd name="connsiteY11" fmla="*/ 38557 h 91387"/>
                  <a:gd name="connsiteX12" fmla="*/ 326 w 133765"/>
                  <a:gd name="connsiteY12" fmla="*/ 53040 h 9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765" h="91387">
                    <a:moveTo>
                      <a:pt x="326" y="53040"/>
                    </a:moveTo>
                    <a:cubicBezTo>
                      <a:pt x="350" y="54244"/>
                      <a:pt x="1033" y="55343"/>
                      <a:pt x="2116" y="55888"/>
                    </a:cubicBezTo>
                    <a:lnTo>
                      <a:pt x="62082" y="90387"/>
                    </a:lnTo>
                    <a:cubicBezTo>
                      <a:pt x="67322" y="92210"/>
                      <a:pt x="73115" y="91518"/>
                      <a:pt x="77786" y="88515"/>
                    </a:cubicBezTo>
                    <a:lnTo>
                      <a:pt x="128639" y="59142"/>
                    </a:lnTo>
                    <a:cubicBezTo>
                      <a:pt x="131975" y="57190"/>
                      <a:pt x="133765" y="54830"/>
                      <a:pt x="133765" y="52877"/>
                    </a:cubicBezTo>
                    <a:lnTo>
                      <a:pt x="133765" y="38394"/>
                    </a:lnTo>
                    <a:cubicBezTo>
                      <a:pt x="133749" y="37166"/>
                      <a:pt x="133017" y="36051"/>
                      <a:pt x="131894" y="35546"/>
                    </a:cubicBezTo>
                    <a:lnTo>
                      <a:pt x="71765" y="966"/>
                    </a:lnTo>
                    <a:cubicBezTo>
                      <a:pt x="66484" y="-824"/>
                      <a:pt x="60666" y="-100"/>
                      <a:pt x="55980" y="2919"/>
                    </a:cubicBezTo>
                    <a:lnTo>
                      <a:pt x="5208" y="32210"/>
                    </a:lnTo>
                    <a:cubicBezTo>
                      <a:pt x="1790" y="34163"/>
                      <a:pt x="0" y="36604"/>
                      <a:pt x="0" y="38557"/>
                    </a:cubicBezTo>
                    <a:cubicBezTo>
                      <a:pt x="0" y="40510"/>
                      <a:pt x="244" y="51087"/>
                      <a:pt x="326" y="53040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9225292D-196C-0642-D5AE-4C27CEE2B139}"/>
                  </a:ext>
                </a:extLst>
              </p:cNvPr>
              <p:cNvSpPr/>
              <p:nvPr/>
            </p:nvSpPr>
            <p:spPr>
              <a:xfrm>
                <a:off x="6430176" y="4901490"/>
                <a:ext cx="68591" cy="52783"/>
              </a:xfrm>
              <a:custGeom>
                <a:avLst/>
                <a:gdLst>
                  <a:gd name="connsiteX0" fmla="*/ 81 w 68591"/>
                  <a:gd name="connsiteY0" fmla="*/ 0 h 52783"/>
                  <a:gd name="connsiteX1" fmla="*/ 1953 w 68591"/>
                  <a:gd name="connsiteY1" fmla="*/ 2685 h 52783"/>
                  <a:gd name="connsiteX2" fmla="*/ 61838 w 68591"/>
                  <a:gd name="connsiteY2" fmla="*/ 37265 h 52783"/>
                  <a:gd name="connsiteX3" fmla="*/ 68591 w 68591"/>
                  <a:gd name="connsiteY3" fmla="*/ 38242 h 52783"/>
                  <a:gd name="connsiteX4" fmla="*/ 68591 w 68591"/>
                  <a:gd name="connsiteY4" fmla="*/ 52644 h 52783"/>
                  <a:gd name="connsiteX5" fmla="*/ 61838 w 68591"/>
                  <a:gd name="connsiteY5" fmla="*/ 51667 h 52783"/>
                  <a:gd name="connsiteX6" fmla="*/ 1871 w 68591"/>
                  <a:gd name="connsiteY6" fmla="*/ 17087 h 52783"/>
                  <a:gd name="connsiteX7" fmla="*/ 0 w 68591"/>
                  <a:gd name="connsiteY7" fmla="*/ 14320 h 52783"/>
                  <a:gd name="connsiteX8" fmla="*/ 81 w 68591"/>
                  <a:gd name="connsiteY8" fmla="*/ 0 h 5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91" h="52783">
                    <a:moveTo>
                      <a:pt x="81" y="0"/>
                    </a:moveTo>
                    <a:cubicBezTo>
                      <a:pt x="179" y="1164"/>
                      <a:pt x="895" y="2189"/>
                      <a:pt x="1953" y="2685"/>
                    </a:cubicBezTo>
                    <a:lnTo>
                      <a:pt x="61838" y="37265"/>
                    </a:lnTo>
                    <a:cubicBezTo>
                      <a:pt x="63937" y="38266"/>
                      <a:pt x="66297" y="38600"/>
                      <a:pt x="68591" y="38242"/>
                    </a:cubicBezTo>
                    <a:lnTo>
                      <a:pt x="68591" y="52644"/>
                    </a:lnTo>
                    <a:cubicBezTo>
                      <a:pt x="66297" y="53002"/>
                      <a:pt x="63937" y="52668"/>
                      <a:pt x="61838" y="51667"/>
                    </a:cubicBezTo>
                    <a:lnTo>
                      <a:pt x="1871" y="17087"/>
                    </a:lnTo>
                    <a:cubicBezTo>
                      <a:pt x="789" y="16582"/>
                      <a:pt x="65" y="15517"/>
                      <a:pt x="0" y="14320"/>
                    </a:cubicBezTo>
                    <a:cubicBezTo>
                      <a:pt x="81" y="12449"/>
                      <a:pt x="163" y="1465"/>
                      <a:pt x="81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0A6ECF7C-2C44-B3CD-8013-4DC0417D3227}"/>
                  </a:ext>
                </a:extLst>
              </p:cNvPr>
              <p:cNvSpPr/>
              <p:nvPr/>
            </p:nvSpPr>
            <p:spPr>
              <a:xfrm>
                <a:off x="6498767" y="4901083"/>
                <a:ext cx="65013" cy="52968"/>
              </a:xfrm>
              <a:custGeom>
                <a:avLst/>
                <a:gdLst>
                  <a:gd name="connsiteX0" fmla="*/ 65011 w 65013"/>
                  <a:gd name="connsiteY0" fmla="*/ 0 h 52968"/>
                  <a:gd name="connsiteX1" fmla="*/ 65011 w 65013"/>
                  <a:gd name="connsiteY1" fmla="*/ 0 h 52968"/>
                  <a:gd name="connsiteX2" fmla="*/ 65011 w 65013"/>
                  <a:gd name="connsiteY2" fmla="*/ 14483 h 52968"/>
                  <a:gd name="connsiteX3" fmla="*/ 59804 w 65013"/>
                  <a:gd name="connsiteY3" fmla="*/ 20748 h 52968"/>
                  <a:gd name="connsiteX4" fmla="*/ 9031 w 65013"/>
                  <a:gd name="connsiteY4" fmla="*/ 50121 h 52968"/>
                  <a:gd name="connsiteX5" fmla="*/ 0 w 65013"/>
                  <a:gd name="connsiteY5" fmla="*/ 52969 h 52968"/>
                  <a:gd name="connsiteX6" fmla="*/ 0 w 65013"/>
                  <a:gd name="connsiteY6" fmla="*/ 38486 h 52968"/>
                  <a:gd name="connsiteX7" fmla="*/ 9031 w 65013"/>
                  <a:gd name="connsiteY7" fmla="*/ 35557 h 52968"/>
                  <a:gd name="connsiteX8" fmla="*/ 59804 w 65013"/>
                  <a:gd name="connsiteY8" fmla="*/ 6265 h 52968"/>
                  <a:gd name="connsiteX9" fmla="*/ 65011 w 65013"/>
                  <a:gd name="connsiteY9" fmla="*/ 0 h 5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8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1953"/>
                      <a:pt x="65011" y="13344"/>
                      <a:pt x="65011" y="14483"/>
                    </a:cubicBezTo>
                    <a:cubicBezTo>
                      <a:pt x="65011" y="15622"/>
                      <a:pt x="63140" y="18795"/>
                      <a:pt x="59804" y="20748"/>
                    </a:cubicBezTo>
                    <a:lnTo>
                      <a:pt x="9031" y="50121"/>
                    </a:lnTo>
                    <a:cubicBezTo>
                      <a:pt x="6241" y="51667"/>
                      <a:pt x="3173" y="52635"/>
                      <a:pt x="0" y="52969"/>
                    </a:cubicBezTo>
                    <a:lnTo>
                      <a:pt x="0" y="38486"/>
                    </a:lnTo>
                    <a:cubicBezTo>
                      <a:pt x="3181" y="38144"/>
                      <a:pt x="6257" y="37151"/>
                      <a:pt x="9031" y="35557"/>
                    </a:cubicBezTo>
                    <a:lnTo>
                      <a:pt x="59804" y="6265"/>
                    </a:lnTo>
                    <a:cubicBezTo>
                      <a:pt x="63302" y="4231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37E0DD22-3115-AE20-5DE8-B8A64D4C53F6}"/>
                  </a:ext>
                </a:extLst>
              </p:cNvPr>
              <p:cNvSpPr/>
              <p:nvPr/>
            </p:nvSpPr>
            <p:spPr>
              <a:xfrm>
                <a:off x="6537250" y="4924584"/>
                <a:ext cx="133523" cy="91406"/>
              </a:xfrm>
              <a:custGeom>
                <a:avLst/>
                <a:gdLst>
                  <a:gd name="connsiteX0" fmla="*/ 3 w 133523"/>
                  <a:gd name="connsiteY0" fmla="*/ 53065 h 91406"/>
                  <a:gd name="connsiteX1" fmla="*/ 1874 w 133523"/>
                  <a:gd name="connsiteY1" fmla="*/ 55831 h 91406"/>
                  <a:gd name="connsiteX2" fmla="*/ 61759 w 133523"/>
                  <a:gd name="connsiteY2" fmla="*/ 90412 h 91406"/>
                  <a:gd name="connsiteX3" fmla="*/ 77544 w 133523"/>
                  <a:gd name="connsiteY3" fmla="*/ 88540 h 91406"/>
                  <a:gd name="connsiteX4" fmla="*/ 128316 w 133523"/>
                  <a:gd name="connsiteY4" fmla="*/ 59167 h 91406"/>
                  <a:gd name="connsiteX5" fmla="*/ 133524 w 133523"/>
                  <a:gd name="connsiteY5" fmla="*/ 52902 h 91406"/>
                  <a:gd name="connsiteX6" fmla="*/ 133524 w 133523"/>
                  <a:gd name="connsiteY6" fmla="*/ 38419 h 91406"/>
                  <a:gd name="connsiteX7" fmla="*/ 131652 w 133523"/>
                  <a:gd name="connsiteY7" fmla="*/ 35571 h 91406"/>
                  <a:gd name="connsiteX8" fmla="*/ 71767 w 133523"/>
                  <a:gd name="connsiteY8" fmla="*/ 991 h 91406"/>
                  <a:gd name="connsiteX9" fmla="*/ 55982 w 133523"/>
                  <a:gd name="connsiteY9" fmla="*/ 2944 h 91406"/>
                  <a:gd name="connsiteX10" fmla="*/ 5210 w 133523"/>
                  <a:gd name="connsiteY10" fmla="*/ 32235 h 91406"/>
                  <a:gd name="connsiteX11" fmla="*/ 3 w 133523"/>
                  <a:gd name="connsiteY11" fmla="*/ 38581 h 9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3" h="91406">
                    <a:moveTo>
                      <a:pt x="3" y="53065"/>
                    </a:moveTo>
                    <a:cubicBezTo>
                      <a:pt x="11" y="54277"/>
                      <a:pt x="751" y="55367"/>
                      <a:pt x="1874" y="55831"/>
                    </a:cubicBezTo>
                    <a:lnTo>
                      <a:pt x="61759" y="90412"/>
                    </a:lnTo>
                    <a:cubicBezTo>
                      <a:pt x="67032" y="92226"/>
                      <a:pt x="72841" y="91534"/>
                      <a:pt x="77544" y="88540"/>
                    </a:cubicBezTo>
                    <a:lnTo>
                      <a:pt x="128316" y="59167"/>
                    </a:lnTo>
                    <a:cubicBezTo>
                      <a:pt x="131652" y="57214"/>
                      <a:pt x="133524" y="54855"/>
                      <a:pt x="133524" y="52902"/>
                    </a:cubicBezTo>
                    <a:cubicBezTo>
                      <a:pt x="133524" y="50949"/>
                      <a:pt x="133524" y="40372"/>
                      <a:pt x="133524" y="38419"/>
                    </a:cubicBezTo>
                    <a:cubicBezTo>
                      <a:pt x="133467" y="37198"/>
                      <a:pt x="132751" y="36108"/>
                      <a:pt x="131652" y="35571"/>
                    </a:cubicBezTo>
                    <a:lnTo>
                      <a:pt x="71767" y="991"/>
                    </a:lnTo>
                    <a:cubicBezTo>
                      <a:pt x="66487" y="-832"/>
                      <a:pt x="60661" y="-116"/>
                      <a:pt x="55982" y="2944"/>
                    </a:cubicBezTo>
                    <a:lnTo>
                      <a:pt x="5210" y="32235"/>
                    </a:lnTo>
                    <a:cubicBezTo>
                      <a:pt x="1793" y="34188"/>
                      <a:pt x="-79" y="36629"/>
                      <a:pt x="3" y="38581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350382BB-BD17-C0E4-BB49-A9DCD20E4B05}"/>
                  </a:ext>
                </a:extLst>
              </p:cNvPr>
              <p:cNvSpPr/>
              <p:nvPr/>
            </p:nvSpPr>
            <p:spPr>
              <a:xfrm>
                <a:off x="6537253" y="4963246"/>
                <a:ext cx="68916" cy="52864"/>
              </a:xfrm>
              <a:custGeom>
                <a:avLst/>
                <a:gdLst>
                  <a:gd name="connsiteX0" fmla="*/ 0 w 68916"/>
                  <a:gd name="connsiteY0" fmla="*/ 0 h 52864"/>
                  <a:gd name="connsiteX1" fmla="*/ 1790 w 68916"/>
                  <a:gd name="connsiteY1" fmla="*/ 2685 h 52864"/>
                  <a:gd name="connsiteX2" fmla="*/ 62163 w 68916"/>
                  <a:gd name="connsiteY2" fmla="*/ 37266 h 52864"/>
                  <a:gd name="connsiteX3" fmla="*/ 68917 w 68916"/>
                  <a:gd name="connsiteY3" fmla="*/ 38242 h 52864"/>
                  <a:gd name="connsiteX4" fmla="*/ 68917 w 68916"/>
                  <a:gd name="connsiteY4" fmla="*/ 52725 h 52864"/>
                  <a:gd name="connsiteX5" fmla="*/ 62163 w 68916"/>
                  <a:gd name="connsiteY5" fmla="*/ 51749 h 52864"/>
                  <a:gd name="connsiteX6" fmla="*/ 2278 w 68916"/>
                  <a:gd name="connsiteY6" fmla="*/ 17168 h 52864"/>
                  <a:gd name="connsiteX7" fmla="*/ 407 w 68916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916" h="52864">
                    <a:moveTo>
                      <a:pt x="0" y="0"/>
                    </a:moveTo>
                    <a:cubicBezTo>
                      <a:pt x="65" y="1155"/>
                      <a:pt x="749" y="2181"/>
                      <a:pt x="1790" y="2685"/>
                    </a:cubicBezTo>
                    <a:lnTo>
                      <a:pt x="62163" y="37266"/>
                    </a:lnTo>
                    <a:cubicBezTo>
                      <a:pt x="64263" y="38266"/>
                      <a:pt x="66622" y="38600"/>
                      <a:pt x="68917" y="38242"/>
                    </a:cubicBezTo>
                    <a:lnTo>
                      <a:pt x="68917" y="52725"/>
                    </a:lnTo>
                    <a:cubicBezTo>
                      <a:pt x="66622" y="53083"/>
                      <a:pt x="64263" y="52749"/>
                      <a:pt x="62163" y="51749"/>
                    </a:cubicBezTo>
                    <a:lnTo>
                      <a:pt x="2278" y="17168"/>
                    </a:lnTo>
                    <a:cubicBezTo>
                      <a:pt x="1164" y="16688"/>
                      <a:pt x="440" y="15614"/>
                      <a:pt x="407" y="14402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5D12DF8A-BF11-7360-11D5-28C1ED6DEBA5}"/>
                  </a:ext>
                </a:extLst>
              </p:cNvPr>
              <p:cNvSpPr/>
              <p:nvPr/>
            </p:nvSpPr>
            <p:spPr>
              <a:xfrm>
                <a:off x="6605681" y="4962840"/>
                <a:ext cx="65013" cy="52968"/>
              </a:xfrm>
              <a:custGeom>
                <a:avLst/>
                <a:gdLst>
                  <a:gd name="connsiteX0" fmla="*/ 65011 w 65013"/>
                  <a:gd name="connsiteY0" fmla="*/ 0 h 52968"/>
                  <a:gd name="connsiteX1" fmla="*/ 65011 w 65013"/>
                  <a:gd name="connsiteY1" fmla="*/ 0 h 52968"/>
                  <a:gd name="connsiteX2" fmla="*/ 65011 w 65013"/>
                  <a:gd name="connsiteY2" fmla="*/ 14483 h 52968"/>
                  <a:gd name="connsiteX3" fmla="*/ 59804 w 65013"/>
                  <a:gd name="connsiteY3" fmla="*/ 20748 h 52968"/>
                  <a:gd name="connsiteX4" fmla="*/ 9032 w 65013"/>
                  <a:gd name="connsiteY4" fmla="*/ 50121 h 52968"/>
                  <a:gd name="connsiteX5" fmla="*/ 0 w 65013"/>
                  <a:gd name="connsiteY5" fmla="*/ 52969 h 52968"/>
                  <a:gd name="connsiteX6" fmla="*/ 0 w 65013"/>
                  <a:gd name="connsiteY6" fmla="*/ 38486 h 52968"/>
                  <a:gd name="connsiteX7" fmla="*/ 9032 w 65013"/>
                  <a:gd name="connsiteY7" fmla="*/ 35557 h 52968"/>
                  <a:gd name="connsiteX8" fmla="*/ 59804 w 65013"/>
                  <a:gd name="connsiteY8" fmla="*/ 6265 h 52968"/>
                  <a:gd name="connsiteX9" fmla="*/ 65011 w 65013"/>
                  <a:gd name="connsiteY9" fmla="*/ 0 h 5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8">
                    <a:moveTo>
                      <a:pt x="65011" y="0"/>
                    </a:moveTo>
                    <a:cubicBezTo>
                      <a:pt x="65011" y="0"/>
                      <a:pt x="65011" y="0"/>
                      <a:pt x="65011" y="0"/>
                    </a:cubicBezTo>
                    <a:lnTo>
                      <a:pt x="65011" y="14483"/>
                    </a:lnTo>
                    <a:cubicBezTo>
                      <a:pt x="65011" y="16436"/>
                      <a:pt x="63140" y="18795"/>
                      <a:pt x="59804" y="20748"/>
                    </a:cubicBezTo>
                    <a:lnTo>
                      <a:pt x="9032" y="50121"/>
                    </a:lnTo>
                    <a:cubicBezTo>
                      <a:pt x="6233" y="51651"/>
                      <a:pt x="3165" y="52619"/>
                      <a:pt x="0" y="52969"/>
                    </a:cubicBezTo>
                    <a:lnTo>
                      <a:pt x="0" y="38486"/>
                    </a:lnTo>
                    <a:cubicBezTo>
                      <a:pt x="3182" y="38144"/>
                      <a:pt x="6257" y="37151"/>
                      <a:pt x="9032" y="35557"/>
                    </a:cubicBezTo>
                    <a:lnTo>
                      <a:pt x="59804" y="6265"/>
                    </a:lnTo>
                    <a:cubicBezTo>
                      <a:pt x="63302" y="4394"/>
                      <a:pt x="65093" y="1953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8258D616-8C77-2AAF-DE9A-FB3EDDCF7C12}"/>
                  </a:ext>
                </a:extLst>
              </p:cNvPr>
              <p:cNvSpPr/>
              <p:nvPr/>
            </p:nvSpPr>
            <p:spPr>
              <a:xfrm>
                <a:off x="6537172" y="5048153"/>
                <a:ext cx="133521" cy="91370"/>
              </a:xfrm>
              <a:custGeom>
                <a:avLst/>
                <a:gdLst>
                  <a:gd name="connsiteX0" fmla="*/ 0 w 133521"/>
                  <a:gd name="connsiteY0" fmla="*/ 53008 h 91370"/>
                  <a:gd name="connsiteX1" fmla="*/ 1871 w 133521"/>
                  <a:gd name="connsiteY1" fmla="*/ 55856 h 91370"/>
                  <a:gd name="connsiteX2" fmla="*/ 61757 w 133521"/>
                  <a:gd name="connsiteY2" fmla="*/ 90437 h 91370"/>
                  <a:gd name="connsiteX3" fmla="*/ 77541 w 133521"/>
                  <a:gd name="connsiteY3" fmla="*/ 88484 h 91370"/>
                  <a:gd name="connsiteX4" fmla="*/ 128314 w 133521"/>
                  <a:gd name="connsiteY4" fmla="*/ 59111 h 91370"/>
                  <a:gd name="connsiteX5" fmla="*/ 133521 w 133521"/>
                  <a:gd name="connsiteY5" fmla="*/ 52927 h 91370"/>
                  <a:gd name="connsiteX6" fmla="*/ 133521 w 133521"/>
                  <a:gd name="connsiteY6" fmla="*/ 38362 h 91370"/>
                  <a:gd name="connsiteX7" fmla="*/ 131650 w 133521"/>
                  <a:gd name="connsiteY7" fmla="*/ 35515 h 91370"/>
                  <a:gd name="connsiteX8" fmla="*/ 71765 w 133521"/>
                  <a:gd name="connsiteY8" fmla="*/ 934 h 91370"/>
                  <a:gd name="connsiteX9" fmla="*/ 55980 w 133521"/>
                  <a:gd name="connsiteY9" fmla="*/ 2887 h 91370"/>
                  <a:gd name="connsiteX10" fmla="*/ 5289 w 133521"/>
                  <a:gd name="connsiteY10" fmla="*/ 32260 h 91370"/>
                  <a:gd name="connsiteX11" fmla="*/ 163 w 133521"/>
                  <a:gd name="connsiteY11" fmla="*/ 38606 h 9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1" h="91370">
                    <a:moveTo>
                      <a:pt x="0" y="53008"/>
                    </a:moveTo>
                    <a:cubicBezTo>
                      <a:pt x="16" y="54237"/>
                      <a:pt x="748" y="55352"/>
                      <a:pt x="1871" y="55856"/>
                    </a:cubicBezTo>
                    <a:lnTo>
                      <a:pt x="61757" y="90437"/>
                    </a:lnTo>
                    <a:cubicBezTo>
                      <a:pt x="67045" y="92178"/>
                      <a:pt x="72839" y="91462"/>
                      <a:pt x="77541" y="88484"/>
                    </a:cubicBezTo>
                    <a:lnTo>
                      <a:pt x="128314" y="59111"/>
                    </a:lnTo>
                    <a:cubicBezTo>
                      <a:pt x="131650" y="57239"/>
                      <a:pt x="133521" y="54880"/>
                      <a:pt x="133521" y="52927"/>
                    </a:cubicBezTo>
                    <a:cubicBezTo>
                      <a:pt x="133521" y="50974"/>
                      <a:pt x="133521" y="40315"/>
                      <a:pt x="133521" y="38362"/>
                    </a:cubicBezTo>
                    <a:cubicBezTo>
                      <a:pt x="133464" y="37142"/>
                      <a:pt x="132748" y="36052"/>
                      <a:pt x="131650" y="35515"/>
                    </a:cubicBezTo>
                    <a:lnTo>
                      <a:pt x="71765" y="934"/>
                    </a:lnTo>
                    <a:cubicBezTo>
                      <a:pt x="66476" y="-807"/>
                      <a:pt x="60683" y="-91"/>
                      <a:pt x="55980" y="2887"/>
                    </a:cubicBezTo>
                    <a:lnTo>
                      <a:pt x="5289" y="32260"/>
                    </a:lnTo>
                    <a:cubicBezTo>
                      <a:pt x="1953" y="34213"/>
                      <a:pt x="81" y="36572"/>
                      <a:pt x="163" y="38606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1B9578CC-2DEE-1589-CD92-5FA5806B9727}"/>
                  </a:ext>
                </a:extLst>
              </p:cNvPr>
              <p:cNvSpPr/>
              <p:nvPr/>
            </p:nvSpPr>
            <p:spPr>
              <a:xfrm>
                <a:off x="6537172" y="5086759"/>
                <a:ext cx="68509" cy="52884"/>
              </a:xfrm>
              <a:custGeom>
                <a:avLst/>
                <a:gdLst>
                  <a:gd name="connsiteX0" fmla="*/ 0 w 68509"/>
                  <a:gd name="connsiteY0" fmla="*/ 0 h 52884"/>
                  <a:gd name="connsiteX1" fmla="*/ 1790 w 68509"/>
                  <a:gd name="connsiteY1" fmla="*/ 2767 h 52884"/>
                  <a:gd name="connsiteX2" fmla="*/ 61757 w 68509"/>
                  <a:gd name="connsiteY2" fmla="*/ 37266 h 52884"/>
                  <a:gd name="connsiteX3" fmla="*/ 68510 w 68509"/>
                  <a:gd name="connsiteY3" fmla="*/ 38242 h 52884"/>
                  <a:gd name="connsiteX4" fmla="*/ 68510 w 68509"/>
                  <a:gd name="connsiteY4" fmla="*/ 52725 h 52884"/>
                  <a:gd name="connsiteX5" fmla="*/ 61757 w 68509"/>
                  <a:gd name="connsiteY5" fmla="*/ 51830 h 52884"/>
                  <a:gd name="connsiteX6" fmla="*/ 1871 w 68509"/>
                  <a:gd name="connsiteY6" fmla="*/ 17250 h 52884"/>
                  <a:gd name="connsiteX7" fmla="*/ 0 w 68509"/>
                  <a:gd name="connsiteY7" fmla="*/ 14483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84">
                    <a:moveTo>
                      <a:pt x="0" y="0"/>
                    </a:moveTo>
                    <a:cubicBezTo>
                      <a:pt x="49" y="1180"/>
                      <a:pt x="732" y="2238"/>
                      <a:pt x="1790" y="2767"/>
                    </a:cubicBezTo>
                    <a:lnTo>
                      <a:pt x="61757" y="37266"/>
                    </a:lnTo>
                    <a:cubicBezTo>
                      <a:pt x="63848" y="38299"/>
                      <a:pt x="66215" y="38641"/>
                      <a:pt x="68510" y="38242"/>
                    </a:cubicBezTo>
                    <a:lnTo>
                      <a:pt x="68510" y="52725"/>
                    </a:lnTo>
                    <a:cubicBezTo>
                      <a:pt x="66224" y="53107"/>
                      <a:pt x="63864" y="52798"/>
                      <a:pt x="61757" y="51830"/>
                    </a:cubicBezTo>
                    <a:lnTo>
                      <a:pt x="1871" y="17250"/>
                    </a:lnTo>
                    <a:cubicBezTo>
                      <a:pt x="797" y="16729"/>
                      <a:pt x="81" y="15671"/>
                      <a:pt x="0" y="14483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63F71F0F-939B-DDDC-8107-F415E4D6E916}"/>
                  </a:ext>
                </a:extLst>
              </p:cNvPr>
              <p:cNvSpPr/>
              <p:nvPr/>
            </p:nvSpPr>
            <p:spPr>
              <a:xfrm>
                <a:off x="6605600" y="5086353"/>
                <a:ext cx="65013" cy="53131"/>
              </a:xfrm>
              <a:custGeom>
                <a:avLst/>
                <a:gdLst>
                  <a:gd name="connsiteX0" fmla="*/ 65011 w 65013"/>
                  <a:gd name="connsiteY0" fmla="*/ 0 h 53131"/>
                  <a:gd name="connsiteX1" fmla="*/ 65011 w 65013"/>
                  <a:gd name="connsiteY1" fmla="*/ 14727 h 53131"/>
                  <a:gd name="connsiteX2" fmla="*/ 59804 w 65013"/>
                  <a:gd name="connsiteY2" fmla="*/ 20992 h 53131"/>
                  <a:gd name="connsiteX3" fmla="*/ 9031 w 65013"/>
                  <a:gd name="connsiteY3" fmla="*/ 50284 h 53131"/>
                  <a:gd name="connsiteX4" fmla="*/ 0 w 65013"/>
                  <a:gd name="connsiteY4" fmla="*/ 53132 h 53131"/>
                  <a:gd name="connsiteX5" fmla="*/ 0 w 65013"/>
                  <a:gd name="connsiteY5" fmla="*/ 38649 h 53131"/>
                  <a:gd name="connsiteX6" fmla="*/ 9031 w 65013"/>
                  <a:gd name="connsiteY6" fmla="*/ 35801 h 53131"/>
                  <a:gd name="connsiteX7" fmla="*/ 59722 w 65013"/>
                  <a:gd name="connsiteY7" fmla="*/ 6428 h 53131"/>
                  <a:gd name="connsiteX8" fmla="*/ 65011 w 65013"/>
                  <a:gd name="connsiteY8" fmla="*/ 0 h 5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131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680"/>
                      <a:pt x="63140" y="19040"/>
                      <a:pt x="59804" y="20992"/>
                    </a:cubicBezTo>
                    <a:lnTo>
                      <a:pt x="9031" y="50284"/>
                    </a:lnTo>
                    <a:cubicBezTo>
                      <a:pt x="6265" y="51887"/>
                      <a:pt x="3181" y="52855"/>
                      <a:pt x="0" y="53132"/>
                    </a:cubicBezTo>
                    <a:lnTo>
                      <a:pt x="0" y="38649"/>
                    </a:lnTo>
                    <a:cubicBezTo>
                      <a:pt x="3165" y="38274"/>
                      <a:pt x="6224" y="37306"/>
                      <a:pt x="9031" y="35801"/>
                    </a:cubicBezTo>
                    <a:lnTo>
                      <a:pt x="59722" y="6428"/>
                    </a:lnTo>
                    <a:cubicBezTo>
                      <a:pt x="63302" y="4394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DD8E77F8-21E8-EC57-464A-6B17C3A81867}"/>
                  </a:ext>
                </a:extLst>
              </p:cNvPr>
              <p:cNvSpPr/>
              <p:nvPr/>
            </p:nvSpPr>
            <p:spPr>
              <a:xfrm>
                <a:off x="6323259" y="4924640"/>
                <a:ext cx="133523" cy="91402"/>
              </a:xfrm>
              <a:custGeom>
                <a:avLst/>
                <a:gdLst>
                  <a:gd name="connsiteX0" fmla="*/ 3 w 133523"/>
                  <a:gd name="connsiteY0" fmla="*/ 53090 h 91402"/>
                  <a:gd name="connsiteX1" fmla="*/ 1874 w 133523"/>
                  <a:gd name="connsiteY1" fmla="*/ 55856 h 91402"/>
                  <a:gd name="connsiteX2" fmla="*/ 61759 w 133523"/>
                  <a:gd name="connsiteY2" fmla="*/ 90436 h 91402"/>
                  <a:gd name="connsiteX3" fmla="*/ 77544 w 133523"/>
                  <a:gd name="connsiteY3" fmla="*/ 88484 h 91402"/>
                  <a:gd name="connsiteX4" fmla="*/ 128316 w 133523"/>
                  <a:gd name="connsiteY4" fmla="*/ 59192 h 91402"/>
                  <a:gd name="connsiteX5" fmla="*/ 133524 w 133523"/>
                  <a:gd name="connsiteY5" fmla="*/ 52927 h 91402"/>
                  <a:gd name="connsiteX6" fmla="*/ 133524 w 133523"/>
                  <a:gd name="connsiteY6" fmla="*/ 38362 h 91402"/>
                  <a:gd name="connsiteX7" fmla="*/ 131652 w 133523"/>
                  <a:gd name="connsiteY7" fmla="*/ 35515 h 91402"/>
                  <a:gd name="connsiteX8" fmla="*/ 71767 w 133523"/>
                  <a:gd name="connsiteY8" fmla="*/ 934 h 91402"/>
                  <a:gd name="connsiteX9" fmla="*/ 55982 w 133523"/>
                  <a:gd name="connsiteY9" fmla="*/ 2887 h 91402"/>
                  <a:gd name="connsiteX10" fmla="*/ 5210 w 133523"/>
                  <a:gd name="connsiteY10" fmla="*/ 32260 h 91402"/>
                  <a:gd name="connsiteX11" fmla="*/ 3 w 133523"/>
                  <a:gd name="connsiteY11" fmla="*/ 38607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3" h="91402">
                    <a:moveTo>
                      <a:pt x="3" y="53090"/>
                    </a:moveTo>
                    <a:cubicBezTo>
                      <a:pt x="84" y="54277"/>
                      <a:pt x="800" y="55335"/>
                      <a:pt x="1874" y="55856"/>
                    </a:cubicBezTo>
                    <a:lnTo>
                      <a:pt x="61759" y="90436"/>
                    </a:lnTo>
                    <a:cubicBezTo>
                      <a:pt x="67040" y="92226"/>
                      <a:pt x="72857" y="91502"/>
                      <a:pt x="77544" y="88484"/>
                    </a:cubicBezTo>
                    <a:lnTo>
                      <a:pt x="128316" y="59192"/>
                    </a:lnTo>
                    <a:cubicBezTo>
                      <a:pt x="131652" y="57239"/>
                      <a:pt x="133524" y="54880"/>
                      <a:pt x="133524" y="52927"/>
                    </a:cubicBezTo>
                    <a:lnTo>
                      <a:pt x="133524" y="38362"/>
                    </a:lnTo>
                    <a:cubicBezTo>
                      <a:pt x="133450" y="37150"/>
                      <a:pt x="132742" y="36060"/>
                      <a:pt x="131652" y="35515"/>
                    </a:cubicBezTo>
                    <a:lnTo>
                      <a:pt x="71767" y="934"/>
                    </a:lnTo>
                    <a:cubicBezTo>
                      <a:pt x="66478" y="-807"/>
                      <a:pt x="60685" y="-91"/>
                      <a:pt x="55982" y="2887"/>
                    </a:cubicBezTo>
                    <a:lnTo>
                      <a:pt x="5210" y="32260"/>
                    </a:lnTo>
                    <a:cubicBezTo>
                      <a:pt x="1793" y="34213"/>
                      <a:pt x="-79" y="36572"/>
                      <a:pt x="3" y="38607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52277980-49E6-5EA3-1296-8E25DADE3014}"/>
                  </a:ext>
                </a:extLst>
              </p:cNvPr>
              <p:cNvSpPr/>
              <p:nvPr/>
            </p:nvSpPr>
            <p:spPr>
              <a:xfrm>
                <a:off x="6323261" y="4963328"/>
                <a:ext cx="68509" cy="52841"/>
              </a:xfrm>
              <a:custGeom>
                <a:avLst/>
                <a:gdLst>
                  <a:gd name="connsiteX0" fmla="*/ 0 w 68509"/>
                  <a:gd name="connsiteY0" fmla="*/ 0 h 52841"/>
                  <a:gd name="connsiteX1" fmla="*/ 1790 w 68509"/>
                  <a:gd name="connsiteY1" fmla="*/ 2685 h 52841"/>
                  <a:gd name="connsiteX2" fmla="*/ 61757 w 68509"/>
                  <a:gd name="connsiteY2" fmla="*/ 37265 h 52841"/>
                  <a:gd name="connsiteX3" fmla="*/ 68510 w 68509"/>
                  <a:gd name="connsiteY3" fmla="*/ 38161 h 52841"/>
                  <a:gd name="connsiteX4" fmla="*/ 68510 w 68509"/>
                  <a:gd name="connsiteY4" fmla="*/ 52725 h 52841"/>
                  <a:gd name="connsiteX5" fmla="*/ 61757 w 68509"/>
                  <a:gd name="connsiteY5" fmla="*/ 51748 h 52841"/>
                  <a:gd name="connsiteX6" fmla="*/ 1871 w 68509"/>
                  <a:gd name="connsiteY6" fmla="*/ 17168 h 52841"/>
                  <a:gd name="connsiteX7" fmla="*/ 0 w 68509"/>
                  <a:gd name="connsiteY7" fmla="*/ 14402 h 5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41">
                    <a:moveTo>
                      <a:pt x="0" y="0"/>
                    </a:moveTo>
                    <a:cubicBezTo>
                      <a:pt x="81" y="1147"/>
                      <a:pt x="757" y="2172"/>
                      <a:pt x="1790" y="2685"/>
                    </a:cubicBezTo>
                    <a:lnTo>
                      <a:pt x="61757" y="37265"/>
                    </a:lnTo>
                    <a:cubicBezTo>
                      <a:pt x="63864" y="38234"/>
                      <a:pt x="66224" y="38543"/>
                      <a:pt x="68510" y="38161"/>
                    </a:cubicBezTo>
                    <a:lnTo>
                      <a:pt x="68510" y="52725"/>
                    </a:lnTo>
                    <a:cubicBezTo>
                      <a:pt x="66215" y="53042"/>
                      <a:pt x="63872" y="52709"/>
                      <a:pt x="61757" y="51748"/>
                    </a:cubicBezTo>
                    <a:lnTo>
                      <a:pt x="1871" y="17168"/>
                    </a:lnTo>
                    <a:cubicBezTo>
                      <a:pt x="797" y="16647"/>
                      <a:pt x="81" y="15590"/>
                      <a:pt x="0" y="14402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652CFFA9-A4C6-0E39-9CBE-AC13F2D019FB}"/>
                  </a:ext>
                </a:extLst>
              </p:cNvPr>
              <p:cNvSpPr/>
              <p:nvPr/>
            </p:nvSpPr>
            <p:spPr>
              <a:xfrm>
                <a:off x="6391690" y="4962840"/>
                <a:ext cx="65020" cy="53212"/>
              </a:xfrm>
              <a:custGeom>
                <a:avLst/>
                <a:gdLst>
                  <a:gd name="connsiteX0" fmla="*/ 65011 w 65020"/>
                  <a:gd name="connsiteY0" fmla="*/ 0 h 53212"/>
                  <a:gd name="connsiteX1" fmla="*/ 65011 w 65020"/>
                  <a:gd name="connsiteY1" fmla="*/ 14727 h 53212"/>
                  <a:gd name="connsiteX2" fmla="*/ 59804 w 65020"/>
                  <a:gd name="connsiteY2" fmla="*/ 20992 h 53212"/>
                  <a:gd name="connsiteX3" fmla="*/ 9031 w 65020"/>
                  <a:gd name="connsiteY3" fmla="*/ 50284 h 53212"/>
                  <a:gd name="connsiteX4" fmla="*/ 0 w 65020"/>
                  <a:gd name="connsiteY4" fmla="*/ 53213 h 53212"/>
                  <a:gd name="connsiteX5" fmla="*/ 0 w 65020"/>
                  <a:gd name="connsiteY5" fmla="*/ 38649 h 53212"/>
                  <a:gd name="connsiteX6" fmla="*/ 9031 w 65020"/>
                  <a:gd name="connsiteY6" fmla="*/ 35801 h 53212"/>
                  <a:gd name="connsiteX7" fmla="*/ 59804 w 65020"/>
                  <a:gd name="connsiteY7" fmla="*/ 6428 h 53212"/>
                  <a:gd name="connsiteX8" fmla="*/ 65011 w 65020"/>
                  <a:gd name="connsiteY8" fmla="*/ 0 h 53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20" h="53212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680"/>
                      <a:pt x="63140" y="19040"/>
                      <a:pt x="59804" y="20992"/>
                    </a:cubicBezTo>
                    <a:lnTo>
                      <a:pt x="9031" y="50284"/>
                    </a:lnTo>
                    <a:cubicBezTo>
                      <a:pt x="6257" y="51879"/>
                      <a:pt x="3181" y="52871"/>
                      <a:pt x="0" y="53213"/>
                    </a:cubicBezTo>
                    <a:lnTo>
                      <a:pt x="0" y="38649"/>
                    </a:lnTo>
                    <a:cubicBezTo>
                      <a:pt x="3181" y="38372"/>
                      <a:pt x="6265" y="37404"/>
                      <a:pt x="9031" y="35801"/>
                    </a:cubicBezTo>
                    <a:lnTo>
                      <a:pt x="59804" y="6428"/>
                    </a:lnTo>
                    <a:cubicBezTo>
                      <a:pt x="63302" y="4475"/>
                      <a:pt x="65174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745E699C-964F-8B92-B298-2696A1EC88BB}"/>
                  </a:ext>
                </a:extLst>
              </p:cNvPr>
              <p:cNvSpPr/>
              <p:nvPr/>
            </p:nvSpPr>
            <p:spPr>
              <a:xfrm>
                <a:off x="6430013" y="4986396"/>
                <a:ext cx="133683" cy="91402"/>
              </a:xfrm>
              <a:custGeom>
                <a:avLst/>
                <a:gdLst>
                  <a:gd name="connsiteX0" fmla="*/ 244 w 133683"/>
                  <a:gd name="connsiteY0" fmla="*/ 53008 h 91402"/>
                  <a:gd name="connsiteX1" fmla="*/ 2034 w 133683"/>
                  <a:gd name="connsiteY1" fmla="*/ 55856 h 91402"/>
                  <a:gd name="connsiteX2" fmla="*/ 62001 w 133683"/>
                  <a:gd name="connsiteY2" fmla="*/ 90436 h 91402"/>
                  <a:gd name="connsiteX3" fmla="*/ 77704 w 133683"/>
                  <a:gd name="connsiteY3" fmla="*/ 88484 h 91402"/>
                  <a:gd name="connsiteX4" fmla="*/ 128558 w 133683"/>
                  <a:gd name="connsiteY4" fmla="*/ 59192 h 91402"/>
                  <a:gd name="connsiteX5" fmla="*/ 133684 w 133683"/>
                  <a:gd name="connsiteY5" fmla="*/ 52927 h 91402"/>
                  <a:gd name="connsiteX6" fmla="*/ 133684 w 133683"/>
                  <a:gd name="connsiteY6" fmla="*/ 38362 h 91402"/>
                  <a:gd name="connsiteX7" fmla="*/ 131812 w 133683"/>
                  <a:gd name="connsiteY7" fmla="*/ 35515 h 91402"/>
                  <a:gd name="connsiteX8" fmla="*/ 71765 w 133683"/>
                  <a:gd name="connsiteY8" fmla="*/ 934 h 91402"/>
                  <a:gd name="connsiteX9" fmla="*/ 55980 w 133683"/>
                  <a:gd name="connsiteY9" fmla="*/ 2887 h 91402"/>
                  <a:gd name="connsiteX10" fmla="*/ 5208 w 133683"/>
                  <a:gd name="connsiteY10" fmla="*/ 32260 h 91402"/>
                  <a:gd name="connsiteX11" fmla="*/ 0 w 133683"/>
                  <a:gd name="connsiteY11" fmla="*/ 38607 h 91402"/>
                  <a:gd name="connsiteX12" fmla="*/ 244 w 133683"/>
                  <a:gd name="connsiteY12" fmla="*/ 53008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683" h="91402">
                    <a:moveTo>
                      <a:pt x="244" y="53008"/>
                    </a:moveTo>
                    <a:cubicBezTo>
                      <a:pt x="269" y="54212"/>
                      <a:pt x="952" y="55311"/>
                      <a:pt x="2034" y="55856"/>
                    </a:cubicBezTo>
                    <a:lnTo>
                      <a:pt x="62001" y="90436"/>
                    </a:lnTo>
                    <a:cubicBezTo>
                      <a:pt x="67257" y="92226"/>
                      <a:pt x="73042" y="91502"/>
                      <a:pt x="77704" y="88484"/>
                    </a:cubicBezTo>
                    <a:lnTo>
                      <a:pt x="128558" y="59192"/>
                    </a:lnTo>
                    <a:cubicBezTo>
                      <a:pt x="131894" y="57239"/>
                      <a:pt x="133684" y="54880"/>
                      <a:pt x="133684" y="52927"/>
                    </a:cubicBezTo>
                    <a:lnTo>
                      <a:pt x="133684" y="38362"/>
                    </a:lnTo>
                    <a:cubicBezTo>
                      <a:pt x="133668" y="37134"/>
                      <a:pt x="132935" y="36019"/>
                      <a:pt x="131812" y="35515"/>
                    </a:cubicBezTo>
                    <a:lnTo>
                      <a:pt x="71765" y="934"/>
                    </a:lnTo>
                    <a:cubicBezTo>
                      <a:pt x="66476" y="-807"/>
                      <a:pt x="60683" y="-91"/>
                      <a:pt x="55980" y="2887"/>
                    </a:cubicBezTo>
                    <a:lnTo>
                      <a:pt x="5208" y="32260"/>
                    </a:lnTo>
                    <a:cubicBezTo>
                      <a:pt x="1790" y="34213"/>
                      <a:pt x="0" y="36572"/>
                      <a:pt x="0" y="38607"/>
                    </a:cubicBezTo>
                    <a:cubicBezTo>
                      <a:pt x="0" y="40641"/>
                      <a:pt x="163" y="51055"/>
                      <a:pt x="244" y="53008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DF08B37D-3D9D-0C96-B545-288EF9ECF7B5}"/>
                  </a:ext>
                </a:extLst>
              </p:cNvPr>
              <p:cNvSpPr/>
              <p:nvPr/>
            </p:nvSpPr>
            <p:spPr>
              <a:xfrm>
                <a:off x="6430094" y="5025084"/>
                <a:ext cx="68591" cy="52841"/>
              </a:xfrm>
              <a:custGeom>
                <a:avLst/>
                <a:gdLst>
                  <a:gd name="connsiteX0" fmla="*/ 81 w 68591"/>
                  <a:gd name="connsiteY0" fmla="*/ 0 h 52841"/>
                  <a:gd name="connsiteX1" fmla="*/ 1953 w 68591"/>
                  <a:gd name="connsiteY1" fmla="*/ 2685 h 52841"/>
                  <a:gd name="connsiteX2" fmla="*/ 61838 w 68591"/>
                  <a:gd name="connsiteY2" fmla="*/ 37184 h 52841"/>
                  <a:gd name="connsiteX3" fmla="*/ 68591 w 68591"/>
                  <a:gd name="connsiteY3" fmla="*/ 38161 h 52841"/>
                  <a:gd name="connsiteX4" fmla="*/ 68591 w 68591"/>
                  <a:gd name="connsiteY4" fmla="*/ 52725 h 52841"/>
                  <a:gd name="connsiteX5" fmla="*/ 61838 w 68591"/>
                  <a:gd name="connsiteY5" fmla="*/ 51748 h 52841"/>
                  <a:gd name="connsiteX6" fmla="*/ 1871 w 68591"/>
                  <a:gd name="connsiteY6" fmla="*/ 17168 h 52841"/>
                  <a:gd name="connsiteX7" fmla="*/ 0 w 68591"/>
                  <a:gd name="connsiteY7" fmla="*/ 14402 h 52841"/>
                  <a:gd name="connsiteX8" fmla="*/ 81 w 68591"/>
                  <a:gd name="connsiteY8" fmla="*/ 0 h 5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91" h="52841">
                    <a:moveTo>
                      <a:pt x="81" y="0"/>
                    </a:moveTo>
                    <a:cubicBezTo>
                      <a:pt x="195" y="1164"/>
                      <a:pt x="903" y="2181"/>
                      <a:pt x="1953" y="2685"/>
                    </a:cubicBezTo>
                    <a:lnTo>
                      <a:pt x="61838" y="37184"/>
                    </a:lnTo>
                    <a:cubicBezTo>
                      <a:pt x="63929" y="38217"/>
                      <a:pt x="66297" y="38559"/>
                      <a:pt x="68591" y="38161"/>
                    </a:cubicBezTo>
                    <a:lnTo>
                      <a:pt x="68591" y="52725"/>
                    </a:lnTo>
                    <a:cubicBezTo>
                      <a:pt x="66297" y="53042"/>
                      <a:pt x="63953" y="52709"/>
                      <a:pt x="61838" y="51748"/>
                    </a:cubicBezTo>
                    <a:lnTo>
                      <a:pt x="1871" y="17168"/>
                    </a:lnTo>
                    <a:cubicBezTo>
                      <a:pt x="822" y="16623"/>
                      <a:pt x="114" y="15582"/>
                      <a:pt x="0" y="14402"/>
                    </a:cubicBezTo>
                    <a:cubicBezTo>
                      <a:pt x="81" y="12449"/>
                      <a:pt x="163" y="1383"/>
                      <a:pt x="81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0390079B-3092-D031-6BDF-9A826D3D4A33}"/>
                  </a:ext>
                </a:extLst>
              </p:cNvPr>
              <p:cNvSpPr/>
              <p:nvPr/>
            </p:nvSpPr>
            <p:spPr>
              <a:xfrm>
                <a:off x="6498767" y="5024596"/>
                <a:ext cx="64932" cy="53213"/>
              </a:xfrm>
              <a:custGeom>
                <a:avLst/>
                <a:gdLst>
                  <a:gd name="connsiteX0" fmla="*/ 64930 w 64932"/>
                  <a:gd name="connsiteY0" fmla="*/ 0 h 53213"/>
                  <a:gd name="connsiteX1" fmla="*/ 64930 w 64932"/>
                  <a:gd name="connsiteY1" fmla="*/ 14727 h 53213"/>
                  <a:gd name="connsiteX2" fmla="*/ 59804 w 64932"/>
                  <a:gd name="connsiteY2" fmla="*/ 20992 h 53213"/>
                  <a:gd name="connsiteX3" fmla="*/ 8950 w 64932"/>
                  <a:gd name="connsiteY3" fmla="*/ 50284 h 53213"/>
                  <a:gd name="connsiteX4" fmla="*/ 0 w 64932"/>
                  <a:gd name="connsiteY4" fmla="*/ 53213 h 53213"/>
                  <a:gd name="connsiteX5" fmla="*/ 0 w 64932"/>
                  <a:gd name="connsiteY5" fmla="*/ 38649 h 53213"/>
                  <a:gd name="connsiteX6" fmla="*/ 9031 w 64932"/>
                  <a:gd name="connsiteY6" fmla="*/ 35801 h 53213"/>
                  <a:gd name="connsiteX7" fmla="*/ 59804 w 64932"/>
                  <a:gd name="connsiteY7" fmla="*/ 6428 h 53213"/>
                  <a:gd name="connsiteX8" fmla="*/ 64930 w 64932"/>
                  <a:gd name="connsiteY8" fmla="*/ 0 h 53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932" h="53213">
                    <a:moveTo>
                      <a:pt x="64930" y="0"/>
                    </a:moveTo>
                    <a:lnTo>
                      <a:pt x="64930" y="14727"/>
                    </a:lnTo>
                    <a:cubicBezTo>
                      <a:pt x="64930" y="16680"/>
                      <a:pt x="63140" y="19040"/>
                      <a:pt x="59804" y="20992"/>
                    </a:cubicBezTo>
                    <a:lnTo>
                      <a:pt x="8950" y="50284"/>
                    </a:lnTo>
                    <a:cubicBezTo>
                      <a:pt x="6200" y="51862"/>
                      <a:pt x="3149" y="52855"/>
                      <a:pt x="0" y="53213"/>
                    </a:cubicBezTo>
                    <a:lnTo>
                      <a:pt x="0" y="38649"/>
                    </a:lnTo>
                    <a:cubicBezTo>
                      <a:pt x="3173" y="38340"/>
                      <a:pt x="6249" y="37371"/>
                      <a:pt x="9031" y="35801"/>
                    </a:cubicBezTo>
                    <a:lnTo>
                      <a:pt x="59804" y="6428"/>
                    </a:lnTo>
                    <a:cubicBezTo>
                      <a:pt x="63221" y="4475"/>
                      <a:pt x="65011" y="2034"/>
                      <a:pt x="64930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7386A36E-A3A1-4781-1B3B-4BEFC8018502}"/>
                  </a:ext>
                </a:extLst>
              </p:cNvPr>
              <p:cNvSpPr/>
              <p:nvPr/>
            </p:nvSpPr>
            <p:spPr>
              <a:xfrm>
                <a:off x="6430010" y="5109959"/>
                <a:ext cx="133605" cy="91382"/>
              </a:xfrm>
              <a:custGeom>
                <a:avLst/>
                <a:gdLst>
                  <a:gd name="connsiteX0" fmla="*/ 84 w 133605"/>
                  <a:gd name="connsiteY0" fmla="*/ 53040 h 91382"/>
                  <a:gd name="connsiteX1" fmla="*/ 1955 w 133605"/>
                  <a:gd name="connsiteY1" fmla="*/ 55888 h 91382"/>
                  <a:gd name="connsiteX2" fmla="*/ 61840 w 133605"/>
                  <a:gd name="connsiteY2" fmla="*/ 90387 h 91382"/>
                  <a:gd name="connsiteX3" fmla="*/ 77625 w 133605"/>
                  <a:gd name="connsiteY3" fmla="*/ 88515 h 91382"/>
                  <a:gd name="connsiteX4" fmla="*/ 128398 w 133605"/>
                  <a:gd name="connsiteY4" fmla="*/ 59143 h 91382"/>
                  <a:gd name="connsiteX5" fmla="*/ 133605 w 133605"/>
                  <a:gd name="connsiteY5" fmla="*/ 52877 h 91382"/>
                  <a:gd name="connsiteX6" fmla="*/ 133605 w 133605"/>
                  <a:gd name="connsiteY6" fmla="*/ 38394 h 91382"/>
                  <a:gd name="connsiteX7" fmla="*/ 131734 w 133605"/>
                  <a:gd name="connsiteY7" fmla="*/ 35546 h 91382"/>
                  <a:gd name="connsiteX8" fmla="*/ 71767 w 133605"/>
                  <a:gd name="connsiteY8" fmla="*/ 966 h 91382"/>
                  <a:gd name="connsiteX9" fmla="*/ 55982 w 133605"/>
                  <a:gd name="connsiteY9" fmla="*/ 2919 h 91382"/>
                  <a:gd name="connsiteX10" fmla="*/ 5210 w 133605"/>
                  <a:gd name="connsiteY10" fmla="*/ 32210 h 91382"/>
                  <a:gd name="connsiteX11" fmla="*/ 3 w 133605"/>
                  <a:gd name="connsiteY11" fmla="*/ 38557 h 9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605" h="91382">
                    <a:moveTo>
                      <a:pt x="84" y="53040"/>
                    </a:moveTo>
                    <a:cubicBezTo>
                      <a:pt x="141" y="54261"/>
                      <a:pt x="857" y="55351"/>
                      <a:pt x="1955" y="55888"/>
                    </a:cubicBezTo>
                    <a:lnTo>
                      <a:pt x="61840" y="90387"/>
                    </a:lnTo>
                    <a:cubicBezTo>
                      <a:pt x="67113" y="92201"/>
                      <a:pt x="72922" y="91510"/>
                      <a:pt x="77625" y="88515"/>
                    </a:cubicBezTo>
                    <a:lnTo>
                      <a:pt x="128398" y="59143"/>
                    </a:lnTo>
                    <a:cubicBezTo>
                      <a:pt x="131734" y="57190"/>
                      <a:pt x="133605" y="54830"/>
                      <a:pt x="133605" y="52877"/>
                    </a:cubicBezTo>
                    <a:lnTo>
                      <a:pt x="133605" y="38394"/>
                    </a:lnTo>
                    <a:cubicBezTo>
                      <a:pt x="133548" y="37174"/>
                      <a:pt x="132832" y="36083"/>
                      <a:pt x="131734" y="35546"/>
                    </a:cubicBezTo>
                    <a:lnTo>
                      <a:pt x="71767" y="966"/>
                    </a:lnTo>
                    <a:cubicBezTo>
                      <a:pt x="66487" y="-824"/>
                      <a:pt x="60669" y="-100"/>
                      <a:pt x="55982" y="2919"/>
                    </a:cubicBezTo>
                    <a:lnTo>
                      <a:pt x="5210" y="32210"/>
                    </a:lnTo>
                    <a:cubicBezTo>
                      <a:pt x="1793" y="34163"/>
                      <a:pt x="-79" y="36604"/>
                      <a:pt x="3" y="38557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7AEFAD2D-35E1-90C8-29A8-56F2AD69A974}"/>
                  </a:ext>
                </a:extLst>
              </p:cNvPr>
              <p:cNvSpPr/>
              <p:nvPr/>
            </p:nvSpPr>
            <p:spPr>
              <a:xfrm>
                <a:off x="6430094" y="5148597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790 w 68509"/>
                  <a:gd name="connsiteY1" fmla="*/ 2685 h 52864"/>
                  <a:gd name="connsiteX2" fmla="*/ 61757 w 68509"/>
                  <a:gd name="connsiteY2" fmla="*/ 37266 h 52864"/>
                  <a:gd name="connsiteX3" fmla="*/ 68510 w 68509"/>
                  <a:gd name="connsiteY3" fmla="*/ 38242 h 52864"/>
                  <a:gd name="connsiteX4" fmla="*/ 68510 w 68509"/>
                  <a:gd name="connsiteY4" fmla="*/ 52725 h 52864"/>
                  <a:gd name="connsiteX5" fmla="*/ 61757 w 68509"/>
                  <a:gd name="connsiteY5" fmla="*/ 51749 h 52864"/>
                  <a:gd name="connsiteX6" fmla="*/ 1871 w 68509"/>
                  <a:gd name="connsiteY6" fmla="*/ 17087 h 52864"/>
                  <a:gd name="connsiteX7" fmla="*/ 0 w 68509"/>
                  <a:gd name="connsiteY7" fmla="*/ 14320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65" y="1155"/>
                      <a:pt x="749" y="2181"/>
                      <a:pt x="1790" y="2685"/>
                    </a:cubicBezTo>
                    <a:lnTo>
                      <a:pt x="61757" y="37266"/>
                    </a:lnTo>
                    <a:cubicBezTo>
                      <a:pt x="63856" y="38266"/>
                      <a:pt x="66215" y="38600"/>
                      <a:pt x="68510" y="38242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9"/>
                    </a:cubicBezTo>
                    <a:lnTo>
                      <a:pt x="1871" y="17087"/>
                    </a:lnTo>
                    <a:cubicBezTo>
                      <a:pt x="757" y="16607"/>
                      <a:pt x="33" y="15533"/>
                      <a:pt x="0" y="14320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47B248C6-4C09-3BF4-5477-36E379E3CB8E}"/>
                  </a:ext>
                </a:extLst>
              </p:cNvPr>
              <p:cNvSpPr/>
              <p:nvPr/>
            </p:nvSpPr>
            <p:spPr>
              <a:xfrm>
                <a:off x="6498604" y="5148191"/>
                <a:ext cx="65013" cy="52887"/>
              </a:xfrm>
              <a:custGeom>
                <a:avLst/>
                <a:gdLst>
                  <a:gd name="connsiteX0" fmla="*/ 65011 w 65013"/>
                  <a:gd name="connsiteY0" fmla="*/ 0 h 52887"/>
                  <a:gd name="connsiteX1" fmla="*/ 65011 w 65013"/>
                  <a:gd name="connsiteY1" fmla="*/ 14646 h 52887"/>
                  <a:gd name="connsiteX2" fmla="*/ 59804 w 65013"/>
                  <a:gd name="connsiteY2" fmla="*/ 20911 h 52887"/>
                  <a:gd name="connsiteX3" fmla="*/ 9032 w 65013"/>
                  <a:gd name="connsiteY3" fmla="*/ 50040 h 52887"/>
                  <a:gd name="connsiteX4" fmla="*/ 0 w 65013"/>
                  <a:gd name="connsiteY4" fmla="*/ 52888 h 52887"/>
                  <a:gd name="connsiteX5" fmla="*/ 0 w 65013"/>
                  <a:gd name="connsiteY5" fmla="*/ 38649 h 52887"/>
                  <a:gd name="connsiteX6" fmla="*/ 9032 w 65013"/>
                  <a:gd name="connsiteY6" fmla="*/ 35719 h 52887"/>
                  <a:gd name="connsiteX7" fmla="*/ 59804 w 65013"/>
                  <a:gd name="connsiteY7" fmla="*/ 6428 h 52887"/>
                  <a:gd name="connsiteX8" fmla="*/ 65011 w 65013"/>
                  <a:gd name="connsiteY8" fmla="*/ 0 h 5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2887">
                    <a:moveTo>
                      <a:pt x="65011" y="0"/>
                    </a:moveTo>
                    <a:lnTo>
                      <a:pt x="65011" y="14646"/>
                    </a:lnTo>
                    <a:cubicBezTo>
                      <a:pt x="65011" y="16599"/>
                      <a:pt x="63221" y="18958"/>
                      <a:pt x="59804" y="20911"/>
                    </a:cubicBezTo>
                    <a:lnTo>
                      <a:pt x="9032" y="50040"/>
                    </a:lnTo>
                    <a:cubicBezTo>
                      <a:pt x="6249" y="51610"/>
                      <a:pt x="3173" y="52579"/>
                      <a:pt x="0" y="52888"/>
                    </a:cubicBezTo>
                    <a:lnTo>
                      <a:pt x="0" y="38649"/>
                    </a:lnTo>
                    <a:cubicBezTo>
                      <a:pt x="3182" y="38307"/>
                      <a:pt x="6257" y="37314"/>
                      <a:pt x="9032" y="35719"/>
                    </a:cubicBezTo>
                    <a:lnTo>
                      <a:pt x="59804" y="6428"/>
                    </a:lnTo>
                    <a:cubicBezTo>
                      <a:pt x="63221" y="4394"/>
                      <a:pt x="65093" y="1953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63210C91-2FFD-FDB7-2269-08400AE914C0}"/>
                  </a:ext>
                </a:extLst>
              </p:cNvPr>
              <p:cNvSpPr/>
              <p:nvPr/>
            </p:nvSpPr>
            <p:spPr>
              <a:xfrm>
                <a:off x="6216181" y="4986446"/>
                <a:ext cx="133523" cy="91402"/>
              </a:xfrm>
              <a:custGeom>
                <a:avLst/>
                <a:gdLst>
                  <a:gd name="connsiteX0" fmla="*/ 3 w 133523"/>
                  <a:gd name="connsiteY0" fmla="*/ 53040 h 91402"/>
                  <a:gd name="connsiteX1" fmla="*/ 1874 w 133523"/>
                  <a:gd name="connsiteY1" fmla="*/ 55888 h 91402"/>
                  <a:gd name="connsiteX2" fmla="*/ 61759 w 133523"/>
                  <a:gd name="connsiteY2" fmla="*/ 90468 h 91402"/>
                  <a:gd name="connsiteX3" fmla="*/ 77544 w 133523"/>
                  <a:gd name="connsiteY3" fmla="*/ 88516 h 91402"/>
                  <a:gd name="connsiteX4" fmla="*/ 128316 w 133523"/>
                  <a:gd name="connsiteY4" fmla="*/ 59142 h 91402"/>
                  <a:gd name="connsiteX5" fmla="*/ 133524 w 133523"/>
                  <a:gd name="connsiteY5" fmla="*/ 52877 h 91402"/>
                  <a:gd name="connsiteX6" fmla="*/ 133524 w 133523"/>
                  <a:gd name="connsiteY6" fmla="*/ 38394 h 91402"/>
                  <a:gd name="connsiteX7" fmla="*/ 131652 w 133523"/>
                  <a:gd name="connsiteY7" fmla="*/ 35546 h 91402"/>
                  <a:gd name="connsiteX8" fmla="*/ 71767 w 133523"/>
                  <a:gd name="connsiteY8" fmla="*/ 966 h 91402"/>
                  <a:gd name="connsiteX9" fmla="*/ 55982 w 133523"/>
                  <a:gd name="connsiteY9" fmla="*/ 2919 h 91402"/>
                  <a:gd name="connsiteX10" fmla="*/ 5210 w 133523"/>
                  <a:gd name="connsiteY10" fmla="*/ 32210 h 91402"/>
                  <a:gd name="connsiteX11" fmla="*/ 3 w 133523"/>
                  <a:gd name="connsiteY11" fmla="*/ 38557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3" h="91402">
                    <a:moveTo>
                      <a:pt x="3" y="53040"/>
                    </a:moveTo>
                    <a:cubicBezTo>
                      <a:pt x="60" y="54261"/>
                      <a:pt x="776" y="55351"/>
                      <a:pt x="1874" y="55888"/>
                    </a:cubicBezTo>
                    <a:lnTo>
                      <a:pt x="61759" y="90468"/>
                    </a:lnTo>
                    <a:cubicBezTo>
                      <a:pt x="67048" y="92209"/>
                      <a:pt x="72841" y="91493"/>
                      <a:pt x="77544" y="88516"/>
                    </a:cubicBezTo>
                    <a:lnTo>
                      <a:pt x="128316" y="59142"/>
                    </a:lnTo>
                    <a:cubicBezTo>
                      <a:pt x="131734" y="57271"/>
                      <a:pt x="133524" y="54911"/>
                      <a:pt x="133524" y="52877"/>
                    </a:cubicBezTo>
                    <a:lnTo>
                      <a:pt x="133524" y="38394"/>
                    </a:lnTo>
                    <a:cubicBezTo>
                      <a:pt x="133507" y="37166"/>
                      <a:pt x="132775" y="36051"/>
                      <a:pt x="131652" y="35546"/>
                    </a:cubicBezTo>
                    <a:lnTo>
                      <a:pt x="71767" y="966"/>
                    </a:lnTo>
                    <a:cubicBezTo>
                      <a:pt x="66487" y="-824"/>
                      <a:pt x="60669" y="-100"/>
                      <a:pt x="55982" y="2919"/>
                    </a:cubicBezTo>
                    <a:lnTo>
                      <a:pt x="5210" y="32210"/>
                    </a:lnTo>
                    <a:cubicBezTo>
                      <a:pt x="1793" y="34244"/>
                      <a:pt x="-79" y="36604"/>
                      <a:pt x="3" y="38557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B10312C2-0B09-210E-4F7D-47B9BB21D817}"/>
                  </a:ext>
                </a:extLst>
              </p:cNvPr>
              <p:cNvSpPr/>
              <p:nvPr/>
            </p:nvSpPr>
            <p:spPr>
              <a:xfrm>
                <a:off x="6216184" y="5025084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871 w 68509"/>
                  <a:gd name="connsiteY1" fmla="*/ 2685 h 52864"/>
                  <a:gd name="connsiteX2" fmla="*/ 61757 w 68509"/>
                  <a:gd name="connsiteY2" fmla="*/ 37265 h 52864"/>
                  <a:gd name="connsiteX3" fmla="*/ 68510 w 68509"/>
                  <a:gd name="connsiteY3" fmla="*/ 38242 h 52864"/>
                  <a:gd name="connsiteX4" fmla="*/ 68510 w 68509"/>
                  <a:gd name="connsiteY4" fmla="*/ 52725 h 52864"/>
                  <a:gd name="connsiteX5" fmla="*/ 61757 w 68509"/>
                  <a:gd name="connsiteY5" fmla="*/ 51748 h 52864"/>
                  <a:gd name="connsiteX6" fmla="*/ 1871 w 68509"/>
                  <a:gd name="connsiteY6" fmla="*/ 17249 h 52864"/>
                  <a:gd name="connsiteX7" fmla="*/ 0 w 68509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81" y="1172"/>
                      <a:pt x="797" y="2205"/>
                      <a:pt x="1871" y="2685"/>
                    </a:cubicBezTo>
                    <a:lnTo>
                      <a:pt x="61757" y="37265"/>
                    </a:lnTo>
                    <a:cubicBezTo>
                      <a:pt x="63848" y="38299"/>
                      <a:pt x="66215" y="38640"/>
                      <a:pt x="68510" y="38242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8"/>
                    </a:cubicBezTo>
                    <a:lnTo>
                      <a:pt x="1871" y="17249"/>
                    </a:lnTo>
                    <a:cubicBezTo>
                      <a:pt x="797" y="16688"/>
                      <a:pt x="90" y="15614"/>
                      <a:pt x="0" y="14402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4632CFC7-497A-56E1-9953-743E0C1AC89B}"/>
                  </a:ext>
                </a:extLst>
              </p:cNvPr>
              <p:cNvSpPr/>
              <p:nvPr/>
            </p:nvSpPr>
            <p:spPr>
              <a:xfrm>
                <a:off x="6284694" y="5024678"/>
                <a:ext cx="65013" cy="53131"/>
              </a:xfrm>
              <a:custGeom>
                <a:avLst/>
                <a:gdLst>
                  <a:gd name="connsiteX0" fmla="*/ 65011 w 65013"/>
                  <a:gd name="connsiteY0" fmla="*/ 0 h 53131"/>
                  <a:gd name="connsiteX1" fmla="*/ 65011 w 65013"/>
                  <a:gd name="connsiteY1" fmla="*/ 14727 h 53131"/>
                  <a:gd name="connsiteX2" fmla="*/ 59804 w 65013"/>
                  <a:gd name="connsiteY2" fmla="*/ 20911 h 53131"/>
                  <a:gd name="connsiteX3" fmla="*/ 9031 w 65013"/>
                  <a:gd name="connsiteY3" fmla="*/ 50284 h 53131"/>
                  <a:gd name="connsiteX4" fmla="*/ 0 w 65013"/>
                  <a:gd name="connsiteY4" fmla="*/ 53132 h 53131"/>
                  <a:gd name="connsiteX5" fmla="*/ 0 w 65013"/>
                  <a:gd name="connsiteY5" fmla="*/ 38649 h 53131"/>
                  <a:gd name="connsiteX6" fmla="*/ 9031 w 65013"/>
                  <a:gd name="connsiteY6" fmla="*/ 35719 h 53131"/>
                  <a:gd name="connsiteX7" fmla="*/ 59804 w 65013"/>
                  <a:gd name="connsiteY7" fmla="*/ 6428 h 53131"/>
                  <a:gd name="connsiteX8" fmla="*/ 65011 w 65013"/>
                  <a:gd name="connsiteY8" fmla="*/ 0 h 5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131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680"/>
                      <a:pt x="63221" y="19040"/>
                      <a:pt x="59804" y="20911"/>
                    </a:cubicBezTo>
                    <a:lnTo>
                      <a:pt x="9031" y="50284"/>
                    </a:lnTo>
                    <a:cubicBezTo>
                      <a:pt x="6265" y="51887"/>
                      <a:pt x="3181" y="52855"/>
                      <a:pt x="0" y="53132"/>
                    </a:cubicBezTo>
                    <a:lnTo>
                      <a:pt x="0" y="38649"/>
                    </a:lnTo>
                    <a:cubicBezTo>
                      <a:pt x="3181" y="38307"/>
                      <a:pt x="6257" y="37314"/>
                      <a:pt x="9031" y="35719"/>
                    </a:cubicBezTo>
                    <a:lnTo>
                      <a:pt x="59804" y="6428"/>
                    </a:lnTo>
                    <a:cubicBezTo>
                      <a:pt x="63221" y="4394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74E35955-45CB-4B9D-729B-7889DA8950BB}"/>
                  </a:ext>
                </a:extLst>
              </p:cNvPr>
              <p:cNvSpPr/>
              <p:nvPr/>
            </p:nvSpPr>
            <p:spPr>
              <a:xfrm>
                <a:off x="6323180" y="5048203"/>
                <a:ext cx="133557" cy="91382"/>
              </a:xfrm>
              <a:custGeom>
                <a:avLst/>
                <a:gdLst>
                  <a:gd name="connsiteX0" fmla="*/ 0 w 133557"/>
                  <a:gd name="connsiteY0" fmla="*/ 53040 h 91382"/>
                  <a:gd name="connsiteX1" fmla="*/ 1790 w 133557"/>
                  <a:gd name="connsiteY1" fmla="*/ 55888 h 91382"/>
                  <a:gd name="connsiteX2" fmla="*/ 61757 w 133557"/>
                  <a:gd name="connsiteY2" fmla="*/ 90387 h 91382"/>
                  <a:gd name="connsiteX3" fmla="*/ 77541 w 133557"/>
                  <a:gd name="connsiteY3" fmla="*/ 88515 h 91382"/>
                  <a:gd name="connsiteX4" fmla="*/ 128314 w 133557"/>
                  <a:gd name="connsiteY4" fmla="*/ 59142 h 91382"/>
                  <a:gd name="connsiteX5" fmla="*/ 133521 w 133557"/>
                  <a:gd name="connsiteY5" fmla="*/ 52877 h 91382"/>
                  <a:gd name="connsiteX6" fmla="*/ 133521 w 133557"/>
                  <a:gd name="connsiteY6" fmla="*/ 38394 h 91382"/>
                  <a:gd name="connsiteX7" fmla="*/ 131731 w 133557"/>
                  <a:gd name="connsiteY7" fmla="*/ 35546 h 91382"/>
                  <a:gd name="connsiteX8" fmla="*/ 71765 w 133557"/>
                  <a:gd name="connsiteY8" fmla="*/ 966 h 91382"/>
                  <a:gd name="connsiteX9" fmla="*/ 55980 w 133557"/>
                  <a:gd name="connsiteY9" fmla="*/ 2919 h 91382"/>
                  <a:gd name="connsiteX10" fmla="*/ 5208 w 133557"/>
                  <a:gd name="connsiteY10" fmla="*/ 32210 h 91382"/>
                  <a:gd name="connsiteX11" fmla="*/ 0 w 133557"/>
                  <a:gd name="connsiteY11" fmla="*/ 38557 h 91382"/>
                  <a:gd name="connsiteX12" fmla="*/ 0 w 133557"/>
                  <a:gd name="connsiteY12" fmla="*/ 53040 h 9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557" h="91382">
                    <a:moveTo>
                      <a:pt x="0" y="53040"/>
                    </a:moveTo>
                    <a:cubicBezTo>
                      <a:pt x="25" y="54244"/>
                      <a:pt x="708" y="55343"/>
                      <a:pt x="1790" y="55888"/>
                    </a:cubicBezTo>
                    <a:lnTo>
                      <a:pt x="61757" y="90387"/>
                    </a:lnTo>
                    <a:cubicBezTo>
                      <a:pt x="67029" y="92201"/>
                      <a:pt x="72839" y="91510"/>
                      <a:pt x="77541" y="88515"/>
                    </a:cubicBezTo>
                    <a:lnTo>
                      <a:pt x="128314" y="59142"/>
                    </a:lnTo>
                    <a:cubicBezTo>
                      <a:pt x="131650" y="57190"/>
                      <a:pt x="133440" y="54911"/>
                      <a:pt x="133521" y="52877"/>
                    </a:cubicBezTo>
                    <a:cubicBezTo>
                      <a:pt x="133603" y="50843"/>
                      <a:pt x="133521" y="40347"/>
                      <a:pt x="133521" y="38394"/>
                    </a:cubicBezTo>
                    <a:cubicBezTo>
                      <a:pt x="133497" y="37190"/>
                      <a:pt x="132813" y="36092"/>
                      <a:pt x="131731" y="35546"/>
                    </a:cubicBezTo>
                    <a:lnTo>
                      <a:pt x="71765" y="966"/>
                    </a:lnTo>
                    <a:cubicBezTo>
                      <a:pt x="66484" y="-824"/>
                      <a:pt x="60666" y="-100"/>
                      <a:pt x="55980" y="2919"/>
                    </a:cubicBezTo>
                    <a:lnTo>
                      <a:pt x="5208" y="32210"/>
                    </a:lnTo>
                    <a:cubicBezTo>
                      <a:pt x="1790" y="34163"/>
                      <a:pt x="0" y="36604"/>
                      <a:pt x="0" y="38557"/>
                    </a:cubicBezTo>
                    <a:cubicBezTo>
                      <a:pt x="0" y="40510"/>
                      <a:pt x="0" y="51087"/>
                      <a:pt x="0" y="53040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53329084-8CCA-DFA6-A97D-04306D94E279}"/>
                  </a:ext>
                </a:extLst>
              </p:cNvPr>
              <p:cNvSpPr/>
              <p:nvPr/>
            </p:nvSpPr>
            <p:spPr>
              <a:xfrm>
                <a:off x="6322773" y="5086841"/>
                <a:ext cx="68591" cy="52864"/>
              </a:xfrm>
              <a:custGeom>
                <a:avLst/>
                <a:gdLst>
                  <a:gd name="connsiteX0" fmla="*/ 0 w 68591"/>
                  <a:gd name="connsiteY0" fmla="*/ 0 h 52864"/>
                  <a:gd name="connsiteX1" fmla="*/ 1871 w 68591"/>
                  <a:gd name="connsiteY1" fmla="*/ 2685 h 52864"/>
                  <a:gd name="connsiteX2" fmla="*/ 61757 w 68591"/>
                  <a:gd name="connsiteY2" fmla="*/ 37266 h 52864"/>
                  <a:gd name="connsiteX3" fmla="*/ 68591 w 68591"/>
                  <a:gd name="connsiteY3" fmla="*/ 38242 h 52864"/>
                  <a:gd name="connsiteX4" fmla="*/ 68591 w 68591"/>
                  <a:gd name="connsiteY4" fmla="*/ 52725 h 52864"/>
                  <a:gd name="connsiteX5" fmla="*/ 61838 w 68591"/>
                  <a:gd name="connsiteY5" fmla="*/ 51749 h 52864"/>
                  <a:gd name="connsiteX6" fmla="*/ 1953 w 68591"/>
                  <a:gd name="connsiteY6" fmla="*/ 17249 h 52864"/>
                  <a:gd name="connsiteX7" fmla="*/ 81 w 68591"/>
                  <a:gd name="connsiteY7" fmla="*/ 14402 h 52864"/>
                  <a:gd name="connsiteX8" fmla="*/ 0 w 68591"/>
                  <a:gd name="connsiteY8" fmla="*/ 0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91" h="52864">
                    <a:moveTo>
                      <a:pt x="0" y="0"/>
                    </a:moveTo>
                    <a:cubicBezTo>
                      <a:pt x="130" y="1155"/>
                      <a:pt x="830" y="2164"/>
                      <a:pt x="1871" y="2685"/>
                    </a:cubicBezTo>
                    <a:lnTo>
                      <a:pt x="61757" y="37266"/>
                    </a:lnTo>
                    <a:cubicBezTo>
                      <a:pt x="63888" y="38258"/>
                      <a:pt x="66264" y="38600"/>
                      <a:pt x="68591" y="38242"/>
                    </a:cubicBezTo>
                    <a:lnTo>
                      <a:pt x="68591" y="52725"/>
                    </a:lnTo>
                    <a:cubicBezTo>
                      <a:pt x="66297" y="53083"/>
                      <a:pt x="63937" y="52749"/>
                      <a:pt x="61838" y="51749"/>
                    </a:cubicBezTo>
                    <a:lnTo>
                      <a:pt x="1953" y="17249"/>
                    </a:lnTo>
                    <a:cubicBezTo>
                      <a:pt x="830" y="16745"/>
                      <a:pt x="98" y="15630"/>
                      <a:pt x="81" y="14402"/>
                    </a:cubicBezTo>
                    <a:cubicBezTo>
                      <a:pt x="0" y="12449"/>
                      <a:pt x="407" y="1465"/>
                      <a:pt x="0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75B70B4D-6C50-C53E-CAD2-35D72F655BAF}"/>
                  </a:ext>
                </a:extLst>
              </p:cNvPr>
              <p:cNvSpPr/>
              <p:nvPr/>
            </p:nvSpPr>
            <p:spPr>
              <a:xfrm>
                <a:off x="6391608" y="5086434"/>
                <a:ext cx="65013" cy="52968"/>
              </a:xfrm>
              <a:custGeom>
                <a:avLst/>
                <a:gdLst>
                  <a:gd name="connsiteX0" fmla="*/ 65011 w 65013"/>
                  <a:gd name="connsiteY0" fmla="*/ 0 h 52968"/>
                  <a:gd name="connsiteX1" fmla="*/ 65011 w 65013"/>
                  <a:gd name="connsiteY1" fmla="*/ 0 h 52968"/>
                  <a:gd name="connsiteX2" fmla="*/ 65011 w 65013"/>
                  <a:gd name="connsiteY2" fmla="*/ 14564 h 52968"/>
                  <a:gd name="connsiteX3" fmla="*/ 59804 w 65013"/>
                  <a:gd name="connsiteY3" fmla="*/ 20748 h 52968"/>
                  <a:gd name="connsiteX4" fmla="*/ 9032 w 65013"/>
                  <a:gd name="connsiteY4" fmla="*/ 50121 h 52968"/>
                  <a:gd name="connsiteX5" fmla="*/ 0 w 65013"/>
                  <a:gd name="connsiteY5" fmla="*/ 52969 h 52968"/>
                  <a:gd name="connsiteX6" fmla="*/ 0 w 65013"/>
                  <a:gd name="connsiteY6" fmla="*/ 38567 h 52968"/>
                  <a:gd name="connsiteX7" fmla="*/ 9032 w 65013"/>
                  <a:gd name="connsiteY7" fmla="*/ 35638 h 52968"/>
                  <a:gd name="connsiteX8" fmla="*/ 59722 w 65013"/>
                  <a:gd name="connsiteY8" fmla="*/ 6347 h 52968"/>
                  <a:gd name="connsiteX9" fmla="*/ 65011 w 65013"/>
                  <a:gd name="connsiteY9" fmla="*/ 0 h 5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8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1953"/>
                      <a:pt x="65011" y="13425"/>
                      <a:pt x="65011" y="14564"/>
                    </a:cubicBezTo>
                    <a:cubicBezTo>
                      <a:pt x="64360" y="17339"/>
                      <a:pt x="62424" y="19633"/>
                      <a:pt x="59804" y="20748"/>
                    </a:cubicBezTo>
                    <a:lnTo>
                      <a:pt x="9032" y="50121"/>
                    </a:lnTo>
                    <a:cubicBezTo>
                      <a:pt x="6257" y="51700"/>
                      <a:pt x="3182" y="52676"/>
                      <a:pt x="0" y="52969"/>
                    </a:cubicBezTo>
                    <a:lnTo>
                      <a:pt x="0" y="38567"/>
                    </a:lnTo>
                    <a:cubicBezTo>
                      <a:pt x="3173" y="38193"/>
                      <a:pt x="6241" y="37192"/>
                      <a:pt x="9032" y="35638"/>
                    </a:cubicBezTo>
                    <a:lnTo>
                      <a:pt x="59722" y="6347"/>
                    </a:lnTo>
                    <a:cubicBezTo>
                      <a:pt x="63302" y="4394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CC404065-738A-24EA-A85D-3F1E3EA568D1}"/>
                  </a:ext>
                </a:extLst>
              </p:cNvPr>
              <p:cNvSpPr/>
              <p:nvPr/>
            </p:nvSpPr>
            <p:spPr>
              <a:xfrm>
                <a:off x="6537399" y="4801014"/>
                <a:ext cx="133700" cy="91402"/>
              </a:xfrm>
              <a:custGeom>
                <a:avLst/>
                <a:gdLst>
                  <a:gd name="connsiteX0" fmla="*/ 17 w 133700"/>
                  <a:gd name="connsiteY0" fmla="*/ 53040 h 91402"/>
                  <a:gd name="connsiteX1" fmla="*/ 1807 w 133700"/>
                  <a:gd name="connsiteY1" fmla="*/ 55888 h 91402"/>
                  <a:gd name="connsiteX2" fmla="*/ 62017 w 133700"/>
                  <a:gd name="connsiteY2" fmla="*/ 90468 h 91402"/>
                  <a:gd name="connsiteX3" fmla="*/ 77802 w 133700"/>
                  <a:gd name="connsiteY3" fmla="*/ 88515 h 91402"/>
                  <a:gd name="connsiteX4" fmla="*/ 128574 w 133700"/>
                  <a:gd name="connsiteY4" fmla="*/ 59143 h 91402"/>
                  <a:gd name="connsiteX5" fmla="*/ 133700 w 133700"/>
                  <a:gd name="connsiteY5" fmla="*/ 52959 h 91402"/>
                  <a:gd name="connsiteX6" fmla="*/ 133700 w 133700"/>
                  <a:gd name="connsiteY6" fmla="*/ 38394 h 91402"/>
                  <a:gd name="connsiteX7" fmla="*/ 131910 w 133700"/>
                  <a:gd name="connsiteY7" fmla="*/ 35546 h 91402"/>
                  <a:gd name="connsiteX8" fmla="*/ 71944 w 133700"/>
                  <a:gd name="connsiteY8" fmla="*/ 966 h 91402"/>
                  <a:gd name="connsiteX9" fmla="*/ 56159 w 133700"/>
                  <a:gd name="connsiteY9" fmla="*/ 2919 h 91402"/>
                  <a:gd name="connsiteX10" fmla="*/ 5387 w 133700"/>
                  <a:gd name="connsiteY10" fmla="*/ 32211 h 91402"/>
                  <a:gd name="connsiteX11" fmla="*/ 179 w 133700"/>
                  <a:gd name="connsiteY11" fmla="*/ 38557 h 91402"/>
                  <a:gd name="connsiteX12" fmla="*/ 17 w 133700"/>
                  <a:gd name="connsiteY12" fmla="*/ 53040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700" h="91402">
                    <a:moveTo>
                      <a:pt x="17" y="53040"/>
                    </a:moveTo>
                    <a:cubicBezTo>
                      <a:pt x="41" y="54244"/>
                      <a:pt x="725" y="55343"/>
                      <a:pt x="1807" y="55888"/>
                    </a:cubicBezTo>
                    <a:lnTo>
                      <a:pt x="62017" y="90468"/>
                    </a:lnTo>
                    <a:cubicBezTo>
                      <a:pt x="67306" y="92210"/>
                      <a:pt x="73099" y="91493"/>
                      <a:pt x="77802" y="88515"/>
                    </a:cubicBezTo>
                    <a:lnTo>
                      <a:pt x="128574" y="59143"/>
                    </a:lnTo>
                    <a:cubicBezTo>
                      <a:pt x="131910" y="57271"/>
                      <a:pt x="133700" y="54911"/>
                      <a:pt x="133700" y="52959"/>
                    </a:cubicBezTo>
                    <a:lnTo>
                      <a:pt x="133700" y="38394"/>
                    </a:lnTo>
                    <a:cubicBezTo>
                      <a:pt x="133676" y="37190"/>
                      <a:pt x="132992" y="36092"/>
                      <a:pt x="131910" y="35546"/>
                    </a:cubicBezTo>
                    <a:lnTo>
                      <a:pt x="71944" y="966"/>
                    </a:lnTo>
                    <a:cubicBezTo>
                      <a:pt x="66663" y="-824"/>
                      <a:pt x="60845" y="-100"/>
                      <a:pt x="56159" y="2919"/>
                    </a:cubicBezTo>
                    <a:lnTo>
                      <a:pt x="5387" y="32211"/>
                    </a:lnTo>
                    <a:cubicBezTo>
                      <a:pt x="1969" y="34245"/>
                      <a:pt x="179" y="36604"/>
                      <a:pt x="179" y="38557"/>
                    </a:cubicBezTo>
                    <a:cubicBezTo>
                      <a:pt x="179" y="40510"/>
                      <a:pt x="-65" y="51087"/>
                      <a:pt x="17" y="5304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1F754501-1DED-0017-4C4D-CB4C2E745047}"/>
                  </a:ext>
                </a:extLst>
              </p:cNvPr>
              <p:cNvSpPr/>
              <p:nvPr/>
            </p:nvSpPr>
            <p:spPr>
              <a:xfrm>
                <a:off x="6605844" y="4839245"/>
                <a:ext cx="65013" cy="52969"/>
              </a:xfrm>
              <a:custGeom>
                <a:avLst/>
                <a:gdLst>
                  <a:gd name="connsiteX0" fmla="*/ 65011 w 65013"/>
                  <a:gd name="connsiteY0" fmla="*/ 0 h 52969"/>
                  <a:gd name="connsiteX1" fmla="*/ 65011 w 65013"/>
                  <a:gd name="connsiteY1" fmla="*/ 0 h 52969"/>
                  <a:gd name="connsiteX2" fmla="*/ 65011 w 65013"/>
                  <a:gd name="connsiteY2" fmla="*/ 14565 h 52969"/>
                  <a:gd name="connsiteX3" fmla="*/ 59804 w 65013"/>
                  <a:gd name="connsiteY3" fmla="*/ 20748 h 52969"/>
                  <a:gd name="connsiteX4" fmla="*/ 9031 w 65013"/>
                  <a:gd name="connsiteY4" fmla="*/ 50121 h 52969"/>
                  <a:gd name="connsiteX5" fmla="*/ 0 w 65013"/>
                  <a:gd name="connsiteY5" fmla="*/ 52969 h 52969"/>
                  <a:gd name="connsiteX6" fmla="*/ 0 w 65013"/>
                  <a:gd name="connsiteY6" fmla="*/ 38486 h 52969"/>
                  <a:gd name="connsiteX7" fmla="*/ 9031 w 65013"/>
                  <a:gd name="connsiteY7" fmla="*/ 35557 h 52969"/>
                  <a:gd name="connsiteX8" fmla="*/ 59804 w 65013"/>
                  <a:gd name="connsiteY8" fmla="*/ 6265 h 52969"/>
                  <a:gd name="connsiteX9" fmla="*/ 65011 w 65013"/>
                  <a:gd name="connsiteY9" fmla="*/ 0 h 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9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1953"/>
                      <a:pt x="65011" y="13425"/>
                      <a:pt x="65011" y="14565"/>
                    </a:cubicBezTo>
                    <a:cubicBezTo>
                      <a:pt x="65011" y="15704"/>
                      <a:pt x="63140" y="18877"/>
                      <a:pt x="59804" y="20748"/>
                    </a:cubicBezTo>
                    <a:lnTo>
                      <a:pt x="9031" y="50121"/>
                    </a:lnTo>
                    <a:cubicBezTo>
                      <a:pt x="6257" y="51700"/>
                      <a:pt x="3181" y="52676"/>
                      <a:pt x="0" y="52969"/>
                    </a:cubicBezTo>
                    <a:lnTo>
                      <a:pt x="0" y="38486"/>
                    </a:lnTo>
                    <a:cubicBezTo>
                      <a:pt x="3181" y="38144"/>
                      <a:pt x="6257" y="37152"/>
                      <a:pt x="9031" y="35557"/>
                    </a:cubicBezTo>
                    <a:lnTo>
                      <a:pt x="59804" y="6265"/>
                    </a:lnTo>
                    <a:cubicBezTo>
                      <a:pt x="63302" y="4394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05684484-7125-C985-F5CE-F82D9B313E52}"/>
                  </a:ext>
                </a:extLst>
              </p:cNvPr>
              <p:cNvSpPr/>
              <p:nvPr/>
            </p:nvSpPr>
            <p:spPr>
              <a:xfrm>
                <a:off x="6537253" y="4839652"/>
                <a:ext cx="68591" cy="52887"/>
              </a:xfrm>
              <a:custGeom>
                <a:avLst/>
                <a:gdLst>
                  <a:gd name="connsiteX0" fmla="*/ 81 w 68591"/>
                  <a:gd name="connsiteY0" fmla="*/ 0 h 52887"/>
                  <a:gd name="connsiteX1" fmla="*/ 1953 w 68591"/>
                  <a:gd name="connsiteY1" fmla="*/ 2685 h 52887"/>
                  <a:gd name="connsiteX2" fmla="*/ 61838 w 68591"/>
                  <a:gd name="connsiteY2" fmla="*/ 37266 h 52887"/>
                  <a:gd name="connsiteX3" fmla="*/ 68591 w 68591"/>
                  <a:gd name="connsiteY3" fmla="*/ 38242 h 52887"/>
                  <a:gd name="connsiteX4" fmla="*/ 68591 w 68591"/>
                  <a:gd name="connsiteY4" fmla="*/ 52725 h 52887"/>
                  <a:gd name="connsiteX5" fmla="*/ 61838 w 68591"/>
                  <a:gd name="connsiteY5" fmla="*/ 51749 h 52887"/>
                  <a:gd name="connsiteX6" fmla="*/ 1871 w 68591"/>
                  <a:gd name="connsiteY6" fmla="*/ 17249 h 52887"/>
                  <a:gd name="connsiteX7" fmla="*/ 0 w 68591"/>
                  <a:gd name="connsiteY7" fmla="*/ 14402 h 52887"/>
                  <a:gd name="connsiteX8" fmla="*/ 81 w 68591"/>
                  <a:gd name="connsiteY8" fmla="*/ 0 h 5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91" h="52887">
                    <a:moveTo>
                      <a:pt x="81" y="0"/>
                    </a:moveTo>
                    <a:cubicBezTo>
                      <a:pt x="163" y="1172"/>
                      <a:pt x="879" y="2205"/>
                      <a:pt x="1953" y="2685"/>
                    </a:cubicBezTo>
                    <a:lnTo>
                      <a:pt x="61838" y="37266"/>
                    </a:lnTo>
                    <a:cubicBezTo>
                      <a:pt x="63929" y="38299"/>
                      <a:pt x="66297" y="38640"/>
                      <a:pt x="68591" y="38242"/>
                    </a:cubicBezTo>
                    <a:lnTo>
                      <a:pt x="68591" y="52725"/>
                    </a:lnTo>
                    <a:cubicBezTo>
                      <a:pt x="66297" y="53124"/>
                      <a:pt x="63929" y="52782"/>
                      <a:pt x="61838" y="51749"/>
                    </a:cubicBezTo>
                    <a:lnTo>
                      <a:pt x="1871" y="17249"/>
                    </a:lnTo>
                    <a:cubicBezTo>
                      <a:pt x="798" y="16688"/>
                      <a:pt x="90" y="15614"/>
                      <a:pt x="0" y="14402"/>
                    </a:cubicBezTo>
                    <a:cubicBezTo>
                      <a:pt x="81" y="12449"/>
                      <a:pt x="163" y="1465"/>
                      <a:pt x="81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D9598110-0692-B790-03F7-4C108CDE4C22}"/>
                  </a:ext>
                </a:extLst>
              </p:cNvPr>
              <p:cNvSpPr/>
              <p:nvPr/>
            </p:nvSpPr>
            <p:spPr>
              <a:xfrm>
                <a:off x="6537363" y="4801014"/>
                <a:ext cx="133519" cy="76894"/>
              </a:xfrm>
              <a:custGeom>
                <a:avLst/>
                <a:gdLst>
                  <a:gd name="connsiteX0" fmla="*/ 71735 w 133519"/>
                  <a:gd name="connsiteY0" fmla="*/ 966 h 76894"/>
                  <a:gd name="connsiteX1" fmla="*/ 131702 w 133519"/>
                  <a:gd name="connsiteY1" fmla="*/ 35546 h 76894"/>
                  <a:gd name="connsiteX2" fmla="*/ 128285 w 133519"/>
                  <a:gd name="connsiteY2" fmla="*/ 44660 h 76894"/>
                  <a:gd name="connsiteX3" fmla="*/ 77512 w 133519"/>
                  <a:gd name="connsiteY3" fmla="*/ 73951 h 76894"/>
                  <a:gd name="connsiteX4" fmla="*/ 61727 w 133519"/>
                  <a:gd name="connsiteY4" fmla="*/ 75904 h 76894"/>
                  <a:gd name="connsiteX5" fmla="*/ 1842 w 133519"/>
                  <a:gd name="connsiteY5" fmla="*/ 41324 h 76894"/>
                  <a:gd name="connsiteX6" fmla="*/ 5178 w 133519"/>
                  <a:gd name="connsiteY6" fmla="*/ 32211 h 76894"/>
                  <a:gd name="connsiteX7" fmla="*/ 55950 w 133519"/>
                  <a:gd name="connsiteY7" fmla="*/ 2919 h 76894"/>
                  <a:gd name="connsiteX8" fmla="*/ 71735 w 133519"/>
                  <a:gd name="connsiteY8" fmla="*/ 966 h 7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519" h="76894">
                    <a:moveTo>
                      <a:pt x="71735" y="966"/>
                    </a:moveTo>
                    <a:lnTo>
                      <a:pt x="131702" y="35546"/>
                    </a:lnTo>
                    <a:cubicBezTo>
                      <a:pt x="135119" y="37499"/>
                      <a:pt x="133573" y="41649"/>
                      <a:pt x="128285" y="44660"/>
                    </a:cubicBezTo>
                    <a:lnTo>
                      <a:pt x="77512" y="73951"/>
                    </a:lnTo>
                    <a:cubicBezTo>
                      <a:pt x="72834" y="77010"/>
                      <a:pt x="67008" y="77726"/>
                      <a:pt x="61727" y="75904"/>
                    </a:cubicBezTo>
                    <a:lnTo>
                      <a:pt x="1842" y="41324"/>
                    </a:lnTo>
                    <a:cubicBezTo>
                      <a:pt x="-1575" y="39371"/>
                      <a:pt x="-111" y="35302"/>
                      <a:pt x="5178" y="32211"/>
                    </a:cubicBezTo>
                    <a:lnTo>
                      <a:pt x="55950" y="2919"/>
                    </a:lnTo>
                    <a:cubicBezTo>
                      <a:pt x="60637" y="-100"/>
                      <a:pt x="66455" y="-824"/>
                      <a:pt x="71735" y="96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2C0996D0-78F4-0CEF-E74C-EF27BB5C71BB}"/>
                  </a:ext>
                </a:extLst>
              </p:cNvPr>
              <p:cNvSpPr/>
              <p:nvPr/>
            </p:nvSpPr>
            <p:spPr>
              <a:xfrm>
                <a:off x="6751163" y="5048087"/>
                <a:ext cx="133522" cy="91387"/>
              </a:xfrm>
              <a:custGeom>
                <a:avLst/>
                <a:gdLst>
                  <a:gd name="connsiteX0" fmla="*/ 0 w 133522"/>
                  <a:gd name="connsiteY0" fmla="*/ 53075 h 91387"/>
                  <a:gd name="connsiteX1" fmla="*/ 1871 w 133522"/>
                  <a:gd name="connsiteY1" fmla="*/ 55841 h 91387"/>
                  <a:gd name="connsiteX2" fmla="*/ 61757 w 133522"/>
                  <a:gd name="connsiteY2" fmla="*/ 90422 h 91387"/>
                  <a:gd name="connsiteX3" fmla="*/ 77541 w 133522"/>
                  <a:gd name="connsiteY3" fmla="*/ 88469 h 91387"/>
                  <a:gd name="connsiteX4" fmla="*/ 128314 w 133522"/>
                  <a:gd name="connsiteY4" fmla="*/ 59177 h 91387"/>
                  <a:gd name="connsiteX5" fmla="*/ 133521 w 133522"/>
                  <a:gd name="connsiteY5" fmla="*/ 52912 h 91387"/>
                  <a:gd name="connsiteX6" fmla="*/ 133521 w 133522"/>
                  <a:gd name="connsiteY6" fmla="*/ 38429 h 91387"/>
                  <a:gd name="connsiteX7" fmla="*/ 131731 w 133522"/>
                  <a:gd name="connsiteY7" fmla="*/ 35581 h 91387"/>
                  <a:gd name="connsiteX8" fmla="*/ 71846 w 133522"/>
                  <a:gd name="connsiteY8" fmla="*/ 1001 h 91387"/>
                  <a:gd name="connsiteX9" fmla="*/ 56061 w 133522"/>
                  <a:gd name="connsiteY9" fmla="*/ 2872 h 91387"/>
                  <a:gd name="connsiteX10" fmla="*/ 5208 w 133522"/>
                  <a:gd name="connsiteY10" fmla="*/ 32245 h 91387"/>
                  <a:gd name="connsiteX11" fmla="*/ 81 w 133522"/>
                  <a:gd name="connsiteY11" fmla="*/ 38592 h 9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2" h="91387">
                    <a:moveTo>
                      <a:pt x="0" y="53075"/>
                    </a:moveTo>
                    <a:cubicBezTo>
                      <a:pt x="33" y="54287"/>
                      <a:pt x="757" y="55361"/>
                      <a:pt x="1871" y="55841"/>
                    </a:cubicBezTo>
                    <a:lnTo>
                      <a:pt x="61757" y="90422"/>
                    </a:lnTo>
                    <a:cubicBezTo>
                      <a:pt x="67037" y="92212"/>
                      <a:pt x="72855" y="91487"/>
                      <a:pt x="77541" y="88469"/>
                    </a:cubicBezTo>
                    <a:lnTo>
                      <a:pt x="128314" y="59177"/>
                    </a:lnTo>
                    <a:cubicBezTo>
                      <a:pt x="131650" y="57224"/>
                      <a:pt x="133521" y="54865"/>
                      <a:pt x="133521" y="52912"/>
                    </a:cubicBezTo>
                    <a:cubicBezTo>
                      <a:pt x="133521" y="50959"/>
                      <a:pt x="133521" y="40382"/>
                      <a:pt x="133521" y="38429"/>
                    </a:cubicBezTo>
                    <a:cubicBezTo>
                      <a:pt x="133562" y="37200"/>
                      <a:pt x="132854" y="36077"/>
                      <a:pt x="131731" y="35581"/>
                    </a:cubicBezTo>
                    <a:lnTo>
                      <a:pt x="71846" y="1001"/>
                    </a:lnTo>
                    <a:cubicBezTo>
                      <a:pt x="66573" y="-822"/>
                      <a:pt x="60756" y="-130"/>
                      <a:pt x="56061" y="2872"/>
                    </a:cubicBezTo>
                    <a:lnTo>
                      <a:pt x="5208" y="32245"/>
                    </a:lnTo>
                    <a:cubicBezTo>
                      <a:pt x="1871" y="34198"/>
                      <a:pt x="0" y="36639"/>
                      <a:pt x="81" y="3859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A072AC8F-4B5C-0C74-4099-0AEB508F9A81}"/>
                  </a:ext>
                </a:extLst>
              </p:cNvPr>
              <p:cNvSpPr/>
              <p:nvPr/>
            </p:nvSpPr>
            <p:spPr>
              <a:xfrm>
                <a:off x="6819592" y="5086271"/>
                <a:ext cx="65013" cy="53050"/>
              </a:xfrm>
              <a:custGeom>
                <a:avLst/>
                <a:gdLst>
                  <a:gd name="connsiteX0" fmla="*/ 65011 w 65013"/>
                  <a:gd name="connsiteY0" fmla="*/ 0 h 53050"/>
                  <a:gd name="connsiteX1" fmla="*/ 65011 w 65013"/>
                  <a:gd name="connsiteY1" fmla="*/ 0 h 53050"/>
                  <a:gd name="connsiteX2" fmla="*/ 65011 w 65013"/>
                  <a:gd name="connsiteY2" fmla="*/ 14565 h 53050"/>
                  <a:gd name="connsiteX3" fmla="*/ 59804 w 65013"/>
                  <a:gd name="connsiteY3" fmla="*/ 20830 h 53050"/>
                  <a:gd name="connsiteX4" fmla="*/ 9032 w 65013"/>
                  <a:gd name="connsiteY4" fmla="*/ 50121 h 53050"/>
                  <a:gd name="connsiteX5" fmla="*/ 0 w 65013"/>
                  <a:gd name="connsiteY5" fmla="*/ 53051 h 53050"/>
                  <a:gd name="connsiteX6" fmla="*/ 0 w 65013"/>
                  <a:gd name="connsiteY6" fmla="*/ 38730 h 53050"/>
                  <a:gd name="connsiteX7" fmla="*/ 9032 w 65013"/>
                  <a:gd name="connsiteY7" fmla="*/ 35882 h 53050"/>
                  <a:gd name="connsiteX8" fmla="*/ 59722 w 65013"/>
                  <a:gd name="connsiteY8" fmla="*/ 6509 h 53050"/>
                  <a:gd name="connsiteX9" fmla="*/ 65011 w 65013"/>
                  <a:gd name="connsiteY9" fmla="*/ 0 h 5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3050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2034"/>
                      <a:pt x="65011" y="13426"/>
                      <a:pt x="65011" y="14565"/>
                    </a:cubicBezTo>
                    <a:cubicBezTo>
                      <a:pt x="65011" y="15704"/>
                      <a:pt x="63140" y="18877"/>
                      <a:pt x="59804" y="20830"/>
                    </a:cubicBezTo>
                    <a:lnTo>
                      <a:pt x="9032" y="50121"/>
                    </a:lnTo>
                    <a:cubicBezTo>
                      <a:pt x="6257" y="51716"/>
                      <a:pt x="3181" y="52709"/>
                      <a:pt x="0" y="53051"/>
                    </a:cubicBezTo>
                    <a:lnTo>
                      <a:pt x="0" y="38730"/>
                    </a:lnTo>
                    <a:cubicBezTo>
                      <a:pt x="3181" y="38437"/>
                      <a:pt x="6257" y="37461"/>
                      <a:pt x="9032" y="35882"/>
                    </a:cubicBezTo>
                    <a:lnTo>
                      <a:pt x="59722" y="6509"/>
                    </a:lnTo>
                    <a:cubicBezTo>
                      <a:pt x="63302" y="4475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6BBA17D6-FD77-9C02-019E-3D8ED00C852D}"/>
                  </a:ext>
                </a:extLst>
              </p:cNvPr>
              <p:cNvSpPr/>
              <p:nvPr/>
            </p:nvSpPr>
            <p:spPr>
              <a:xfrm>
                <a:off x="6751163" y="5086759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790 w 68509"/>
                  <a:gd name="connsiteY1" fmla="*/ 2685 h 52864"/>
                  <a:gd name="connsiteX2" fmla="*/ 61757 w 68509"/>
                  <a:gd name="connsiteY2" fmla="*/ 37266 h 52864"/>
                  <a:gd name="connsiteX3" fmla="*/ 68510 w 68509"/>
                  <a:gd name="connsiteY3" fmla="*/ 38161 h 52864"/>
                  <a:gd name="connsiteX4" fmla="*/ 68510 w 68509"/>
                  <a:gd name="connsiteY4" fmla="*/ 52725 h 52864"/>
                  <a:gd name="connsiteX5" fmla="*/ 61757 w 68509"/>
                  <a:gd name="connsiteY5" fmla="*/ 51749 h 52864"/>
                  <a:gd name="connsiteX6" fmla="*/ 1871 w 68509"/>
                  <a:gd name="connsiteY6" fmla="*/ 17168 h 52864"/>
                  <a:gd name="connsiteX7" fmla="*/ 0 w 68509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65" y="1155"/>
                      <a:pt x="749" y="2181"/>
                      <a:pt x="1790" y="2685"/>
                    </a:cubicBezTo>
                    <a:lnTo>
                      <a:pt x="61757" y="37266"/>
                    </a:lnTo>
                    <a:cubicBezTo>
                      <a:pt x="63864" y="38234"/>
                      <a:pt x="66224" y="38543"/>
                      <a:pt x="68510" y="38161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9"/>
                    </a:cubicBezTo>
                    <a:lnTo>
                      <a:pt x="1871" y="17168"/>
                    </a:lnTo>
                    <a:cubicBezTo>
                      <a:pt x="797" y="16648"/>
                      <a:pt x="81" y="15590"/>
                      <a:pt x="0" y="14402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03BA698A-EB36-46A7-588B-E5CDFAFC8B41}"/>
                  </a:ext>
                </a:extLst>
              </p:cNvPr>
              <p:cNvSpPr/>
              <p:nvPr/>
            </p:nvSpPr>
            <p:spPr>
              <a:xfrm>
                <a:off x="6751132" y="5048087"/>
                <a:ext cx="133523" cy="76872"/>
              </a:xfrm>
              <a:custGeom>
                <a:avLst/>
                <a:gdLst>
                  <a:gd name="connsiteX0" fmla="*/ 71796 w 133523"/>
                  <a:gd name="connsiteY0" fmla="*/ 1001 h 76872"/>
                  <a:gd name="connsiteX1" fmla="*/ 131681 w 133523"/>
                  <a:gd name="connsiteY1" fmla="*/ 35581 h 76872"/>
                  <a:gd name="connsiteX2" fmla="*/ 128345 w 133523"/>
                  <a:gd name="connsiteY2" fmla="*/ 44613 h 76872"/>
                  <a:gd name="connsiteX3" fmla="*/ 77573 w 133523"/>
                  <a:gd name="connsiteY3" fmla="*/ 73986 h 76872"/>
                  <a:gd name="connsiteX4" fmla="*/ 61788 w 133523"/>
                  <a:gd name="connsiteY4" fmla="*/ 75939 h 76872"/>
                  <a:gd name="connsiteX5" fmla="*/ 1822 w 133523"/>
                  <a:gd name="connsiteY5" fmla="*/ 41358 h 76872"/>
                  <a:gd name="connsiteX6" fmla="*/ 5158 w 133523"/>
                  <a:gd name="connsiteY6" fmla="*/ 32245 h 76872"/>
                  <a:gd name="connsiteX7" fmla="*/ 56011 w 133523"/>
                  <a:gd name="connsiteY7" fmla="*/ 2872 h 76872"/>
                  <a:gd name="connsiteX8" fmla="*/ 71796 w 133523"/>
                  <a:gd name="connsiteY8" fmla="*/ 1001 h 76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523" h="76872">
                    <a:moveTo>
                      <a:pt x="71796" y="1001"/>
                    </a:moveTo>
                    <a:lnTo>
                      <a:pt x="131681" y="35581"/>
                    </a:lnTo>
                    <a:cubicBezTo>
                      <a:pt x="135099" y="37534"/>
                      <a:pt x="133634" y="41602"/>
                      <a:pt x="128345" y="44613"/>
                    </a:cubicBezTo>
                    <a:lnTo>
                      <a:pt x="77573" y="73986"/>
                    </a:lnTo>
                    <a:cubicBezTo>
                      <a:pt x="72870" y="76964"/>
                      <a:pt x="67077" y="77680"/>
                      <a:pt x="61788" y="75939"/>
                    </a:cubicBezTo>
                    <a:lnTo>
                      <a:pt x="1822" y="41358"/>
                    </a:lnTo>
                    <a:cubicBezTo>
                      <a:pt x="-1596" y="39405"/>
                      <a:pt x="-50" y="35256"/>
                      <a:pt x="5158" y="32245"/>
                    </a:cubicBezTo>
                    <a:lnTo>
                      <a:pt x="56011" y="2872"/>
                    </a:lnTo>
                    <a:cubicBezTo>
                      <a:pt x="60706" y="-130"/>
                      <a:pt x="66524" y="-822"/>
                      <a:pt x="71796" y="100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E6AFAF25-8F39-05B4-E5AF-2F897F73DDDB}"/>
                  </a:ext>
                </a:extLst>
              </p:cNvPr>
              <p:cNvSpPr/>
              <p:nvPr/>
            </p:nvSpPr>
            <p:spPr>
              <a:xfrm>
                <a:off x="6644002" y="5109741"/>
                <a:ext cx="133442" cy="91479"/>
              </a:xfrm>
              <a:custGeom>
                <a:avLst/>
                <a:gdLst>
                  <a:gd name="connsiteX0" fmla="*/ 84 w 133442"/>
                  <a:gd name="connsiteY0" fmla="*/ 53258 h 91479"/>
                  <a:gd name="connsiteX1" fmla="*/ 1955 w 133442"/>
                  <a:gd name="connsiteY1" fmla="*/ 56025 h 91479"/>
                  <a:gd name="connsiteX2" fmla="*/ 61840 w 133442"/>
                  <a:gd name="connsiteY2" fmla="*/ 90605 h 91479"/>
                  <a:gd name="connsiteX3" fmla="*/ 77463 w 133442"/>
                  <a:gd name="connsiteY3" fmla="*/ 88489 h 91479"/>
                  <a:gd name="connsiteX4" fmla="*/ 128235 w 133442"/>
                  <a:gd name="connsiteY4" fmla="*/ 59198 h 91479"/>
                  <a:gd name="connsiteX5" fmla="*/ 133442 w 133442"/>
                  <a:gd name="connsiteY5" fmla="*/ 52933 h 91479"/>
                  <a:gd name="connsiteX6" fmla="*/ 133442 w 133442"/>
                  <a:gd name="connsiteY6" fmla="*/ 38368 h 91479"/>
                  <a:gd name="connsiteX7" fmla="*/ 131652 w 133442"/>
                  <a:gd name="connsiteY7" fmla="*/ 35520 h 91479"/>
                  <a:gd name="connsiteX8" fmla="*/ 71767 w 133442"/>
                  <a:gd name="connsiteY8" fmla="*/ 940 h 91479"/>
                  <a:gd name="connsiteX9" fmla="*/ 55982 w 133442"/>
                  <a:gd name="connsiteY9" fmla="*/ 2893 h 91479"/>
                  <a:gd name="connsiteX10" fmla="*/ 5128 w 133442"/>
                  <a:gd name="connsiteY10" fmla="*/ 32266 h 91479"/>
                  <a:gd name="connsiteX11" fmla="*/ 3 w 133442"/>
                  <a:gd name="connsiteY11" fmla="*/ 38612 h 9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442" h="91479">
                    <a:moveTo>
                      <a:pt x="84" y="53258"/>
                    </a:moveTo>
                    <a:cubicBezTo>
                      <a:pt x="133" y="54462"/>
                      <a:pt x="857" y="55528"/>
                      <a:pt x="1955" y="56025"/>
                    </a:cubicBezTo>
                    <a:lnTo>
                      <a:pt x="61840" y="90605"/>
                    </a:lnTo>
                    <a:cubicBezTo>
                      <a:pt x="67097" y="92289"/>
                      <a:pt x="72841" y="91516"/>
                      <a:pt x="77463" y="88489"/>
                    </a:cubicBezTo>
                    <a:lnTo>
                      <a:pt x="128235" y="59198"/>
                    </a:lnTo>
                    <a:cubicBezTo>
                      <a:pt x="131571" y="57245"/>
                      <a:pt x="133442" y="54885"/>
                      <a:pt x="133442" y="52933"/>
                    </a:cubicBezTo>
                    <a:cubicBezTo>
                      <a:pt x="133442" y="50980"/>
                      <a:pt x="133442" y="40402"/>
                      <a:pt x="133442" y="38368"/>
                    </a:cubicBezTo>
                    <a:cubicBezTo>
                      <a:pt x="133442" y="37156"/>
                      <a:pt x="132742" y="36049"/>
                      <a:pt x="131652" y="35520"/>
                    </a:cubicBezTo>
                    <a:lnTo>
                      <a:pt x="71767" y="940"/>
                    </a:lnTo>
                    <a:cubicBezTo>
                      <a:pt x="66478" y="-810"/>
                      <a:pt x="60685" y="-93"/>
                      <a:pt x="55982" y="2893"/>
                    </a:cubicBezTo>
                    <a:lnTo>
                      <a:pt x="5128" y="32266"/>
                    </a:lnTo>
                    <a:cubicBezTo>
                      <a:pt x="1793" y="34218"/>
                      <a:pt x="-79" y="36578"/>
                      <a:pt x="3" y="3861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2D190287-7E5A-CCE3-C09A-1DE6FB90BE1B}"/>
                  </a:ext>
                </a:extLst>
              </p:cNvPr>
              <p:cNvSpPr/>
              <p:nvPr/>
            </p:nvSpPr>
            <p:spPr>
              <a:xfrm>
                <a:off x="6712433" y="5148109"/>
                <a:ext cx="65095" cy="53050"/>
              </a:xfrm>
              <a:custGeom>
                <a:avLst/>
                <a:gdLst>
                  <a:gd name="connsiteX0" fmla="*/ 65093 w 65095"/>
                  <a:gd name="connsiteY0" fmla="*/ 0 h 53050"/>
                  <a:gd name="connsiteX1" fmla="*/ 65093 w 65095"/>
                  <a:gd name="connsiteY1" fmla="*/ 0 h 53050"/>
                  <a:gd name="connsiteX2" fmla="*/ 65093 w 65095"/>
                  <a:gd name="connsiteY2" fmla="*/ 14565 h 53050"/>
                  <a:gd name="connsiteX3" fmla="*/ 59885 w 65095"/>
                  <a:gd name="connsiteY3" fmla="*/ 20830 h 53050"/>
                  <a:gd name="connsiteX4" fmla="*/ 9031 w 65095"/>
                  <a:gd name="connsiteY4" fmla="*/ 50121 h 53050"/>
                  <a:gd name="connsiteX5" fmla="*/ 0 w 65095"/>
                  <a:gd name="connsiteY5" fmla="*/ 53050 h 53050"/>
                  <a:gd name="connsiteX6" fmla="*/ 0 w 65095"/>
                  <a:gd name="connsiteY6" fmla="*/ 38486 h 53050"/>
                  <a:gd name="connsiteX7" fmla="*/ 9031 w 65095"/>
                  <a:gd name="connsiteY7" fmla="*/ 35638 h 53050"/>
                  <a:gd name="connsiteX8" fmla="*/ 59722 w 65095"/>
                  <a:gd name="connsiteY8" fmla="*/ 6265 h 53050"/>
                  <a:gd name="connsiteX9" fmla="*/ 65093 w 65095"/>
                  <a:gd name="connsiteY9" fmla="*/ 0 h 5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95" h="53050">
                    <a:moveTo>
                      <a:pt x="65093" y="0"/>
                    </a:moveTo>
                    <a:lnTo>
                      <a:pt x="65093" y="0"/>
                    </a:lnTo>
                    <a:cubicBezTo>
                      <a:pt x="65093" y="1953"/>
                      <a:pt x="65093" y="13425"/>
                      <a:pt x="65093" y="14565"/>
                    </a:cubicBezTo>
                    <a:cubicBezTo>
                      <a:pt x="65093" y="15704"/>
                      <a:pt x="63221" y="18877"/>
                      <a:pt x="59885" y="20830"/>
                    </a:cubicBezTo>
                    <a:lnTo>
                      <a:pt x="9031" y="50121"/>
                    </a:lnTo>
                    <a:cubicBezTo>
                      <a:pt x="6257" y="51716"/>
                      <a:pt x="3181" y="52709"/>
                      <a:pt x="0" y="53050"/>
                    </a:cubicBezTo>
                    <a:lnTo>
                      <a:pt x="0" y="38486"/>
                    </a:lnTo>
                    <a:cubicBezTo>
                      <a:pt x="3181" y="38193"/>
                      <a:pt x="6257" y="37217"/>
                      <a:pt x="9031" y="35638"/>
                    </a:cubicBezTo>
                    <a:lnTo>
                      <a:pt x="59722" y="6265"/>
                    </a:lnTo>
                    <a:cubicBezTo>
                      <a:pt x="63384" y="4475"/>
                      <a:pt x="65174" y="2034"/>
                      <a:pt x="65093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E4642210-E6B6-5732-F244-C679203F6DF3}"/>
                  </a:ext>
                </a:extLst>
              </p:cNvPr>
              <p:cNvSpPr/>
              <p:nvPr/>
            </p:nvSpPr>
            <p:spPr>
              <a:xfrm>
                <a:off x="6644086" y="5148597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790 w 68509"/>
                  <a:gd name="connsiteY1" fmla="*/ 2685 h 52864"/>
                  <a:gd name="connsiteX2" fmla="*/ 61757 w 68509"/>
                  <a:gd name="connsiteY2" fmla="*/ 37184 h 52864"/>
                  <a:gd name="connsiteX3" fmla="*/ 68510 w 68509"/>
                  <a:gd name="connsiteY3" fmla="*/ 38161 h 52864"/>
                  <a:gd name="connsiteX4" fmla="*/ 68510 w 68509"/>
                  <a:gd name="connsiteY4" fmla="*/ 52725 h 52864"/>
                  <a:gd name="connsiteX5" fmla="*/ 61757 w 68509"/>
                  <a:gd name="connsiteY5" fmla="*/ 51749 h 52864"/>
                  <a:gd name="connsiteX6" fmla="*/ 1871 w 68509"/>
                  <a:gd name="connsiteY6" fmla="*/ 17087 h 52864"/>
                  <a:gd name="connsiteX7" fmla="*/ 0 w 68509"/>
                  <a:gd name="connsiteY7" fmla="*/ 14320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81" y="1147"/>
                      <a:pt x="757" y="2172"/>
                      <a:pt x="1790" y="2685"/>
                    </a:cubicBezTo>
                    <a:lnTo>
                      <a:pt x="61757" y="37184"/>
                    </a:lnTo>
                    <a:cubicBezTo>
                      <a:pt x="63848" y="38217"/>
                      <a:pt x="66215" y="38559"/>
                      <a:pt x="68510" y="38161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9"/>
                    </a:cubicBezTo>
                    <a:lnTo>
                      <a:pt x="1871" y="17087"/>
                    </a:lnTo>
                    <a:cubicBezTo>
                      <a:pt x="798" y="16566"/>
                      <a:pt x="81" y="15508"/>
                      <a:pt x="0" y="1432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6D38FD18-3D56-AB19-71D4-12EFE8D12EA7}"/>
                  </a:ext>
                </a:extLst>
              </p:cNvPr>
              <p:cNvSpPr/>
              <p:nvPr/>
            </p:nvSpPr>
            <p:spPr>
              <a:xfrm>
                <a:off x="6643891" y="5109867"/>
                <a:ext cx="133686" cy="76930"/>
              </a:xfrm>
              <a:custGeom>
                <a:avLst/>
                <a:gdLst>
                  <a:gd name="connsiteX0" fmla="*/ 71959 w 133686"/>
                  <a:gd name="connsiteY0" fmla="*/ 977 h 76930"/>
                  <a:gd name="connsiteX1" fmla="*/ 131844 w 133686"/>
                  <a:gd name="connsiteY1" fmla="*/ 35558 h 76930"/>
                  <a:gd name="connsiteX2" fmla="*/ 128508 w 133686"/>
                  <a:gd name="connsiteY2" fmla="*/ 44671 h 76930"/>
                  <a:gd name="connsiteX3" fmla="*/ 77573 w 133686"/>
                  <a:gd name="connsiteY3" fmla="*/ 74044 h 76930"/>
                  <a:gd name="connsiteX4" fmla="*/ 61788 w 133686"/>
                  <a:gd name="connsiteY4" fmla="*/ 75996 h 76930"/>
                  <a:gd name="connsiteX5" fmla="*/ 1822 w 133686"/>
                  <a:gd name="connsiteY5" fmla="*/ 41416 h 76930"/>
                  <a:gd name="connsiteX6" fmla="*/ 5158 w 133686"/>
                  <a:gd name="connsiteY6" fmla="*/ 32303 h 76930"/>
                  <a:gd name="connsiteX7" fmla="*/ 56011 w 133686"/>
                  <a:gd name="connsiteY7" fmla="*/ 2930 h 76930"/>
                  <a:gd name="connsiteX8" fmla="*/ 71959 w 133686"/>
                  <a:gd name="connsiteY8" fmla="*/ 977 h 7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686" h="76930">
                    <a:moveTo>
                      <a:pt x="71959" y="977"/>
                    </a:moveTo>
                    <a:lnTo>
                      <a:pt x="131844" y="35558"/>
                    </a:lnTo>
                    <a:cubicBezTo>
                      <a:pt x="135261" y="37592"/>
                      <a:pt x="133797" y="41660"/>
                      <a:pt x="128508" y="44671"/>
                    </a:cubicBezTo>
                    <a:lnTo>
                      <a:pt x="77573" y="74044"/>
                    </a:lnTo>
                    <a:cubicBezTo>
                      <a:pt x="72870" y="77021"/>
                      <a:pt x="67077" y="77738"/>
                      <a:pt x="61788" y="75996"/>
                    </a:cubicBezTo>
                    <a:lnTo>
                      <a:pt x="1822" y="41416"/>
                    </a:lnTo>
                    <a:cubicBezTo>
                      <a:pt x="-1596" y="39382"/>
                      <a:pt x="-50" y="35314"/>
                      <a:pt x="5158" y="32303"/>
                    </a:cubicBezTo>
                    <a:lnTo>
                      <a:pt x="56011" y="2930"/>
                    </a:lnTo>
                    <a:cubicBezTo>
                      <a:pt x="60755" y="-105"/>
                      <a:pt x="66621" y="-829"/>
                      <a:pt x="71959" y="97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EDCD6103-6D00-FA05-5E31-0D4F7B66245E}"/>
                  </a:ext>
                </a:extLst>
              </p:cNvPr>
              <p:cNvSpPr/>
              <p:nvPr/>
            </p:nvSpPr>
            <p:spPr>
              <a:xfrm>
                <a:off x="6537009" y="5171661"/>
                <a:ext cx="133521" cy="91457"/>
              </a:xfrm>
              <a:custGeom>
                <a:avLst/>
                <a:gdLst>
                  <a:gd name="connsiteX0" fmla="*/ 0 w 133521"/>
                  <a:gd name="connsiteY0" fmla="*/ 53095 h 91457"/>
                  <a:gd name="connsiteX1" fmla="*/ 1871 w 133521"/>
                  <a:gd name="connsiteY1" fmla="*/ 55943 h 91457"/>
                  <a:gd name="connsiteX2" fmla="*/ 61757 w 133521"/>
                  <a:gd name="connsiteY2" fmla="*/ 90523 h 91457"/>
                  <a:gd name="connsiteX3" fmla="*/ 77541 w 133521"/>
                  <a:gd name="connsiteY3" fmla="*/ 88571 h 91457"/>
                  <a:gd name="connsiteX4" fmla="*/ 128314 w 133521"/>
                  <a:gd name="connsiteY4" fmla="*/ 59116 h 91457"/>
                  <a:gd name="connsiteX5" fmla="*/ 133521 w 133521"/>
                  <a:gd name="connsiteY5" fmla="*/ 52932 h 91457"/>
                  <a:gd name="connsiteX6" fmla="*/ 133521 w 133521"/>
                  <a:gd name="connsiteY6" fmla="*/ 38368 h 91457"/>
                  <a:gd name="connsiteX7" fmla="*/ 131731 w 133521"/>
                  <a:gd name="connsiteY7" fmla="*/ 35520 h 91457"/>
                  <a:gd name="connsiteX8" fmla="*/ 71846 w 133521"/>
                  <a:gd name="connsiteY8" fmla="*/ 940 h 91457"/>
                  <a:gd name="connsiteX9" fmla="*/ 56061 w 133521"/>
                  <a:gd name="connsiteY9" fmla="*/ 2893 h 91457"/>
                  <a:gd name="connsiteX10" fmla="*/ 5452 w 133521"/>
                  <a:gd name="connsiteY10" fmla="*/ 32266 h 91457"/>
                  <a:gd name="connsiteX11" fmla="*/ 326 w 133521"/>
                  <a:gd name="connsiteY11" fmla="*/ 38693 h 9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1" h="91457">
                    <a:moveTo>
                      <a:pt x="0" y="53095"/>
                    </a:moveTo>
                    <a:cubicBezTo>
                      <a:pt x="16" y="54324"/>
                      <a:pt x="749" y="55439"/>
                      <a:pt x="1871" y="55943"/>
                    </a:cubicBezTo>
                    <a:lnTo>
                      <a:pt x="61757" y="90523"/>
                    </a:lnTo>
                    <a:cubicBezTo>
                      <a:pt x="67045" y="92265"/>
                      <a:pt x="72839" y="91549"/>
                      <a:pt x="77541" y="88571"/>
                    </a:cubicBezTo>
                    <a:lnTo>
                      <a:pt x="128314" y="59116"/>
                    </a:lnTo>
                    <a:cubicBezTo>
                      <a:pt x="131650" y="57245"/>
                      <a:pt x="133521" y="54885"/>
                      <a:pt x="133521" y="52932"/>
                    </a:cubicBezTo>
                    <a:cubicBezTo>
                      <a:pt x="133521" y="50980"/>
                      <a:pt x="133521" y="40321"/>
                      <a:pt x="133521" y="38368"/>
                    </a:cubicBezTo>
                    <a:cubicBezTo>
                      <a:pt x="133537" y="37147"/>
                      <a:pt x="132838" y="36033"/>
                      <a:pt x="131731" y="35520"/>
                    </a:cubicBezTo>
                    <a:lnTo>
                      <a:pt x="71846" y="940"/>
                    </a:lnTo>
                    <a:cubicBezTo>
                      <a:pt x="66557" y="-809"/>
                      <a:pt x="60764" y="-94"/>
                      <a:pt x="56061" y="2893"/>
                    </a:cubicBezTo>
                    <a:lnTo>
                      <a:pt x="5452" y="32266"/>
                    </a:lnTo>
                    <a:cubicBezTo>
                      <a:pt x="2116" y="34300"/>
                      <a:pt x="244" y="36659"/>
                      <a:pt x="326" y="3869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3E3978D4-78F9-F25B-1212-2C8B96078D06}"/>
                  </a:ext>
                </a:extLst>
              </p:cNvPr>
              <p:cNvSpPr/>
              <p:nvPr/>
            </p:nvSpPr>
            <p:spPr>
              <a:xfrm>
                <a:off x="6605437" y="5209947"/>
                <a:ext cx="65013" cy="52969"/>
              </a:xfrm>
              <a:custGeom>
                <a:avLst/>
                <a:gdLst>
                  <a:gd name="connsiteX0" fmla="*/ 65011 w 65013"/>
                  <a:gd name="connsiteY0" fmla="*/ 0 h 52969"/>
                  <a:gd name="connsiteX1" fmla="*/ 65011 w 65013"/>
                  <a:gd name="connsiteY1" fmla="*/ 0 h 52969"/>
                  <a:gd name="connsiteX2" fmla="*/ 65011 w 65013"/>
                  <a:gd name="connsiteY2" fmla="*/ 14565 h 52969"/>
                  <a:gd name="connsiteX3" fmla="*/ 59804 w 65013"/>
                  <a:gd name="connsiteY3" fmla="*/ 20830 h 52969"/>
                  <a:gd name="connsiteX4" fmla="*/ 9032 w 65013"/>
                  <a:gd name="connsiteY4" fmla="*/ 50121 h 52969"/>
                  <a:gd name="connsiteX5" fmla="*/ 0 w 65013"/>
                  <a:gd name="connsiteY5" fmla="*/ 52969 h 52969"/>
                  <a:gd name="connsiteX6" fmla="*/ 0 w 65013"/>
                  <a:gd name="connsiteY6" fmla="*/ 38486 h 52969"/>
                  <a:gd name="connsiteX7" fmla="*/ 9032 w 65013"/>
                  <a:gd name="connsiteY7" fmla="*/ 35638 h 52969"/>
                  <a:gd name="connsiteX8" fmla="*/ 59722 w 65013"/>
                  <a:gd name="connsiteY8" fmla="*/ 6265 h 52969"/>
                  <a:gd name="connsiteX9" fmla="*/ 65011 w 65013"/>
                  <a:gd name="connsiteY9" fmla="*/ 0 h 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9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1953"/>
                      <a:pt x="65011" y="13425"/>
                      <a:pt x="65011" y="14565"/>
                    </a:cubicBezTo>
                    <a:cubicBezTo>
                      <a:pt x="65011" y="15704"/>
                      <a:pt x="63140" y="18877"/>
                      <a:pt x="59804" y="20830"/>
                    </a:cubicBezTo>
                    <a:lnTo>
                      <a:pt x="9032" y="50121"/>
                    </a:lnTo>
                    <a:cubicBezTo>
                      <a:pt x="6265" y="51724"/>
                      <a:pt x="3182" y="52692"/>
                      <a:pt x="0" y="52969"/>
                    </a:cubicBezTo>
                    <a:lnTo>
                      <a:pt x="0" y="38486"/>
                    </a:lnTo>
                    <a:cubicBezTo>
                      <a:pt x="3165" y="38112"/>
                      <a:pt x="6225" y="37143"/>
                      <a:pt x="9032" y="35638"/>
                    </a:cubicBezTo>
                    <a:lnTo>
                      <a:pt x="59722" y="6265"/>
                    </a:lnTo>
                    <a:cubicBezTo>
                      <a:pt x="63302" y="4556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299750F1-B97A-DBAD-BE25-31971F43D257}"/>
                  </a:ext>
                </a:extLst>
              </p:cNvPr>
              <p:cNvSpPr/>
              <p:nvPr/>
            </p:nvSpPr>
            <p:spPr>
              <a:xfrm>
                <a:off x="6537009" y="5210354"/>
                <a:ext cx="68509" cy="53128"/>
              </a:xfrm>
              <a:custGeom>
                <a:avLst/>
                <a:gdLst>
                  <a:gd name="connsiteX0" fmla="*/ 0 w 68509"/>
                  <a:gd name="connsiteY0" fmla="*/ 0 h 53128"/>
                  <a:gd name="connsiteX1" fmla="*/ 1790 w 68509"/>
                  <a:gd name="connsiteY1" fmla="*/ 2766 h 53128"/>
                  <a:gd name="connsiteX2" fmla="*/ 61757 w 68509"/>
                  <a:gd name="connsiteY2" fmla="*/ 37266 h 53128"/>
                  <a:gd name="connsiteX3" fmla="*/ 68510 w 68509"/>
                  <a:gd name="connsiteY3" fmla="*/ 38242 h 53128"/>
                  <a:gd name="connsiteX4" fmla="*/ 68510 w 68509"/>
                  <a:gd name="connsiteY4" fmla="*/ 52969 h 53128"/>
                  <a:gd name="connsiteX5" fmla="*/ 61757 w 68509"/>
                  <a:gd name="connsiteY5" fmla="*/ 52074 h 53128"/>
                  <a:gd name="connsiteX6" fmla="*/ 1871 w 68509"/>
                  <a:gd name="connsiteY6" fmla="*/ 17494 h 53128"/>
                  <a:gd name="connsiteX7" fmla="*/ 0 w 68509"/>
                  <a:gd name="connsiteY7" fmla="*/ 14727 h 5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3128">
                    <a:moveTo>
                      <a:pt x="0" y="0"/>
                    </a:moveTo>
                    <a:cubicBezTo>
                      <a:pt x="49" y="1180"/>
                      <a:pt x="733" y="2238"/>
                      <a:pt x="1790" y="2766"/>
                    </a:cubicBezTo>
                    <a:lnTo>
                      <a:pt x="61757" y="37266"/>
                    </a:lnTo>
                    <a:cubicBezTo>
                      <a:pt x="63848" y="38299"/>
                      <a:pt x="66215" y="38641"/>
                      <a:pt x="68510" y="38242"/>
                    </a:cubicBezTo>
                    <a:lnTo>
                      <a:pt x="68510" y="52969"/>
                    </a:lnTo>
                    <a:cubicBezTo>
                      <a:pt x="66224" y="53352"/>
                      <a:pt x="63872" y="53042"/>
                      <a:pt x="61757" y="52074"/>
                    </a:cubicBezTo>
                    <a:lnTo>
                      <a:pt x="1871" y="17494"/>
                    </a:lnTo>
                    <a:cubicBezTo>
                      <a:pt x="798" y="16973"/>
                      <a:pt x="81" y="15915"/>
                      <a:pt x="0" y="14727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6E14FB46-FE70-9B19-ADAA-D6E8DF1A629B}"/>
                  </a:ext>
                </a:extLst>
              </p:cNvPr>
              <p:cNvSpPr/>
              <p:nvPr/>
            </p:nvSpPr>
            <p:spPr>
              <a:xfrm>
                <a:off x="6536977" y="5171742"/>
                <a:ext cx="133523" cy="76872"/>
              </a:xfrm>
              <a:custGeom>
                <a:avLst/>
                <a:gdLst>
                  <a:gd name="connsiteX0" fmla="*/ 71796 w 133523"/>
                  <a:gd name="connsiteY0" fmla="*/ 940 h 76872"/>
                  <a:gd name="connsiteX1" fmla="*/ 131681 w 133523"/>
                  <a:gd name="connsiteY1" fmla="*/ 35520 h 76872"/>
                  <a:gd name="connsiteX2" fmla="*/ 128345 w 133523"/>
                  <a:gd name="connsiteY2" fmla="*/ 44633 h 76872"/>
                  <a:gd name="connsiteX3" fmla="*/ 77573 w 133523"/>
                  <a:gd name="connsiteY3" fmla="*/ 74006 h 76872"/>
                  <a:gd name="connsiteX4" fmla="*/ 61788 w 133523"/>
                  <a:gd name="connsiteY4" fmla="*/ 75878 h 76872"/>
                  <a:gd name="connsiteX5" fmla="*/ 1822 w 133523"/>
                  <a:gd name="connsiteY5" fmla="*/ 41297 h 76872"/>
                  <a:gd name="connsiteX6" fmla="*/ 5158 w 133523"/>
                  <a:gd name="connsiteY6" fmla="*/ 32266 h 76872"/>
                  <a:gd name="connsiteX7" fmla="*/ 56011 w 133523"/>
                  <a:gd name="connsiteY7" fmla="*/ 2893 h 76872"/>
                  <a:gd name="connsiteX8" fmla="*/ 71796 w 133523"/>
                  <a:gd name="connsiteY8" fmla="*/ 940 h 76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523" h="76872">
                    <a:moveTo>
                      <a:pt x="71796" y="940"/>
                    </a:moveTo>
                    <a:lnTo>
                      <a:pt x="131681" y="35520"/>
                    </a:lnTo>
                    <a:cubicBezTo>
                      <a:pt x="135099" y="37473"/>
                      <a:pt x="133634" y="41623"/>
                      <a:pt x="128345" y="44633"/>
                    </a:cubicBezTo>
                    <a:lnTo>
                      <a:pt x="77573" y="74006"/>
                    </a:lnTo>
                    <a:cubicBezTo>
                      <a:pt x="72870" y="77001"/>
                      <a:pt x="67061" y="77692"/>
                      <a:pt x="61788" y="75878"/>
                    </a:cubicBezTo>
                    <a:lnTo>
                      <a:pt x="1822" y="41297"/>
                    </a:lnTo>
                    <a:cubicBezTo>
                      <a:pt x="-1596" y="39344"/>
                      <a:pt x="-50" y="35276"/>
                      <a:pt x="5158" y="32266"/>
                    </a:cubicBezTo>
                    <a:lnTo>
                      <a:pt x="56011" y="2893"/>
                    </a:lnTo>
                    <a:cubicBezTo>
                      <a:pt x="60714" y="-93"/>
                      <a:pt x="66507" y="-810"/>
                      <a:pt x="71796" y="94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455010C6-8F70-5ECC-F8FA-13C016DD4D41}"/>
                  </a:ext>
                </a:extLst>
              </p:cNvPr>
              <p:cNvSpPr/>
              <p:nvPr/>
            </p:nvSpPr>
            <p:spPr>
              <a:xfrm>
                <a:off x="6109025" y="5048316"/>
                <a:ext cx="133521" cy="91370"/>
              </a:xfrm>
              <a:custGeom>
                <a:avLst/>
                <a:gdLst>
                  <a:gd name="connsiteX0" fmla="*/ 81 w 133521"/>
                  <a:gd name="connsiteY0" fmla="*/ 53008 h 91370"/>
                  <a:gd name="connsiteX1" fmla="*/ 1871 w 133521"/>
                  <a:gd name="connsiteY1" fmla="*/ 55856 h 91370"/>
                  <a:gd name="connsiteX2" fmla="*/ 61838 w 133521"/>
                  <a:gd name="connsiteY2" fmla="*/ 90436 h 91370"/>
                  <a:gd name="connsiteX3" fmla="*/ 77623 w 133521"/>
                  <a:gd name="connsiteY3" fmla="*/ 88484 h 91370"/>
                  <a:gd name="connsiteX4" fmla="*/ 128395 w 133521"/>
                  <a:gd name="connsiteY4" fmla="*/ 59192 h 91370"/>
                  <a:gd name="connsiteX5" fmla="*/ 133521 w 133521"/>
                  <a:gd name="connsiteY5" fmla="*/ 52927 h 91370"/>
                  <a:gd name="connsiteX6" fmla="*/ 133521 w 133521"/>
                  <a:gd name="connsiteY6" fmla="*/ 38362 h 91370"/>
                  <a:gd name="connsiteX7" fmla="*/ 131731 w 133521"/>
                  <a:gd name="connsiteY7" fmla="*/ 35515 h 91370"/>
                  <a:gd name="connsiteX8" fmla="*/ 71764 w 133521"/>
                  <a:gd name="connsiteY8" fmla="*/ 934 h 91370"/>
                  <a:gd name="connsiteX9" fmla="*/ 55979 w 133521"/>
                  <a:gd name="connsiteY9" fmla="*/ 2887 h 91370"/>
                  <a:gd name="connsiteX10" fmla="*/ 5207 w 133521"/>
                  <a:gd name="connsiteY10" fmla="*/ 32260 h 91370"/>
                  <a:gd name="connsiteX11" fmla="*/ 0 w 133521"/>
                  <a:gd name="connsiteY11" fmla="*/ 38607 h 91370"/>
                  <a:gd name="connsiteX12" fmla="*/ 81 w 133521"/>
                  <a:gd name="connsiteY12" fmla="*/ 53008 h 9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521" h="91370">
                    <a:moveTo>
                      <a:pt x="81" y="53008"/>
                    </a:moveTo>
                    <a:cubicBezTo>
                      <a:pt x="106" y="54213"/>
                      <a:pt x="789" y="55311"/>
                      <a:pt x="1871" y="55856"/>
                    </a:cubicBezTo>
                    <a:lnTo>
                      <a:pt x="61838" y="90436"/>
                    </a:lnTo>
                    <a:cubicBezTo>
                      <a:pt x="67127" y="92178"/>
                      <a:pt x="72920" y="91462"/>
                      <a:pt x="77623" y="88484"/>
                    </a:cubicBezTo>
                    <a:lnTo>
                      <a:pt x="128395" y="59192"/>
                    </a:lnTo>
                    <a:cubicBezTo>
                      <a:pt x="131731" y="57239"/>
                      <a:pt x="133521" y="54880"/>
                      <a:pt x="133521" y="52927"/>
                    </a:cubicBezTo>
                    <a:lnTo>
                      <a:pt x="133521" y="38362"/>
                    </a:lnTo>
                    <a:cubicBezTo>
                      <a:pt x="133497" y="37158"/>
                      <a:pt x="132813" y="36060"/>
                      <a:pt x="131731" y="35515"/>
                    </a:cubicBezTo>
                    <a:lnTo>
                      <a:pt x="71764" y="934"/>
                    </a:lnTo>
                    <a:cubicBezTo>
                      <a:pt x="66476" y="-807"/>
                      <a:pt x="60682" y="-91"/>
                      <a:pt x="55979" y="2887"/>
                    </a:cubicBezTo>
                    <a:lnTo>
                      <a:pt x="5207" y="32260"/>
                    </a:lnTo>
                    <a:cubicBezTo>
                      <a:pt x="1790" y="34213"/>
                      <a:pt x="0" y="36572"/>
                      <a:pt x="0" y="38607"/>
                    </a:cubicBezTo>
                    <a:cubicBezTo>
                      <a:pt x="0" y="40641"/>
                      <a:pt x="0" y="51056"/>
                      <a:pt x="81" y="53008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3736F98D-71B7-85A0-9DC5-D18F6FB1B058}"/>
                  </a:ext>
                </a:extLst>
              </p:cNvPr>
              <p:cNvSpPr/>
              <p:nvPr/>
            </p:nvSpPr>
            <p:spPr>
              <a:xfrm>
                <a:off x="6177535" y="5086515"/>
                <a:ext cx="65013" cy="53050"/>
              </a:xfrm>
              <a:custGeom>
                <a:avLst/>
                <a:gdLst>
                  <a:gd name="connsiteX0" fmla="*/ 65011 w 65013"/>
                  <a:gd name="connsiteY0" fmla="*/ 0 h 53050"/>
                  <a:gd name="connsiteX1" fmla="*/ 65011 w 65013"/>
                  <a:gd name="connsiteY1" fmla="*/ 0 h 53050"/>
                  <a:gd name="connsiteX2" fmla="*/ 65011 w 65013"/>
                  <a:gd name="connsiteY2" fmla="*/ 14565 h 53050"/>
                  <a:gd name="connsiteX3" fmla="*/ 59804 w 65013"/>
                  <a:gd name="connsiteY3" fmla="*/ 20830 h 53050"/>
                  <a:gd name="connsiteX4" fmla="*/ 9032 w 65013"/>
                  <a:gd name="connsiteY4" fmla="*/ 50121 h 53050"/>
                  <a:gd name="connsiteX5" fmla="*/ 0 w 65013"/>
                  <a:gd name="connsiteY5" fmla="*/ 53051 h 53050"/>
                  <a:gd name="connsiteX6" fmla="*/ 0 w 65013"/>
                  <a:gd name="connsiteY6" fmla="*/ 38486 h 53050"/>
                  <a:gd name="connsiteX7" fmla="*/ 9032 w 65013"/>
                  <a:gd name="connsiteY7" fmla="*/ 35638 h 53050"/>
                  <a:gd name="connsiteX8" fmla="*/ 59804 w 65013"/>
                  <a:gd name="connsiteY8" fmla="*/ 6265 h 53050"/>
                  <a:gd name="connsiteX9" fmla="*/ 65011 w 65013"/>
                  <a:gd name="connsiteY9" fmla="*/ 0 h 5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3050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1953"/>
                      <a:pt x="65011" y="13426"/>
                      <a:pt x="65011" y="14565"/>
                    </a:cubicBezTo>
                    <a:cubicBezTo>
                      <a:pt x="65011" y="15704"/>
                      <a:pt x="63140" y="18877"/>
                      <a:pt x="59804" y="20830"/>
                    </a:cubicBezTo>
                    <a:lnTo>
                      <a:pt x="9032" y="50121"/>
                    </a:lnTo>
                    <a:cubicBezTo>
                      <a:pt x="6241" y="51675"/>
                      <a:pt x="3173" y="52676"/>
                      <a:pt x="0" y="53051"/>
                    </a:cubicBezTo>
                    <a:lnTo>
                      <a:pt x="0" y="38486"/>
                    </a:lnTo>
                    <a:cubicBezTo>
                      <a:pt x="3173" y="38177"/>
                      <a:pt x="6249" y="37209"/>
                      <a:pt x="9032" y="35638"/>
                    </a:cubicBezTo>
                    <a:lnTo>
                      <a:pt x="59804" y="6265"/>
                    </a:lnTo>
                    <a:cubicBezTo>
                      <a:pt x="63302" y="4475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0758319C-6BD5-D1EE-B25A-CAA7ABB19A82}"/>
                  </a:ext>
                </a:extLst>
              </p:cNvPr>
              <p:cNvSpPr/>
              <p:nvPr/>
            </p:nvSpPr>
            <p:spPr>
              <a:xfrm>
                <a:off x="6109025" y="5087004"/>
                <a:ext cx="68509" cy="52841"/>
              </a:xfrm>
              <a:custGeom>
                <a:avLst/>
                <a:gdLst>
                  <a:gd name="connsiteX0" fmla="*/ 0 w 68509"/>
                  <a:gd name="connsiteY0" fmla="*/ 0 h 52841"/>
                  <a:gd name="connsiteX1" fmla="*/ 1871 w 68509"/>
                  <a:gd name="connsiteY1" fmla="*/ 2685 h 52841"/>
                  <a:gd name="connsiteX2" fmla="*/ 61757 w 68509"/>
                  <a:gd name="connsiteY2" fmla="*/ 37184 h 52841"/>
                  <a:gd name="connsiteX3" fmla="*/ 68510 w 68509"/>
                  <a:gd name="connsiteY3" fmla="*/ 38161 h 52841"/>
                  <a:gd name="connsiteX4" fmla="*/ 68510 w 68509"/>
                  <a:gd name="connsiteY4" fmla="*/ 52725 h 52841"/>
                  <a:gd name="connsiteX5" fmla="*/ 61757 w 68509"/>
                  <a:gd name="connsiteY5" fmla="*/ 51749 h 52841"/>
                  <a:gd name="connsiteX6" fmla="*/ 2197 w 68509"/>
                  <a:gd name="connsiteY6" fmla="*/ 17168 h 52841"/>
                  <a:gd name="connsiteX7" fmla="*/ 407 w 68509"/>
                  <a:gd name="connsiteY7" fmla="*/ 14402 h 52841"/>
                  <a:gd name="connsiteX8" fmla="*/ 0 w 68509"/>
                  <a:gd name="connsiteY8" fmla="*/ 0 h 5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9" h="52841">
                    <a:moveTo>
                      <a:pt x="0" y="0"/>
                    </a:moveTo>
                    <a:cubicBezTo>
                      <a:pt x="114" y="1164"/>
                      <a:pt x="822" y="2181"/>
                      <a:pt x="1871" y="2685"/>
                    </a:cubicBezTo>
                    <a:lnTo>
                      <a:pt x="61757" y="37184"/>
                    </a:lnTo>
                    <a:cubicBezTo>
                      <a:pt x="63848" y="38218"/>
                      <a:pt x="66215" y="38559"/>
                      <a:pt x="68510" y="38161"/>
                    </a:cubicBezTo>
                    <a:lnTo>
                      <a:pt x="68510" y="52725"/>
                    </a:lnTo>
                    <a:cubicBezTo>
                      <a:pt x="66215" y="53042"/>
                      <a:pt x="63872" y="52709"/>
                      <a:pt x="61757" y="51749"/>
                    </a:cubicBezTo>
                    <a:lnTo>
                      <a:pt x="2197" y="17168"/>
                    </a:lnTo>
                    <a:cubicBezTo>
                      <a:pt x="1139" y="16639"/>
                      <a:pt x="456" y="15582"/>
                      <a:pt x="407" y="14402"/>
                    </a:cubicBezTo>
                    <a:cubicBezTo>
                      <a:pt x="0" y="12449"/>
                      <a:pt x="81" y="1383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D1B4661C-1CF4-B57C-26E6-F47F2A8A8212}"/>
                  </a:ext>
                </a:extLst>
              </p:cNvPr>
              <p:cNvSpPr/>
              <p:nvPr/>
            </p:nvSpPr>
            <p:spPr>
              <a:xfrm>
                <a:off x="6109380" y="5048387"/>
                <a:ext cx="133194" cy="76796"/>
              </a:xfrm>
              <a:custGeom>
                <a:avLst/>
                <a:gdLst>
                  <a:gd name="connsiteX0" fmla="*/ 71410 w 133194"/>
                  <a:gd name="connsiteY0" fmla="*/ 863 h 76796"/>
                  <a:gd name="connsiteX1" fmla="*/ 131377 w 133194"/>
                  <a:gd name="connsiteY1" fmla="*/ 35444 h 76796"/>
                  <a:gd name="connsiteX2" fmla="*/ 127959 w 133194"/>
                  <a:gd name="connsiteY2" fmla="*/ 44557 h 76796"/>
                  <a:gd name="connsiteX3" fmla="*/ 77187 w 133194"/>
                  <a:gd name="connsiteY3" fmla="*/ 73930 h 76796"/>
                  <a:gd name="connsiteX4" fmla="*/ 61402 w 133194"/>
                  <a:gd name="connsiteY4" fmla="*/ 75801 h 76796"/>
                  <a:gd name="connsiteX5" fmla="*/ 1842 w 133194"/>
                  <a:gd name="connsiteY5" fmla="*/ 41302 h 76796"/>
                  <a:gd name="connsiteX6" fmla="*/ 5178 w 133194"/>
                  <a:gd name="connsiteY6" fmla="*/ 32189 h 76796"/>
                  <a:gd name="connsiteX7" fmla="*/ 55950 w 133194"/>
                  <a:gd name="connsiteY7" fmla="*/ 2816 h 76796"/>
                  <a:gd name="connsiteX8" fmla="*/ 71410 w 133194"/>
                  <a:gd name="connsiteY8" fmla="*/ 863 h 7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194" h="76796">
                    <a:moveTo>
                      <a:pt x="71410" y="863"/>
                    </a:moveTo>
                    <a:lnTo>
                      <a:pt x="131377" y="35444"/>
                    </a:lnTo>
                    <a:cubicBezTo>
                      <a:pt x="134794" y="37478"/>
                      <a:pt x="133248" y="41546"/>
                      <a:pt x="127959" y="44557"/>
                    </a:cubicBezTo>
                    <a:lnTo>
                      <a:pt x="77187" y="73930"/>
                    </a:lnTo>
                    <a:cubicBezTo>
                      <a:pt x="72484" y="76924"/>
                      <a:pt x="66674" y="77616"/>
                      <a:pt x="61402" y="75801"/>
                    </a:cubicBezTo>
                    <a:lnTo>
                      <a:pt x="1842" y="41302"/>
                    </a:lnTo>
                    <a:cubicBezTo>
                      <a:pt x="-1575" y="39268"/>
                      <a:pt x="-110" y="35200"/>
                      <a:pt x="5178" y="32189"/>
                    </a:cubicBezTo>
                    <a:lnTo>
                      <a:pt x="55950" y="2816"/>
                    </a:lnTo>
                    <a:cubicBezTo>
                      <a:pt x="60572" y="-64"/>
                      <a:pt x="66219" y="-772"/>
                      <a:pt x="71410" y="86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DA3CC247-194D-3EBE-E0D1-22FD997C686F}"/>
                  </a:ext>
                </a:extLst>
              </p:cNvPr>
              <p:cNvSpPr/>
              <p:nvPr/>
            </p:nvSpPr>
            <p:spPr>
              <a:xfrm>
                <a:off x="6322773" y="5171634"/>
                <a:ext cx="133683" cy="91565"/>
              </a:xfrm>
              <a:custGeom>
                <a:avLst/>
                <a:gdLst>
                  <a:gd name="connsiteX0" fmla="*/ 0 w 133683"/>
                  <a:gd name="connsiteY0" fmla="*/ 53203 h 91565"/>
                  <a:gd name="connsiteX1" fmla="*/ 1871 w 133683"/>
                  <a:gd name="connsiteY1" fmla="*/ 56050 h 91565"/>
                  <a:gd name="connsiteX2" fmla="*/ 61757 w 133683"/>
                  <a:gd name="connsiteY2" fmla="*/ 90631 h 91565"/>
                  <a:gd name="connsiteX3" fmla="*/ 77541 w 133683"/>
                  <a:gd name="connsiteY3" fmla="*/ 88678 h 91565"/>
                  <a:gd name="connsiteX4" fmla="*/ 128558 w 133683"/>
                  <a:gd name="connsiteY4" fmla="*/ 59142 h 91565"/>
                  <a:gd name="connsiteX5" fmla="*/ 133684 w 133683"/>
                  <a:gd name="connsiteY5" fmla="*/ 52959 h 91565"/>
                  <a:gd name="connsiteX6" fmla="*/ 133684 w 133683"/>
                  <a:gd name="connsiteY6" fmla="*/ 38394 h 91565"/>
                  <a:gd name="connsiteX7" fmla="*/ 131812 w 133683"/>
                  <a:gd name="connsiteY7" fmla="*/ 35546 h 91565"/>
                  <a:gd name="connsiteX8" fmla="*/ 71927 w 133683"/>
                  <a:gd name="connsiteY8" fmla="*/ 966 h 91565"/>
                  <a:gd name="connsiteX9" fmla="*/ 56142 w 133683"/>
                  <a:gd name="connsiteY9" fmla="*/ 2919 h 91565"/>
                  <a:gd name="connsiteX10" fmla="*/ 5370 w 133683"/>
                  <a:gd name="connsiteY10" fmla="*/ 32210 h 91565"/>
                  <a:gd name="connsiteX11" fmla="*/ 163 w 133683"/>
                  <a:gd name="connsiteY11" fmla="*/ 38557 h 91565"/>
                  <a:gd name="connsiteX12" fmla="*/ 0 w 133683"/>
                  <a:gd name="connsiteY12" fmla="*/ 53203 h 9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683" h="91565">
                    <a:moveTo>
                      <a:pt x="0" y="53203"/>
                    </a:moveTo>
                    <a:cubicBezTo>
                      <a:pt x="89" y="54415"/>
                      <a:pt x="797" y="55489"/>
                      <a:pt x="1871" y="56050"/>
                    </a:cubicBezTo>
                    <a:lnTo>
                      <a:pt x="61757" y="90631"/>
                    </a:lnTo>
                    <a:cubicBezTo>
                      <a:pt x="67045" y="92372"/>
                      <a:pt x="72839" y="91656"/>
                      <a:pt x="77541" y="88678"/>
                    </a:cubicBezTo>
                    <a:lnTo>
                      <a:pt x="128558" y="59142"/>
                    </a:lnTo>
                    <a:cubicBezTo>
                      <a:pt x="131894" y="57271"/>
                      <a:pt x="133684" y="54912"/>
                      <a:pt x="133684" y="52959"/>
                    </a:cubicBezTo>
                    <a:lnTo>
                      <a:pt x="133684" y="38394"/>
                    </a:lnTo>
                    <a:cubicBezTo>
                      <a:pt x="133668" y="37166"/>
                      <a:pt x="132935" y="36051"/>
                      <a:pt x="131812" y="35546"/>
                    </a:cubicBezTo>
                    <a:lnTo>
                      <a:pt x="71927" y="966"/>
                    </a:lnTo>
                    <a:cubicBezTo>
                      <a:pt x="66647" y="-824"/>
                      <a:pt x="60829" y="-100"/>
                      <a:pt x="56142" y="2919"/>
                    </a:cubicBezTo>
                    <a:lnTo>
                      <a:pt x="5370" y="32210"/>
                    </a:lnTo>
                    <a:cubicBezTo>
                      <a:pt x="1953" y="34245"/>
                      <a:pt x="163" y="36604"/>
                      <a:pt x="163" y="38557"/>
                    </a:cubicBezTo>
                    <a:cubicBezTo>
                      <a:pt x="163" y="40510"/>
                      <a:pt x="0" y="51006"/>
                      <a:pt x="0" y="5320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E2E4F988-7781-1132-81A8-C22CE11AA024}"/>
                  </a:ext>
                </a:extLst>
              </p:cNvPr>
              <p:cNvSpPr/>
              <p:nvPr/>
            </p:nvSpPr>
            <p:spPr>
              <a:xfrm>
                <a:off x="6391446" y="5210029"/>
                <a:ext cx="65013" cy="53131"/>
              </a:xfrm>
              <a:custGeom>
                <a:avLst/>
                <a:gdLst>
                  <a:gd name="connsiteX0" fmla="*/ 65011 w 65013"/>
                  <a:gd name="connsiteY0" fmla="*/ 0 h 53131"/>
                  <a:gd name="connsiteX1" fmla="*/ 65011 w 65013"/>
                  <a:gd name="connsiteY1" fmla="*/ 14727 h 53131"/>
                  <a:gd name="connsiteX2" fmla="*/ 59885 w 65013"/>
                  <a:gd name="connsiteY2" fmla="*/ 20911 h 53131"/>
                  <a:gd name="connsiteX3" fmla="*/ 9031 w 65013"/>
                  <a:gd name="connsiteY3" fmla="*/ 50284 h 53131"/>
                  <a:gd name="connsiteX4" fmla="*/ 0 w 65013"/>
                  <a:gd name="connsiteY4" fmla="*/ 53132 h 53131"/>
                  <a:gd name="connsiteX5" fmla="*/ 0 w 65013"/>
                  <a:gd name="connsiteY5" fmla="*/ 38649 h 53131"/>
                  <a:gd name="connsiteX6" fmla="*/ 9031 w 65013"/>
                  <a:gd name="connsiteY6" fmla="*/ 35719 h 53131"/>
                  <a:gd name="connsiteX7" fmla="*/ 59804 w 65013"/>
                  <a:gd name="connsiteY7" fmla="*/ 6428 h 53131"/>
                  <a:gd name="connsiteX8" fmla="*/ 65011 w 65013"/>
                  <a:gd name="connsiteY8" fmla="*/ 0 h 5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131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680"/>
                      <a:pt x="63221" y="19040"/>
                      <a:pt x="59885" y="20911"/>
                    </a:cubicBezTo>
                    <a:lnTo>
                      <a:pt x="9031" y="50284"/>
                    </a:lnTo>
                    <a:cubicBezTo>
                      <a:pt x="6265" y="51887"/>
                      <a:pt x="3181" y="52855"/>
                      <a:pt x="0" y="53132"/>
                    </a:cubicBezTo>
                    <a:lnTo>
                      <a:pt x="0" y="38649"/>
                    </a:lnTo>
                    <a:cubicBezTo>
                      <a:pt x="3181" y="38307"/>
                      <a:pt x="6257" y="37314"/>
                      <a:pt x="9031" y="35719"/>
                    </a:cubicBezTo>
                    <a:lnTo>
                      <a:pt x="59804" y="6428"/>
                    </a:lnTo>
                    <a:cubicBezTo>
                      <a:pt x="63302" y="4475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A96B470D-2865-C3D2-DE61-96D7F6E8E70D}"/>
                  </a:ext>
                </a:extLst>
              </p:cNvPr>
              <p:cNvSpPr/>
              <p:nvPr/>
            </p:nvSpPr>
            <p:spPr>
              <a:xfrm>
                <a:off x="6322773" y="5210435"/>
                <a:ext cx="68509" cy="53025"/>
              </a:xfrm>
              <a:custGeom>
                <a:avLst/>
                <a:gdLst>
                  <a:gd name="connsiteX0" fmla="*/ 0 w 68509"/>
                  <a:gd name="connsiteY0" fmla="*/ 0 h 53025"/>
                  <a:gd name="connsiteX1" fmla="*/ 1871 w 68509"/>
                  <a:gd name="connsiteY1" fmla="*/ 2685 h 53025"/>
                  <a:gd name="connsiteX2" fmla="*/ 61757 w 68509"/>
                  <a:gd name="connsiteY2" fmla="*/ 37265 h 53025"/>
                  <a:gd name="connsiteX3" fmla="*/ 68510 w 68509"/>
                  <a:gd name="connsiteY3" fmla="*/ 38242 h 53025"/>
                  <a:gd name="connsiteX4" fmla="*/ 68510 w 68509"/>
                  <a:gd name="connsiteY4" fmla="*/ 52888 h 53025"/>
                  <a:gd name="connsiteX5" fmla="*/ 61838 w 68509"/>
                  <a:gd name="connsiteY5" fmla="*/ 51911 h 53025"/>
                  <a:gd name="connsiteX6" fmla="*/ 1871 w 68509"/>
                  <a:gd name="connsiteY6" fmla="*/ 17412 h 53025"/>
                  <a:gd name="connsiteX7" fmla="*/ 0 w 68509"/>
                  <a:gd name="connsiteY7" fmla="*/ 14565 h 53025"/>
                  <a:gd name="connsiteX8" fmla="*/ 0 w 68509"/>
                  <a:gd name="connsiteY8" fmla="*/ 0 h 5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9" h="53025">
                    <a:moveTo>
                      <a:pt x="0" y="0"/>
                    </a:moveTo>
                    <a:cubicBezTo>
                      <a:pt x="81" y="1172"/>
                      <a:pt x="797" y="2205"/>
                      <a:pt x="1871" y="2685"/>
                    </a:cubicBezTo>
                    <a:lnTo>
                      <a:pt x="61757" y="37265"/>
                    </a:lnTo>
                    <a:cubicBezTo>
                      <a:pt x="63848" y="38299"/>
                      <a:pt x="66215" y="38640"/>
                      <a:pt x="68510" y="38242"/>
                    </a:cubicBezTo>
                    <a:lnTo>
                      <a:pt x="68510" y="52888"/>
                    </a:lnTo>
                    <a:cubicBezTo>
                      <a:pt x="66240" y="53246"/>
                      <a:pt x="63913" y="52904"/>
                      <a:pt x="61838" y="51911"/>
                    </a:cubicBezTo>
                    <a:lnTo>
                      <a:pt x="1871" y="17412"/>
                    </a:lnTo>
                    <a:cubicBezTo>
                      <a:pt x="797" y="16851"/>
                      <a:pt x="89" y="15777"/>
                      <a:pt x="0" y="14565"/>
                    </a:cubicBezTo>
                    <a:cubicBezTo>
                      <a:pt x="0" y="12205"/>
                      <a:pt x="0" y="146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8D40CBDD-35D1-4981-3B5B-701F501D1FBF}"/>
                  </a:ext>
                </a:extLst>
              </p:cNvPr>
              <p:cNvSpPr/>
              <p:nvPr/>
            </p:nvSpPr>
            <p:spPr>
              <a:xfrm>
                <a:off x="6322965" y="5171797"/>
                <a:ext cx="133498" cy="76894"/>
              </a:xfrm>
              <a:custGeom>
                <a:avLst/>
                <a:gdLst>
                  <a:gd name="connsiteX0" fmla="*/ 71735 w 133498"/>
                  <a:gd name="connsiteY0" fmla="*/ 966 h 76894"/>
                  <a:gd name="connsiteX1" fmla="*/ 131621 w 133498"/>
                  <a:gd name="connsiteY1" fmla="*/ 35546 h 76894"/>
                  <a:gd name="connsiteX2" fmla="*/ 128285 w 133498"/>
                  <a:gd name="connsiteY2" fmla="*/ 44659 h 76894"/>
                  <a:gd name="connsiteX3" fmla="*/ 77512 w 133498"/>
                  <a:gd name="connsiteY3" fmla="*/ 73951 h 76894"/>
                  <a:gd name="connsiteX4" fmla="*/ 61727 w 133498"/>
                  <a:gd name="connsiteY4" fmla="*/ 75904 h 76894"/>
                  <a:gd name="connsiteX5" fmla="*/ 1842 w 133498"/>
                  <a:gd name="connsiteY5" fmla="*/ 41323 h 76894"/>
                  <a:gd name="connsiteX6" fmla="*/ 5178 w 133498"/>
                  <a:gd name="connsiteY6" fmla="*/ 32210 h 76894"/>
                  <a:gd name="connsiteX7" fmla="*/ 55950 w 133498"/>
                  <a:gd name="connsiteY7" fmla="*/ 2919 h 76894"/>
                  <a:gd name="connsiteX8" fmla="*/ 71735 w 133498"/>
                  <a:gd name="connsiteY8" fmla="*/ 966 h 7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98" h="76894">
                    <a:moveTo>
                      <a:pt x="71735" y="966"/>
                    </a:moveTo>
                    <a:lnTo>
                      <a:pt x="131621" y="35546"/>
                    </a:lnTo>
                    <a:cubicBezTo>
                      <a:pt x="135119" y="37499"/>
                      <a:pt x="133573" y="41567"/>
                      <a:pt x="128285" y="44659"/>
                    </a:cubicBezTo>
                    <a:lnTo>
                      <a:pt x="77512" y="73951"/>
                    </a:lnTo>
                    <a:cubicBezTo>
                      <a:pt x="72834" y="77010"/>
                      <a:pt x="67008" y="77726"/>
                      <a:pt x="61727" y="75904"/>
                    </a:cubicBezTo>
                    <a:lnTo>
                      <a:pt x="1842" y="41323"/>
                    </a:lnTo>
                    <a:cubicBezTo>
                      <a:pt x="-1575" y="39371"/>
                      <a:pt x="-110" y="35302"/>
                      <a:pt x="5178" y="32210"/>
                    </a:cubicBezTo>
                    <a:lnTo>
                      <a:pt x="55950" y="2919"/>
                    </a:lnTo>
                    <a:cubicBezTo>
                      <a:pt x="60637" y="-100"/>
                      <a:pt x="66455" y="-824"/>
                      <a:pt x="71735" y="96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9" name="Freeform: Shape 698">
                <a:extLst>
                  <a:ext uri="{FF2B5EF4-FFF2-40B4-BE49-F238E27FC236}">
                    <a16:creationId xmlns:a16="http://schemas.microsoft.com/office/drawing/2014/main" id="{EC2D1D31-4524-D59C-899C-50D0090031B8}"/>
                  </a:ext>
                </a:extLst>
              </p:cNvPr>
              <p:cNvSpPr/>
              <p:nvPr/>
            </p:nvSpPr>
            <p:spPr>
              <a:xfrm>
                <a:off x="6429932" y="5233554"/>
                <a:ext cx="133521" cy="91402"/>
              </a:xfrm>
              <a:custGeom>
                <a:avLst/>
                <a:gdLst>
                  <a:gd name="connsiteX0" fmla="*/ 0 w 133521"/>
                  <a:gd name="connsiteY0" fmla="*/ 53040 h 91402"/>
                  <a:gd name="connsiteX1" fmla="*/ 1871 w 133521"/>
                  <a:gd name="connsiteY1" fmla="*/ 55888 h 91402"/>
                  <a:gd name="connsiteX2" fmla="*/ 61757 w 133521"/>
                  <a:gd name="connsiteY2" fmla="*/ 90468 h 91402"/>
                  <a:gd name="connsiteX3" fmla="*/ 77541 w 133521"/>
                  <a:gd name="connsiteY3" fmla="*/ 88515 h 91402"/>
                  <a:gd name="connsiteX4" fmla="*/ 128314 w 133521"/>
                  <a:gd name="connsiteY4" fmla="*/ 59142 h 91402"/>
                  <a:gd name="connsiteX5" fmla="*/ 133521 w 133521"/>
                  <a:gd name="connsiteY5" fmla="*/ 52877 h 91402"/>
                  <a:gd name="connsiteX6" fmla="*/ 133521 w 133521"/>
                  <a:gd name="connsiteY6" fmla="*/ 38394 h 91402"/>
                  <a:gd name="connsiteX7" fmla="*/ 131731 w 133521"/>
                  <a:gd name="connsiteY7" fmla="*/ 35546 h 91402"/>
                  <a:gd name="connsiteX8" fmla="*/ 71846 w 133521"/>
                  <a:gd name="connsiteY8" fmla="*/ 966 h 91402"/>
                  <a:gd name="connsiteX9" fmla="*/ 56061 w 133521"/>
                  <a:gd name="connsiteY9" fmla="*/ 2919 h 91402"/>
                  <a:gd name="connsiteX10" fmla="*/ 5207 w 133521"/>
                  <a:gd name="connsiteY10" fmla="*/ 32210 h 91402"/>
                  <a:gd name="connsiteX11" fmla="*/ 81 w 133521"/>
                  <a:gd name="connsiteY11" fmla="*/ 38557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1" h="91402">
                    <a:moveTo>
                      <a:pt x="0" y="53040"/>
                    </a:moveTo>
                    <a:cubicBezTo>
                      <a:pt x="16" y="54269"/>
                      <a:pt x="748" y="55383"/>
                      <a:pt x="1871" y="55888"/>
                    </a:cubicBezTo>
                    <a:lnTo>
                      <a:pt x="61757" y="90468"/>
                    </a:lnTo>
                    <a:cubicBezTo>
                      <a:pt x="67045" y="92210"/>
                      <a:pt x="72839" y="91493"/>
                      <a:pt x="77541" y="88515"/>
                    </a:cubicBezTo>
                    <a:lnTo>
                      <a:pt x="128314" y="59142"/>
                    </a:lnTo>
                    <a:cubicBezTo>
                      <a:pt x="131650" y="57190"/>
                      <a:pt x="133521" y="54911"/>
                      <a:pt x="133521" y="52877"/>
                    </a:cubicBezTo>
                    <a:cubicBezTo>
                      <a:pt x="133521" y="50843"/>
                      <a:pt x="133521" y="40347"/>
                      <a:pt x="133521" y="38394"/>
                    </a:cubicBezTo>
                    <a:cubicBezTo>
                      <a:pt x="133537" y="37174"/>
                      <a:pt x="132837" y="36059"/>
                      <a:pt x="131731" y="35546"/>
                    </a:cubicBezTo>
                    <a:lnTo>
                      <a:pt x="71846" y="966"/>
                    </a:lnTo>
                    <a:cubicBezTo>
                      <a:pt x="66565" y="-824"/>
                      <a:pt x="60747" y="-100"/>
                      <a:pt x="56061" y="2919"/>
                    </a:cubicBezTo>
                    <a:lnTo>
                      <a:pt x="5207" y="32210"/>
                    </a:lnTo>
                    <a:cubicBezTo>
                      <a:pt x="1871" y="34163"/>
                      <a:pt x="0" y="36604"/>
                      <a:pt x="81" y="3855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id="{305E8D60-D44E-06FA-0286-F712A8D61389}"/>
                  </a:ext>
                </a:extLst>
              </p:cNvPr>
              <p:cNvSpPr/>
              <p:nvPr/>
            </p:nvSpPr>
            <p:spPr>
              <a:xfrm>
                <a:off x="6498360" y="5271460"/>
                <a:ext cx="65013" cy="52969"/>
              </a:xfrm>
              <a:custGeom>
                <a:avLst/>
                <a:gdLst>
                  <a:gd name="connsiteX0" fmla="*/ 65011 w 65013"/>
                  <a:gd name="connsiteY0" fmla="*/ 0 h 52969"/>
                  <a:gd name="connsiteX1" fmla="*/ 65011 w 65013"/>
                  <a:gd name="connsiteY1" fmla="*/ 0 h 52969"/>
                  <a:gd name="connsiteX2" fmla="*/ 65011 w 65013"/>
                  <a:gd name="connsiteY2" fmla="*/ 14565 h 52969"/>
                  <a:gd name="connsiteX3" fmla="*/ 59804 w 65013"/>
                  <a:gd name="connsiteY3" fmla="*/ 20748 h 52969"/>
                  <a:gd name="connsiteX4" fmla="*/ 9032 w 65013"/>
                  <a:gd name="connsiteY4" fmla="*/ 50121 h 52969"/>
                  <a:gd name="connsiteX5" fmla="*/ 0 w 65013"/>
                  <a:gd name="connsiteY5" fmla="*/ 52969 h 52969"/>
                  <a:gd name="connsiteX6" fmla="*/ 0 w 65013"/>
                  <a:gd name="connsiteY6" fmla="*/ 38486 h 52969"/>
                  <a:gd name="connsiteX7" fmla="*/ 9032 w 65013"/>
                  <a:gd name="connsiteY7" fmla="*/ 35557 h 52969"/>
                  <a:gd name="connsiteX8" fmla="*/ 59723 w 65013"/>
                  <a:gd name="connsiteY8" fmla="*/ 6265 h 52969"/>
                  <a:gd name="connsiteX9" fmla="*/ 65011 w 65013"/>
                  <a:gd name="connsiteY9" fmla="*/ 0 h 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9">
                    <a:moveTo>
                      <a:pt x="65011" y="0"/>
                    </a:moveTo>
                    <a:cubicBezTo>
                      <a:pt x="65011" y="0"/>
                      <a:pt x="65011" y="0"/>
                      <a:pt x="65011" y="0"/>
                    </a:cubicBezTo>
                    <a:cubicBezTo>
                      <a:pt x="65011" y="1953"/>
                      <a:pt x="65011" y="13425"/>
                      <a:pt x="65011" y="14565"/>
                    </a:cubicBezTo>
                    <a:cubicBezTo>
                      <a:pt x="65011" y="15704"/>
                      <a:pt x="63140" y="18877"/>
                      <a:pt x="59804" y="20748"/>
                    </a:cubicBezTo>
                    <a:lnTo>
                      <a:pt x="9032" y="50121"/>
                    </a:lnTo>
                    <a:cubicBezTo>
                      <a:pt x="6265" y="51724"/>
                      <a:pt x="3182" y="52693"/>
                      <a:pt x="0" y="52969"/>
                    </a:cubicBezTo>
                    <a:lnTo>
                      <a:pt x="0" y="38486"/>
                    </a:lnTo>
                    <a:cubicBezTo>
                      <a:pt x="3173" y="38112"/>
                      <a:pt x="6241" y="37111"/>
                      <a:pt x="9032" y="35557"/>
                    </a:cubicBezTo>
                    <a:lnTo>
                      <a:pt x="59723" y="6265"/>
                    </a:lnTo>
                    <a:cubicBezTo>
                      <a:pt x="63302" y="4719"/>
                      <a:pt x="65093" y="2360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1" name="Freeform: Shape 700">
                <a:extLst>
                  <a:ext uri="{FF2B5EF4-FFF2-40B4-BE49-F238E27FC236}">
                    <a16:creationId xmlns:a16="http://schemas.microsoft.com/office/drawing/2014/main" id="{7826F627-F627-9277-7EAD-F72928D36961}"/>
                  </a:ext>
                </a:extLst>
              </p:cNvPr>
              <p:cNvSpPr/>
              <p:nvPr/>
            </p:nvSpPr>
            <p:spPr>
              <a:xfrm>
                <a:off x="6429932" y="5272192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790 w 68509"/>
                  <a:gd name="connsiteY1" fmla="*/ 2685 h 52864"/>
                  <a:gd name="connsiteX2" fmla="*/ 61757 w 68509"/>
                  <a:gd name="connsiteY2" fmla="*/ 37266 h 52864"/>
                  <a:gd name="connsiteX3" fmla="*/ 68510 w 68509"/>
                  <a:gd name="connsiteY3" fmla="*/ 38242 h 52864"/>
                  <a:gd name="connsiteX4" fmla="*/ 68510 w 68509"/>
                  <a:gd name="connsiteY4" fmla="*/ 52725 h 52864"/>
                  <a:gd name="connsiteX5" fmla="*/ 61757 w 68509"/>
                  <a:gd name="connsiteY5" fmla="*/ 51749 h 52864"/>
                  <a:gd name="connsiteX6" fmla="*/ 1871 w 68509"/>
                  <a:gd name="connsiteY6" fmla="*/ 17249 h 52864"/>
                  <a:gd name="connsiteX7" fmla="*/ 0 w 68509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49" y="1164"/>
                      <a:pt x="740" y="2197"/>
                      <a:pt x="1790" y="2685"/>
                    </a:cubicBezTo>
                    <a:lnTo>
                      <a:pt x="61757" y="37266"/>
                    </a:lnTo>
                    <a:cubicBezTo>
                      <a:pt x="63856" y="38266"/>
                      <a:pt x="66215" y="38600"/>
                      <a:pt x="68510" y="38242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9"/>
                    </a:cubicBezTo>
                    <a:lnTo>
                      <a:pt x="1871" y="17249"/>
                    </a:lnTo>
                    <a:cubicBezTo>
                      <a:pt x="773" y="16713"/>
                      <a:pt x="57" y="15622"/>
                      <a:pt x="0" y="14402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2" name="Freeform: Shape 701">
                <a:extLst>
                  <a:ext uri="{FF2B5EF4-FFF2-40B4-BE49-F238E27FC236}">
                    <a16:creationId xmlns:a16="http://schemas.microsoft.com/office/drawing/2014/main" id="{2544B4A7-DCD7-C575-AF8E-796AD189E182}"/>
                  </a:ext>
                </a:extLst>
              </p:cNvPr>
              <p:cNvSpPr/>
              <p:nvPr/>
            </p:nvSpPr>
            <p:spPr>
              <a:xfrm>
                <a:off x="6429981" y="5233554"/>
                <a:ext cx="133523" cy="76869"/>
              </a:xfrm>
              <a:custGeom>
                <a:avLst/>
                <a:gdLst>
                  <a:gd name="connsiteX0" fmla="*/ 71796 w 133523"/>
                  <a:gd name="connsiteY0" fmla="*/ 966 h 76869"/>
                  <a:gd name="connsiteX1" fmla="*/ 131681 w 133523"/>
                  <a:gd name="connsiteY1" fmla="*/ 35546 h 76869"/>
                  <a:gd name="connsiteX2" fmla="*/ 128345 w 133523"/>
                  <a:gd name="connsiteY2" fmla="*/ 44659 h 76869"/>
                  <a:gd name="connsiteX3" fmla="*/ 77573 w 133523"/>
                  <a:gd name="connsiteY3" fmla="*/ 73951 h 76869"/>
                  <a:gd name="connsiteX4" fmla="*/ 61788 w 133523"/>
                  <a:gd name="connsiteY4" fmla="*/ 75904 h 76869"/>
                  <a:gd name="connsiteX5" fmla="*/ 1822 w 133523"/>
                  <a:gd name="connsiteY5" fmla="*/ 41324 h 76869"/>
                  <a:gd name="connsiteX6" fmla="*/ 5158 w 133523"/>
                  <a:gd name="connsiteY6" fmla="*/ 32210 h 76869"/>
                  <a:gd name="connsiteX7" fmla="*/ 56011 w 133523"/>
                  <a:gd name="connsiteY7" fmla="*/ 2919 h 76869"/>
                  <a:gd name="connsiteX8" fmla="*/ 71796 w 133523"/>
                  <a:gd name="connsiteY8" fmla="*/ 966 h 7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523" h="76869">
                    <a:moveTo>
                      <a:pt x="71796" y="966"/>
                    </a:moveTo>
                    <a:lnTo>
                      <a:pt x="131681" y="35546"/>
                    </a:lnTo>
                    <a:cubicBezTo>
                      <a:pt x="135099" y="37499"/>
                      <a:pt x="133634" y="41568"/>
                      <a:pt x="128345" y="44659"/>
                    </a:cubicBezTo>
                    <a:lnTo>
                      <a:pt x="77573" y="73951"/>
                    </a:lnTo>
                    <a:cubicBezTo>
                      <a:pt x="72887" y="76970"/>
                      <a:pt x="67069" y="77694"/>
                      <a:pt x="61788" y="75904"/>
                    </a:cubicBezTo>
                    <a:lnTo>
                      <a:pt x="1822" y="41324"/>
                    </a:lnTo>
                    <a:cubicBezTo>
                      <a:pt x="-1596" y="39371"/>
                      <a:pt x="-50" y="35302"/>
                      <a:pt x="5158" y="32210"/>
                    </a:cubicBezTo>
                    <a:lnTo>
                      <a:pt x="56011" y="2919"/>
                    </a:lnTo>
                    <a:cubicBezTo>
                      <a:pt x="60698" y="-100"/>
                      <a:pt x="66516" y="-824"/>
                      <a:pt x="71796" y="96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3" name="Freeform: Shape 702">
                <a:extLst>
                  <a:ext uri="{FF2B5EF4-FFF2-40B4-BE49-F238E27FC236}">
                    <a16:creationId xmlns:a16="http://schemas.microsoft.com/office/drawing/2014/main" id="{1613BE23-2FC4-4A8F-4AB3-8B5C84DCC744}"/>
                  </a:ext>
                </a:extLst>
              </p:cNvPr>
              <p:cNvSpPr/>
              <p:nvPr/>
            </p:nvSpPr>
            <p:spPr>
              <a:xfrm>
                <a:off x="6475740" y="4887479"/>
                <a:ext cx="46071" cy="23760"/>
              </a:xfrm>
              <a:custGeom>
                <a:avLst/>
                <a:gdLst>
                  <a:gd name="connsiteX0" fmla="*/ 733 w 46071"/>
                  <a:gd name="connsiteY0" fmla="*/ 19381 h 23760"/>
                  <a:gd name="connsiteX1" fmla="*/ 1383 w 46071"/>
                  <a:gd name="connsiteY1" fmla="*/ 19381 h 23760"/>
                  <a:gd name="connsiteX2" fmla="*/ 32302 w 46071"/>
                  <a:gd name="connsiteY2" fmla="*/ 10187 h 23760"/>
                  <a:gd name="connsiteX3" fmla="*/ 21887 w 46071"/>
                  <a:gd name="connsiteY3" fmla="*/ 4166 h 23760"/>
                  <a:gd name="connsiteX4" fmla="*/ 21887 w 46071"/>
                  <a:gd name="connsiteY4" fmla="*/ 3596 h 23760"/>
                  <a:gd name="connsiteX5" fmla="*/ 22457 w 46071"/>
                  <a:gd name="connsiteY5" fmla="*/ 2946 h 23760"/>
                  <a:gd name="connsiteX6" fmla="*/ 27420 w 46071"/>
                  <a:gd name="connsiteY6" fmla="*/ 98 h 23760"/>
                  <a:gd name="connsiteX7" fmla="*/ 28559 w 46071"/>
                  <a:gd name="connsiteY7" fmla="*/ 98 h 23760"/>
                  <a:gd name="connsiteX8" fmla="*/ 29617 w 46071"/>
                  <a:gd name="connsiteY8" fmla="*/ 98 h 23760"/>
                  <a:gd name="connsiteX9" fmla="*/ 45890 w 46071"/>
                  <a:gd name="connsiteY9" fmla="*/ 9699 h 23760"/>
                  <a:gd name="connsiteX10" fmla="*/ 45890 w 46071"/>
                  <a:gd name="connsiteY10" fmla="*/ 10268 h 23760"/>
                  <a:gd name="connsiteX11" fmla="*/ 45321 w 46071"/>
                  <a:gd name="connsiteY11" fmla="*/ 10919 h 23760"/>
                  <a:gd name="connsiteX12" fmla="*/ 41008 w 46071"/>
                  <a:gd name="connsiteY12" fmla="*/ 13442 h 23760"/>
                  <a:gd name="connsiteX13" fmla="*/ 38079 w 46071"/>
                  <a:gd name="connsiteY13" fmla="*/ 14499 h 23760"/>
                  <a:gd name="connsiteX14" fmla="*/ 6998 w 46071"/>
                  <a:gd name="connsiteY14" fmla="*/ 23694 h 23760"/>
                  <a:gd name="connsiteX15" fmla="*/ 5858 w 46071"/>
                  <a:gd name="connsiteY15" fmla="*/ 23694 h 23760"/>
                  <a:gd name="connsiteX16" fmla="*/ 4882 w 46071"/>
                  <a:gd name="connsiteY16" fmla="*/ 23694 h 23760"/>
                  <a:gd name="connsiteX17" fmla="*/ 0 w 46071"/>
                  <a:gd name="connsiteY17" fmla="*/ 20846 h 23760"/>
                  <a:gd name="connsiteX18" fmla="*/ 0 w 46071"/>
                  <a:gd name="connsiteY18" fmla="*/ 20276 h 23760"/>
                  <a:gd name="connsiteX19" fmla="*/ 733 w 46071"/>
                  <a:gd name="connsiteY19" fmla="*/ 19381 h 2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6071" h="23760">
                    <a:moveTo>
                      <a:pt x="733" y="19381"/>
                    </a:moveTo>
                    <a:lnTo>
                      <a:pt x="1383" y="19381"/>
                    </a:lnTo>
                    <a:lnTo>
                      <a:pt x="32302" y="10187"/>
                    </a:lnTo>
                    <a:lnTo>
                      <a:pt x="21887" y="4166"/>
                    </a:lnTo>
                    <a:cubicBezTo>
                      <a:pt x="21733" y="4011"/>
                      <a:pt x="21733" y="3751"/>
                      <a:pt x="21887" y="3596"/>
                    </a:cubicBezTo>
                    <a:cubicBezTo>
                      <a:pt x="21977" y="3312"/>
                      <a:pt x="22180" y="3068"/>
                      <a:pt x="22457" y="2946"/>
                    </a:cubicBezTo>
                    <a:lnTo>
                      <a:pt x="27420" y="98"/>
                    </a:lnTo>
                    <a:cubicBezTo>
                      <a:pt x="27795" y="-24"/>
                      <a:pt x="28185" y="-24"/>
                      <a:pt x="28559" y="98"/>
                    </a:cubicBezTo>
                    <a:cubicBezTo>
                      <a:pt x="28901" y="-33"/>
                      <a:pt x="29276" y="-33"/>
                      <a:pt x="29617" y="98"/>
                    </a:cubicBezTo>
                    <a:lnTo>
                      <a:pt x="45890" y="9699"/>
                    </a:lnTo>
                    <a:cubicBezTo>
                      <a:pt x="45890" y="9699"/>
                      <a:pt x="46297" y="9699"/>
                      <a:pt x="45890" y="10268"/>
                    </a:cubicBezTo>
                    <a:cubicBezTo>
                      <a:pt x="45801" y="10553"/>
                      <a:pt x="45597" y="10797"/>
                      <a:pt x="45321" y="10919"/>
                    </a:cubicBezTo>
                    <a:lnTo>
                      <a:pt x="41008" y="13442"/>
                    </a:lnTo>
                    <a:cubicBezTo>
                      <a:pt x="40073" y="13889"/>
                      <a:pt x="39088" y="14247"/>
                      <a:pt x="38079" y="14499"/>
                    </a:cubicBezTo>
                    <a:lnTo>
                      <a:pt x="6998" y="23694"/>
                    </a:lnTo>
                    <a:lnTo>
                      <a:pt x="5858" y="23694"/>
                    </a:lnTo>
                    <a:cubicBezTo>
                      <a:pt x="5541" y="23783"/>
                      <a:pt x="5199" y="23783"/>
                      <a:pt x="4882" y="23694"/>
                    </a:cubicBezTo>
                    <a:lnTo>
                      <a:pt x="0" y="20846"/>
                    </a:lnTo>
                    <a:cubicBezTo>
                      <a:pt x="0" y="20846"/>
                      <a:pt x="0" y="20846"/>
                      <a:pt x="0" y="20276"/>
                    </a:cubicBezTo>
                    <a:cubicBezTo>
                      <a:pt x="0" y="19707"/>
                      <a:pt x="407" y="19544"/>
                      <a:pt x="733" y="19381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4" name="Freeform: Shape 703">
                <a:extLst>
                  <a:ext uri="{FF2B5EF4-FFF2-40B4-BE49-F238E27FC236}">
                    <a16:creationId xmlns:a16="http://schemas.microsoft.com/office/drawing/2014/main" id="{C7FE52A7-286B-C78E-4C85-281D65840BBC}"/>
                  </a:ext>
                </a:extLst>
              </p:cNvPr>
              <p:cNvSpPr/>
              <p:nvPr/>
            </p:nvSpPr>
            <p:spPr>
              <a:xfrm>
                <a:off x="6582899" y="4951114"/>
                <a:ext cx="41984" cy="24255"/>
              </a:xfrm>
              <a:custGeom>
                <a:avLst/>
                <a:gdLst>
                  <a:gd name="connsiteX0" fmla="*/ 17901 w 41984"/>
                  <a:gd name="connsiteY0" fmla="*/ 2531 h 24255"/>
                  <a:gd name="connsiteX1" fmla="*/ 28234 w 41984"/>
                  <a:gd name="connsiteY1" fmla="*/ 9 h 24255"/>
                  <a:gd name="connsiteX2" fmla="*/ 33441 w 41984"/>
                  <a:gd name="connsiteY2" fmla="*/ 578 h 24255"/>
                  <a:gd name="connsiteX3" fmla="*/ 37916 w 41984"/>
                  <a:gd name="connsiteY3" fmla="*/ 2287 h 24255"/>
                  <a:gd name="connsiteX4" fmla="*/ 40927 w 41984"/>
                  <a:gd name="connsiteY4" fmla="*/ 4891 h 24255"/>
                  <a:gd name="connsiteX5" fmla="*/ 41985 w 41984"/>
                  <a:gd name="connsiteY5" fmla="*/ 7901 h 24255"/>
                  <a:gd name="connsiteX6" fmla="*/ 40845 w 41984"/>
                  <a:gd name="connsiteY6" fmla="*/ 10993 h 24255"/>
                  <a:gd name="connsiteX7" fmla="*/ 37509 w 41984"/>
                  <a:gd name="connsiteY7" fmla="*/ 13841 h 24255"/>
                  <a:gd name="connsiteX8" fmla="*/ 33604 w 41984"/>
                  <a:gd name="connsiteY8" fmla="*/ 15549 h 24255"/>
                  <a:gd name="connsiteX9" fmla="*/ 29373 w 41984"/>
                  <a:gd name="connsiteY9" fmla="*/ 16363 h 24255"/>
                  <a:gd name="connsiteX10" fmla="*/ 28152 w 41984"/>
                  <a:gd name="connsiteY10" fmla="*/ 19130 h 24255"/>
                  <a:gd name="connsiteX11" fmla="*/ 24979 w 41984"/>
                  <a:gd name="connsiteY11" fmla="*/ 21652 h 24255"/>
                  <a:gd name="connsiteX12" fmla="*/ 20097 w 41984"/>
                  <a:gd name="connsiteY12" fmla="*/ 23605 h 24255"/>
                  <a:gd name="connsiteX13" fmla="*/ 14646 w 41984"/>
                  <a:gd name="connsiteY13" fmla="*/ 24255 h 24255"/>
                  <a:gd name="connsiteX14" fmla="*/ 9276 w 41984"/>
                  <a:gd name="connsiteY14" fmla="*/ 23523 h 24255"/>
                  <a:gd name="connsiteX15" fmla="*/ 4475 w 41984"/>
                  <a:gd name="connsiteY15" fmla="*/ 21652 h 24255"/>
                  <a:gd name="connsiteX16" fmla="*/ 1220 w 41984"/>
                  <a:gd name="connsiteY16" fmla="*/ 18886 h 24255"/>
                  <a:gd name="connsiteX17" fmla="*/ 0 w 41984"/>
                  <a:gd name="connsiteY17" fmla="*/ 15794 h 24255"/>
                  <a:gd name="connsiteX18" fmla="*/ 1058 w 41984"/>
                  <a:gd name="connsiteY18" fmla="*/ 12620 h 24255"/>
                  <a:gd name="connsiteX19" fmla="*/ 4394 w 41984"/>
                  <a:gd name="connsiteY19" fmla="*/ 9772 h 24255"/>
                  <a:gd name="connsiteX20" fmla="*/ 8787 w 41984"/>
                  <a:gd name="connsiteY20" fmla="*/ 7982 h 24255"/>
                  <a:gd name="connsiteX21" fmla="*/ 13507 w 41984"/>
                  <a:gd name="connsiteY21" fmla="*/ 7250 h 24255"/>
                  <a:gd name="connsiteX22" fmla="*/ 14971 w 41984"/>
                  <a:gd name="connsiteY22" fmla="*/ 4809 h 24255"/>
                  <a:gd name="connsiteX23" fmla="*/ 17901 w 41984"/>
                  <a:gd name="connsiteY23" fmla="*/ 2531 h 24255"/>
                  <a:gd name="connsiteX24" fmla="*/ 10740 w 41984"/>
                  <a:gd name="connsiteY24" fmla="*/ 13515 h 24255"/>
                  <a:gd name="connsiteX25" fmla="*/ 9438 w 41984"/>
                  <a:gd name="connsiteY25" fmla="*/ 15387 h 24255"/>
                  <a:gd name="connsiteX26" fmla="*/ 11473 w 41984"/>
                  <a:gd name="connsiteY26" fmla="*/ 17584 h 24255"/>
                  <a:gd name="connsiteX27" fmla="*/ 15297 w 41984"/>
                  <a:gd name="connsiteY27" fmla="*/ 18723 h 24255"/>
                  <a:gd name="connsiteX28" fmla="*/ 18470 w 41984"/>
                  <a:gd name="connsiteY28" fmla="*/ 17990 h 24255"/>
                  <a:gd name="connsiteX29" fmla="*/ 19772 w 41984"/>
                  <a:gd name="connsiteY29" fmla="*/ 16200 h 24255"/>
                  <a:gd name="connsiteX30" fmla="*/ 17738 w 41984"/>
                  <a:gd name="connsiteY30" fmla="*/ 13922 h 24255"/>
                  <a:gd name="connsiteX31" fmla="*/ 13995 w 41984"/>
                  <a:gd name="connsiteY31" fmla="*/ 12783 h 24255"/>
                  <a:gd name="connsiteX32" fmla="*/ 10740 w 41984"/>
                  <a:gd name="connsiteY32" fmla="*/ 13515 h 24255"/>
                  <a:gd name="connsiteX33" fmla="*/ 24491 w 41984"/>
                  <a:gd name="connsiteY33" fmla="*/ 6192 h 24255"/>
                  <a:gd name="connsiteX34" fmla="*/ 23108 w 41984"/>
                  <a:gd name="connsiteY34" fmla="*/ 8064 h 24255"/>
                  <a:gd name="connsiteX35" fmla="*/ 24654 w 41984"/>
                  <a:gd name="connsiteY35" fmla="*/ 10016 h 24255"/>
                  <a:gd name="connsiteX36" fmla="*/ 27990 w 41984"/>
                  <a:gd name="connsiteY36" fmla="*/ 10912 h 24255"/>
                  <a:gd name="connsiteX37" fmla="*/ 31163 w 41984"/>
                  <a:gd name="connsiteY37" fmla="*/ 10098 h 24255"/>
                  <a:gd name="connsiteX38" fmla="*/ 32546 w 41984"/>
                  <a:gd name="connsiteY38" fmla="*/ 8308 h 24255"/>
                  <a:gd name="connsiteX39" fmla="*/ 31000 w 41984"/>
                  <a:gd name="connsiteY39" fmla="*/ 6355 h 24255"/>
                  <a:gd name="connsiteX40" fmla="*/ 27583 w 41984"/>
                  <a:gd name="connsiteY40" fmla="*/ 5460 h 24255"/>
                  <a:gd name="connsiteX41" fmla="*/ 24654 w 41984"/>
                  <a:gd name="connsiteY41" fmla="*/ 6192 h 2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1984" h="24255">
                    <a:moveTo>
                      <a:pt x="17901" y="2531"/>
                    </a:moveTo>
                    <a:cubicBezTo>
                      <a:pt x="21058" y="773"/>
                      <a:pt x="24621" y="-97"/>
                      <a:pt x="28234" y="9"/>
                    </a:cubicBezTo>
                    <a:cubicBezTo>
                      <a:pt x="29983" y="-8"/>
                      <a:pt x="31733" y="188"/>
                      <a:pt x="33441" y="578"/>
                    </a:cubicBezTo>
                    <a:cubicBezTo>
                      <a:pt x="35004" y="936"/>
                      <a:pt x="36509" y="1514"/>
                      <a:pt x="37916" y="2287"/>
                    </a:cubicBezTo>
                    <a:cubicBezTo>
                      <a:pt x="39104" y="2913"/>
                      <a:pt x="40138" y="3800"/>
                      <a:pt x="40927" y="4891"/>
                    </a:cubicBezTo>
                    <a:cubicBezTo>
                      <a:pt x="41594" y="5753"/>
                      <a:pt x="41968" y="6811"/>
                      <a:pt x="41985" y="7901"/>
                    </a:cubicBezTo>
                    <a:cubicBezTo>
                      <a:pt x="41952" y="9024"/>
                      <a:pt x="41553" y="10114"/>
                      <a:pt x="40845" y="10993"/>
                    </a:cubicBezTo>
                    <a:cubicBezTo>
                      <a:pt x="39983" y="12205"/>
                      <a:pt x="38836" y="13182"/>
                      <a:pt x="37509" y="13841"/>
                    </a:cubicBezTo>
                    <a:cubicBezTo>
                      <a:pt x="36289" y="14573"/>
                      <a:pt x="34971" y="15151"/>
                      <a:pt x="33604" y="15549"/>
                    </a:cubicBezTo>
                    <a:cubicBezTo>
                      <a:pt x="32229" y="15981"/>
                      <a:pt x="30813" y="16257"/>
                      <a:pt x="29373" y="16363"/>
                    </a:cubicBezTo>
                    <a:cubicBezTo>
                      <a:pt x="29267" y="17388"/>
                      <a:pt x="28836" y="18357"/>
                      <a:pt x="28152" y="19130"/>
                    </a:cubicBezTo>
                    <a:cubicBezTo>
                      <a:pt x="27266" y="20171"/>
                      <a:pt x="26192" y="21025"/>
                      <a:pt x="24979" y="21652"/>
                    </a:cubicBezTo>
                    <a:cubicBezTo>
                      <a:pt x="23466" y="22563"/>
                      <a:pt x="21822" y="23222"/>
                      <a:pt x="20097" y="23605"/>
                    </a:cubicBezTo>
                    <a:cubicBezTo>
                      <a:pt x="18307" y="24020"/>
                      <a:pt x="16485" y="24239"/>
                      <a:pt x="14646" y="24255"/>
                    </a:cubicBezTo>
                    <a:cubicBezTo>
                      <a:pt x="12831" y="24223"/>
                      <a:pt x="11033" y="23979"/>
                      <a:pt x="9276" y="23523"/>
                    </a:cubicBezTo>
                    <a:cubicBezTo>
                      <a:pt x="7592" y="23133"/>
                      <a:pt x="5972" y="22506"/>
                      <a:pt x="4475" y="21652"/>
                    </a:cubicBezTo>
                    <a:cubicBezTo>
                      <a:pt x="3206" y="20968"/>
                      <a:pt x="2099" y="20024"/>
                      <a:pt x="1220" y="18886"/>
                    </a:cubicBezTo>
                    <a:cubicBezTo>
                      <a:pt x="472" y="18023"/>
                      <a:pt x="41" y="16933"/>
                      <a:pt x="0" y="15794"/>
                    </a:cubicBezTo>
                    <a:cubicBezTo>
                      <a:pt x="8" y="14654"/>
                      <a:pt x="382" y="13540"/>
                      <a:pt x="1058" y="12620"/>
                    </a:cubicBezTo>
                    <a:cubicBezTo>
                      <a:pt x="1969" y="11457"/>
                      <a:pt x="3100" y="10488"/>
                      <a:pt x="4394" y="9772"/>
                    </a:cubicBezTo>
                    <a:cubicBezTo>
                      <a:pt x="5769" y="8975"/>
                      <a:pt x="7250" y="8373"/>
                      <a:pt x="8787" y="7982"/>
                    </a:cubicBezTo>
                    <a:cubicBezTo>
                      <a:pt x="10333" y="7576"/>
                      <a:pt x="11912" y="7331"/>
                      <a:pt x="13507" y="7250"/>
                    </a:cubicBezTo>
                    <a:cubicBezTo>
                      <a:pt x="13873" y="6371"/>
                      <a:pt x="14369" y="5550"/>
                      <a:pt x="14971" y="4809"/>
                    </a:cubicBezTo>
                    <a:cubicBezTo>
                      <a:pt x="15826" y="3906"/>
                      <a:pt x="16818" y="3141"/>
                      <a:pt x="17901" y="2531"/>
                    </a:cubicBezTo>
                    <a:close/>
                    <a:moveTo>
                      <a:pt x="10740" y="13515"/>
                    </a:moveTo>
                    <a:cubicBezTo>
                      <a:pt x="9845" y="14085"/>
                      <a:pt x="9438" y="14654"/>
                      <a:pt x="9438" y="15387"/>
                    </a:cubicBezTo>
                    <a:cubicBezTo>
                      <a:pt x="9438" y="16119"/>
                      <a:pt x="10171" y="16851"/>
                      <a:pt x="11473" y="17584"/>
                    </a:cubicBezTo>
                    <a:cubicBezTo>
                      <a:pt x="12612" y="18332"/>
                      <a:pt x="13938" y="18731"/>
                      <a:pt x="15297" y="18723"/>
                    </a:cubicBezTo>
                    <a:cubicBezTo>
                      <a:pt x="16403" y="18828"/>
                      <a:pt x="17518" y="18576"/>
                      <a:pt x="18470" y="17990"/>
                    </a:cubicBezTo>
                    <a:cubicBezTo>
                      <a:pt x="19210" y="17689"/>
                      <a:pt x="19707" y="16998"/>
                      <a:pt x="19772" y="16200"/>
                    </a:cubicBezTo>
                    <a:cubicBezTo>
                      <a:pt x="19772" y="15468"/>
                      <a:pt x="19040" y="14736"/>
                      <a:pt x="17738" y="13922"/>
                    </a:cubicBezTo>
                    <a:cubicBezTo>
                      <a:pt x="16607" y="13222"/>
                      <a:pt x="15321" y="12832"/>
                      <a:pt x="13995" y="12783"/>
                    </a:cubicBezTo>
                    <a:cubicBezTo>
                      <a:pt x="12864" y="12751"/>
                      <a:pt x="11749" y="13003"/>
                      <a:pt x="10740" y="13515"/>
                    </a:cubicBezTo>
                    <a:close/>
                    <a:moveTo>
                      <a:pt x="24491" y="6192"/>
                    </a:moveTo>
                    <a:cubicBezTo>
                      <a:pt x="23596" y="6762"/>
                      <a:pt x="23108" y="7331"/>
                      <a:pt x="23108" y="8064"/>
                    </a:cubicBezTo>
                    <a:cubicBezTo>
                      <a:pt x="23108" y="8796"/>
                      <a:pt x="23596" y="9366"/>
                      <a:pt x="24654" y="10016"/>
                    </a:cubicBezTo>
                    <a:cubicBezTo>
                      <a:pt x="25671" y="10586"/>
                      <a:pt x="26818" y="10895"/>
                      <a:pt x="27990" y="10912"/>
                    </a:cubicBezTo>
                    <a:cubicBezTo>
                      <a:pt x="29096" y="10912"/>
                      <a:pt x="30187" y="10635"/>
                      <a:pt x="31163" y="10098"/>
                    </a:cubicBezTo>
                    <a:cubicBezTo>
                      <a:pt x="31920" y="9805"/>
                      <a:pt x="32449" y="9113"/>
                      <a:pt x="32546" y="8308"/>
                    </a:cubicBezTo>
                    <a:cubicBezTo>
                      <a:pt x="32546" y="7576"/>
                      <a:pt x="31977" y="6925"/>
                      <a:pt x="31000" y="6355"/>
                    </a:cubicBezTo>
                    <a:cubicBezTo>
                      <a:pt x="29967" y="5737"/>
                      <a:pt x="28787" y="5427"/>
                      <a:pt x="27583" y="5460"/>
                    </a:cubicBezTo>
                    <a:cubicBezTo>
                      <a:pt x="26566" y="5468"/>
                      <a:pt x="25557" y="5720"/>
                      <a:pt x="24654" y="6192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5" name="Freeform: Shape 704">
                <a:extLst>
                  <a:ext uri="{FF2B5EF4-FFF2-40B4-BE49-F238E27FC236}">
                    <a16:creationId xmlns:a16="http://schemas.microsoft.com/office/drawing/2014/main" id="{DD7E2637-3A43-2C75-A705-7710304BA884}"/>
                  </a:ext>
                </a:extLst>
              </p:cNvPr>
              <p:cNvSpPr/>
              <p:nvPr/>
            </p:nvSpPr>
            <p:spPr>
              <a:xfrm>
                <a:off x="6689000" y="5012961"/>
                <a:ext cx="42561" cy="21572"/>
              </a:xfrm>
              <a:custGeom>
                <a:avLst/>
                <a:gdLst>
                  <a:gd name="connsiteX0" fmla="*/ 16761 w 42561"/>
                  <a:gd name="connsiteY0" fmla="*/ 3173 h 21572"/>
                  <a:gd name="connsiteX1" fmla="*/ 22457 w 42561"/>
                  <a:gd name="connsiteY1" fmla="*/ 813 h 21572"/>
                  <a:gd name="connsiteX2" fmla="*/ 28397 w 42561"/>
                  <a:gd name="connsiteY2" fmla="*/ 0 h 21572"/>
                  <a:gd name="connsiteX3" fmla="*/ 33929 w 42561"/>
                  <a:gd name="connsiteY3" fmla="*/ 651 h 21572"/>
                  <a:gd name="connsiteX4" fmla="*/ 38567 w 42561"/>
                  <a:gd name="connsiteY4" fmla="*/ 2359 h 21572"/>
                  <a:gd name="connsiteX5" fmla="*/ 41578 w 42561"/>
                  <a:gd name="connsiteY5" fmla="*/ 4963 h 21572"/>
                  <a:gd name="connsiteX6" fmla="*/ 42554 w 42561"/>
                  <a:gd name="connsiteY6" fmla="*/ 8218 h 21572"/>
                  <a:gd name="connsiteX7" fmla="*/ 41171 w 42561"/>
                  <a:gd name="connsiteY7" fmla="*/ 11635 h 21572"/>
                  <a:gd name="connsiteX8" fmla="*/ 37184 w 42561"/>
                  <a:gd name="connsiteY8" fmla="*/ 14890 h 21572"/>
                  <a:gd name="connsiteX9" fmla="*/ 34499 w 42561"/>
                  <a:gd name="connsiteY9" fmla="*/ 16192 h 21572"/>
                  <a:gd name="connsiteX10" fmla="*/ 31733 w 42561"/>
                  <a:gd name="connsiteY10" fmla="*/ 17087 h 21572"/>
                  <a:gd name="connsiteX11" fmla="*/ 29047 w 42561"/>
                  <a:gd name="connsiteY11" fmla="*/ 17738 h 21572"/>
                  <a:gd name="connsiteX12" fmla="*/ 26362 w 42561"/>
                  <a:gd name="connsiteY12" fmla="*/ 18226 h 21572"/>
                  <a:gd name="connsiteX13" fmla="*/ 7567 w 42561"/>
                  <a:gd name="connsiteY13" fmla="*/ 21480 h 21572"/>
                  <a:gd name="connsiteX14" fmla="*/ 6591 w 42561"/>
                  <a:gd name="connsiteY14" fmla="*/ 21480 h 21572"/>
                  <a:gd name="connsiteX15" fmla="*/ 5533 w 42561"/>
                  <a:gd name="connsiteY15" fmla="*/ 21480 h 21572"/>
                  <a:gd name="connsiteX16" fmla="*/ 0 w 42561"/>
                  <a:gd name="connsiteY16" fmla="*/ 18226 h 21572"/>
                  <a:gd name="connsiteX17" fmla="*/ 0 w 42561"/>
                  <a:gd name="connsiteY17" fmla="*/ 18226 h 21572"/>
                  <a:gd name="connsiteX18" fmla="*/ 569 w 42561"/>
                  <a:gd name="connsiteY18" fmla="*/ 17656 h 21572"/>
                  <a:gd name="connsiteX19" fmla="*/ 976 w 42561"/>
                  <a:gd name="connsiteY19" fmla="*/ 17656 h 21572"/>
                  <a:gd name="connsiteX20" fmla="*/ 976 w 42561"/>
                  <a:gd name="connsiteY20" fmla="*/ 17656 h 21572"/>
                  <a:gd name="connsiteX21" fmla="*/ 13832 w 42561"/>
                  <a:gd name="connsiteY21" fmla="*/ 15378 h 21572"/>
                  <a:gd name="connsiteX22" fmla="*/ 11798 w 42561"/>
                  <a:gd name="connsiteY22" fmla="*/ 12856 h 21572"/>
                  <a:gd name="connsiteX23" fmla="*/ 11798 w 42561"/>
                  <a:gd name="connsiteY23" fmla="*/ 9845 h 21572"/>
                  <a:gd name="connsiteX24" fmla="*/ 13344 w 42561"/>
                  <a:gd name="connsiteY24" fmla="*/ 6835 h 21572"/>
                  <a:gd name="connsiteX25" fmla="*/ 16761 w 42561"/>
                  <a:gd name="connsiteY25" fmla="*/ 3173 h 21572"/>
                  <a:gd name="connsiteX26" fmla="*/ 30756 w 42561"/>
                  <a:gd name="connsiteY26" fmla="*/ 11310 h 21572"/>
                  <a:gd name="connsiteX27" fmla="*/ 32139 w 42561"/>
                  <a:gd name="connsiteY27" fmla="*/ 10089 h 21572"/>
                  <a:gd name="connsiteX28" fmla="*/ 32139 w 42561"/>
                  <a:gd name="connsiteY28" fmla="*/ 7730 h 21572"/>
                  <a:gd name="connsiteX29" fmla="*/ 31000 w 42561"/>
                  <a:gd name="connsiteY29" fmla="*/ 6753 h 21572"/>
                  <a:gd name="connsiteX30" fmla="*/ 29291 w 42561"/>
                  <a:gd name="connsiteY30" fmla="*/ 6102 h 21572"/>
                  <a:gd name="connsiteX31" fmla="*/ 27257 w 42561"/>
                  <a:gd name="connsiteY31" fmla="*/ 6102 h 21572"/>
                  <a:gd name="connsiteX32" fmla="*/ 25142 w 42561"/>
                  <a:gd name="connsiteY32" fmla="*/ 6102 h 21572"/>
                  <a:gd name="connsiteX33" fmla="*/ 23108 w 42561"/>
                  <a:gd name="connsiteY33" fmla="*/ 6916 h 21572"/>
                  <a:gd name="connsiteX34" fmla="*/ 21724 w 42561"/>
                  <a:gd name="connsiteY34" fmla="*/ 8137 h 21572"/>
                  <a:gd name="connsiteX35" fmla="*/ 21318 w 42561"/>
                  <a:gd name="connsiteY35" fmla="*/ 9357 h 21572"/>
                  <a:gd name="connsiteX36" fmla="*/ 21318 w 42561"/>
                  <a:gd name="connsiteY36" fmla="*/ 10496 h 21572"/>
                  <a:gd name="connsiteX37" fmla="*/ 22457 w 42561"/>
                  <a:gd name="connsiteY37" fmla="*/ 11473 h 21572"/>
                  <a:gd name="connsiteX38" fmla="*/ 24166 w 42561"/>
                  <a:gd name="connsiteY38" fmla="*/ 12123 h 21572"/>
                  <a:gd name="connsiteX39" fmla="*/ 26200 w 42561"/>
                  <a:gd name="connsiteY39" fmla="*/ 12123 h 21572"/>
                  <a:gd name="connsiteX40" fmla="*/ 28315 w 42561"/>
                  <a:gd name="connsiteY40" fmla="*/ 12123 h 21572"/>
                  <a:gd name="connsiteX41" fmla="*/ 30756 w 42561"/>
                  <a:gd name="connsiteY41" fmla="*/ 11228 h 21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2561" h="21572">
                    <a:moveTo>
                      <a:pt x="16761" y="3173"/>
                    </a:moveTo>
                    <a:cubicBezTo>
                      <a:pt x="18535" y="2115"/>
                      <a:pt x="20455" y="1326"/>
                      <a:pt x="22457" y="813"/>
                    </a:cubicBezTo>
                    <a:cubicBezTo>
                      <a:pt x="24402" y="350"/>
                      <a:pt x="26395" y="73"/>
                      <a:pt x="28397" y="0"/>
                    </a:cubicBezTo>
                    <a:cubicBezTo>
                      <a:pt x="30260" y="8"/>
                      <a:pt x="32115" y="220"/>
                      <a:pt x="33929" y="651"/>
                    </a:cubicBezTo>
                    <a:cubicBezTo>
                      <a:pt x="35549" y="992"/>
                      <a:pt x="37111" y="1570"/>
                      <a:pt x="38567" y="2359"/>
                    </a:cubicBezTo>
                    <a:cubicBezTo>
                      <a:pt x="39747" y="3002"/>
                      <a:pt x="40772" y="3889"/>
                      <a:pt x="41578" y="4963"/>
                    </a:cubicBezTo>
                    <a:cubicBezTo>
                      <a:pt x="42277" y="5899"/>
                      <a:pt x="42619" y="7054"/>
                      <a:pt x="42554" y="8218"/>
                    </a:cubicBezTo>
                    <a:cubicBezTo>
                      <a:pt x="42489" y="9479"/>
                      <a:pt x="42001" y="10683"/>
                      <a:pt x="41171" y="11635"/>
                    </a:cubicBezTo>
                    <a:cubicBezTo>
                      <a:pt x="40097" y="13002"/>
                      <a:pt x="38738" y="14109"/>
                      <a:pt x="37184" y="14890"/>
                    </a:cubicBezTo>
                    <a:cubicBezTo>
                      <a:pt x="36338" y="15419"/>
                      <a:pt x="35443" y="15858"/>
                      <a:pt x="34499" y="16192"/>
                    </a:cubicBezTo>
                    <a:cubicBezTo>
                      <a:pt x="33604" y="16566"/>
                      <a:pt x="32676" y="16859"/>
                      <a:pt x="31733" y="17087"/>
                    </a:cubicBezTo>
                    <a:lnTo>
                      <a:pt x="29047" y="17738"/>
                    </a:lnTo>
                    <a:lnTo>
                      <a:pt x="26362" y="18226"/>
                    </a:lnTo>
                    <a:lnTo>
                      <a:pt x="7567" y="21480"/>
                    </a:lnTo>
                    <a:lnTo>
                      <a:pt x="6591" y="21480"/>
                    </a:lnTo>
                    <a:cubicBezTo>
                      <a:pt x="6249" y="21603"/>
                      <a:pt x="5874" y="21603"/>
                      <a:pt x="5533" y="21480"/>
                    </a:cubicBezTo>
                    <a:lnTo>
                      <a:pt x="0" y="18226"/>
                    </a:lnTo>
                    <a:cubicBezTo>
                      <a:pt x="0" y="18226"/>
                      <a:pt x="0" y="18226"/>
                      <a:pt x="0" y="18226"/>
                    </a:cubicBezTo>
                    <a:cubicBezTo>
                      <a:pt x="98" y="17965"/>
                      <a:pt x="309" y="17754"/>
                      <a:pt x="569" y="17656"/>
                    </a:cubicBezTo>
                    <a:lnTo>
                      <a:pt x="976" y="17656"/>
                    </a:lnTo>
                    <a:lnTo>
                      <a:pt x="976" y="17656"/>
                    </a:lnTo>
                    <a:lnTo>
                      <a:pt x="13832" y="15378"/>
                    </a:lnTo>
                    <a:cubicBezTo>
                      <a:pt x="12978" y="14703"/>
                      <a:pt x="12278" y="13840"/>
                      <a:pt x="11798" y="12856"/>
                    </a:cubicBezTo>
                    <a:cubicBezTo>
                      <a:pt x="11473" y="11879"/>
                      <a:pt x="11473" y="10822"/>
                      <a:pt x="11798" y="9845"/>
                    </a:cubicBezTo>
                    <a:cubicBezTo>
                      <a:pt x="12009" y="8714"/>
                      <a:pt x="12547" y="7665"/>
                      <a:pt x="13344" y="6835"/>
                    </a:cubicBezTo>
                    <a:cubicBezTo>
                      <a:pt x="14198" y="5378"/>
                      <a:pt x="15370" y="4125"/>
                      <a:pt x="16761" y="3173"/>
                    </a:cubicBezTo>
                    <a:close/>
                    <a:moveTo>
                      <a:pt x="30756" y="11310"/>
                    </a:moveTo>
                    <a:cubicBezTo>
                      <a:pt x="31301" y="11009"/>
                      <a:pt x="31773" y="10594"/>
                      <a:pt x="32139" y="10089"/>
                    </a:cubicBezTo>
                    <a:cubicBezTo>
                      <a:pt x="32733" y="9414"/>
                      <a:pt x="32733" y="8405"/>
                      <a:pt x="32139" y="7730"/>
                    </a:cubicBezTo>
                    <a:cubicBezTo>
                      <a:pt x="31879" y="7282"/>
                      <a:pt x="31480" y="6940"/>
                      <a:pt x="31000" y="6753"/>
                    </a:cubicBezTo>
                    <a:cubicBezTo>
                      <a:pt x="30480" y="6428"/>
                      <a:pt x="29902" y="6208"/>
                      <a:pt x="29291" y="6102"/>
                    </a:cubicBezTo>
                    <a:cubicBezTo>
                      <a:pt x="28616" y="6021"/>
                      <a:pt x="27933" y="6021"/>
                      <a:pt x="27257" y="6102"/>
                    </a:cubicBezTo>
                    <a:lnTo>
                      <a:pt x="25142" y="6102"/>
                    </a:lnTo>
                    <a:lnTo>
                      <a:pt x="23108" y="6916"/>
                    </a:lnTo>
                    <a:cubicBezTo>
                      <a:pt x="22579" y="7233"/>
                      <a:pt x="22107" y="7648"/>
                      <a:pt x="21724" y="8137"/>
                    </a:cubicBezTo>
                    <a:cubicBezTo>
                      <a:pt x="21480" y="8503"/>
                      <a:pt x="21342" y="8917"/>
                      <a:pt x="21318" y="9357"/>
                    </a:cubicBezTo>
                    <a:cubicBezTo>
                      <a:pt x="21196" y="9731"/>
                      <a:pt x="21196" y="10122"/>
                      <a:pt x="21318" y="10496"/>
                    </a:cubicBezTo>
                    <a:cubicBezTo>
                      <a:pt x="21594" y="10919"/>
                      <a:pt x="21993" y="11261"/>
                      <a:pt x="22457" y="11473"/>
                    </a:cubicBezTo>
                    <a:cubicBezTo>
                      <a:pt x="22986" y="11782"/>
                      <a:pt x="23563" y="12009"/>
                      <a:pt x="24166" y="12123"/>
                    </a:cubicBezTo>
                    <a:cubicBezTo>
                      <a:pt x="24841" y="12205"/>
                      <a:pt x="25524" y="12205"/>
                      <a:pt x="26200" y="12123"/>
                    </a:cubicBezTo>
                    <a:cubicBezTo>
                      <a:pt x="26899" y="12245"/>
                      <a:pt x="27615" y="12245"/>
                      <a:pt x="28315" y="12123"/>
                    </a:cubicBezTo>
                    <a:cubicBezTo>
                      <a:pt x="29170" y="11953"/>
                      <a:pt x="29991" y="11651"/>
                      <a:pt x="30756" y="11228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6" name="Freeform: Shape 705">
                <a:extLst>
                  <a:ext uri="{FF2B5EF4-FFF2-40B4-BE49-F238E27FC236}">
                    <a16:creationId xmlns:a16="http://schemas.microsoft.com/office/drawing/2014/main" id="{5A75DBD7-5B7B-C72C-62E1-56F0E9B22929}"/>
                  </a:ext>
                </a:extLst>
              </p:cNvPr>
              <p:cNvSpPr/>
              <p:nvPr/>
            </p:nvSpPr>
            <p:spPr>
              <a:xfrm>
                <a:off x="6369768" y="4954009"/>
                <a:ext cx="43402" cy="21590"/>
              </a:xfrm>
              <a:custGeom>
                <a:avLst/>
                <a:gdLst>
                  <a:gd name="connsiteX0" fmla="*/ 5730 w 43402"/>
                  <a:gd name="connsiteY0" fmla="*/ 19489 h 21590"/>
                  <a:gd name="connsiteX1" fmla="*/ 5730 w 43402"/>
                  <a:gd name="connsiteY1" fmla="*/ 18920 h 21590"/>
                  <a:gd name="connsiteX2" fmla="*/ 6300 w 43402"/>
                  <a:gd name="connsiteY2" fmla="*/ 18269 h 21590"/>
                  <a:gd name="connsiteX3" fmla="*/ 11019 w 43402"/>
                  <a:gd name="connsiteY3" fmla="*/ 15502 h 21590"/>
                  <a:gd name="connsiteX4" fmla="*/ 116 w 43402"/>
                  <a:gd name="connsiteY4" fmla="*/ 9156 h 21590"/>
                  <a:gd name="connsiteX5" fmla="*/ 116 w 43402"/>
                  <a:gd name="connsiteY5" fmla="*/ 8586 h 21590"/>
                  <a:gd name="connsiteX6" fmla="*/ 685 w 43402"/>
                  <a:gd name="connsiteY6" fmla="*/ 7935 h 21590"/>
                  <a:gd name="connsiteX7" fmla="*/ 5649 w 43402"/>
                  <a:gd name="connsiteY7" fmla="*/ 5087 h 21590"/>
                  <a:gd name="connsiteX8" fmla="*/ 8090 w 43402"/>
                  <a:gd name="connsiteY8" fmla="*/ 4192 h 21590"/>
                  <a:gd name="connsiteX9" fmla="*/ 35998 w 43402"/>
                  <a:gd name="connsiteY9" fmla="*/ 43 h 21590"/>
                  <a:gd name="connsiteX10" fmla="*/ 37300 w 43402"/>
                  <a:gd name="connsiteY10" fmla="*/ 43 h 21590"/>
                  <a:gd name="connsiteX11" fmla="*/ 38195 w 43402"/>
                  <a:gd name="connsiteY11" fmla="*/ 43 h 21590"/>
                  <a:gd name="connsiteX12" fmla="*/ 43402 w 43402"/>
                  <a:gd name="connsiteY12" fmla="*/ 3053 h 21590"/>
                  <a:gd name="connsiteX13" fmla="*/ 43402 w 43402"/>
                  <a:gd name="connsiteY13" fmla="*/ 3623 h 21590"/>
                  <a:gd name="connsiteX14" fmla="*/ 42752 w 43402"/>
                  <a:gd name="connsiteY14" fmla="*/ 4355 h 21590"/>
                  <a:gd name="connsiteX15" fmla="*/ 24932 w 43402"/>
                  <a:gd name="connsiteY15" fmla="*/ 14607 h 21590"/>
                  <a:gd name="connsiteX16" fmla="*/ 27943 w 43402"/>
                  <a:gd name="connsiteY16" fmla="*/ 16316 h 21590"/>
                  <a:gd name="connsiteX17" fmla="*/ 27943 w 43402"/>
                  <a:gd name="connsiteY17" fmla="*/ 16967 h 21590"/>
                  <a:gd name="connsiteX18" fmla="*/ 27374 w 43402"/>
                  <a:gd name="connsiteY18" fmla="*/ 17618 h 21590"/>
                  <a:gd name="connsiteX19" fmla="*/ 22410 w 43402"/>
                  <a:gd name="connsiteY19" fmla="*/ 20466 h 21590"/>
                  <a:gd name="connsiteX20" fmla="*/ 21271 w 43402"/>
                  <a:gd name="connsiteY20" fmla="*/ 20466 h 21590"/>
                  <a:gd name="connsiteX21" fmla="*/ 20295 w 43402"/>
                  <a:gd name="connsiteY21" fmla="*/ 20466 h 21590"/>
                  <a:gd name="connsiteX22" fmla="*/ 17284 w 43402"/>
                  <a:gd name="connsiteY22" fmla="*/ 18757 h 21590"/>
                  <a:gd name="connsiteX23" fmla="*/ 12484 w 43402"/>
                  <a:gd name="connsiteY23" fmla="*/ 21523 h 21590"/>
                  <a:gd name="connsiteX24" fmla="*/ 11345 w 43402"/>
                  <a:gd name="connsiteY24" fmla="*/ 21523 h 21590"/>
                  <a:gd name="connsiteX25" fmla="*/ 10287 w 43402"/>
                  <a:gd name="connsiteY25" fmla="*/ 21523 h 21590"/>
                  <a:gd name="connsiteX26" fmla="*/ 18423 w 43402"/>
                  <a:gd name="connsiteY26" fmla="*/ 11353 h 21590"/>
                  <a:gd name="connsiteX27" fmla="*/ 26560 w 43402"/>
                  <a:gd name="connsiteY27" fmla="*/ 6389 h 21590"/>
                  <a:gd name="connsiteX28" fmla="*/ 12890 w 43402"/>
                  <a:gd name="connsiteY28" fmla="*/ 8423 h 21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3402" h="21590">
                    <a:moveTo>
                      <a:pt x="5730" y="19489"/>
                    </a:moveTo>
                    <a:cubicBezTo>
                      <a:pt x="5576" y="19334"/>
                      <a:pt x="5576" y="19074"/>
                      <a:pt x="5730" y="18920"/>
                    </a:cubicBezTo>
                    <a:cubicBezTo>
                      <a:pt x="5730" y="18920"/>
                      <a:pt x="5730" y="18431"/>
                      <a:pt x="6300" y="18269"/>
                    </a:cubicBezTo>
                    <a:lnTo>
                      <a:pt x="11019" y="15502"/>
                    </a:lnTo>
                    <a:lnTo>
                      <a:pt x="116" y="9156"/>
                    </a:lnTo>
                    <a:cubicBezTo>
                      <a:pt x="-39" y="9001"/>
                      <a:pt x="-39" y="8741"/>
                      <a:pt x="116" y="8586"/>
                    </a:cubicBezTo>
                    <a:cubicBezTo>
                      <a:pt x="205" y="8301"/>
                      <a:pt x="409" y="8057"/>
                      <a:pt x="685" y="7935"/>
                    </a:cubicBezTo>
                    <a:lnTo>
                      <a:pt x="5649" y="5087"/>
                    </a:lnTo>
                    <a:cubicBezTo>
                      <a:pt x="6389" y="4615"/>
                      <a:pt x="7219" y="4306"/>
                      <a:pt x="8090" y="4192"/>
                    </a:cubicBezTo>
                    <a:lnTo>
                      <a:pt x="35998" y="43"/>
                    </a:lnTo>
                    <a:lnTo>
                      <a:pt x="37300" y="43"/>
                    </a:lnTo>
                    <a:cubicBezTo>
                      <a:pt x="37593" y="-14"/>
                      <a:pt x="37902" y="-14"/>
                      <a:pt x="38195" y="43"/>
                    </a:cubicBezTo>
                    <a:lnTo>
                      <a:pt x="43402" y="3053"/>
                    </a:lnTo>
                    <a:cubicBezTo>
                      <a:pt x="43402" y="3053"/>
                      <a:pt x="43402" y="3053"/>
                      <a:pt x="43402" y="3623"/>
                    </a:cubicBezTo>
                    <a:cubicBezTo>
                      <a:pt x="43289" y="3940"/>
                      <a:pt x="43053" y="4209"/>
                      <a:pt x="42752" y="4355"/>
                    </a:cubicBezTo>
                    <a:lnTo>
                      <a:pt x="24932" y="14607"/>
                    </a:lnTo>
                    <a:lnTo>
                      <a:pt x="27943" y="16316"/>
                    </a:lnTo>
                    <a:cubicBezTo>
                      <a:pt x="28081" y="16511"/>
                      <a:pt x="28081" y="16771"/>
                      <a:pt x="27943" y="16967"/>
                    </a:cubicBezTo>
                    <a:cubicBezTo>
                      <a:pt x="27943" y="16967"/>
                      <a:pt x="27943" y="17455"/>
                      <a:pt x="27374" y="17618"/>
                    </a:cubicBezTo>
                    <a:lnTo>
                      <a:pt x="22410" y="20466"/>
                    </a:lnTo>
                    <a:cubicBezTo>
                      <a:pt x="22036" y="20555"/>
                      <a:pt x="21645" y="20555"/>
                      <a:pt x="21271" y="20466"/>
                    </a:cubicBezTo>
                    <a:cubicBezTo>
                      <a:pt x="20962" y="20596"/>
                      <a:pt x="20604" y="20596"/>
                      <a:pt x="20295" y="20466"/>
                    </a:cubicBezTo>
                    <a:lnTo>
                      <a:pt x="17284" y="18757"/>
                    </a:lnTo>
                    <a:lnTo>
                      <a:pt x="12484" y="21523"/>
                    </a:lnTo>
                    <a:lnTo>
                      <a:pt x="11345" y="21523"/>
                    </a:lnTo>
                    <a:cubicBezTo>
                      <a:pt x="10995" y="21613"/>
                      <a:pt x="10637" y="21613"/>
                      <a:pt x="10287" y="21523"/>
                    </a:cubicBezTo>
                    <a:close/>
                    <a:moveTo>
                      <a:pt x="18423" y="11353"/>
                    </a:moveTo>
                    <a:lnTo>
                      <a:pt x="26560" y="6389"/>
                    </a:lnTo>
                    <a:lnTo>
                      <a:pt x="12890" y="8423"/>
                    </a:ln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7" name="Freeform: Shape 706">
                <a:extLst>
                  <a:ext uri="{FF2B5EF4-FFF2-40B4-BE49-F238E27FC236}">
                    <a16:creationId xmlns:a16="http://schemas.microsoft.com/office/drawing/2014/main" id="{CAC6D412-12A2-8AB2-68FB-06046A900895}"/>
                  </a:ext>
                </a:extLst>
              </p:cNvPr>
              <p:cNvSpPr/>
              <p:nvPr/>
            </p:nvSpPr>
            <p:spPr>
              <a:xfrm>
                <a:off x="6476385" y="5011980"/>
                <a:ext cx="45593" cy="25554"/>
              </a:xfrm>
              <a:custGeom>
                <a:avLst/>
                <a:gdLst>
                  <a:gd name="connsiteX0" fmla="*/ 10583 w 45593"/>
                  <a:gd name="connsiteY0" fmla="*/ 14487 h 25554"/>
                  <a:gd name="connsiteX1" fmla="*/ 10583 w 45593"/>
                  <a:gd name="connsiteY1" fmla="*/ 15301 h 25554"/>
                  <a:gd name="connsiteX2" fmla="*/ 10583 w 45593"/>
                  <a:gd name="connsiteY2" fmla="*/ 16196 h 25554"/>
                  <a:gd name="connsiteX3" fmla="*/ 10583 w 45593"/>
                  <a:gd name="connsiteY3" fmla="*/ 17172 h 25554"/>
                  <a:gd name="connsiteX4" fmla="*/ 11723 w 45593"/>
                  <a:gd name="connsiteY4" fmla="*/ 18149 h 25554"/>
                  <a:gd name="connsiteX5" fmla="*/ 13350 w 45593"/>
                  <a:gd name="connsiteY5" fmla="*/ 18800 h 25554"/>
                  <a:gd name="connsiteX6" fmla="*/ 15303 w 45593"/>
                  <a:gd name="connsiteY6" fmla="*/ 18800 h 25554"/>
                  <a:gd name="connsiteX7" fmla="*/ 17418 w 45593"/>
                  <a:gd name="connsiteY7" fmla="*/ 18800 h 25554"/>
                  <a:gd name="connsiteX8" fmla="*/ 19452 w 45593"/>
                  <a:gd name="connsiteY8" fmla="*/ 17986 h 25554"/>
                  <a:gd name="connsiteX9" fmla="*/ 21161 w 45593"/>
                  <a:gd name="connsiteY9" fmla="*/ 15952 h 25554"/>
                  <a:gd name="connsiteX10" fmla="*/ 19615 w 45593"/>
                  <a:gd name="connsiteY10" fmla="*/ 13918 h 25554"/>
                  <a:gd name="connsiteX11" fmla="*/ 18476 w 45593"/>
                  <a:gd name="connsiteY11" fmla="*/ 13430 h 25554"/>
                  <a:gd name="connsiteX12" fmla="*/ 17256 w 45593"/>
                  <a:gd name="connsiteY12" fmla="*/ 13430 h 25554"/>
                  <a:gd name="connsiteX13" fmla="*/ 16198 w 45593"/>
                  <a:gd name="connsiteY13" fmla="*/ 13430 h 25554"/>
                  <a:gd name="connsiteX14" fmla="*/ 15465 w 45593"/>
                  <a:gd name="connsiteY14" fmla="*/ 13430 h 25554"/>
                  <a:gd name="connsiteX15" fmla="*/ 10095 w 45593"/>
                  <a:gd name="connsiteY15" fmla="*/ 10338 h 25554"/>
                  <a:gd name="connsiteX16" fmla="*/ 10095 w 45593"/>
                  <a:gd name="connsiteY16" fmla="*/ 9687 h 25554"/>
                  <a:gd name="connsiteX17" fmla="*/ 10746 w 45593"/>
                  <a:gd name="connsiteY17" fmla="*/ 9036 h 25554"/>
                  <a:gd name="connsiteX18" fmla="*/ 28321 w 45593"/>
                  <a:gd name="connsiteY18" fmla="*/ 85 h 25554"/>
                  <a:gd name="connsiteX19" fmla="*/ 29542 w 45593"/>
                  <a:gd name="connsiteY19" fmla="*/ 85 h 25554"/>
                  <a:gd name="connsiteX20" fmla="*/ 30518 w 45593"/>
                  <a:gd name="connsiteY20" fmla="*/ 85 h 25554"/>
                  <a:gd name="connsiteX21" fmla="*/ 45489 w 45593"/>
                  <a:gd name="connsiteY21" fmla="*/ 8710 h 25554"/>
                  <a:gd name="connsiteX22" fmla="*/ 45489 w 45593"/>
                  <a:gd name="connsiteY22" fmla="*/ 9361 h 25554"/>
                  <a:gd name="connsiteX23" fmla="*/ 44920 w 45593"/>
                  <a:gd name="connsiteY23" fmla="*/ 10012 h 25554"/>
                  <a:gd name="connsiteX24" fmla="*/ 39957 w 45593"/>
                  <a:gd name="connsiteY24" fmla="*/ 12860 h 25554"/>
                  <a:gd name="connsiteX25" fmla="*/ 38817 w 45593"/>
                  <a:gd name="connsiteY25" fmla="*/ 12860 h 25554"/>
                  <a:gd name="connsiteX26" fmla="*/ 37760 w 45593"/>
                  <a:gd name="connsiteY26" fmla="*/ 12860 h 25554"/>
                  <a:gd name="connsiteX27" fmla="*/ 27670 w 45593"/>
                  <a:gd name="connsiteY27" fmla="*/ 7002 h 25554"/>
                  <a:gd name="connsiteX28" fmla="*/ 23276 w 45593"/>
                  <a:gd name="connsiteY28" fmla="*/ 9280 h 25554"/>
                  <a:gd name="connsiteX29" fmla="*/ 25474 w 45593"/>
                  <a:gd name="connsiteY29" fmla="*/ 9687 h 25554"/>
                  <a:gd name="connsiteX30" fmla="*/ 27589 w 45593"/>
                  <a:gd name="connsiteY30" fmla="*/ 10500 h 25554"/>
                  <a:gd name="connsiteX31" fmla="*/ 30600 w 45593"/>
                  <a:gd name="connsiteY31" fmla="*/ 13104 h 25554"/>
                  <a:gd name="connsiteX32" fmla="*/ 31413 w 45593"/>
                  <a:gd name="connsiteY32" fmla="*/ 16033 h 25554"/>
                  <a:gd name="connsiteX33" fmla="*/ 29949 w 45593"/>
                  <a:gd name="connsiteY33" fmla="*/ 19206 h 25554"/>
                  <a:gd name="connsiteX34" fmla="*/ 25962 w 45593"/>
                  <a:gd name="connsiteY34" fmla="*/ 22298 h 25554"/>
                  <a:gd name="connsiteX35" fmla="*/ 20266 w 45593"/>
                  <a:gd name="connsiteY35" fmla="*/ 24739 h 25554"/>
                  <a:gd name="connsiteX36" fmla="*/ 14489 w 45593"/>
                  <a:gd name="connsiteY36" fmla="*/ 25553 h 25554"/>
                  <a:gd name="connsiteX37" fmla="*/ 9119 w 45593"/>
                  <a:gd name="connsiteY37" fmla="*/ 24983 h 25554"/>
                  <a:gd name="connsiteX38" fmla="*/ 4400 w 45593"/>
                  <a:gd name="connsiteY38" fmla="*/ 23112 h 25554"/>
                  <a:gd name="connsiteX39" fmla="*/ 982 w 45593"/>
                  <a:gd name="connsiteY39" fmla="*/ 20183 h 25554"/>
                  <a:gd name="connsiteX40" fmla="*/ 6 w 45593"/>
                  <a:gd name="connsiteY40" fmla="*/ 17091 h 25554"/>
                  <a:gd name="connsiteX41" fmla="*/ 1145 w 45593"/>
                  <a:gd name="connsiteY41" fmla="*/ 14162 h 25554"/>
                  <a:gd name="connsiteX42" fmla="*/ 4156 w 45593"/>
                  <a:gd name="connsiteY42" fmla="*/ 11558 h 25554"/>
                  <a:gd name="connsiteX43" fmla="*/ 5051 w 45593"/>
                  <a:gd name="connsiteY43" fmla="*/ 11558 h 25554"/>
                  <a:gd name="connsiteX44" fmla="*/ 5946 w 45593"/>
                  <a:gd name="connsiteY44" fmla="*/ 11558 h 25554"/>
                  <a:gd name="connsiteX45" fmla="*/ 10339 w 45593"/>
                  <a:gd name="connsiteY45" fmla="*/ 14162 h 25554"/>
                  <a:gd name="connsiteX46" fmla="*/ 10909 w 45593"/>
                  <a:gd name="connsiteY46" fmla="*/ 14813 h 25554"/>
                  <a:gd name="connsiteX47" fmla="*/ 10583 w 45593"/>
                  <a:gd name="connsiteY47" fmla="*/ 14487 h 25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5593" h="25554">
                    <a:moveTo>
                      <a:pt x="10583" y="14487"/>
                    </a:moveTo>
                    <a:cubicBezTo>
                      <a:pt x="10567" y="14756"/>
                      <a:pt x="10567" y="15032"/>
                      <a:pt x="10583" y="15301"/>
                    </a:cubicBezTo>
                    <a:cubicBezTo>
                      <a:pt x="10543" y="15602"/>
                      <a:pt x="10543" y="15903"/>
                      <a:pt x="10583" y="16196"/>
                    </a:cubicBezTo>
                    <a:cubicBezTo>
                      <a:pt x="10510" y="16522"/>
                      <a:pt x="10510" y="16847"/>
                      <a:pt x="10583" y="17172"/>
                    </a:cubicBezTo>
                    <a:cubicBezTo>
                      <a:pt x="10885" y="17579"/>
                      <a:pt x="11275" y="17913"/>
                      <a:pt x="11723" y="18149"/>
                    </a:cubicBezTo>
                    <a:lnTo>
                      <a:pt x="13350" y="18800"/>
                    </a:lnTo>
                    <a:lnTo>
                      <a:pt x="15303" y="18800"/>
                    </a:lnTo>
                    <a:cubicBezTo>
                      <a:pt x="16003" y="18881"/>
                      <a:pt x="16718" y="18881"/>
                      <a:pt x="17418" y="18800"/>
                    </a:cubicBezTo>
                    <a:cubicBezTo>
                      <a:pt x="18126" y="18596"/>
                      <a:pt x="18801" y="18328"/>
                      <a:pt x="19452" y="17986"/>
                    </a:cubicBezTo>
                    <a:cubicBezTo>
                      <a:pt x="20510" y="17335"/>
                      <a:pt x="21080" y="16684"/>
                      <a:pt x="21161" y="15952"/>
                    </a:cubicBezTo>
                    <a:cubicBezTo>
                      <a:pt x="21072" y="15041"/>
                      <a:pt x="20469" y="14251"/>
                      <a:pt x="19615" y="13918"/>
                    </a:cubicBezTo>
                    <a:cubicBezTo>
                      <a:pt x="19257" y="13706"/>
                      <a:pt x="18875" y="13543"/>
                      <a:pt x="18476" y="13430"/>
                    </a:cubicBezTo>
                    <a:lnTo>
                      <a:pt x="17256" y="13430"/>
                    </a:lnTo>
                    <a:lnTo>
                      <a:pt x="16198" y="13430"/>
                    </a:lnTo>
                    <a:lnTo>
                      <a:pt x="15465" y="13430"/>
                    </a:lnTo>
                    <a:lnTo>
                      <a:pt x="10095" y="10338"/>
                    </a:lnTo>
                    <a:cubicBezTo>
                      <a:pt x="9933" y="10150"/>
                      <a:pt x="9933" y="9874"/>
                      <a:pt x="10095" y="9687"/>
                    </a:cubicBezTo>
                    <a:cubicBezTo>
                      <a:pt x="10095" y="9687"/>
                      <a:pt x="10095" y="9198"/>
                      <a:pt x="10746" y="9036"/>
                    </a:cubicBezTo>
                    <a:lnTo>
                      <a:pt x="28321" y="85"/>
                    </a:lnTo>
                    <a:cubicBezTo>
                      <a:pt x="28720" y="-28"/>
                      <a:pt x="29143" y="-28"/>
                      <a:pt x="29542" y="85"/>
                    </a:cubicBezTo>
                    <a:cubicBezTo>
                      <a:pt x="29859" y="-4"/>
                      <a:pt x="30201" y="-4"/>
                      <a:pt x="30518" y="85"/>
                    </a:cubicBezTo>
                    <a:lnTo>
                      <a:pt x="45489" y="8710"/>
                    </a:lnTo>
                    <a:cubicBezTo>
                      <a:pt x="45628" y="8906"/>
                      <a:pt x="45628" y="9166"/>
                      <a:pt x="45489" y="9361"/>
                    </a:cubicBezTo>
                    <a:cubicBezTo>
                      <a:pt x="45375" y="9630"/>
                      <a:pt x="45172" y="9858"/>
                      <a:pt x="44920" y="10012"/>
                    </a:cubicBezTo>
                    <a:lnTo>
                      <a:pt x="39957" y="12860"/>
                    </a:lnTo>
                    <a:cubicBezTo>
                      <a:pt x="39582" y="12941"/>
                      <a:pt x="39192" y="12941"/>
                      <a:pt x="38817" y="12860"/>
                    </a:cubicBezTo>
                    <a:cubicBezTo>
                      <a:pt x="38476" y="12990"/>
                      <a:pt x="38101" y="12990"/>
                      <a:pt x="37760" y="12860"/>
                    </a:cubicBezTo>
                    <a:lnTo>
                      <a:pt x="27670" y="7002"/>
                    </a:lnTo>
                    <a:lnTo>
                      <a:pt x="23276" y="9280"/>
                    </a:lnTo>
                    <a:cubicBezTo>
                      <a:pt x="24025" y="9296"/>
                      <a:pt x="24766" y="9435"/>
                      <a:pt x="25474" y="9687"/>
                    </a:cubicBezTo>
                    <a:cubicBezTo>
                      <a:pt x="26222" y="9833"/>
                      <a:pt x="26938" y="10110"/>
                      <a:pt x="27589" y="10500"/>
                    </a:cubicBezTo>
                    <a:cubicBezTo>
                      <a:pt x="28761" y="11151"/>
                      <a:pt x="29786" y="12038"/>
                      <a:pt x="30600" y="13104"/>
                    </a:cubicBezTo>
                    <a:cubicBezTo>
                      <a:pt x="31202" y="13958"/>
                      <a:pt x="31495" y="14992"/>
                      <a:pt x="31413" y="16033"/>
                    </a:cubicBezTo>
                    <a:cubicBezTo>
                      <a:pt x="31275" y="17221"/>
                      <a:pt x="30762" y="18328"/>
                      <a:pt x="29949" y="19206"/>
                    </a:cubicBezTo>
                    <a:cubicBezTo>
                      <a:pt x="28817" y="20476"/>
                      <a:pt x="27467" y="21517"/>
                      <a:pt x="25962" y="22298"/>
                    </a:cubicBezTo>
                    <a:cubicBezTo>
                      <a:pt x="24172" y="23348"/>
                      <a:pt x="22259" y="24162"/>
                      <a:pt x="20266" y="24739"/>
                    </a:cubicBezTo>
                    <a:cubicBezTo>
                      <a:pt x="18370" y="25211"/>
                      <a:pt x="16434" y="25480"/>
                      <a:pt x="14489" y="25553"/>
                    </a:cubicBezTo>
                    <a:cubicBezTo>
                      <a:pt x="12683" y="25577"/>
                      <a:pt x="10885" y="25382"/>
                      <a:pt x="9119" y="24983"/>
                    </a:cubicBezTo>
                    <a:cubicBezTo>
                      <a:pt x="7467" y="24577"/>
                      <a:pt x="5881" y="23942"/>
                      <a:pt x="4400" y="23112"/>
                    </a:cubicBezTo>
                    <a:cubicBezTo>
                      <a:pt x="3033" y="22445"/>
                      <a:pt x="1853" y="21436"/>
                      <a:pt x="982" y="20183"/>
                    </a:cubicBezTo>
                    <a:cubicBezTo>
                      <a:pt x="299" y="19304"/>
                      <a:pt x="-51" y="18206"/>
                      <a:pt x="6" y="17091"/>
                    </a:cubicBezTo>
                    <a:cubicBezTo>
                      <a:pt x="30" y="16009"/>
                      <a:pt x="429" y="14976"/>
                      <a:pt x="1145" y="14162"/>
                    </a:cubicBezTo>
                    <a:cubicBezTo>
                      <a:pt x="1951" y="13088"/>
                      <a:pt x="2984" y="12201"/>
                      <a:pt x="4156" y="11558"/>
                    </a:cubicBezTo>
                    <a:cubicBezTo>
                      <a:pt x="4449" y="11477"/>
                      <a:pt x="4758" y="11477"/>
                      <a:pt x="5051" y="11558"/>
                    </a:cubicBezTo>
                    <a:cubicBezTo>
                      <a:pt x="5344" y="11469"/>
                      <a:pt x="5653" y="11469"/>
                      <a:pt x="5946" y="11558"/>
                    </a:cubicBezTo>
                    <a:lnTo>
                      <a:pt x="10339" y="14162"/>
                    </a:lnTo>
                    <a:cubicBezTo>
                      <a:pt x="10746" y="14162"/>
                      <a:pt x="10909" y="14569"/>
                      <a:pt x="10909" y="14813"/>
                    </a:cubicBezTo>
                    <a:cubicBezTo>
                      <a:pt x="10909" y="15057"/>
                      <a:pt x="10665" y="14406"/>
                      <a:pt x="10583" y="14487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8" name="Freeform: Shape 707">
                <a:extLst>
                  <a:ext uri="{FF2B5EF4-FFF2-40B4-BE49-F238E27FC236}">
                    <a16:creationId xmlns:a16="http://schemas.microsoft.com/office/drawing/2014/main" id="{048E819D-9BDF-B46B-2715-79EB620E9CD1}"/>
                  </a:ext>
                </a:extLst>
              </p:cNvPr>
              <p:cNvSpPr/>
              <p:nvPr/>
            </p:nvSpPr>
            <p:spPr>
              <a:xfrm>
                <a:off x="6583155" y="5076904"/>
                <a:ext cx="42460" cy="21663"/>
              </a:xfrm>
              <a:custGeom>
                <a:avLst/>
                <a:gdLst>
                  <a:gd name="connsiteX0" fmla="*/ 26432 w 42460"/>
                  <a:gd name="connsiteY0" fmla="*/ 18562 h 21663"/>
                  <a:gd name="connsiteX1" fmla="*/ 14715 w 42460"/>
                  <a:gd name="connsiteY1" fmla="*/ 21653 h 21663"/>
                  <a:gd name="connsiteX2" fmla="*/ 9101 w 42460"/>
                  <a:gd name="connsiteY2" fmla="*/ 21084 h 21663"/>
                  <a:gd name="connsiteX3" fmla="*/ 4382 w 42460"/>
                  <a:gd name="connsiteY3" fmla="*/ 19294 h 21663"/>
                  <a:gd name="connsiteX4" fmla="*/ 1208 w 42460"/>
                  <a:gd name="connsiteY4" fmla="*/ 16527 h 21663"/>
                  <a:gd name="connsiteX5" fmla="*/ 1208 w 42460"/>
                  <a:gd name="connsiteY5" fmla="*/ 9855 h 21663"/>
                  <a:gd name="connsiteX6" fmla="*/ 5277 w 42460"/>
                  <a:gd name="connsiteY6" fmla="*/ 6520 h 21663"/>
                  <a:gd name="connsiteX7" fmla="*/ 8124 w 42460"/>
                  <a:gd name="connsiteY7" fmla="*/ 5136 h 21663"/>
                  <a:gd name="connsiteX8" fmla="*/ 10972 w 42460"/>
                  <a:gd name="connsiteY8" fmla="*/ 4241 h 21663"/>
                  <a:gd name="connsiteX9" fmla="*/ 13739 w 42460"/>
                  <a:gd name="connsiteY9" fmla="*/ 3672 h 21663"/>
                  <a:gd name="connsiteX10" fmla="*/ 16261 w 42460"/>
                  <a:gd name="connsiteY10" fmla="*/ 3184 h 21663"/>
                  <a:gd name="connsiteX11" fmla="*/ 34894 w 42460"/>
                  <a:gd name="connsiteY11" fmla="*/ 92 h 21663"/>
                  <a:gd name="connsiteX12" fmla="*/ 35870 w 42460"/>
                  <a:gd name="connsiteY12" fmla="*/ 92 h 21663"/>
                  <a:gd name="connsiteX13" fmla="*/ 36928 w 42460"/>
                  <a:gd name="connsiteY13" fmla="*/ 92 h 21663"/>
                  <a:gd name="connsiteX14" fmla="*/ 42461 w 42460"/>
                  <a:gd name="connsiteY14" fmla="*/ 3346 h 21663"/>
                  <a:gd name="connsiteX15" fmla="*/ 42461 w 42460"/>
                  <a:gd name="connsiteY15" fmla="*/ 3753 h 21663"/>
                  <a:gd name="connsiteX16" fmla="*/ 41891 w 42460"/>
                  <a:gd name="connsiteY16" fmla="*/ 4323 h 21663"/>
                  <a:gd name="connsiteX17" fmla="*/ 41484 w 42460"/>
                  <a:gd name="connsiteY17" fmla="*/ 4323 h 21663"/>
                  <a:gd name="connsiteX18" fmla="*/ 41484 w 42460"/>
                  <a:gd name="connsiteY18" fmla="*/ 4323 h 21663"/>
                  <a:gd name="connsiteX19" fmla="*/ 28791 w 42460"/>
                  <a:gd name="connsiteY19" fmla="*/ 6438 h 21663"/>
                  <a:gd name="connsiteX20" fmla="*/ 31070 w 42460"/>
                  <a:gd name="connsiteY20" fmla="*/ 9123 h 21663"/>
                  <a:gd name="connsiteX21" fmla="*/ 31070 w 42460"/>
                  <a:gd name="connsiteY21" fmla="*/ 12134 h 21663"/>
                  <a:gd name="connsiteX22" fmla="*/ 29524 w 42460"/>
                  <a:gd name="connsiteY22" fmla="*/ 15226 h 21663"/>
                  <a:gd name="connsiteX23" fmla="*/ 26432 w 42460"/>
                  <a:gd name="connsiteY23" fmla="*/ 18562 h 21663"/>
                  <a:gd name="connsiteX24" fmla="*/ 12030 w 42460"/>
                  <a:gd name="connsiteY24" fmla="*/ 10425 h 21663"/>
                  <a:gd name="connsiteX25" fmla="*/ 10565 w 42460"/>
                  <a:gd name="connsiteY25" fmla="*/ 11645 h 21663"/>
                  <a:gd name="connsiteX26" fmla="*/ 10159 w 42460"/>
                  <a:gd name="connsiteY26" fmla="*/ 12947 h 21663"/>
                  <a:gd name="connsiteX27" fmla="*/ 10647 w 42460"/>
                  <a:gd name="connsiteY27" fmla="*/ 14168 h 21663"/>
                  <a:gd name="connsiteX28" fmla="*/ 11786 w 42460"/>
                  <a:gd name="connsiteY28" fmla="*/ 15144 h 21663"/>
                  <a:gd name="connsiteX29" fmla="*/ 13495 w 42460"/>
                  <a:gd name="connsiteY29" fmla="*/ 15795 h 21663"/>
                  <a:gd name="connsiteX30" fmla="*/ 15610 w 42460"/>
                  <a:gd name="connsiteY30" fmla="*/ 15795 h 21663"/>
                  <a:gd name="connsiteX31" fmla="*/ 17807 w 42460"/>
                  <a:gd name="connsiteY31" fmla="*/ 15795 h 21663"/>
                  <a:gd name="connsiteX32" fmla="*/ 19923 w 42460"/>
                  <a:gd name="connsiteY32" fmla="*/ 14981 h 21663"/>
                  <a:gd name="connsiteX33" fmla="*/ 21387 w 42460"/>
                  <a:gd name="connsiteY33" fmla="*/ 13761 h 21663"/>
                  <a:gd name="connsiteX34" fmla="*/ 21875 w 42460"/>
                  <a:gd name="connsiteY34" fmla="*/ 12459 h 21663"/>
                  <a:gd name="connsiteX35" fmla="*/ 21387 w 42460"/>
                  <a:gd name="connsiteY35" fmla="*/ 11239 h 21663"/>
                  <a:gd name="connsiteX36" fmla="*/ 20248 w 42460"/>
                  <a:gd name="connsiteY36" fmla="*/ 10262 h 21663"/>
                  <a:gd name="connsiteX37" fmla="*/ 18539 w 42460"/>
                  <a:gd name="connsiteY37" fmla="*/ 9611 h 21663"/>
                  <a:gd name="connsiteX38" fmla="*/ 16424 w 42460"/>
                  <a:gd name="connsiteY38" fmla="*/ 9611 h 21663"/>
                  <a:gd name="connsiteX39" fmla="*/ 14227 w 42460"/>
                  <a:gd name="connsiteY39" fmla="*/ 9611 h 21663"/>
                  <a:gd name="connsiteX40" fmla="*/ 12030 w 42460"/>
                  <a:gd name="connsiteY40" fmla="*/ 10262 h 21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2460" h="21663">
                    <a:moveTo>
                      <a:pt x="26432" y="18562"/>
                    </a:moveTo>
                    <a:cubicBezTo>
                      <a:pt x="22868" y="20612"/>
                      <a:pt x="18824" y="21686"/>
                      <a:pt x="14715" y="21653"/>
                    </a:cubicBezTo>
                    <a:cubicBezTo>
                      <a:pt x="12827" y="21710"/>
                      <a:pt x="10940" y="21523"/>
                      <a:pt x="9101" y="21084"/>
                    </a:cubicBezTo>
                    <a:cubicBezTo>
                      <a:pt x="7441" y="20734"/>
                      <a:pt x="5854" y="20132"/>
                      <a:pt x="4382" y="19294"/>
                    </a:cubicBezTo>
                    <a:cubicBezTo>
                      <a:pt x="3096" y="18667"/>
                      <a:pt x="2006" y="17715"/>
                      <a:pt x="1208" y="16527"/>
                    </a:cubicBezTo>
                    <a:cubicBezTo>
                      <a:pt x="-403" y="14599"/>
                      <a:pt x="-403" y="11784"/>
                      <a:pt x="1208" y="9855"/>
                    </a:cubicBezTo>
                    <a:cubicBezTo>
                      <a:pt x="2331" y="8488"/>
                      <a:pt x="3714" y="7358"/>
                      <a:pt x="5277" y="6520"/>
                    </a:cubicBezTo>
                    <a:cubicBezTo>
                      <a:pt x="6196" y="5991"/>
                      <a:pt x="7148" y="5527"/>
                      <a:pt x="8124" y="5136"/>
                    </a:cubicBezTo>
                    <a:lnTo>
                      <a:pt x="10972" y="4241"/>
                    </a:lnTo>
                    <a:lnTo>
                      <a:pt x="13739" y="3672"/>
                    </a:lnTo>
                    <a:lnTo>
                      <a:pt x="16261" y="3184"/>
                    </a:lnTo>
                    <a:lnTo>
                      <a:pt x="34894" y="92"/>
                    </a:lnTo>
                    <a:lnTo>
                      <a:pt x="35870" y="92"/>
                    </a:lnTo>
                    <a:cubicBezTo>
                      <a:pt x="36212" y="-31"/>
                      <a:pt x="36586" y="-31"/>
                      <a:pt x="36928" y="92"/>
                    </a:cubicBezTo>
                    <a:lnTo>
                      <a:pt x="42461" y="3346"/>
                    </a:lnTo>
                    <a:cubicBezTo>
                      <a:pt x="42461" y="3346"/>
                      <a:pt x="42461" y="3346"/>
                      <a:pt x="42461" y="3753"/>
                    </a:cubicBezTo>
                    <a:cubicBezTo>
                      <a:pt x="42363" y="4013"/>
                      <a:pt x="42152" y="4225"/>
                      <a:pt x="41891" y="4323"/>
                    </a:cubicBezTo>
                    <a:lnTo>
                      <a:pt x="41484" y="4323"/>
                    </a:lnTo>
                    <a:lnTo>
                      <a:pt x="41484" y="4323"/>
                    </a:lnTo>
                    <a:lnTo>
                      <a:pt x="28791" y="6438"/>
                    </a:lnTo>
                    <a:cubicBezTo>
                      <a:pt x="29727" y="7170"/>
                      <a:pt x="30500" y="8082"/>
                      <a:pt x="31070" y="9123"/>
                    </a:cubicBezTo>
                    <a:cubicBezTo>
                      <a:pt x="31354" y="10108"/>
                      <a:pt x="31354" y="11149"/>
                      <a:pt x="31070" y="12134"/>
                    </a:cubicBezTo>
                    <a:cubicBezTo>
                      <a:pt x="30842" y="13281"/>
                      <a:pt x="30305" y="14355"/>
                      <a:pt x="29524" y="15226"/>
                    </a:cubicBezTo>
                    <a:cubicBezTo>
                      <a:pt x="28669" y="16495"/>
                      <a:pt x="27628" y="17618"/>
                      <a:pt x="26432" y="18562"/>
                    </a:cubicBezTo>
                    <a:close/>
                    <a:moveTo>
                      <a:pt x="12030" y="10425"/>
                    </a:moveTo>
                    <a:cubicBezTo>
                      <a:pt x="11477" y="10751"/>
                      <a:pt x="10980" y="11157"/>
                      <a:pt x="10565" y="11645"/>
                    </a:cubicBezTo>
                    <a:cubicBezTo>
                      <a:pt x="10297" y="12028"/>
                      <a:pt x="10150" y="12483"/>
                      <a:pt x="10159" y="12947"/>
                    </a:cubicBezTo>
                    <a:cubicBezTo>
                      <a:pt x="10175" y="13395"/>
                      <a:pt x="10346" y="13826"/>
                      <a:pt x="10647" y="14168"/>
                    </a:cubicBezTo>
                    <a:cubicBezTo>
                      <a:pt x="10923" y="14591"/>
                      <a:pt x="11322" y="14933"/>
                      <a:pt x="11786" y="15144"/>
                    </a:cubicBezTo>
                    <a:cubicBezTo>
                      <a:pt x="12315" y="15453"/>
                      <a:pt x="12892" y="15681"/>
                      <a:pt x="13495" y="15795"/>
                    </a:cubicBezTo>
                    <a:cubicBezTo>
                      <a:pt x="14194" y="15877"/>
                      <a:pt x="14910" y="15877"/>
                      <a:pt x="15610" y="15795"/>
                    </a:cubicBezTo>
                    <a:cubicBezTo>
                      <a:pt x="16342" y="15901"/>
                      <a:pt x="17083" y="15901"/>
                      <a:pt x="17807" y="15795"/>
                    </a:cubicBezTo>
                    <a:cubicBezTo>
                      <a:pt x="18556" y="15649"/>
                      <a:pt x="19271" y="15372"/>
                      <a:pt x="19923" y="14981"/>
                    </a:cubicBezTo>
                    <a:cubicBezTo>
                      <a:pt x="20508" y="14705"/>
                      <a:pt x="21013" y="14282"/>
                      <a:pt x="21387" y="13761"/>
                    </a:cubicBezTo>
                    <a:cubicBezTo>
                      <a:pt x="21680" y="13387"/>
                      <a:pt x="21851" y="12931"/>
                      <a:pt x="21875" y="12459"/>
                    </a:cubicBezTo>
                    <a:cubicBezTo>
                      <a:pt x="21859" y="12012"/>
                      <a:pt x="21688" y="11580"/>
                      <a:pt x="21387" y="11239"/>
                    </a:cubicBezTo>
                    <a:cubicBezTo>
                      <a:pt x="21062" y="10856"/>
                      <a:pt x="20679" y="10523"/>
                      <a:pt x="20248" y="10262"/>
                    </a:cubicBezTo>
                    <a:cubicBezTo>
                      <a:pt x="19703" y="9978"/>
                      <a:pt x="19133" y="9766"/>
                      <a:pt x="18539" y="9611"/>
                    </a:cubicBezTo>
                    <a:cubicBezTo>
                      <a:pt x="17839" y="9530"/>
                      <a:pt x="17123" y="9530"/>
                      <a:pt x="16424" y="9611"/>
                    </a:cubicBezTo>
                    <a:cubicBezTo>
                      <a:pt x="15700" y="9449"/>
                      <a:pt x="14951" y="9449"/>
                      <a:pt x="14227" y="9611"/>
                    </a:cubicBezTo>
                    <a:cubicBezTo>
                      <a:pt x="13462" y="9693"/>
                      <a:pt x="12722" y="9912"/>
                      <a:pt x="12030" y="10262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9" name="Freeform: Shape 708">
                <a:extLst>
                  <a:ext uri="{FF2B5EF4-FFF2-40B4-BE49-F238E27FC236}">
                    <a16:creationId xmlns:a16="http://schemas.microsoft.com/office/drawing/2014/main" id="{EE4C64AA-BFA1-6B2B-9C8A-03D04B7D48AA}"/>
                  </a:ext>
                </a:extLst>
              </p:cNvPr>
              <p:cNvSpPr/>
              <p:nvPr/>
            </p:nvSpPr>
            <p:spPr>
              <a:xfrm>
                <a:off x="6268679" y="5016775"/>
                <a:ext cx="37414" cy="21144"/>
              </a:xfrm>
              <a:custGeom>
                <a:avLst/>
                <a:gdLst>
                  <a:gd name="connsiteX0" fmla="*/ 13411 w 37414"/>
                  <a:gd name="connsiteY0" fmla="*/ 743 h 21144"/>
                  <a:gd name="connsiteX1" fmla="*/ 14143 w 37414"/>
                  <a:gd name="connsiteY1" fmla="*/ 91 h 21144"/>
                  <a:gd name="connsiteX2" fmla="*/ 15364 w 37414"/>
                  <a:gd name="connsiteY2" fmla="*/ 91 h 21144"/>
                  <a:gd name="connsiteX3" fmla="*/ 30498 w 37414"/>
                  <a:gd name="connsiteY3" fmla="*/ 91 h 21144"/>
                  <a:gd name="connsiteX4" fmla="*/ 31881 w 37414"/>
                  <a:gd name="connsiteY4" fmla="*/ 91 h 21144"/>
                  <a:gd name="connsiteX5" fmla="*/ 33183 w 37414"/>
                  <a:gd name="connsiteY5" fmla="*/ 91 h 21144"/>
                  <a:gd name="connsiteX6" fmla="*/ 37414 w 37414"/>
                  <a:gd name="connsiteY6" fmla="*/ 2533 h 21144"/>
                  <a:gd name="connsiteX7" fmla="*/ 37414 w 37414"/>
                  <a:gd name="connsiteY7" fmla="*/ 3102 h 21144"/>
                  <a:gd name="connsiteX8" fmla="*/ 36844 w 37414"/>
                  <a:gd name="connsiteY8" fmla="*/ 3753 h 21144"/>
                  <a:gd name="connsiteX9" fmla="*/ 6821 w 37414"/>
                  <a:gd name="connsiteY9" fmla="*/ 21084 h 21144"/>
                  <a:gd name="connsiteX10" fmla="*/ 5681 w 37414"/>
                  <a:gd name="connsiteY10" fmla="*/ 21084 h 21144"/>
                  <a:gd name="connsiteX11" fmla="*/ 4624 w 37414"/>
                  <a:gd name="connsiteY11" fmla="*/ 21084 h 21144"/>
                  <a:gd name="connsiteX12" fmla="*/ 67 w 37414"/>
                  <a:gd name="connsiteY12" fmla="*/ 18399 h 21144"/>
                  <a:gd name="connsiteX13" fmla="*/ 67 w 37414"/>
                  <a:gd name="connsiteY13" fmla="*/ 17829 h 21144"/>
                  <a:gd name="connsiteX14" fmla="*/ 718 w 37414"/>
                  <a:gd name="connsiteY14" fmla="*/ 17178 h 21144"/>
                  <a:gd name="connsiteX15" fmla="*/ 20978 w 37414"/>
                  <a:gd name="connsiteY15" fmla="*/ 5380 h 21144"/>
                  <a:gd name="connsiteX16" fmla="*/ 12842 w 37414"/>
                  <a:gd name="connsiteY16" fmla="*/ 5380 h 21144"/>
                  <a:gd name="connsiteX17" fmla="*/ 11865 w 37414"/>
                  <a:gd name="connsiteY17" fmla="*/ 5380 h 21144"/>
                  <a:gd name="connsiteX18" fmla="*/ 11865 w 37414"/>
                  <a:gd name="connsiteY18" fmla="*/ 4729 h 21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414" h="21144">
                    <a:moveTo>
                      <a:pt x="13411" y="743"/>
                    </a:moveTo>
                    <a:cubicBezTo>
                      <a:pt x="13558" y="433"/>
                      <a:pt x="13818" y="197"/>
                      <a:pt x="14143" y="91"/>
                    </a:cubicBezTo>
                    <a:lnTo>
                      <a:pt x="15364" y="91"/>
                    </a:lnTo>
                    <a:lnTo>
                      <a:pt x="30498" y="91"/>
                    </a:lnTo>
                    <a:lnTo>
                      <a:pt x="31881" y="91"/>
                    </a:lnTo>
                    <a:cubicBezTo>
                      <a:pt x="32304" y="-30"/>
                      <a:pt x="32760" y="-30"/>
                      <a:pt x="33183" y="91"/>
                    </a:cubicBezTo>
                    <a:lnTo>
                      <a:pt x="37414" y="2533"/>
                    </a:lnTo>
                    <a:cubicBezTo>
                      <a:pt x="37414" y="2533"/>
                      <a:pt x="37414" y="2533"/>
                      <a:pt x="37414" y="3102"/>
                    </a:cubicBezTo>
                    <a:cubicBezTo>
                      <a:pt x="37414" y="3672"/>
                      <a:pt x="37414" y="3590"/>
                      <a:pt x="36844" y="3753"/>
                    </a:cubicBezTo>
                    <a:lnTo>
                      <a:pt x="6821" y="21084"/>
                    </a:lnTo>
                    <a:cubicBezTo>
                      <a:pt x="6446" y="21165"/>
                      <a:pt x="6056" y="21165"/>
                      <a:pt x="5681" y="21084"/>
                    </a:cubicBezTo>
                    <a:lnTo>
                      <a:pt x="4624" y="21084"/>
                    </a:lnTo>
                    <a:lnTo>
                      <a:pt x="67" y="18399"/>
                    </a:lnTo>
                    <a:cubicBezTo>
                      <a:pt x="-22" y="18220"/>
                      <a:pt x="-22" y="18008"/>
                      <a:pt x="67" y="17829"/>
                    </a:cubicBezTo>
                    <a:cubicBezTo>
                      <a:pt x="189" y="17536"/>
                      <a:pt x="425" y="17300"/>
                      <a:pt x="718" y="17178"/>
                    </a:cubicBezTo>
                    <a:lnTo>
                      <a:pt x="20978" y="5380"/>
                    </a:lnTo>
                    <a:lnTo>
                      <a:pt x="12842" y="5380"/>
                    </a:lnTo>
                    <a:cubicBezTo>
                      <a:pt x="12524" y="5478"/>
                      <a:pt x="12183" y="5478"/>
                      <a:pt x="11865" y="5380"/>
                    </a:cubicBezTo>
                    <a:cubicBezTo>
                      <a:pt x="11865" y="5380"/>
                      <a:pt x="11865" y="4973"/>
                      <a:pt x="11865" y="4729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0" name="Freeform: Shape 709">
                <a:extLst>
                  <a:ext uri="{FF2B5EF4-FFF2-40B4-BE49-F238E27FC236}">
                    <a16:creationId xmlns:a16="http://schemas.microsoft.com/office/drawing/2014/main" id="{6578EBB3-FA12-E2BD-A17B-5847258F3C3A}"/>
                  </a:ext>
                </a:extLst>
              </p:cNvPr>
              <p:cNvSpPr/>
              <p:nvPr/>
            </p:nvSpPr>
            <p:spPr>
              <a:xfrm>
                <a:off x="6363865" y="5074534"/>
                <a:ext cx="46598" cy="26781"/>
              </a:xfrm>
              <a:custGeom>
                <a:avLst/>
                <a:gdLst>
                  <a:gd name="connsiteX0" fmla="*/ 41250 w 46598"/>
                  <a:gd name="connsiteY0" fmla="*/ 14503 h 26781"/>
                  <a:gd name="connsiteX1" fmla="*/ 38402 w 46598"/>
                  <a:gd name="connsiteY1" fmla="*/ 15887 h 26781"/>
                  <a:gd name="connsiteX2" fmla="*/ 35311 w 46598"/>
                  <a:gd name="connsiteY2" fmla="*/ 16863 h 26781"/>
                  <a:gd name="connsiteX3" fmla="*/ 31649 w 46598"/>
                  <a:gd name="connsiteY3" fmla="*/ 17514 h 26781"/>
                  <a:gd name="connsiteX4" fmla="*/ 27255 w 46598"/>
                  <a:gd name="connsiteY4" fmla="*/ 17514 h 26781"/>
                  <a:gd name="connsiteX5" fmla="*/ 17492 w 46598"/>
                  <a:gd name="connsiteY5" fmla="*/ 17514 h 26781"/>
                  <a:gd name="connsiteX6" fmla="*/ 26198 w 46598"/>
                  <a:gd name="connsiteY6" fmla="*/ 22559 h 26781"/>
                  <a:gd name="connsiteX7" fmla="*/ 26198 w 46598"/>
                  <a:gd name="connsiteY7" fmla="*/ 23209 h 26781"/>
                  <a:gd name="connsiteX8" fmla="*/ 25628 w 46598"/>
                  <a:gd name="connsiteY8" fmla="*/ 23861 h 26781"/>
                  <a:gd name="connsiteX9" fmla="*/ 20665 w 46598"/>
                  <a:gd name="connsiteY9" fmla="*/ 26708 h 26781"/>
                  <a:gd name="connsiteX10" fmla="*/ 19526 w 46598"/>
                  <a:gd name="connsiteY10" fmla="*/ 26708 h 26781"/>
                  <a:gd name="connsiteX11" fmla="*/ 18468 w 46598"/>
                  <a:gd name="connsiteY11" fmla="*/ 26708 h 26781"/>
                  <a:gd name="connsiteX12" fmla="*/ 79 w 46598"/>
                  <a:gd name="connsiteY12" fmla="*/ 16049 h 26781"/>
                  <a:gd name="connsiteX13" fmla="*/ 79 w 46598"/>
                  <a:gd name="connsiteY13" fmla="*/ 15480 h 26781"/>
                  <a:gd name="connsiteX14" fmla="*/ 730 w 46598"/>
                  <a:gd name="connsiteY14" fmla="*/ 14829 h 26781"/>
                  <a:gd name="connsiteX15" fmla="*/ 4717 w 46598"/>
                  <a:gd name="connsiteY15" fmla="*/ 12469 h 26781"/>
                  <a:gd name="connsiteX16" fmla="*/ 6426 w 46598"/>
                  <a:gd name="connsiteY16" fmla="*/ 11818 h 26781"/>
                  <a:gd name="connsiteX17" fmla="*/ 8460 w 46598"/>
                  <a:gd name="connsiteY17" fmla="*/ 11818 h 26781"/>
                  <a:gd name="connsiteX18" fmla="*/ 28801 w 46598"/>
                  <a:gd name="connsiteY18" fmla="*/ 11818 h 26781"/>
                  <a:gd name="connsiteX19" fmla="*/ 32544 w 46598"/>
                  <a:gd name="connsiteY19" fmla="*/ 11412 h 26781"/>
                  <a:gd name="connsiteX20" fmla="*/ 34822 w 46598"/>
                  <a:gd name="connsiteY20" fmla="*/ 10435 h 26781"/>
                  <a:gd name="connsiteX21" fmla="*/ 35636 w 46598"/>
                  <a:gd name="connsiteY21" fmla="*/ 9866 h 26781"/>
                  <a:gd name="connsiteX22" fmla="*/ 36368 w 46598"/>
                  <a:gd name="connsiteY22" fmla="*/ 8970 h 26781"/>
                  <a:gd name="connsiteX23" fmla="*/ 36368 w 46598"/>
                  <a:gd name="connsiteY23" fmla="*/ 7913 h 26781"/>
                  <a:gd name="connsiteX24" fmla="*/ 35229 w 46598"/>
                  <a:gd name="connsiteY24" fmla="*/ 6774 h 26781"/>
                  <a:gd name="connsiteX25" fmla="*/ 33195 w 46598"/>
                  <a:gd name="connsiteY25" fmla="*/ 6123 h 26781"/>
                  <a:gd name="connsiteX26" fmla="*/ 31243 w 46598"/>
                  <a:gd name="connsiteY26" fmla="*/ 6123 h 26781"/>
                  <a:gd name="connsiteX27" fmla="*/ 29615 w 46598"/>
                  <a:gd name="connsiteY27" fmla="*/ 6530 h 26781"/>
                  <a:gd name="connsiteX28" fmla="*/ 28557 w 46598"/>
                  <a:gd name="connsiteY28" fmla="*/ 6530 h 26781"/>
                  <a:gd name="connsiteX29" fmla="*/ 27093 w 46598"/>
                  <a:gd name="connsiteY29" fmla="*/ 6530 h 26781"/>
                  <a:gd name="connsiteX30" fmla="*/ 26035 w 46598"/>
                  <a:gd name="connsiteY30" fmla="*/ 6530 h 26781"/>
                  <a:gd name="connsiteX31" fmla="*/ 21804 w 46598"/>
                  <a:gd name="connsiteY31" fmla="*/ 4007 h 26781"/>
                  <a:gd name="connsiteX32" fmla="*/ 21804 w 46598"/>
                  <a:gd name="connsiteY32" fmla="*/ 3600 h 26781"/>
                  <a:gd name="connsiteX33" fmla="*/ 22292 w 46598"/>
                  <a:gd name="connsiteY33" fmla="*/ 3031 h 26781"/>
                  <a:gd name="connsiteX34" fmla="*/ 26767 w 46598"/>
                  <a:gd name="connsiteY34" fmla="*/ 1159 h 26781"/>
                  <a:gd name="connsiteX35" fmla="*/ 32056 w 46598"/>
                  <a:gd name="connsiteY35" fmla="*/ 183 h 26781"/>
                  <a:gd name="connsiteX36" fmla="*/ 37670 w 46598"/>
                  <a:gd name="connsiteY36" fmla="*/ 183 h 26781"/>
                  <a:gd name="connsiteX37" fmla="*/ 42878 w 46598"/>
                  <a:gd name="connsiteY37" fmla="*/ 2054 h 26781"/>
                  <a:gd name="connsiteX38" fmla="*/ 45970 w 46598"/>
                  <a:gd name="connsiteY38" fmla="*/ 4902 h 26781"/>
                  <a:gd name="connsiteX39" fmla="*/ 46539 w 46598"/>
                  <a:gd name="connsiteY39" fmla="*/ 7994 h 26781"/>
                  <a:gd name="connsiteX40" fmla="*/ 44830 w 46598"/>
                  <a:gd name="connsiteY40" fmla="*/ 11086 h 26781"/>
                  <a:gd name="connsiteX41" fmla="*/ 41250 w 46598"/>
                  <a:gd name="connsiteY41" fmla="*/ 14503 h 2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6598" h="26781">
                    <a:moveTo>
                      <a:pt x="41250" y="14503"/>
                    </a:moveTo>
                    <a:lnTo>
                      <a:pt x="38402" y="15887"/>
                    </a:lnTo>
                    <a:cubicBezTo>
                      <a:pt x="37402" y="16310"/>
                      <a:pt x="36368" y="16635"/>
                      <a:pt x="35311" y="16863"/>
                    </a:cubicBezTo>
                    <a:lnTo>
                      <a:pt x="31649" y="17514"/>
                    </a:lnTo>
                    <a:lnTo>
                      <a:pt x="27255" y="17514"/>
                    </a:lnTo>
                    <a:lnTo>
                      <a:pt x="17492" y="17514"/>
                    </a:lnTo>
                    <a:lnTo>
                      <a:pt x="26198" y="22559"/>
                    </a:lnTo>
                    <a:cubicBezTo>
                      <a:pt x="26198" y="22559"/>
                      <a:pt x="26605" y="22559"/>
                      <a:pt x="26198" y="23209"/>
                    </a:cubicBezTo>
                    <a:cubicBezTo>
                      <a:pt x="26084" y="23478"/>
                      <a:pt x="25880" y="23706"/>
                      <a:pt x="25628" y="23861"/>
                    </a:cubicBezTo>
                    <a:lnTo>
                      <a:pt x="20665" y="26708"/>
                    </a:lnTo>
                    <a:cubicBezTo>
                      <a:pt x="20291" y="26790"/>
                      <a:pt x="19900" y="26790"/>
                      <a:pt x="19526" y="26708"/>
                    </a:cubicBezTo>
                    <a:cubicBezTo>
                      <a:pt x="19176" y="26806"/>
                      <a:pt x="18810" y="26806"/>
                      <a:pt x="18468" y="26708"/>
                    </a:cubicBezTo>
                    <a:lnTo>
                      <a:pt x="79" y="16049"/>
                    </a:lnTo>
                    <a:cubicBezTo>
                      <a:pt x="-26" y="15870"/>
                      <a:pt x="-26" y="15659"/>
                      <a:pt x="79" y="15480"/>
                    </a:cubicBezTo>
                    <a:cubicBezTo>
                      <a:pt x="185" y="15179"/>
                      <a:pt x="429" y="14935"/>
                      <a:pt x="730" y="14829"/>
                    </a:cubicBezTo>
                    <a:lnTo>
                      <a:pt x="4717" y="12469"/>
                    </a:lnTo>
                    <a:cubicBezTo>
                      <a:pt x="5262" y="12192"/>
                      <a:pt x="5832" y="11973"/>
                      <a:pt x="6426" y="11818"/>
                    </a:cubicBezTo>
                    <a:cubicBezTo>
                      <a:pt x="7101" y="11696"/>
                      <a:pt x="7785" y="11696"/>
                      <a:pt x="8460" y="11818"/>
                    </a:cubicBezTo>
                    <a:lnTo>
                      <a:pt x="28801" y="11818"/>
                    </a:lnTo>
                    <a:cubicBezTo>
                      <a:pt x="30063" y="11843"/>
                      <a:pt x="31324" y="11713"/>
                      <a:pt x="32544" y="11412"/>
                    </a:cubicBezTo>
                    <a:cubicBezTo>
                      <a:pt x="33350" y="11208"/>
                      <a:pt x="34115" y="10874"/>
                      <a:pt x="34822" y="10435"/>
                    </a:cubicBezTo>
                    <a:lnTo>
                      <a:pt x="35636" y="9866"/>
                    </a:lnTo>
                    <a:cubicBezTo>
                      <a:pt x="35945" y="9629"/>
                      <a:pt x="36198" y="9320"/>
                      <a:pt x="36368" y="8970"/>
                    </a:cubicBezTo>
                    <a:cubicBezTo>
                      <a:pt x="36482" y="8629"/>
                      <a:pt x="36482" y="8255"/>
                      <a:pt x="36368" y="7913"/>
                    </a:cubicBezTo>
                    <a:cubicBezTo>
                      <a:pt x="36149" y="7400"/>
                      <a:pt x="35742" y="6993"/>
                      <a:pt x="35229" y="6774"/>
                    </a:cubicBezTo>
                    <a:cubicBezTo>
                      <a:pt x="34619" y="6375"/>
                      <a:pt x="33919" y="6147"/>
                      <a:pt x="33195" y="6123"/>
                    </a:cubicBezTo>
                    <a:lnTo>
                      <a:pt x="31243" y="6123"/>
                    </a:lnTo>
                    <a:lnTo>
                      <a:pt x="29615" y="6530"/>
                    </a:lnTo>
                    <a:lnTo>
                      <a:pt x="28557" y="6530"/>
                    </a:lnTo>
                    <a:cubicBezTo>
                      <a:pt x="28077" y="6644"/>
                      <a:pt x="27573" y="6644"/>
                      <a:pt x="27093" y="6530"/>
                    </a:cubicBezTo>
                    <a:cubicBezTo>
                      <a:pt x="26743" y="6603"/>
                      <a:pt x="26385" y="6603"/>
                      <a:pt x="26035" y="6530"/>
                    </a:cubicBezTo>
                    <a:lnTo>
                      <a:pt x="21804" y="4007"/>
                    </a:lnTo>
                    <a:cubicBezTo>
                      <a:pt x="21804" y="4007"/>
                      <a:pt x="21804" y="4007"/>
                      <a:pt x="21804" y="3600"/>
                    </a:cubicBezTo>
                    <a:cubicBezTo>
                      <a:pt x="21804" y="3194"/>
                      <a:pt x="21804" y="3194"/>
                      <a:pt x="22292" y="3031"/>
                    </a:cubicBezTo>
                    <a:cubicBezTo>
                      <a:pt x="23708" y="2233"/>
                      <a:pt x="25205" y="1607"/>
                      <a:pt x="26767" y="1159"/>
                    </a:cubicBezTo>
                    <a:cubicBezTo>
                      <a:pt x="28476" y="582"/>
                      <a:pt x="30258" y="256"/>
                      <a:pt x="32056" y="183"/>
                    </a:cubicBezTo>
                    <a:cubicBezTo>
                      <a:pt x="33919" y="-61"/>
                      <a:pt x="35807" y="-61"/>
                      <a:pt x="37670" y="183"/>
                    </a:cubicBezTo>
                    <a:cubicBezTo>
                      <a:pt x="39501" y="484"/>
                      <a:pt x="41267" y="1119"/>
                      <a:pt x="42878" y="2054"/>
                    </a:cubicBezTo>
                    <a:cubicBezTo>
                      <a:pt x="44139" y="2714"/>
                      <a:pt x="45205" y="3698"/>
                      <a:pt x="45970" y="4902"/>
                    </a:cubicBezTo>
                    <a:cubicBezTo>
                      <a:pt x="46507" y="5838"/>
                      <a:pt x="46710" y="6928"/>
                      <a:pt x="46539" y="7994"/>
                    </a:cubicBezTo>
                    <a:cubicBezTo>
                      <a:pt x="46230" y="9149"/>
                      <a:pt x="45644" y="10207"/>
                      <a:pt x="44830" y="11086"/>
                    </a:cubicBezTo>
                    <a:cubicBezTo>
                      <a:pt x="43854" y="12437"/>
                      <a:pt x="42642" y="13592"/>
                      <a:pt x="41250" y="14503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1" name="Freeform: Shape 710">
                <a:extLst>
                  <a:ext uri="{FF2B5EF4-FFF2-40B4-BE49-F238E27FC236}">
                    <a16:creationId xmlns:a16="http://schemas.microsoft.com/office/drawing/2014/main" id="{BF95DAA5-CC03-15CB-1A48-FAB222CAC369}"/>
                  </a:ext>
                </a:extLst>
              </p:cNvPr>
              <p:cNvSpPr/>
              <p:nvPr/>
            </p:nvSpPr>
            <p:spPr>
              <a:xfrm>
                <a:off x="6475334" y="5134261"/>
                <a:ext cx="46364" cy="26460"/>
              </a:xfrm>
              <a:custGeom>
                <a:avLst/>
                <a:gdLst>
                  <a:gd name="connsiteX0" fmla="*/ 46297 w 46364"/>
                  <a:gd name="connsiteY0" fmla="*/ 9455 h 26460"/>
                  <a:gd name="connsiteX1" fmla="*/ 46297 w 46364"/>
                  <a:gd name="connsiteY1" fmla="*/ 10024 h 26460"/>
                  <a:gd name="connsiteX2" fmla="*/ 45646 w 46364"/>
                  <a:gd name="connsiteY2" fmla="*/ 10756 h 26460"/>
                  <a:gd name="connsiteX3" fmla="*/ 40764 w 46364"/>
                  <a:gd name="connsiteY3" fmla="*/ 13523 h 26460"/>
                  <a:gd name="connsiteX4" fmla="*/ 39544 w 46364"/>
                  <a:gd name="connsiteY4" fmla="*/ 13930 h 26460"/>
                  <a:gd name="connsiteX5" fmla="*/ 38405 w 46364"/>
                  <a:gd name="connsiteY5" fmla="*/ 13930 h 26460"/>
                  <a:gd name="connsiteX6" fmla="*/ 28559 w 46364"/>
                  <a:gd name="connsiteY6" fmla="*/ 14744 h 26460"/>
                  <a:gd name="connsiteX7" fmla="*/ 29861 w 46364"/>
                  <a:gd name="connsiteY7" fmla="*/ 19137 h 26460"/>
                  <a:gd name="connsiteX8" fmla="*/ 25712 w 46364"/>
                  <a:gd name="connsiteY8" fmla="*/ 23531 h 26460"/>
                  <a:gd name="connsiteX9" fmla="*/ 15053 w 46364"/>
                  <a:gd name="connsiteY9" fmla="*/ 26460 h 26460"/>
                  <a:gd name="connsiteX10" fmla="*/ 4801 w 46364"/>
                  <a:gd name="connsiteY10" fmla="*/ 23612 h 26460"/>
                  <a:gd name="connsiteX11" fmla="*/ 1220 w 46364"/>
                  <a:gd name="connsiteY11" fmla="*/ 20602 h 26460"/>
                  <a:gd name="connsiteX12" fmla="*/ 0 w 46364"/>
                  <a:gd name="connsiteY12" fmla="*/ 17510 h 26460"/>
                  <a:gd name="connsiteX13" fmla="*/ 895 w 46364"/>
                  <a:gd name="connsiteY13" fmla="*/ 14662 h 26460"/>
                  <a:gd name="connsiteX14" fmla="*/ 3580 w 46364"/>
                  <a:gd name="connsiteY14" fmla="*/ 12221 h 26460"/>
                  <a:gd name="connsiteX15" fmla="*/ 4475 w 46364"/>
                  <a:gd name="connsiteY15" fmla="*/ 12221 h 26460"/>
                  <a:gd name="connsiteX16" fmla="*/ 5370 w 46364"/>
                  <a:gd name="connsiteY16" fmla="*/ 12221 h 26460"/>
                  <a:gd name="connsiteX17" fmla="*/ 9764 w 46364"/>
                  <a:gd name="connsiteY17" fmla="*/ 14744 h 26460"/>
                  <a:gd name="connsiteX18" fmla="*/ 10415 w 46364"/>
                  <a:gd name="connsiteY18" fmla="*/ 15638 h 26460"/>
                  <a:gd name="connsiteX19" fmla="*/ 10415 w 46364"/>
                  <a:gd name="connsiteY19" fmla="*/ 16696 h 26460"/>
                  <a:gd name="connsiteX20" fmla="*/ 10415 w 46364"/>
                  <a:gd name="connsiteY20" fmla="*/ 17917 h 26460"/>
                  <a:gd name="connsiteX21" fmla="*/ 12123 w 46364"/>
                  <a:gd name="connsiteY21" fmla="*/ 19381 h 26460"/>
                  <a:gd name="connsiteX22" fmla="*/ 15622 w 46364"/>
                  <a:gd name="connsiteY22" fmla="*/ 20602 h 26460"/>
                  <a:gd name="connsiteX23" fmla="*/ 19121 w 46364"/>
                  <a:gd name="connsiteY23" fmla="*/ 19869 h 26460"/>
                  <a:gd name="connsiteX24" fmla="*/ 20341 w 46364"/>
                  <a:gd name="connsiteY24" fmla="*/ 17835 h 26460"/>
                  <a:gd name="connsiteX25" fmla="*/ 18307 w 46364"/>
                  <a:gd name="connsiteY25" fmla="*/ 15801 h 26460"/>
                  <a:gd name="connsiteX26" fmla="*/ 15459 w 46364"/>
                  <a:gd name="connsiteY26" fmla="*/ 14174 h 26460"/>
                  <a:gd name="connsiteX27" fmla="*/ 15459 w 46364"/>
                  <a:gd name="connsiteY27" fmla="*/ 13523 h 26460"/>
                  <a:gd name="connsiteX28" fmla="*/ 16110 w 46364"/>
                  <a:gd name="connsiteY28" fmla="*/ 12872 h 26460"/>
                  <a:gd name="connsiteX29" fmla="*/ 20097 w 46364"/>
                  <a:gd name="connsiteY29" fmla="*/ 10594 h 26460"/>
                  <a:gd name="connsiteX30" fmla="*/ 21236 w 46364"/>
                  <a:gd name="connsiteY30" fmla="*/ 10187 h 26460"/>
                  <a:gd name="connsiteX31" fmla="*/ 22457 w 46364"/>
                  <a:gd name="connsiteY31" fmla="*/ 10187 h 26460"/>
                  <a:gd name="connsiteX32" fmla="*/ 31163 w 46364"/>
                  <a:gd name="connsiteY32" fmla="*/ 9455 h 26460"/>
                  <a:gd name="connsiteX33" fmla="*/ 22050 w 46364"/>
                  <a:gd name="connsiteY33" fmla="*/ 4166 h 26460"/>
                  <a:gd name="connsiteX34" fmla="*/ 22050 w 46364"/>
                  <a:gd name="connsiteY34" fmla="*/ 3596 h 26460"/>
                  <a:gd name="connsiteX35" fmla="*/ 22701 w 46364"/>
                  <a:gd name="connsiteY35" fmla="*/ 2945 h 26460"/>
                  <a:gd name="connsiteX36" fmla="*/ 27583 w 46364"/>
                  <a:gd name="connsiteY36" fmla="*/ 98 h 26460"/>
                  <a:gd name="connsiteX37" fmla="*/ 28804 w 46364"/>
                  <a:gd name="connsiteY37" fmla="*/ 98 h 26460"/>
                  <a:gd name="connsiteX38" fmla="*/ 29780 w 46364"/>
                  <a:gd name="connsiteY38" fmla="*/ 98 h 2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6364" h="26460">
                    <a:moveTo>
                      <a:pt x="46297" y="9455"/>
                    </a:moveTo>
                    <a:cubicBezTo>
                      <a:pt x="46386" y="9634"/>
                      <a:pt x="46386" y="9845"/>
                      <a:pt x="46297" y="10024"/>
                    </a:cubicBezTo>
                    <a:cubicBezTo>
                      <a:pt x="46151" y="10325"/>
                      <a:pt x="45931" y="10577"/>
                      <a:pt x="45646" y="10756"/>
                    </a:cubicBezTo>
                    <a:lnTo>
                      <a:pt x="40764" y="13523"/>
                    </a:lnTo>
                    <a:cubicBezTo>
                      <a:pt x="40414" y="13783"/>
                      <a:pt x="39983" y="13930"/>
                      <a:pt x="39544" y="13930"/>
                    </a:cubicBezTo>
                    <a:lnTo>
                      <a:pt x="38405" y="13930"/>
                    </a:lnTo>
                    <a:lnTo>
                      <a:pt x="28559" y="14744"/>
                    </a:lnTo>
                    <a:cubicBezTo>
                      <a:pt x="29650" y="15931"/>
                      <a:pt x="30130" y="17551"/>
                      <a:pt x="29861" y="19137"/>
                    </a:cubicBezTo>
                    <a:cubicBezTo>
                      <a:pt x="29096" y="21082"/>
                      <a:pt x="27607" y="22652"/>
                      <a:pt x="25712" y="23531"/>
                    </a:cubicBezTo>
                    <a:cubicBezTo>
                      <a:pt x="22490" y="25443"/>
                      <a:pt x="18804" y="26460"/>
                      <a:pt x="15053" y="26460"/>
                    </a:cubicBezTo>
                    <a:cubicBezTo>
                      <a:pt x="11440" y="26436"/>
                      <a:pt x="7909" y="25451"/>
                      <a:pt x="4801" y="23612"/>
                    </a:cubicBezTo>
                    <a:cubicBezTo>
                      <a:pt x="3409" y="22864"/>
                      <a:pt x="2197" y="21838"/>
                      <a:pt x="1220" y="20602"/>
                    </a:cubicBezTo>
                    <a:cubicBezTo>
                      <a:pt x="488" y="19731"/>
                      <a:pt x="57" y="18649"/>
                      <a:pt x="0" y="17510"/>
                    </a:cubicBezTo>
                    <a:cubicBezTo>
                      <a:pt x="24" y="16493"/>
                      <a:pt x="333" y="15508"/>
                      <a:pt x="895" y="14662"/>
                    </a:cubicBezTo>
                    <a:cubicBezTo>
                      <a:pt x="1627" y="13686"/>
                      <a:pt x="2539" y="12864"/>
                      <a:pt x="3580" y="12221"/>
                    </a:cubicBezTo>
                    <a:cubicBezTo>
                      <a:pt x="3873" y="12140"/>
                      <a:pt x="4182" y="12140"/>
                      <a:pt x="4475" y="12221"/>
                    </a:cubicBezTo>
                    <a:cubicBezTo>
                      <a:pt x="4768" y="12132"/>
                      <a:pt x="5077" y="12132"/>
                      <a:pt x="5370" y="12221"/>
                    </a:cubicBezTo>
                    <a:lnTo>
                      <a:pt x="9764" y="14744"/>
                    </a:lnTo>
                    <a:cubicBezTo>
                      <a:pt x="10146" y="14882"/>
                      <a:pt x="10407" y="15232"/>
                      <a:pt x="10415" y="15638"/>
                    </a:cubicBezTo>
                    <a:cubicBezTo>
                      <a:pt x="10374" y="15988"/>
                      <a:pt x="10374" y="16346"/>
                      <a:pt x="10415" y="16696"/>
                    </a:cubicBezTo>
                    <a:cubicBezTo>
                      <a:pt x="10268" y="17087"/>
                      <a:pt x="10268" y="17526"/>
                      <a:pt x="10415" y="17917"/>
                    </a:cubicBezTo>
                    <a:cubicBezTo>
                      <a:pt x="10415" y="18405"/>
                      <a:pt x="10984" y="18893"/>
                      <a:pt x="12123" y="19381"/>
                    </a:cubicBezTo>
                    <a:cubicBezTo>
                      <a:pt x="13198" y="20016"/>
                      <a:pt x="14385" y="20431"/>
                      <a:pt x="15622" y="20602"/>
                    </a:cubicBezTo>
                    <a:cubicBezTo>
                      <a:pt x="16835" y="20683"/>
                      <a:pt x="18039" y="20431"/>
                      <a:pt x="19121" y="19869"/>
                    </a:cubicBezTo>
                    <a:cubicBezTo>
                      <a:pt x="20179" y="19219"/>
                      <a:pt x="20586" y="18568"/>
                      <a:pt x="20341" y="17835"/>
                    </a:cubicBezTo>
                    <a:cubicBezTo>
                      <a:pt x="19935" y="16932"/>
                      <a:pt x="19210" y="16208"/>
                      <a:pt x="18307" y="15801"/>
                    </a:cubicBezTo>
                    <a:lnTo>
                      <a:pt x="15459" y="14174"/>
                    </a:lnTo>
                    <a:cubicBezTo>
                      <a:pt x="15321" y="13979"/>
                      <a:pt x="15321" y="13718"/>
                      <a:pt x="15459" y="13523"/>
                    </a:cubicBezTo>
                    <a:cubicBezTo>
                      <a:pt x="15459" y="13523"/>
                      <a:pt x="15459" y="13116"/>
                      <a:pt x="16110" y="12872"/>
                    </a:cubicBezTo>
                    <a:lnTo>
                      <a:pt x="20097" y="10594"/>
                    </a:lnTo>
                    <a:cubicBezTo>
                      <a:pt x="20439" y="10374"/>
                      <a:pt x="20830" y="10236"/>
                      <a:pt x="21236" y="10187"/>
                    </a:cubicBezTo>
                    <a:lnTo>
                      <a:pt x="22457" y="10187"/>
                    </a:lnTo>
                    <a:lnTo>
                      <a:pt x="31163" y="9455"/>
                    </a:lnTo>
                    <a:lnTo>
                      <a:pt x="22050" y="4166"/>
                    </a:lnTo>
                    <a:cubicBezTo>
                      <a:pt x="21944" y="3987"/>
                      <a:pt x="21944" y="3775"/>
                      <a:pt x="22050" y="3596"/>
                    </a:cubicBezTo>
                    <a:cubicBezTo>
                      <a:pt x="22172" y="3303"/>
                      <a:pt x="22408" y="3068"/>
                      <a:pt x="22701" y="2945"/>
                    </a:cubicBezTo>
                    <a:lnTo>
                      <a:pt x="27583" y="98"/>
                    </a:lnTo>
                    <a:cubicBezTo>
                      <a:pt x="27982" y="16"/>
                      <a:pt x="28405" y="16"/>
                      <a:pt x="28804" y="98"/>
                    </a:cubicBezTo>
                    <a:cubicBezTo>
                      <a:pt x="29113" y="-33"/>
                      <a:pt x="29471" y="-33"/>
                      <a:pt x="29780" y="98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2" name="Freeform: Shape 711">
                <a:extLst>
                  <a:ext uri="{FF2B5EF4-FFF2-40B4-BE49-F238E27FC236}">
                    <a16:creationId xmlns:a16="http://schemas.microsoft.com/office/drawing/2014/main" id="{448DE528-BC2D-591C-D377-EA28392165BE}"/>
                  </a:ext>
                </a:extLst>
              </p:cNvPr>
              <p:cNvSpPr/>
              <p:nvPr/>
            </p:nvSpPr>
            <p:spPr>
              <a:xfrm>
                <a:off x="6262314" y="5136617"/>
                <a:ext cx="41333" cy="23992"/>
              </a:xfrm>
              <a:custGeom>
                <a:avLst/>
                <a:gdLst>
                  <a:gd name="connsiteX0" fmla="*/ 37270 w 41333"/>
                  <a:gd name="connsiteY0" fmla="*/ 2298 h 23992"/>
                  <a:gd name="connsiteX1" fmla="*/ 40768 w 41333"/>
                  <a:gd name="connsiteY1" fmla="*/ 5472 h 23992"/>
                  <a:gd name="connsiteX2" fmla="*/ 41175 w 41333"/>
                  <a:gd name="connsiteY2" fmla="*/ 8808 h 23992"/>
                  <a:gd name="connsiteX3" fmla="*/ 38978 w 41333"/>
                  <a:gd name="connsiteY3" fmla="*/ 12225 h 23992"/>
                  <a:gd name="connsiteX4" fmla="*/ 34910 w 41333"/>
                  <a:gd name="connsiteY4" fmla="*/ 15398 h 23992"/>
                  <a:gd name="connsiteX5" fmla="*/ 30760 w 41333"/>
                  <a:gd name="connsiteY5" fmla="*/ 17839 h 23992"/>
                  <a:gd name="connsiteX6" fmla="*/ 26611 w 41333"/>
                  <a:gd name="connsiteY6" fmla="*/ 20199 h 23992"/>
                  <a:gd name="connsiteX7" fmla="*/ 21078 w 41333"/>
                  <a:gd name="connsiteY7" fmla="*/ 22559 h 23992"/>
                  <a:gd name="connsiteX8" fmla="*/ 15219 w 41333"/>
                  <a:gd name="connsiteY8" fmla="*/ 23779 h 23992"/>
                  <a:gd name="connsiteX9" fmla="*/ 9361 w 41333"/>
                  <a:gd name="connsiteY9" fmla="*/ 23779 h 23992"/>
                  <a:gd name="connsiteX10" fmla="*/ 3828 w 41333"/>
                  <a:gd name="connsiteY10" fmla="*/ 21745 h 23992"/>
                  <a:gd name="connsiteX11" fmla="*/ 329 w 41333"/>
                  <a:gd name="connsiteY11" fmla="*/ 18572 h 23992"/>
                  <a:gd name="connsiteX12" fmla="*/ 329 w 41333"/>
                  <a:gd name="connsiteY12" fmla="*/ 15154 h 23992"/>
                  <a:gd name="connsiteX13" fmla="*/ 2445 w 41333"/>
                  <a:gd name="connsiteY13" fmla="*/ 11818 h 23992"/>
                  <a:gd name="connsiteX14" fmla="*/ 6595 w 41333"/>
                  <a:gd name="connsiteY14" fmla="*/ 8645 h 23992"/>
                  <a:gd name="connsiteX15" fmla="*/ 10582 w 41333"/>
                  <a:gd name="connsiteY15" fmla="*/ 6204 h 23992"/>
                  <a:gd name="connsiteX16" fmla="*/ 14813 w 41333"/>
                  <a:gd name="connsiteY16" fmla="*/ 3844 h 23992"/>
                  <a:gd name="connsiteX17" fmla="*/ 20346 w 41333"/>
                  <a:gd name="connsiteY17" fmla="*/ 1485 h 23992"/>
                  <a:gd name="connsiteX18" fmla="*/ 26204 w 41333"/>
                  <a:gd name="connsiteY18" fmla="*/ 183 h 23992"/>
                  <a:gd name="connsiteX19" fmla="*/ 32062 w 41333"/>
                  <a:gd name="connsiteY19" fmla="*/ 183 h 23992"/>
                  <a:gd name="connsiteX20" fmla="*/ 37270 w 41333"/>
                  <a:gd name="connsiteY20" fmla="*/ 2298 h 23992"/>
                  <a:gd name="connsiteX21" fmla="*/ 20427 w 41333"/>
                  <a:gd name="connsiteY21" fmla="*/ 16375 h 23992"/>
                  <a:gd name="connsiteX22" fmla="*/ 28157 w 41333"/>
                  <a:gd name="connsiteY22" fmla="*/ 11818 h 23992"/>
                  <a:gd name="connsiteX23" fmla="*/ 30109 w 41333"/>
                  <a:gd name="connsiteY23" fmla="*/ 10435 h 23992"/>
                  <a:gd name="connsiteX24" fmla="*/ 31167 w 41333"/>
                  <a:gd name="connsiteY24" fmla="*/ 9133 h 23992"/>
                  <a:gd name="connsiteX25" fmla="*/ 31167 w 41333"/>
                  <a:gd name="connsiteY25" fmla="*/ 7831 h 23992"/>
                  <a:gd name="connsiteX26" fmla="*/ 29865 w 41333"/>
                  <a:gd name="connsiteY26" fmla="*/ 6530 h 23992"/>
                  <a:gd name="connsiteX27" fmla="*/ 27668 w 41333"/>
                  <a:gd name="connsiteY27" fmla="*/ 5797 h 23992"/>
                  <a:gd name="connsiteX28" fmla="*/ 25472 w 41333"/>
                  <a:gd name="connsiteY28" fmla="*/ 5797 h 23992"/>
                  <a:gd name="connsiteX29" fmla="*/ 23112 w 41333"/>
                  <a:gd name="connsiteY29" fmla="*/ 6448 h 23992"/>
                  <a:gd name="connsiteX30" fmla="*/ 20752 w 41333"/>
                  <a:gd name="connsiteY30" fmla="*/ 7506 h 23992"/>
                  <a:gd name="connsiteX31" fmla="*/ 12616 w 41333"/>
                  <a:gd name="connsiteY31" fmla="*/ 12062 h 23992"/>
                  <a:gd name="connsiteX32" fmla="*/ 10663 w 41333"/>
                  <a:gd name="connsiteY32" fmla="*/ 13364 h 23992"/>
                  <a:gd name="connsiteX33" fmla="*/ 9605 w 41333"/>
                  <a:gd name="connsiteY33" fmla="*/ 14747 h 23992"/>
                  <a:gd name="connsiteX34" fmla="*/ 9605 w 41333"/>
                  <a:gd name="connsiteY34" fmla="*/ 16049 h 23992"/>
                  <a:gd name="connsiteX35" fmla="*/ 10907 w 41333"/>
                  <a:gd name="connsiteY35" fmla="*/ 17270 h 23992"/>
                  <a:gd name="connsiteX36" fmla="*/ 13104 w 41333"/>
                  <a:gd name="connsiteY36" fmla="*/ 18083 h 23992"/>
                  <a:gd name="connsiteX37" fmla="*/ 15382 w 41333"/>
                  <a:gd name="connsiteY37" fmla="*/ 18083 h 23992"/>
                  <a:gd name="connsiteX38" fmla="*/ 17660 w 41333"/>
                  <a:gd name="connsiteY38" fmla="*/ 17433 h 23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1333" h="23992">
                    <a:moveTo>
                      <a:pt x="37270" y="2298"/>
                    </a:moveTo>
                    <a:cubicBezTo>
                      <a:pt x="38726" y="2990"/>
                      <a:pt x="39938" y="4088"/>
                      <a:pt x="40768" y="5472"/>
                    </a:cubicBezTo>
                    <a:cubicBezTo>
                      <a:pt x="41338" y="6489"/>
                      <a:pt x="41484" y="7685"/>
                      <a:pt x="41175" y="8808"/>
                    </a:cubicBezTo>
                    <a:cubicBezTo>
                      <a:pt x="40744" y="10118"/>
                      <a:pt x="39987" y="11289"/>
                      <a:pt x="38978" y="12225"/>
                    </a:cubicBezTo>
                    <a:cubicBezTo>
                      <a:pt x="37742" y="13429"/>
                      <a:pt x="36375" y="14495"/>
                      <a:pt x="34910" y="15398"/>
                    </a:cubicBezTo>
                    <a:lnTo>
                      <a:pt x="30760" y="17839"/>
                    </a:lnTo>
                    <a:lnTo>
                      <a:pt x="26611" y="20199"/>
                    </a:lnTo>
                    <a:cubicBezTo>
                      <a:pt x="24829" y="21118"/>
                      <a:pt x="22974" y="21908"/>
                      <a:pt x="21078" y="22559"/>
                    </a:cubicBezTo>
                    <a:cubicBezTo>
                      <a:pt x="19182" y="23201"/>
                      <a:pt x="17213" y="23608"/>
                      <a:pt x="15219" y="23779"/>
                    </a:cubicBezTo>
                    <a:cubicBezTo>
                      <a:pt x="13275" y="24064"/>
                      <a:pt x="11306" y="24064"/>
                      <a:pt x="9361" y="23779"/>
                    </a:cubicBezTo>
                    <a:cubicBezTo>
                      <a:pt x="7416" y="23421"/>
                      <a:pt x="5545" y="22729"/>
                      <a:pt x="3828" y="21745"/>
                    </a:cubicBezTo>
                    <a:cubicBezTo>
                      <a:pt x="2372" y="21053"/>
                      <a:pt x="1160" y="19955"/>
                      <a:pt x="329" y="18572"/>
                    </a:cubicBezTo>
                    <a:cubicBezTo>
                      <a:pt x="-110" y="17473"/>
                      <a:pt x="-110" y="16253"/>
                      <a:pt x="329" y="15154"/>
                    </a:cubicBezTo>
                    <a:cubicBezTo>
                      <a:pt x="753" y="13885"/>
                      <a:pt x="1477" y="12738"/>
                      <a:pt x="2445" y="11818"/>
                    </a:cubicBezTo>
                    <a:cubicBezTo>
                      <a:pt x="3690" y="10598"/>
                      <a:pt x="5090" y="9532"/>
                      <a:pt x="6595" y="8645"/>
                    </a:cubicBezTo>
                    <a:cubicBezTo>
                      <a:pt x="7815" y="7831"/>
                      <a:pt x="9117" y="7018"/>
                      <a:pt x="10582" y="6204"/>
                    </a:cubicBezTo>
                    <a:lnTo>
                      <a:pt x="14813" y="3844"/>
                    </a:lnTo>
                    <a:cubicBezTo>
                      <a:pt x="16578" y="2892"/>
                      <a:pt x="18433" y="2103"/>
                      <a:pt x="20346" y="1485"/>
                    </a:cubicBezTo>
                    <a:cubicBezTo>
                      <a:pt x="22249" y="858"/>
                      <a:pt x="24210" y="419"/>
                      <a:pt x="26204" y="183"/>
                    </a:cubicBezTo>
                    <a:cubicBezTo>
                      <a:pt x="28148" y="-61"/>
                      <a:pt x="30117" y="-61"/>
                      <a:pt x="32062" y="183"/>
                    </a:cubicBezTo>
                    <a:cubicBezTo>
                      <a:pt x="33917" y="557"/>
                      <a:pt x="35683" y="1273"/>
                      <a:pt x="37270" y="2298"/>
                    </a:cubicBezTo>
                    <a:close/>
                    <a:moveTo>
                      <a:pt x="20427" y="16375"/>
                    </a:moveTo>
                    <a:cubicBezTo>
                      <a:pt x="23112" y="14910"/>
                      <a:pt x="25716" y="13364"/>
                      <a:pt x="28157" y="11818"/>
                    </a:cubicBezTo>
                    <a:cubicBezTo>
                      <a:pt x="28832" y="11395"/>
                      <a:pt x="29483" y="10931"/>
                      <a:pt x="30109" y="10435"/>
                    </a:cubicBezTo>
                    <a:cubicBezTo>
                      <a:pt x="30532" y="10061"/>
                      <a:pt x="30890" y="9621"/>
                      <a:pt x="31167" y="9133"/>
                    </a:cubicBezTo>
                    <a:cubicBezTo>
                      <a:pt x="31330" y="8718"/>
                      <a:pt x="31330" y="8246"/>
                      <a:pt x="31167" y="7831"/>
                    </a:cubicBezTo>
                    <a:cubicBezTo>
                      <a:pt x="30866" y="7278"/>
                      <a:pt x="30419" y="6831"/>
                      <a:pt x="29865" y="6530"/>
                    </a:cubicBezTo>
                    <a:cubicBezTo>
                      <a:pt x="29174" y="6180"/>
                      <a:pt x="28433" y="5936"/>
                      <a:pt x="27668" y="5797"/>
                    </a:cubicBezTo>
                    <a:lnTo>
                      <a:pt x="25472" y="5797"/>
                    </a:lnTo>
                    <a:cubicBezTo>
                      <a:pt x="24666" y="5936"/>
                      <a:pt x="23877" y="6155"/>
                      <a:pt x="23112" y="6448"/>
                    </a:cubicBezTo>
                    <a:cubicBezTo>
                      <a:pt x="22298" y="6733"/>
                      <a:pt x="21509" y="7083"/>
                      <a:pt x="20752" y="7506"/>
                    </a:cubicBezTo>
                    <a:cubicBezTo>
                      <a:pt x="18067" y="8970"/>
                      <a:pt x="15464" y="10435"/>
                      <a:pt x="12616" y="12062"/>
                    </a:cubicBezTo>
                    <a:cubicBezTo>
                      <a:pt x="11940" y="12461"/>
                      <a:pt x="11290" y="12892"/>
                      <a:pt x="10663" y="13364"/>
                    </a:cubicBezTo>
                    <a:cubicBezTo>
                      <a:pt x="10232" y="13763"/>
                      <a:pt x="9874" y="14227"/>
                      <a:pt x="9605" y="14747"/>
                    </a:cubicBezTo>
                    <a:cubicBezTo>
                      <a:pt x="9443" y="15162"/>
                      <a:pt x="9443" y="15634"/>
                      <a:pt x="9605" y="16049"/>
                    </a:cubicBezTo>
                    <a:cubicBezTo>
                      <a:pt x="9914" y="16570"/>
                      <a:pt x="10362" y="16993"/>
                      <a:pt x="10907" y="17270"/>
                    </a:cubicBezTo>
                    <a:cubicBezTo>
                      <a:pt x="11599" y="17644"/>
                      <a:pt x="12339" y="17921"/>
                      <a:pt x="13104" y="18083"/>
                    </a:cubicBezTo>
                    <a:cubicBezTo>
                      <a:pt x="13861" y="18165"/>
                      <a:pt x="14626" y="18165"/>
                      <a:pt x="15382" y="18083"/>
                    </a:cubicBezTo>
                    <a:cubicBezTo>
                      <a:pt x="16163" y="17945"/>
                      <a:pt x="16928" y="17725"/>
                      <a:pt x="17660" y="17433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3" name="Freeform: Shape 712">
                <a:extLst>
                  <a:ext uri="{FF2B5EF4-FFF2-40B4-BE49-F238E27FC236}">
                    <a16:creationId xmlns:a16="http://schemas.microsoft.com/office/drawing/2014/main" id="{1EEAB276-454E-449D-9DF2-AB75E485B949}"/>
                  </a:ext>
                </a:extLst>
              </p:cNvPr>
              <p:cNvSpPr/>
              <p:nvPr/>
            </p:nvSpPr>
            <p:spPr>
              <a:xfrm>
                <a:off x="6563435" y="4816152"/>
                <a:ext cx="55853" cy="31622"/>
              </a:xfrm>
              <a:custGeom>
                <a:avLst/>
                <a:gdLst>
                  <a:gd name="connsiteX0" fmla="*/ 17919 w 55853"/>
                  <a:gd name="connsiteY0" fmla="*/ 19432 h 31622"/>
                  <a:gd name="connsiteX1" fmla="*/ 17919 w 55853"/>
                  <a:gd name="connsiteY1" fmla="*/ 18781 h 31622"/>
                  <a:gd name="connsiteX2" fmla="*/ 22312 w 55853"/>
                  <a:gd name="connsiteY2" fmla="*/ 12435 h 31622"/>
                  <a:gd name="connsiteX3" fmla="*/ 6934 w 55853"/>
                  <a:gd name="connsiteY3" fmla="*/ 21304 h 31622"/>
                  <a:gd name="connsiteX4" fmla="*/ 5714 w 55853"/>
                  <a:gd name="connsiteY4" fmla="*/ 21304 h 31622"/>
                  <a:gd name="connsiteX5" fmla="*/ 4737 w 55853"/>
                  <a:gd name="connsiteY5" fmla="*/ 21304 h 31622"/>
                  <a:gd name="connsiteX6" fmla="*/ 181 w 55853"/>
                  <a:gd name="connsiteY6" fmla="*/ 18700 h 31622"/>
                  <a:gd name="connsiteX7" fmla="*/ 181 w 55853"/>
                  <a:gd name="connsiteY7" fmla="*/ 18130 h 31622"/>
                  <a:gd name="connsiteX8" fmla="*/ 750 w 55853"/>
                  <a:gd name="connsiteY8" fmla="*/ 17398 h 31622"/>
                  <a:gd name="connsiteX9" fmla="*/ 30774 w 55853"/>
                  <a:gd name="connsiteY9" fmla="*/ 67 h 31622"/>
                  <a:gd name="connsiteX10" fmla="*/ 31995 w 55853"/>
                  <a:gd name="connsiteY10" fmla="*/ 67 h 31622"/>
                  <a:gd name="connsiteX11" fmla="*/ 32971 w 55853"/>
                  <a:gd name="connsiteY11" fmla="*/ 67 h 31622"/>
                  <a:gd name="connsiteX12" fmla="*/ 37040 w 55853"/>
                  <a:gd name="connsiteY12" fmla="*/ 2427 h 31622"/>
                  <a:gd name="connsiteX13" fmla="*/ 37609 w 55853"/>
                  <a:gd name="connsiteY13" fmla="*/ 3322 h 31622"/>
                  <a:gd name="connsiteX14" fmla="*/ 37609 w 55853"/>
                  <a:gd name="connsiteY14" fmla="*/ 3973 h 31622"/>
                  <a:gd name="connsiteX15" fmla="*/ 30367 w 55853"/>
                  <a:gd name="connsiteY15" fmla="*/ 14713 h 31622"/>
                  <a:gd name="connsiteX16" fmla="*/ 48919 w 55853"/>
                  <a:gd name="connsiteY16" fmla="*/ 10563 h 31622"/>
                  <a:gd name="connsiteX17" fmla="*/ 50058 w 55853"/>
                  <a:gd name="connsiteY17" fmla="*/ 10563 h 31622"/>
                  <a:gd name="connsiteX18" fmla="*/ 51685 w 55853"/>
                  <a:gd name="connsiteY18" fmla="*/ 10563 h 31622"/>
                  <a:gd name="connsiteX19" fmla="*/ 55672 w 55853"/>
                  <a:gd name="connsiteY19" fmla="*/ 12923 h 31622"/>
                  <a:gd name="connsiteX20" fmla="*/ 55672 w 55853"/>
                  <a:gd name="connsiteY20" fmla="*/ 13493 h 31622"/>
                  <a:gd name="connsiteX21" fmla="*/ 55021 w 55853"/>
                  <a:gd name="connsiteY21" fmla="*/ 14225 h 31622"/>
                  <a:gd name="connsiteX22" fmla="*/ 25079 w 55853"/>
                  <a:gd name="connsiteY22" fmla="*/ 31556 h 31622"/>
                  <a:gd name="connsiteX23" fmla="*/ 23858 w 55853"/>
                  <a:gd name="connsiteY23" fmla="*/ 31556 h 31622"/>
                  <a:gd name="connsiteX24" fmla="*/ 22882 w 55853"/>
                  <a:gd name="connsiteY24" fmla="*/ 31556 h 31622"/>
                  <a:gd name="connsiteX25" fmla="*/ 18244 w 55853"/>
                  <a:gd name="connsiteY25" fmla="*/ 28871 h 31622"/>
                  <a:gd name="connsiteX26" fmla="*/ 18244 w 55853"/>
                  <a:gd name="connsiteY26" fmla="*/ 28301 h 31622"/>
                  <a:gd name="connsiteX27" fmla="*/ 18814 w 55853"/>
                  <a:gd name="connsiteY27" fmla="*/ 27650 h 31622"/>
                  <a:gd name="connsiteX28" fmla="*/ 34192 w 55853"/>
                  <a:gd name="connsiteY28" fmla="*/ 18781 h 31622"/>
                  <a:gd name="connsiteX29" fmla="*/ 23289 w 55853"/>
                  <a:gd name="connsiteY29" fmla="*/ 21304 h 31622"/>
                  <a:gd name="connsiteX30" fmla="*/ 22068 w 55853"/>
                  <a:gd name="connsiteY30" fmla="*/ 21304 h 31622"/>
                  <a:gd name="connsiteX31" fmla="*/ 20848 w 55853"/>
                  <a:gd name="connsiteY31" fmla="*/ 21304 h 31622"/>
                  <a:gd name="connsiteX32" fmla="*/ 18569 w 55853"/>
                  <a:gd name="connsiteY32" fmla="*/ 20002 h 31622"/>
                  <a:gd name="connsiteX33" fmla="*/ 17919 w 55853"/>
                  <a:gd name="connsiteY33" fmla="*/ 19432 h 31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5853" h="31622">
                    <a:moveTo>
                      <a:pt x="17919" y="19432"/>
                    </a:moveTo>
                    <a:cubicBezTo>
                      <a:pt x="17878" y="19221"/>
                      <a:pt x="17878" y="18993"/>
                      <a:pt x="17919" y="18781"/>
                    </a:cubicBezTo>
                    <a:lnTo>
                      <a:pt x="22312" y="12435"/>
                    </a:lnTo>
                    <a:lnTo>
                      <a:pt x="6934" y="21304"/>
                    </a:lnTo>
                    <a:cubicBezTo>
                      <a:pt x="6536" y="21426"/>
                      <a:pt x="6112" y="21426"/>
                      <a:pt x="5714" y="21304"/>
                    </a:cubicBezTo>
                    <a:cubicBezTo>
                      <a:pt x="5405" y="21434"/>
                      <a:pt x="5046" y="21434"/>
                      <a:pt x="4737" y="21304"/>
                    </a:cubicBezTo>
                    <a:lnTo>
                      <a:pt x="181" y="18700"/>
                    </a:lnTo>
                    <a:cubicBezTo>
                      <a:pt x="181" y="18700"/>
                      <a:pt x="-226" y="18700"/>
                      <a:pt x="181" y="18130"/>
                    </a:cubicBezTo>
                    <a:cubicBezTo>
                      <a:pt x="287" y="17829"/>
                      <a:pt x="490" y="17577"/>
                      <a:pt x="750" y="17398"/>
                    </a:cubicBezTo>
                    <a:lnTo>
                      <a:pt x="30774" y="67"/>
                    </a:lnTo>
                    <a:lnTo>
                      <a:pt x="31995" y="67"/>
                    </a:lnTo>
                    <a:cubicBezTo>
                      <a:pt x="32312" y="-22"/>
                      <a:pt x="32654" y="-22"/>
                      <a:pt x="32971" y="67"/>
                    </a:cubicBezTo>
                    <a:lnTo>
                      <a:pt x="37040" y="2427"/>
                    </a:lnTo>
                    <a:cubicBezTo>
                      <a:pt x="37528" y="2427"/>
                      <a:pt x="37690" y="2996"/>
                      <a:pt x="37609" y="3322"/>
                    </a:cubicBezTo>
                    <a:lnTo>
                      <a:pt x="37609" y="3973"/>
                    </a:lnTo>
                    <a:lnTo>
                      <a:pt x="30367" y="14713"/>
                    </a:lnTo>
                    <a:lnTo>
                      <a:pt x="48919" y="10563"/>
                    </a:lnTo>
                    <a:lnTo>
                      <a:pt x="50058" y="10563"/>
                    </a:lnTo>
                    <a:cubicBezTo>
                      <a:pt x="50595" y="10433"/>
                      <a:pt x="51148" y="10433"/>
                      <a:pt x="51685" y="10563"/>
                    </a:cubicBezTo>
                    <a:lnTo>
                      <a:pt x="55672" y="12923"/>
                    </a:lnTo>
                    <a:cubicBezTo>
                      <a:pt x="55672" y="12923"/>
                      <a:pt x="56079" y="12923"/>
                      <a:pt x="55672" y="13493"/>
                    </a:cubicBezTo>
                    <a:cubicBezTo>
                      <a:pt x="55558" y="13810"/>
                      <a:pt x="55322" y="14078"/>
                      <a:pt x="55021" y="14225"/>
                    </a:cubicBezTo>
                    <a:lnTo>
                      <a:pt x="25079" y="31556"/>
                    </a:lnTo>
                    <a:lnTo>
                      <a:pt x="23858" y="31556"/>
                    </a:lnTo>
                    <a:cubicBezTo>
                      <a:pt x="23541" y="31645"/>
                      <a:pt x="23199" y="31645"/>
                      <a:pt x="22882" y="31556"/>
                    </a:cubicBezTo>
                    <a:lnTo>
                      <a:pt x="18244" y="28871"/>
                    </a:lnTo>
                    <a:cubicBezTo>
                      <a:pt x="18089" y="28716"/>
                      <a:pt x="18089" y="28456"/>
                      <a:pt x="18244" y="28301"/>
                    </a:cubicBezTo>
                    <a:cubicBezTo>
                      <a:pt x="18333" y="28016"/>
                      <a:pt x="18537" y="27772"/>
                      <a:pt x="18814" y="27650"/>
                    </a:cubicBezTo>
                    <a:lnTo>
                      <a:pt x="34192" y="18781"/>
                    </a:lnTo>
                    <a:lnTo>
                      <a:pt x="23289" y="21304"/>
                    </a:lnTo>
                    <a:lnTo>
                      <a:pt x="22068" y="21304"/>
                    </a:lnTo>
                    <a:cubicBezTo>
                      <a:pt x="21669" y="21401"/>
                      <a:pt x="21246" y="21401"/>
                      <a:pt x="20848" y="21304"/>
                    </a:cubicBezTo>
                    <a:lnTo>
                      <a:pt x="18569" y="20002"/>
                    </a:lnTo>
                    <a:cubicBezTo>
                      <a:pt x="18236" y="20002"/>
                      <a:pt x="17959" y="19758"/>
                      <a:pt x="17919" y="19432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4" name="Freeform: Shape 713">
                <a:extLst>
                  <a:ext uri="{FF2B5EF4-FFF2-40B4-BE49-F238E27FC236}">
                    <a16:creationId xmlns:a16="http://schemas.microsoft.com/office/drawing/2014/main" id="{0E1F2DDA-E2D2-4789-4837-CC03D54D6206}"/>
                  </a:ext>
                </a:extLst>
              </p:cNvPr>
              <p:cNvSpPr/>
              <p:nvPr/>
            </p:nvSpPr>
            <p:spPr>
              <a:xfrm>
                <a:off x="6597052" y="4835614"/>
                <a:ext cx="41999" cy="24388"/>
              </a:xfrm>
              <a:custGeom>
                <a:avLst/>
                <a:gdLst>
                  <a:gd name="connsiteX0" fmla="*/ 20834 w 41999"/>
                  <a:gd name="connsiteY0" fmla="*/ 7292 h 24388"/>
                  <a:gd name="connsiteX1" fmla="*/ 19126 w 41999"/>
                  <a:gd name="connsiteY1" fmla="*/ 8188 h 24388"/>
                  <a:gd name="connsiteX2" fmla="*/ 16847 w 41999"/>
                  <a:gd name="connsiteY2" fmla="*/ 9489 h 24388"/>
                  <a:gd name="connsiteX3" fmla="*/ 14651 w 41999"/>
                  <a:gd name="connsiteY3" fmla="*/ 10791 h 24388"/>
                  <a:gd name="connsiteX4" fmla="*/ 13023 w 41999"/>
                  <a:gd name="connsiteY4" fmla="*/ 11768 h 24388"/>
                  <a:gd name="connsiteX5" fmla="*/ 11315 w 41999"/>
                  <a:gd name="connsiteY5" fmla="*/ 13151 h 24388"/>
                  <a:gd name="connsiteX6" fmla="*/ 10338 w 41999"/>
                  <a:gd name="connsiteY6" fmla="*/ 14615 h 24388"/>
                  <a:gd name="connsiteX7" fmla="*/ 10338 w 41999"/>
                  <a:gd name="connsiteY7" fmla="*/ 15999 h 24388"/>
                  <a:gd name="connsiteX8" fmla="*/ 11884 w 41999"/>
                  <a:gd name="connsiteY8" fmla="*/ 17463 h 24388"/>
                  <a:gd name="connsiteX9" fmla="*/ 14162 w 41999"/>
                  <a:gd name="connsiteY9" fmla="*/ 18358 h 24388"/>
                  <a:gd name="connsiteX10" fmla="*/ 16359 w 41999"/>
                  <a:gd name="connsiteY10" fmla="*/ 18358 h 24388"/>
                  <a:gd name="connsiteX11" fmla="*/ 18312 w 41999"/>
                  <a:gd name="connsiteY11" fmla="*/ 18358 h 24388"/>
                  <a:gd name="connsiteX12" fmla="*/ 19858 w 41999"/>
                  <a:gd name="connsiteY12" fmla="*/ 17870 h 24388"/>
                  <a:gd name="connsiteX13" fmla="*/ 21322 w 41999"/>
                  <a:gd name="connsiteY13" fmla="*/ 17870 h 24388"/>
                  <a:gd name="connsiteX14" fmla="*/ 22462 w 41999"/>
                  <a:gd name="connsiteY14" fmla="*/ 17870 h 24388"/>
                  <a:gd name="connsiteX15" fmla="*/ 27018 w 41999"/>
                  <a:gd name="connsiteY15" fmla="*/ 20555 h 24388"/>
                  <a:gd name="connsiteX16" fmla="*/ 27018 w 41999"/>
                  <a:gd name="connsiteY16" fmla="*/ 21043 h 24388"/>
                  <a:gd name="connsiteX17" fmla="*/ 26448 w 41999"/>
                  <a:gd name="connsiteY17" fmla="*/ 21531 h 24388"/>
                  <a:gd name="connsiteX18" fmla="*/ 21160 w 41999"/>
                  <a:gd name="connsiteY18" fmla="*/ 23647 h 24388"/>
                  <a:gd name="connsiteX19" fmla="*/ 15220 w 41999"/>
                  <a:gd name="connsiteY19" fmla="*/ 24379 h 24388"/>
                  <a:gd name="connsiteX20" fmla="*/ 9362 w 41999"/>
                  <a:gd name="connsiteY20" fmla="*/ 23810 h 24388"/>
                  <a:gd name="connsiteX21" fmla="*/ 4154 w 41999"/>
                  <a:gd name="connsiteY21" fmla="*/ 21857 h 24388"/>
                  <a:gd name="connsiteX22" fmla="*/ 737 w 41999"/>
                  <a:gd name="connsiteY22" fmla="*/ 18684 h 24388"/>
                  <a:gd name="connsiteX23" fmla="*/ 86 w 41999"/>
                  <a:gd name="connsiteY23" fmla="*/ 15185 h 24388"/>
                  <a:gd name="connsiteX24" fmla="*/ 1958 w 41999"/>
                  <a:gd name="connsiteY24" fmla="*/ 11686 h 24388"/>
                  <a:gd name="connsiteX25" fmla="*/ 5944 w 41999"/>
                  <a:gd name="connsiteY25" fmla="*/ 8350 h 24388"/>
                  <a:gd name="connsiteX26" fmla="*/ 9931 w 41999"/>
                  <a:gd name="connsiteY26" fmla="*/ 5991 h 24388"/>
                  <a:gd name="connsiteX27" fmla="*/ 14244 w 41999"/>
                  <a:gd name="connsiteY27" fmla="*/ 3550 h 24388"/>
                  <a:gd name="connsiteX28" fmla="*/ 19858 w 41999"/>
                  <a:gd name="connsiteY28" fmla="*/ 1271 h 24388"/>
                  <a:gd name="connsiteX29" fmla="*/ 26042 w 41999"/>
                  <a:gd name="connsiteY29" fmla="*/ 214 h 24388"/>
                  <a:gd name="connsiteX30" fmla="*/ 32144 w 41999"/>
                  <a:gd name="connsiteY30" fmla="*/ 214 h 24388"/>
                  <a:gd name="connsiteX31" fmla="*/ 37677 w 41999"/>
                  <a:gd name="connsiteY31" fmla="*/ 2248 h 24388"/>
                  <a:gd name="connsiteX32" fmla="*/ 41013 w 41999"/>
                  <a:gd name="connsiteY32" fmla="*/ 5258 h 24388"/>
                  <a:gd name="connsiteX33" fmla="*/ 41989 w 41999"/>
                  <a:gd name="connsiteY33" fmla="*/ 8594 h 24388"/>
                  <a:gd name="connsiteX34" fmla="*/ 40687 w 41999"/>
                  <a:gd name="connsiteY34" fmla="*/ 12012 h 24388"/>
                  <a:gd name="connsiteX35" fmla="*/ 37107 w 41999"/>
                  <a:gd name="connsiteY35" fmla="*/ 15104 h 24388"/>
                  <a:gd name="connsiteX36" fmla="*/ 36131 w 41999"/>
                  <a:gd name="connsiteY36" fmla="*/ 15104 h 24388"/>
                  <a:gd name="connsiteX37" fmla="*/ 35317 w 41999"/>
                  <a:gd name="connsiteY37" fmla="*/ 15104 h 24388"/>
                  <a:gd name="connsiteX38" fmla="*/ 30761 w 41999"/>
                  <a:gd name="connsiteY38" fmla="*/ 12500 h 24388"/>
                  <a:gd name="connsiteX39" fmla="*/ 30191 w 41999"/>
                  <a:gd name="connsiteY39" fmla="*/ 11849 h 24388"/>
                  <a:gd name="connsiteX40" fmla="*/ 30924 w 41999"/>
                  <a:gd name="connsiteY40" fmla="*/ 11035 h 24388"/>
                  <a:gd name="connsiteX41" fmla="*/ 31656 w 41999"/>
                  <a:gd name="connsiteY41" fmla="*/ 10059 h 24388"/>
                  <a:gd name="connsiteX42" fmla="*/ 32144 w 41999"/>
                  <a:gd name="connsiteY42" fmla="*/ 8920 h 24388"/>
                  <a:gd name="connsiteX43" fmla="*/ 32144 w 41999"/>
                  <a:gd name="connsiteY43" fmla="*/ 7699 h 24388"/>
                  <a:gd name="connsiteX44" fmla="*/ 30517 w 41999"/>
                  <a:gd name="connsiteY44" fmla="*/ 6397 h 24388"/>
                  <a:gd name="connsiteX45" fmla="*/ 28076 w 41999"/>
                  <a:gd name="connsiteY45" fmla="*/ 5502 h 24388"/>
                  <a:gd name="connsiteX46" fmla="*/ 25553 w 41999"/>
                  <a:gd name="connsiteY46" fmla="*/ 5502 h 24388"/>
                  <a:gd name="connsiteX47" fmla="*/ 23112 w 41999"/>
                  <a:gd name="connsiteY47" fmla="*/ 5991 h 2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1999" h="24388">
                    <a:moveTo>
                      <a:pt x="20834" y="7292"/>
                    </a:moveTo>
                    <a:lnTo>
                      <a:pt x="19126" y="8188"/>
                    </a:lnTo>
                    <a:lnTo>
                      <a:pt x="16847" y="9489"/>
                    </a:lnTo>
                    <a:lnTo>
                      <a:pt x="14651" y="10791"/>
                    </a:lnTo>
                    <a:lnTo>
                      <a:pt x="13023" y="11768"/>
                    </a:lnTo>
                    <a:cubicBezTo>
                      <a:pt x="12421" y="12191"/>
                      <a:pt x="11851" y="12646"/>
                      <a:pt x="11315" y="13151"/>
                    </a:cubicBezTo>
                    <a:cubicBezTo>
                      <a:pt x="10883" y="13558"/>
                      <a:pt x="10542" y="14054"/>
                      <a:pt x="10338" y="14615"/>
                    </a:cubicBezTo>
                    <a:cubicBezTo>
                      <a:pt x="10143" y="15055"/>
                      <a:pt x="10143" y="15559"/>
                      <a:pt x="10338" y="15999"/>
                    </a:cubicBezTo>
                    <a:cubicBezTo>
                      <a:pt x="10704" y="16625"/>
                      <a:pt x="11241" y="17130"/>
                      <a:pt x="11884" y="17463"/>
                    </a:cubicBezTo>
                    <a:cubicBezTo>
                      <a:pt x="12600" y="17870"/>
                      <a:pt x="13365" y="18171"/>
                      <a:pt x="14162" y="18358"/>
                    </a:cubicBezTo>
                    <a:cubicBezTo>
                      <a:pt x="14895" y="18440"/>
                      <a:pt x="15627" y="18440"/>
                      <a:pt x="16359" y="18358"/>
                    </a:cubicBezTo>
                    <a:lnTo>
                      <a:pt x="18312" y="18358"/>
                    </a:lnTo>
                    <a:lnTo>
                      <a:pt x="19858" y="17870"/>
                    </a:lnTo>
                    <a:lnTo>
                      <a:pt x="21322" y="17870"/>
                    </a:lnTo>
                    <a:cubicBezTo>
                      <a:pt x="21689" y="17724"/>
                      <a:pt x="22095" y="17724"/>
                      <a:pt x="22462" y="17870"/>
                    </a:cubicBezTo>
                    <a:lnTo>
                      <a:pt x="27018" y="20555"/>
                    </a:lnTo>
                    <a:cubicBezTo>
                      <a:pt x="27107" y="20710"/>
                      <a:pt x="27107" y="20889"/>
                      <a:pt x="27018" y="21043"/>
                    </a:cubicBezTo>
                    <a:cubicBezTo>
                      <a:pt x="26888" y="21263"/>
                      <a:pt x="26685" y="21434"/>
                      <a:pt x="26448" y="21531"/>
                    </a:cubicBezTo>
                    <a:cubicBezTo>
                      <a:pt x="24789" y="22475"/>
                      <a:pt x="23015" y="23191"/>
                      <a:pt x="21160" y="23647"/>
                    </a:cubicBezTo>
                    <a:cubicBezTo>
                      <a:pt x="19215" y="24135"/>
                      <a:pt x="17222" y="24379"/>
                      <a:pt x="15220" y="24379"/>
                    </a:cubicBezTo>
                    <a:cubicBezTo>
                      <a:pt x="13251" y="24436"/>
                      <a:pt x="11282" y="24241"/>
                      <a:pt x="9362" y="23810"/>
                    </a:cubicBezTo>
                    <a:cubicBezTo>
                      <a:pt x="7531" y="23444"/>
                      <a:pt x="5774" y="22785"/>
                      <a:pt x="4154" y="21857"/>
                    </a:cubicBezTo>
                    <a:cubicBezTo>
                      <a:pt x="2747" y="21133"/>
                      <a:pt x="1567" y="20034"/>
                      <a:pt x="737" y="18684"/>
                    </a:cubicBezTo>
                    <a:cubicBezTo>
                      <a:pt x="86" y="17642"/>
                      <a:pt x="-142" y="16389"/>
                      <a:pt x="86" y="15185"/>
                    </a:cubicBezTo>
                    <a:cubicBezTo>
                      <a:pt x="346" y="13859"/>
                      <a:pt x="997" y="12638"/>
                      <a:pt x="1958" y="11686"/>
                    </a:cubicBezTo>
                    <a:cubicBezTo>
                      <a:pt x="3096" y="10368"/>
                      <a:pt x="4447" y="9245"/>
                      <a:pt x="5944" y="8350"/>
                    </a:cubicBezTo>
                    <a:lnTo>
                      <a:pt x="9931" y="5991"/>
                    </a:lnTo>
                    <a:lnTo>
                      <a:pt x="14244" y="3550"/>
                    </a:lnTo>
                    <a:cubicBezTo>
                      <a:pt x="16034" y="2598"/>
                      <a:pt x="17913" y="1833"/>
                      <a:pt x="19858" y="1271"/>
                    </a:cubicBezTo>
                    <a:cubicBezTo>
                      <a:pt x="21876" y="686"/>
                      <a:pt x="23951" y="336"/>
                      <a:pt x="26042" y="214"/>
                    </a:cubicBezTo>
                    <a:cubicBezTo>
                      <a:pt x="28068" y="-71"/>
                      <a:pt x="30118" y="-71"/>
                      <a:pt x="32144" y="214"/>
                    </a:cubicBezTo>
                    <a:cubicBezTo>
                      <a:pt x="34081" y="596"/>
                      <a:pt x="35952" y="1280"/>
                      <a:pt x="37677" y="2248"/>
                    </a:cubicBezTo>
                    <a:cubicBezTo>
                      <a:pt x="39003" y="2988"/>
                      <a:pt x="40142" y="4013"/>
                      <a:pt x="41013" y="5258"/>
                    </a:cubicBezTo>
                    <a:cubicBezTo>
                      <a:pt x="41721" y="6227"/>
                      <a:pt x="42063" y="7406"/>
                      <a:pt x="41989" y="8594"/>
                    </a:cubicBezTo>
                    <a:cubicBezTo>
                      <a:pt x="41900" y="9839"/>
                      <a:pt x="41444" y="11027"/>
                      <a:pt x="40687" y="12012"/>
                    </a:cubicBezTo>
                    <a:cubicBezTo>
                      <a:pt x="39727" y="13281"/>
                      <a:pt x="38507" y="14339"/>
                      <a:pt x="37107" y="15104"/>
                    </a:cubicBezTo>
                    <a:lnTo>
                      <a:pt x="36131" y="15104"/>
                    </a:lnTo>
                    <a:lnTo>
                      <a:pt x="35317" y="15104"/>
                    </a:lnTo>
                    <a:lnTo>
                      <a:pt x="30761" y="12500"/>
                    </a:lnTo>
                    <a:cubicBezTo>
                      <a:pt x="30354" y="12500"/>
                      <a:pt x="30191" y="12012"/>
                      <a:pt x="30191" y="11849"/>
                    </a:cubicBezTo>
                    <a:cubicBezTo>
                      <a:pt x="30362" y="11515"/>
                      <a:pt x="30614" y="11239"/>
                      <a:pt x="30924" y="11035"/>
                    </a:cubicBezTo>
                    <a:cubicBezTo>
                      <a:pt x="31184" y="10726"/>
                      <a:pt x="31428" y="10401"/>
                      <a:pt x="31656" y="10059"/>
                    </a:cubicBezTo>
                    <a:cubicBezTo>
                      <a:pt x="31933" y="9742"/>
                      <a:pt x="32103" y="9343"/>
                      <a:pt x="32144" y="8920"/>
                    </a:cubicBezTo>
                    <a:cubicBezTo>
                      <a:pt x="32233" y="8521"/>
                      <a:pt x="32233" y="8098"/>
                      <a:pt x="32144" y="7699"/>
                    </a:cubicBezTo>
                    <a:cubicBezTo>
                      <a:pt x="31705" y="7146"/>
                      <a:pt x="31151" y="6707"/>
                      <a:pt x="30517" y="6397"/>
                    </a:cubicBezTo>
                    <a:cubicBezTo>
                      <a:pt x="29776" y="5925"/>
                      <a:pt x="28946" y="5616"/>
                      <a:pt x="28076" y="5502"/>
                    </a:cubicBezTo>
                    <a:cubicBezTo>
                      <a:pt x="27238" y="5380"/>
                      <a:pt x="26392" y="5380"/>
                      <a:pt x="25553" y="5502"/>
                    </a:cubicBezTo>
                    <a:lnTo>
                      <a:pt x="23112" y="5991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5" name="Freeform: Shape 714">
                <a:extLst>
                  <a:ext uri="{FF2B5EF4-FFF2-40B4-BE49-F238E27FC236}">
                    <a16:creationId xmlns:a16="http://schemas.microsoft.com/office/drawing/2014/main" id="{BE236CAA-9297-C9CB-C183-1B32E7FF1D71}"/>
                  </a:ext>
                </a:extLst>
              </p:cNvPr>
              <p:cNvSpPr/>
              <p:nvPr/>
            </p:nvSpPr>
            <p:spPr>
              <a:xfrm>
                <a:off x="6671099" y="4877731"/>
                <a:ext cx="55495" cy="31580"/>
              </a:xfrm>
              <a:custGeom>
                <a:avLst/>
                <a:gdLst>
                  <a:gd name="connsiteX0" fmla="*/ 17819 w 55495"/>
                  <a:gd name="connsiteY0" fmla="*/ 19447 h 31580"/>
                  <a:gd name="connsiteX1" fmla="*/ 17819 w 55495"/>
                  <a:gd name="connsiteY1" fmla="*/ 18714 h 31580"/>
                  <a:gd name="connsiteX2" fmla="*/ 22213 w 55495"/>
                  <a:gd name="connsiteY2" fmla="*/ 12368 h 31580"/>
                  <a:gd name="connsiteX3" fmla="*/ 6753 w 55495"/>
                  <a:gd name="connsiteY3" fmla="*/ 21237 h 31580"/>
                  <a:gd name="connsiteX4" fmla="*/ 5614 w 55495"/>
                  <a:gd name="connsiteY4" fmla="*/ 21643 h 31580"/>
                  <a:gd name="connsiteX5" fmla="*/ 4556 w 55495"/>
                  <a:gd name="connsiteY5" fmla="*/ 21643 h 31580"/>
                  <a:gd name="connsiteX6" fmla="*/ 0 w 55495"/>
                  <a:gd name="connsiteY6" fmla="*/ 18958 h 31580"/>
                  <a:gd name="connsiteX7" fmla="*/ 0 w 55495"/>
                  <a:gd name="connsiteY7" fmla="*/ 18389 h 31580"/>
                  <a:gd name="connsiteX8" fmla="*/ 570 w 55495"/>
                  <a:gd name="connsiteY8" fmla="*/ 17738 h 31580"/>
                  <a:gd name="connsiteX9" fmla="*/ 30594 w 55495"/>
                  <a:gd name="connsiteY9" fmla="*/ 407 h 31580"/>
                  <a:gd name="connsiteX10" fmla="*/ 31733 w 55495"/>
                  <a:gd name="connsiteY10" fmla="*/ 0 h 31580"/>
                  <a:gd name="connsiteX11" fmla="*/ 32790 w 55495"/>
                  <a:gd name="connsiteY11" fmla="*/ 0 h 31580"/>
                  <a:gd name="connsiteX12" fmla="*/ 36859 w 55495"/>
                  <a:gd name="connsiteY12" fmla="*/ 2360 h 31580"/>
                  <a:gd name="connsiteX13" fmla="*/ 37347 w 55495"/>
                  <a:gd name="connsiteY13" fmla="*/ 3255 h 31580"/>
                  <a:gd name="connsiteX14" fmla="*/ 37347 w 55495"/>
                  <a:gd name="connsiteY14" fmla="*/ 3987 h 31580"/>
                  <a:gd name="connsiteX15" fmla="*/ 30105 w 55495"/>
                  <a:gd name="connsiteY15" fmla="*/ 14646 h 31580"/>
                  <a:gd name="connsiteX16" fmla="*/ 48657 w 55495"/>
                  <a:gd name="connsiteY16" fmla="*/ 10496 h 31580"/>
                  <a:gd name="connsiteX17" fmla="*/ 49796 w 55495"/>
                  <a:gd name="connsiteY17" fmla="*/ 10496 h 31580"/>
                  <a:gd name="connsiteX18" fmla="*/ 51342 w 55495"/>
                  <a:gd name="connsiteY18" fmla="*/ 10496 h 31580"/>
                  <a:gd name="connsiteX19" fmla="*/ 55410 w 55495"/>
                  <a:gd name="connsiteY19" fmla="*/ 12856 h 31580"/>
                  <a:gd name="connsiteX20" fmla="*/ 55410 w 55495"/>
                  <a:gd name="connsiteY20" fmla="*/ 13507 h 31580"/>
                  <a:gd name="connsiteX21" fmla="*/ 54759 w 55495"/>
                  <a:gd name="connsiteY21" fmla="*/ 14158 h 31580"/>
                  <a:gd name="connsiteX22" fmla="*/ 24735 w 55495"/>
                  <a:gd name="connsiteY22" fmla="*/ 31489 h 31580"/>
                  <a:gd name="connsiteX23" fmla="*/ 23596 w 55495"/>
                  <a:gd name="connsiteY23" fmla="*/ 31489 h 31580"/>
                  <a:gd name="connsiteX24" fmla="*/ 22538 w 55495"/>
                  <a:gd name="connsiteY24" fmla="*/ 31489 h 31580"/>
                  <a:gd name="connsiteX25" fmla="*/ 17982 w 55495"/>
                  <a:gd name="connsiteY25" fmla="*/ 28885 h 31580"/>
                  <a:gd name="connsiteX26" fmla="*/ 17982 w 55495"/>
                  <a:gd name="connsiteY26" fmla="*/ 28234 h 31580"/>
                  <a:gd name="connsiteX27" fmla="*/ 18551 w 55495"/>
                  <a:gd name="connsiteY27" fmla="*/ 27583 h 31580"/>
                  <a:gd name="connsiteX28" fmla="*/ 33930 w 55495"/>
                  <a:gd name="connsiteY28" fmla="*/ 18714 h 31580"/>
                  <a:gd name="connsiteX29" fmla="*/ 23027 w 55495"/>
                  <a:gd name="connsiteY29" fmla="*/ 21237 h 31580"/>
                  <a:gd name="connsiteX30" fmla="*/ 21725 w 55495"/>
                  <a:gd name="connsiteY30" fmla="*/ 21237 h 31580"/>
                  <a:gd name="connsiteX31" fmla="*/ 20586 w 55495"/>
                  <a:gd name="connsiteY31" fmla="*/ 21237 h 31580"/>
                  <a:gd name="connsiteX32" fmla="*/ 18307 w 55495"/>
                  <a:gd name="connsiteY32" fmla="*/ 19935 h 31580"/>
                  <a:gd name="connsiteX33" fmla="*/ 17819 w 55495"/>
                  <a:gd name="connsiteY33" fmla="*/ 19447 h 3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5495" h="31580">
                    <a:moveTo>
                      <a:pt x="17819" y="19447"/>
                    </a:moveTo>
                    <a:cubicBezTo>
                      <a:pt x="17778" y="19202"/>
                      <a:pt x="17778" y="18958"/>
                      <a:pt x="17819" y="18714"/>
                    </a:cubicBezTo>
                    <a:lnTo>
                      <a:pt x="22213" y="12368"/>
                    </a:lnTo>
                    <a:lnTo>
                      <a:pt x="6753" y="21237"/>
                    </a:lnTo>
                    <a:cubicBezTo>
                      <a:pt x="6412" y="21472"/>
                      <a:pt x="6021" y="21611"/>
                      <a:pt x="5614" y="21643"/>
                    </a:cubicBezTo>
                    <a:lnTo>
                      <a:pt x="4556" y="21643"/>
                    </a:lnTo>
                    <a:lnTo>
                      <a:pt x="0" y="18958"/>
                    </a:lnTo>
                    <a:cubicBezTo>
                      <a:pt x="0" y="18958"/>
                      <a:pt x="0" y="18958"/>
                      <a:pt x="0" y="18389"/>
                    </a:cubicBezTo>
                    <a:cubicBezTo>
                      <a:pt x="90" y="18104"/>
                      <a:pt x="293" y="17860"/>
                      <a:pt x="570" y="17738"/>
                    </a:cubicBezTo>
                    <a:lnTo>
                      <a:pt x="30594" y="407"/>
                    </a:lnTo>
                    <a:cubicBezTo>
                      <a:pt x="30935" y="187"/>
                      <a:pt x="31326" y="49"/>
                      <a:pt x="31733" y="0"/>
                    </a:cubicBezTo>
                    <a:lnTo>
                      <a:pt x="32790" y="0"/>
                    </a:lnTo>
                    <a:lnTo>
                      <a:pt x="36859" y="2360"/>
                    </a:lnTo>
                    <a:cubicBezTo>
                      <a:pt x="37347" y="2360"/>
                      <a:pt x="37510" y="2929"/>
                      <a:pt x="37347" y="3255"/>
                    </a:cubicBezTo>
                    <a:cubicBezTo>
                      <a:pt x="37371" y="3499"/>
                      <a:pt x="37371" y="3743"/>
                      <a:pt x="37347" y="3987"/>
                    </a:cubicBezTo>
                    <a:lnTo>
                      <a:pt x="30105" y="14646"/>
                    </a:lnTo>
                    <a:lnTo>
                      <a:pt x="48657" y="10496"/>
                    </a:lnTo>
                    <a:lnTo>
                      <a:pt x="49796" y="10496"/>
                    </a:lnTo>
                    <a:cubicBezTo>
                      <a:pt x="50300" y="10325"/>
                      <a:pt x="50837" y="10325"/>
                      <a:pt x="51342" y="10496"/>
                    </a:cubicBezTo>
                    <a:lnTo>
                      <a:pt x="55410" y="12856"/>
                    </a:lnTo>
                    <a:cubicBezTo>
                      <a:pt x="55524" y="13059"/>
                      <a:pt x="55524" y="13303"/>
                      <a:pt x="55410" y="13507"/>
                    </a:cubicBezTo>
                    <a:cubicBezTo>
                      <a:pt x="55410" y="13507"/>
                      <a:pt x="55410" y="13914"/>
                      <a:pt x="54759" y="14158"/>
                    </a:cubicBezTo>
                    <a:lnTo>
                      <a:pt x="24735" y="31489"/>
                    </a:lnTo>
                    <a:cubicBezTo>
                      <a:pt x="24361" y="31570"/>
                      <a:pt x="23970" y="31570"/>
                      <a:pt x="23596" y="31489"/>
                    </a:cubicBezTo>
                    <a:cubicBezTo>
                      <a:pt x="23254" y="31611"/>
                      <a:pt x="22880" y="31611"/>
                      <a:pt x="22538" y="31489"/>
                    </a:cubicBezTo>
                    <a:lnTo>
                      <a:pt x="17982" y="28885"/>
                    </a:lnTo>
                    <a:cubicBezTo>
                      <a:pt x="17843" y="28690"/>
                      <a:pt x="17843" y="28429"/>
                      <a:pt x="17982" y="28234"/>
                    </a:cubicBezTo>
                    <a:cubicBezTo>
                      <a:pt x="17982" y="28234"/>
                      <a:pt x="17982" y="27746"/>
                      <a:pt x="18551" y="27583"/>
                    </a:cubicBezTo>
                    <a:lnTo>
                      <a:pt x="33930" y="18714"/>
                    </a:lnTo>
                    <a:lnTo>
                      <a:pt x="23027" y="21237"/>
                    </a:lnTo>
                    <a:lnTo>
                      <a:pt x="21725" y="21237"/>
                    </a:lnTo>
                    <a:cubicBezTo>
                      <a:pt x="21367" y="21399"/>
                      <a:pt x="20952" y="21399"/>
                      <a:pt x="20586" y="21237"/>
                    </a:cubicBezTo>
                    <a:lnTo>
                      <a:pt x="18307" y="19935"/>
                    </a:lnTo>
                    <a:cubicBezTo>
                      <a:pt x="18307" y="19935"/>
                      <a:pt x="17331" y="20016"/>
                      <a:pt x="17819" y="19447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6" name="Freeform: Shape 715">
                <a:extLst>
                  <a:ext uri="{FF2B5EF4-FFF2-40B4-BE49-F238E27FC236}">
                    <a16:creationId xmlns:a16="http://schemas.microsoft.com/office/drawing/2014/main" id="{78F26A77-4F94-286B-7702-B3F9B0C3020F}"/>
                  </a:ext>
                </a:extLst>
              </p:cNvPr>
              <p:cNvSpPr/>
              <p:nvPr/>
            </p:nvSpPr>
            <p:spPr>
              <a:xfrm>
                <a:off x="6700554" y="4894181"/>
                <a:ext cx="46215" cy="29914"/>
              </a:xfrm>
              <a:custGeom>
                <a:avLst/>
                <a:gdLst>
                  <a:gd name="connsiteX0" fmla="*/ 41578 w 46215"/>
                  <a:gd name="connsiteY0" fmla="*/ 6170 h 29914"/>
                  <a:gd name="connsiteX1" fmla="*/ 45077 w 46215"/>
                  <a:gd name="connsiteY1" fmla="*/ 8936 h 29914"/>
                  <a:gd name="connsiteX2" fmla="*/ 46216 w 46215"/>
                  <a:gd name="connsiteY2" fmla="*/ 11865 h 29914"/>
                  <a:gd name="connsiteX3" fmla="*/ 44833 w 46215"/>
                  <a:gd name="connsiteY3" fmla="*/ 14876 h 29914"/>
                  <a:gd name="connsiteX4" fmla="*/ 40764 w 46215"/>
                  <a:gd name="connsiteY4" fmla="*/ 17968 h 29914"/>
                  <a:gd name="connsiteX5" fmla="*/ 33930 w 46215"/>
                  <a:gd name="connsiteY5" fmla="*/ 20734 h 29914"/>
                  <a:gd name="connsiteX6" fmla="*/ 27339 w 46215"/>
                  <a:gd name="connsiteY6" fmla="*/ 20734 h 29914"/>
                  <a:gd name="connsiteX7" fmla="*/ 20911 w 46215"/>
                  <a:gd name="connsiteY7" fmla="*/ 29847 h 29914"/>
                  <a:gd name="connsiteX8" fmla="*/ 20016 w 46215"/>
                  <a:gd name="connsiteY8" fmla="*/ 29847 h 29914"/>
                  <a:gd name="connsiteX9" fmla="*/ 19121 w 46215"/>
                  <a:gd name="connsiteY9" fmla="*/ 29847 h 29914"/>
                  <a:gd name="connsiteX10" fmla="*/ 14402 w 46215"/>
                  <a:gd name="connsiteY10" fmla="*/ 27162 h 29914"/>
                  <a:gd name="connsiteX11" fmla="*/ 13832 w 46215"/>
                  <a:gd name="connsiteY11" fmla="*/ 26348 h 29914"/>
                  <a:gd name="connsiteX12" fmla="*/ 13832 w 46215"/>
                  <a:gd name="connsiteY12" fmla="*/ 25534 h 29914"/>
                  <a:gd name="connsiteX13" fmla="*/ 19935 w 46215"/>
                  <a:gd name="connsiteY13" fmla="*/ 17398 h 29914"/>
                  <a:gd name="connsiteX14" fmla="*/ 16761 w 46215"/>
                  <a:gd name="connsiteY14" fmla="*/ 15608 h 29914"/>
                  <a:gd name="connsiteX15" fmla="*/ 6835 w 46215"/>
                  <a:gd name="connsiteY15" fmla="*/ 21304 h 29914"/>
                  <a:gd name="connsiteX16" fmla="*/ 5614 w 46215"/>
                  <a:gd name="connsiteY16" fmla="*/ 21304 h 29914"/>
                  <a:gd name="connsiteX17" fmla="*/ 4638 w 46215"/>
                  <a:gd name="connsiteY17" fmla="*/ 21304 h 29914"/>
                  <a:gd name="connsiteX18" fmla="*/ 0 w 46215"/>
                  <a:gd name="connsiteY18" fmla="*/ 18700 h 29914"/>
                  <a:gd name="connsiteX19" fmla="*/ 0 w 46215"/>
                  <a:gd name="connsiteY19" fmla="*/ 18130 h 29914"/>
                  <a:gd name="connsiteX20" fmla="*/ 570 w 46215"/>
                  <a:gd name="connsiteY20" fmla="*/ 17398 h 29914"/>
                  <a:gd name="connsiteX21" fmla="*/ 30594 w 46215"/>
                  <a:gd name="connsiteY21" fmla="*/ 67 h 29914"/>
                  <a:gd name="connsiteX22" fmla="*/ 31814 w 46215"/>
                  <a:gd name="connsiteY22" fmla="*/ 67 h 29914"/>
                  <a:gd name="connsiteX23" fmla="*/ 32790 w 46215"/>
                  <a:gd name="connsiteY23" fmla="*/ 67 h 29914"/>
                  <a:gd name="connsiteX24" fmla="*/ 23596 w 46215"/>
                  <a:gd name="connsiteY24" fmla="*/ 12028 h 29914"/>
                  <a:gd name="connsiteX25" fmla="*/ 27502 w 46215"/>
                  <a:gd name="connsiteY25" fmla="*/ 14306 h 29914"/>
                  <a:gd name="connsiteX26" fmla="*/ 30675 w 46215"/>
                  <a:gd name="connsiteY26" fmla="*/ 15283 h 29914"/>
                  <a:gd name="connsiteX27" fmla="*/ 34336 w 46215"/>
                  <a:gd name="connsiteY27" fmla="*/ 14306 h 29914"/>
                  <a:gd name="connsiteX28" fmla="*/ 36045 w 46215"/>
                  <a:gd name="connsiteY28" fmla="*/ 12191 h 29914"/>
                  <a:gd name="connsiteX29" fmla="*/ 34418 w 46215"/>
                  <a:gd name="connsiteY29" fmla="*/ 10319 h 29914"/>
                  <a:gd name="connsiteX30" fmla="*/ 30431 w 46215"/>
                  <a:gd name="connsiteY30" fmla="*/ 8041 h 2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6215" h="29914">
                    <a:moveTo>
                      <a:pt x="41578" y="6170"/>
                    </a:moveTo>
                    <a:cubicBezTo>
                      <a:pt x="42896" y="6877"/>
                      <a:pt x="44084" y="7813"/>
                      <a:pt x="45077" y="8936"/>
                    </a:cubicBezTo>
                    <a:cubicBezTo>
                      <a:pt x="45760" y="9766"/>
                      <a:pt x="46167" y="10791"/>
                      <a:pt x="46216" y="11865"/>
                    </a:cubicBezTo>
                    <a:cubicBezTo>
                      <a:pt x="46126" y="13004"/>
                      <a:pt x="45638" y="14070"/>
                      <a:pt x="44833" y="14876"/>
                    </a:cubicBezTo>
                    <a:cubicBezTo>
                      <a:pt x="43669" y="16145"/>
                      <a:pt x="42294" y="17186"/>
                      <a:pt x="40764" y="17968"/>
                    </a:cubicBezTo>
                    <a:cubicBezTo>
                      <a:pt x="38657" y="19269"/>
                      <a:pt x="36346" y="20205"/>
                      <a:pt x="33930" y="20734"/>
                    </a:cubicBezTo>
                    <a:cubicBezTo>
                      <a:pt x="31749" y="21133"/>
                      <a:pt x="29520" y="21133"/>
                      <a:pt x="27339" y="20734"/>
                    </a:cubicBezTo>
                    <a:lnTo>
                      <a:pt x="20911" y="29847"/>
                    </a:lnTo>
                    <a:cubicBezTo>
                      <a:pt x="20618" y="29928"/>
                      <a:pt x="20309" y="29928"/>
                      <a:pt x="20016" y="29847"/>
                    </a:cubicBezTo>
                    <a:cubicBezTo>
                      <a:pt x="19723" y="29936"/>
                      <a:pt x="19414" y="29936"/>
                      <a:pt x="19121" y="29847"/>
                    </a:cubicBezTo>
                    <a:lnTo>
                      <a:pt x="14402" y="27162"/>
                    </a:lnTo>
                    <a:cubicBezTo>
                      <a:pt x="13914" y="27162"/>
                      <a:pt x="13751" y="26592"/>
                      <a:pt x="13832" y="26348"/>
                    </a:cubicBezTo>
                    <a:cubicBezTo>
                      <a:pt x="13816" y="26080"/>
                      <a:pt x="13816" y="25803"/>
                      <a:pt x="13832" y="25534"/>
                    </a:cubicBezTo>
                    <a:lnTo>
                      <a:pt x="19935" y="17398"/>
                    </a:lnTo>
                    <a:lnTo>
                      <a:pt x="16761" y="15608"/>
                    </a:lnTo>
                    <a:lnTo>
                      <a:pt x="6835" y="21304"/>
                    </a:lnTo>
                    <a:cubicBezTo>
                      <a:pt x="6436" y="21426"/>
                      <a:pt x="6013" y="21426"/>
                      <a:pt x="5614" y="21304"/>
                    </a:cubicBezTo>
                    <a:cubicBezTo>
                      <a:pt x="5305" y="21434"/>
                      <a:pt x="4947" y="21434"/>
                      <a:pt x="4638" y="21304"/>
                    </a:cubicBezTo>
                    <a:lnTo>
                      <a:pt x="0" y="18700"/>
                    </a:lnTo>
                    <a:cubicBezTo>
                      <a:pt x="0" y="18700"/>
                      <a:pt x="0" y="18700"/>
                      <a:pt x="0" y="18130"/>
                    </a:cubicBezTo>
                    <a:cubicBezTo>
                      <a:pt x="106" y="17829"/>
                      <a:pt x="309" y="17577"/>
                      <a:pt x="570" y="17398"/>
                    </a:cubicBezTo>
                    <a:lnTo>
                      <a:pt x="30594" y="67"/>
                    </a:lnTo>
                    <a:lnTo>
                      <a:pt x="31814" y="67"/>
                    </a:lnTo>
                    <a:cubicBezTo>
                      <a:pt x="32131" y="-22"/>
                      <a:pt x="32473" y="-22"/>
                      <a:pt x="32790" y="67"/>
                    </a:cubicBezTo>
                    <a:close/>
                    <a:moveTo>
                      <a:pt x="23596" y="12028"/>
                    </a:moveTo>
                    <a:lnTo>
                      <a:pt x="27502" y="14306"/>
                    </a:lnTo>
                    <a:cubicBezTo>
                      <a:pt x="28470" y="14876"/>
                      <a:pt x="29552" y="15209"/>
                      <a:pt x="30675" y="15283"/>
                    </a:cubicBezTo>
                    <a:cubicBezTo>
                      <a:pt x="31969" y="15331"/>
                      <a:pt x="33238" y="14990"/>
                      <a:pt x="34336" y="14306"/>
                    </a:cubicBezTo>
                    <a:cubicBezTo>
                      <a:pt x="35638" y="13493"/>
                      <a:pt x="36208" y="12841"/>
                      <a:pt x="36045" y="12191"/>
                    </a:cubicBezTo>
                    <a:cubicBezTo>
                      <a:pt x="35817" y="11353"/>
                      <a:pt x="35215" y="10661"/>
                      <a:pt x="34418" y="10319"/>
                    </a:cubicBezTo>
                    <a:lnTo>
                      <a:pt x="30431" y="8041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7" name="Freeform: Shape 716">
                <a:extLst>
                  <a:ext uri="{FF2B5EF4-FFF2-40B4-BE49-F238E27FC236}">
                    <a16:creationId xmlns:a16="http://schemas.microsoft.com/office/drawing/2014/main" id="{9E1A37D0-2FA2-6510-AD20-EB8FCB32A49F}"/>
                  </a:ext>
                </a:extLst>
              </p:cNvPr>
              <p:cNvSpPr/>
              <p:nvPr/>
            </p:nvSpPr>
            <p:spPr>
              <a:xfrm>
                <a:off x="6781689" y="4942512"/>
                <a:ext cx="55639" cy="31628"/>
              </a:xfrm>
              <a:custGeom>
                <a:avLst/>
                <a:gdLst>
                  <a:gd name="connsiteX0" fmla="*/ 17805 w 55639"/>
                  <a:gd name="connsiteY0" fmla="*/ 19107 h 31628"/>
                  <a:gd name="connsiteX1" fmla="*/ 17805 w 55639"/>
                  <a:gd name="connsiteY1" fmla="*/ 18374 h 31628"/>
                  <a:gd name="connsiteX2" fmla="*/ 22199 w 55639"/>
                  <a:gd name="connsiteY2" fmla="*/ 12028 h 31628"/>
                  <a:gd name="connsiteX3" fmla="*/ 6820 w 55639"/>
                  <a:gd name="connsiteY3" fmla="*/ 20897 h 31628"/>
                  <a:gd name="connsiteX4" fmla="*/ 5681 w 55639"/>
                  <a:gd name="connsiteY4" fmla="*/ 21304 h 31628"/>
                  <a:gd name="connsiteX5" fmla="*/ 4624 w 55639"/>
                  <a:gd name="connsiteY5" fmla="*/ 21304 h 31628"/>
                  <a:gd name="connsiteX6" fmla="*/ 67 w 55639"/>
                  <a:gd name="connsiteY6" fmla="*/ 18700 h 31628"/>
                  <a:gd name="connsiteX7" fmla="*/ 67 w 55639"/>
                  <a:gd name="connsiteY7" fmla="*/ 18130 h 31628"/>
                  <a:gd name="connsiteX8" fmla="*/ 718 w 55639"/>
                  <a:gd name="connsiteY8" fmla="*/ 17398 h 31628"/>
                  <a:gd name="connsiteX9" fmla="*/ 30742 w 55639"/>
                  <a:gd name="connsiteY9" fmla="*/ 67 h 31628"/>
                  <a:gd name="connsiteX10" fmla="*/ 31881 w 55639"/>
                  <a:gd name="connsiteY10" fmla="*/ 67 h 31628"/>
                  <a:gd name="connsiteX11" fmla="*/ 32939 w 55639"/>
                  <a:gd name="connsiteY11" fmla="*/ 67 h 31628"/>
                  <a:gd name="connsiteX12" fmla="*/ 36926 w 55639"/>
                  <a:gd name="connsiteY12" fmla="*/ 2427 h 31628"/>
                  <a:gd name="connsiteX13" fmla="*/ 37495 w 55639"/>
                  <a:gd name="connsiteY13" fmla="*/ 3322 h 31628"/>
                  <a:gd name="connsiteX14" fmla="*/ 37495 w 55639"/>
                  <a:gd name="connsiteY14" fmla="*/ 3973 h 31628"/>
                  <a:gd name="connsiteX15" fmla="*/ 30335 w 55639"/>
                  <a:gd name="connsiteY15" fmla="*/ 14713 h 31628"/>
                  <a:gd name="connsiteX16" fmla="*/ 48805 w 55639"/>
                  <a:gd name="connsiteY16" fmla="*/ 10563 h 31628"/>
                  <a:gd name="connsiteX17" fmla="*/ 50026 w 55639"/>
                  <a:gd name="connsiteY17" fmla="*/ 10563 h 31628"/>
                  <a:gd name="connsiteX18" fmla="*/ 51572 w 55639"/>
                  <a:gd name="connsiteY18" fmla="*/ 10563 h 31628"/>
                  <a:gd name="connsiteX19" fmla="*/ 55640 w 55639"/>
                  <a:gd name="connsiteY19" fmla="*/ 12923 h 31628"/>
                  <a:gd name="connsiteX20" fmla="*/ 55640 w 55639"/>
                  <a:gd name="connsiteY20" fmla="*/ 13493 h 31628"/>
                  <a:gd name="connsiteX21" fmla="*/ 55070 w 55639"/>
                  <a:gd name="connsiteY21" fmla="*/ 14225 h 31628"/>
                  <a:gd name="connsiteX22" fmla="*/ 25047 w 55639"/>
                  <a:gd name="connsiteY22" fmla="*/ 31556 h 31628"/>
                  <a:gd name="connsiteX23" fmla="*/ 23907 w 55639"/>
                  <a:gd name="connsiteY23" fmla="*/ 31556 h 31628"/>
                  <a:gd name="connsiteX24" fmla="*/ 22850 w 55639"/>
                  <a:gd name="connsiteY24" fmla="*/ 31556 h 31628"/>
                  <a:gd name="connsiteX25" fmla="*/ 18293 w 55639"/>
                  <a:gd name="connsiteY25" fmla="*/ 28871 h 31628"/>
                  <a:gd name="connsiteX26" fmla="*/ 18293 w 55639"/>
                  <a:gd name="connsiteY26" fmla="*/ 28301 h 31628"/>
                  <a:gd name="connsiteX27" fmla="*/ 18944 w 55639"/>
                  <a:gd name="connsiteY27" fmla="*/ 27650 h 31628"/>
                  <a:gd name="connsiteX28" fmla="*/ 34322 w 55639"/>
                  <a:gd name="connsiteY28" fmla="*/ 18781 h 31628"/>
                  <a:gd name="connsiteX29" fmla="*/ 23338 w 55639"/>
                  <a:gd name="connsiteY29" fmla="*/ 21304 h 31628"/>
                  <a:gd name="connsiteX30" fmla="*/ 22117 w 55639"/>
                  <a:gd name="connsiteY30" fmla="*/ 21304 h 31628"/>
                  <a:gd name="connsiteX31" fmla="*/ 20897 w 55639"/>
                  <a:gd name="connsiteY31" fmla="*/ 21304 h 31628"/>
                  <a:gd name="connsiteX32" fmla="*/ 18700 w 55639"/>
                  <a:gd name="connsiteY32" fmla="*/ 20002 h 31628"/>
                  <a:gd name="connsiteX33" fmla="*/ 17805 w 55639"/>
                  <a:gd name="connsiteY33" fmla="*/ 19790 h 31628"/>
                  <a:gd name="connsiteX34" fmla="*/ 17805 w 55639"/>
                  <a:gd name="connsiteY34" fmla="*/ 19107 h 3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5639" h="31628">
                    <a:moveTo>
                      <a:pt x="17805" y="19107"/>
                    </a:moveTo>
                    <a:cubicBezTo>
                      <a:pt x="17748" y="18863"/>
                      <a:pt x="17748" y="18618"/>
                      <a:pt x="17805" y="18374"/>
                    </a:cubicBezTo>
                    <a:lnTo>
                      <a:pt x="22199" y="12028"/>
                    </a:lnTo>
                    <a:lnTo>
                      <a:pt x="6820" y="20897"/>
                    </a:lnTo>
                    <a:cubicBezTo>
                      <a:pt x="6479" y="21116"/>
                      <a:pt x="6088" y="21255"/>
                      <a:pt x="5681" y="21304"/>
                    </a:cubicBezTo>
                    <a:cubicBezTo>
                      <a:pt x="5340" y="21409"/>
                      <a:pt x="4965" y="21409"/>
                      <a:pt x="4624" y="21304"/>
                    </a:cubicBezTo>
                    <a:lnTo>
                      <a:pt x="67" y="18700"/>
                    </a:lnTo>
                    <a:cubicBezTo>
                      <a:pt x="-22" y="18521"/>
                      <a:pt x="-22" y="18309"/>
                      <a:pt x="67" y="18130"/>
                    </a:cubicBezTo>
                    <a:cubicBezTo>
                      <a:pt x="214" y="17829"/>
                      <a:pt x="433" y="17577"/>
                      <a:pt x="718" y="17398"/>
                    </a:cubicBezTo>
                    <a:lnTo>
                      <a:pt x="30742" y="67"/>
                    </a:lnTo>
                    <a:lnTo>
                      <a:pt x="31881" y="67"/>
                    </a:lnTo>
                    <a:cubicBezTo>
                      <a:pt x="32231" y="-22"/>
                      <a:pt x="32589" y="-22"/>
                      <a:pt x="32939" y="67"/>
                    </a:cubicBezTo>
                    <a:lnTo>
                      <a:pt x="36926" y="2427"/>
                    </a:lnTo>
                    <a:cubicBezTo>
                      <a:pt x="37414" y="2427"/>
                      <a:pt x="37577" y="2996"/>
                      <a:pt x="37495" y="3322"/>
                    </a:cubicBezTo>
                    <a:cubicBezTo>
                      <a:pt x="37544" y="3533"/>
                      <a:pt x="37544" y="3761"/>
                      <a:pt x="37495" y="3973"/>
                    </a:cubicBezTo>
                    <a:lnTo>
                      <a:pt x="30335" y="14713"/>
                    </a:lnTo>
                    <a:lnTo>
                      <a:pt x="48805" y="10563"/>
                    </a:lnTo>
                    <a:lnTo>
                      <a:pt x="50026" y="10563"/>
                    </a:lnTo>
                    <a:cubicBezTo>
                      <a:pt x="50530" y="10401"/>
                      <a:pt x="51067" y="10401"/>
                      <a:pt x="51572" y="10563"/>
                    </a:cubicBezTo>
                    <a:lnTo>
                      <a:pt x="55640" y="12923"/>
                    </a:lnTo>
                    <a:cubicBezTo>
                      <a:pt x="55640" y="12923"/>
                      <a:pt x="55640" y="12923"/>
                      <a:pt x="55640" y="13493"/>
                    </a:cubicBezTo>
                    <a:cubicBezTo>
                      <a:pt x="55640" y="14062"/>
                      <a:pt x="55640" y="13981"/>
                      <a:pt x="55070" y="14225"/>
                    </a:cubicBezTo>
                    <a:lnTo>
                      <a:pt x="25047" y="31556"/>
                    </a:lnTo>
                    <a:lnTo>
                      <a:pt x="23907" y="31556"/>
                    </a:lnTo>
                    <a:cubicBezTo>
                      <a:pt x="23557" y="31653"/>
                      <a:pt x="23199" y="31653"/>
                      <a:pt x="22850" y="31556"/>
                    </a:cubicBezTo>
                    <a:lnTo>
                      <a:pt x="18293" y="28871"/>
                    </a:lnTo>
                    <a:cubicBezTo>
                      <a:pt x="18171" y="28700"/>
                      <a:pt x="18171" y="28472"/>
                      <a:pt x="18293" y="28301"/>
                    </a:cubicBezTo>
                    <a:cubicBezTo>
                      <a:pt x="18399" y="28000"/>
                      <a:pt x="18643" y="27756"/>
                      <a:pt x="18944" y="27650"/>
                    </a:cubicBezTo>
                    <a:lnTo>
                      <a:pt x="34322" y="18781"/>
                    </a:lnTo>
                    <a:lnTo>
                      <a:pt x="23338" y="21304"/>
                    </a:lnTo>
                    <a:lnTo>
                      <a:pt x="22117" y="21304"/>
                    </a:lnTo>
                    <a:cubicBezTo>
                      <a:pt x="21719" y="21401"/>
                      <a:pt x="21296" y="21401"/>
                      <a:pt x="20897" y="21304"/>
                    </a:cubicBezTo>
                    <a:lnTo>
                      <a:pt x="18700" y="20002"/>
                    </a:lnTo>
                    <a:cubicBezTo>
                      <a:pt x="18391" y="20189"/>
                      <a:pt x="17992" y="20091"/>
                      <a:pt x="17805" y="19790"/>
                    </a:cubicBezTo>
                    <a:cubicBezTo>
                      <a:pt x="17675" y="19579"/>
                      <a:pt x="17675" y="19318"/>
                      <a:pt x="17805" y="19107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8" name="Freeform: Shape 717">
                <a:extLst>
                  <a:ext uri="{FF2B5EF4-FFF2-40B4-BE49-F238E27FC236}">
                    <a16:creationId xmlns:a16="http://schemas.microsoft.com/office/drawing/2014/main" id="{655E8069-0250-D9AD-9E5E-EED43FB2B009}"/>
                  </a:ext>
                </a:extLst>
              </p:cNvPr>
              <p:cNvSpPr/>
              <p:nvPr/>
            </p:nvSpPr>
            <p:spPr>
              <a:xfrm>
                <a:off x="6820977" y="4967498"/>
                <a:ext cx="18671" cy="10880"/>
              </a:xfrm>
              <a:custGeom>
                <a:avLst/>
                <a:gdLst>
                  <a:gd name="connsiteX0" fmla="*/ 79 w 18671"/>
                  <a:gd name="connsiteY0" fmla="*/ 4048 h 10880"/>
                  <a:gd name="connsiteX1" fmla="*/ 79 w 18671"/>
                  <a:gd name="connsiteY1" fmla="*/ 3397 h 10880"/>
                  <a:gd name="connsiteX2" fmla="*/ 730 w 18671"/>
                  <a:gd name="connsiteY2" fmla="*/ 2746 h 10880"/>
                  <a:gd name="connsiteX3" fmla="*/ 5368 w 18671"/>
                  <a:gd name="connsiteY3" fmla="*/ 61 h 10880"/>
                  <a:gd name="connsiteX4" fmla="*/ 6589 w 18671"/>
                  <a:gd name="connsiteY4" fmla="*/ 61 h 10880"/>
                  <a:gd name="connsiteX5" fmla="*/ 7647 w 18671"/>
                  <a:gd name="connsiteY5" fmla="*/ 61 h 10880"/>
                  <a:gd name="connsiteX6" fmla="*/ 18549 w 18671"/>
                  <a:gd name="connsiteY6" fmla="*/ 6407 h 10880"/>
                  <a:gd name="connsiteX7" fmla="*/ 18549 w 18671"/>
                  <a:gd name="connsiteY7" fmla="*/ 7058 h 10880"/>
                  <a:gd name="connsiteX8" fmla="*/ 17980 w 18671"/>
                  <a:gd name="connsiteY8" fmla="*/ 7709 h 10880"/>
                  <a:gd name="connsiteX9" fmla="*/ 13261 w 18671"/>
                  <a:gd name="connsiteY9" fmla="*/ 10394 h 10880"/>
                  <a:gd name="connsiteX10" fmla="*/ 12122 w 18671"/>
                  <a:gd name="connsiteY10" fmla="*/ 10801 h 10880"/>
                  <a:gd name="connsiteX11" fmla="*/ 11064 w 18671"/>
                  <a:gd name="connsiteY11" fmla="*/ 10801 h 10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671" h="10880">
                    <a:moveTo>
                      <a:pt x="79" y="4048"/>
                    </a:moveTo>
                    <a:cubicBezTo>
                      <a:pt x="-26" y="3844"/>
                      <a:pt x="-26" y="3600"/>
                      <a:pt x="79" y="3397"/>
                    </a:cubicBezTo>
                    <a:cubicBezTo>
                      <a:pt x="202" y="3104"/>
                      <a:pt x="437" y="2868"/>
                      <a:pt x="730" y="2746"/>
                    </a:cubicBezTo>
                    <a:lnTo>
                      <a:pt x="5368" y="61"/>
                    </a:lnTo>
                    <a:cubicBezTo>
                      <a:pt x="5775" y="-20"/>
                      <a:pt x="6190" y="-20"/>
                      <a:pt x="6589" y="61"/>
                    </a:cubicBezTo>
                    <a:lnTo>
                      <a:pt x="7647" y="61"/>
                    </a:lnTo>
                    <a:lnTo>
                      <a:pt x="18549" y="6407"/>
                    </a:lnTo>
                    <a:cubicBezTo>
                      <a:pt x="18712" y="6595"/>
                      <a:pt x="18712" y="6871"/>
                      <a:pt x="18549" y="7058"/>
                    </a:cubicBezTo>
                    <a:cubicBezTo>
                      <a:pt x="18460" y="7343"/>
                      <a:pt x="18256" y="7579"/>
                      <a:pt x="17980" y="7709"/>
                    </a:cubicBezTo>
                    <a:lnTo>
                      <a:pt x="13261" y="10394"/>
                    </a:lnTo>
                    <a:cubicBezTo>
                      <a:pt x="12919" y="10614"/>
                      <a:pt x="12528" y="10752"/>
                      <a:pt x="12122" y="10801"/>
                    </a:cubicBezTo>
                    <a:cubicBezTo>
                      <a:pt x="11780" y="10907"/>
                      <a:pt x="11405" y="10907"/>
                      <a:pt x="11064" y="10801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9" name="Freeform: Shape 718">
                <a:extLst>
                  <a:ext uri="{FF2B5EF4-FFF2-40B4-BE49-F238E27FC236}">
                    <a16:creationId xmlns:a16="http://schemas.microsoft.com/office/drawing/2014/main" id="{969B42BB-8570-0F75-2CC2-A04158CF8AE9}"/>
                  </a:ext>
                </a:extLst>
              </p:cNvPr>
              <p:cNvSpPr/>
              <p:nvPr/>
            </p:nvSpPr>
            <p:spPr>
              <a:xfrm>
                <a:off x="6885986" y="5002880"/>
                <a:ext cx="55753" cy="31872"/>
              </a:xfrm>
              <a:custGeom>
                <a:avLst/>
                <a:gdLst>
                  <a:gd name="connsiteX0" fmla="*/ 17819 w 55753"/>
                  <a:gd name="connsiteY0" fmla="*/ 18869 h 31872"/>
                  <a:gd name="connsiteX1" fmla="*/ 17819 w 55753"/>
                  <a:gd name="connsiteY1" fmla="*/ 18218 h 31872"/>
                  <a:gd name="connsiteX2" fmla="*/ 22213 w 55753"/>
                  <a:gd name="connsiteY2" fmla="*/ 11871 h 31872"/>
                  <a:gd name="connsiteX3" fmla="*/ 6753 w 55753"/>
                  <a:gd name="connsiteY3" fmla="*/ 20740 h 31872"/>
                  <a:gd name="connsiteX4" fmla="*/ 5614 w 55753"/>
                  <a:gd name="connsiteY4" fmla="*/ 20740 h 31872"/>
                  <a:gd name="connsiteX5" fmla="*/ 4638 w 55753"/>
                  <a:gd name="connsiteY5" fmla="*/ 20740 h 31872"/>
                  <a:gd name="connsiteX6" fmla="*/ 0 w 55753"/>
                  <a:gd name="connsiteY6" fmla="*/ 18136 h 31872"/>
                  <a:gd name="connsiteX7" fmla="*/ 0 w 55753"/>
                  <a:gd name="connsiteY7" fmla="*/ 17567 h 31872"/>
                  <a:gd name="connsiteX8" fmla="*/ 570 w 55753"/>
                  <a:gd name="connsiteY8" fmla="*/ 16834 h 31872"/>
                  <a:gd name="connsiteX9" fmla="*/ 30756 w 55753"/>
                  <a:gd name="connsiteY9" fmla="*/ 73 h 31872"/>
                  <a:gd name="connsiteX10" fmla="*/ 31895 w 55753"/>
                  <a:gd name="connsiteY10" fmla="*/ 73 h 31872"/>
                  <a:gd name="connsiteX11" fmla="*/ 32953 w 55753"/>
                  <a:gd name="connsiteY11" fmla="*/ 73 h 31872"/>
                  <a:gd name="connsiteX12" fmla="*/ 37021 w 55753"/>
                  <a:gd name="connsiteY12" fmla="*/ 2433 h 31872"/>
                  <a:gd name="connsiteX13" fmla="*/ 37509 w 55753"/>
                  <a:gd name="connsiteY13" fmla="*/ 3328 h 31872"/>
                  <a:gd name="connsiteX14" fmla="*/ 37509 w 55753"/>
                  <a:gd name="connsiteY14" fmla="*/ 3979 h 31872"/>
                  <a:gd name="connsiteX15" fmla="*/ 30268 w 55753"/>
                  <a:gd name="connsiteY15" fmla="*/ 14719 h 31872"/>
                  <a:gd name="connsiteX16" fmla="*/ 48819 w 55753"/>
                  <a:gd name="connsiteY16" fmla="*/ 10488 h 31872"/>
                  <a:gd name="connsiteX17" fmla="*/ 49958 w 55753"/>
                  <a:gd name="connsiteY17" fmla="*/ 10488 h 31872"/>
                  <a:gd name="connsiteX18" fmla="*/ 51504 w 55753"/>
                  <a:gd name="connsiteY18" fmla="*/ 10488 h 31872"/>
                  <a:gd name="connsiteX19" fmla="*/ 55573 w 55753"/>
                  <a:gd name="connsiteY19" fmla="*/ 12848 h 31872"/>
                  <a:gd name="connsiteX20" fmla="*/ 55573 w 55753"/>
                  <a:gd name="connsiteY20" fmla="*/ 13417 h 31872"/>
                  <a:gd name="connsiteX21" fmla="*/ 54922 w 55753"/>
                  <a:gd name="connsiteY21" fmla="*/ 14068 h 31872"/>
                  <a:gd name="connsiteX22" fmla="*/ 24898 w 55753"/>
                  <a:gd name="connsiteY22" fmla="*/ 31399 h 31872"/>
                  <a:gd name="connsiteX23" fmla="*/ 23759 w 55753"/>
                  <a:gd name="connsiteY23" fmla="*/ 31806 h 31872"/>
                  <a:gd name="connsiteX24" fmla="*/ 22701 w 55753"/>
                  <a:gd name="connsiteY24" fmla="*/ 31806 h 31872"/>
                  <a:gd name="connsiteX25" fmla="*/ 18145 w 55753"/>
                  <a:gd name="connsiteY25" fmla="*/ 29121 h 31872"/>
                  <a:gd name="connsiteX26" fmla="*/ 18145 w 55753"/>
                  <a:gd name="connsiteY26" fmla="*/ 28551 h 31872"/>
                  <a:gd name="connsiteX27" fmla="*/ 18714 w 55753"/>
                  <a:gd name="connsiteY27" fmla="*/ 27900 h 31872"/>
                  <a:gd name="connsiteX28" fmla="*/ 34092 w 55753"/>
                  <a:gd name="connsiteY28" fmla="*/ 19031 h 31872"/>
                  <a:gd name="connsiteX29" fmla="*/ 23189 w 55753"/>
                  <a:gd name="connsiteY29" fmla="*/ 21554 h 31872"/>
                  <a:gd name="connsiteX30" fmla="*/ 21887 w 55753"/>
                  <a:gd name="connsiteY30" fmla="*/ 21554 h 31872"/>
                  <a:gd name="connsiteX31" fmla="*/ 20748 w 55753"/>
                  <a:gd name="connsiteY31" fmla="*/ 21554 h 31872"/>
                  <a:gd name="connsiteX32" fmla="*/ 18470 w 55753"/>
                  <a:gd name="connsiteY32" fmla="*/ 20252 h 31872"/>
                  <a:gd name="connsiteX33" fmla="*/ 17453 w 55753"/>
                  <a:gd name="connsiteY33" fmla="*/ 19886 h 31872"/>
                  <a:gd name="connsiteX34" fmla="*/ 17819 w 55753"/>
                  <a:gd name="connsiteY34" fmla="*/ 18869 h 3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5753" h="31872">
                    <a:moveTo>
                      <a:pt x="17819" y="18869"/>
                    </a:moveTo>
                    <a:cubicBezTo>
                      <a:pt x="17778" y="18657"/>
                      <a:pt x="17778" y="18429"/>
                      <a:pt x="17819" y="18218"/>
                    </a:cubicBezTo>
                    <a:lnTo>
                      <a:pt x="22213" y="11871"/>
                    </a:lnTo>
                    <a:lnTo>
                      <a:pt x="6753" y="20740"/>
                    </a:lnTo>
                    <a:cubicBezTo>
                      <a:pt x="6387" y="20870"/>
                      <a:pt x="5980" y="20870"/>
                      <a:pt x="5614" y="20740"/>
                    </a:cubicBezTo>
                    <a:cubicBezTo>
                      <a:pt x="5297" y="20870"/>
                      <a:pt x="4947" y="20870"/>
                      <a:pt x="4638" y="20740"/>
                    </a:cubicBezTo>
                    <a:lnTo>
                      <a:pt x="0" y="18136"/>
                    </a:lnTo>
                    <a:cubicBezTo>
                      <a:pt x="0" y="18136"/>
                      <a:pt x="0" y="18136"/>
                      <a:pt x="0" y="17567"/>
                    </a:cubicBezTo>
                    <a:cubicBezTo>
                      <a:pt x="106" y="17266"/>
                      <a:pt x="309" y="17014"/>
                      <a:pt x="570" y="16834"/>
                    </a:cubicBezTo>
                    <a:lnTo>
                      <a:pt x="30756" y="73"/>
                    </a:lnTo>
                    <a:cubicBezTo>
                      <a:pt x="31130" y="-8"/>
                      <a:pt x="31521" y="-8"/>
                      <a:pt x="31895" y="73"/>
                    </a:cubicBezTo>
                    <a:cubicBezTo>
                      <a:pt x="32245" y="-24"/>
                      <a:pt x="32611" y="-24"/>
                      <a:pt x="32953" y="73"/>
                    </a:cubicBezTo>
                    <a:lnTo>
                      <a:pt x="37021" y="2433"/>
                    </a:lnTo>
                    <a:cubicBezTo>
                      <a:pt x="37509" y="2433"/>
                      <a:pt x="37672" y="3002"/>
                      <a:pt x="37509" y="3328"/>
                    </a:cubicBezTo>
                    <a:cubicBezTo>
                      <a:pt x="37550" y="3539"/>
                      <a:pt x="37550" y="3767"/>
                      <a:pt x="37509" y="3979"/>
                    </a:cubicBezTo>
                    <a:lnTo>
                      <a:pt x="30268" y="14719"/>
                    </a:lnTo>
                    <a:lnTo>
                      <a:pt x="48819" y="10488"/>
                    </a:lnTo>
                    <a:lnTo>
                      <a:pt x="49958" y="10488"/>
                    </a:lnTo>
                    <a:cubicBezTo>
                      <a:pt x="50463" y="10358"/>
                      <a:pt x="51000" y="10358"/>
                      <a:pt x="51504" y="10488"/>
                    </a:cubicBezTo>
                    <a:lnTo>
                      <a:pt x="55573" y="12848"/>
                    </a:lnTo>
                    <a:cubicBezTo>
                      <a:pt x="55573" y="12848"/>
                      <a:pt x="55980" y="12848"/>
                      <a:pt x="55573" y="13417"/>
                    </a:cubicBezTo>
                    <a:cubicBezTo>
                      <a:pt x="55467" y="13718"/>
                      <a:pt x="55223" y="13962"/>
                      <a:pt x="54922" y="14068"/>
                    </a:cubicBezTo>
                    <a:lnTo>
                      <a:pt x="24898" y="31399"/>
                    </a:lnTo>
                    <a:cubicBezTo>
                      <a:pt x="24556" y="31619"/>
                      <a:pt x="24166" y="31757"/>
                      <a:pt x="23759" y="31806"/>
                    </a:cubicBezTo>
                    <a:cubicBezTo>
                      <a:pt x="23409" y="31895"/>
                      <a:pt x="23051" y="31895"/>
                      <a:pt x="22701" y="31806"/>
                    </a:cubicBezTo>
                    <a:lnTo>
                      <a:pt x="18145" y="29121"/>
                    </a:lnTo>
                    <a:cubicBezTo>
                      <a:pt x="18145" y="29121"/>
                      <a:pt x="18145" y="29121"/>
                      <a:pt x="18145" y="28551"/>
                    </a:cubicBezTo>
                    <a:cubicBezTo>
                      <a:pt x="18145" y="27982"/>
                      <a:pt x="18145" y="28063"/>
                      <a:pt x="18714" y="27900"/>
                    </a:cubicBezTo>
                    <a:lnTo>
                      <a:pt x="34092" y="19031"/>
                    </a:lnTo>
                    <a:lnTo>
                      <a:pt x="23189" y="21554"/>
                    </a:lnTo>
                    <a:lnTo>
                      <a:pt x="21887" y="21554"/>
                    </a:lnTo>
                    <a:cubicBezTo>
                      <a:pt x="21513" y="21635"/>
                      <a:pt x="21123" y="21635"/>
                      <a:pt x="20748" y="21554"/>
                    </a:cubicBezTo>
                    <a:lnTo>
                      <a:pt x="18470" y="20252"/>
                    </a:lnTo>
                    <a:cubicBezTo>
                      <a:pt x="18088" y="20431"/>
                      <a:pt x="17632" y="20268"/>
                      <a:pt x="17453" y="19886"/>
                    </a:cubicBezTo>
                    <a:cubicBezTo>
                      <a:pt x="17274" y="19503"/>
                      <a:pt x="17437" y="19048"/>
                      <a:pt x="17819" y="18869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0" name="Freeform: Shape 719">
                <a:extLst>
                  <a:ext uri="{FF2B5EF4-FFF2-40B4-BE49-F238E27FC236}">
                    <a16:creationId xmlns:a16="http://schemas.microsoft.com/office/drawing/2014/main" id="{42071BBC-7FED-DDE5-B92C-001E19CB7BA3}"/>
                  </a:ext>
                </a:extLst>
              </p:cNvPr>
              <p:cNvSpPr/>
              <p:nvPr/>
            </p:nvSpPr>
            <p:spPr>
              <a:xfrm>
                <a:off x="6921909" y="5025418"/>
                <a:ext cx="30225" cy="17151"/>
              </a:xfrm>
              <a:custGeom>
                <a:avLst/>
                <a:gdLst>
                  <a:gd name="connsiteX0" fmla="*/ 14361 w 30225"/>
                  <a:gd name="connsiteY0" fmla="*/ 12604 h 17151"/>
                  <a:gd name="connsiteX1" fmla="*/ 6713 w 30225"/>
                  <a:gd name="connsiteY1" fmla="*/ 17079 h 17151"/>
                  <a:gd name="connsiteX2" fmla="*/ 5574 w 30225"/>
                  <a:gd name="connsiteY2" fmla="*/ 17079 h 17151"/>
                  <a:gd name="connsiteX3" fmla="*/ 4516 w 30225"/>
                  <a:gd name="connsiteY3" fmla="*/ 17079 h 17151"/>
                  <a:gd name="connsiteX4" fmla="*/ 122 w 30225"/>
                  <a:gd name="connsiteY4" fmla="*/ 14556 h 17151"/>
                  <a:gd name="connsiteX5" fmla="*/ 122 w 30225"/>
                  <a:gd name="connsiteY5" fmla="*/ 13905 h 17151"/>
                  <a:gd name="connsiteX6" fmla="*/ 692 w 30225"/>
                  <a:gd name="connsiteY6" fmla="*/ 13255 h 17151"/>
                  <a:gd name="connsiteX7" fmla="*/ 8340 w 30225"/>
                  <a:gd name="connsiteY7" fmla="*/ 8861 h 17151"/>
                  <a:gd name="connsiteX8" fmla="*/ 2970 w 30225"/>
                  <a:gd name="connsiteY8" fmla="*/ 5687 h 17151"/>
                  <a:gd name="connsiteX9" fmla="*/ 2970 w 30225"/>
                  <a:gd name="connsiteY9" fmla="*/ 5118 h 17151"/>
                  <a:gd name="connsiteX10" fmla="*/ 3621 w 30225"/>
                  <a:gd name="connsiteY10" fmla="*/ 4467 h 17151"/>
                  <a:gd name="connsiteX11" fmla="*/ 8259 w 30225"/>
                  <a:gd name="connsiteY11" fmla="*/ 1782 h 17151"/>
                  <a:gd name="connsiteX12" fmla="*/ 9479 w 30225"/>
                  <a:gd name="connsiteY12" fmla="*/ 1375 h 17151"/>
                  <a:gd name="connsiteX13" fmla="*/ 10456 w 30225"/>
                  <a:gd name="connsiteY13" fmla="*/ 1375 h 17151"/>
                  <a:gd name="connsiteX14" fmla="*/ 15907 w 30225"/>
                  <a:gd name="connsiteY14" fmla="*/ 4548 h 17151"/>
                  <a:gd name="connsiteX15" fmla="*/ 23555 w 30225"/>
                  <a:gd name="connsiteY15" fmla="*/ 73 h 17151"/>
                  <a:gd name="connsiteX16" fmla="*/ 24695 w 30225"/>
                  <a:gd name="connsiteY16" fmla="*/ 73 h 17151"/>
                  <a:gd name="connsiteX17" fmla="*/ 25752 w 30225"/>
                  <a:gd name="connsiteY17" fmla="*/ 73 h 17151"/>
                  <a:gd name="connsiteX18" fmla="*/ 30146 w 30225"/>
                  <a:gd name="connsiteY18" fmla="*/ 2596 h 17151"/>
                  <a:gd name="connsiteX19" fmla="*/ 30146 w 30225"/>
                  <a:gd name="connsiteY19" fmla="*/ 3247 h 17151"/>
                  <a:gd name="connsiteX20" fmla="*/ 29495 w 30225"/>
                  <a:gd name="connsiteY20" fmla="*/ 3897 h 17151"/>
                  <a:gd name="connsiteX21" fmla="*/ 21847 w 30225"/>
                  <a:gd name="connsiteY21" fmla="*/ 8291 h 17151"/>
                  <a:gd name="connsiteX22" fmla="*/ 27217 w 30225"/>
                  <a:gd name="connsiteY22" fmla="*/ 11383 h 17151"/>
                  <a:gd name="connsiteX23" fmla="*/ 27217 w 30225"/>
                  <a:gd name="connsiteY23" fmla="*/ 12034 h 17151"/>
                  <a:gd name="connsiteX24" fmla="*/ 26647 w 30225"/>
                  <a:gd name="connsiteY24" fmla="*/ 12685 h 17151"/>
                  <a:gd name="connsiteX25" fmla="*/ 21928 w 30225"/>
                  <a:gd name="connsiteY25" fmla="*/ 15370 h 17151"/>
                  <a:gd name="connsiteX26" fmla="*/ 20789 w 30225"/>
                  <a:gd name="connsiteY26" fmla="*/ 15370 h 17151"/>
                  <a:gd name="connsiteX27" fmla="*/ 19731 w 30225"/>
                  <a:gd name="connsiteY27" fmla="*/ 15370 h 1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225" h="17151">
                    <a:moveTo>
                      <a:pt x="14361" y="12604"/>
                    </a:moveTo>
                    <a:lnTo>
                      <a:pt x="6713" y="17079"/>
                    </a:lnTo>
                    <a:cubicBezTo>
                      <a:pt x="6338" y="17160"/>
                      <a:pt x="5948" y="17160"/>
                      <a:pt x="5574" y="17079"/>
                    </a:cubicBezTo>
                    <a:cubicBezTo>
                      <a:pt x="5224" y="17176"/>
                      <a:pt x="4857" y="17176"/>
                      <a:pt x="4516" y="17079"/>
                    </a:cubicBezTo>
                    <a:lnTo>
                      <a:pt x="122" y="14556"/>
                    </a:lnTo>
                    <a:cubicBezTo>
                      <a:pt x="-41" y="14369"/>
                      <a:pt x="-41" y="14093"/>
                      <a:pt x="122" y="13905"/>
                    </a:cubicBezTo>
                    <a:cubicBezTo>
                      <a:pt x="122" y="13905"/>
                      <a:pt x="122" y="13499"/>
                      <a:pt x="692" y="13255"/>
                    </a:cubicBezTo>
                    <a:lnTo>
                      <a:pt x="8340" y="8861"/>
                    </a:lnTo>
                    <a:lnTo>
                      <a:pt x="2970" y="5687"/>
                    </a:lnTo>
                    <a:cubicBezTo>
                      <a:pt x="2864" y="5508"/>
                      <a:pt x="2864" y="5297"/>
                      <a:pt x="2970" y="5118"/>
                    </a:cubicBezTo>
                    <a:cubicBezTo>
                      <a:pt x="3092" y="4825"/>
                      <a:pt x="3328" y="4589"/>
                      <a:pt x="3621" y="4467"/>
                    </a:cubicBezTo>
                    <a:lnTo>
                      <a:pt x="8259" y="1782"/>
                    </a:lnTo>
                    <a:cubicBezTo>
                      <a:pt x="8633" y="1562"/>
                      <a:pt x="9048" y="1424"/>
                      <a:pt x="9479" y="1375"/>
                    </a:cubicBezTo>
                    <a:lnTo>
                      <a:pt x="10456" y="1375"/>
                    </a:lnTo>
                    <a:lnTo>
                      <a:pt x="15907" y="4548"/>
                    </a:lnTo>
                    <a:lnTo>
                      <a:pt x="23555" y="73"/>
                    </a:lnTo>
                    <a:cubicBezTo>
                      <a:pt x="23930" y="-8"/>
                      <a:pt x="24320" y="-8"/>
                      <a:pt x="24695" y="73"/>
                    </a:cubicBezTo>
                    <a:cubicBezTo>
                      <a:pt x="25044" y="-24"/>
                      <a:pt x="25410" y="-24"/>
                      <a:pt x="25752" y="73"/>
                    </a:cubicBezTo>
                    <a:lnTo>
                      <a:pt x="30146" y="2596"/>
                    </a:lnTo>
                    <a:cubicBezTo>
                      <a:pt x="30252" y="2799"/>
                      <a:pt x="30252" y="3043"/>
                      <a:pt x="30146" y="3247"/>
                    </a:cubicBezTo>
                    <a:cubicBezTo>
                      <a:pt x="30146" y="3247"/>
                      <a:pt x="30146" y="3653"/>
                      <a:pt x="29495" y="3897"/>
                    </a:cubicBezTo>
                    <a:lnTo>
                      <a:pt x="21847" y="8291"/>
                    </a:lnTo>
                    <a:lnTo>
                      <a:pt x="27217" y="11383"/>
                    </a:lnTo>
                    <a:cubicBezTo>
                      <a:pt x="27355" y="11578"/>
                      <a:pt x="27355" y="11839"/>
                      <a:pt x="27217" y="12034"/>
                    </a:cubicBezTo>
                    <a:cubicBezTo>
                      <a:pt x="27217" y="12034"/>
                      <a:pt x="27217" y="12441"/>
                      <a:pt x="26647" y="12685"/>
                    </a:cubicBezTo>
                    <a:lnTo>
                      <a:pt x="21928" y="15370"/>
                    </a:lnTo>
                    <a:cubicBezTo>
                      <a:pt x="21554" y="15492"/>
                      <a:pt x="21163" y="15492"/>
                      <a:pt x="20789" y="15370"/>
                    </a:cubicBezTo>
                    <a:cubicBezTo>
                      <a:pt x="20447" y="15500"/>
                      <a:pt x="20073" y="15500"/>
                      <a:pt x="19731" y="15370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1" name="Freeform: Shape 720">
                <a:extLst>
                  <a:ext uri="{FF2B5EF4-FFF2-40B4-BE49-F238E27FC236}">
                    <a16:creationId xmlns:a16="http://schemas.microsoft.com/office/drawing/2014/main" id="{D832B042-973C-AE2E-40A3-A24A6096D41E}"/>
                  </a:ext>
                </a:extLst>
              </p:cNvPr>
              <p:cNvSpPr/>
              <p:nvPr/>
            </p:nvSpPr>
            <p:spPr>
              <a:xfrm>
                <a:off x="6804173" y="5078438"/>
                <a:ext cx="28355" cy="16118"/>
              </a:xfrm>
              <a:custGeom>
                <a:avLst/>
                <a:gdLst>
                  <a:gd name="connsiteX0" fmla="*/ 122 w 28355"/>
                  <a:gd name="connsiteY0" fmla="*/ 4091 h 16118"/>
                  <a:gd name="connsiteX1" fmla="*/ 122 w 28355"/>
                  <a:gd name="connsiteY1" fmla="*/ 3440 h 16118"/>
                  <a:gd name="connsiteX2" fmla="*/ 692 w 28355"/>
                  <a:gd name="connsiteY2" fmla="*/ 2789 h 16118"/>
                  <a:gd name="connsiteX3" fmla="*/ 5411 w 28355"/>
                  <a:gd name="connsiteY3" fmla="*/ 104 h 16118"/>
                  <a:gd name="connsiteX4" fmla="*/ 6550 w 28355"/>
                  <a:gd name="connsiteY4" fmla="*/ 104 h 16118"/>
                  <a:gd name="connsiteX5" fmla="*/ 7608 w 28355"/>
                  <a:gd name="connsiteY5" fmla="*/ 104 h 16118"/>
                  <a:gd name="connsiteX6" fmla="*/ 28356 w 28355"/>
                  <a:gd name="connsiteY6" fmla="*/ 12064 h 16118"/>
                  <a:gd name="connsiteX7" fmla="*/ 28356 w 28355"/>
                  <a:gd name="connsiteY7" fmla="*/ 12634 h 16118"/>
                  <a:gd name="connsiteX8" fmla="*/ 27786 w 28355"/>
                  <a:gd name="connsiteY8" fmla="*/ 13285 h 16118"/>
                  <a:gd name="connsiteX9" fmla="*/ 23067 w 28355"/>
                  <a:gd name="connsiteY9" fmla="*/ 16051 h 16118"/>
                  <a:gd name="connsiteX10" fmla="*/ 21928 w 28355"/>
                  <a:gd name="connsiteY10" fmla="*/ 16051 h 16118"/>
                  <a:gd name="connsiteX11" fmla="*/ 20870 w 28355"/>
                  <a:gd name="connsiteY11" fmla="*/ 16051 h 16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355" h="16118">
                    <a:moveTo>
                      <a:pt x="122" y="4091"/>
                    </a:moveTo>
                    <a:cubicBezTo>
                      <a:pt x="-41" y="3903"/>
                      <a:pt x="-41" y="3627"/>
                      <a:pt x="122" y="3440"/>
                    </a:cubicBezTo>
                    <a:cubicBezTo>
                      <a:pt x="236" y="3171"/>
                      <a:pt x="439" y="2943"/>
                      <a:pt x="692" y="2789"/>
                    </a:cubicBezTo>
                    <a:lnTo>
                      <a:pt x="5411" y="104"/>
                    </a:lnTo>
                    <a:cubicBezTo>
                      <a:pt x="5785" y="-18"/>
                      <a:pt x="6176" y="-18"/>
                      <a:pt x="6550" y="104"/>
                    </a:cubicBezTo>
                    <a:cubicBezTo>
                      <a:pt x="6892" y="-35"/>
                      <a:pt x="7266" y="-35"/>
                      <a:pt x="7608" y="104"/>
                    </a:cubicBezTo>
                    <a:lnTo>
                      <a:pt x="28356" y="12064"/>
                    </a:lnTo>
                    <a:cubicBezTo>
                      <a:pt x="28356" y="12064"/>
                      <a:pt x="28356" y="12064"/>
                      <a:pt x="28356" y="12634"/>
                    </a:cubicBezTo>
                    <a:cubicBezTo>
                      <a:pt x="28356" y="13203"/>
                      <a:pt x="28356" y="13122"/>
                      <a:pt x="27786" y="13285"/>
                    </a:cubicBezTo>
                    <a:lnTo>
                      <a:pt x="23067" y="16051"/>
                    </a:lnTo>
                    <a:cubicBezTo>
                      <a:pt x="22693" y="16133"/>
                      <a:pt x="22302" y="16133"/>
                      <a:pt x="21928" y="16051"/>
                    </a:cubicBezTo>
                    <a:cubicBezTo>
                      <a:pt x="21578" y="16141"/>
                      <a:pt x="21220" y="16141"/>
                      <a:pt x="20870" y="16051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FC69286C-2FEF-264E-A60C-AD6BA35B16E2}"/>
                  </a:ext>
                </a:extLst>
              </p:cNvPr>
              <p:cNvSpPr/>
              <p:nvPr/>
            </p:nvSpPr>
            <p:spPr>
              <a:xfrm>
                <a:off x="6825420" y="5075617"/>
                <a:ext cx="11579" cy="6630"/>
              </a:xfrm>
              <a:custGeom>
                <a:avLst/>
                <a:gdLst>
                  <a:gd name="connsiteX0" fmla="*/ 9306 w 11579"/>
                  <a:gd name="connsiteY0" fmla="*/ 5284 h 6630"/>
                  <a:gd name="connsiteX1" fmla="*/ 1169 w 11579"/>
                  <a:gd name="connsiteY1" fmla="*/ 6017 h 6630"/>
                  <a:gd name="connsiteX2" fmla="*/ 2308 w 11579"/>
                  <a:gd name="connsiteY2" fmla="*/ 1297 h 6630"/>
                  <a:gd name="connsiteX3" fmla="*/ 10445 w 11579"/>
                  <a:gd name="connsiteY3" fmla="*/ 647 h 6630"/>
                  <a:gd name="connsiteX4" fmla="*/ 9306 w 11579"/>
                  <a:gd name="connsiteY4" fmla="*/ 5284 h 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79" h="6630">
                    <a:moveTo>
                      <a:pt x="9306" y="5284"/>
                    </a:moveTo>
                    <a:cubicBezTo>
                      <a:pt x="6857" y="6773"/>
                      <a:pt x="3846" y="7042"/>
                      <a:pt x="1169" y="6017"/>
                    </a:cubicBezTo>
                    <a:cubicBezTo>
                      <a:pt x="-784" y="4878"/>
                      <a:pt x="-214" y="2762"/>
                      <a:pt x="2308" y="1297"/>
                    </a:cubicBezTo>
                    <a:cubicBezTo>
                      <a:pt x="4774" y="-167"/>
                      <a:pt x="7776" y="-403"/>
                      <a:pt x="10445" y="647"/>
                    </a:cubicBezTo>
                    <a:cubicBezTo>
                      <a:pt x="12316" y="1786"/>
                      <a:pt x="11828" y="3820"/>
                      <a:pt x="9306" y="5284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E3A50690-C33F-FCED-EBBE-1A3AB0EED42B}"/>
                  </a:ext>
                </a:extLst>
              </p:cNvPr>
              <p:cNvSpPr/>
              <p:nvPr/>
            </p:nvSpPr>
            <p:spPr>
              <a:xfrm>
                <a:off x="6798854" y="5090896"/>
                <a:ext cx="11679" cy="6656"/>
              </a:xfrm>
              <a:custGeom>
                <a:avLst/>
                <a:gdLst>
                  <a:gd name="connsiteX0" fmla="*/ 9347 w 11679"/>
                  <a:gd name="connsiteY0" fmla="*/ 5302 h 6656"/>
                  <a:gd name="connsiteX1" fmla="*/ 10486 w 11679"/>
                  <a:gd name="connsiteY1" fmla="*/ 665 h 6656"/>
                  <a:gd name="connsiteX2" fmla="*/ 2349 w 11679"/>
                  <a:gd name="connsiteY2" fmla="*/ 1315 h 6656"/>
                  <a:gd name="connsiteX3" fmla="*/ 1129 w 11679"/>
                  <a:gd name="connsiteY3" fmla="*/ 5953 h 6656"/>
                  <a:gd name="connsiteX4" fmla="*/ 9347 w 11679"/>
                  <a:gd name="connsiteY4" fmla="*/ 5302 h 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79" h="6656">
                    <a:moveTo>
                      <a:pt x="9347" y="5302"/>
                    </a:moveTo>
                    <a:cubicBezTo>
                      <a:pt x="11951" y="3838"/>
                      <a:pt x="12439" y="1804"/>
                      <a:pt x="10486" y="665"/>
                    </a:cubicBezTo>
                    <a:cubicBezTo>
                      <a:pt x="7825" y="-410"/>
                      <a:pt x="4806" y="-174"/>
                      <a:pt x="2349" y="1315"/>
                    </a:cubicBezTo>
                    <a:cubicBezTo>
                      <a:pt x="-254" y="2780"/>
                      <a:pt x="-742" y="4895"/>
                      <a:pt x="1129" y="5953"/>
                    </a:cubicBezTo>
                    <a:cubicBezTo>
                      <a:pt x="3814" y="7084"/>
                      <a:pt x="6873" y="6840"/>
                      <a:pt x="9347" y="5302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4" name="Freeform: Shape 723">
                <a:extLst>
                  <a:ext uri="{FF2B5EF4-FFF2-40B4-BE49-F238E27FC236}">
                    <a16:creationId xmlns:a16="http://schemas.microsoft.com/office/drawing/2014/main" id="{C06D5767-DC1B-9461-7F2C-E6CA3373DDB5}"/>
                  </a:ext>
                </a:extLst>
              </p:cNvPr>
              <p:cNvSpPr/>
              <p:nvPr/>
            </p:nvSpPr>
            <p:spPr>
              <a:xfrm>
                <a:off x="6693068" y="5138411"/>
                <a:ext cx="35027" cy="19554"/>
              </a:xfrm>
              <a:custGeom>
                <a:avLst/>
                <a:gdLst>
                  <a:gd name="connsiteX0" fmla="*/ 13425 w 35027"/>
                  <a:gd name="connsiteY0" fmla="*/ 7420 h 19554"/>
                  <a:gd name="connsiteX1" fmla="*/ 14971 w 35027"/>
                  <a:gd name="connsiteY1" fmla="*/ 1399 h 19554"/>
                  <a:gd name="connsiteX2" fmla="*/ 15541 w 35027"/>
                  <a:gd name="connsiteY2" fmla="*/ 667 h 19554"/>
                  <a:gd name="connsiteX3" fmla="*/ 16761 w 35027"/>
                  <a:gd name="connsiteY3" fmla="*/ 667 h 19554"/>
                  <a:gd name="connsiteX4" fmla="*/ 24003 w 35027"/>
                  <a:gd name="connsiteY4" fmla="*/ 98 h 19554"/>
                  <a:gd name="connsiteX5" fmla="*/ 24979 w 35027"/>
                  <a:gd name="connsiteY5" fmla="*/ 98 h 19554"/>
                  <a:gd name="connsiteX6" fmla="*/ 24979 w 35027"/>
                  <a:gd name="connsiteY6" fmla="*/ 667 h 19554"/>
                  <a:gd name="connsiteX7" fmla="*/ 23433 w 35027"/>
                  <a:gd name="connsiteY7" fmla="*/ 6770 h 19554"/>
                  <a:gd name="connsiteX8" fmla="*/ 33929 w 35027"/>
                  <a:gd name="connsiteY8" fmla="*/ 5874 h 19554"/>
                  <a:gd name="connsiteX9" fmla="*/ 34906 w 35027"/>
                  <a:gd name="connsiteY9" fmla="*/ 5874 h 19554"/>
                  <a:gd name="connsiteX10" fmla="*/ 34906 w 35027"/>
                  <a:gd name="connsiteY10" fmla="*/ 6526 h 19554"/>
                  <a:gd name="connsiteX11" fmla="*/ 33848 w 35027"/>
                  <a:gd name="connsiteY11" fmla="*/ 10675 h 19554"/>
                  <a:gd name="connsiteX12" fmla="*/ 33279 w 35027"/>
                  <a:gd name="connsiteY12" fmla="*/ 11326 h 19554"/>
                  <a:gd name="connsiteX13" fmla="*/ 32139 w 35027"/>
                  <a:gd name="connsiteY13" fmla="*/ 11326 h 19554"/>
                  <a:gd name="connsiteX14" fmla="*/ 21643 w 35027"/>
                  <a:gd name="connsiteY14" fmla="*/ 12140 h 19554"/>
                  <a:gd name="connsiteX15" fmla="*/ 20179 w 35027"/>
                  <a:gd name="connsiteY15" fmla="*/ 18161 h 19554"/>
                  <a:gd name="connsiteX16" fmla="*/ 19528 w 35027"/>
                  <a:gd name="connsiteY16" fmla="*/ 18893 h 19554"/>
                  <a:gd name="connsiteX17" fmla="*/ 18388 w 35027"/>
                  <a:gd name="connsiteY17" fmla="*/ 18893 h 19554"/>
                  <a:gd name="connsiteX18" fmla="*/ 11147 w 35027"/>
                  <a:gd name="connsiteY18" fmla="*/ 19463 h 19554"/>
                  <a:gd name="connsiteX19" fmla="*/ 10089 w 35027"/>
                  <a:gd name="connsiteY19" fmla="*/ 19463 h 19554"/>
                  <a:gd name="connsiteX20" fmla="*/ 10089 w 35027"/>
                  <a:gd name="connsiteY20" fmla="*/ 18893 h 19554"/>
                  <a:gd name="connsiteX21" fmla="*/ 11554 w 35027"/>
                  <a:gd name="connsiteY21" fmla="*/ 12872 h 19554"/>
                  <a:gd name="connsiteX22" fmla="*/ 1058 w 35027"/>
                  <a:gd name="connsiteY22" fmla="*/ 13686 h 19554"/>
                  <a:gd name="connsiteX23" fmla="*/ 0 w 35027"/>
                  <a:gd name="connsiteY23" fmla="*/ 13686 h 19554"/>
                  <a:gd name="connsiteX24" fmla="*/ 0 w 35027"/>
                  <a:gd name="connsiteY24" fmla="*/ 13116 h 19554"/>
                  <a:gd name="connsiteX25" fmla="*/ 976 w 35027"/>
                  <a:gd name="connsiteY25" fmla="*/ 8966 h 19554"/>
                  <a:gd name="connsiteX26" fmla="*/ 1627 w 35027"/>
                  <a:gd name="connsiteY26" fmla="*/ 8234 h 19554"/>
                  <a:gd name="connsiteX27" fmla="*/ 2766 w 35027"/>
                  <a:gd name="connsiteY27" fmla="*/ 8234 h 1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5027" h="19554">
                    <a:moveTo>
                      <a:pt x="13425" y="7420"/>
                    </a:moveTo>
                    <a:lnTo>
                      <a:pt x="14971" y="1399"/>
                    </a:lnTo>
                    <a:cubicBezTo>
                      <a:pt x="15077" y="1098"/>
                      <a:pt x="15280" y="846"/>
                      <a:pt x="15541" y="667"/>
                    </a:cubicBezTo>
                    <a:lnTo>
                      <a:pt x="16761" y="667"/>
                    </a:lnTo>
                    <a:lnTo>
                      <a:pt x="24003" y="98"/>
                    </a:lnTo>
                    <a:cubicBezTo>
                      <a:pt x="24312" y="-33"/>
                      <a:pt x="24670" y="-33"/>
                      <a:pt x="24979" y="98"/>
                    </a:cubicBezTo>
                    <a:cubicBezTo>
                      <a:pt x="24979" y="98"/>
                      <a:pt x="25386" y="98"/>
                      <a:pt x="24979" y="667"/>
                    </a:cubicBezTo>
                    <a:lnTo>
                      <a:pt x="23433" y="6770"/>
                    </a:lnTo>
                    <a:lnTo>
                      <a:pt x="33929" y="5874"/>
                    </a:lnTo>
                    <a:lnTo>
                      <a:pt x="34906" y="5874"/>
                    </a:lnTo>
                    <a:cubicBezTo>
                      <a:pt x="35069" y="6062"/>
                      <a:pt x="35069" y="6338"/>
                      <a:pt x="34906" y="6526"/>
                    </a:cubicBezTo>
                    <a:lnTo>
                      <a:pt x="33848" y="10675"/>
                    </a:lnTo>
                    <a:cubicBezTo>
                      <a:pt x="33848" y="10675"/>
                      <a:pt x="33848" y="11163"/>
                      <a:pt x="33279" y="11326"/>
                    </a:cubicBezTo>
                    <a:cubicBezTo>
                      <a:pt x="32904" y="11407"/>
                      <a:pt x="32514" y="11407"/>
                      <a:pt x="32139" y="11326"/>
                    </a:cubicBezTo>
                    <a:lnTo>
                      <a:pt x="21643" y="12140"/>
                    </a:lnTo>
                    <a:lnTo>
                      <a:pt x="20179" y="18161"/>
                    </a:lnTo>
                    <a:cubicBezTo>
                      <a:pt x="20065" y="18478"/>
                      <a:pt x="19829" y="18747"/>
                      <a:pt x="19528" y="18893"/>
                    </a:cubicBezTo>
                    <a:lnTo>
                      <a:pt x="18388" y="18893"/>
                    </a:lnTo>
                    <a:lnTo>
                      <a:pt x="11147" y="19463"/>
                    </a:lnTo>
                    <a:cubicBezTo>
                      <a:pt x="10805" y="19585"/>
                      <a:pt x="10431" y="19585"/>
                      <a:pt x="10089" y="19463"/>
                    </a:cubicBezTo>
                    <a:cubicBezTo>
                      <a:pt x="10089" y="19463"/>
                      <a:pt x="10089" y="19463"/>
                      <a:pt x="10089" y="18893"/>
                    </a:cubicBezTo>
                    <a:lnTo>
                      <a:pt x="11554" y="12872"/>
                    </a:lnTo>
                    <a:lnTo>
                      <a:pt x="1058" y="13686"/>
                    </a:lnTo>
                    <a:cubicBezTo>
                      <a:pt x="716" y="13824"/>
                      <a:pt x="342" y="13824"/>
                      <a:pt x="0" y="13686"/>
                    </a:cubicBezTo>
                    <a:cubicBezTo>
                      <a:pt x="0" y="13686"/>
                      <a:pt x="0" y="13686"/>
                      <a:pt x="0" y="13116"/>
                    </a:cubicBezTo>
                    <a:lnTo>
                      <a:pt x="976" y="8966"/>
                    </a:lnTo>
                    <a:cubicBezTo>
                      <a:pt x="976" y="8966"/>
                      <a:pt x="976" y="8478"/>
                      <a:pt x="1627" y="8234"/>
                    </a:cubicBezTo>
                    <a:cubicBezTo>
                      <a:pt x="2002" y="8153"/>
                      <a:pt x="2392" y="8153"/>
                      <a:pt x="2766" y="8234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5" name="Freeform: Shape 724">
                <a:extLst>
                  <a:ext uri="{FF2B5EF4-FFF2-40B4-BE49-F238E27FC236}">
                    <a16:creationId xmlns:a16="http://schemas.microsoft.com/office/drawing/2014/main" id="{A5F8522D-2B01-C8FA-1286-6DFD1A2AA130}"/>
                  </a:ext>
                </a:extLst>
              </p:cNvPr>
              <p:cNvSpPr/>
              <p:nvPr/>
            </p:nvSpPr>
            <p:spPr>
              <a:xfrm>
                <a:off x="6589817" y="5201988"/>
                <a:ext cx="28416" cy="16421"/>
              </a:xfrm>
              <a:custGeom>
                <a:avLst/>
                <a:gdLst>
                  <a:gd name="connsiteX0" fmla="*/ 79 w 28416"/>
                  <a:gd name="connsiteY0" fmla="*/ 4379 h 16421"/>
                  <a:gd name="connsiteX1" fmla="*/ 79 w 28416"/>
                  <a:gd name="connsiteY1" fmla="*/ 3810 h 16421"/>
                  <a:gd name="connsiteX2" fmla="*/ 730 w 28416"/>
                  <a:gd name="connsiteY2" fmla="*/ 3159 h 16421"/>
                  <a:gd name="connsiteX3" fmla="*/ 5368 w 28416"/>
                  <a:gd name="connsiteY3" fmla="*/ 474 h 16421"/>
                  <a:gd name="connsiteX4" fmla="*/ 6589 w 28416"/>
                  <a:gd name="connsiteY4" fmla="*/ 67 h 16421"/>
                  <a:gd name="connsiteX5" fmla="*/ 7565 w 28416"/>
                  <a:gd name="connsiteY5" fmla="*/ 67 h 16421"/>
                  <a:gd name="connsiteX6" fmla="*/ 28313 w 28416"/>
                  <a:gd name="connsiteY6" fmla="*/ 12028 h 16421"/>
                  <a:gd name="connsiteX7" fmla="*/ 28313 w 28416"/>
                  <a:gd name="connsiteY7" fmla="*/ 12679 h 16421"/>
                  <a:gd name="connsiteX8" fmla="*/ 27662 w 28416"/>
                  <a:gd name="connsiteY8" fmla="*/ 13330 h 16421"/>
                  <a:gd name="connsiteX9" fmla="*/ 23025 w 28416"/>
                  <a:gd name="connsiteY9" fmla="*/ 16015 h 16421"/>
                  <a:gd name="connsiteX10" fmla="*/ 21804 w 28416"/>
                  <a:gd name="connsiteY10" fmla="*/ 16422 h 16421"/>
                  <a:gd name="connsiteX11" fmla="*/ 20828 w 28416"/>
                  <a:gd name="connsiteY11" fmla="*/ 16422 h 1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416" h="16421">
                    <a:moveTo>
                      <a:pt x="79" y="4379"/>
                    </a:moveTo>
                    <a:cubicBezTo>
                      <a:pt x="-26" y="4200"/>
                      <a:pt x="-26" y="3989"/>
                      <a:pt x="79" y="3810"/>
                    </a:cubicBezTo>
                    <a:cubicBezTo>
                      <a:pt x="202" y="3517"/>
                      <a:pt x="437" y="3281"/>
                      <a:pt x="730" y="3159"/>
                    </a:cubicBezTo>
                    <a:lnTo>
                      <a:pt x="5368" y="474"/>
                    </a:lnTo>
                    <a:cubicBezTo>
                      <a:pt x="5743" y="254"/>
                      <a:pt x="6157" y="116"/>
                      <a:pt x="6589" y="67"/>
                    </a:cubicBezTo>
                    <a:cubicBezTo>
                      <a:pt x="6906" y="-22"/>
                      <a:pt x="7248" y="-22"/>
                      <a:pt x="7565" y="67"/>
                    </a:cubicBezTo>
                    <a:lnTo>
                      <a:pt x="28313" y="12028"/>
                    </a:lnTo>
                    <a:cubicBezTo>
                      <a:pt x="28452" y="12223"/>
                      <a:pt x="28452" y="12483"/>
                      <a:pt x="28313" y="12679"/>
                    </a:cubicBezTo>
                    <a:cubicBezTo>
                      <a:pt x="28207" y="12980"/>
                      <a:pt x="27963" y="13224"/>
                      <a:pt x="27662" y="13330"/>
                    </a:cubicBezTo>
                    <a:lnTo>
                      <a:pt x="23025" y="16015"/>
                    </a:lnTo>
                    <a:cubicBezTo>
                      <a:pt x="22659" y="16251"/>
                      <a:pt x="22235" y="16389"/>
                      <a:pt x="21804" y="16422"/>
                    </a:cubicBezTo>
                    <a:lnTo>
                      <a:pt x="20828" y="16422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6" name="Freeform: Shape 725">
                <a:extLst>
                  <a:ext uri="{FF2B5EF4-FFF2-40B4-BE49-F238E27FC236}">
                    <a16:creationId xmlns:a16="http://schemas.microsoft.com/office/drawing/2014/main" id="{FB3830A3-CA6E-0765-C225-4E826EA530C4}"/>
                  </a:ext>
                </a:extLst>
              </p:cNvPr>
              <p:cNvSpPr/>
              <p:nvPr/>
            </p:nvSpPr>
            <p:spPr>
              <a:xfrm>
                <a:off x="6136771" y="5068924"/>
                <a:ext cx="47293" cy="27102"/>
              </a:xfrm>
              <a:custGeom>
                <a:avLst/>
                <a:gdLst>
                  <a:gd name="connsiteX0" fmla="*/ 46704 w 47293"/>
                  <a:gd name="connsiteY0" fmla="*/ 3434 h 27102"/>
                  <a:gd name="connsiteX1" fmla="*/ 47273 w 47293"/>
                  <a:gd name="connsiteY1" fmla="*/ 4329 h 27102"/>
                  <a:gd name="connsiteX2" fmla="*/ 46704 w 47293"/>
                  <a:gd name="connsiteY2" fmla="*/ 5224 h 27102"/>
                  <a:gd name="connsiteX3" fmla="*/ 25061 w 47293"/>
                  <a:gd name="connsiteY3" fmla="*/ 26541 h 27102"/>
                  <a:gd name="connsiteX4" fmla="*/ 24491 w 47293"/>
                  <a:gd name="connsiteY4" fmla="*/ 27030 h 27102"/>
                  <a:gd name="connsiteX5" fmla="*/ 23515 w 47293"/>
                  <a:gd name="connsiteY5" fmla="*/ 27030 h 27102"/>
                  <a:gd name="connsiteX6" fmla="*/ 22701 w 47293"/>
                  <a:gd name="connsiteY6" fmla="*/ 27030 h 27102"/>
                  <a:gd name="connsiteX7" fmla="*/ 18307 w 47293"/>
                  <a:gd name="connsiteY7" fmla="*/ 24426 h 27102"/>
                  <a:gd name="connsiteX8" fmla="*/ 17738 w 47293"/>
                  <a:gd name="connsiteY8" fmla="*/ 23694 h 27102"/>
                  <a:gd name="connsiteX9" fmla="*/ 18144 w 47293"/>
                  <a:gd name="connsiteY9" fmla="*/ 23043 h 27102"/>
                  <a:gd name="connsiteX10" fmla="*/ 20992 w 47293"/>
                  <a:gd name="connsiteY10" fmla="*/ 20195 h 27102"/>
                  <a:gd name="connsiteX11" fmla="*/ 11716 w 47293"/>
                  <a:gd name="connsiteY11" fmla="*/ 14825 h 27102"/>
                  <a:gd name="connsiteX12" fmla="*/ 6916 w 47293"/>
                  <a:gd name="connsiteY12" fmla="*/ 16534 h 27102"/>
                  <a:gd name="connsiteX13" fmla="*/ 5777 w 47293"/>
                  <a:gd name="connsiteY13" fmla="*/ 16534 h 27102"/>
                  <a:gd name="connsiteX14" fmla="*/ 4394 w 47293"/>
                  <a:gd name="connsiteY14" fmla="*/ 16127 h 27102"/>
                  <a:gd name="connsiteX15" fmla="*/ 0 w 47293"/>
                  <a:gd name="connsiteY15" fmla="*/ 13604 h 27102"/>
                  <a:gd name="connsiteX16" fmla="*/ 0 w 47293"/>
                  <a:gd name="connsiteY16" fmla="*/ 13116 h 27102"/>
                  <a:gd name="connsiteX17" fmla="*/ 488 w 47293"/>
                  <a:gd name="connsiteY17" fmla="*/ 12628 h 27102"/>
                  <a:gd name="connsiteX18" fmla="*/ 1302 w 47293"/>
                  <a:gd name="connsiteY18" fmla="*/ 12628 h 27102"/>
                  <a:gd name="connsiteX19" fmla="*/ 38160 w 47293"/>
                  <a:gd name="connsiteY19" fmla="*/ 98 h 27102"/>
                  <a:gd name="connsiteX20" fmla="*/ 39706 w 47293"/>
                  <a:gd name="connsiteY20" fmla="*/ 98 h 27102"/>
                  <a:gd name="connsiteX21" fmla="*/ 41252 w 47293"/>
                  <a:gd name="connsiteY21" fmla="*/ 98 h 27102"/>
                  <a:gd name="connsiteX22" fmla="*/ 20748 w 47293"/>
                  <a:gd name="connsiteY22" fmla="*/ 11570 h 27102"/>
                  <a:gd name="connsiteX23" fmla="*/ 26362 w 47293"/>
                  <a:gd name="connsiteY23" fmla="*/ 14825 h 27102"/>
                  <a:gd name="connsiteX24" fmla="*/ 34499 w 47293"/>
                  <a:gd name="connsiteY24" fmla="*/ 6688 h 2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7293" h="27102">
                    <a:moveTo>
                      <a:pt x="46704" y="3434"/>
                    </a:moveTo>
                    <a:cubicBezTo>
                      <a:pt x="47192" y="3434"/>
                      <a:pt x="47355" y="4003"/>
                      <a:pt x="47273" y="4329"/>
                    </a:cubicBezTo>
                    <a:cubicBezTo>
                      <a:pt x="47135" y="4654"/>
                      <a:pt x="46940" y="4955"/>
                      <a:pt x="46704" y="5224"/>
                    </a:cubicBezTo>
                    <a:lnTo>
                      <a:pt x="25061" y="26541"/>
                    </a:lnTo>
                    <a:lnTo>
                      <a:pt x="24491" y="27030"/>
                    </a:lnTo>
                    <a:cubicBezTo>
                      <a:pt x="24174" y="27127"/>
                      <a:pt x="23832" y="27127"/>
                      <a:pt x="23515" y="27030"/>
                    </a:cubicBezTo>
                    <a:cubicBezTo>
                      <a:pt x="23254" y="27119"/>
                      <a:pt x="22961" y="27119"/>
                      <a:pt x="22701" y="27030"/>
                    </a:cubicBezTo>
                    <a:lnTo>
                      <a:pt x="18307" y="24426"/>
                    </a:lnTo>
                    <a:cubicBezTo>
                      <a:pt x="17819" y="24426"/>
                      <a:pt x="17656" y="23938"/>
                      <a:pt x="17738" y="23694"/>
                    </a:cubicBezTo>
                    <a:cubicBezTo>
                      <a:pt x="17738" y="23417"/>
                      <a:pt x="17900" y="23165"/>
                      <a:pt x="18144" y="23043"/>
                    </a:cubicBezTo>
                    <a:lnTo>
                      <a:pt x="20992" y="20195"/>
                    </a:lnTo>
                    <a:lnTo>
                      <a:pt x="11716" y="14825"/>
                    </a:lnTo>
                    <a:lnTo>
                      <a:pt x="6916" y="16534"/>
                    </a:lnTo>
                    <a:lnTo>
                      <a:pt x="5777" y="16534"/>
                    </a:lnTo>
                    <a:cubicBezTo>
                      <a:pt x="5281" y="16566"/>
                      <a:pt x="4792" y="16420"/>
                      <a:pt x="4394" y="16127"/>
                    </a:cubicBezTo>
                    <a:lnTo>
                      <a:pt x="0" y="13604"/>
                    </a:lnTo>
                    <a:lnTo>
                      <a:pt x="0" y="13116"/>
                    </a:lnTo>
                    <a:cubicBezTo>
                      <a:pt x="0" y="13116"/>
                      <a:pt x="0" y="13116"/>
                      <a:pt x="488" y="12628"/>
                    </a:cubicBezTo>
                    <a:lnTo>
                      <a:pt x="1302" y="12628"/>
                    </a:lnTo>
                    <a:lnTo>
                      <a:pt x="38160" y="98"/>
                    </a:lnTo>
                    <a:lnTo>
                      <a:pt x="39706" y="98"/>
                    </a:lnTo>
                    <a:cubicBezTo>
                      <a:pt x="40211" y="-33"/>
                      <a:pt x="40748" y="-33"/>
                      <a:pt x="41252" y="98"/>
                    </a:cubicBezTo>
                    <a:close/>
                    <a:moveTo>
                      <a:pt x="20748" y="11570"/>
                    </a:moveTo>
                    <a:lnTo>
                      <a:pt x="26362" y="14825"/>
                    </a:lnTo>
                    <a:lnTo>
                      <a:pt x="34499" y="6688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7" name="Freeform: Shape 726">
                <a:extLst>
                  <a:ext uri="{FF2B5EF4-FFF2-40B4-BE49-F238E27FC236}">
                    <a16:creationId xmlns:a16="http://schemas.microsoft.com/office/drawing/2014/main" id="{2EAA53CA-5A71-34D2-2CE1-87D14C5F4254}"/>
                  </a:ext>
                </a:extLst>
              </p:cNvPr>
              <p:cNvSpPr/>
              <p:nvPr/>
            </p:nvSpPr>
            <p:spPr>
              <a:xfrm>
                <a:off x="6167464" y="5081857"/>
                <a:ext cx="42048" cy="24268"/>
              </a:xfrm>
              <a:custGeom>
                <a:avLst/>
                <a:gdLst>
                  <a:gd name="connsiteX0" fmla="*/ 20812 w 42048"/>
                  <a:gd name="connsiteY0" fmla="*/ 7587 h 24268"/>
                  <a:gd name="connsiteX1" fmla="*/ 19022 w 42048"/>
                  <a:gd name="connsiteY1" fmla="*/ 8482 h 24268"/>
                  <a:gd name="connsiteX2" fmla="*/ 16825 w 42048"/>
                  <a:gd name="connsiteY2" fmla="*/ 9784 h 24268"/>
                  <a:gd name="connsiteX3" fmla="*/ 14628 w 42048"/>
                  <a:gd name="connsiteY3" fmla="*/ 11086 h 24268"/>
                  <a:gd name="connsiteX4" fmla="*/ 13001 w 42048"/>
                  <a:gd name="connsiteY4" fmla="*/ 12062 h 24268"/>
                  <a:gd name="connsiteX5" fmla="*/ 11211 w 42048"/>
                  <a:gd name="connsiteY5" fmla="*/ 13446 h 24268"/>
                  <a:gd name="connsiteX6" fmla="*/ 10316 w 42048"/>
                  <a:gd name="connsiteY6" fmla="*/ 14829 h 24268"/>
                  <a:gd name="connsiteX7" fmla="*/ 10316 w 42048"/>
                  <a:gd name="connsiteY7" fmla="*/ 16294 h 24268"/>
                  <a:gd name="connsiteX8" fmla="*/ 11862 w 42048"/>
                  <a:gd name="connsiteY8" fmla="*/ 17677 h 24268"/>
                  <a:gd name="connsiteX9" fmla="*/ 14221 w 42048"/>
                  <a:gd name="connsiteY9" fmla="*/ 18653 h 24268"/>
                  <a:gd name="connsiteX10" fmla="*/ 16418 w 42048"/>
                  <a:gd name="connsiteY10" fmla="*/ 18653 h 24268"/>
                  <a:gd name="connsiteX11" fmla="*/ 18290 w 42048"/>
                  <a:gd name="connsiteY11" fmla="*/ 18653 h 24268"/>
                  <a:gd name="connsiteX12" fmla="*/ 19917 w 42048"/>
                  <a:gd name="connsiteY12" fmla="*/ 18165 h 24268"/>
                  <a:gd name="connsiteX13" fmla="*/ 21382 w 42048"/>
                  <a:gd name="connsiteY13" fmla="*/ 17758 h 24268"/>
                  <a:gd name="connsiteX14" fmla="*/ 22439 w 42048"/>
                  <a:gd name="connsiteY14" fmla="*/ 17758 h 24268"/>
                  <a:gd name="connsiteX15" fmla="*/ 26996 w 42048"/>
                  <a:gd name="connsiteY15" fmla="*/ 20362 h 24268"/>
                  <a:gd name="connsiteX16" fmla="*/ 26996 w 42048"/>
                  <a:gd name="connsiteY16" fmla="*/ 20850 h 24268"/>
                  <a:gd name="connsiteX17" fmla="*/ 26508 w 42048"/>
                  <a:gd name="connsiteY17" fmla="*/ 21419 h 24268"/>
                  <a:gd name="connsiteX18" fmla="*/ 21219 w 42048"/>
                  <a:gd name="connsiteY18" fmla="*/ 23535 h 24268"/>
                  <a:gd name="connsiteX19" fmla="*/ 15279 w 42048"/>
                  <a:gd name="connsiteY19" fmla="*/ 24267 h 24268"/>
                  <a:gd name="connsiteX20" fmla="*/ 9421 w 42048"/>
                  <a:gd name="connsiteY20" fmla="*/ 23698 h 24268"/>
                  <a:gd name="connsiteX21" fmla="*/ 4213 w 42048"/>
                  <a:gd name="connsiteY21" fmla="*/ 21745 h 24268"/>
                  <a:gd name="connsiteX22" fmla="*/ 715 w 42048"/>
                  <a:gd name="connsiteY22" fmla="*/ 18734 h 24268"/>
                  <a:gd name="connsiteX23" fmla="*/ 64 w 42048"/>
                  <a:gd name="connsiteY23" fmla="*/ 15236 h 24268"/>
                  <a:gd name="connsiteX24" fmla="*/ 1935 w 42048"/>
                  <a:gd name="connsiteY24" fmla="*/ 11656 h 24268"/>
                  <a:gd name="connsiteX25" fmla="*/ 6003 w 42048"/>
                  <a:gd name="connsiteY25" fmla="*/ 8401 h 24268"/>
                  <a:gd name="connsiteX26" fmla="*/ 9990 w 42048"/>
                  <a:gd name="connsiteY26" fmla="*/ 5960 h 24268"/>
                  <a:gd name="connsiteX27" fmla="*/ 14221 w 42048"/>
                  <a:gd name="connsiteY27" fmla="*/ 3601 h 24268"/>
                  <a:gd name="connsiteX28" fmla="*/ 19917 w 42048"/>
                  <a:gd name="connsiteY28" fmla="*/ 1322 h 24268"/>
                  <a:gd name="connsiteX29" fmla="*/ 26101 w 42048"/>
                  <a:gd name="connsiteY29" fmla="*/ 183 h 24268"/>
                  <a:gd name="connsiteX30" fmla="*/ 32203 w 42048"/>
                  <a:gd name="connsiteY30" fmla="*/ 183 h 24268"/>
                  <a:gd name="connsiteX31" fmla="*/ 37655 w 42048"/>
                  <a:gd name="connsiteY31" fmla="*/ 2217 h 24268"/>
                  <a:gd name="connsiteX32" fmla="*/ 41072 w 42048"/>
                  <a:gd name="connsiteY32" fmla="*/ 5146 h 24268"/>
                  <a:gd name="connsiteX33" fmla="*/ 42048 w 42048"/>
                  <a:gd name="connsiteY33" fmla="*/ 8564 h 24268"/>
                  <a:gd name="connsiteX34" fmla="*/ 40747 w 42048"/>
                  <a:gd name="connsiteY34" fmla="*/ 11981 h 24268"/>
                  <a:gd name="connsiteX35" fmla="*/ 37085 w 42048"/>
                  <a:gd name="connsiteY35" fmla="*/ 15073 h 24268"/>
                  <a:gd name="connsiteX36" fmla="*/ 36190 w 42048"/>
                  <a:gd name="connsiteY36" fmla="*/ 15073 h 24268"/>
                  <a:gd name="connsiteX37" fmla="*/ 35295 w 42048"/>
                  <a:gd name="connsiteY37" fmla="*/ 15073 h 24268"/>
                  <a:gd name="connsiteX38" fmla="*/ 30739 w 42048"/>
                  <a:gd name="connsiteY38" fmla="*/ 12388 h 24268"/>
                  <a:gd name="connsiteX39" fmla="*/ 30250 w 42048"/>
                  <a:gd name="connsiteY39" fmla="*/ 11818 h 24268"/>
                  <a:gd name="connsiteX40" fmla="*/ 30901 w 42048"/>
                  <a:gd name="connsiteY40" fmla="*/ 10923 h 24268"/>
                  <a:gd name="connsiteX41" fmla="*/ 31715 w 42048"/>
                  <a:gd name="connsiteY41" fmla="*/ 10028 h 24268"/>
                  <a:gd name="connsiteX42" fmla="*/ 32203 w 42048"/>
                  <a:gd name="connsiteY42" fmla="*/ 8889 h 24268"/>
                  <a:gd name="connsiteX43" fmla="*/ 31796 w 42048"/>
                  <a:gd name="connsiteY43" fmla="*/ 7669 h 24268"/>
                  <a:gd name="connsiteX44" fmla="*/ 30250 w 42048"/>
                  <a:gd name="connsiteY44" fmla="*/ 6285 h 24268"/>
                  <a:gd name="connsiteX45" fmla="*/ 27809 w 42048"/>
                  <a:gd name="connsiteY45" fmla="*/ 5390 h 24268"/>
                  <a:gd name="connsiteX46" fmla="*/ 25287 w 42048"/>
                  <a:gd name="connsiteY46" fmla="*/ 5390 h 24268"/>
                  <a:gd name="connsiteX47" fmla="*/ 22846 w 42048"/>
                  <a:gd name="connsiteY47" fmla="*/ 5960 h 2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2048" h="24268">
                    <a:moveTo>
                      <a:pt x="20812" y="7587"/>
                    </a:moveTo>
                    <a:lnTo>
                      <a:pt x="19022" y="8482"/>
                    </a:lnTo>
                    <a:lnTo>
                      <a:pt x="16825" y="9784"/>
                    </a:lnTo>
                    <a:lnTo>
                      <a:pt x="14628" y="11086"/>
                    </a:lnTo>
                    <a:lnTo>
                      <a:pt x="13001" y="12062"/>
                    </a:lnTo>
                    <a:cubicBezTo>
                      <a:pt x="12358" y="12461"/>
                      <a:pt x="11756" y="12917"/>
                      <a:pt x="11211" y="13446"/>
                    </a:cubicBezTo>
                    <a:cubicBezTo>
                      <a:pt x="10788" y="13812"/>
                      <a:pt x="10479" y="14292"/>
                      <a:pt x="10316" y="14829"/>
                    </a:cubicBezTo>
                    <a:cubicBezTo>
                      <a:pt x="10120" y="15301"/>
                      <a:pt x="10120" y="15830"/>
                      <a:pt x="10316" y="16294"/>
                    </a:cubicBezTo>
                    <a:cubicBezTo>
                      <a:pt x="10690" y="16888"/>
                      <a:pt x="11227" y="17367"/>
                      <a:pt x="11862" y="17677"/>
                    </a:cubicBezTo>
                    <a:cubicBezTo>
                      <a:pt x="12594" y="18124"/>
                      <a:pt x="13391" y="18458"/>
                      <a:pt x="14221" y="18653"/>
                    </a:cubicBezTo>
                    <a:lnTo>
                      <a:pt x="16418" y="18653"/>
                    </a:lnTo>
                    <a:cubicBezTo>
                      <a:pt x="17037" y="18734"/>
                      <a:pt x="17671" y="18734"/>
                      <a:pt x="18290" y="18653"/>
                    </a:cubicBezTo>
                    <a:lnTo>
                      <a:pt x="19917" y="18165"/>
                    </a:lnTo>
                    <a:lnTo>
                      <a:pt x="21382" y="17758"/>
                    </a:lnTo>
                    <a:cubicBezTo>
                      <a:pt x="21731" y="17660"/>
                      <a:pt x="22097" y="17660"/>
                      <a:pt x="22439" y="17758"/>
                    </a:cubicBezTo>
                    <a:lnTo>
                      <a:pt x="26996" y="20362"/>
                    </a:lnTo>
                    <a:cubicBezTo>
                      <a:pt x="26996" y="20362"/>
                      <a:pt x="26996" y="20362"/>
                      <a:pt x="26996" y="20850"/>
                    </a:cubicBezTo>
                    <a:cubicBezTo>
                      <a:pt x="26996" y="21338"/>
                      <a:pt x="26996" y="20850"/>
                      <a:pt x="26508" y="21419"/>
                    </a:cubicBezTo>
                    <a:cubicBezTo>
                      <a:pt x="24848" y="22355"/>
                      <a:pt x="23066" y="23063"/>
                      <a:pt x="21219" y="23535"/>
                    </a:cubicBezTo>
                    <a:cubicBezTo>
                      <a:pt x="19274" y="24023"/>
                      <a:pt x="17281" y="24267"/>
                      <a:pt x="15279" y="24267"/>
                    </a:cubicBezTo>
                    <a:cubicBezTo>
                      <a:pt x="13310" y="24284"/>
                      <a:pt x="11349" y="24096"/>
                      <a:pt x="9421" y="23698"/>
                    </a:cubicBezTo>
                    <a:cubicBezTo>
                      <a:pt x="7590" y="23332"/>
                      <a:pt x="5832" y="22673"/>
                      <a:pt x="4213" y="21745"/>
                    </a:cubicBezTo>
                    <a:cubicBezTo>
                      <a:pt x="2806" y="21062"/>
                      <a:pt x="1602" y="20020"/>
                      <a:pt x="715" y="18734"/>
                    </a:cubicBezTo>
                    <a:cubicBezTo>
                      <a:pt x="104" y="17677"/>
                      <a:pt x="-123" y="16440"/>
                      <a:pt x="64" y="15236"/>
                    </a:cubicBezTo>
                    <a:cubicBezTo>
                      <a:pt x="373" y="13901"/>
                      <a:pt x="1024" y="12673"/>
                      <a:pt x="1935" y="11656"/>
                    </a:cubicBezTo>
                    <a:cubicBezTo>
                      <a:pt x="3131" y="10386"/>
                      <a:pt x="4506" y="9288"/>
                      <a:pt x="6003" y="8401"/>
                    </a:cubicBezTo>
                    <a:lnTo>
                      <a:pt x="9990" y="5960"/>
                    </a:lnTo>
                    <a:lnTo>
                      <a:pt x="14221" y="3601"/>
                    </a:lnTo>
                    <a:cubicBezTo>
                      <a:pt x="16027" y="2624"/>
                      <a:pt x="17940" y="1859"/>
                      <a:pt x="19917" y="1322"/>
                    </a:cubicBezTo>
                    <a:cubicBezTo>
                      <a:pt x="21927" y="704"/>
                      <a:pt x="24001" y="321"/>
                      <a:pt x="26101" y="183"/>
                    </a:cubicBezTo>
                    <a:cubicBezTo>
                      <a:pt x="28127" y="-61"/>
                      <a:pt x="30177" y="-61"/>
                      <a:pt x="32203" y="183"/>
                    </a:cubicBezTo>
                    <a:cubicBezTo>
                      <a:pt x="34123" y="557"/>
                      <a:pt x="35962" y="1241"/>
                      <a:pt x="37655" y="2217"/>
                    </a:cubicBezTo>
                    <a:cubicBezTo>
                      <a:pt x="38997" y="2933"/>
                      <a:pt x="40161" y="3934"/>
                      <a:pt x="41072" y="5146"/>
                    </a:cubicBezTo>
                    <a:cubicBezTo>
                      <a:pt x="41690" y="6180"/>
                      <a:pt x="42032" y="7359"/>
                      <a:pt x="42048" y="8564"/>
                    </a:cubicBezTo>
                    <a:cubicBezTo>
                      <a:pt x="41942" y="9801"/>
                      <a:pt x="41495" y="10988"/>
                      <a:pt x="40747" y="11981"/>
                    </a:cubicBezTo>
                    <a:cubicBezTo>
                      <a:pt x="39754" y="13250"/>
                      <a:pt x="38509" y="14308"/>
                      <a:pt x="37085" y="15073"/>
                    </a:cubicBezTo>
                    <a:cubicBezTo>
                      <a:pt x="36792" y="15154"/>
                      <a:pt x="36483" y="15154"/>
                      <a:pt x="36190" y="15073"/>
                    </a:cubicBezTo>
                    <a:cubicBezTo>
                      <a:pt x="35897" y="15163"/>
                      <a:pt x="35588" y="15163"/>
                      <a:pt x="35295" y="15073"/>
                    </a:cubicBezTo>
                    <a:lnTo>
                      <a:pt x="30739" y="12388"/>
                    </a:lnTo>
                    <a:cubicBezTo>
                      <a:pt x="30332" y="12388"/>
                      <a:pt x="30169" y="11981"/>
                      <a:pt x="30250" y="11818"/>
                    </a:cubicBezTo>
                    <a:cubicBezTo>
                      <a:pt x="30421" y="11493"/>
                      <a:pt x="30641" y="11192"/>
                      <a:pt x="30901" y="10923"/>
                    </a:cubicBezTo>
                    <a:cubicBezTo>
                      <a:pt x="31210" y="10663"/>
                      <a:pt x="31487" y="10362"/>
                      <a:pt x="31715" y="10028"/>
                    </a:cubicBezTo>
                    <a:cubicBezTo>
                      <a:pt x="31959" y="9687"/>
                      <a:pt x="32130" y="9304"/>
                      <a:pt x="32203" y="8889"/>
                    </a:cubicBezTo>
                    <a:cubicBezTo>
                      <a:pt x="32219" y="8450"/>
                      <a:pt x="32073" y="8019"/>
                      <a:pt x="31796" y="7669"/>
                    </a:cubicBezTo>
                    <a:cubicBezTo>
                      <a:pt x="31398" y="7091"/>
                      <a:pt x="30869" y="6619"/>
                      <a:pt x="30250" y="6285"/>
                    </a:cubicBezTo>
                    <a:cubicBezTo>
                      <a:pt x="29477" y="5879"/>
                      <a:pt x="28655" y="5578"/>
                      <a:pt x="27809" y="5390"/>
                    </a:cubicBezTo>
                    <a:cubicBezTo>
                      <a:pt x="26971" y="5309"/>
                      <a:pt x="26125" y="5309"/>
                      <a:pt x="25287" y="5390"/>
                    </a:cubicBezTo>
                    <a:lnTo>
                      <a:pt x="22846" y="5960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8" name="Freeform: Shape 727">
                <a:extLst>
                  <a:ext uri="{FF2B5EF4-FFF2-40B4-BE49-F238E27FC236}">
                    <a16:creationId xmlns:a16="http://schemas.microsoft.com/office/drawing/2014/main" id="{D7F55062-0CE4-EE2C-9102-3C33183CB4FB}"/>
                  </a:ext>
                </a:extLst>
              </p:cNvPr>
              <p:cNvSpPr/>
              <p:nvPr/>
            </p:nvSpPr>
            <p:spPr>
              <a:xfrm>
                <a:off x="6370549" y="5199266"/>
                <a:ext cx="38819" cy="22479"/>
              </a:xfrm>
              <a:custGeom>
                <a:avLst/>
                <a:gdLst>
                  <a:gd name="connsiteX0" fmla="*/ 11458 w 38819"/>
                  <a:gd name="connsiteY0" fmla="*/ 4091 h 22479"/>
                  <a:gd name="connsiteX1" fmla="*/ 11458 w 38819"/>
                  <a:gd name="connsiteY1" fmla="*/ 3521 h 22479"/>
                  <a:gd name="connsiteX2" fmla="*/ 12028 w 38819"/>
                  <a:gd name="connsiteY2" fmla="*/ 2789 h 22479"/>
                  <a:gd name="connsiteX3" fmla="*/ 16747 w 38819"/>
                  <a:gd name="connsiteY3" fmla="*/ 104 h 22479"/>
                  <a:gd name="connsiteX4" fmla="*/ 17886 w 38819"/>
                  <a:gd name="connsiteY4" fmla="*/ 104 h 22479"/>
                  <a:gd name="connsiteX5" fmla="*/ 18944 w 38819"/>
                  <a:gd name="connsiteY5" fmla="*/ 104 h 22479"/>
                  <a:gd name="connsiteX6" fmla="*/ 38716 w 38819"/>
                  <a:gd name="connsiteY6" fmla="*/ 11495 h 22479"/>
                  <a:gd name="connsiteX7" fmla="*/ 38716 w 38819"/>
                  <a:gd name="connsiteY7" fmla="*/ 12146 h 22479"/>
                  <a:gd name="connsiteX8" fmla="*/ 38065 w 38819"/>
                  <a:gd name="connsiteY8" fmla="*/ 12797 h 22479"/>
                  <a:gd name="connsiteX9" fmla="*/ 33590 w 38819"/>
                  <a:gd name="connsiteY9" fmla="*/ 15238 h 22479"/>
                  <a:gd name="connsiteX10" fmla="*/ 32451 w 38819"/>
                  <a:gd name="connsiteY10" fmla="*/ 15645 h 22479"/>
                  <a:gd name="connsiteX11" fmla="*/ 31393 w 38819"/>
                  <a:gd name="connsiteY11" fmla="*/ 15645 h 22479"/>
                  <a:gd name="connsiteX12" fmla="*/ 67 w 38819"/>
                  <a:gd name="connsiteY12" fmla="*/ 10681 h 22479"/>
                  <a:gd name="connsiteX13" fmla="*/ 67 w 38819"/>
                  <a:gd name="connsiteY13" fmla="*/ 10112 h 22479"/>
                  <a:gd name="connsiteX14" fmla="*/ 718 w 38819"/>
                  <a:gd name="connsiteY14" fmla="*/ 9461 h 22479"/>
                  <a:gd name="connsiteX15" fmla="*/ 5356 w 38819"/>
                  <a:gd name="connsiteY15" fmla="*/ 6695 h 22479"/>
                  <a:gd name="connsiteX16" fmla="*/ 6576 w 38819"/>
                  <a:gd name="connsiteY16" fmla="*/ 6695 h 22479"/>
                  <a:gd name="connsiteX17" fmla="*/ 7553 w 38819"/>
                  <a:gd name="connsiteY17" fmla="*/ 6695 h 22479"/>
                  <a:gd name="connsiteX18" fmla="*/ 27406 w 38819"/>
                  <a:gd name="connsiteY18" fmla="*/ 18167 h 22479"/>
                  <a:gd name="connsiteX19" fmla="*/ 27406 w 38819"/>
                  <a:gd name="connsiteY19" fmla="*/ 18736 h 22479"/>
                  <a:gd name="connsiteX20" fmla="*/ 26837 w 38819"/>
                  <a:gd name="connsiteY20" fmla="*/ 19388 h 22479"/>
                  <a:gd name="connsiteX21" fmla="*/ 22117 w 38819"/>
                  <a:gd name="connsiteY21" fmla="*/ 22072 h 22479"/>
                  <a:gd name="connsiteX22" fmla="*/ 20978 w 38819"/>
                  <a:gd name="connsiteY22" fmla="*/ 22479 h 22479"/>
                  <a:gd name="connsiteX23" fmla="*/ 19920 w 38819"/>
                  <a:gd name="connsiteY23" fmla="*/ 22479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8819" h="22479">
                    <a:moveTo>
                      <a:pt x="11458" y="4091"/>
                    </a:moveTo>
                    <a:cubicBezTo>
                      <a:pt x="11458" y="4091"/>
                      <a:pt x="11458" y="4091"/>
                      <a:pt x="11458" y="3521"/>
                    </a:cubicBezTo>
                    <a:cubicBezTo>
                      <a:pt x="11564" y="3220"/>
                      <a:pt x="11768" y="2968"/>
                      <a:pt x="12028" y="2789"/>
                    </a:cubicBezTo>
                    <a:lnTo>
                      <a:pt x="16747" y="104"/>
                    </a:lnTo>
                    <a:cubicBezTo>
                      <a:pt x="17122" y="22"/>
                      <a:pt x="17512" y="22"/>
                      <a:pt x="17886" y="104"/>
                    </a:cubicBezTo>
                    <a:cubicBezTo>
                      <a:pt x="18228" y="-35"/>
                      <a:pt x="18602" y="-35"/>
                      <a:pt x="18944" y="104"/>
                    </a:cubicBezTo>
                    <a:lnTo>
                      <a:pt x="38716" y="11495"/>
                    </a:lnTo>
                    <a:cubicBezTo>
                      <a:pt x="38854" y="11690"/>
                      <a:pt x="38854" y="11951"/>
                      <a:pt x="38716" y="12146"/>
                    </a:cubicBezTo>
                    <a:cubicBezTo>
                      <a:pt x="38610" y="12447"/>
                      <a:pt x="38366" y="12691"/>
                      <a:pt x="38065" y="12797"/>
                    </a:cubicBezTo>
                    <a:lnTo>
                      <a:pt x="33590" y="15238"/>
                    </a:lnTo>
                    <a:cubicBezTo>
                      <a:pt x="33248" y="15458"/>
                      <a:pt x="32858" y="15596"/>
                      <a:pt x="32451" y="15645"/>
                    </a:cubicBezTo>
                    <a:lnTo>
                      <a:pt x="31393" y="15645"/>
                    </a:lnTo>
                    <a:close/>
                    <a:moveTo>
                      <a:pt x="67" y="10681"/>
                    </a:moveTo>
                    <a:cubicBezTo>
                      <a:pt x="-22" y="10502"/>
                      <a:pt x="-22" y="10291"/>
                      <a:pt x="67" y="10112"/>
                    </a:cubicBezTo>
                    <a:cubicBezTo>
                      <a:pt x="189" y="9819"/>
                      <a:pt x="425" y="9583"/>
                      <a:pt x="718" y="9461"/>
                    </a:cubicBezTo>
                    <a:lnTo>
                      <a:pt x="5356" y="6695"/>
                    </a:lnTo>
                    <a:cubicBezTo>
                      <a:pt x="5755" y="6613"/>
                      <a:pt x="6178" y="6613"/>
                      <a:pt x="6576" y="6695"/>
                    </a:cubicBezTo>
                    <a:cubicBezTo>
                      <a:pt x="6894" y="6605"/>
                      <a:pt x="7235" y="6605"/>
                      <a:pt x="7553" y="6695"/>
                    </a:cubicBezTo>
                    <a:lnTo>
                      <a:pt x="27406" y="18167"/>
                    </a:lnTo>
                    <a:cubicBezTo>
                      <a:pt x="27561" y="18322"/>
                      <a:pt x="27561" y="18582"/>
                      <a:pt x="27406" y="18736"/>
                    </a:cubicBezTo>
                    <a:cubicBezTo>
                      <a:pt x="27406" y="18736"/>
                      <a:pt x="27406" y="19225"/>
                      <a:pt x="26837" y="19388"/>
                    </a:cubicBezTo>
                    <a:lnTo>
                      <a:pt x="22117" y="22072"/>
                    </a:lnTo>
                    <a:cubicBezTo>
                      <a:pt x="21776" y="22292"/>
                      <a:pt x="21385" y="22431"/>
                      <a:pt x="20978" y="22479"/>
                    </a:cubicBezTo>
                    <a:lnTo>
                      <a:pt x="19920" y="22479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9" name="Freeform: Shape 728">
                <a:extLst>
                  <a:ext uri="{FF2B5EF4-FFF2-40B4-BE49-F238E27FC236}">
                    <a16:creationId xmlns:a16="http://schemas.microsoft.com/office/drawing/2014/main" id="{D7E3FE45-52D7-5510-6D23-E0C0C7411DE6}"/>
                  </a:ext>
                </a:extLst>
              </p:cNvPr>
              <p:cNvSpPr/>
              <p:nvPr/>
            </p:nvSpPr>
            <p:spPr>
              <a:xfrm>
                <a:off x="6482007" y="5263632"/>
                <a:ext cx="30184" cy="16850"/>
              </a:xfrm>
              <a:custGeom>
                <a:avLst/>
                <a:gdLst>
                  <a:gd name="connsiteX0" fmla="*/ 14318 w 30184"/>
                  <a:gd name="connsiteY0" fmla="*/ 12302 h 16850"/>
                  <a:gd name="connsiteX1" fmla="*/ 6670 w 30184"/>
                  <a:gd name="connsiteY1" fmla="*/ 16778 h 16850"/>
                  <a:gd name="connsiteX2" fmla="*/ 5531 w 30184"/>
                  <a:gd name="connsiteY2" fmla="*/ 16778 h 16850"/>
                  <a:gd name="connsiteX3" fmla="*/ 4473 w 30184"/>
                  <a:gd name="connsiteY3" fmla="*/ 16778 h 16850"/>
                  <a:gd name="connsiteX4" fmla="*/ 79 w 30184"/>
                  <a:gd name="connsiteY4" fmla="*/ 14255 h 16850"/>
                  <a:gd name="connsiteX5" fmla="*/ 79 w 30184"/>
                  <a:gd name="connsiteY5" fmla="*/ 13604 h 16850"/>
                  <a:gd name="connsiteX6" fmla="*/ 730 w 30184"/>
                  <a:gd name="connsiteY6" fmla="*/ 12953 h 16850"/>
                  <a:gd name="connsiteX7" fmla="*/ 8379 w 30184"/>
                  <a:gd name="connsiteY7" fmla="*/ 8560 h 16850"/>
                  <a:gd name="connsiteX8" fmla="*/ 3009 w 30184"/>
                  <a:gd name="connsiteY8" fmla="*/ 5387 h 16850"/>
                  <a:gd name="connsiteX9" fmla="*/ 3009 w 30184"/>
                  <a:gd name="connsiteY9" fmla="*/ 4817 h 16850"/>
                  <a:gd name="connsiteX10" fmla="*/ 3578 w 30184"/>
                  <a:gd name="connsiteY10" fmla="*/ 4166 h 16850"/>
                  <a:gd name="connsiteX11" fmla="*/ 8297 w 30184"/>
                  <a:gd name="connsiteY11" fmla="*/ 1399 h 16850"/>
                  <a:gd name="connsiteX12" fmla="*/ 9437 w 30184"/>
                  <a:gd name="connsiteY12" fmla="*/ 1399 h 16850"/>
                  <a:gd name="connsiteX13" fmla="*/ 10494 w 30184"/>
                  <a:gd name="connsiteY13" fmla="*/ 1399 h 16850"/>
                  <a:gd name="connsiteX14" fmla="*/ 15864 w 30184"/>
                  <a:gd name="connsiteY14" fmla="*/ 4573 h 16850"/>
                  <a:gd name="connsiteX15" fmla="*/ 23594 w 30184"/>
                  <a:gd name="connsiteY15" fmla="*/ 98 h 16850"/>
                  <a:gd name="connsiteX16" fmla="*/ 24733 w 30184"/>
                  <a:gd name="connsiteY16" fmla="*/ 98 h 16850"/>
                  <a:gd name="connsiteX17" fmla="*/ 25791 w 30184"/>
                  <a:gd name="connsiteY17" fmla="*/ 98 h 16850"/>
                  <a:gd name="connsiteX18" fmla="*/ 30185 w 30184"/>
                  <a:gd name="connsiteY18" fmla="*/ 2620 h 16850"/>
                  <a:gd name="connsiteX19" fmla="*/ 30185 w 30184"/>
                  <a:gd name="connsiteY19" fmla="*/ 3190 h 16850"/>
                  <a:gd name="connsiteX20" fmla="*/ 29615 w 30184"/>
                  <a:gd name="connsiteY20" fmla="*/ 3922 h 16850"/>
                  <a:gd name="connsiteX21" fmla="*/ 21967 w 30184"/>
                  <a:gd name="connsiteY21" fmla="*/ 8316 h 16850"/>
                  <a:gd name="connsiteX22" fmla="*/ 27337 w 30184"/>
                  <a:gd name="connsiteY22" fmla="*/ 11408 h 16850"/>
                  <a:gd name="connsiteX23" fmla="*/ 27337 w 30184"/>
                  <a:gd name="connsiteY23" fmla="*/ 11977 h 16850"/>
                  <a:gd name="connsiteX24" fmla="*/ 26767 w 30184"/>
                  <a:gd name="connsiteY24" fmla="*/ 12709 h 16850"/>
                  <a:gd name="connsiteX25" fmla="*/ 22048 w 30184"/>
                  <a:gd name="connsiteY25" fmla="*/ 15394 h 16850"/>
                  <a:gd name="connsiteX26" fmla="*/ 20909 w 30184"/>
                  <a:gd name="connsiteY26" fmla="*/ 15394 h 16850"/>
                  <a:gd name="connsiteX27" fmla="*/ 19851 w 30184"/>
                  <a:gd name="connsiteY27" fmla="*/ 15394 h 1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184" h="16850">
                    <a:moveTo>
                      <a:pt x="14318" y="12302"/>
                    </a:moveTo>
                    <a:lnTo>
                      <a:pt x="6670" y="16778"/>
                    </a:lnTo>
                    <a:lnTo>
                      <a:pt x="5531" y="16778"/>
                    </a:lnTo>
                    <a:cubicBezTo>
                      <a:pt x="5181" y="16875"/>
                      <a:pt x="4823" y="16875"/>
                      <a:pt x="4473" y="16778"/>
                    </a:cubicBezTo>
                    <a:lnTo>
                      <a:pt x="79" y="14255"/>
                    </a:lnTo>
                    <a:cubicBezTo>
                      <a:pt x="-26" y="14052"/>
                      <a:pt x="-26" y="13808"/>
                      <a:pt x="79" y="13604"/>
                    </a:cubicBezTo>
                    <a:cubicBezTo>
                      <a:pt x="202" y="13312"/>
                      <a:pt x="437" y="13075"/>
                      <a:pt x="730" y="12953"/>
                    </a:cubicBezTo>
                    <a:lnTo>
                      <a:pt x="8379" y="8560"/>
                    </a:lnTo>
                    <a:lnTo>
                      <a:pt x="3009" y="5387"/>
                    </a:lnTo>
                    <a:cubicBezTo>
                      <a:pt x="3009" y="5387"/>
                      <a:pt x="3009" y="5387"/>
                      <a:pt x="3009" y="4817"/>
                    </a:cubicBezTo>
                    <a:cubicBezTo>
                      <a:pt x="3098" y="4532"/>
                      <a:pt x="3302" y="4288"/>
                      <a:pt x="3578" y="4166"/>
                    </a:cubicBezTo>
                    <a:lnTo>
                      <a:pt x="8297" y="1399"/>
                    </a:lnTo>
                    <a:lnTo>
                      <a:pt x="9437" y="1399"/>
                    </a:lnTo>
                    <a:cubicBezTo>
                      <a:pt x="9786" y="1302"/>
                      <a:pt x="10152" y="1302"/>
                      <a:pt x="10494" y="1399"/>
                    </a:cubicBezTo>
                    <a:lnTo>
                      <a:pt x="15864" y="4573"/>
                    </a:lnTo>
                    <a:lnTo>
                      <a:pt x="23594" y="98"/>
                    </a:lnTo>
                    <a:cubicBezTo>
                      <a:pt x="23968" y="16"/>
                      <a:pt x="24359" y="16"/>
                      <a:pt x="24733" y="98"/>
                    </a:cubicBezTo>
                    <a:cubicBezTo>
                      <a:pt x="25075" y="-33"/>
                      <a:pt x="25449" y="-33"/>
                      <a:pt x="25791" y="98"/>
                    </a:cubicBezTo>
                    <a:lnTo>
                      <a:pt x="30185" y="2620"/>
                    </a:lnTo>
                    <a:cubicBezTo>
                      <a:pt x="30185" y="2620"/>
                      <a:pt x="30185" y="2620"/>
                      <a:pt x="30185" y="3190"/>
                    </a:cubicBezTo>
                    <a:cubicBezTo>
                      <a:pt x="30079" y="3491"/>
                      <a:pt x="29876" y="3743"/>
                      <a:pt x="29615" y="3922"/>
                    </a:cubicBezTo>
                    <a:lnTo>
                      <a:pt x="21967" y="8316"/>
                    </a:lnTo>
                    <a:lnTo>
                      <a:pt x="27337" y="11408"/>
                    </a:lnTo>
                    <a:cubicBezTo>
                      <a:pt x="27337" y="11408"/>
                      <a:pt x="27337" y="11408"/>
                      <a:pt x="27337" y="11977"/>
                    </a:cubicBezTo>
                    <a:cubicBezTo>
                      <a:pt x="27247" y="12286"/>
                      <a:pt x="27044" y="12547"/>
                      <a:pt x="26767" y="12709"/>
                    </a:cubicBezTo>
                    <a:lnTo>
                      <a:pt x="22048" y="15394"/>
                    </a:lnTo>
                    <a:cubicBezTo>
                      <a:pt x="21674" y="15476"/>
                      <a:pt x="21283" y="15476"/>
                      <a:pt x="20909" y="15394"/>
                    </a:cubicBezTo>
                    <a:cubicBezTo>
                      <a:pt x="20567" y="15533"/>
                      <a:pt x="20193" y="15533"/>
                      <a:pt x="19851" y="15394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0" name="Freeform: Shape 729">
                <a:extLst>
                  <a:ext uri="{FF2B5EF4-FFF2-40B4-BE49-F238E27FC236}">
                    <a16:creationId xmlns:a16="http://schemas.microsoft.com/office/drawing/2014/main" id="{57D31B80-B476-F65E-C859-2263EFADC04A}"/>
                  </a:ext>
                </a:extLst>
              </p:cNvPr>
              <p:cNvSpPr/>
              <p:nvPr/>
            </p:nvSpPr>
            <p:spPr>
              <a:xfrm>
                <a:off x="6497872" y="4913125"/>
                <a:ext cx="765732" cy="499683"/>
              </a:xfrm>
              <a:custGeom>
                <a:avLst/>
                <a:gdLst>
                  <a:gd name="connsiteX0" fmla="*/ 0 w 765732"/>
                  <a:gd name="connsiteY0" fmla="*/ 441490 h 499683"/>
                  <a:gd name="connsiteX1" fmla="*/ 27013 w 765732"/>
                  <a:gd name="connsiteY1" fmla="*/ 435062 h 499683"/>
                  <a:gd name="connsiteX2" fmla="*/ 754585 w 765732"/>
                  <a:gd name="connsiteY2" fmla="*/ 15053 h 499683"/>
                  <a:gd name="connsiteX3" fmla="*/ 765732 w 765732"/>
                  <a:gd name="connsiteY3" fmla="*/ 0 h 499683"/>
                  <a:gd name="connsiteX4" fmla="*/ 765732 w 765732"/>
                  <a:gd name="connsiteY4" fmla="*/ 57770 h 499683"/>
                  <a:gd name="connsiteX5" fmla="*/ 754585 w 765732"/>
                  <a:gd name="connsiteY5" fmla="*/ 73229 h 499683"/>
                  <a:gd name="connsiteX6" fmla="*/ 27095 w 765732"/>
                  <a:gd name="connsiteY6" fmla="*/ 493239 h 499683"/>
                  <a:gd name="connsiteX7" fmla="*/ 163 w 765732"/>
                  <a:gd name="connsiteY7" fmla="*/ 499667 h 49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5732" h="499683">
                    <a:moveTo>
                      <a:pt x="0" y="441490"/>
                    </a:moveTo>
                    <a:cubicBezTo>
                      <a:pt x="9414" y="441742"/>
                      <a:pt x="18722" y="439529"/>
                      <a:pt x="27013" y="435062"/>
                    </a:cubicBezTo>
                    <a:lnTo>
                      <a:pt x="754585" y="15053"/>
                    </a:lnTo>
                    <a:cubicBezTo>
                      <a:pt x="760631" y="12270"/>
                      <a:pt x="764837" y="6591"/>
                      <a:pt x="765732" y="0"/>
                    </a:cubicBezTo>
                    <a:cubicBezTo>
                      <a:pt x="765732" y="6428"/>
                      <a:pt x="765732" y="52237"/>
                      <a:pt x="765732" y="57770"/>
                    </a:cubicBezTo>
                    <a:cubicBezTo>
                      <a:pt x="765098" y="64564"/>
                      <a:pt x="760834" y="70479"/>
                      <a:pt x="754585" y="73229"/>
                    </a:cubicBezTo>
                    <a:lnTo>
                      <a:pt x="27095" y="493239"/>
                    </a:lnTo>
                    <a:cubicBezTo>
                      <a:pt x="18828" y="497681"/>
                      <a:pt x="9544" y="499902"/>
                      <a:pt x="163" y="499667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1" name="Freeform: Shape 730">
                <a:extLst>
                  <a:ext uri="{FF2B5EF4-FFF2-40B4-BE49-F238E27FC236}">
                    <a16:creationId xmlns:a16="http://schemas.microsoft.com/office/drawing/2014/main" id="{ECF90DAC-66E9-4352-D595-84538858B9B0}"/>
                  </a:ext>
                </a:extLst>
              </p:cNvPr>
              <p:cNvSpPr/>
              <p:nvPr/>
            </p:nvSpPr>
            <p:spPr>
              <a:xfrm>
                <a:off x="6052291" y="5097256"/>
                <a:ext cx="445580" cy="316198"/>
              </a:xfrm>
              <a:custGeom>
                <a:avLst/>
                <a:gdLst>
                  <a:gd name="connsiteX0" fmla="*/ 185 w 445580"/>
                  <a:gd name="connsiteY0" fmla="*/ 0 h 316198"/>
                  <a:gd name="connsiteX1" fmla="*/ 185 w 445580"/>
                  <a:gd name="connsiteY1" fmla="*/ 0 h 316198"/>
                  <a:gd name="connsiteX2" fmla="*/ 11332 w 445580"/>
                  <a:gd name="connsiteY2" fmla="*/ 16273 h 316198"/>
                  <a:gd name="connsiteX3" fmla="*/ 418974 w 445580"/>
                  <a:gd name="connsiteY3" fmla="*/ 251583 h 316198"/>
                  <a:gd name="connsiteX4" fmla="*/ 445580 w 445580"/>
                  <a:gd name="connsiteY4" fmla="*/ 258010 h 316198"/>
                  <a:gd name="connsiteX5" fmla="*/ 445580 w 445580"/>
                  <a:gd name="connsiteY5" fmla="*/ 316187 h 316198"/>
                  <a:gd name="connsiteX6" fmla="*/ 418811 w 445580"/>
                  <a:gd name="connsiteY6" fmla="*/ 309759 h 316198"/>
                  <a:gd name="connsiteX7" fmla="*/ 11169 w 445580"/>
                  <a:gd name="connsiteY7" fmla="*/ 74450 h 316198"/>
                  <a:gd name="connsiteX8" fmla="*/ 22 w 445580"/>
                  <a:gd name="connsiteY8" fmla="*/ 59153 h 316198"/>
                  <a:gd name="connsiteX9" fmla="*/ 185 w 445580"/>
                  <a:gd name="connsiteY9" fmla="*/ 0 h 31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5580" h="316198">
                    <a:moveTo>
                      <a:pt x="185" y="0"/>
                    </a:moveTo>
                    <a:lnTo>
                      <a:pt x="185" y="0"/>
                    </a:lnTo>
                    <a:cubicBezTo>
                      <a:pt x="470" y="7111"/>
                      <a:pt x="4798" y="13433"/>
                      <a:pt x="11332" y="16273"/>
                    </a:cubicBezTo>
                    <a:lnTo>
                      <a:pt x="418974" y="251583"/>
                    </a:lnTo>
                    <a:cubicBezTo>
                      <a:pt x="427143" y="255984"/>
                      <a:pt x="436305" y="258198"/>
                      <a:pt x="445580" y="258010"/>
                    </a:cubicBezTo>
                    <a:lnTo>
                      <a:pt x="445580" y="316187"/>
                    </a:lnTo>
                    <a:cubicBezTo>
                      <a:pt x="436256" y="316382"/>
                      <a:pt x="427037" y="314169"/>
                      <a:pt x="418811" y="309759"/>
                    </a:cubicBezTo>
                    <a:lnTo>
                      <a:pt x="11169" y="74450"/>
                    </a:lnTo>
                    <a:cubicBezTo>
                      <a:pt x="5002" y="71691"/>
                      <a:pt x="763" y="65866"/>
                      <a:pt x="22" y="59153"/>
                    </a:cubicBezTo>
                    <a:cubicBezTo>
                      <a:pt x="-59" y="52806"/>
                      <a:pt x="103" y="5614"/>
                      <a:pt x="18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2" name="Freeform: Shape 731">
                <a:extLst>
                  <a:ext uri="{FF2B5EF4-FFF2-40B4-BE49-F238E27FC236}">
                    <a16:creationId xmlns:a16="http://schemas.microsoft.com/office/drawing/2014/main" id="{D25D2FCD-DAEC-2EE0-A00D-14B03E5D7DF1}"/>
                  </a:ext>
                </a:extLst>
              </p:cNvPr>
              <p:cNvSpPr/>
              <p:nvPr/>
            </p:nvSpPr>
            <p:spPr>
              <a:xfrm>
                <a:off x="6818127" y="4689126"/>
                <a:ext cx="381963" cy="313135"/>
              </a:xfrm>
              <a:custGeom>
                <a:avLst/>
                <a:gdLst>
                  <a:gd name="connsiteX0" fmla="*/ 0 w 381963"/>
                  <a:gd name="connsiteY0" fmla="*/ 0 h 313135"/>
                  <a:gd name="connsiteX1" fmla="*/ 0 w 381963"/>
                  <a:gd name="connsiteY1" fmla="*/ 0 h 313135"/>
                  <a:gd name="connsiteX2" fmla="*/ 6672 w 381963"/>
                  <a:gd name="connsiteY2" fmla="*/ 1627 h 313135"/>
                  <a:gd name="connsiteX3" fmla="*/ 379164 w 381963"/>
                  <a:gd name="connsiteY3" fmla="*/ 216677 h 313135"/>
                  <a:gd name="connsiteX4" fmla="*/ 381760 w 381963"/>
                  <a:gd name="connsiteY4" fmla="*/ 221811 h 313135"/>
                  <a:gd name="connsiteX5" fmla="*/ 379164 w 381963"/>
                  <a:gd name="connsiteY5" fmla="*/ 224407 h 313135"/>
                  <a:gd name="connsiteX6" fmla="*/ 228231 w 381963"/>
                  <a:gd name="connsiteY6" fmla="*/ 311549 h 313135"/>
                  <a:gd name="connsiteX7" fmla="*/ 214805 w 381963"/>
                  <a:gd name="connsiteY7" fmla="*/ 311549 h 313135"/>
                  <a:gd name="connsiteX8" fmla="*/ 244 w 381963"/>
                  <a:gd name="connsiteY8" fmla="*/ 187548 h 3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963" h="313135">
                    <a:moveTo>
                      <a:pt x="0" y="0"/>
                    </a:moveTo>
                    <a:lnTo>
                      <a:pt x="0" y="0"/>
                    </a:lnTo>
                    <a:cubicBezTo>
                      <a:pt x="2319" y="0"/>
                      <a:pt x="4613" y="553"/>
                      <a:pt x="6672" y="1627"/>
                    </a:cubicBezTo>
                    <a:lnTo>
                      <a:pt x="379164" y="216677"/>
                    </a:lnTo>
                    <a:cubicBezTo>
                      <a:pt x="381296" y="217377"/>
                      <a:pt x="382459" y="219679"/>
                      <a:pt x="381760" y="221811"/>
                    </a:cubicBezTo>
                    <a:cubicBezTo>
                      <a:pt x="381353" y="223040"/>
                      <a:pt x="380393" y="224000"/>
                      <a:pt x="379164" y="224407"/>
                    </a:cubicBezTo>
                    <a:lnTo>
                      <a:pt x="228231" y="311549"/>
                    </a:lnTo>
                    <a:cubicBezTo>
                      <a:pt x="224008" y="313665"/>
                      <a:pt x="219028" y="313665"/>
                      <a:pt x="214805" y="311549"/>
                    </a:cubicBezTo>
                    <a:lnTo>
                      <a:pt x="244" y="187548"/>
                    </a:ln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3" name="Freeform: Shape 732">
                <a:extLst>
                  <a:ext uri="{FF2B5EF4-FFF2-40B4-BE49-F238E27FC236}">
                    <a16:creationId xmlns:a16="http://schemas.microsoft.com/office/drawing/2014/main" id="{44505126-FCC4-00C2-E82C-3C8D6D60EBCE}"/>
                  </a:ext>
                </a:extLst>
              </p:cNvPr>
              <p:cNvSpPr/>
              <p:nvPr/>
            </p:nvSpPr>
            <p:spPr>
              <a:xfrm>
                <a:off x="6657592" y="4689124"/>
                <a:ext cx="160534" cy="187549"/>
              </a:xfrm>
              <a:custGeom>
                <a:avLst/>
                <a:gdLst>
                  <a:gd name="connsiteX0" fmla="*/ 2929 w 160534"/>
                  <a:gd name="connsiteY0" fmla="*/ 88771 h 187549"/>
                  <a:gd name="connsiteX1" fmla="*/ 153781 w 160534"/>
                  <a:gd name="connsiteY1" fmla="*/ 1629 h 187549"/>
                  <a:gd name="connsiteX2" fmla="*/ 160535 w 160534"/>
                  <a:gd name="connsiteY2" fmla="*/ 1 h 187549"/>
                  <a:gd name="connsiteX3" fmla="*/ 160535 w 160534"/>
                  <a:gd name="connsiteY3" fmla="*/ 187549 h 187549"/>
                  <a:gd name="connsiteX4" fmla="*/ 8544 w 160534"/>
                  <a:gd name="connsiteY4" fmla="*/ 99918 h 187549"/>
                  <a:gd name="connsiteX5" fmla="*/ 2685 w 160534"/>
                  <a:gd name="connsiteY5" fmla="*/ 96501 h 187549"/>
                  <a:gd name="connsiteX6" fmla="*/ 244 w 160534"/>
                  <a:gd name="connsiteY6" fmla="*/ 91294 h 187549"/>
                  <a:gd name="connsiteX7" fmla="*/ 2929 w 160534"/>
                  <a:gd name="connsiteY7" fmla="*/ 88771 h 187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534" h="187549">
                    <a:moveTo>
                      <a:pt x="2929" y="88771"/>
                    </a:moveTo>
                    <a:lnTo>
                      <a:pt x="153781" y="1629"/>
                    </a:lnTo>
                    <a:cubicBezTo>
                      <a:pt x="155864" y="530"/>
                      <a:pt x="158183" y="-31"/>
                      <a:pt x="160535" y="1"/>
                    </a:cubicBezTo>
                    <a:lnTo>
                      <a:pt x="160535" y="187549"/>
                    </a:lnTo>
                    <a:lnTo>
                      <a:pt x="8544" y="99918"/>
                    </a:lnTo>
                    <a:lnTo>
                      <a:pt x="2685" y="96501"/>
                    </a:lnTo>
                    <a:cubicBezTo>
                      <a:pt x="570" y="95736"/>
                      <a:pt x="-520" y="93401"/>
                      <a:pt x="244" y="91294"/>
                    </a:cubicBezTo>
                    <a:cubicBezTo>
                      <a:pt x="692" y="90073"/>
                      <a:pt x="1684" y="89138"/>
                      <a:pt x="2929" y="88771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4" name="Freeform: Shape 733">
                <a:extLst>
                  <a:ext uri="{FF2B5EF4-FFF2-40B4-BE49-F238E27FC236}">
                    <a16:creationId xmlns:a16="http://schemas.microsoft.com/office/drawing/2014/main" id="{9DDEB536-4390-6590-92B4-414D1CB1BF2A}"/>
                  </a:ext>
                </a:extLst>
              </p:cNvPr>
              <p:cNvSpPr/>
              <p:nvPr/>
            </p:nvSpPr>
            <p:spPr>
              <a:xfrm>
                <a:off x="6666380" y="4703670"/>
                <a:ext cx="524645" cy="298510"/>
              </a:xfrm>
              <a:custGeom>
                <a:avLst/>
                <a:gdLst>
                  <a:gd name="connsiteX0" fmla="*/ 0 w 524645"/>
                  <a:gd name="connsiteY0" fmla="*/ 85373 h 298510"/>
                  <a:gd name="connsiteX1" fmla="*/ 145075 w 524645"/>
                  <a:gd name="connsiteY1" fmla="*/ 1648 h 298510"/>
                  <a:gd name="connsiteX2" fmla="*/ 158500 w 524645"/>
                  <a:gd name="connsiteY2" fmla="*/ 1648 h 298510"/>
                  <a:gd name="connsiteX3" fmla="*/ 524646 w 524645"/>
                  <a:gd name="connsiteY3" fmla="*/ 213198 h 298510"/>
                  <a:gd name="connsiteX4" fmla="*/ 379652 w 524645"/>
                  <a:gd name="connsiteY4" fmla="*/ 296924 h 298510"/>
                  <a:gd name="connsiteX5" fmla="*/ 366227 w 524645"/>
                  <a:gd name="connsiteY5" fmla="*/ 296924 h 298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645" h="298510">
                    <a:moveTo>
                      <a:pt x="0" y="85373"/>
                    </a:moveTo>
                    <a:lnTo>
                      <a:pt x="145075" y="1648"/>
                    </a:lnTo>
                    <a:cubicBezTo>
                      <a:pt x="149281" y="-549"/>
                      <a:pt x="154294" y="-549"/>
                      <a:pt x="158500" y="1648"/>
                    </a:cubicBezTo>
                    <a:lnTo>
                      <a:pt x="524646" y="213198"/>
                    </a:lnTo>
                    <a:lnTo>
                      <a:pt x="379652" y="296924"/>
                    </a:lnTo>
                    <a:cubicBezTo>
                      <a:pt x="375429" y="299039"/>
                      <a:pt x="370450" y="299039"/>
                      <a:pt x="366227" y="29692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5" name="Freeform: Shape 734">
                <a:extLst>
                  <a:ext uri="{FF2B5EF4-FFF2-40B4-BE49-F238E27FC236}">
                    <a16:creationId xmlns:a16="http://schemas.microsoft.com/office/drawing/2014/main" id="{2A78AC31-11F5-9A1D-FBA4-4F8F985F20BA}"/>
                  </a:ext>
                </a:extLst>
              </p:cNvPr>
              <p:cNvSpPr/>
              <p:nvPr/>
            </p:nvSpPr>
            <p:spPr>
              <a:xfrm>
                <a:off x="6666380" y="4703670"/>
                <a:ext cx="524645" cy="298510"/>
              </a:xfrm>
              <a:custGeom>
                <a:avLst/>
                <a:gdLst>
                  <a:gd name="connsiteX0" fmla="*/ 0 w 524645"/>
                  <a:gd name="connsiteY0" fmla="*/ 85373 h 298510"/>
                  <a:gd name="connsiteX1" fmla="*/ 145075 w 524645"/>
                  <a:gd name="connsiteY1" fmla="*/ 1648 h 298510"/>
                  <a:gd name="connsiteX2" fmla="*/ 158500 w 524645"/>
                  <a:gd name="connsiteY2" fmla="*/ 1648 h 298510"/>
                  <a:gd name="connsiteX3" fmla="*/ 524646 w 524645"/>
                  <a:gd name="connsiteY3" fmla="*/ 213198 h 298510"/>
                  <a:gd name="connsiteX4" fmla="*/ 379652 w 524645"/>
                  <a:gd name="connsiteY4" fmla="*/ 296924 h 298510"/>
                  <a:gd name="connsiteX5" fmla="*/ 366227 w 524645"/>
                  <a:gd name="connsiteY5" fmla="*/ 296924 h 298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645" h="298510">
                    <a:moveTo>
                      <a:pt x="0" y="85373"/>
                    </a:moveTo>
                    <a:lnTo>
                      <a:pt x="145075" y="1648"/>
                    </a:lnTo>
                    <a:cubicBezTo>
                      <a:pt x="149281" y="-549"/>
                      <a:pt x="154294" y="-549"/>
                      <a:pt x="158500" y="1648"/>
                    </a:cubicBezTo>
                    <a:lnTo>
                      <a:pt x="524646" y="213198"/>
                    </a:lnTo>
                    <a:lnTo>
                      <a:pt x="379652" y="296924"/>
                    </a:lnTo>
                    <a:cubicBezTo>
                      <a:pt x="375429" y="299039"/>
                      <a:pt x="370450" y="299039"/>
                      <a:pt x="366227" y="296924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736" name="Graphic 4">
                <a:extLst>
                  <a:ext uri="{FF2B5EF4-FFF2-40B4-BE49-F238E27FC236}">
                    <a16:creationId xmlns:a16="http://schemas.microsoft.com/office/drawing/2014/main" id="{19C54160-DFAC-67FF-351B-7C9B1D23AEE4}"/>
                  </a:ext>
                </a:extLst>
              </p:cNvPr>
              <p:cNvGrpSpPr/>
              <p:nvPr/>
            </p:nvGrpSpPr>
            <p:grpSpPr>
              <a:xfrm>
                <a:off x="6761052" y="4751796"/>
                <a:ext cx="346050" cy="199882"/>
                <a:chOff x="6761052" y="4751796"/>
                <a:chExt cx="346050" cy="199882"/>
              </a:xfrm>
              <a:solidFill>
                <a:srgbClr val="000000"/>
              </a:solidFill>
            </p:grpSpPr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id="{5987740B-676B-3589-1EDD-3B557D00D62F}"/>
                    </a:ext>
                  </a:extLst>
                </p:cNvPr>
                <p:cNvSpPr/>
                <p:nvPr/>
              </p:nvSpPr>
              <p:spPr>
                <a:xfrm>
                  <a:off x="6761052" y="4751796"/>
                  <a:ext cx="91322" cy="52808"/>
                </a:xfrm>
                <a:custGeom>
                  <a:avLst/>
                  <a:gdLst>
                    <a:gd name="connsiteX0" fmla="*/ 17369 w 91322"/>
                    <a:gd name="connsiteY0" fmla="*/ 50183 h 52808"/>
                    <a:gd name="connsiteX1" fmla="*/ 4350 w 91322"/>
                    <a:gd name="connsiteY1" fmla="*/ 42616 h 52808"/>
                    <a:gd name="connsiteX2" fmla="*/ 201 w 91322"/>
                    <a:gd name="connsiteY2" fmla="*/ 34480 h 52808"/>
                    <a:gd name="connsiteX3" fmla="*/ 8337 w 91322"/>
                    <a:gd name="connsiteY3" fmla="*/ 25123 h 52808"/>
                    <a:gd name="connsiteX4" fmla="*/ 12406 w 91322"/>
                    <a:gd name="connsiteY4" fmla="*/ 23902 h 52808"/>
                    <a:gd name="connsiteX5" fmla="*/ 15985 w 91322"/>
                    <a:gd name="connsiteY5" fmla="*/ 24472 h 52808"/>
                    <a:gd name="connsiteX6" fmla="*/ 17043 w 91322"/>
                    <a:gd name="connsiteY6" fmla="*/ 26587 h 52808"/>
                    <a:gd name="connsiteX7" fmla="*/ 14928 w 91322"/>
                    <a:gd name="connsiteY7" fmla="*/ 28866 h 52808"/>
                    <a:gd name="connsiteX8" fmla="*/ 10615 w 91322"/>
                    <a:gd name="connsiteY8" fmla="*/ 33585 h 52808"/>
                    <a:gd name="connsiteX9" fmla="*/ 12731 w 91322"/>
                    <a:gd name="connsiteY9" fmla="*/ 37734 h 52808"/>
                    <a:gd name="connsiteX10" fmla="*/ 25831 w 91322"/>
                    <a:gd name="connsiteY10" fmla="*/ 45220 h 52808"/>
                    <a:gd name="connsiteX11" fmla="*/ 32991 w 91322"/>
                    <a:gd name="connsiteY11" fmla="*/ 46441 h 52808"/>
                    <a:gd name="connsiteX12" fmla="*/ 41128 w 91322"/>
                    <a:gd name="connsiteY12" fmla="*/ 44000 h 52808"/>
                    <a:gd name="connsiteX13" fmla="*/ 52193 w 91322"/>
                    <a:gd name="connsiteY13" fmla="*/ 37572 h 52808"/>
                    <a:gd name="connsiteX14" fmla="*/ 43243 w 91322"/>
                    <a:gd name="connsiteY14" fmla="*/ 35212 h 52808"/>
                    <a:gd name="connsiteX15" fmla="*/ 30143 w 91322"/>
                    <a:gd name="connsiteY15" fmla="*/ 27645 h 52808"/>
                    <a:gd name="connsiteX16" fmla="*/ 25993 w 91322"/>
                    <a:gd name="connsiteY16" fmla="*/ 19509 h 52808"/>
                    <a:gd name="connsiteX17" fmla="*/ 34537 w 91322"/>
                    <a:gd name="connsiteY17" fmla="*/ 10152 h 52808"/>
                    <a:gd name="connsiteX18" fmla="*/ 43243 w 91322"/>
                    <a:gd name="connsiteY18" fmla="*/ 5188 h 52808"/>
                    <a:gd name="connsiteX19" fmla="*/ 59516 w 91322"/>
                    <a:gd name="connsiteY19" fmla="*/ 225 h 52808"/>
                    <a:gd name="connsiteX20" fmla="*/ 73918 w 91322"/>
                    <a:gd name="connsiteY20" fmla="*/ 2666 h 52808"/>
                    <a:gd name="connsiteX21" fmla="*/ 86936 w 91322"/>
                    <a:gd name="connsiteY21" fmla="*/ 10152 h 52808"/>
                    <a:gd name="connsiteX22" fmla="*/ 91167 w 91322"/>
                    <a:gd name="connsiteY22" fmla="*/ 18288 h 52808"/>
                    <a:gd name="connsiteX23" fmla="*/ 82624 w 91322"/>
                    <a:gd name="connsiteY23" fmla="*/ 27564 h 52808"/>
                    <a:gd name="connsiteX24" fmla="*/ 47637 w 91322"/>
                    <a:gd name="connsiteY24" fmla="*/ 47742 h 52808"/>
                    <a:gd name="connsiteX25" fmla="*/ 31364 w 91322"/>
                    <a:gd name="connsiteY25" fmla="*/ 52624 h 52808"/>
                    <a:gd name="connsiteX26" fmla="*/ 17369 w 91322"/>
                    <a:gd name="connsiteY26" fmla="*/ 50183 h 52808"/>
                    <a:gd name="connsiteX27" fmla="*/ 76277 w 91322"/>
                    <a:gd name="connsiteY27" fmla="*/ 23821 h 52808"/>
                    <a:gd name="connsiteX28" fmla="*/ 80509 w 91322"/>
                    <a:gd name="connsiteY28" fmla="*/ 19183 h 52808"/>
                    <a:gd name="connsiteX29" fmla="*/ 78393 w 91322"/>
                    <a:gd name="connsiteY29" fmla="*/ 14952 h 52808"/>
                    <a:gd name="connsiteX30" fmla="*/ 65374 w 91322"/>
                    <a:gd name="connsiteY30" fmla="*/ 7466 h 52808"/>
                    <a:gd name="connsiteX31" fmla="*/ 58133 w 91322"/>
                    <a:gd name="connsiteY31" fmla="*/ 6246 h 52808"/>
                    <a:gd name="connsiteX32" fmla="*/ 49996 w 91322"/>
                    <a:gd name="connsiteY32" fmla="*/ 8687 h 52808"/>
                    <a:gd name="connsiteX33" fmla="*/ 41290 w 91322"/>
                    <a:gd name="connsiteY33" fmla="*/ 13732 h 52808"/>
                    <a:gd name="connsiteX34" fmla="*/ 37059 w 91322"/>
                    <a:gd name="connsiteY34" fmla="*/ 18370 h 52808"/>
                    <a:gd name="connsiteX35" fmla="*/ 39093 w 91322"/>
                    <a:gd name="connsiteY35" fmla="*/ 22519 h 52808"/>
                    <a:gd name="connsiteX36" fmla="*/ 52193 w 91322"/>
                    <a:gd name="connsiteY36" fmla="*/ 30086 h 52808"/>
                    <a:gd name="connsiteX37" fmla="*/ 59353 w 91322"/>
                    <a:gd name="connsiteY37" fmla="*/ 31307 h 52808"/>
                    <a:gd name="connsiteX38" fmla="*/ 67490 w 91322"/>
                    <a:gd name="connsiteY38" fmla="*/ 28866 h 52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1322" h="52808">
                      <a:moveTo>
                        <a:pt x="17369" y="50183"/>
                      </a:moveTo>
                      <a:lnTo>
                        <a:pt x="4350" y="42616"/>
                      </a:lnTo>
                      <a:cubicBezTo>
                        <a:pt x="1144" y="41307"/>
                        <a:pt x="-621" y="37848"/>
                        <a:pt x="201" y="34480"/>
                      </a:cubicBezTo>
                      <a:cubicBezTo>
                        <a:pt x="1519" y="30379"/>
                        <a:pt x="4464" y="27002"/>
                        <a:pt x="8337" y="25123"/>
                      </a:cubicBezTo>
                      <a:cubicBezTo>
                        <a:pt x="9598" y="24447"/>
                        <a:pt x="10981" y="24033"/>
                        <a:pt x="12406" y="23902"/>
                      </a:cubicBezTo>
                      <a:cubicBezTo>
                        <a:pt x="13626" y="23756"/>
                        <a:pt x="14871" y="23951"/>
                        <a:pt x="15985" y="24472"/>
                      </a:cubicBezTo>
                      <a:cubicBezTo>
                        <a:pt x="16881" y="25041"/>
                        <a:pt x="17287" y="25692"/>
                        <a:pt x="17043" y="26587"/>
                      </a:cubicBezTo>
                      <a:cubicBezTo>
                        <a:pt x="16645" y="27580"/>
                        <a:pt x="15888" y="28394"/>
                        <a:pt x="14928" y="28866"/>
                      </a:cubicBezTo>
                      <a:cubicBezTo>
                        <a:pt x="12910" y="29785"/>
                        <a:pt x="11348" y="31486"/>
                        <a:pt x="10615" y="33585"/>
                      </a:cubicBezTo>
                      <a:cubicBezTo>
                        <a:pt x="10233" y="35294"/>
                        <a:pt x="11120" y="37035"/>
                        <a:pt x="12731" y="37734"/>
                      </a:cubicBezTo>
                      <a:lnTo>
                        <a:pt x="25831" y="45220"/>
                      </a:lnTo>
                      <a:cubicBezTo>
                        <a:pt x="28036" y="46359"/>
                        <a:pt x="30534" y="46782"/>
                        <a:pt x="32991" y="46441"/>
                      </a:cubicBezTo>
                      <a:cubicBezTo>
                        <a:pt x="35847" y="46237"/>
                        <a:pt x="38630" y="45407"/>
                        <a:pt x="41128" y="44000"/>
                      </a:cubicBezTo>
                      <a:lnTo>
                        <a:pt x="52193" y="37572"/>
                      </a:lnTo>
                      <a:cubicBezTo>
                        <a:pt x="49069" y="37450"/>
                        <a:pt x="46018" y="36644"/>
                        <a:pt x="43243" y="35212"/>
                      </a:cubicBezTo>
                      <a:lnTo>
                        <a:pt x="30143" y="27645"/>
                      </a:lnTo>
                      <a:cubicBezTo>
                        <a:pt x="26986" y="26278"/>
                        <a:pt x="25245" y="22869"/>
                        <a:pt x="25993" y="19509"/>
                      </a:cubicBezTo>
                      <a:cubicBezTo>
                        <a:pt x="27507" y="15391"/>
                        <a:pt x="30574" y="12031"/>
                        <a:pt x="34537" y="10152"/>
                      </a:cubicBezTo>
                      <a:lnTo>
                        <a:pt x="43243" y="5188"/>
                      </a:lnTo>
                      <a:cubicBezTo>
                        <a:pt x="48222" y="2332"/>
                        <a:pt x="53788" y="632"/>
                        <a:pt x="59516" y="225"/>
                      </a:cubicBezTo>
                      <a:cubicBezTo>
                        <a:pt x="64455" y="-450"/>
                        <a:pt x="69475" y="404"/>
                        <a:pt x="73918" y="2666"/>
                      </a:cubicBezTo>
                      <a:lnTo>
                        <a:pt x="86936" y="10152"/>
                      </a:lnTo>
                      <a:cubicBezTo>
                        <a:pt x="90101" y="11510"/>
                        <a:pt x="91875" y="14911"/>
                        <a:pt x="91167" y="18288"/>
                      </a:cubicBezTo>
                      <a:cubicBezTo>
                        <a:pt x="89678" y="22405"/>
                        <a:pt x="86603" y="25749"/>
                        <a:pt x="82624" y="27564"/>
                      </a:cubicBezTo>
                      <a:lnTo>
                        <a:pt x="47637" y="47742"/>
                      </a:lnTo>
                      <a:cubicBezTo>
                        <a:pt x="42649" y="50574"/>
                        <a:pt x="37084" y="52242"/>
                        <a:pt x="31364" y="52624"/>
                      </a:cubicBezTo>
                      <a:cubicBezTo>
                        <a:pt x="26563" y="53218"/>
                        <a:pt x="21689" y="52364"/>
                        <a:pt x="17369" y="50183"/>
                      </a:cubicBezTo>
                      <a:close/>
                      <a:moveTo>
                        <a:pt x="76277" y="23821"/>
                      </a:moveTo>
                      <a:cubicBezTo>
                        <a:pt x="78255" y="22901"/>
                        <a:pt x="79776" y="21234"/>
                        <a:pt x="80509" y="19183"/>
                      </a:cubicBezTo>
                      <a:cubicBezTo>
                        <a:pt x="80964" y="17442"/>
                        <a:pt x="80061" y="15628"/>
                        <a:pt x="78393" y="14952"/>
                      </a:cubicBezTo>
                      <a:lnTo>
                        <a:pt x="65374" y="7466"/>
                      </a:lnTo>
                      <a:cubicBezTo>
                        <a:pt x="63137" y="6336"/>
                        <a:pt x="60615" y="5912"/>
                        <a:pt x="58133" y="6246"/>
                      </a:cubicBezTo>
                      <a:cubicBezTo>
                        <a:pt x="55277" y="6449"/>
                        <a:pt x="52494" y="7279"/>
                        <a:pt x="49996" y="8687"/>
                      </a:cubicBezTo>
                      <a:lnTo>
                        <a:pt x="41290" y="13732"/>
                      </a:lnTo>
                      <a:cubicBezTo>
                        <a:pt x="39313" y="14651"/>
                        <a:pt x="37792" y="16319"/>
                        <a:pt x="37059" y="18370"/>
                      </a:cubicBezTo>
                      <a:cubicBezTo>
                        <a:pt x="36636" y="20062"/>
                        <a:pt x="37490" y="21819"/>
                        <a:pt x="39093" y="22519"/>
                      </a:cubicBezTo>
                      <a:lnTo>
                        <a:pt x="52193" y="30086"/>
                      </a:lnTo>
                      <a:cubicBezTo>
                        <a:pt x="54398" y="31217"/>
                        <a:pt x="56896" y="31640"/>
                        <a:pt x="59353" y="31307"/>
                      </a:cubicBezTo>
                      <a:cubicBezTo>
                        <a:pt x="62209" y="31103"/>
                        <a:pt x="64992" y="30273"/>
                        <a:pt x="67490" y="288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id="{CA397ADE-52A2-AFCB-4276-B1FACA643BEC}"/>
                    </a:ext>
                  </a:extLst>
                </p:cNvPr>
                <p:cNvSpPr/>
                <p:nvPr/>
              </p:nvSpPr>
              <p:spPr>
                <a:xfrm>
                  <a:off x="6813266" y="4777998"/>
                  <a:ext cx="97591" cy="56663"/>
                </a:xfrm>
                <a:custGeom>
                  <a:avLst/>
                  <a:gdLst>
                    <a:gd name="connsiteX0" fmla="*/ 43266 w 97591"/>
                    <a:gd name="connsiteY0" fmla="*/ 16415 h 56663"/>
                    <a:gd name="connsiteX1" fmla="*/ 42289 w 97591"/>
                    <a:gd name="connsiteY1" fmla="*/ 17635 h 56663"/>
                    <a:gd name="connsiteX2" fmla="*/ 42778 w 97591"/>
                    <a:gd name="connsiteY2" fmla="*/ 18612 h 56663"/>
                    <a:gd name="connsiteX3" fmla="*/ 60759 w 97591"/>
                    <a:gd name="connsiteY3" fmla="*/ 29026 h 56663"/>
                    <a:gd name="connsiteX4" fmla="*/ 64828 w 97591"/>
                    <a:gd name="connsiteY4" fmla="*/ 37163 h 56663"/>
                    <a:gd name="connsiteX5" fmla="*/ 56691 w 97591"/>
                    <a:gd name="connsiteY5" fmla="*/ 46439 h 56663"/>
                    <a:gd name="connsiteX6" fmla="*/ 47985 w 97591"/>
                    <a:gd name="connsiteY6" fmla="*/ 51483 h 56663"/>
                    <a:gd name="connsiteX7" fmla="*/ 31712 w 97591"/>
                    <a:gd name="connsiteY7" fmla="*/ 56447 h 56663"/>
                    <a:gd name="connsiteX8" fmla="*/ 17392 w 97591"/>
                    <a:gd name="connsiteY8" fmla="*/ 54005 h 56663"/>
                    <a:gd name="connsiteX9" fmla="*/ 4292 w 97591"/>
                    <a:gd name="connsiteY9" fmla="*/ 46439 h 56663"/>
                    <a:gd name="connsiteX10" fmla="*/ 223 w 97591"/>
                    <a:gd name="connsiteY10" fmla="*/ 38302 h 56663"/>
                    <a:gd name="connsiteX11" fmla="*/ 8360 w 97591"/>
                    <a:gd name="connsiteY11" fmla="*/ 28945 h 56663"/>
                    <a:gd name="connsiteX12" fmla="*/ 12428 w 97591"/>
                    <a:gd name="connsiteY12" fmla="*/ 27725 h 56663"/>
                    <a:gd name="connsiteX13" fmla="*/ 16008 w 97591"/>
                    <a:gd name="connsiteY13" fmla="*/ 28294 h 56663"/>
                    <a:gd name="connsiteX14" fmla="*/ 17066 w 97591"/>
                    <a:gd name="connsiteY14" fmla="*/ 30409 h 56663"/>
                    <a:gd name="connsiteX15" fmla="*/ 14869 w 97591"/>
                    <a:gd name="connsiteY15" fmla="*/ 32688 h 56663"/>
                    <a:gd name="connsiteX16" fmla="*/ 10638 w 97591"/>
                    <a:gd name="connsiteY16" fmla="*/ 37407 h 56663"/>
                    <a:gd name="connsiteX17" fmla="*/ 12754 w 97591"/>
                    <a:gd name="connsiteY17" fmla="*/ 41557 h 56663"/>
                    <a:gd name="connsiteX18" fmla="*/ 25772 w 97591"/>
                    <a:gd name="connsiteY18" fmla="*/ 49042 h 56663"/>
                    <a:gd name="connsiteX19" fmla="*/ 32932 w 97591"/>
                    <a:gd name="connsiteY19" fmla="*/ 50263 h 56663"/>
                    <a:gd name="connsiteX20" fmla="*/ 41069 w 97591"/>
                    <a:gd name="connsiteY20" fmla="*/ 47822 h 56663"/>
                    <a:gd name="connsiteX21" fmla="*/ 49775 w 97591"/>
                    <a:gd name="connsiteY21" fmla="*/ 42777 h 56663"/>
                    <a:gd name="connsiteX22" fmla="*/ 54006 w 97591"/>
                    <a:gd name="connsiteY22" fmla="*/ 38139 h 56663"/>
                    <a:gd name="connsiteX23" fmla="*/ 51891 w 97591"/>
                    <a:gd name="connsiteY23" fmla="*/ 33990 h 56663"/>
                    <a:gd name="connsiteX24" fmla="*/ 32363 w 97591"/>
                    <a:gd name="connsiteY24" fmla="*/ 22680 h 56663"/>
                    <a:gd name="connsiteX25" fmla="*/ 30247 w 97591"/>
                    <a:gd name="connsiteY25" fmla="*/ 18530 h 56663"/>
                    <a:gd name="connsiteX26" fmla="*/ 34478 w 97591"/>
                    <a:gd name="connsiteY26" fmla="*/ 13811 h 56663"/>
                    <a:gd name="connsiteX27" fmla="*/ 56284 w 97591"/>
                    <a:gd name="connsiteY27" fmla="*/ 1281 h 56663"/>
                    <a:gd name="connsiteX28" fmla="*/ 60353 w 97591"/>
                    <a:gd name="connsiteY28" fmla="*/ 60 h 56663"/>
                    <a:gd name="connsiteX29" fmla="*/ 63933 w 97591"/>
                    <a:gd name="connsiteY29" fmla="*/ 630 h 56663"/>
                    <a:gd name="connsiteX30" fmla="*/ 96479 w 97591"/>
                    <a:gd name="connsiteY30" fmla="*/ 19506 h 56663"/>
                    <a:gd name="connsiteX31" fmla="*/ 97537 w 97591"/>
                    <a:gd name="connsiteY31" fmla="*/ 21541 h 56663"/>
                    <a:gd name="connsiteX32" fmla="*/ 95421 w 97591"/>
                    <a:gd name="connsiteY32" fmla="*/ 23900 h 56663"/>
                    <a:gd name="connsiteX33" fmla="*/ 91434 w 97591"/>
                    <a:gd name="connsiteY33" fmla="*/ 25121 h 56663"/>
                    <a:gd name="connsiteX34" fmla="*/ 87854 w 97591"/>
                    <a:gd name="connsiteY34" fmla="*/ 24470 h 56663"/>
                    <a:gd name="connsiteX35" fmla="*/ 60109 w 97591"/>
                    <a:gd name="connsiteY35" fmla="*/ 8197 h 56663"/>
                    <a:gd name="connsiteX36" fmla="*/ 58319 w 97591"/>
                    <a:gd name="connsiteY36" fmla="*/ 8197 h 56663"/>
                    <a:gd name="connsiteX37" fmla="*/ 56203 w 97591"/>
                    <a:gd name="connsiteY37" fmla="*/ 8848 h 56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7591" h="56663">
                      <a:moveTo>
                        <a:pt x="43266" y="16415"/>
                      </a:moveTo>
                      <a:cubicBezTo>
                        <a:pt x="42696" y="16822"/>
                        <a:pt x="42371" y="17147"/>
                        <a:pt x="42289" y="17635"/>
                      </a:cubicBezTo>
                      <a:cubicBezTo>
                        <a:pt x="42208" y="18123"/>
                        <a:pt x="42289" y="18367"/>
                        <a:pt x="42778" y="18612"/>
                      </a:cubicBezTo>
                      <a:lnTo>
                        <a:pt x="60759" y="29026"/>
                      </a:lnTo>
                      <a:cubicBezTo>
                        <a:pt x="63908" y="30393"/>
                        <a:pt x="65625" y="33827"/>
                        <a:pt x="64828" y="37163"/>
                      </a:cubicBezTo>
                      <a:cubicBezTo>
                        <a:pt x="63436" y="41207"/>
                        <a:pt x="60515" y="44534"/>
                        <a:pt x="56691" y="46439"/>
                      </a:cubicBezTo>
                      <a:lnTo>
                        <a:pt x="47985" y="51483"/>
                      </a:lnTo>
                      <a:cubicBezTo>
                        <a:pt x="42989" y="54307"/>
                        <a:pt x="37432" y="55999"/>
                        <a:pt x="31712" y="56447"/>
                      </a:cubicBezTo>
                      <a:cubicBezTo>
                        <a:pt x="26797" y="57106"/>
                        <a:pt x="21810" y="56251"/>
                        <a:pt x="17392" y="54005"/>
                      </a:cubicBezTo>
                      <a:lnTo>
                        <a:pt x="4292" y="46439"/>
                      </a:lnTo>
                      <a:cubicBezTo>
                        <a:pt x="1094" y="45128"/>
                        <a:pt x="-647" y="41646"/>
                        <a:pt x="223" y="38302"/>
                      </a:cubicBezTo>
                      <a:cubicBezTo>
                        <a:pt x="1550" y="34201"/>
                        <a:pt x="4487" y="30824"/>
                        <a:pt x="8360" y="28945"/>
                      </a:cubicBezTo>
                      <a:cubicBezTo>
                        <a:pt x="9597" y="28213"/>
                        <a:pt x="10996" y="27790"/>
                        <a:pt x="12428" y="27725"/>
                      </a:cubicBezTo>
                      <a:cubicBezTo>
                        <a:pt x="13649" y="27586"/>
                        <a:pt x="14885" y="27781"/>
                        <a:pt x="16008" y="28294"/>
                      </a:cubicBezTo>
                      <a:cubicBezTo>
                        <a:pt x="16822" y="28660"/>
                        <a:pt x="17261" y="29539"/>
                        <a:pt x="17066" y="30409"/>
                      </a:cubicBezTo>
                      <a:cubicBezTo>
                        <a:pt x="16667" y="31427"/>
                        <a:pt x="15870" y="32248"/>
                        <a:pt x="14869" y="32688"/>
                      </a:cubicBezTo>
                      <a:cubicBezTo>
                        <a:pt x="12876" y="33623"/>
                        <a:pt x="11354" y="35324"/>
                        <a:pt x="10638" y="37407"/>
                      </a:cubicBezTo>
                      <a:cubicBezTo>
                        <a:pt x="10191" y="39124"/>
                        <a:pt x="11094" y="40914"/>
                        <a:pt x="12754" y="41557"/>
                      </a:cubicBezTo>
                      <a:lnTo>
                        <a:pt x="25772" y="49042"/>
                      </a:lnTo>
                      <a:cubicBezTo>
                        <a:pt x="27977" y="50173"/>
                        <a:pt x="30475" y="50596"/>
                        <a:pt x="32932" y="50263"/>
                      </a:cubicBezTo>
                      <a:cubicBezTo>
                        <a:pt x="35788" y="50059"/>
                        <a:pt x="38571" y="49229"/>
                        <a:pt x="41069" y="47822"/>
                      </a:cubicBezTo>
                      <a:lnTo>
                        <a:pt x="49775" y="42777"/>
                      </a:lnTo>
                      <a:cubicBezTo>
                        <a:pt x="51752" y="41858"/>
                        <a:pt x="53274" y="40190"/>
                        <a:pt x="54006" y="38139"/>
                      </a:cubicBezTo>
                      <a:cubicBezTo>
                        <a:pt x="54454" y="36422"/>
                        <a:pt x="53550" y="34632"/>
                        <a:pt x="51891" y="33990"/>
                      </a:cubicBezTo>
                      <a:lnTo>
                        <a:pt x="32363" y="22680"/>
                      </a:lnTo>
                      <a:cubicBezTo>
                        <a:pt x="30703" y="22037"/>
                        <a:pt x="29792" y="20247"/>
                        <a:pt x="30247" y="18530"/>
                      </a:cubicBezTo>
                      <a:cubicBezTo>
                        <a:pt x="30963" y="16447"/>
                        <a:pt x="32485" y="14747"/>
                        <a:pt x="34478" y="13811"/>
                      </a:cubicBezTo>
                      <a:lnTo>
                        <a:pt x="56284" y="1281"/>
                      </a:lnTo>
                      <a:cubicBezTo>
                        <a:pt x="57521" y="548"/>
                        <a:pt x="58920" y="125"/>
                        <a:pt x="60353" y="60"/>
                      </a:cubicBezTo>
                      <a:cubicBezTo>
                        <a:pt x="61573" y="-111"/>
                        <a:pt x="62826" y="85"/>
                        <a:pt x="63933" y="630"/>
                      </a:cubicBezTo>
                      <a:lnTo>
                        <a:pt x="96479" y="19506"/>
                      </a:lnTo>
                      <a:cubicBezTo>
                        <a:pt x="97301" y="19816"/>
                        <a:pt x="97756" y="20694"/>
                        <a:pt x="97537" y="21541"/>
                      </a:cubicBezTo>
                      <a:cubicBezTo>
                        <a:pt x="97537" y="22436"/>
                        <a:pt x="96642" y="23168"/>
                        <a:pt x="95421" y="23900"/>
                      </a:cubicBezTo>
                      <a:cubicBezTo>
                        <a:pt x="94184" y="24575"/>
                        <a:pt x="92834" y="24991"/>
                        <a:pt x="91434" y="25121"/>
                      </a:cubicBezTo>
                      <a:cubicBezTo>
                        <a:pt x="90206" y="25275"/>
                        <a:pt x="88953" y="25047"/>
                        <a:pt x="87854" y="24470"/>
                      </a:cubicBezTo>
                      <a:lnTo>
                        <a:pt x="60109" y="8197"/>
                      </a:lnTo>
                      <a:cubicBezTo>
                        <a:pt x="59523" y="8018"/>
                        <a:pt x="58904" y="8018"/>
                        <a:pt x="58319" y="8197"/>
                      </a:cubicBezTo>
                      <a:cubicBezTo>
                        <a:pt x="57570" y="8237"/>
                        <a:pt x="56846" y="8465"/>
                        <a:pt x="56203" y="884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id="{59886A50-072D-5490-B207-9B12BFA22D0E}"/>
                    </a:ext>
                  </a:extLst>
                </p:cNvPr>
                <p:cNvSpPr/>
                <p:nvPr/>
              </p:nvSpPr>
              <p:spPr>
                <a:xfrm>
                  <a:off x="6865294" y="4812015"/>
                  <a:ext cx="91540" cy="53029"/>
                </a:xfrm>
                <a:custGeom>
                  <a:avLst/>
                  <a:gdLst>
                    <a:gd name="connsiteX0" fmla="*/ 17437 w 91540"/>
                    <a:gd name="connsiteY0" fmla="*/ 50338 h 53029"/>
                    <a:gd name="connsiteX1" fmla="*/ 4337 w 91540"/>
                    <a:gd name="connsiteY1" fmla="*/ 42771 h 53029"/>
                    <a:gd name="connsiteX2" fmla="*/ 188 w 91540"/>
                    <a:gd name="connsiteY2" fmla="*/ 34634 h 53029"/>
                    <a:gd name="connsiteX3" fmla="*/ 8731 w 91540"/>
                    <a:gd name="connsiteY3" fmla="*/ 25277 h 53029"/>
                    <a:gd name="connsiteX4" fmla="*/ 43556 w 91540"/>
                    <a:gd name="connsiteY4" fmla="*/ 5180 h 53029"/>
                    <a:gd name="connsiteX5" fmla="*/ 59829 w 91540"/>
                    <a:gd name="connsiteY5" fmla="*/ 216 h 53029"/>
                    <a:gd name="connsiteX6" fmla="*/ 74149 w 91540"/>
                    <a:gd name="connsiteY6" fmla="*/ 2657 h 53029"/>
                    <a:gd name="connsiteX7" fmla="*/ 87249 w 91540"/>
                    <a:gd name="connsiteY7" fmla="*/ 10225 h 53029"/>
                    <a:gd name="connsiteX8" fmla="*/ 91317 w 91540"/>
                    <a:gd name="connsiteY8" fmla="*/ 18361 h 53029"/>
                    <a:gd name="connsiteX9" fmla="*/ 83181 w 91540"/>
                    <a:gd name="connsiteY9" fmla="*/ 27718 h 53029"/>
                    <a:gd name="connsiteX10" fmla="*/ 48356 w 91540"/>
                    <a:gd name="connsiteY10" fmla="*/ 47815 h 53029"/>
                    <a:gd name="connsiteX11" fmla="*/ 32083 w 91540"/>
                    <a:gd name="connsiteY11" fmla="*/ 52779 h 53029"/>
                    <a:gd name="connsiteX12" fmla="*/ 17437 w 91540"/>
                    <a:gd name="connsiteY12" fmla="*/ 50338 h 53029"/>
                    <a:gd name="connsiteX13" fmla="*/ 13044 w 91540"/>
                    <a:gd name="connsiteY13" fmla="*/ 37807 h 53029"/>
                    <a:gd name="connsiteX14" fmla="*/ 26144 w 91540"/>
                    <a:gd name="connsiteY14" fmla="*/ 45293 h 53029"/>
                    <a:gd name="connsiteX15" fmla="*/ 30293 w 91540"/>
                    <a:gd name="connsiteY15" fmla="*/ 46514 h 53029"/>
                    <a:gd name="connsiteX16" fmla="*/ 49333 w 91540"/>
                    <a:gd name="connsiteY16" fmla="*/ 9248 h 53029"/>
                    <a:gd name="connsiteX17" fmla="*/ 15240 w 91540"/>
                    <a:gd name="connsiteY17" fmla="*/ 28939 h 53029"/>
                    <a:gd name="connsiteX18" fmla="*/ 11009 w 91540"/>
                    <a:gd name="connsiteY18" fmla="*/ 33658 h 53029"/>
                    <a:gd name="connsiteX19" fmla="*/ 13044 w 91540"/>
                    <a:gd name="connsiteY19" fmla="*/ 37807 h 53029"/>
                    <a:gd name="connsiteX20" fmla="*/ 78136 w 91540"/>
                    <a:gd name="connsiteY20" fmla="*/ 15107 h 53029"/>
                    <a:gd name="connsiteX21" fmla="*/ 65118 w 91540"/>
                    <a:gd name="connsiteY21" fmla="*/ 7621 h 53029"/>
                    <a:gd name="connsiteX22" fmla="*/ 60887 w 91540"/>
                    <a:gd name="connsiteY22" fmla="*/ 6400 h 53029"/>
                    <a:gd name="connsiteX23" fmla="*/ 41847 w 91540"/>
                    <a:gd name="connsiteY23" fmla="*/ 43666 h 53029"/>
                    <a:gd name="connsiteX24" fmla="*/ 76021 w 91540"/>
                    <a:gd name="connsiteY24" fmla="*/ 23975 h 53029"/>
                    <a:gd name="connsiteX25" fmla="*/ 80252 w 91540"/>
                    <a:gd name="connsiteY25" fmla="*/ 19256 h 53029"/>
                    <a:gd name="connsiteX26" fmla="*/ 78380 w 91540"/>
                    <a:gd name="connsiteY26" fmla="*/ 15107 h 53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91540" h="53029">
                      <a:moveTo>
                        <a:pt x="17437" y="50338"/>
                      </a:moveTo>
                      <a:lnTo>
                        <a:pt x="4337" y="42771"/>
                      </a:lnTo>
                      <a:cubicBezTo>
                        <a:pt x="1156" y="41436"/>
                        <a:pt x="-601" y="37995"/>
                        <a:pt x="188" y="34634"/>
                      </a:cubicBezTo>
                      <a:cubicBezTo>
                        <a:pt x="1652" y="30493"/>
                        <a:pt x="4736" y="27116"/>
                        <a:pt x="8731" y="25277"/>
                      </a:cubicBezTo>
                      <a:lnTo>
                        <a:pt x="43556" y="5180"/>
                      </a:lnTo>
                      <a:cubicBezTo>
                        <a:pt x="48535" y="2324"/>
                        <a:pt x="54101" y="623"/>
                        <a:pt x="59829" y="216"/>
                      </a:cubicBezTo>
                      <a:cubicBezTo>
                        <a:pt x="64743" y="-443"/>
                        <a:pt x="69731" y="412"/>
                        <a:pt x="74149" y="2657"/>
                      </a:cubicBezTo>
                      <a:lnTo>
                        <a:pt x="87249" y="10225"/>
                      </a:lnTo>
                      <a:cubicBezTo>
                        <a:pt x="90447" y="11534"/>
                        <a:pt x="92188" y="15017"/>
                        <a:pt x="91317" y="18361"/>
                      </a:cubicBezTo>
                      <a:cubicBezTo>
                        <a:pt x="89991" y="22462"/>
                        <a:pt x="87054" y="25839"/>
                        <a:pt x="83181" y="27718"/>
                      </a:cubicBezTo>
                      <a:lnTo>
                        <a:pt x="48356" y="47815"/>
                      </a:lnTo>
                      <a:cubicBezTo>
                        <a:pt x="43352" y="50614"/>
                        <a:pt x="37803" y="52307"/>
                        <a:pt x="32083" y="52779"/>
                      </a:cubicBezTo>
                      <a:cubicBezTo>
                        <a:pt x="27063" y="53503"/>
                        <a:pt x="21945" y="52649"/>
                        <a:pt x="17437" y="50338"/>
                      </a:cubicBezTo>
                      <a:close/>
                      <a:moveTo>
                        <a:pt x="13044" y="37807"/>
                      </a:moveTo>
                      <a:lnTo>
                        <a:pt x="26144" y="45293"/>
                      </a:lnTo>
                      <a:cubicBezTo>
                        <a:pt x="27413" y="46009"/>
                        <a:pt x="28837" y="46424"/>
                        <a:pt x="30293" y="46514"/>
                      </a:cubicBezTo>
                      <a:lnTo>
                        <a:pt x="49333" y="9248"/>
                      </a:lnTo>
                      <a:lnTo>
                        <a:pt x="15240" y="28939"/>
                      </a:lnTo>
                      <a:cubicBezTo>
                        <a:pt x="13247" y="29874"/>
                        <a:pt x="11726" y="31575"/>
                        <a:pt x="11009" y="33658"/>
                      </a:cubicBezTo>
                      <a:cubicBezTo>
                        <a:pt x="10586" y="35350"/>
                        <a:pt x="11441" y="37108"/>
                        <a:pt x="13044" y="37807"/>
                      </a:cubicBezTo>
                      <a:close/>
                      <a:moveTo>
                        <a:pt x="78136" y="15107"/>
                      </a:moveTo>
                      <a:lnTo>
                        <a:pt x="65118" y="7621"/>
                      </a:lnTo>
                      <a:cubicBezTo>
                        <a:pt x="63808" y="6921"/>
                        <a:pt x="62368" y="6498"/>
                        <a:pt x="60887" y="6400"/>
                      </a:cubicBezTo>
                      <a:lnTo>
                        <a:pt x="41847" y="43666"/>
                      </a:lnTo>
                      <a:lnTo>
                        <a:pt x="76021" y="23975"/>
                      </a:lnTo>
                      <a:cubicBezTo>
                        <a:pt x="78014" y="23040"/>
                        <a:pt x="79536" y="21339"/>
                        <a:pt x="80252" y="19256"/>
                      </a:cubicBezTo>
                      <a:cubicBezTo>
                        <a:pt x="80732" y="17604"/>
                        <a:pt x="79943" y="15839"/>
                        <a:pt x="78380" y="1510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id="{4AD4836B-63BA-8B42-84DD-BED046B4BF02}"/>
                    </a:ext>
                  </a:extLst>
                </p:cNvPr>
                <p:cNvSpPr/>
                <p:nvPr/>
              </p:nvSpPr>
              <p:spPr>
                <a:xfrm>
                  <a:off x="6910977" y="4838427"/>
                  <a:ext cx="75305" cy="52801"/>
                </a:xfrm>
                <a:custGeom>
                  <a:avLst/>
                  <a:gdLst>
                    <a:gd name="connsiteX0" fmla="*/ 20737 w 75305"/>
                    <a:gd name="connsiteY0" fmla="*/ 52242 h 52801"/>
                    <a:gd name="connsiteX1" fmla="*/ 1128 w 75305"/>
                    <a:gd name="connsiteY1" fmla="*/ 40932 h 52801"/>
                    <a:gd name="connsiteX2" fmla="*/ 70 w 75305"/>
                    <a:gd name="connsiteY2" fmla="*/ 38816 h 52801"/>
                    <a:gd name="connsiteX3" fmla="*/ 2185 w 75305"/>
                    <a:gd name="connsiteY3" fmla="*/ 36538 h 52801"/>
                    <a:gd name="connsiteX4" fmla="*/ 6254 w 75305"/>
                    <a:gd name="connsiteY4" fmla="*/ 35318 h 52801"/>
                    <a:gd name="connsiteX5" fmla="*/ 9834 w 75305"/>
                    <a:gd name="connsiteY5" fmla="*/ 35887 h 52801"/>
                    <a:gd name="connsiteX6" fmla="*/ 16343 w 75305"/>
                    <a:gd name="connsiteY6" fmla="*/ 39630 h 52801"/>
                    <a:gd name="connsiteX7" fmla="*/ 59955 w 75305"/>
                    <a:gd name="connsiteY7" fmla="*/ 14488 h 52801"/>
                    <a:gd name="connsiteX8" fmla="*/ 64186 w 75305"/>
                    <a:gd name="connsiteY8" fmla="*/ 9850 h 52801"/>
                    <a:gd name="connsiteX9" fmla="*/ 62233 w 75305"/>
                    <a:gd name="connsiteY9" fmla="*/ 5701 h 52801"/>
                    <a:gd name="connsiteX10" fmla="*/ 62233 w 75305"/>
                    <a:gd name="connsiteY10" fmla="*/ 5701 h 52801"/>
                    <a:gd name="connsiteX11" fmla="*/ 61175 w 75305"/>
                    <a:gd name="connsiteY11" fmla="*/ 3585 h 52801"/>
                    <a:gd name="connsiteX12" fmla="*/ 63291 w 75305"/>
                    <a:gd name="connsiteY12" fmla="*/ 1307 h 52801"/>
                    <a:gd name="connsiteX13" fmla="*/ 67359 w 75305"/>
                    <a:gd name="connsiteY13" fmla="*/ 86 h 52801"/>
                    <a:gd name="connsiteX14" fmla="*/ 70939 w 75305"/>
                    <a:gd name="connsiteY14" fmla="*/ 656 h 52801"/>
                    <a:gd name="connsiteX15" fmla="*/ 70939 w 75305"/>
                    <a:gd name="connsiteY15" fmla="*/ 656 h 52801"/>
                    <a:gd name="connsiteX16" fmla="*/ 75089 w 75305"/>
                    <a:gd name="connsiteY16" fmla="*/ 8792 h 52801"/>
                    <a:gd name="connsiteX17" fmla="*/ 66952 w 75305"/>
                    <a:gd name="connsiteY17" fmla="*/ 18068 h 52801"/>
                    <a:gd name="connsiteX18" fmla="*/ 23340 w 75305"/>
                    <a:gd name="connsiteY18" fmla="*/ 43210 h 52801"/>
                    <a:gd name="connsiteX19" fmla="*/ 29931 w 75305"/>
                    <a:gd name="connsiteY19" fmla="*/ 47034 h 52801"/>
                    <a:gd name="connsiteX20" fmla="*/ 30907 w 75305"/>
                    <a:gd name="connsiteY20" fmla="*/ 49150 h 52801"/>
                    <a:gd name="connsiteX21" fmla="*/ 28792 w 75305"/>
                    <a:gd name="connsiteY21" fmla="*/ 51428 h 52801"/>
                    <a:gd name="connsiteX22" fmla="*/ 24724 w 75305"/>
                    <a:gd name="connsiteY22" fmla="*/ 52648 h 52801"/>
                    <a:gd name="connsiteX23" fmla="*/ 20737 w 75305"/>
                    <a:gd name="connsiteY23" fmla="*/ 52242 h 52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5305" h="52801">
                      <a:moveTo>
                        <a:pt x="20737" y="52242"/>
                      </a:moveTo>
                      <a:lnTo>
                        <a:pt x="1128" y="40932"/>
                      </a:lnTo>
                      <a:cubicBezTo>
                        <a:pt x="233" y="40362"/>
                        <a:pt x="-174" y="39711"/>
                        <a:pt x="70" y="38816"/>
                      </a:cubicBezTo>
                      <a:cubicBezTo>
                        <a:pt x="412" y="37783"/>
                        <a:pt x="1185" y="36953"/>
                        <a:pt x="2185" y="36538"/>
                      </a:cubicBezTo>
                      <a:cubicBezTo>
                        <a:pt x="3406" y="35781"/>
                        <a:pt x="4813" y="35358"/>
                        <a:pt x="6254" y="35318"/>
                      </a:cubicBezTo>
                      <a:cubicBezTo>
                        <a:pt x="7474" y="35098"/>
                        <a:pt x="8735" y="35301"/>
                        <a:pt x="9834" y="35887"/>
                      </a:cubicBezTo>
                      <a:lnTo>
                        <a:pt x="16343" y="39630"/>
                      </a:lnTo>
                      <a:lnTo>
                        <a:pt x="59955" y="14488"/>
                      </a:lnTo>
                      <a:cubicBezTo>
                        <a:pt x="61932" y="13568"/>
                        <a:pt x="63454" y="11901"/>
                        <a:pt x="64186" y="9850"/>
                      </a:cubicBezTo>
                      <a:cubicBezTo>
                        <a:pt x="64625" y="8174"/>
                        <a:pt x="63804" y="6433"/>
                        <a:pt x="62233" y="5701"/>
                      </a:cubicBezTo>
                      <a:lnTo>
                        <a:pt x="62233" y="5701"/>
                      </a:lnTo>
                      <a:cubicBezTo>
                        <a:pt x="61420" y="5334"/>
                        <a:pt x="60980" y="4456"/>
                        <a:pt x="61175" y="3585"/>
                      </a:cubicBezTo>
                      <a:cubicBezTo>
                        <a:pt x="61542" y="2568"/>
                        <a:pt x="62306" y="1746"/>
                        <a:pt x="63291" y="1307"/>
                      </a:cubicBezTo>
                      <a:cubicBezTo>
                        <a:pt x="64528" y="575"/>
                        <a:pt x="65927" y="151"/>
                        <a:pt x="67359" y="86"/>
                      </a:cubicBezTo>
                      <a:cubicBezTo>
                        <a:pt x="68580" y="-133"/>
                        <a:pt x="69841" y="70"/>
                        <a:pt x="70939" y="656"/>
                      </a:cubicBezTo>
                      <a:lnTo>
                        <a:pt x="70939" y="656"/>
                      </a:lnTo>
                      <a:cubicBezTo>
                        <a:pt x="74170" y="1941"/>
                        <a:pt x="75952" y="5424"/>
                        <a:pt x="75089" y="8792"/>
                      </a:cubicBezTo>
                      <a:cubicBezTo>
                        <a:pt x="73698" y="12836"/>
                        <a:pt x="70777" y="16164"/>
                        <a:pt x="66952" y="18068"/>
                      </a:cubicBezTo>
                      <a:lnTo>
                        <a:pt x="23340" y="43210"/>
                      </a:lnTo>
                      <a:lnTo>
                        <a:pt x="29931" y="47034"/>
                      </a:lnTo>
                      <a:cubicBezTo>
                        <a:pt x="30761" y="47376"/>
                        <a:pt x="31184" y="48295"/>
                        <a:pt x="30907" y="49150"/>
                      </a:cubicBezTo>
                      <a:cubicBezTo>
                        <a:pt x="30541" y="50167"/>
                        <a:pt x="29776" y="50989"/>
                        <a:pt x="28792" y="51428"/>
                      </a:cubicBezTo>
                      <a:cubicBezTo>
                        <a:pt x="27571" y="52185"/>
                        <a:pt x="26164" y="52608"/>
                        <a:pt x="24724" y="52648"/>
                      </a:cubicBezTo>
                      <a:cubicBezTo>
                        <a:pt x="23389" y="52949"/>
                        <a:pt x="21990" y="52803"/>
                        <a:pt x="20737" y="5224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id="{067F0F77-473B-B362-CED7-D990152D6E5A}"/>
                    </a:ext>
                  </a:extLst>
                </p:cNvPr>
                <p:cNvSpPr/>
                <p:nvPr/>
              </p:nvSpPr>
              <p:spPr>
                <a:xfrm>
                  <a:off x="6956818" y="4864958"/>
                  <a:ext cx="91286" cy="52867"/>
                </a:xfrm>
                <a:custGeom>
                  <a:avLst/>
                  <a:gdLst>
                    <a:gd name="connsiteX0" fmla="*/ 17369 w 91286"/>
                    <a:gd name="connsiteY0" fmla="*/ 50201 h 52867"/>
                    <a:gd name="connsiteX1" fmla="*/ 4350 w 91286"/>
                    <a:gd name="connsiteY1" fmla="*/ 42716 h 52867"/>
                    <a:gd name="connsiteX2" fmla="*/ 201 w 91286"/>
                    <a:gd name="connsiteY2" fmla="*/ 34579 h 52867"/>
                    <a:gd name="connsiteX3" fmla="*/ 8337 w 91286"/>
                    <a:gd name="connsiteY3" fmla="*/ 25222 h 52867"/>
                    <a:gd name="connsiteX4" fmla="*/ 43243 w 91286"/>
                    <a:gd name="connsiteY4" fmla="*/ 5125 h 52867"/>
                    <a:gd name="connsiteX5" fmla="*/ 59516 w 91286"/>
                    <a:gd name="connsiteY5" fmla="*/ 243 h 52867"/>
                    <a:gd name="connsiteX6" fmla="*/ 73918 w 91286"/>
                    <a:gd name="connsiteY6" fmla="*/ 2602 h 52867"/>
                    <a:gd name="connsiteX7" fmla="*/ 86936 w 91286"/>
                    <a:gd name="connsiteY7" fmla="*/ 10169 h 52867"/>
                    <a:gd name="connsiteX8" fmla="*/ 91086 w 91286"/>
                    <a:gd name="connsiteY8" fmla="*/ 18306 h 52867"/>
                    <a:gd name="connsiteX9" fmla="*/ 82949 w 91286"/>
                    <a:gd name="connsiteY9" fmla="*/ 27581 h 52867"/>
                    <a:gd name="connsiteX10" fmla="*/ 48043 w 91286"/>
                    <a:gd name="connsiteY10" fmla="*/ 47760 h 52867"/>
                    <a:gd name="connsiteX11" fmla="*/ 31770 w 91286"/>
                    <a:gd name="connsiteY11" fmla="*/ 52642 h 52867"/>
                    <a:gd name="connsiteX12" fmla="*/ 17369 w 91286"/>
                    <a:gd name="connsiteY12" fmla="*/ 50201 h 52867"/>
                    <a:gd name="connsiteX13" fmla="*/ 13056 w 91286"/>
                    <a:gd name="connsiteY13" fmla="*/ 37671 h 52867"/>
                    <a:gd name="connsiteX14" fmla="*/ 26075 w 91286"/>
                    <a:gd name="connsiteY14" fmla="*/ 45238 h 52867"/>
                    <a:gd name="connsiteX15" fmla="*/ 30306 w 91286"/>
                    <a:gd name="connsiteY15" fmla="*/ 46377 h 52867"/>
                    <a:gd name="connsiteX16" fmla="*/ 49345 w 91286"/>
                    <a:gd name="connsiteY16" fmla="*/ 9193 h 52867"/>
                    <a:gd name="connsiteX17" fmla="*/ 15253 w 91286"/>
                    <a:gd name="connsiteY17" fmla="*/ 28883 h 52867"/>
                    <a:gd name="connsiteX18" fmla="*/ 10941 w 91286"/>
                    <a:gd name="connsiteY18" fmla="*/ 33521 h 52867"/>
                    <a:gd name="connsiteX19" fmla="*/ 13056 w 91286"/>
                    <a:gd name="connsiteY19" fmla="*/ 37671 h 52867"/>
                    <a:gd name="connsiteX20" fmla="*/ 78149 w 91286"/>
                    <a:gd name="connsiteY20" fmla="*/ 15051 h 52867"/>
                    <a:gd name="connsiteX21" fmla="*/ 65700 w 91286"/>
                    <a:gd name="connsiteY21" fmla="*/ 7810 h 52867"/>
                    <a:gd name="connsiteX22" fmla="*/ 61550 w 91286"/>
                    <a:gd name="connsiteY22" fmla="*/ 6670 h 52867"/>
                    <a:gd name="connsiteX23" fmla="*/ 42511 w 91286"/>
                    <a:gd name="connsiteY23" fmla="*/ 43855 h 52867"/>
                    <a:gd name="connsiteX24" fmla="*/ 76603 w 91286"/>
                    <a:gd name="connsiteY24" fmla="*/ 24164 h 52867"/>
                    <a:gd name="connsiteX25" fmla="*/ 80915 w 91286"/>
                    <a:gd name="connsiteY25" fmla="*/ 19526 h 52867"/>
                    <a:gd name="connsiteX26" fmla="*/ 78491 w 91286"/>
                    <a:gd name="connsiteY26" fmla="*/ 15076 h 52867"/>
                    <a:gd name="connsiteX27" fmla="*/ 78393 w 91286"/>
                    <a:gd name="connsiteY27" fmla="*/ 15051 h 5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1286" h="52867">
                      <a:moveTo>
                        <a:pt x="17369" y="50201"/>
                      </a:moveTo>
                      <a:lnTo>
                        <a:pt x="4350" y="42716"/>
                      </a:lnTo>
                      <a:cubicBezTo>
                        <a:pt x="1144" y="41405"/>
                        <a:pt x="-621" y="37948"/>
                        <a:pt x="201" y="34579"/>
                      </a:cubicBezTo>
                      <a:cubicBezTo>
                        <a:pt x="1568" y="30511"/>
                        <a:pt x="4497" y="27142"/>
                        <a:pt x="8337" y="25222"/>
                      </a:cubicBezTo>
                      <a:lnTo>
                        <a:pt x="43243" y="5125"/>
                      </a:lnTo>
                      <a:cubicBezTo>
                        <a:pt x="48231" y="2293"/>
                        <a:pt x="53796" y="625"/>
                        <a:pt x="59516" y="243"/>
                      </a:cubicBezTo>
                      <a:cubicBezTo>
                        <a:pt x="64447" y="-457"/>
                        <a:pt x="69467" y="365"/>
                        <a:pt x="73918" y="2602"/>
                      </a:cubicBezTo>
                      <a:lnTo>
                        <a:pt x="86936" y="10169"/>
                      </a:lnTo>
                      <a:cubicBezTo>
                        <a:pt x="90142" y="11479"/>
                        <a:pt x="91908" y="14937"/>
                        <a:pt x="91086" y="18306"/>
                      </a:cubicBezTo>
                      <a:cubicBezTo>
                        <a:pt x="89695" y="22350"/>
                        <a:pt x="86774" y="25678"/>
                        <a:pt x="82949" y="27581"/>
                      </a:cubicBezTo>
                      <a:lnTo>
                        <a:pt x="48043" y="47760"/>
                      </a:lnTo>
                      <a:cubicBezTo>
                        <a:pt x="43056" y="50592"/>
                        <a:pt x="37490" y="52260"/>
                        <a:pt x="31770" y="52642"/>
                      </a:cubicBezTo>
                      <a:cubicBezTo>
                        <a:pt x="26831" y="53317"/>
                        <a:pt x="21811" y="52463"/>
                        <a:pt x="17369" y="50201"/>
                      </a:cubicBezTo>
                      <a:close/>
                      <a:moveTo>
                        <a:pt x="13056" y="37671"/>
                      </a:moveTo>
                      <a:lnTo>
                        <a:pt x="26075" y="45238"/>
                      </a:lnTo>
                      <a:cubicBezTo>
                        <a:pt x="27401" y="45889"/>
                        <a:pt x="28833" y="46271"/>
                        <a:pt x="30306" y="46377"/>
                      </a:cubicBezTo>
                      <a:lnTo>
                        <a:pt x="49345" y="9193"/>
                      </a:lnTo>
                      <a:lnTo>
                        <a:pt x="15253" y="28883"/>
                      </a:lnTo>
                      <a:cubicBezTo>
                        <a:pt x="13251" y="29786"/>
                        <a:pt x="11689" y="31455"/>
                        <a:pt x="10941" y="33521"/>
                      </a:cubicBezTo>
                      <a:cubicBezTo>
                        <a:pt x="10558" y="35230"/>
                        <a:pt x="11445" y="36971"/>
                        <a:pt x="13056" y="37671"/>
                      </a:cubicBezTo>
                      <a:close/>
                      <a:moveTo>
                        <a:pt x="78149" y="15051"/>
                      </a:moveTo>
                      <a:lnTo>
                        <a:pt x="65700" y="7810"/>
                      </a:lnTo>
                      <a:cubicBezTo>
                        <a:pt x="64439" y="7086"/>
                        <a:pt x="63007" y="6695"/>
                        <a:pt x="61550" y="6670"/>
                      </a:cubicBezTo>
                      <a:lnTo>
                        <a:pt x="42511" y="43855"/>
                      </a:lnTo>
                      <a:lnTo>
                        <a:pt x="76603" y="24164"/>
                      </a:lnTo>
                      <a:cubicBezTo>
                        <a:pt x="78604" y="23261"/>
                        <a:pt x="80167" y="21593"/>
                        <a:pt x="80915" y="19526"/>
                      </a:cubicBezTo>
                      <a:cubicBezTo>
                        <a:pt x="81477" y="17630"/>
                        <a:pt x="80395" y="15637"/>
                        <a:pt x="78491" y="15076"/>
                      </a:cubicBezTo>
                      <a:cubicBezTo>
                        <a:pt x="78458" y="15067"/>
                        <a:pt x="78425" y="15059"/>
                        <a:pt x="78393" y="1505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id="{FE73D6FD-78C6-AA3C-8FF4-3718D141C44F}"/>
                    </a:ext>
                  </a:extLst>
                </p:cNvPr>
                <p:cNvSpPr/>
                <p:nvPr/>
              </p:nvSpPr>
              <p:spPr>
                <a:xfrm>
                  <a:off x="7035168" y="4891435"/>
                  <a:ext cx="71934" cy="60244"/>
                </a:xfrm>
                <a:custGeom>
                  <a:avLst/>
                  <a:gdLst>
                    <a:gd name="connsiteX0" fmla="*/ 4762 w 71934"/>
                    <a:gd name="connsiteY0" fmla="*/ 60176 h 60244"/>
                    <a:gd name="connsiteX1" fmla="*/ 1100 w 71934"/>
                    <a:gd name="connsiteY1" fmla="*/ 59607 h 60244"/>
                    <a:gd name="connsiteX2" fmla="*/ 42 w 71934"/>
                    <a:gd name="connsiteY2" fmla="*/ 57573 h 60244"/>
                    <a:gd name="connsiteX3" fmla="*/ 2239 w 71934"/>
                    <a:gd name="connsiteY3" fmla="*/ 55213 h 60244"/>
                    <a:gd name="connsiteX4" fmla="*/ 26649 w 71934"/>
                    <a:gd name="connsiteY4" fmla="*/ 41218 h 60244"/>
                    <a:gd name="connsiteX5" fmla="*/ 17699 w 71934"/>
                    <a:gd name="connsiteY5" fmla="*/ 38859 h 60244"/>
                    <a:gd name="connsiteX6" fmla="*/ 4680 w 71934"/>
                    <a:gd name="connsiteY6" fmla="*/ 31292 h 60244"/>
                    <a:gd name="connsiteX7" fmla="*/ 531 w 71934"/>
                    <a:gd name="connsiteY7" fmla="*/ 23155 h 60244"/>
                    <a:gd name="connsiteX8" fmla="*/ 8667 w 71934"/>
                    <a:gd name="connsiteY8" fmla="*/ 13879 h 60244"/>
                    <a:gd name="connsiteX9" fmla="*/ 30473 w 71934"/>
                    <a:gd name="connsiteY9" fmla="*/ 1268 h 60244"/>
                    <a:gd name="connsiteX10" fmla="*/ 34460 w 71934"/>
                    <a:gd name="connsiteY10" fmla="*/ 47 h 60244"/>
                    <a:gd name="connsiteX11" fmla="*/ 38040 w 71934"/>
                    <a:gd name="connsiteY11" fmla="*/ 617 h 60244"/>
                    <a:gd name="connsiteX12" fmla="*/ 39098 w 71934"/>
                    <a:gd name="connsiteY12" fmla="*/ 2732 h 60244"/>
                    <a:gd name="connsiteX13" fmla="*/ 36982 w 71934"/>
                    <a:gd name="connsiteY13" fmla="*/ 5092 h 60244"/>
                    <a:gd name="connsiteX14" fmla="*/ 15258 w 71934"/>
                    <a:gd name="connsiteY14" fmla="*/ 17622 h 60244"/>
                    <a:gd name="connsiteX15" fmla="*/ 10945 w 71934"/>
                    <a:gd name="connsiteY15" fmla="*/ 22342 h 60244"/>
                    <a:gd name="connsiteX16" fmla="*/ 13061 w 71934"/>
                    <a:gd name="connsiteY16" fmla="*/ 26410 h 60244"/>
                    <a:gd name="connsiteX17" fmla="*/ 26079 w 71934"/>
                    <a:gd name="connsiteY17" fmla="*/ 33977 h 60244"/>
                    <a:gd name="connsiteX18" fmla="*/ 33321 w 71934"/>
                    <a:gd name="connsiteY18" fmla="*/ 35197 h 60244"/>
                    <a:gd name="connsiteX19" fmla="*/ 41457 w 71934"/>
                    <a:gd name="connsiteY19" fmla="*/ 32756 h 60244"/>
                    <a:gd name="connsiteX20" fmla="*/ 63263 w 71934"/>
                    <a:gd name="connsiteY20" fmla="*/ 20144 h 60244"/>
                    <a:gd name="connsiteX21" fmla="*/ 67250 w 71934"/>
                    <a:gd name="connsiteY21" fmla="*/ 18924 h 60244"/>
                    <a:gd name="connsiteX22" fmla="*/ 70831 w 71934"/>
                    <a:gd name="connsiteY22" fmla="*/ 19494 h 60244"/>
                    <a:gd name="connsiteX23" fmla="*/ 71888 w 71934"/>
                    <a:gd name="connsiteY23" fmla="*/ 21609 h 60244"/>
                    <a:gd name="connsiteX24" fmla="*/ 69773 w 71934"/>
                    <a:gd name="connsiteY24" fmla="*/ 23969 h 60244"/>
                    <a:gd name="connsiteX25" fmla="*/ 8749 w 71934"/>
                    <a:gd name="connsiteY25" fmla="*/ 59119 h 60244"/>
                    <a:gd name="connsiteX26" fmla="*/ 4762 w 71934"/>
                    <a:gd name="connsiteY26" fmla="*/ 60176 h 60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1934" h="60244">
                      <a:moveTo>
                        <a:pt x="4762" y="60176"/>
                      </a:moveTo>
                      <a:cubicBezTo>
                        <a:pt x="3509" y="60364"/>
                        <a:pt x="2239" y="60160"/>
                        <a:pt x="1100" y="59607"/>
                      </a:cubicBezTo>
                      <a:cubicBezTo>
                        <a:pt x="303" y="59273"/>
                        <a:pt x="-145" y="58419"/>
                        <a:pt x="42" y="57573"/>
                      </a:cubicBezTo>
                      <a:cubicBezTo>
                        <a:pt x="441" y="56531"/>
                        <a:pt x="1230" y="55685"/>
                        <a:pt x="2239" y="55213"/>
                      </a:cubicBezTo>
                      <a:lnTo>
                        <a:pt x="26649" y="41218"/>
                      </a:lnTo>
                      <a:cubicBezTo>
                        <a:pt x="23525" y="41096"/>
                        <a:pt x="20473" y="40291"/>
                        <a:pt x="17699" y="38859"/>
                      </a:cubicBezTo>
                      <a:lnTo>
                        <a:pt x="4680" y="31292"/>
                      </a:lnTo>
                      <a:cubicBezTo>
                        <a:pt x="1450" y="30006"/>
                        <a:pt x="-332" y="26524"/>
                        <a:pt x="531" y="23155"/>
                      </a:cubicBezTo>
                      <a:cubicBezTo>
                        <a:pt x="1922" y="19111"/>
                        <a:pt x="4843" y="15783"/>
                        <a:pt x="8667" y="13879"/>
                      </a:cubicBezTo>
                      <a:lnTo>
                        <a:pt x="30473" y="1268"/>
                      </a:lnTo>
                      <a:cubicBezTo>
                        <a:pt x="31710" y="592"/>
                        <a:pt x="33061" y="178"/>
                        <a:pt x="34460" y="47"/>
                      </a:cubicBezTo>
                      <a:cubicBezTo>
                        <a:pt x="35681" y="-99"/>
                        <a:pt x="36925" y="96"/>
                        <a:pt x="38040" y="617"/>
                      </a:cubicBezTo>
                      <a:cubicBezTo>
                        <a:pt x="38935" y="1186"/>
                        <a:pt x="39342" y="1837"/>
                        <a:pt x="39098" y="2732"/>
                      </a:cubicBezTo>
                      <a:cubicBezTo>
                        <a:pt x="38740" y="3774"/>
                        <a:pt x="37975" y="4620"/>
                        <a:pt x="36982" y="5092"/>
                      </a:cubicBezTo>
                      <a:lnTo>
                        <a:pt x="15258" y="17622"/>
                      </a:lnTo>
                      <a:cubicBezTo>
                        <a:pt x="13240" y="18542"/>
                        <a:pt x="11678" y="20242"/>
                        <a:pt x="10945" y="22342"/>
                      </a:cubicBezTo>
                      <a:cubicBezTo>
                        <a:pt x="10539" y="24034"/>
                        <a:pt x="11442" y="25767"/>
                        <a:pt x="13061" y="26410"/>
                      </a:cubicBezTo>
                      <a:lnTo>
                        <a:pt x="26079" y="33977"/>
                      </a:lnTo>
                      <a:cubicBezTo>
                        <a:pt x="28317" y="35108"/>
                        <a:pt x="30839" y="35531"/>
                        <a:pt x="33321" y="35197"/>
                      </a:cubicBezTo>
                      <a:cubicBezTo>
                        <a:pt x="36177" y="34994"/>
                        <a:pt x="38959" y="34164"/>
                        <a:pt x="41457" y="32756"/>
                      </a:cubicBezTo>
                      <a:lnTo>
                        <a:pt x="63263" y="20144"/>
                      </a:lnTo>
                      <a:cubicBezTo>
                        <a:pt x="64500" y="19469"/>
                        <a:pt x="65851" y="19054"/>
                        <a:pt x="67250" y="18924"/>
                      </a:cubicBezTo>
                      <a:cubicBezTo>
                        <a:pt x="68471" y="18745"/>
                        <a:pt x="69724" y="18948"/>
                        <a:pt x="70831" y="19494"/>
                      </a:cubicBezTo>
                      <a:cubicBezTo>
                        <a:pt x="71644" y="19860"/>
                        <a:pt x="72084" y="20738"/>
                        <a:pt x="71888" y="21609"/>
                      </a:cubicBezTo>
                      <a:cubicBezTo>
                        <a:pt x="71498" y="22634"/>
                        <a:pt x="70749" y="23472"/>
                        <a:pt x="69773" y="23969"/>
                      </a:cubicBezTo>
                      <a:lnTo>
                        <a:pt x="8749" y="59119"/>
                      </a:lnTo>
                      <a:cubicBezTo>
                        <a:pt x="7536" y="59810"/>
                        <a:pt x="6161" y="60168"/>
                        <a:pt x="4762" y="601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619" name="Graphic 4">
              <a:extLst>
                <a:ext uri="{FF2B5EF4-FFF2-40B4-BE49-F238E27FC236}">
                  <a16:creationId xmlns:a16="http://schemas.microsoft.com/office/drawing/2014/main" id="{F7C1299A-99D6-959D-E675-1810B5454F0B}"/>
                </a:ext>
              </a:extLst>
            </p:cNvPr>
            <p:cNvGrpSpPr/>
            <p:nvPr/>
          </p:nvGrpSpPr>
          <p:grpSpPr>
            <a:xfrm>
              <a:off x="5029710" y="2525023"/>
              <a:ext cx="1894990" cy="1213426"/>
              <a:chOff x="5029710" y="2525023"/>
              <a:chExt cx="1894990" cy="1213426"/>
            </a:xfrm>
          </p:grpSpPr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0F8D4D2D-5DFE-39AA-5BB3-0277BE9AC24B}"/>
                  </a:ext>
                </a:extLst>
              </p:cNvPr>
              <p:cNvSpPr/>
              <p:nvPr/>
            </p:nvSpPr>
            <p:spPr>
              <a:xfrm>
                <a:off x="5029710" y="2525023"/>
                <a:ext cx="1281020" cy="913939"/>
              </a:xfrm>
              <a:custGeom>
                <a:avLst/>
                <a:gdLst>
                  <a:gd name="connsiteX0" fmla="*/ 0 w 1281020"/>
                  <a:gd name="connsiteY0" fmla="*/ 369827 h 913939"/>
                  <a:gd name="connsiteX1" fmla="*/ 0 w 1281020"/>
                  <a:gd name="connsiteY1" fmla="*/ 544194 h 913939"/>
                  <a:gd name="connsiteX2" fmla="*/ 187629 w 1281020"/>
                  <a:gd name="connsiteY2" fmla="*/ 805622 h 913939"/>
                  <a:gd name="connsiteX3" fmla="*/ 1093392 w 1281020"/>
                  <a:gd name="connsiteY3" fmla="*/ 805622 h 913939"/>
                  <a:gd name="connsiteX4" fmla="*/ 1281021 w 1281020"/>
                  <a:gd name="connsiteY4" fmla="*/ 544194 h 913939"/>
                  <a:gd name="connsiteX5" fmla="*/ 1281021 w 1281020"/>
                  <a:gd name="connsiteY5" fmla="*/ 369827 h 913939"/>
                  <a:gd name="connsiteX6" fmla="*/ 1281021 w 1281020"/>
                  <a:gd name="connsiteY6" fmla="*/ 369827 h 913939"/>
                  <a:gd name="connsiteX7" fmla="*/ 1093392 w 1281020"/>
                  <a:gd name="connsiteY7" fmla="*/ 108318 h 913939"/>
                  <a:gd name="connsiteX8" fmla="*/ 187629 w 1281020"/>
                  <a:gd name="connsiteY8" fmla="*/ 108318 h 913939"/>
                  <a:gd name="connsiteX9" fmla="*/ 0 w 1281020"/>
                  <a:gd name="connsiteY9" fmla="*/ 369827 h 913939"/>
                  <a:gd name="connsiteX10" fmla="*/ 1219102 w 1281020"/>
                  <a:gd name="connsiteY10" fmla="*/ 369827 h 913939"/>
                  <a:gd name="connsiteX11" fmla="*/ 1062473 w 1281020"/>
                  <a:gd name="connsiteY11" fmla="*/ 577717 h 913939"/>
                  <a:gd name="connsiteX12" fmla="*/ 640511 w 1281020"/>
                  <a:gd name="connsiteY12" fmla="*/ 677715 h 913939"/>
                  <a:gd name="connsiteX13" fmla="*/ 218548 w 1281020"/>
                  <a:gd name="connsiteY13" fmla="*/ 577717 h 913939"/>
                  <a:gd name="connsiteX14" fmla="*/ 61919 w 1281020"/>
                  <a:gd name="connsiteY14" fmla="*/ 369827 h 913939"/>
                  <a:gd name="connsiteX15" fmla="*/ 218548 w 1281020"/>
                  <a:gd name="connsiteY15" fmla="*/ 162019 h 913939"/>
                  <a:gd name="connsiteX16" fmla="*/ 640511 w 1281020"/>
                  <a:gd name="connsiteY16" fmla="*/ 61940 h 913939"/>
                  <a:gd name="connsiteX17" fmla="*/ 1062473 w 1281020"/>
                  <a:gd name="connsiteY17" fmla="*/ 162019 h 913939"/>
                  <a:gd name="connsiteX18" fmla="*/ 1219102 w 1281020"/>
                  <a:gd name="connsiteY18" fmla="*/ 369827 h 91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81020" h="913939">
                    <a:moveTo>
                      <a:pt x="0" y="369827"/>
                    </a:moveTo>
                    <a:lnTo>
                      <a:pt x="0" y="544194"/>
                    </a:lnTo>
                    <a:cubicBezTo>
                      <a:pt x="0" y="638822"/>
                      <a:pt x="62489" y="733451"/>
                      <a:pt x="187629" y="805622"/>
                    </a:cubicBezTo>
                    <a:cubicBezTo>
                      <a:pt x="437747" y="950046"/>
                      <a:pt x="843274" y="950046"/>
                      <a:pt x="1093392" y="805622"/>
                    </a:cubicBezTo>
                    <a:cubicBezTo>
                      <a:pt x="1218532" y="733451"/>
                      <a:pt x="1281021" y="638822"/>
                      <a:pt x="1281021" y="544194"/>
                    </a:cubicBezTo>
                    <a:lnTo>
                      <a:pt x="1281021" y="369827"/>
                    </a:lnTo>
                    <a:lnTo>
                      <a:pt x="1281021" y="369827"/>
                    </a:lnTo>
                    <a:cubicBezTo>
                      <a:pt x="1281021" y="275199"/>
                      <a:pt x="1218532" y="180571"/>
                      <a:pt x="1093392" y="108318"/>
                    </a:cubicBezTo>
                    <a:cubicBezTo>
                      <a:pt x="843274" y="-36106"/>
                      <a:pt x="437747" y="-36106"/>
                      <a:pt x="187629" y="108318"/>
                    </a:cubicBezTo>
                    <a:cubicBezTo>
                      <a:pt x="62489" y="180571"/>
                      <a:pt x="0" y="275199"/>
                      <a:pt x="0" y="369827"/>
                    </a:cubicBezTo>
                    <a:close/>
                    <a:moveTo>
                      <a:pt x="1219102" y="369827"/>
                    </a:moveTo>
                    <a:cubicBezTo>
                      <a:pt x="1219102" y="445579"/>
                      <a:pt x="1163448" y="519377"/>
                      <a:pt x="1062473" y="577717"/>
                    </a:cubicBezTo>
                    <a:cubicBezTo>
                      <a:pt x="950758" y="642158"/>
                      <a:pt x="800882" y="677715"/>
                      <a:pt x="640511" y="677715"/>
                    </a:cubicBezTo>
                    <a:cubicBezTo>
                      <a:pt x="480139" y="677715"/>
                      <a:pt x="330263" y="642158"/>
                      <a:pt x="218548" y="577717"/>
                    </a:cubicBezTo>
                    <a:cubicBezTo>
                      <a:pt x="117573" y="519377"/>
                      <a:pt x="61919" y="445579"/>
                      <a:pt x="61919" y="369827"/>
                    </a:cubicBezTo>
                    <a:cubicBezTo>
                      <a:pt x="61919" y="294076"/>
                      <a:pt x="117573" y="220277"/>
                      <a:pt x="218548" y="162019"/>
                    </a:cubicBezTo>
                    <a:cubicBezTo>
                      <a:pt x="330263" y="97496"/>
                      <a:pt x="480139" y="61940"/>
                      <a:pt x="640511" y="61940"/>
                    </a:cubicBezTo>
                    <a:cubicBezTo>
                      <a:pt x="800882" y="61940"/>
                      <a:pt x="950758" y="97496"/>
                      <a:pt x="1062473" y="162019"/>
                    </a:cubicBezTo>
                    <a:cubicBezTo>
                      <a:pt x="1163448" y="220277"/>
                      <a:pt x="1219102" y="294157"/>
                      <a:pt x="1219102" y="36982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93B67226-3D05-44FD-9AFF-8C82B76D927C}"/>
                  </a:ext>
                </a:extLst>
              </p:cNvPr>
              <p:cNvSpPr/>
              <p:nvPr/>
            </p:nvSpPr>
            <p:spPr>
              <a:xfrm>
                <a:off x="5030035" y="2694284"/>
                <a:ext cx="1280044" cy="744678"/>
              </a:xfrm>
              <a:custGeom>
                <a:avLst/>
                <a:gdLst>
                  <a:gd name="connsiteX0" fmla="*/ 1280045 w 1280044"/>
                  <a:gd name="connsiteY0" fmla="*/ 391206 h 744678"/>
                  <a:gd name="connsiteX1" fmla="*/ 1137329 w 1280044"/>
                  <a:gd name="connsiteY1" fmla="*/ 579324 h 744678"/>
                  <a:gd name="connsiteX2" fmla="*/ 385104 w 1280044"/>
                  <a:gd name="connsiteY2" fmla="*/ 671755 h 744678"/>
                  <a:gd name="connsiteX3" fmla="*/ 110250 w 1280044"/>
                  <a:gd name="connsiteY3" fmla="*/ 376154 h 744678"/>
                  <a:gd name="connsiteX4" fmla="*/ 110739 w 1280044"/>
                  <a:gd name="connsiteY4" fmla="*/ 321964 h 744678"/>
                  <a:gd name="connsiteX5" fmla="*/ 61919 w 1280044"/>
                  <a:gd name="connsiteY5" fmla="*/ 200566 h 744678"/>
                  <a:gd name="connsiteX6" fmla="*/ 113505 w 1280044"/>
                  <a:gd name="connsiteY6" fmla="*/ 76321 h 744678"/>
                  <a:gd name="connsiteX7" fmla="*/ 114237 w 1280044"/>
                  <a:gd name="connsiteY7" fmla="*/ 0 h 744678"/>
                  <a:gd name="connsiteX8" fmla="*/ 102358 w 1280044"/>
                  <a:gd name="connsiteY8" fmla="*/ 0 h 744678"/>
                  <a:gd name="connsiteX9" fmla="*/ 0 w 1280044"/>
                  <a:gd name="connsiteY9" fmla="*/ 200566 h 744678"/>
                  <a:gd name="connsiteX10" fmla="*/ 0 w 1280044"/>
                  <a:gd name="connsiteY10" fmla="*/ 374933 h 744678"/>
                  <a:gd name="connsiteX11" fmla="*/ 187629 w 1280044"/>
                  <a:gd name="connsiteY11" fmla="*/ 636361 h 744678"/>
                  <a:gd name="connsiteX12" fmla="*/ 1093392 w 1280044"/>
                  <a:gd name="connsiteY12" fmla="*/ 636361 h 744678"/>
                  <a:gd name="connsiteX13" fmla="*/ 1280045 w 1280044"/>
                  <a:gd name="connsiteY13" fmla="*/ 391206 h 74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0044" h="744678">
                    <a:moveTo>
                      <a:pt x="1280045" y="391206"/>
                    </a:moveTo>
                    <a:cubicBezTo>
                      <a:pt x="1270118" y="451091"/>
                      <a:pt x="1243674" y="496249"/>
                      <a:pt x="1137329" y="579324"/>
                    </a:cubicBezTo>
                    <a:cubicBezTo>
                      <a:pt x="986966" y="696734"/>
                      <a:pt x="606174" y="744740"/>
                      <a:pt x="385104" y="671755"/>
                    </a:cubicBezTo>
                    <a:cubicBezTo>
                      <a:pt x="176726" y="602920"/>
                      <a:pt x="110250" y="468341"/>
                      <a:pt x="110250" y="376154"/>
                    </a:cubicBezTo>
                    <a:lnTo>
                      <a:pt x="110739" y="321964"/>
                    </a:lnTo>
                    <a:cubicBezTo>
                      <a:pt x="78599" y="283559"/>
                      <a:pt x="61919" y="242388"/>
                      <a:pt x="61919" y="200566"/>
                    </a:cubicBezTo>
                    <a:cubicBezTo>
                      <a:pt x="61919" y="158744"/>
                      <a:pt x="79738" y="115539"/>
                      <a:pt x="113505" y="76321"/>
                    </a:cubicBezTo>
                    <a:lnTo>
                      <a:pt x="114237" y="0"/>
                    </a:lnTo>
                    <a:lnTo>
                      <a:pt x="102358" y="0"/>
                    </a:lnTo>
                    <a:cubicBezTo>
                      <a:pt x="34092" y="60780"/>
                      <a:pt x="0" y="130673"/>
                      <a:pt x="0" y="200566"/>
                    </a:cubicBezTo>
                    <a:lnTo>
                      <a:pt x="0" y="374933"/>
                    </a:lnTo>
                    <a:cubicBezTo>
                      <a:pt x="0" y="469561"/>
                      <a:pt x="62489" y="564190"/>
                      <a:pt x="187629" y="636361"/>
                    </a:cubicBezTo>
                    <a:cubicBezTo>
                      <a:pt x="437747" y="780785"/>
                      <a:pt x="843274" y="780785"/>
                      <a:pt x="1093392" y="636361"/>
                    </a:cubicBezTo>
                    <a:cubicBezTo>
                      <a:pt x="1211372" y="568339"/>
                      <a:pt x="1273291" y="480301"/>
                      <a:pt x="1280045" y="39120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40BD42D5-0B81-C2F4-BB0F-CD3C822DE141}"/>
                  </a:ext>
                </a:extLst>
              </p:cNvPr>
              <p:cNvSpPr/>
              <p:nvPr/>
            </p:nvSpPr>
            <p:spPr>
              <a:xfrm>
                <a:off x="5029751" y="2525023"/>
                <a:ext cx="1281020" cy="739654"/>
              </a:xfrm>
              <a:custGeom>
                <a:avLst/>
                <a:gdLst>
                  <a:gd name="connsiteX0" fmla="*/ 1093433 w 1281020"/>
                  <a:gd name="connsiteY0" fmla="*/ 108318 h 739654"/>
                  <a:gd name="connsiteX1" fmla="*/ 187589 w 1281020"/>
                  <a:gd name="connsiteY1" fmla="*/ 108318 h 739654"/>
                  <a:gd name="connsiteX2" fmla="*/ 187589 w 1281020"/>
                  <a:gd name="connsiteY2" fmla="*/ 631337 h 739654"/>
                  <a:gd name="connsiteX3" fmla="*/ 1093433 w 1281020"/>
                  <a:gd name="connsiteY3" fmla="*/ 631337 h 739654"/>
                  <a:gd name="connsiteX4" fmla="*/ 1093433 w 1281020"/>
                  <a:gd name="connsiteY4" fmla="*/ 108318 h 739654"/>
                  <a:gd name="connsiteX5" fmla="*/ 1062432 w 1281020"/>
                  <a:gd name="connsiteY5" fmla="*/ 577717 h 739654"/>
                  <a:gd name="connsiteX6" fmla="*/ 640551 w 1281020"/>
                  <a:gd name="connsiteY6" fmla="*/ 677715 h 739654"/>
                  <a:gd name="connsiteX7" fmla="*/ 218589 w 1281020"/>
                  <a:gd name="connsiteY7" fmla="*/ 577717 h 739654"/>
                  <a:gd name="connsiteX8" fmla="*/ 61960 w 1281020"/>
                  <a:gd name="connsiteY8" fmla="*/ 369827 h 739654"/>
                  <a:gd name="connsiteX9" fmla="*/ 218589 w 1281020"/>
                  <a:gd name="connsiteY9" fmla="*/ 162019 h 739654"/>
                  <a:gd name="connsiteX10" fmla="*/ 640551 w 1281020"/>
                  <a:gd name="connsiteY10" fmla="*/ 61940 h 739654"/>
                  <a:gd name="connsiteX11" fmla="*/ 1062432 w 1281020"/>
                  <a:gd name="connsiteY11" fmla="*/ 162019 h 739654"/>
                  <a:gd name="connsiteX12" fmla="*/ 1219061 w 1281020"/>
                  <a:gd name="connsiteY12" fmla="*/ 369827 h 739654"/>
                  <a:gd name="connsiteX13" fmla="*/ 1062432 w 1281020"/>
                  <a:gd name="connsiteY13" fmla="*/ 577717 h 739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1020" h="739654">
                    <a:moveTo>
                      <a:pt x="1093433" y="108318"/>
                    </a:moveTo>
                    <a:cubicBezTo>
                      <a:pt x="843315" y="-36106"/>
                      <a:pt x="437707" y="-36106"/>
                      <a:pt x="187589" y="108318"/>
                    </a:cubicBezTo>
                    <a:cubicBezTo>
                      <a:pt x="-62530" y="252742"/>
                      <a:pt x="-62530" y="486913"/>
                      <a:pt x="187589" y="631337"/>
                    </a:cubicBezTo>
                    <a:cubicBezTo>
                      <a:pt x="437707" y="775761"/>
                      <a:pt x="843315" y="775761"/>
                      <a:pt x="1093433" y="631337"/>
                    </a:cubicBezTo>
                    <a:cubicBezTo>
                      <a:pt x="1343550" y="486913"/>
                      <a:pt x="1343550" y="252742"/>
                      <a:pt x="1093433" y="108318"/>
                    </a:cubicBezTo>
                    <a:close/>
                    <a:moveTo>
                      <a:pt x="1062432" y="577717"/>
                    </a:moveTo>
                    <a:cubicBezTo>
                      <a:pt x="950717" y="642158"/>
                      <a:pt x="800923" y="677715"/>
                      <a:pt x="640551" y="677715"/>
                    </a:cubicBezTo>
                    <a:cubicBezTo>
                      <a:pt x="480180" y="677715"/>
                      <a:pt x="330304" y="642158"/>
                      <a:pt x="218589" y="577717"/>
                    </a:cubicBezTo>
                    <a:cubicBezTo>
                      <a:pt x="117533" y="519377"/>
                      <a:pt x="61960" y="445579"/>
                      <a:pt x="61960" y="369827"/>
                    </a:cubicBezTo>
                    <a:cubicBezTo>
                      <a:pt x="61960" y="294076"/>
                      <a:pt x="117533" y="220277"/>
                      <a:pt x="218589" y="162019"/>
                    </a:cubicBezTo>
                    <a:cubicBezTo>
                      <a:pt x="330304" y="97496"/>
                      <a:pt x="480098" y="61940"/>
                      <a:pt x="640551" y="61940"/>
                    </a:cubicBezTo>
                    <a:cubicBezTo>
                      <a:pt x="801004" y="61940"/>
                      <a:pt x="950717" y="97496"/>
                      <a:pt x="1062432" y="162019"/>
                    </a:cubicBezTo>
                    <a:cubicBezTo>
                      <a:pt x="1163488" y="220277"/>
                      <a:pt x="1219061" y="294157"/>
                      <a:pt x="1219061" y="369827"/>
                    </a:cubicBezTo>
                    <a:cubicBezTo>
                      <a:pt x="1219061" y="445497"/>
                      <a:pt x="1163488" y="519377"/>
                      <a:pt x="1062432" y="57771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4D600586-29A1-9268-1431-619FA8CA78D7}"/>
                  </a:ext>
                </a:extLst>
              </p:cNvPr>
              <p:cNvSpPr/>
              <p:nvPr/>
            </p:nvSpPr>
            <p:spPr>
              <a:xfrm>
                <a:off x="5029751" y="2525023"/>
                <a:ext cx="1281020" cy="739654"/>
              </a:xfrm>
              <a:custGeom>
                <a:avLst/>
                <a:gdLst>
                  <a:gd name="connsiteX0" fmla="*/ 1093433 w 1281020"/>
                  <a:gd name="connsiteY0" fmla="*/ 108318 h 739654"/>
                  <a:gd name="connsiteX1" fmla="*/ 187589 w 1281020"/>
                  <a:gd name="connsiteY1" fmla="*/ 108318 h 739654"/>
                  <a:gd name="connsiteX2" fmla="*/ 187589 w 1281020"/>
                  <a:gd name="connsiteY2" fmla="*/ 631337 h 739654"/>
                  <a:gd name="connsiteX3" fmla="*/ 1093433 w 1281020"/>
                  <a:gd name="connsiteY3" fmla="*/ 631337 h 739654"/>
                  <a:gd name="connsiteX4" fmla="*/ 1093433 w 1281020"/>
                  <a:gd name="connsiteY4" fmla="*/ 108318 h 739654"/>
                  <a:gd name="connsiteX5" fmla="*/ 1062432 w 1281020"/>
                  <a:gd name="connsiteY5" fmla="*/ 577717 h 739654"/>
                  <a:gd name="connsiteX6" fmla="*/ 640551 w 1281020"/>
                  <a:gd name="connsiteY6" fmla="*/ 677715 h 739654"/>
                  <a:gd name="connsiteX7" fmla="*/ 218589 w 1281020"/>
                  <a:gd name="connsiteY7" fmla="*/ 577717 h 739654"/>
                  <a:gd name="connsiteX8" fmla="*/ 61960 w 1281020"/>
                  <a:gd name="connsiteY8" fmla="*/ 369827 h 739654"/>
                  <a:gd name="connsiteX9" fmla="*/ 218589 w 1281020"/>
                  <a:gd name="connsiteY9" fmla="*/ 162019 h 739654"/>
                  <a:gd name="connsiteX10" fmla="*/ 640551 w 1281020"/>
                  <a:gd name="connsiteY10" fmla="*/ 61940 h 739654"/>
                  <a:gd name="connsiteX11" fmla="*/ 1062432 w 1281020"/>
                  <a:gd name="connsiteY11" fmla="*/ 162019 h 739654"/>
                  <a:gd name="connsiteX12" fmla="*/ 1219061 w 1281020"/>
                  <a:gd name="connsiteY12" fmla="*/ 369827 h 739654"/>
                  <a:gd name="connsiteX13" fmla="*/ 1062432 w 1281020"/>
                  <a:gd name="connsiteY13" fmla="*/ 577717 h 739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1020" h="739654">
                    <a:moveTo>
                      <a:pt x="1093433" y="108318"/>
                    </a:moveTo>
                    <a:cubicBezTo>
                      <a:pt x="843315" y="-36106"/>
                      <a:pt x="437707" y="-36106"/>
                      <a:pt x="187589" y="108318"/>
                    </a:cubicBezTo>
                    <a:cubicBezTo>
                      <a:pt x="-62530" y="252742"/>
                      <a:pt x="-62530" y="486913"/>
                      <a:pt x="187589" y="631337"/>
                    </a:cubicBezTo>
                    <a:cubicBezTo>
                      <a:pt x="437707" y="775761"/>
                      <a:pt x="843315" y="775761"/>
                      <a:pt x="1093433" y="631337"/>
                    </a:cubicBezTo>
                    <a:cubicBezTo>
                      <a:pt x="1343550" y="486913"/>
                      <a:pt x="1343550" y="252742"/>
                      <a:pt x="1093433" y="108318"/>
                    </a:cubicBezTo>
                    <a:close/>
                    <a:moveTo>
                      <a:pt x="1062432" y="577717"/>
                    </a:moveTo>
                    <a:cubicBezTo>
                      <a:pt x="950717" y="642158"/>
                      <a:pt x="800923" y="677715"/>
                      <a:pt x="640551" y="677715"/>
                    </a:cubicBezTo>
                    <a:cubicBezTo>
                      <a:pt x="480180" y="677715"/>
                      <a:pt x="330304" y="642158"/>
                      <a:pt x="218589" y="577717"/>
                    </a:cubicBezTo>
                    <a:cubicBezTo>
                      <a:pt x="117533" y="519377"/>
                      <a:pt x="61960" y="445579"/>
                      <a:pt x="61960" y="369827"/>
                    </a:cubicBezTo>
                    <a:cubicBezTo>
                      <a:pt x="61960" y="294076"/>
                      <a:pt x="117533" y="220277"/>
                      <a:pt x="218589" y="162019"/>
                    </a:cubicBezTo>
                    <a:cubicBezTo>
                      <a:pt x="330304" y="97496"/>
                      <a:pt x="480098" y="61940"/>
                      <a:pt x="640551" y="61940"/>
                    </a:cubicBezTo>
                    <a:cubicBezTo>
                      <a:pt x="801004" y="61940"/>
                      <a:pt x="950717" y="97496"/>
                      <a:pt x="1062432" y="162019"/>
                    </a:cubicBezTo>
                    <a:cubicBezTo>
                      <a:pt x="1163488" y="220277"/>
                      <a:pt x="1219061" y="294157"/>
                      <a:pt x="1219061" y="369827"/>
                    </a:cubicBezTo>
                    <a:cubicBezTo>
                      <a:pt x="1219061" y="445497"/>
                      <a:pt x="1163488" y="519377"/>
                      <a:pt x="1062432" y="577717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C4C1D2FA-91E8-15D8-F562-564B1DE63770}"/>
                  </a:ext>
                </a:extLst>
              </p:cNvPr>
              <p:cNvSpPr/>
              <p:nvPr/>
            </p:nvSpPr>
            <p:spPr>
              <a:xfrm>
                <a:off x="5091629" y="2586962"/>
                <a:ext cx="1157263" cy="395111"/>
              </a:xfrm>
              <a:custGeom>
                <a:avLst/>
                <a:gdLst>
                  <a:gd name="connsiteX0" fmla="*/ 1157264 w 1157263"/>
                  <a:gd name="connsiteY0" fmla="*/ 307888 h 395111"/>
                  <a:gd name="connsiteX1" fmla="*/ 1132203 w 1157263"/>
                  <a:gd name="connsiteY1" fmla="*/ 395112 h 395111"/>
                  <a:gd name="connsiteX2" fmla="*/ 1000554 w 1157263"/>
                  <a:gd name="connsiteY2" fmla="*/ 274446 h 395111"/>
                  <a:gd name="connsiteX3" fmla="*/ 578591 w 1157263"/>
                  <a:gd name="connsiteY3" fmla="*/ 174367 h 395111"/>
                  <a:gd name="connsiteX4" fmla="*/ 156710 w 1157263"/>
                  <a:gd name="connsiteY4" fmla="*/ 274446 h 395111"/>
                  <a:gd name="connsiteX5" fmla="*/ 24898 w 1157263"/>
                  <a:gd name="connsiteY5" fmla="*/ 395112 h 395111"/>
                  <a:gd name="connsiteX6" fmla="*/ 0 w 1157263"/>
                  <a:gd name="connsiteY6" fmla="*/ 307888 h 395111"/>
                  <a:gd name="connsiteX7" fmla="*/ 156710 w 1157263"/>
                  <a:gd name="connsiteY7" fmla="*/ 99998 h 395111"/>
                  <a:gd name="connsiteX8" fmla="*/ 578591 w 1157263"/>
                  <a:gd name="connsiteY8" fmla="*/ 0 h 395111"/>
                  <a:gd name="connsiteX9" fmla="*/ 1000554 w 1157263"/>
                  <a:gd name="connsiteY9" fmla="*/ 99998 h 395111"/>
                  <a:gd name="connsiteX10" fmla="*/ 1157264 w 1157263"/>
                  <a:gd name="connsiteY10" fmla="*/ 307888 h 395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7263" h="395111">
                    <a:moveTo>
                      <a:pt x="1157264" y="307888"/>
                    </a:moveTo>
                    <a:cubicBezTo>
                      <a:pt x="1156889" y="338685"/>
                      <a:pt x="1148232" y="368814"/>
                      <a:pt x="1132203" y="395112"/>
                    </a:cubicBezTo>
                    <a:cubicBezTo>
                      <a:pt x="1106817" y="351093"/>
                      <a:pt x="1062147" y="309840"/>
                      <a:pt x="1000554" y="274446"/>
                    </a:cubicBezTo>
                    <a:cubicBezTo>
                      <a:pt x="888920" y="209923"/>
                      <a:pt x="739044" y="174367"/>
                      <a:pt x="578591" y="174367"/>
                    </a:cubicBezTo>
                    <a:cubicBezTo>
                      <a:pt x="418138" y="174367"/>
                      <a:pt x="268344" y="209923"/>
                      <a:pt x="156710" y="274446"/>
                    </a:cubicBezTo>
                    <a:cubicBezTo>
                      <a:pt x="95198" y="309840"/>
                      <a:pt x="50447" y="351093"/>
                      <a:pt x="24898" y="395112"/>
                    </a:cubicBezTo>
                    <a:cubicBezTo>
                      <a:pt x="8991" y="368765"/>
                      <a:pt x="391" y="338660"/>
                      <a:pt x="0" y="307888"/>
                    </a:cubicBezTo>
                    <a:cubicBezTo>
                      <a:pt x="0" y="232218"/>
                      <a:pt x="55654" y="158338"/>
                      <a:pt x="156710" y="99998"/>
                    </a:cubicBezTo>
                    <a:cubicBezTo>
                      <a:pt x="268344" y="35557"/>
                      <a:pt x="418301" y="0"/>
                      <a:pt x="578591" y="0"/>
                    </a:cubicBezTo>
                    <a:cubicBezTo>
                      <a:pt x="738882" y="0"/>
                      <a:pt x="888920" y="35557"/>
                      <a:pt x="1000554" y="99998"/>
                    </a:cubicBezTo>
                    <a:cubicBezTo>
                      <a:pt x="1101610" y="158338"/>
                      <a:pt x="1157264" y="232218"/>
                      <a:pt x="1157264" y="307888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FFDCAE43-FFA3-4EB7-6B97-C5A98FBA4B7D}"/>
                  </a:ext>
                </a:extLst>
              </p:cNvPr>
              <p:cNvSpPr/>
              <p:nvPr/>
            </p:nvSpPr>
            <p:spPr>
              <a:xfrm>
                <a:off x="5092036" y="2592495"/>
                <a:ext cx="473466" cy="389578"/>
              </a:xfrm>
              <a:custGeom>
                <a:avLst/>
                <a:gdLst>
                  <a:gd name="connsiteX0" fmla="*/ 156710 w 473466"/>
                  <a:gd name="connsiteY0" fmla="*/ 94466 h 389578"/>
                  <a:gd name="connsiteX1" fmla="*/ 0 w 473466"/>
                  <a:gd name="connsiteY1" fmla="*/ 302355 h 389578"/>
                  <a:gd name="connsiteX2" fmla="*/ 24898 w 473466"/>
                  <a:gd name="connsiteY2" fmla="*/ 389579 h 389578"/>
                  <a:gd name="connsiteX3" fmla="*/ 156710 w 473466"/>
                  <a:gd name="connsiteY3" fmla="*/ 268914 h 389578"/>
                  <a:gd name="connsiteX4" fmla="*/ 238076 w 473466"/>
                  <a:gd name="connsiteY4" fmla="*/ 229939 h 389578"/>
                  <a:gd name="connsiteX5" fmla="*/ 165986 w 473466"/>
                  <a:gd name="connsiteY5" fmla="*/ 192023 h 389578"/>
                  <a:gd name="connsiteX6" fmla="*/ 473467 w 473466"/>
                  <a:gd name="connsiteY6" fmla="*/ 0 h 389578"/>
                  <a:gd name="connsiteX7" fmla="*/ 473467 w 473466"/>
                  <a:gd name="connsiteY7" fmla="*/ 0 h 389578"/>
                  <a:gd name="connsiteX8" fmla="*/ 156710 w 473466"/>
                  <a:gd name="connsiteY8" fmla="*/ 94466 h 38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466" h="389578">
                    <a:moveTo>
                      <a:pt x="156710" y="94466"/>
                    </a:moveTo>
                    <a:cubicBezTo>
                      <a:pt x="55654" y="152805"/>
                      <a:pt x="0" y="226685"/>
                      <a:pt x="0" y="302355"/>
                    </a:cubicBezTo>
                    <a:cubicBezTo>
                      <a:pt x="390" y="333127"/>
                      <a:pt x="8991" y="363233"/>
                      <a:pt x="24898" y="389579"/>
                    </a:cubicBezTo>
                    <a:cubicBezTo>
                      <a:pt x="50447" y="345560"/>
                      <a:pt x="95198" y="304308"/>
                      <a:pt x="156710" y="268914"/>
                    </a:cubicBezTo>
                    <a:cubicBezTo>
                      <a:pt x="182853" y="253967"/>
                      <a:pt x="210045" y="240940"/>
                      <a:pt x="238076" y="229939"/>
                    </a:cubicBezTo>
                    <a:cubicBezTo>
                      <a:pt x="213666" y="239378"/>
                      <a:pt x="138728" y="263462"/>
                      <a:pt x="165986" y="192023"/>
                    </a:cubicBezTo>
                    <a:cubicBezTo>
                      <a:pt x="198532" y="107159"/>
                      <a:pt x="356951" y="15297"/>
                      <a:pt x="473467" y="0"/>
                    </a:cubicBezTo>
                    <a:lnTo>
                      <a:pt x="473467" y="0"/>
                    </a:lnTo>
                    <a:cubicBezTo>
                      <a:pt x="352883" y="11879"/>
                      <a:pt x="243039" y="44426"/>
                      <a:pt x="156710" y="94466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4D7A5E30-578F-F9CD-7509-D6E391F35BF7}"/>
                  </a:ext>
                </a:extLst>
              </p:cNvPr>
              <p:cNvSpPr/>
              <p:nvPr/>
            </p:nvSpPr>
            <p:spPr>
              <a:xfrm>
                <a:off x="5096837" y="2665887"/>
                <a:ext cx="1146848" cy="536850"/>
              </a:xfrm>
              <a:custGeom>
                <a:avLst/>
                <a:gdLst>
                  <a:gd name="connsiteX0" fmla="*/ 995346 w 1146848"/>
                  <a:gd name="connsiteY0" fmla="*/ 100080 h 536850"/>
                  <a:gd name="connsiteX1" fmla="*/ 573465 w 1146848"/>
                  <a:gd name="connsiteY1" fmla="*/ 0 h 536850"/>
                  <a:gd name="connsiteX2" fmla="*/ 151503 w 1146848"/>
                  <a:gd name="connsiteY2" fmla="*/ 100080 h 536850"/>
                  <a:gd name="connsiteX3" fmla="*/ 0 w 1146848"/>
                  <a:gd name="connsiteY3" fmla="*/ 268425 h 536850"/>
                  <a:gd name="connsiteX4" fmla="*/ 151503 w 1146848"/>
                  <a:gd name="connsiteY4" fmla="*/ 436852 h 536850"/>
                  <a:gd name="connsiteX5" fmla="*/ 573465 w 1146848"/>
                  <a:gd name="connsiteY5" fmla="*/ 536851 h 536850"/>
                  <a:gd name="connsiteX6" fmla="*/ 995346 w 1146848"/>
                  <a:gd name="connsiteY6" fmla="*/ 436852 h 536850"/>
                  <a:gd name="connsiteX7" fmla="*/ 1146849 w 1146848"/>
                  <a:gd name="connsiteY7" fmla="*/ 268425 h 536850"/>
                  <a:gd name="connsiteX8" fmla="*/ 995346 w 1146848"/>
                  <a:gd name="connsiteY8" fmla="*/ 100080 h 53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6848" h="536850">
                    <a:moveTo>
                      <a:pt x="995346" y="100080"/>
                    </a:moveTo>
                    <a:cubicBezTo>
                      <a:pt x="883631" y="35557"/>
                      <a:pt x="733837" y="0"/>
                      <a:pt x="573465" y="0"/>
                    </a:cubicBezTo>
                    <a:cubicBezTo>
                      <a:pt x="413094" y="0"/>
                      <a:pt x="263218" y="35557"/>
                      <a:pt x="151503" y="100080"/>
                    </a:cubicBezTo>
                    <a:cubicBezTo>
                      <a:pt x="68103" y="148167"/>
                      <a:pt x="15785" y="206832"/>
                      <a:pt x="0" y="268425"/>
                    </a:cubicBezTo>
                    <a:cubicBezTo>
                      <a:pt x="15785" y="330019"/>
                      <a:pt x="68103" y="388684"/>
                      <a:pt x="151503" y="436852"/>
                    </a:cubicBezTo>
                    <a:cubicBezTo>
                      <a:pt x="263218" y="501294"/>
                      <a:pt x="413012" y="536851"/>
                      <a:pt x="573465" y="536851"/>
                    </a:cubicBezTo>
                    <a:cubicBezTo>
                      <a:pt x="733918" y="536851"/>
                      <a:pt x="883631" y="501294"/>
                      <a:pt x="995346" y="436852"/>
                    </a:cubicBezTo>
                    <a:cubicBezTo>
                      <a:pt x="1078746" y="388684"/>
                      <a:pt x="1131064" y="330019"/>
                      <a:pt x="1146849" y="268425"/>
                    </a:cubicBezTo>
                    <a:cubicBezTo>
                      <a:pt x="1131064" y="206832"/>
                      <a:pt x="1078746" y="148330"/>
                      <a:pt x="995346" y="10008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BE09C886-14C6-4176-3DA6-8FB4BCF7FA3D}"/>
                  </a:ext>
                </a:extLst>
              </p:cNvPr>
              <p:cNvSpPr/>
              <p:nvPr/>
            </p:nvSpPr>
            <p:spPr>
              <a:xfrm>
                <a:off x="6116840" y="3202825"/>
                <a:ext cx="262201" cy="205166"/>
              </a:xfrm>
              <a:custGeom>
                <a:avLst/>
                <a:gdLst>
                  <a:gd name="connsiteX0" fmla="*/ 159 w 262201"/>
                  <a:gd name="connsiteY0" fmla="*/ 72165 h 205166"/>
                  <a:gd name="connsiteX1" fmla="*/ 38483 w 262201"/>
                  <a:gd name="connsiteY1" fmla="*/ 5201 h 205166"/>
                  <a:gd name="connsiteX2" fmla="*/ 65577 w 262201"/>
                  <a:gd name="connsiteY2" fmla="*/ 2353 h 205166"/>
                  <a:gd name="connsiteX3" fmla="*/ 65577 w 262201"/>
                  <a:gd name="connsiteY3" fmla="*/ 2353 h 205166"/>
                  <a:gd name="connsiteX4" fmla="*/ 250766 w 262201"/>
                  <a:gd name="connsiteY4" fmla="*/ 108129 h 205166"/>
                  <a:gd name="connsiteX5" fmla="*/ 250766 w 262201"/>
                  <a:gd name="connsiteY5" fmla="*/ 108129 h 205166"/>
                  <a:gd name="connsiteX6" fmla="*/ 262075 w 262201"/>
                  <a:gd name="connsiteY6" fmla="*/ 132945 h 205166"/>
                  <a:gd name="connsiteX7" fmla="*/ 223752 w 262201"/>
                  <a:gd name="connsiteY7" fmla="*/ 199909 h 205166"/>
                  <a:gd name="connsiteX8" fmla="*/ 196495 w 262201"/>
                  <a:gd name="connsiteY8" fmla="*/ 202757 h 205166"/>
                  <a:gd name="connsiteX9" fmla="*/ 196495 w 262201"/>
                  <a:gd name="connsiteY9" fmla="*/ 202757 h 205166"/>
                  <a:gd name="connsiteX10" fmla="*/ 11306 w 262201"/>
                  <a:gd name="connsiteY10" fmla="*/ 96981 h 205166"/>
                  <a:gd name="connsiteX11" fmla="*/ 11306 w 262201"/>
                  <a:gd name="connsiteY11" fmla="*/ 96981 h 205166"/>
                  <a:gd name="connsiteX12" fmla="*/ 159 w 262201"/>
                  <a:gd name="connsiteY12" fmla="*/ 72165 h 20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2201" h="205166">
                    <a:moveTo>
                      <a:pt x="159" y="72165"/>
                    </a:moveTo>
                    <a:cubicBezTo>
                      <a:pt x="1543" y="45013"/>
                      <a:pt x="15773" y="20148"/>
                      <a:pt x="38483" y="5201"/>
                    </a:cubicBezTo>
                    <a:cubicBezTo>
                      <a:pt x="46359" y="-519"/>
                      <a:pt x="56684" y="-1601"/>
                      <a:pt x="65577" y="2353"/>
                    </a:cubicBezTo>
                    <a:lnTo>
                      <a:pt x="65577" y="2353"/>
                    </a:lnTo>
                    <a:lnTo>
                      <a:pt x="250766" y="108129"/>
                    </a:lnTo>
                    <a:lnTo>
                      <a:pt x="250766" y="108129"/>
                    </a:lnTo>
                    <a:cubicBezTo>
                      <a:pt x="258699" y="113783"/>
                      <a:pt x="263011" y="123246"/>
                      <a:pt x="262075" y="132945"/>
                    </a:cubicBezTo>
                    <a:cubicBezTo>
                      <a:pt x="260709" y="160097"/>
                      <a:pt x="246470" y="184970"/>
                      <a:pt x="223752" y="199909"/>
                    </a:cubicBezTo>
                    <a:cubicBezTo>
                      <a:pt x="215843" y="205702"/>
                      <a:pt x="205429" y="206793"/>
                      <a:pt x="196495" y="202757"/>
                    </a:cubicBezTo>
                    <a:lnTo>
                      <a:pt x="196495" y="202757"/>
                    </a:lnTo>
                    <a:lnTo>
                      <a:pt x="11306" y="96981"/>
                    </a:lnTo>
                    <a:lnTo>
                      <a:pt x="11306" y="96981"/>
                    </a:lnTo>
                    <a:cubicBezTo>
                      <a:pt x="3365" y="91343"/>
                      <a:pt x="-898" y="81848"/>
                      <a:pt x="159" y="72165"/>
                    </a:cubicBezTo>
                    <a:close/>
                  </a:path>
                </a:pathLst>
              </a:custGeom>
              <a:solidFill>
                <a:srgbClr val="37474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D4EFF767-FA02-B4B1-CB2B-CC5CC672E6AE}"/>
                  </a:ext>
                </a:extLst>
              </p:cNvPr>
              <p:cNvSpPr/>
              <p:nvPr/>
            </p:nvSpPr>
            <p:spPr>
              <a:xfrm>
                <a:off x="6116860" y="3246106"/>
                <a:ext cx="245538" cy="161967"/>
              </a:xfrm>
              <a:custGeom>
                <a:avLst/>
                <a:gdLst>
                  <a:gd name="connsiteX0" fmla="*/ 11694 w 245538"/>
                  <a:gd name="connsiteY0" fmla="*/ 53783 h 161967"/>
                  <a:gd name="connsiteX1" fmla="*/ 140 w 245538"/>
                  <a:gd name="connsiteY1" fmla="*/ 28885 h 161967"/>
                  <a:gd name="connsiteX2" fmla="*/ 6730 w 245538"/>
                  <a:gd name="connsiteY2" fmla="*/ 0 h 161967"/>
                  <a:gd name="connsiteX3" fmla="*/ 245538 w 245538"/>
                  <a:gd name="connsiteY3" fmla="*/ 136613 h 161967"/>
                  <a:gd name="connsiteX4" fmla="*/ 224058 w 245538"/>
                  <a:gd name="connsiteY4" fmla="*/ 156710 h 161967"/>
                  <a:gd name="connsiteX5" fmla="*/ 196800 w 245538"/>
                  <a:gd name="connsiteY5" fmla="*/ 159558 h 161967"/>
                  <a:gd name="connsiteX6" fmla="*/ 11612 w 245538"/>
                  <a:gd name="connsiteY6" fmla="*/ 53783 h 16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538" h="161967">
                    <a:moveTo>
                      <a:pt x="11694" y="53783"/>
                    </a:moveTo>
                    <a:cubicBezTo>
                      <a:pt x="3573" y="48225"/>
                      <a:pt x="-861" y="38673"/>
                      <a:pt x="140" y="28885"/>
                    </a:cubicBezTo>
                    <a:cubicBezTo>
                      <a:pt x="343" y="18909"/>
                      <a:pt x="2589" y="9080"/>
                      <a:pt x="6730" y="0"/>
                    </a:cubicBezTo>
                    <a:lnTo>
                      <a:pt x="245538" y="136613"/>
                    </a:lnTo>
                    <a:cubicBezTo>
                      <a:pt x="239827" y="144709"/>
                      <a:pt x="232512" y="151544"/>
                      <a:pt x="224058" y="156710"/>
                    </a:cubicBezTo>
                    <a:cubicBezTo>
                      <a:pt x="216149" y="162504"/>
                      <a:pt x="205734" y="163594"/>
                      <a:pt x="196800" y="159558"/>
                    </a:cubicBezTo>
                    <a:lnTo>
                      <a:pt x="11612" y="53783"/>
                    </a:ln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4DAE6477-DFF6-6E68-3653-52B4FE15163F}"/>
                  </a:ext>
                </a:extLst>
              </p:cNvPr>
              <p:cNvSpPr/>
              <p:nvPr/>
            </p:nvSpPr>
            <p:spPr>
              <a:xfrm>
                <a:off x="6309754" y="3308597"/>
                <a:ext cx="614945" cy="429852"/>
              </a:xfrm>
              <a:custGeom>
                <a:avLst/>
                <a:gdLst>
                  <a:gd name="connsiteX0" fmla="*/ 566305 w 614945"/>
                  <a:gd name="connsiteY0" fmla="*/ 255241 h 429852"/>
                  <a:gd name="connsiteX1" fmla="*/ 566305 w 614945"/>
                  <a:gd name="connsiteY1" fmla="*/ 255241 h 429852"/>
                  <a:gd name="connsiteX2" fmla="*/ 85190 w 614945"/>
                  <a:gd name="connsiteY2" fmla="*/ 3008 h 429852"/>
                  <a:gd name="connsiteX3" fmla="*/ 85190 w 614945"/>
                  <a:gd name="connsiteY3" fmla="*/ 3008 h 429852"/>
                  <a:gd name="connsiteX4" fmla="*/ 84702 w 614945"/>
                  <a:gd name="connsiteY4" fmla="*/ 3008 h 429852"/>
                  <a:gd name="connsiteX5" fmla="*/ 84702 w 614945"/>
                  <a:gd name="connsiteY5" fmla="*/ 3008 h 429852"/>
                  <a:gd name="connsiteX6" fmla="*/ 49877 w 614945"/>
                  <a:gd name="connsiteY6" fmla="*/ 6913 h 429852"/>
                  <a:gd name="connsiteX7" fmla="*/ 0 w 614945"/>
                  <a:gd name="connsiteY7" fmla="*/ 93975 h 429852"/>
                  <a:gd name="connsiteX8" fmla="*/ 14890 w 614945"/>
                  <a:gd name="connsiteY8" fmla="*/ 126521 h 429852"/>
                  <a:gd name="connsiteX9" fmla="*/ 474769 w 614945"/>
                  <a:gd name="connsiteY9" fmla="*/ 416915 h 429852"/>
                  <a:gd name="connsiteX10" fmla="*/ 474769 w 614945"/>
                  <a:gd name="connsiteY10" fmla="*/ 416915 h 429852"/>
                  <a:gd name="connsiteX11" fmla="*/ 521879 w 614945"/>
                  <a:gd name="connsiteY11" fmla="*/ 429852 h 429852"/>
                  <a:gd name="connsiteX12" fmla="*/ 614945 w 614945"/>
                  <a:gd name="connsiteY12" fmla="*/ 337079 h 429852"/>
                  <a:gd name="connsiteX13" fmla="*/ 566305 w 614945"/>
                  <a:gd name="connsiteY13" fmla="*/ 255241 h 42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4945" h="429852">
                    <a:moveTo>
                      <a:pt x="566305" y="255241"/>
                    </a:moveTo>
                    <a:lnTo>
                      <a:pt x="566305" y="255241"/>
                    </a:lnTo>
                    <a:lnTo>
                      <a:pt x="85190" y="3008"/>
                    </a:lnTo>
                    <a:lnTo>
                      <a:pt x="85190" y="3008"/>
                    </a:lnTo>
                    <a:lnTo>
                      <a:pt x="84702" y="3008"/>
                    </a:lnTo>
                    <a:lnTo>
                      <a:pt x="84702" y="3008"/>
                    </a:lnTo>
                    <a:cubicBezTo>
                      <a:pt x="75670" y="-1874"/>
                      <a:pt x="63384" y="-979"/>
                      <a:pt x="49877" y="6913"/>
                    </a:cubicBezTo>
                    <a:cubicBezTo>
                      <a:pt x="20333" y="26335"/>
                      <a:pt x="1806" y="58670"/>
                      <a:pt x="0" y="93975"/>
                    </a:cubicBezTo>
                    <a:cubicBezTo>
                      <a:pt x="0" y="110248"/>
                      <a:pt x="5777" y="121232"/>
                      <a:pt x="14890" y="126521"/>
                    </a:cubicBezTo>
                    <a:lnTo>
                      <a:pt x="474769" y="416915"/>
                    </a:lnTo>
                    <a:lnTo>
                      <a:pt x="474769" y="416915"/>
                    </a:lnTo>
                    <a:cubicBezTo>
                      <a:pt x="489016" y="425410"/>
                      <a:pt x="505297" y="429876"/>
                      <a:pt x="521879" y="429852"/>
                    </a:cubicBezTo>
                    <a:cubicBezTo>
                      <a:pt x="573197" y="429933"/>
                      <a:pt x="614864" y="388396"/>
                      <a:pt x="614945" y="337079"/>
                    </a:cubicBezTo>
                    <a:cubicBezTo>
                      <a:pt x="615002" y="302938"/>
                      <a:pt x="596321" y="271515"/>
                      <a:pt x="566305" y="25524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3A954D22-C2E4-5371-EAF7-77CAF646A81F}"/>
                  </a:ext>
                </a:extLst>
              </p:cNvPr>
              <p:cNvSpPr/>
              <p:nvPr/>
            </p:nvSpPr>
            <p:spPr>
              <a:xfrm>
                <a:off x="6309673" y="3349277"/>
                <a:ext cx="614349" cy="388803"/>
              </a:xfrm>
              <a:custGeom>
                <a:avLst/>
                <a:gdLst>
                  <a:gd name="connsiteX0" fmla="*/ 568258 w 614349"/>
                  <a:gd name="connsiteY0" fmla="*/ 215619 h 388803"/>
                  <a:gd name="connsiteX1" fmla="*/ 580161 w 614349"/>
                  <a:gd name="connsiteY1" fmla="*/ 278246 h 388803"/>
                  <a:gd name="connsiteX2" fmla="*/ 542871 w 614349"/>
                  <a:gd name="connsiteY2" fmla="*/ 297961 h 388803"/>
                  <a:gd name="connsiteX3" fmla="*/ 522123 w 614349"/>
                  <a:gd name="connsiteY3" fmla="*/ 292916 h 388803"/>
                  <a:gd name="connsiteX4" fmla="*/ 522123 w 614349"/>
                  <a:gd name="connsiteY4" fmla="*/ 292916 h 388803"/>
                  <a:gd name="connsiteX5" fmla="*/ 16680 w 614349"/>
                  <a:gd name="connsiteY5" fmla="*/ 0 h 388803"/>
                  <a:gd name="connsiteX6" fmla="*/ 0 w 614349"/>
                  <a:gd name="connsiteY6" fmla="*/ 52806 h 388803"/>
                  <a:gd name="connsiteX7" fmla="*/ 14890 w 614349"/>
                  <a:gd name="connsiteY7" fmla="*/ 85353 h 388803"/>
                  <a:gd name="connsiteX8" fmla="*/ 474850 w 614349"/>
                  <a:gd name="connsiteY8" fmla="*/ 376235 h 388803"/>
                  <a:gd name="connsiteX9" fmla="*/ 474850 w 614349"/>
                  <a:gd name="connsiteY9" fmla="*/ 376235 h 388803"/>
                  <a:gd name="connsiteX10" fmla="*/ 601780 w 614349"/>
                  <a:gd name="connsiteY10" fmla="*/ 342549 h 388803"/>
                  <a:gd name="connsiteX11" fmla="*/ 568095 w 614349"/>
                  <a:gd name="connsiteY11" fmla="*/ 215619 h 38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4349" h="388803">
                    <a:moveTo>
                      <a:pt x="568258" y="215619"/>
                    </a:moveTo>
                    <a:cubicBezTo>
                      <a:pt x="588835" y="229622"/>
                      <a:pt x="594173" y="257661"/>
                      <a:pt x="580161" y="278246"/>
                    </a:cubicBezTo>
                    <a:cubicBezTo>
                      <a:pt x="571765" y="290589"/>
                      <a:pt x="557802" y="297969"/>
                      <a:pt x="542871" y="297961"/>
                    </a:cubicBezTo>
                    <a:cubicBezTo>
                      <a:pt x="535646" y="297994"/>
                      <a:pt x="528527" y="296261"/>
                      <a:pt x="522123" y="292916"/>
                    </a:cubicBezTo>
                    <a:lnTo>
                      <a:pt x="522123" y="292916"/>
                    </a:lnTo>
                    <a:lnTo>
                      <a:pt x="16680" y="0"/>
                    </a:lnTo>
                    <a:cubicBezTo>
                      <a:pt x="6468" y="15785"/>
                      <a:pt x="708" y="34027"/>
                      <a:pt x="0" y="52806"/>
                    </a:cubicBezTo>
                    <a:cubicBezTo>
                      <a:pt x="0" y="69079"/>
                      <a:pt x="5777" y="80064"/>
                      <a:pt x="14890" y="85353"/>
                    </a:cubicBezTo>
                    <a:lnTo>
                      <a:pt x="474850" y="376235"/>
                    </a:lnTo>
                    <a:lnTo>
                      <a:pt x="474850" y="376235"/>
                    </a:lnTo>
                    <a:cubicBezTo>
                      <a:pt x="519202" y="401987"/>
                      <a:pt x="576028" y="386902"/>
                      <a:pt x="601780" y="342549"/>
                    </a:cubicBezTo>
                    <a:cubicBezTo>
                      <a:pt x="627533" y="298197"/>
                      <a:pt x="612447" y="241371"/>
                      <a:pt x="568095" y="215619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1104" name="Group 1103">
            <a:extLst>
              <a:ext uri="{FF2B5EF4-FFF2-40B4-BE49-F238E27FC236}">
                <a16:creationId xmlns:a16="http://schemas.microsoft.com/office/drawing/2014/main" id="{C3FAD532-C9E2-A6EF-D0DB-E3F78AF903C7}"/>
              </a:ext>
            </a:extLst>
          </p:cNvPr>
          <p:cNvGrpSpPr/>
          <p:nvPr/>
        </p:nvGrpSpPr>
        <p:grpSpPr>
          <a:xfrm>
            <a:off x="10629851" y="5749047"/>
            <a:ext cx="476473" cy="945218"/>
            <a:chOff x="3816385" y="2536678"/>
            <a:chExt cx="1456283" cy="2888945"/>
          </a:xfrm>
        </p:grpSpPr>
        <p:grpSp>
          <p:nvGrpSpPr>
            <p:cNvPr id="1105" name="Graphic 4">
              <a:extLst>
                <a:ext uri="{FF2B5EF4-FFF2-40B4-BE49-F238E27FC236}">
                  <a16:creationId xmlns:a16="http://schemas.microsoft.com/office/drawing/2014/main" id="{2955F653-EB97-D6DD-38E5-BB7FF20ED53E}"/>
                </a:ext>
              </a:extLst>
            </p:cNvPr>
            <p:cNvGrpSpPr/>
            <p:nvPr/>
          </p:nvGrpSpPr>
          <p:grpSpPr>
            <a:xfrm>
              <a:off x="3816385" y="2536678"/>
              <a:ext cx="1069632" cy="1654245"/>
              <a:chOff x="3816385" y="2536678"/>
              <a:chExt cx="1069632" cy="1654245"/>
            </a:xfrm>
          </p:grpSpPr>
          <p:grpSp>
            <p:nvGrpSpPr>
              <p:cNvPr id="1164" name="Graphic 4">
                <a:extLst>
                  <a:ext uri="{FF2B5EF4-FFF2-40B4-BE49-F238E27FC236}">
                    <a16:creationId xmlns:a16="http://schemas.microsoft.com/office/drawing/2014/main" id="{AFF43730-5605-94A0-766A-C89173B98ACC}"/>
                  </a:ext>
                </a:extLst>
              </p:cNvPr>
              <p:cNvGrpSpPr/>
              <p:nvPr/>
            </p:nvGrpSpPr>
            <p:grpSpPr>
              <a:xfrm>
                <a:off x="3816385" y="2536678"/>
                <a:ext cx="885665" cy="1654245"/>
                <a:chOff x="3816385" y="2536678"/>
                <a:chExt cx="885665" cy="1654245"/>
              </a:xfrm>
            </p:grpSpPr>
            <p:sp>
              <p:nvSpPr>
                <p:cNvPr id="1195" name="Freeform: Shape 1194">
                  <a:extLst>
                    <a:ext uri="{FF2B5EF4-FFF2-40B4-BE49-F238E27FC236}">
                      <a16:creationId xmlns:a16="http://schemas.microsoft.com/office/drawing/2014/main" id="{D57339F1-CA01-32AF-F152-0F761ED42CCF}"/>
                    </a:ext>
                  </a:extLst>
                </p:cNvPr>
                <p:cNvSpPr/>
                <p:nvPr/>
              </p:nvSpPr>
              <p:spPr>
                <a:xfrm>
                  <a:off x="3816385" y="2837406"/>
                  <a:ext cx="364680" cy="1353517"/>
                </a:xfrm>
                <a:custGeom>
                  <a:avLst/>
                  <a:gdLst>
                    <a:gd name="connsiteX0" fmla="*/ 364681 w 364680"/>
                    <a:gd name="connsiteY0" fmla="*/ 1353518 h 1353517"/>
                    <a:gd name="connsiteX1" fmla="*/ 0 w 364680"/>
                    <a:gd name="connsiteY1" fmla="*/ 1142943 h 1353517"/>
                    <a:gd name="connsiteX2" fmla="*/ 0 w 364680"/>
                    <a:gd name="connsiteY2" fmla="*/ 0 h 1353517"/>
                    <a:gd name="connsiteX3" fmla="*/ 364681 w 364680"/>
                    <a:gd name="connsiteY3" fmla="*/ 210574 h 1353517"/>
                    <a:gd name="connsiteX4" fmla="*/ 364681 w 364680"/>
                    <a:gd name="connsiteY4" fmla="*/ 1353518 h 1353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4680" h="1353517">
                      <a:moveTo>
                        <a:pt x="364681" y="1353518"/>
                      </a:moveTo>
                      <a:lnTo>
                        <a:pt x="0" y="1142943"/>
                      </a:lnTo>
                      <a:lnTo>
                        <a:pt x="0" y="0"/>
                      </a:lnTo>
                      <a:lnTo>
                        <a:pt x="364681" y="210574"/>
                      </a:lnTo>
                      <a:lnTo>
                        <a:pt x="364681" y="135351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6" name="Freeform: Shape 1195">
                  <a:extLst>
                    <a:ext uri="{FF2B5EF4-FFF2-40B4-BE49-F238E27FC236}">
                      <a16:creationId xmlns:a16="http://schemas.microsoft.com/office/drawing/2014/main" id="{3B7907E5-BCFB-6DB1-3DD0-A80266EF9F0E}"/>
                    </a:ext>
                  </a:extLst>
                </p:cNvPr>
                <p:cNvSpPr/>
                <p:nvPr/>
              </p:nvSpPr>
              <p:spPr>
                <a:xfrm>
                  <a:off x="4181066" y="2747253"/>
                  <a:ext cx="520984" cy="1443670"/>
                </a:xfrm>
                <a:custGeom>
                  <a:avLst/>
                  <a:gdLst>
                    <a:gd name="connsiteX0" fmla="*/ 0 w 520984"/>
                    <a:gd name="connsiteY0" fmla="*/ 300727 h 1443670"/>
                    <a:gd name="connsiteX1" fmla="*/ 520903 w 520984"/>
                    <a:gd name="connsiteY1" fmla="*/ 0 h 1443670"/>
                    <a:gd name="connsiteX2" fmla="*/ 520984 w 520984"/>
                    <a:gd name="connsiteY2" fmla="*/ 1142862 h 1443670"/>
                    <a:gd name="connsiteX3" fmla="*/ 0 w 520984"/>
                    <a:gd name="connsiteY3" fmla="*/ 1443671 h 1443670"/>
                    <a:gd name="connsiteX4" fmla="*/ 0 w 520984"/>
                    <a:gd name="connsiteY4" fmla="*/ 300727 h 1443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984" h="1443670">
                      <a:moveTo>
                        <a:pt x="0" y="300727"/>
                      </a:moveTo>
                      <a:lnTo>
                        <a:pt x="520903" y="0"/>
                      </a:lnTo>
                      <a:lnTo>
                        <a:pt x="520984" y="1142862"/>
                      </a:lnTo>
                      <a:lnTo>
                        <a:pt x="0" y="1443671"/>
                      </a:lnTo>
                      <a:lnTo>
                        <a:pt x="0" y="300727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7" name="Freeform: Shape 1196">
                  <a:extLst>
                    <a:ext uri="{FF2B5EF4-FFF2-40B4-BE49-F238E27FC236}">
                      <a16:creationId xmlns:a16="http://schemas.microsoft.com/office/drawing/2014/main" id="{A6A99FB3-2113-055E-0AC4-922B8E6E37A9}"/>
                    </a:ext>
                  </a:extLst>
                </p:cNvPr>
                <p:cNvSpPr/>
                <p:nvPr/>
              </p:nvSpPr>
              <p:spPr>
                <a:xfrm>
                  <a:off x="3816385" y="2536678"/>
                  <a:ext cx="885583" cy="511301"/>
                </a:xfrm>
                <a:custGeom>
                  <a:avLst/>
                  <a:gdLst>
                    <a:gd name="connsiteX0" fmla="*/ 885584 w 885583"/>
                    <a:gd name="connsiteY0" fmla="*/ 210574 h 511301"/>
                    <a:gd name="connsiteX1" fmla="*/ 364681 w 885583"/>
                    <a:gd name="connsiteY1" fmla="*/ 511302 h 511301"/>
                    <a:gd name="connsiteX2" fmla="*/ 0 w 885583"/>
                    <a:gd name="connsiteY2" fmla="*/ 300728 h 511301"/>
                    <a:gd name="connsiteX3" fmla="*/ 520903 w 885583"/>
                    <a:gd name="connsiteY3" fmla="*/ 0 h 511301"/>
                    <a:gd name="connsiteX4" fmla="*/ 885584 w 885583"/>
                    <a:gd name="connsiteY4" fmla="*/ 210574 h 511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5583" h="511301">
                      <a:moveTo>
                        <a:pt x="885584" y="210574"/>
                      </a:moveTo>
                      <a:lnTo>
                        <a:pt x="364681" y="511302"/>
                      </a:lnTo>
                      <a:lnTo>
                        <a:pt x="0" y="300728"/>
                      </a:lnTo>
                      <a:lnTo>
                        <a:pt x="520903" y="0"/>
                      </a:lnTo>
                      <a:lnTo>
                        <a:pt x="885584" y="210574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8" name="Freeform: Shape 1197">
                  <a:extLst>
                    <a:ext uri="{FF2B5EF4-FFF2-40B4-BE49-F238E27FC236}">
                      <a16:creationId xmlns:a16="http://schemas.microsoft.com/office/drawing/2014/main" id="{9380877F-09CC-B7BE-350F-70E60A9BB3A2}"/>
                    </a:ext>
                  </a:extLst>
                </p:cNvPr>
                <p:cNvSpPr/>
                <p:nvPr/>
              </p:nvSpPr>
              <p:spPr>
                <a:xfrm>
                  <a:off x="4233140" y="3548135"/>
                  <a:ext cx="426356" cy="535792"/>
                </a:xfrm>
                <a:custGeom>
                  <a:avLst/>
                  <a:gdLst>
                    <a:gd name="connsiteX0" fmla="*/ 0 w 426356"/>
                    <a:gd name="connsiteY0" fmla="*/ 240598 h 535792"/>
                    <a:gd name="connsiteX1" fmla="*/ 416755 w 426356"/>
                    <a:gd name="connsiteY1" fmla="*/ 0 h 535792"/>
                    <a:gd name="connsiteX2" fmla="*/ 416755 w 426356"/>
                    <a:gd name="connsiteY2" fmla="*/ 289662 h 535792"/>
                    <a:gd name="connsiteX3" fmla="*/ 426356 w 426356"/>
                    <a:gd name="connsiteY3" fmla="*/ 295195 h 535792"/>
                    <a:gd name="connsiteX4" fmla="*/ 9601 w 426356"/>
                    <a:gd name="connsiteY4" fmla="*/ 535793 h 535792"/>
                    <a:gd name="connsiteX5" fmla="*/ 0 w 426356"/>
                    <a:gd name="connsiteY5" fmla="*/ 530260 h 535792"/>
                    <a:gd name="connsiteX6" fmla="*/ 0 w 426356"/>
                    <a:gd name="connsiteY6" fmla="*/ 240598 h 53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6356" h="535792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426356" y="295195"/>
                      </a:lnTo>
                      <a:lnTo>
                        <a:pt x="9601" y="535793"/>
                      </a:lnTo>
                      <a:lnTo>
                        <a:pt x="0" y="530260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9" name="Freeform: Shape 1198">
                  <a:extLst>
                    <a:ext uri="{FF2B5EF4-FFF2-40B4-BE49-F238E27FC236}">
                      <a16:creationId xmlns:a16="http://schemas.microsoft.com/office/drawing/2014/main" id="{AF9D9B2F-B901-D057-A9DD-9CAADBA82AFA}"/>
                    </a:ext>
                  </a:extLst>
                </p:cNvPr>
                <p:cNvSpPr/>
                <p:nvPr/>
              </p:nvSpPr>
              <p:spPr>
                <a:xfrm>
                  <a:off x="4242741" y="3553668"/>
                  <a:ext cx="416754" cy="530259"/>
                </a:xfrm>
                <a:custGeom>
                  <a:avLst/>
                  <a:gdLst>
                    <a:gd name="connsiteX0" fmla="*/ 0 w 416754"/>
                    <a:gd name="connsiteY0" fmla="*/ 240598 h 530259"/>
                    <a:gd name="connsiteX1" fmla="*/ 416755 w 416754"/>
                    <a:gd name="connsiteY1" fmla="*/ 0 h 530259"/>
                    <a:gd name="connsiteX2" fmla="*/ 416755 w 416754"/>
                    <a:gd name="connsiteY2" fmla="*/ 289662 h 530259"/>
                    <a:gd name="connsiteX3" fmla="*/ 0 w 416754"/>
                    <a:gd name="connsiteY3" fmla="*/ 530260 h 530259"/>
                    <a:gd name="connsiteX4" fmla="*/ 0 w 416754"/>
                    <a:gd name="connsiteY4" fmla="*/ 240598 h 53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259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0" y="530260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0" name="Freeform: Shape 1199">
                  <a:extLst>
                    <a:ext uri="{FF2B5EF4-FFF2-40B4-BE49-F238E27FC236}">
                      <a16:creationId xmlns:a16="http://schemas.microsoft.com/office/drawing/2014/main" id="{EB747235-F7D9-9010-4A19-2CA6DC8C5CCA}"/>
                    </a:ext>
                  </a:extLst>
                </p:cNvPr>
                <p:cNvSpPr/>
                <p:nvPr/>
              </p:nvSpPr>
              <p:spPr>
                <a:xfrm>
                  <a:off x="4242741" y="3553668"/>
                  <a:ext cx="416754" cy="530259"/>
                </a:xfrm>
                <a:custGeom>
                  <a:avLst/>
                  <a:gdLst>
                    <a:gd name="connsiteX0" fmla="*/ 0 w 416754"/>
                    <a:gd name="connsiteY0" fmla="*/ 240598 h 530259"/>
                    <a:gd name="connsiteX1" fmla="*/ 416755 w 416754"/>
                    <a:gd name="connsiteY1" fmla="*/ 0 h 530259"/>
                    <a:gd name="connsiteX2" fmla="*/ 416755 w 416754"/>
                    <a:gd name="connsiteY2" fmla="*/ 289662 h 530259"/>
                    <a:gd name="connsiteX3" fmla="*/ 0 w 416754"/>
                    <a:gd name="connsiteY3" fmla="*/ 530260 h 530259"/>
                    <a:gd name="connsiteX4" fmla="*/ 0 w 416754"/>
                    <a:gd name="connsiteY4" fmla="*/ 240598 h 53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259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0" y="530260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1" name="Freeform: Shape 1200">
                  <a:extLst>
                    <a:ext uri="{FF2B5EF4-FFF2-40B4-BE49-F238E27FC236}">
                      <a16:creationId xmlns:a16="http://schemas.microsoft.com/office/drawing/2014/main" id="{291E88BF-3184-2242-B6F1-828C6F7AAA09}"/>
                    </a:ext>
                  </a:extLst>
                </p:cNvPr>
                <p:cNvSpPr/>
                <p:nvPr/>
              </p:nvSpPr>
              <p:spPr>
                <a:xfrm>
                  <a:off x="4389769" y="3705550"/>
                  <a:ext cx="103497" cy="76131"/>
                </a:xfrm>
                <a:custGeom>
                  <a:avLst/>
                  <a:gdLst>
                    <a:gd name="connsiteX0" fmla="*/ 16355 w 103497"/>
                    <a:gd name="connsiteY0" fmla="*/ 43477 h 76131"/>
                    <a:gd name="connsiteX1" fmla="*/ 87224 w 103497"/>
                    <a:gd name="connsiteY1" fmla="*/ 2794 h 76131"/>
                    <a:gd name="connsiteX2" fmla="*/ 103497 w 103497"/>
                    <a:gd name="connsiteY2" fmla="*/ 8245 h 76131"/>
                    <a:gd name="connsiteX3" fmla="*/ 87224 w 103497"/>
                    <a:gd name="connsiteY3" fmla="*/ 32655 h 76131"/>
                    <a:gd name="connsiteX4" fmla="*/ 16273 w 103497"/>
                    <a:gd name="connsiteY4" fmla="*/ 73338 h 76131"/>
                    <a:gd name="connsiteX5" fmla="*/ 0 w 103497"/>
                    <a:gd name="connsiteY5" fmla="*/ 67887 h 76131"/>
                    <a:gd name="connsiteX6" fmla="*/ 16355 w 103497"/>
                    <a:gd name="connsiteY6" fmla="*/ 43477 h 7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97" h="76131">
                      <a:moveTo>
                        <a:pt x="16355" y="43477"/>
                      </a:moveTo>
                      <a:lnTo>
                        <a:pt x="87224" y="2794"/>
                      </a:lnTo>
                      <a:cubicBezTo>
                        <a:pt x="96418" y="-2495"/>
                        <a:pt x="103497" y="-54"/>
                        <a:pt x="103497" y="8245"/>
                      </a:cubicBezTo>
                      <a:cubicBezTo>
                        <a:pt x="102146" y="18465"/>
                        <a:pt x="96134" y="27480"/>
                        <a:pt x="87224" y="32655"/>
                      </a:cubicBezTo>
                      <a:lnTo>
                        <a:pt x="16273" y="73338"/>
                      </a:lnTo>
                      <a:cubicBezTo>
                        <a:pt x="7079" y="78627"/>
                        <a:pt x="0" y="76186"/>
                        <a:pt x="0" y="67887"/>
                      </a:cubicBezTo>
                      <a:cubicBezTo>
                        <a:pt x="1370" y="57651"/>
                        <a:pt x="7412" y="48635"/>
                        <a:pt x="16355" y="4347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2" name="Freeform: Shape 1201">
                  <a:extLst>
                    <a:ext uri="{FF2B5EF4-FFF2-40B4-BE49-F238E27FC236}">
                      <a16:creationId xmlns:a16="http://schemas.microsoft.com/office/drawing/2014/main" id="{4B9A22C0-573C-835D-AE60-378C25DF6EE2}"/>
                    </a:ext>
                  </a:extLst>
                </p:cNvPr>
                <p:cNvSpPr/>
                <p:nvPr/>
              </p:nvSpPr>
              <p:spPr>
                <a:xfrm>
                  <a:off x="4233140" y="3198344"/>
                  <a:ext cx="426356" cy="535792"/>
                </a:xfrm>
                <a:custGeom>
                  <a:avLst/>
                  <a:gdLst>
                    <a:gd name="connsiteX0" fmla="*/ 0 w 426356"/>
                    <a:gd name="connsiteY0" fmla="*/ 240598 h 535792"/>
                    <a:gd name="connsiteX1" fmla="*/ 416755 w 426356"/>
                    <a:gd name="connsiteY1" fmla="*/ 0 h 535792"/>
                    <a:gd name="connsiteX2" fmla="*/ 416755 w 426356"/>
                    <a:gd name="connsiteY2" fmla="*/ 289662 h 535792"/>
                    <a:gd name="connsiteX3" fmla="*/ 426356 w 426356"/>
                    <a:gd name="connsiteY3" fmla="*/ 295195 h 535792"/>
                    <a:gd name="connsiteX4" fmla="*/ 9601 w 426356"/>
                    <a:gd name="connsiteY4" fmla="*/ 535793 h 535792"/>
                    <a:gd name="connsiteX5" fmla="*/ 0 w 426356"/>
                    <a:gd name="connsiteY5" fmla="*/ 530260 h 535792"/>
                    <a:gd name="connsiteX6" fmla="*/ 0 w 426356"/>
                    <a:gd name="connsiteY6" fmla="*/ 240598 h 53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6356" h="535792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426356" y="295195"/>
                      </a:lnTo>
                      <a:lnTo>
                        <a:pt x="9601" y="535793"/>
                      </a:lnTo>
                      <a:lnTo>
                        <a:pt x="0" y="530260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3" name="Freeform: Shape 1202">
                  <a:extLst>
                    <a:ext uri="{FF2B5EF4-FFF2-40B4-BE49-F238E27FC236}">
                      <a16:creationId xmlns:a16="http://schemas.microsoft.com/office/drawing/2014/main" id="{C61310A5-3E2A-9BCE-6AE7-2B35834A0916}"/>
                    </a:ext>
                  </a:extLst>
                </p:cNvPr>
                <p:cNvSpPr/>
                <p:nvPr/>
              </p:nvSpPr>
              <p:spPr>
                <a:xfrm>
                  <a:off x="4242741" y="3203877"/>
                  <a:ext cx="416754" cy="530259"/>
                </a:xfrm>
                <a:custGeom>
                  <a:avLst/>
                  <a:gdLst>
                    <a:gd name="connsiteX0" fmla="*/ 0 w 416754"/>
                    <a:gd name="connsiteY0" fmla="*/ 240680 h 530259"/>
                    <a:gd name="connsiteX1" fmla="*/ 416755 w 416754"/>
                    <a:gd name="connsiteY1" fmla="*/ 0 h 530259"/>
                    <a:gd name="connsiteX2" fmla="*/ 416755 w 416754"/>
                    <a:gd name="connsiteY2" fmla="*/ 289662 h 530259"/>
                    <a:gd name="connsiteX3" fmla="*/ 0 w 416754"/>
                    <a:gd name="connsiteY3" fmla="*/ 530260 h 530259"/>
                    <a:gd name="connsiteX4" fmla="*/ 0 w 416754"/>
                    <a:gd name="connsiteY4" fmla="*/ 240680 h 53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259">
                      <a:moveTo>
                        <a:pt x="0" y="240680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0" y="530260"/>
                      </a:lnTo>
                      <a:lnTo>
                        <a:pt x="0" y="240680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4" name="Freeform: Shape 1203">
                  <a:extLst>
                    <a:ext uri="{FF2B5EF4-FFF2-40B4-BE49-F238E27FC236}">
                      <a16:creationId xmlns:a16="http://schemas.microsoft.com/office/drawing/2014/main" id="{04DDF94D-461E-0A9E-8ECD-49A37DA9AE98}"/>
                    </a:ext>
                  </a:extLst>
                </p:cNvPr>
                <p:cNvSpPr/>
                <p:nvPr/>
              </p:nvSpPr>
              <p:spPr>
                <a:xfrm>
                  <a:off x="4242741" y="3203877"/>
                  <a:ext cx="416754" cy="530259"/>
                </a:xfrm>
                <a:custGeom>
                  <a:avLst/>
                  <a:gdLst>
                    <a:gd name="connsiteX0" fmla="*/ 0 w 416754"/>
                    <a:gd name="connsiteY0" fmla="*/ 240680 h 530259"/>
                    <a:gd name="connsiteX1" fmla="*/ 416755 w 416754"/>
                    <a:gd name="connsiteY1" fmla="*/ 0 h 530259"/>
                    <a:gd name="connsiteX2" fmla="*/ 416755 w 416754"/>
                    <a:gd name="connsiteY2" fmla="*/ 289662 h 530259"/>
                    <a:gd name="connsiteX3" fmla="*/ 0 w 416754"/>
                    <a:gd name="connsiteY3" fmla="*/ 530260 h 530259"/>
                    <a:gd name="connsiteX4" fmla="*/ 0 w 416754"/>
                    <a:gd name="connsiteY4" fmla="*/ 240680 h 53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259">
                      <a:moveTo>
                        <a:pt x="0" y="240680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0" y="530260"/>
                      </a:lnTo>
                      <a:lnTo>
                        <a:pt x="0" y="2406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5" name="Freeform: Shape 1204">
                  <a:extLst>
                    <a:ext uri="{FF2B5EF4-FFF2-40B4-BE49-F238E27FC236}">
                      <a16:creationId xmlns:a16="http://schemas.microsoft.com/office/drawing/2014/main" id="{E16B95BF-471A-BBAB-811D-15DA870F418A}"/>
                    </a:ext>
                  </a:extLst>
                </p:cNvPr>
                <p:cNvSpPr/>
                <p:nvPr/>
              </p:nvSpPr>
              <p:spPr>
                <a:xfrm>
                  <a:off x="4389769" y="3355780"/>
                  <a:ext cx="103497" cy="76170"/>
                </a:xfrm>
                <a:custGeom>
                  <a:avLst/>
                  <a:gdLst>
                    <a:gd name="connsiteX0" fmla="*/ 16355 w 103497"/>
                    <a:gd name="connsiteY0" fmla="*/ 43537 h 76170"/>
                    <a:gd name="connsiteX1" fmla="*/ 87224 w 103497"/>
                    <a:gd name="connsiteY1" fmla="*/ 2854 h 76170"/>
                    <a:gd name="connsiteX2" fmla="*/ 103497 w 103497"/>
                    <a:gd name="connsiteY2" fmla="*/ 8224 h 76170"/>
                    <a:gd name="connsiteX3" fmla="*/ 87224 w 103497"/>
                    <a:gd name="connsiteY3" fmla="*/ 32634 h 76170"/>
                    <a:gd name="connsiteX4" fmla="*/ 16273 w 103497"/>
                    <a:gd name="connsiteY4" fmla="*/ 73317 h 76170"/>
                    <a:gd name="connsiteX5" fmla="*/ 0 w 103497"/>
                    <a:gd name="connsiteY5" fmla="*/ 67946 h 76170"/>
                    <a:gd name="connsiteX6" fmla="*/ 16355 w 103497"/>
                    <a:gd name="connsiteY6" fmla="*/ 43537 h 76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97" h="76170">
                      <a:moveTo>
                        <a:pt x="16355" y="43537"/>
                      </a:moveTo>
                      <a:lnTo>
                        <a:pt x="87224" y="2854"/>
                      </a:lnTo>
                      <a:cubicBezTo>
                        <a:pt x="96418" y="-2516"/>
                        <a:pt x="103497" y="-75"/>
                        <a:pt x="103497" y="8224"/>
                      </a:cubicBezTo>
                      <a:cubicBezTo>
                        <a:pt x="102171" y="18452"/>
                        <a:pt x="96150" y="27475"/>
                        <a:pt x="87224" y="32634"/>
                      </a:cubicBezTo>
                      <a:lnTo>
                        <a:pt x="16273" y="73317"/>
                      </a:lnTo>
                      <a:cubicBezTo>
                        <a:pt x="7079" y="78687"/>
                        <a:pt x="0" y="76246"/>
                        <a:pt x="0" y="67946"/>
                      </a:cubicBezTo>
                      <a:cubicBezTo>
                        <a:pt x="1346" y="57702"/>
                        <a:pt x="7394" y="48679"/>
                        <a:pt x="16355" y="4353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6" name="Freeform: Shape 1205">
                  <a:extLst>
                    <a:ext uri="{FF2B5EF4-FFF2-40B4-BE49-F238E27FC236}">
                      <a16:creationId xmlns:a16="http://schemas.microsoft.com/office/drawing/2014/main" id="{CAAF4590-0953-28FE-5948-5FD48002945B}"/>
                    </a:ext>
                  </a:extLst>
                </p:cNvPr>
                <p:cNvSpPr/>
                <p:nvPr/>
              </p:nvSpPr>
              <p:spPr>
                <a:xfrm>
                  <a:off x="4233140" y="2848634"/>
                  <a:ext cx="416754" cy="530178"/>
                </a:xfrm>
                <a:custGeom>
                  <a:avLst/>
                  <a:gdLst>
                    <a:gd name="connsiteX0" fmla="*/ 0 w 416754"/>
                    <a:gd name="connsiteY0" fmla="*/ 240598 h 530178"/>
                    <a:gd name="connsiteX1" fmla="*/ 416755 w 416754"/>
                    <a:gd name="connsiteY1" fmla="*/ 0 h 530178"/>
                    <a:gd name="connsiteX2" fmla="*/ 416755 w 416754"/>
                    <a:gd name="connsiteY2" fmla="*/ 289580 h 530178"/>
                    <a:gd name="connsiteX3" fmla="*/ 0 w 416754"/>
                    <a:gd name="connsiteY3" fmla="*/ 530179 h 530178"/>
                    <a:gd name="connsiteX4" fmla="*/ 0 w 416754"/>
                    <a:gd name="connsiteY4" fmla="*/ 240598 h 530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178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580"/>
                      </a:lnTo>
                      <a:lnTo>
                        <a:pt x="0" y="530179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165" name="Graphic 4">
                <a:extLst>
                  <a:ext uri="{FF2B5EF4-FFF2-40B4-BE49-F238E27FC236}">
                    <a16:creationId xmlns:a16="http://schemas.microsoft.com/office/drawing/2014/main" id="{10183383-1D1C-970A-CB7F-79EEDBF4170F}"/>
                  </a:ext>
                </a:extLst>
              </p:cNvPr>
              <p:cNvGrpSpPr/>
              <p:nvPr/>
            </p:nvGrpSpPr>
            <p:grpSpPr>
              <a:xfrm>
                <a:off x="4242660" y="2875160"/>
                <a:ext cx="643358" cy="640022"/>
                <a:chOff x="4242660" y="2875160"/>
                <a:chExt cx="643358" cy="640022"/>
              </a:xfrm>
            </p:grpSpPr>
            <p:sp>
              <p:nvSpPr>
                <p:cNvPr id="1166" name="Freeform: Shape 1165">
                  <a:extLst>
                    <a:ext uri="{FF2B5EF4-FFF2-40B4-BE49-F238E27FC236}">
                      <a16:creationId xmlns:a16="http://schemas.microsoft.com/office/drawing/2014/main" id="{D14CFE57-C542-E8C4-1E0C-FBDE87E5658A}"/>
                    </a:ext>
                  </a:extLst>
                </p:cNvPr>
                <p:cNvSpPr/>
                <p:nvPr/>
              </p:nvSpPr>
              <p:spPr>
                <a:xfrm>
                  <a:off x="4627031" y="2884517"/>
                  <a:ext cx="231241" cy="388602"/>
                </a:xfrm>
                <a:custGeom>
                  <a:avLst/>
                  <a:gdLst>
                    <a:gd name="connsiteX0" fmla="*/ 231241 w 231241"/>
                    <a:gd name="connsiteY0" fmla="*/ 133358 h 388602"/>
                    <a:gd name="connsiteX1" fmla="*/ 0 w 231241"/>
                    <a:gd name="connsiteY1" fmla="*/ 0 h 388602"/>
                    <a:gd name="connsiteX2" fmla="*/ 0 w 231241"/>
                    <a:gd name="connsiteY2" fmla="*/ 255163 h 388602"/>
                    <a:gd name="connsiteX3" fmla="*/ 231241 w 231241"/>
                    <a:gd name="connsiteY3" fmla="*/ 388602 h 388602"/>
                    <a:gd name="connsiteX4" fmla="*/ 231241 w 231241"/>
                    <a:gd name="connsiteY4" fmla="*/ 133358 h 38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241" h="388602">
                      <a:moveTo>
                        <a:pt x="231241" y="133358"/>
                      </a:moveTo>
                      <a:lnTo>
                        <a:pt x="0" y="0"/>
                      </a:lnTo>
                      <a:lnTo>
                        <a:pt x="0" y="255163"/>
                      </a:lnTo>
                      <a:lnTo>
                        <a:pt x="231241" y="388602"/>
                      </a:lnTo>
                      <a:lnTo>
                        <a:pt x="231241" y="133358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67" name="Freeform: Shape 1166">
                  <a:extLst>
                    <a:ext uri="{FF2B5EF4-FFF2-40B4-BE49-F238E27FC236}">
                      <a16:creationId xmlns:a16="http://schemas.microsoft.com/office/drawing/2014/main" id="{0D212B2E-0D17-8D48-3190-BB298B2B8285}"/>
                    </a:ext>
                  </a:extLst>
                </p:cNvPr>
                <p:cNvSpPr/>
                <p:nvPr/>
              </p:nvSpPr>
              <p:spPr>
                <a:xfrm>
                  <a:off x="4627031" y="2884517"/>
                  <a:ext cx="231241" cy="388602"/>
                </a:xfrm>
                <a:custGeom>
                  <a:avLst/>
                  <a:gdLst>
                    <a:gd name="connsiteX0" fmla="*/ 231241 w 231241"/>
                    <a:gd name="connsiteY0" fmla="*/ 133358 h 388602"/>
                    <a:gd name="connsiteX1" fmla="*/ 0 w 231241"/>
                    <a:gd name="connsiteY1" fmla="*/ 0 h 388602"/>
                    <a:gd name="connsiteX2" fmla="*/ 0 w 231241"/>
                    <a:gd name="connsiteY2" fmla="*/ 255163 h 388602"/>
                    <a:gd name="connsiteX3" fmla="*/ 231241 w 231241"/>
                    <a:gd name="connsiteY3" fmla="*/ 388602 h 388602"/>
                    <a:gd name="connsiteX4" fmla="*/ 231241 w 231241"/>
                    <a:gd name="connsiteY4" fmla="*/ 133358 h 38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241" h="388602">
                      <a:moveTo>
                        <a:pt x="231241" y="133358"/>
                      </a:moveTo>
                      <a:lnTo>
                        <a:pt x="0" y="0"/>
                      </a:lnTo>
                      <a:lnTo>
                        <a:pt x="0" y="255163"/>
                      </a:lnTo>
                      <a:lnTo>
                        <a:pt x="231241" y="388602"/>
                      </a:lnTo>
                      <a:lnTo>
                        <a:pt x="231241" y="1333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68" name="Freeform: Shape 1167">
                  <a:extLst>
                    <a:ext uri="{FF2B5EF4-FFF2-40B4-BE49-F238E27FC236}">
                      <a16:creationId xmlns:a16="http://schemas.microsoft.com/office/drawing/2014/main" id="{8407789B-4D0A-D2FE-BC08-AE21F54C5B4D}"/>
                    </a:ext>
                  </a:extLst>
                </p:cNvPr>
                <p:cNvSpPr/>
                <p:nvPr/>
              </p:nvSpPr>
              <p:spPr>
                <a:xfrm>
                  <a:off x="4627031" y="2875160"/>
                  <a:ext cx="247433" cy="142715"/>
                </a:xfrm>
                <a:custGeom>
                  <a:avLst/>
                  <a:gdLst>
                    <a:gd name="connsiteX0" fmla="*/ 16192 w 247433"/>
                    <a:gd name="connsiteY0" fmla="*/ 0 h 142715"/>
                    <a:gd name="connsiteX1" fmla="*/ 0 w 247433"/>
                    <a:gd name="connsiteY1" fmla="*/ 9276 h 142715"/>
                    <a:gd name="connsiteX2" fmla="*/ 231241 w 247433"/>
                    <a:gd name="connsiteY2" fmla="*/ 142715 h 142715"/>
                    <a:gd name="connsiteX3" fmla="*/ 247433 w 247433"/>
                    <a:gd name="connsiteY3" fmla="*/ 133440 h 142715"/>
                    <a:gd name="connsiteX4" fmla="*/ 16192 w 247433"/>
                    <a:gd name="connsiteY4" fmla="*/ 0 h 142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433" h="142715">
                      <a:moveTo>
                        <a:pt x="16192" y="0"/>
                      </a:moveTo>
                      <a:lnTo>
                        <a:pt x="0" y="9276"/>
                      </a:lnTo>
                      <a:lnTo>
                        <a:pt x="231241" y="142715"/>
                      </a:lnTo>
                      <a:lnTo>
                        <a:pt x="247433" y="133440"/>
                      </a:lnTo>
                      <a:lnTo>
                        <a:pt x="16192" y="0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69" name="Freeform: Shape 1168">
                  <a:extLst>
                    <a:ext uri="{FF2B5EF4-FFF2-40B4-BE49-F238E27FC236}">
                      <a16:creationId xmlns:a16="http://schemas.microsoft.com/office/drawing/2014/main" id="{57889FEA-BA2A-36DC-D7E1-2D1814EB05E5}"/>
                    </a:ext>
                  </a:extLst>
                </p:cNvPr>
                <p:cNvSpPr/>
                <p:nvPr/>
              </p:nvSpPr>
              <p:spPr>
                <a:xfrm>
                  <a:off x="4314148" y="2891138"/>
                  <a:ext cx="394655" cy="516081"/>
                </a:xfrm>
                <a:custGeom>
                  <a:avLst/>
                  <a:gdLst>
                    <a:gd name="connsiteX0" fmla="*/ 394167 w 394655"/>
                    <a:gd name="connsiteY0" fmla="*/ 12581 h 516081"/>
                    <a:gd name="connsiteX1" fmla="*/ 391970 w 394655"/>
                    <a:gd name="connsiteY1" fmla="*/ 7374 h 516081"/>
                    <a:gd name="connsiteX2" fmla="*/ 391401 w 394655"/>
                    <a:gd name="connsiteY2" fmla="*/ 7374 h 516081"/>
                    <a:gd name="connsiteX3" fmla="*/ 379603 w 394655"/>
                    <a:gd name="connsiteY3" fmla="*/ 539 h 516081"/>
                    <a:gd name="connsiteX4" fmla="*/ 379603 w 394655"/>
                    <a:gd name="connsiteY4" fmla="*/ 539 h 516081"/>
                    <a:gd name="connsiteX5" fmla="*/ 373907 w 394655"/>
                    <a:gd name="connsiteY5" fmla="*/ 1109 h 516081"/>
                    <a:gd name="connsiteX6" fmla="*/ 137947 w 394655"/>
                    <a:gd name="connsiteY6" fmla="*/ 136908 h 516081"/>
                    <a:gd name="connsiteX7" fmla="*/ 131112 w 394655"/>
                    <a:gd name="connsiteY7" fmla="*/ 109244 h 516081"/>
                    <a:gd name="connsiteX8" fmla="*/ 127695 w 394655"/>
                    <a:gd name="connsiteY8" fmla="*/ 104768 h 516081"/>
                    <a:gd name="connsiteX9" fmla="*/ 127695 w 394655"/>
                    <a:gd name="connsiteY9" fmla="*/ 104768 h 516081"/>
                    <a:gd name="connsiteX10" fmla="*/ 115408 w 394655"/>
                    <a:gd name="connsiteY10" fmla="*/ 97608 h 516081"/>
                    <a:gd name="connsiteX11" fmla="*/ 115408 w 394655"/>
                    <a:gd name="connsiteY11" fmla="*/ 97608 h 516081"/>
                    <a:gd name="connsiteX12" fmla="*/ 107923 w 394655"/>
                    <a:gd name="connsiteY12" fmla="*/ 97608 h 516081"/>
                    <a:gd name="connsiteX13" fmla="*/ 8168 w 394655"/>
                    <a:gd name="connsiteY13" fmla="*/ 154971 h 516081"/>
                    <a:gd name="connsiteX14" fmla="*/ 32 w 394655"/>
                    <a:gd name="connsiteY14" fmla="*/ 169047 h 516081"/>
                    <a:gd name="connsiteX15" fmla="*/ 32 w 394655"/>
                    <a:gd name="connsiteY15" fmla="*/ 503216 h 516081"/>
                    <a:gd name="connsiteX16" fmla="*/ 2229 w 394655"/>
                    <a:gd name="connsiteY16" fmla="*/ 508424 h 516081"/>
                    <a:gd name="connsiteX17" fmla="*/ 2229 w 394655"/>
                    <a:gd name="connsiteY17" fmla="*/ 508424 h 516081"/>
                    <a:gd name="connsiteX18" fmla="*/ 14840 w 394655"/>
                    <a:gd name="connsiteY18" fmla="*/ 515665 h 516081"/>
                    <a:gd name="connsiteX19" fmla="*/ 14840 w 394655"/>
                    <a:gd name="connsiteY19" fmla="*/ 515665 h 516081"/>
                    <a:gd name="connsiteX20" fmla="*/ 20373 w 394655"/>
                    <a:gd name="connsiteY20" fmla="*/ 515014 h 516081"/>
                    <a:gd name="connsiteX21" fmla="*/ 386519 w 394655"/>
                    <a:gd name="connsiteY21" fmla="*/ 303463 h 516081"/>
                    <a:gd name="connsiteX22" fmla="*/ 394655 w 394655"/>
                    <a:gd name="connsiteY22" fmla="*/ 289387 h 516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4655" h="516081">
                      <a:moveTo>
                        <a:pt x="394167" y="12581"/>
                      </a:moveTo>
                      <a:cubicBezTo>
                        <a:pt x="394379" y="10580"/>
                        <a:pt x="393549" y="8619"/>
                        <a:pt x="391970" y="7374"/>
                      </a:cubicBezTo>
                      <a:lnTo>
                        <a:pt x="391401" y="7374"/>
                      </a:lnTo>
                      <a:lnTo>
                        <a:pt x="379603" y="539"/>
                      </a:lnTo>
                      <a:lnTo>
                        <a:pt x="379603" y="539"/>
                      </a:lnTo>
                      <a:cubicBezTo>
                        <a:pt x="377748" y="-348"/>
                        <a:pt x="375551" y="-128"/>
                        <a:pt x="373907" y="1109"/>
                      </a:cubicBezTo>
                      <a:lnTo>
                        <a:pt x="137947" y="136908"/>
                      </a:lnTo>
                      <a:lnTo>
                        <a:pt x="131112" y="109244"/>
                      </a:lnTo>
                      <a:cubicBezTo>
                        <a:pt x="130591" y="107364"/>
                        <a:pt x="129371" y="105761"/>
                        <a:pt x="127695" y="104768"/>
                      </a:cubicBezTo>
                      <a:lnTo>
                        <a:pt x="127695" y="104768"/>
                      </a:lnTo>
                      <a:lnTo>
                        <a:pt x="115408" y="97608"/>
                      </a:lnTo>
                      <a:lnTo>
                        <a:pt x="115408" y="97608"/>
                      </a:lnTo>
                      <a:cubicBezTo>
                        <a:pt x="113114" y="96184"/>
                        <a:pt x="110214" y="96184"/>
                        <a:pt x="107923" y="97608"/>
                      </a:cubicBezTo>
                      <a:lnTo>
                        <a:pt x="8168" y="154971"/>
                      </a:lnTo>
                      <a:cubicBezTo>
                        <a:pt x="3369" y="158096"/>
                        <a:pt x="347" y="163327"/>
                        <a:pt x="32" y="169047"/>
                      </a:cubicBezTo>
                      <a:lnTo>
                        <a:pt x="32" y="503216"/>
                      </a:lnTo>
                      <a:cubicBezTo>
                        <a:pt x="-177" y="505218"/>
                        <a:pt x="652" y="507179"/>
                        <a:pt x="2229" y="508424"/>
                      </a:cubicBezTo>
                      <a:lnTo>
                        <a:pt x="2229" y="508424"/>
                      </a:lnTo>
                      <a:lnTo>
                        <a:pt x="14840" y="515665"/>
                      </a:lnTo>
                      <a:lnTo>
                        <a:pt x="14840" y="515665"/>
                      </a:lnTo>
                      <a:cubicBezTo>
                        <a:pt x="16677" y="516397"/>
                        <a:pt x="18757" y="516153"/>
                        <a:pt x="20373" y="515014"/>
                      </a:cubicBezTo>
                      <a:lnTo>
                        <a:pt x="386519" y="303463"/>
                      </a:lnTo>
                      <a:cubicBezTo>
                        <a:pt x="391328" y="300347"/>
                        <a:pt x="394354" y="295115"/>
                        <a:pt x="394655" y="289387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0" name="Freeform: Shape 1169">
                  <a:extLst>
                    <a:ext uri="{FF2B5EF4-FFF2-40B4-BE49-F238E27FC236}">
                      <a16:creationId xmlns:a16="http://schemas.microsoft.com/office/drawing/2014/main" id="{3F7F78F3-074F-24E1-E965-566421BC5F04}"/>
                    </a:ext>
                  </a:extLst>
                </p:cNvPr>
                <p:cNvSpPr/>
                <p:nvPr/>
              </p:nvSpPr>
              <p:spPr>
                <a:xfrm>
                  <a:off x="4326222" y="2897371"/>
                  <a:ext cx="382221" cy="510214"/>
                </a:xfrm>
                <a:custGeom>
                  <a:avLst/>
                  <a:gdLst>
                    <a:gd name="connsiteX0" fmla="*/ 382093 w 382221"/>
                    <a:gd name="connsiteY0" fmla="*/ 6348 h 510214"/>
                    <a:gd name="connsiteX1" fmla="*/ 382093 w 382221"/>
                    <a:gd name="connsiteY1" fmla="*/ 283886 h 510214"/>
                    <a:gd name="connsiteX2" fmla="*/ 373957 w 382221"/>
                    <a:gd name="connsiteY2" fmla="*/ 298044 h 510214"/>
                    <a:gd name="connsiteX3" fmla="*/ 7160 w 382221"/>
                    <a:gd name="connsiteY3" fmla="*/ 509594 h 510214"/>
                    <a:gd name="connsiteX4" fmla="*/ 620 w 382221"/>
                    <a:gd name="connsiteY4" fmla="*/ 507772 h 510214"/>
                    <a:gd name="connsiteX5" fmla="*/ 0 w 382221"/>
                    <a:gd name="connsiteY5" fmla="*/ 505445 h 510214"/>
                    <a:gd name="connsiteX6" fmla="*/ 0 w 382221"/>
                    <a:gd name="connsiteY6" fmla="*/ 170218 h 510214"/>
                    <a:gd name="connsiteX7" fmla="*/ 2360 w 382221"/>
                    <a:gd name="connsiteY7" fmla="*/ 162081 h 510214"/>
                    <a:gd name="connsiteX8" fmla="*/ 8137 w 382221"/>
                    <a:gd name="connsiteY8" fmla="*/ 156060 h 510214"/>
                    <a:gd name="connsiteX9" fmla="*/ 108867 w 382221"/>
                    <a:gd name="connsiteY9" fmla="*/ 98047 h 510214"/>
                    <a:gd name="connsiteX10" fmla="*/ 116190 w 382221"/>
                    <a:gd name="connsiteY10" fmla="*/ 97640 h 510214"/>
                    <a:gd name="connsiteX11" fmla="*/ 116190 w 382221"/>
                    <a:gd name="connsiteY11" fmla="*/ 97640 h 510214"/>
                    <a:gd name="connsiteX12" fmla="*/ 116190 w 382221"/>
                    <a:gd name="connsiteY12" fmla="*/ 97640 h 510214"/>
                    <a:gd name="connsiteX13" fmla="*/ 119607 w 382221"/>
                    <a:gd name="connsiteY13" fmla="*/ 102115 h 510214"/>
                    <a:gd name="connsiteX14" fmla="*/ 126442 w 382221"/>
                    <a:gd name="connsiteY14" fmla="*/ 129779 h 510214"/>
                    <a:gd name="connsiteX15" fmla="*/ 127500 w 382221"/>
                    <a:gd name="connsiteY15" fmla="*/ 132790 h 510214"/>
                    <a:gd name="connsiteX16" fmla="*/ 136133 w 382221"/>
                    <a:gd name="connsiteY16" fmla="*/ 138087 h 510214"/>
                    <a:gd name="connsiteX17" fmla="*/ 138403 w 382221"/>
                    <a:gd name="connsiteY17" fmla="*/ 137102 h 510214"/>
                    <a:gd name="connsiteX18" fmla="*/ 374363 w 382221"/>
                    <a:gd name="connsiteY18" fmla="*/ 1059 h 510214"/>
                    <a:gd name="connsiteX19" fmla="*/ 379652 w 382221"/>
                    <a:gd name="connsiteY19" fmla="*/ 326 h 510214"/>
                    <a:gd name="connsiteX20" fmla="*/ 379652 w 382221"/>
                    <a:gd name="connsiteY20" fmla="*/ 326 h 510214"/>
                    <a:gd name="connsiteX21" fmla="*/ 379652 w 382221"/>
                    <a:gd name="connsiteY21" fmla="*/ 326 h 510214"/>
                    <a:gd name="connsiteX22" fmla="*/ 382093 w 382221"/>
                    <a:gd name="connsiteY22" fmla="*/ 6348 h 51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82221" h="510214">
                      <a:moveTo>
                        <a:pt x="382093" y="6348"/>
                      </a:moveTo>
                      <a:lnTo>
                        <a:pt x="382093" y="283886"/>
                      </a:lnTo>
                      <a:cubicBezTo>
                        <a:pt x="381776" y="289630"/>
                        <a:pt x="378757" y="294878"/>
                        <a:pt x="373957" y="298044"/>
                      </a:cubicBezTo>
                      <a:lnTo>
                        <a:pt x="7160" y="509594"/>
                      </a:lnTo>
                      <a:cubicBezTo>
                        <a:pt x="4851" y="510896"/>
                        <a:pt x="1923" y="510082"/>
                        <a:pt x="620" y="507772"/>
                      </a:cubicBezTo>
                      <a:cubicBezTo>
                        <a:pt x="219" y="507064"/>
                        <a:pt x="5" y="506258"/>
                        <a:pt x="0" y="505445"/>
                      </a:cubicBezTo>
                      <a:lnTo>
                        <a:pt x="0" y="170218"/>
                      </a:lnTo>
                      <a:cubicBezTo>
                        <a:pt x="73" y="167346"/>
                        <a:pt x="886" y="164547"/>
                        <a:pt x="2360" y="162081"/>
                      </a:cubicBezTo>
                      <a:cubicBezTo>
                        <a:pt x="3729" y="159608"/>
                        <a:pt x="5720" y="157533"/>
                        <a:pt x="8137" y="156060"/>
                      </a:cubicBezTo>
                      <a:lnTo>
                        <a:pt x="108867" y="98047"/>
                      </a:lnTo>
                      <a:cubicBezTo>
                        <a:pt x="111064" y="96623"/>
                        <a:pt x="113847" y="96468"/>
                        <a:pt x="116190" y="97640"/>
                      </a:cubicBezTo>
                      <a:lnTo>
                        <a:pt x="116190" y="97640"/>
                      </a:lnTo>
                      <a:lnTo>
                        <a:pt x="116190" y="97640"/>
                      </a:lnTo>
                      <a:cubicBezTo>
                        <a:pt x="117826" y="98681"/>
                        <a:pt x="119038" y="100268"/>
                        <a:pt x="119607" y="102115"/>
                      </a:cubicBezTo>
                      <a:lnTo>
                        <a:pt x="126442" y="129779"/>
                      </a:lnTo>
                      <a:lnTo>
                        <a:pt x="127500" y="132790"/>
                      </a:lnTo>
                      <a:cubicBezTo>
                        <a:pt x="128419" y="136638"/>
                        <a:pt x="132284" y="139006"/>
                        <a:pt x="136133" y="138087"/>
                      </a:cubicBezTo>
                      <a:cubicBezTo>
                        <a:pt x="136938" y="137892"/>
                        <a:pt x="137711" y="137558"/>
                        <a:pt x="138403" y="137102"/>
                      </a:cubicBezTo>
                      <a:lnTo>
                        <a:pt x="374363" y="1059"/>
                      </a:lnTo>
                      <a:cubicBezTo>
                        <a:pt x="375909" y="-23"/>
                        <a:pt x="377870" y="-292"/>
                        <a:pt x="379652" y="326"/>
                      </a:cubicBezTo>
                      <a:lnTo>
                        <a:pt x="379652" y="326"/>
                      </a:lnTo>
                      <a:lnTo>
                        <a:pt x="379652" y="326"/>
                      </a:lnTo>
                      <a:cubicBezTo>
                        <a:pt x="381621" y="1645"/>
                        <a:pt x="382590" y="4029"/>
                        <a:pt x="382093" y="6348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1" name="Freeform: Shape 1170">
                  <a:extLst>
                    <a:ext uri="{FF2B5EF4-FFF2-40B4-BE49-F238E27FC236}">
                      <a16:creationId xmlns:a16="http://schemas.microsoft.com/office/drawing/2014/main" id="{0A0656E2-DA08-A5D0-8D57-F6B9C7203539}"/>
                    </a:ext>
                  </a:extLst>
                </p:cNvPr>
                <p:cNvSpPr/>
                <p:nvPr/>
              </p:nvSpPr>
              <p:spPr>
                <a:xfrm>
                  <a:off x="4326222" y="2897371"/>
                  <a:ext cx="382221" cy="510214"/>
                </a:xfrm>
                <a:custGeom>
                  <a:avLst/>
                  <a:gdLst>
                    <a:gd name="connsiteX0" fmla="*/ 382093 w 382221"/>
                    <a:gd name="connsiteY0" fmla="*/ 6348 h 510214"/>
                    <a:gd name="connsiteX1" fmla="*/ 382093 w 382221"/>
                    <a:gd name="connsiteY1" fmla="*/ 283886 h 510214"/>
                    <a:gd name="connsiteX2" fmla="*/ 373957 w 382221"/>
                    <a:gd name="connsiteY2" fmla="*/ 298044 h 510214"/>
                    <a:gd name="connsiteX3" fmla="*/ 7160 w 382221"/>
                    <a:gd name="connsiteY3" fmla="*/ 509594 h 510214"/>
                    <a:gd name="connsiteX4" fmla="*/ 620 w 382221"/>
                    <a:gd name="connsiteY4" fmla="*/ 507772 h 510214"/>
                    <a:gd name="connsiteX5" fmla="*/ 0 w 382221"/>
                    <a:gd name="connsiteY5" fmla="*/ 505445 h 510214"/>
                    <a:gd name="connsiteX6" fmla="*/ 0 w 382221"/>
                    <a:gd name="connsiteY6" fmla="*/ 170218 h 510214"/>
                    <a:gd name="connsiteX7" fmla="*/ 2360 w 382221"/>
                    <a:gd name="connsiteY7" fmla="*/ 162081 h 510214"/>
                    <a:gd name="connsiteX8" fmla="*/ 8137 w 382221"/>
                    <a:gd name="connsiteY8" fmla="*/ 156060 h 510214"/>
                    <a:gd name="connsiteX9" fmla="*/ 108867 w 382221"/>
                    <a:gd name="connsiteY9" fmla="*/ 98047 h 510214"/>
                    <a:gd name="connsiteX10" fmla="*/ 116190 w 382221"/>
                    <a:gd name="connsiteY10" fmla="*/ 97640 h 510214"/>
                    <a:gd name="connsiteX11" fmla="*/ 116190 w 382221"/>
                    <a:gd name="connsiteY11" fmla="*/ 97640 h 510214"/>
                    <a:gd name="connsiteX12" fmla="*/ 116190 w 382221"/>
                    <a:gd name="connsiteY12" fmla="*/ 97640 h 510214"/>
                    <a:gd name="connsiteX13" fmla="*/ 119607 w 382221"/>
                    <a:gd name="connsiteY13" fmla="*/ 102115 h 510214"/>
                    <a:gd name="connsiteX14" fmla="*/ 126442 w 382221"/>
                    <a:gd name="connsiteY14" fmla="*/ 129779 h 510214"/>
                    <a:gd name="connsiteX15" fmla="*/ 127500 w 382221"/>
                    <a:gd name="connsiteY15" fmla="*/ 132790 h 510214"/>
                    <a:gd name="connsiteX16" fmla="*/ 136133 w 382221"/>
                    <a:gd name="connsiteY16" fmla="*/ 138087 h 510214"/>
                    <a:gd name="connsiteX17" fmla="*/ 138403 w 382221"/>
                    <a:gd name="connsiteY17" fmla="*/ 137102 h 510214"/>
                    <a:gd name="connsiteX18" fmla="*/ 374363 w 382221"/>
                    <a:gd name="connsiteY18" fmla="*/ 1059 h 510214"/>
                    <a:gd name="connsiteX19" fmla="*/ 379652 w 382221"/>
                    <a:gd name="connsiteY19" fmla="*/ 326 h 510214"/>
                    <a:gd name="connsiteX20" fmla="*/ 379652 w 382221"/>
                    <a:gd name="connsiteY20" fmla="*/ 326 h 510214"/>
                    <a:gd name="connsiteX21" fmla="*/ 379652 w 382221"/>
                    <a:gd name="connsiteY21" fmla="*/ 326 h 510214"/>
                    <a:gd name="connsiteX22" fmla="*/ 382093 w 382221"/>
                    <a:gd name="connsiteY22" fmla="*/ 6348 h 51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82221" h="510214">
                      <a:moveTo>
                        <a:pt x="382093" y="6348"/>
                      </a:moveTo>
                      <a:lnTo>
                        <a:pt x="382093" y="283886"/>
                      </a:lnTo>
                      <a:cubicBezTo>
                        <a:pt x="381776" y="289630"/>
                        <a:pt x="378757" y="294878"/>
                        <a:pt x="373957" y="298044"/>
                      </a:cubicBezTo>
                      <a:lnTo>
                        <a:pt x="7160" y="509594"/>
                      </a:lnTo>
                      <a:cubicBezTo>
                        <a:pt x="4851" y="510896"/>
                        <a:pt x="1923" y="510082"/>
                        <a:pt x="620" y="507772"/>
                      </a:cubicBezTo>
                      <a:cubicBezTo>
                        <a:pt x="219" y="507064"/>
                        <a:pt x="5" y="506258"/>
                        <a:pt x="0" y="505445"/>
                      </a:cubicBezTo>
                      <a:lnTo>
                        <a:pt x="0" y="170218"/>
                      </a:lnTo>
                      <a:cubicBezTo>
                        <a:pt x="73" y="167346"/>
                        <a:pt x="886" y="164547"/>
                        <a:pt x="2360" y="162081"/>
                      </a:cubicBezTo>
                      <a:cubicBezTo>
                        <a:pt x="3729" y="159608"/>
                        <a:pt x="5720" y="157533"/>
                        <a:pt x="8137" y="156060"/>
                      </a:cubicBezTo>
                      <a:lnTo>
                        <a:pt x="108867" y="98047"/>
                      </a:lnTo>
                      <a:cubicBezTo>
                        <a:pt x="111064" y="96623"/>
                        <a:pt x="113847" y="96468"/>
                        <a:pt x="116190" y="97640"/>
                      </a:cubicBezTo>
                      <a:lnTo>
                        <a:pt x="116190" y="97640"/>
                      </a:lnTo>
                      <a:lnTo>
                        <a:pt x="116190" y="97640"/>
                      </a:lnTo>
                      <a:cubicBezTo>
                        <a:pt x="117826" y="98681"/>
                        <a:pt x="119038" y="100268"/>
                        <a:pt x="119607" y="102115"/>
                      </a:cubicBezTo>
                      <a:lnTo>
                        <a:pt x="126442" y="129779"/>
                      </a:lnTo>
                      <a:lnTo>
                        <a:pt x="127500" y="132790"/>
                      </a:lnTo>
                      <a:cubicBezTo>
                        <a:pt x="128419" y="136638"/>
                        <a:pt x="132284" y="139006"/>
                        <a:pt x="136133" y="138087"/>
                      </a:cubicBezTo>
                      <a:cubicBezTo>
                        <a:pt x="136938" y="137892"/>
                        <a:pt x="137711" y="137558"/>
                        <a:pt x="138403" y="137102"/>
                      </a:cubicBezTo>
                      <a:lnTo>
                        <a:pt x="374363" y="1059"/>
                      </a:lnTo>
                      <a:cubicBezTo>
                        <a:pt x="375909" y="-23"/>
                        <a:pt x="377870" y="-292"/>
                        <a:pt x="379652" y="326"/>
                      </a:cubicBezTo>
                      <a:lnTo>
                        <a:pt x="379652" y="326"/>
                      </a:lnTo>
                      <a:lnTo>
                        <a:pt x="379652" y="326"/>
                      </a:lnTo>
                      <a:cubicBezTo>
                        <a:pt x="381621" y="1645"/>
                        <a:pt x="382590" y="4029"/>
                        <a:pt x="382093" y="6348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2" name="Freeform: Shape 1171">
                  <a:extLst>
                    <a:ext uri="{FF2B5EF4-FFF2-40B4-BE49-F238E27FC236}">
                      <a16:creationId xmlns:a16="http://schemas.microsoft.com/office/drawing/2014/main" id="{FA4BD3F1-DCD0-70FE-5ECC-F4EAEBAE36E5}"/>
                    </a:ext>
                  </a:extLst>
                </p:cNvPr>
                <p:cNvSpPr/>
                <p:nvPr/>
              </p:nvSpPr>
              <p:spPr>
                <a:xfrm>
                  <a:off x="4314474" y="3052048"/>
                  <a:ext cx="14840" cy="354917"/>
                </a:xfrm>
                <a:custGeom>
                  <a:avLst/>
                  <a:gdLst>
                    <a:gd name="connsiteX0" fmla="*/ 14840 w 14840"/>
                    <a:gd name="connsiteY0" fmla="*/ 354917 h 354917"/>
                    <a:gd name="connsiteX1" fmla="*/ 14840 w 14840"/>
                    <a:gd name="connsiteY1" fmla="*/ 354917 h 354917"/>
                    <a:gd name="connsiteX2" fmla="*/ 2229 w 14840"/>
                    <a:gd name="connsiteY2" fmla="*/ 347594 h 354917"/>
                    <a:gd name="connsiteX3" fmla="*/ 32 w 14840"/>
                    <a:gd name="connsiteY3" fmla="*/ 342387 h 354917"/>
                    <a:gd name="connsiteX4" fmla="*/ 32 w 14840"/>
                    <a:gd name="connsiteY4" fmla="*/ 8137 h 354917"/>
                    <a:gd name="connsiteX5" fmla="*/ 2392 w 14840"/>
                    <a:gd name="connsiteY5" fmla="*/ 0 h 354917"/>
                    <a:gd name="connsiteX6" fmla="*/ 14596 w 14840"/>
                    <a:gd name="connsiteY6" fmla="*/ 7079 h 354917"/>
                    <a:gd name="connsiteX7" fmla="*/ 14596 w 14840"/>
                    <a:gd name="connsiteY7" fmla="*/ 7079 h 354917"/>
                    <a:gd name="connsiteX8" fmla="*/ 12237 w 14840"/>
                    <a:gd name="connsiteY8" fmla="*/ 15215 h 354917"/>
                    <a:gd name="connsiteX9" fmla="*/ 12237 w 14840"/>
                    <a:gd name="connsiteY9" fmla="*/ 350442 h 354917"/>
                    <a:gd name="connsiteX10" fmla="*/ 14840 w 14840"/>
                    <a:gd name="connsiteY10" fmla="*/ 354917 h 354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840" h="354917">
                      <a:moveTo>
                        <a:pt x="14840" y="354917"/>
                      </a:moveTo>
                      <a:lnTo>
                        <a:pt x="14840" y="354917"/>
                      </a:lnTo>
                      <a:lnTo>
                        <a:pt x="2229" y="347594"/>
                      </a:lnTo>
                      <a:cubicBezTo>
                        <a:pt x="652" y="346349"/>
                        <a:pt x="-177" y="344388"/>
                        <a:pt x="32" y="342387"/>
                      </a:cubicBezTo>
                      <a:lnTo>
                        <a:pt x="32" y="8137"/>
                      </a:lnTo>
                      <a:cubicBezTo>
                        <a:pt x="86" y="5264"/>
                        <a:pt x="900" y="2457"/>
                        <a:pt x="2392" y="0"/>
                      </a:cubicBezTo>
                      <a:lnTo>
                        <a:pt x="14596" y="7079"/>
                      </a:lnTo>
                      <a:lnTo>
                        <a:pt x="14596" y="7079"/>
                      </a:lnTo>
                      <a:cubicBezTo>
                        <a:pt x="13133" y="9544"/>
                        <a:pt x="12321" y="12343"/>
                        <a:pt x="12237" y="15215"/>
                      </a:cubicBezTo>
                      <a:lnTo>
                        <a:pt x="12237" y="350442"/>
                      </a:lnTo>
                      <a:cubicBezTo>
                        <a:pt x="12114" y="352322"/>
                        <a:pt x="13143" y="354095"/>
                        <a:pt x="14840" y="354917"/>
                      </a:cubicBezTo>
                      <a:close/>
                    </a:path>
                  </a:pathLst>
                </a:custGeom>
                <a:solidFill>
                  <a:srgbClr val="000000">
                    <a:alpha val="3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3" name="Freeform: Shape 1172">
                  <a:extLst>
                    <a:ext uri="{FF2B5EF4-FFF2-40B4-BE49-F238E27FC236}">
                      <a16:creationId xmlns:a16="http://schemas.microsoft.com/office/drawing/2014/main" id="{235C7D9B-3A2D-BE42-B128-3812F0970DC3}"/>
                    </a:ext>
                  </a:extLst>
                </p:cNvPr>
                <p:cNvSpPr/>
                <p:nvPr/>
              </p:nvSpPr>
              <p:spPr>
                <a:xfrm>
                  <a:off x="4353692" y="2913624"/>
                  <a:ext cx="394655" cy="516532"/>
                </a:xfrm>
                <a:custGeom>
                  <a:avLst/>
                  <a:gdLst>
                    <a:gd name="connsiteX0" fmla="*/ 393923 w 394655"/>
                    <a:gd name="connsiteY0" fmla="*/ 12552 h 516532"/>
                    <a:gd name="connsiteX1" fmla="*/ 391645 w 394655"/>
                    <a:gd name="connsiteY1" fmla="*/ 7426 h 516532"/>
                    <a:gd name="connsiteX2" fmla="*/ 391075 w 394655"/>
                    <a:gd name="connsiteY2" fmla="*/ 7426 h 516532"/>
                    <a:gd name="connsiteX3" fmla="*/ 379277 w 394655"/>
                    <a:gd name="connsiteY3" fmla="*/ 510 h 516532"/>
                    <a:gd name="connsiteX4" fmla="*/ 379277 w 394655"/>
                    <a:gd name="connsiteY4" fmla="*/ 510 h 516532"/>
                    <a:gd name="connsiteX5" fmla="*/ 373500 w 394655"/>
                    <a:gd name="connsiteY5" fmla="*/ 1079 h 516532"/>
                    <a:gd name="connsiteX6" fmla="*/ 138354 w 394655"/>
                    <a:gd name="connsiteY6" fmla="*/ 136553 h 516532"/>
                    <a:gd name="connsiteX7" fmla="*/ 131437 w 394655"/>
                    <a:gd name="connsiteY7" fmla="*/ 108889 h 516532"/>
                    <a:gd name="connsiteX8" fmla="*/ 128101 w 394655"/>
                    <a:gd name="connsiteY8" fmla="*/ 104414 h 516532"/>
                    <a:gd name="connsiteX9" fmla="*/ 128101 w 394655"/>
                    <a:gd name="connsiteY9" fmla="*/ 104414 h 516532"/>
                    <a:gd name="connsiteX10" fmla="*/ 115897 w 394655"/>
                    <a:gd name="connsiteY10" fmla="*/ 97253 h 516532"/>
                    <a:gd name="connsiteX11" fmla="*/ 115897 w 394655"/>
                    <a:gd name="connsiteY11" fmla="*/ 97253 h 516532"/>
                    <a:gd name="connsiteX12" fmla="*/ 108411 w 394655"/>
                    <a:gd name="connsiteY12" fmla="*/ 97253 h 516532"/>
                    <a:gd name="connsiteX13" fmla="*/ 8168 w 394655"/>
                    <a:gd name="connsiteY13" fmla="*/ 155348 h 516532"/>
                    <a:gd name="connsiteX14" fmla="*/ 32 w 394655"/>
                    <a:gd name="connsiteY14" fmla="*/ 169506 h 516532"/>
                    <a:gd name="connsiteX15" fmla="*/ 32 w 394655"/>
                    <a:gd name="connsiteY15" fmla="*/ 503593 h 516532"/>
                    <a:gd name="connsiteX16" fmla="*/ 2229 w 394655"/>
                    <a:gd name="connsiteY16" fmla="*/ 508801 h 516532"/>
                    <a:gd name="connsiteX17" fmla="*/ 2229 w 394655"/>
                    <a:gd name="connsiteY17" fmla="*/ 508801 h 516532"/>
                    <a:gd name="connsiteX18" fmla="*/ 14840 w 394655"/>
                    <a:gd name="connsiteY18" fmla="*/ 516124 h 516532"/>
                    <a:gd name="connsiteX19" fmla="*/ 14840 w 394655"/>
                    <a:gd name="connsiteY19" fmla="*/ 516124 h 516532"/>
                    <a:gd name="connsiteX20" fmla="*/ 20373 w 394655"/>
                    <a:gd name="connsiteY20" fmla="*/ 515391 h 516532"/>
                    <a:gd name="connsiteX21" fmla="*/ 386519 w 394655"/>
                    <a:gd name="connsiteY21" fmla="*/ 304248 h 516532"/>
                    <a:gd name="connsiteX22" fmla="*/ 394655 w 394655"/>
                    <a:gd name="connsiteY22" fmla="*/ 290090 h 516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4655" h="516532">
                      <a:moveTo>
                        <a:pt x="393923" y="12552"/>
                      </a:moveTo>
                      <a:cubicBezTo>
                        <a:pt x="394102" y="10566"/>
                        <a:pt x="393240" y="8630"/>
                        <a:pt x="391645" y="7426"/>
                      </a:cubicBezTo>
                      <a:lnTo>
                        <a:pt x="391075" y="7426"/>
                      </a:lnTo>
                      <a:lnTo>
                        <a:pt x="379277" y="510"/>
                      </a:lnTo>
                      <a:lnTo>
                        <a:pt x="379277" y="510"/>
                      </a:lnTo>
                      <a:cubicBezTo>
                        <a:pt x="377390" y="-337"/>
                        <a:pt x="375193" y="-117"/>
                        <a:pt x="373500" y="1079"/>
                      </a:cubicBezTo>
                      <a:lnTo>
                        <a:pt x="138354" y="136553"/>
                      </a:lnTo>
                      <a:lnTo>
                        <a:pt x="131437" y="108889"/>
                      </a:lnTo>
                      <a:cubicBezTo>
                        <a:pt x="130933" y="107033"/>
                        <a:pt x="129737" y="105431"/>
                        <a:pt x="128101" y="104414"/>
                      </a:cubicBezTo>
                      <a:lnTo>
                        <a:pt x="128101" y="104414"/>
                      </a:lnTo>
                      <a:lnTo>
                        <a:pt x="115897" y="97253"/>
                      </a:lnTo>
                      <a:lnTo>
                        <a:pt x="115897" y="97253"/>
                      </a:lnTo>
                      <a:cubicBezTo>
                        <a:pt x="113586" y="95878"/>
                        <a:pt x="110714" y="95878"/>
                        <a:pt x="108411" y="97253"/>
                      </a:cubicBezTo>
                      <a:lnTo>
                        <a:pt x="8168" y="155348"/>
                      </a:lnTo>
                      <a:cubicBezTo>
                        <a:pt x="3366" y="158514"/>
                        <a:pt x="348" y="163762"/>
                        <a:pt x="32" y="169506"/>
                      </a:cubicBezTo>
                      <a:lnTo>
                        <a:pt x="32" y="503593"/>
                      </a:lnTo>
                      <a:cubicBezTo>
                        <a:pt x="-177" y="505595"/>
                        <a:pt x="652" y="507556"/>
                        <a:pt x="2229" y="508801"/>
                      </a:cubicBezTo>
                      <a:lnTo>
                        <a:pt x="2229" y="508801"/>
                      </a:lnTo>
                      <a:lnTo>
                        <a:pt x="14840" y="516124"/>
                      </a:lnTo>
                      <a:lnTo>
                        <a:pt x="14840" y="516124"/>
                      </a:lnTo>
                      <a:cubicBezTo>
                        <a:pt x="16686" y="516864"/>
                        <a:pt x="18783" y="516588"/>
                        <a:pt x="20373" y="515391"/>
                      </a:cubicBezTo>
                      <a:lnTo>
                        <a:pt x="386519" y="304248"/>
                      </a:lnTo>
                      <a:cubicBezTo>
                        <a:pt x="391344" y="301107"/>
                        <a:pt x="394362" y="295843"/>
                        <a:pt x="394655" y="290090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4" name="Freeform: Shape 1173">
                  <a:extLst>
                    <a:ext uri="{FF2B5EF4-FFF2-40B4-BE49-F238E27FC236}">
                      <a16:creationId xmlns:a16="http://schemas.microsoft.com/office/drawing/2014/main" id="{04D9E708-34B2-39AE-D5EA-3283C7D53D20}"/>
                    </a:ext>
                  </a:extLst>
                </p:cNvPr>
                <p:cNvSpPr/>
                <p:nvPr/>
              </p:nvSpPr>
              <p:spPr>
                <a:xfrm>
                  <a:off x="4355840" y="3009871"/>
                  <a:ext cx="125465" cy="72039"/>
                </a:xfrm>
                <a:custGeom>
                  <a:avLst/>
                  <a:gdLst>
                    <a:gd name="connsiteX0" fmla="*/ 125466 w 125465"/>
                    <a:gd name="connsiteY0" fmla="*/ 7760 h 72039"/>
                    <a:gd name="connsiteX1" fmla="*/ 118143 w 125465"/>
                    <a:gd name="connsiteY1" fmla="*/ 8167 h 72039"/>
                    <a:gd name="connsiteX2" fmla="*/ 17900 w 125465"/>
                    <a:gd name="connsiteY2" fmla="*/ 65937 h 72039"/>
                    <a:gd name="connsiteX3" fmla="*/ 12205 w 125465"/>
                    <a:gd name="connsiteY3" fmla="*/ 72039 h 72039"/>
                    <a:gd name="connsiteX4" fmla="*/ 0 w 125465"/>
                    <a:gd name="connsiteY4" fmla="*/ 64960 h 72039"/>
                    <a:gd name="connsiteX5" fmla="*/ 5696 w 125465"/>
                    <a:gd name="connsiteY5" fmla="*/ 58858 h 72039"/>
                    <a:gd name="connsiteX6" fmla="*/ 105938 w 125465"/>
                    <a:gd name="connsiteY6" fmla="*/ 1007 h 72039"/>
                    <a:gd name="connsiteX7" fmla="*/ 113342 w 125465"/>
                    <a:gd name="connsiteY7" fmla="*/ 1007 h 72039"/>
                    <a:gd name="connsiteX8" fmla="*/ 113342 w 125465"/>
                    <a:gd name="connsiteY8" fmla="*/ 1007 h 72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465" h="72039">
                      <a:moveTo>
                        <a:pt x="125466" y="7760"/>
                      </a:moveTo>
                      <a:cubicBezTo>
                        <a:pt x="123122" y="6589"/>
                        <a:pt x="120340" y="6743"/>
                        <a:pt x="118143" y="8167"/>
                      </a:cubicBezTo>
                      <a:lnTo>
                        <a:pt x="17900" y="65937"/>
                      </a:lnTo>
                      <a:cubicBezTo>
                        <a:pt x="15547" y="67491"/>
                        <a:pt x="13596" y="69582"/>
                        <a:pt x="12205" y="72039"/>
                      </a:cubicBezTo>
                      <a:lnTo>
                        <a:pt x="0" y="64960"/>
                      </a:lnTo>
                      <a:cubicBezTo>
                        <a:pt x="1336" y="62462"/>
                        <a:pt x="3299" y="60363"/>
                        <a:pt x="5696" y="58858"/>
                      </a:cubicBezTo>
                      <a:lnTo>
                        <a:pt x="105938" y="1007"/>
                      </a:lnTo>
                      <a:cubicBezTo>
                        <a:pt x="108224" y="-336"/>
                        <a:pt x="111056" y="-336"/>
                        <a:pt x="113342" y="1007"/>
                      </a:cubicBezTo>
                      <a:lnTo>
                        <a:pt x="113342" y="1007"/>
                      </a:lnTo>
                      <a:close/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5" name="Freeform: Shape 1174">
                  <a:extLst>
                    <a:ext uri="{FF2B5EF4-FFF2-40B4-BE49-F238E27FC236}">
                      <a16:creationId xmlns:a16="http://schemas.microsoft.com/office/drawing/2014/main" id="{31ACDEE6-38F7-98C8-C149-AFD5C6DC629E}"/>
                    </a:ext>
                  </a:extLst>
                </p:cNvPr>
                <p:cNvSpPr/>
                <p:nvPr/>
              </p:nvSpPr>
              <p:spPr>
                <a:xfrm>
                  <a:off x="4492046" y="2913239"/>
                  <a:ext cx="252721" cy="145441"/>
                </a:xfrm>
                <a:custGeom>
                  <a:avLst/>
                  <a:gdLst>
                    <a:gd name="connsiteX0" fmla="*/ 252722 w 252721"/>
                    <a:gd name="connsiteY0" fmla="*/ 7486 h 145441"/>
                    <a:gd name="connsiteX1" fmla="*/ 247352 w 252721"/>
                    <a:gd name="connsiteY1" fmla="*/ 8218 h 145441"/>
                    <a:gd name="connsiteX2" fmla="*/ 11391 w 252721"/>
                    <a:gd name="connsiteY2" fmla="*/ 144261 h 145441"/>
                    <a:gd name="connsiteX3" fmla="*/ 1473 w 252721"/>
                    <a:gd name="connsiteY3" fmla="*/ 142219 h 145441"/>
                    <a:gd name="connsiteX4" fmla="*/ 488 w 252721"/>
                    <a:gd name="connsiteY4" fmla="*/ 139949 h 145441"/>
                    <a:gd name="connsiteX5" fmla="*/ 0 w 252721"/>
                    <a:gd name="connsiteY5" fmla="*/ 136938 h 145441"/>
                    <a:gd name="connsiteX6" fmla="*/ 235472 w 252721"/>
                    <a:gd name="connsiteY6" fmla="*/ 1139 h 145441"/>
                    <a:gd name="connsiteX7" fmla="*/ 239134 w 252721"/>
                    <a:gd name="connsiteY7" fmla="*/ 0 h 145441"/>
                    <a:gd name="connsiteX8" fmla="*/ 241249 w 252721"/>
                    <a:gd name="connsiteY8" fmla="*/ 570 h 145441"/>
                    <a:gd name="connsiteX9" fmla="*/ 241249 w 252721"/>
                    <a:gd name="connsiteY9" fmla="*/ 570 h 145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2721" h="145441">
                      <a:moveTo>
                        <a:pt x="252722" y="7486"/>
                      </a:moveTo>
                      <a:cubicBezTo>
                        <a:pt x="250915" y="6867"/>
                        <a:pt x="248922" y="7136"/>
                        <a:pt x="247352" y="8218"/>
                      </a:cubicBezTo>
                      <a:lnTo>
                        <a:pt x="11391" y="144261"/>
                      </a:lnTo>
                      <a:cubicBezTo>
                        <a:pt x="8088" y="146434"/>
                        <a:pt x="3645" y="145522"/>
                        <a:pt x="1473" y="142219"/>
                      </a:cubicBezTo>
                      <a:cubicBezTo>
                        <a:pt x="1017" y="141527"/>
                        <a:pt x="683" y="140754"/>
                        <a:pt x="488" y="139949"/>
                      </a:cubicBezTo>
                      <a:lnTo>
                        <a:pt x="0" y="136938"/>
                      </a:lnTo>
                      <a:lnTo>
                        <a:pt x="235472" y="1139"/>
                      </a:lnTo>
                      <a:cubicBezTo>
                        <a:pt x="236579" y="456"/>
                        <a:pt x="237840" y="65"/>
                        <a:pt x="239134" y="0"/>
                      </a:cubicBezTo>
                      <a:cubicBezTo>
                        <a:pt x="239874" y="16"/>
                        <a:pt x="240598" y="212"/>
                        <a:pt x="241249" y="570"/>
                      </a:cubicBezTo>
                      <a:lnTo>
                        <a:pt x="241249" y="570"/>
                      </a:lnTo>
                      <a:close/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6" name="Freeform: Shape 1175">
                  <a:extLst>
                    <a:ext uri="{FF2B5EF4-FFF2-40B4-BE49-F238E27FC236}">
                      <a16:creationId xmlns:a16="http://schemas.microsoft.com/office/drawing/2014/main" id="{CC9BA6B3-CD82-88B1-4517-2ECEBEF02E48}"/>
                    </a:ext>
                  </a:extLst>
                </p:cNvPr>
                <p:cNvSpPr/>
                <p:nvPr/>
              </p:nvSpPr>
              <p:spPr>
                <a:xfrm>
                  <a:off x="4365522" y="2920405"/>
                  <a:ext cx="382143" cy="509686"/>
                </a:xfrm>
                <a:custGeom>
                  <a:avLst/>
                  <a:gdLst>
                    <a:gd name="connsiteX0" fmla="*/ 382093 w 382143"/>
                    <a:gd name="connsiteY0" fmla="*/ 5771 h 509686"/>
                    <a:gd name="connsiteX1" fmla="*/ 382093 w 382143"/>
                    <a:gd name="connsiteY1" fmla="*/ 283309 h 509686"/>
                    <a:gd name="connsiteX2" fmla="*/ 373957 w 382143"/>
                    <a:gd name="connsiteY2" fmla="*/ 297466 h 509686"/>
                    <a:gd name="connsiteX3" fmla="*/ 7242 w 382143"/>
                    <a:gd name="connsiteY3" fmla="*/ 509017 h 509686"/>
                    <a:gd name="connsiteX4" fmla="*/ 667 w 382143"/>
                    <a:gd name="connsiteY4" fmla="*/ 507325 h 509686"/>
                    <a:gd name="connsiteX5" fmla="*/ 0 w 382143"/>
                    <a:gd name="connsiteY5" fmla="*/ 504868 h 509686"/>
                    <a:gd name="connsiteX6" fmla="*/ 0 w 382143"/>
                    <a:gd name="connsiteY6" fmla="*/ 169641 h 509686"/>
                    <a:gd name="connsiteX7" fmla="*/ 2360 w 382143"/>
                    <a:gd name="connsiteY7" fmla="*/ 161504 h 509686"/>
                    <a:gd name="connsiteX8" fmla="*/ 8137 w 382143"/>
                    <a:gd name="connsiteY8" fmla="*/ 155402 h 509686"/>
                    <a:gd name="connsiteX9" fmla="*/ 108379 w 382143"/>
                    <a:gd name="connsiteY9" fmla="*/ 97551 h 509686"/>
                    <a:gd name="connsiteX10" fmla="*/ 115702 w 382143"/>
                    <a:gd name="connsiteY10" fmla="*/ 97551 h 509686"/>
                    <a:gd name="connsiteX11" fmla="*/ 115702 w 382143"/>
                    <a:gd name="connsiteY11" fmla="*/ 97551 h 509686"/>
                    <a:gd name="connsiteX12" fmla="*/ 119119 w 382143"/>
                    <a:gd name="connsiteY12" fmla="*/ 102108 h 509686"/>
                    <a:gd name="connsiteX13" fmla="*/ 126524 w 382143"/>
                    <a:gd name="connsiteY13" fmla="*/ 129772 h 509686"/>
                    <a:gd name="connsiteX14" fmla="*/ 127581 w 382143"/>
                    <a:gd name="connsiteY14" fmla="*/ 132782 h 509686"/>
                    <a:gd name="connsiteX15" fmla="*/ 136214 w 382143"/>
                    <a:gd name="connsiteY15" fmla="*/ 138079 h 509686"/>
                    <a:gd name="connsiteX16" fmla="*/ 138484 w 382143"/>
                    <a:gd name="connsiteY16" fmla="*/ 137095 h 509686"/>
                    <a:gd name="connsiteX17" fmla="*/ 374445 w 382143"/>
                    <a:gd name="connsiteY17" fmla="*/ 1133 h 509686"/>
                    <a:gd name="connsiteX18" fmla="*/ 379815 w 382143"/>
                    <a:gd name="connsiteY18" fmla="*/ 319 h 509686"/>
                    <a:gd name="connsiteX19" fmla="*/ 379815 w 382143"/>
                    <a:gd name="connsiteY19" fmla="*/ 319 h 509686"/>
                    <a:gd name="connsiteX20" fmla="*/ 379815 w 382143"/>
                    <a:gd name="connsiteY20" fmla="*/ 319 h 509686"/>
                    <a:gd name="connsiteX21" fmla="*/ 382093 w 382143"/>
                    <a:gd name="connsiteY21" fmla="*/ 5771 h 509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82143" h="509686">
                      <a:moveTo>
                        <a:pt x="382093" y="5771"/>
                      </a:moveTo>
                      <a:lnTo>
                        <a:pt x="382093" y="283309"/>
                      </a:lnTo>
                      <a:cubicBezTo>
                        <a:pt x="381817" y="289061"/>
                        <a:pt x="378790" y="294334"/>
                        <a:pt x="373957" y="297466"/>
                      </a:cubicBezTo>
                      <a:lnTo>
                        <a:pt x="7242" y="509017"/>
                      </a:lnTo>
                      <a:cubicBezTo>
                        <a:pt x="4959" y="510368"/>
                        <a:pt x="2015" y="509611"/>
                        <a:pt x="667" y="507325"/>
                      </a:cubicBezTo>
                      <a:cubicBezTo>
                        <a:pt x="228" y="506584"/>
                        <a:pt x="-3" y="505730"/>
                        <a:pt x="0" y="504868"/>
                      </a:cubicBezTo>
                      <a:lnTo>
                        <a:pt x="0" y="169641"/>
                      </a:lnTo>
                      <a:cubicBezTo>
                        <a:pt x="55" y="166769"/>
                        <a:pt x="868" y="163962"/>
                        <a:pt x="2360" y="161504"/>
                      </a:cubicBezTo>
                      <a:cubicBezTo>
                        <a:pt x="3758" y="159031"/>
                        <a:pt x="5741" y="156932"/>
                        <a:pt x="8137" y="155402"/>
                      </a:cubicBezTo>
                      <a:lnTo>
                        <a:pt x="108379" y="97551"/>
                      </a:lnTo>
                      <a:cubicBezTo>
                        <a:pt x="110641" y="96225"/>
                        <a:pt x="113440" y="96225"/>
                        <a:pt x="115702" y="97551"/>
                      </a:cubicBezTo>
                      <a:lnTo>
                        <a:pt x="115702" y="97551"/>
                      </a:lnTo>
                      <a:cubicBezTo>
                        <a:pt x="117354" y="98609"/>
                        <a:pt x="118566" y="100228"/>
                        <a:pt x="119119" y="102108"/>
                      </a:cubicBezTo>
                      <a:lnTo>
                        <a:pt x="126524" y="129772"/>
                      </a:lnTo>
                      <a:lnTo>
                        <a:pt x="127581" y="132782"/>
                      </a:lnTo>
                      <a:cubicBezTo>
                        <a:pt x="128501" y="136631"/>
                        <a:pt x="132366" y="138999"/>
                        <a:pt x="136214" y="138079"/>
                      </a:cubicBezTo>
                      <a:cubicBezTo>
                        <a:pt x="137020" y="137884"/>
                        <a:pt x="137793" y="137550"/>
                        <a:pt x="138484" y="137095"/>
                      </a:cubicBezTo>
                      <a:lnTo>
                        <a:pt x="374445" y="1133"/>
                      </a:lnTo>
                      <a:cubicBezTo>
                        <a:pt x="375991" y="2"/>
                        <a:pt x="378001" y="-307"/>
                        <a:pt x="379815" y="319"/>
                      </a:cubicBezTo>
                      <a:lnTo>
                        <a:pt x="379815" y="319"/>
                      </a:lnTo>
                      <a:lnTo>
                        <a:pt x="379815" y="319"/>
                      </a:lnTo>
                      <a:cubicBezTo>
                        <a:pt x="381499" y="1588"/>
                        <a:pt x="382370" y="3679"/>
                        <a:pt x="382093" y="5771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7" name="Freeform: Shape 1176">
                  <a:extLst>
                    <a:ext uri="{FF2B5EF4-FFF2-40B4-BE49-F238E27FC236}">
                      <a16:creationId xmlns:a16="http://schemas.microsoft.com/office/drawing/2014/main" id="{8D431B25-44B8-D193-9C5C-B5EBF52C9375}"/>
                    </a:ext>
                  </a:extLst>
                </p:cNvPr>
                <p:cNvSpPr/>
                <p:nvPr/>
              </p:nvSpPr>
              <p:spPr>
                <a:xfrm>
                  <a:off x="4353785" y="3074587"/>
                  <a:ext cx="14829" cy="355242"/>
                </a:xfrm>
                <a:custGeom>
                  <a:avLst/>
                  <a:gdLst>
                    <a:gd name="connsiteX0" fmla="*/ 14829 w 14829"/>
                    <a:gd name="connsiteY0" fmla="*/ 355243 h 355242"/>
                    <a:gd name="connsiteX1" fmla="*/ 14829 w 14829"/>
                    <a:gd name="connsiteY1" fmla="*/ 355243 h 355242"/>
                    <a:gd name="connsiteX2" fmla="*/ 2218 w 14829"/>
                    <a:gd name="connsiteY2" fmla="*/ 347920 h 355242"/>
                    <a:gd name="connsiteX3" fmla="*/ 21 w 14829"/>
                    <a:gd name="connsiteY3" fmla="*/ 342712 h 355242"/>
                    <a:gd name="connsiteX4" fmla="*/ 21 w 14829"/>
                    <a:gd name="connsiteY4" fmla="*/ 8137 h 355242"/>
                    <a:gd name="connsiteX5" fmla="*/ 2462 w 14829"/>
                    <a:gd name="connsiteY5" fmla="*/ 0 h 355242"/>
                    <a:gd name="connsiteX6" fmla="*/ 14667 w 14829"/>
                    <a:gd name="connsiteY6" fmla="*/ 7079 h 355242"/>
                    <a:gd name="connsiteX7" fmla="*/ 14667 w 14829"/>
                    <a:gd name="connsiteY7" fmla="*/ 7079 h 355242"/>
                    <a:gd name="connsiteX8" fmla="*/ 12226 w 14829"/>
                    <a:gd name="connsiteY8" fmla="*/ 15215 h 355242"/>
                    <a:gd name="connsiteX9" fmla="*/ 12226 w 14829"/>
                    <a:gd name="connsiteY9" fmla="*/ 350442 h 355242"/>
                    <a:gd name="connsiteX10" fmla="*/ 14829 w 14829"/>
                    <a:gd name="connsiteY10" fmla="*/ 355243 h 355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829" h="355242">
                      <a:moveTo>
                        <a:pt x="14829" y="355243"/>
                      </a:moveTo>
                      <a:lnTo>
                        <a:pt x="14829" y="355243"/>
                      </a:lnTo>
                      <a:lnTo>
                        <a:pt x="2218" y="347920"/>
                      </a:lnTo>
                      <a:cubicBezTo>
                        <a:pt x="677" y="346650"/>
                        <a:pt x="-144" y="344706"/>
                        <a:pt x="21" y="342712"/>
                      </a:cubicBezTo>
                      <a:lnTo>
                        <a:pt x="21" y="8137"/>
                      </a:lnTo>
                      <a:cubicBezTo>
                        <a:pt x="100" y="5256"/>
                        <a:pt x="942" y="2449"/>
                        <a:pt x="2462" y="0"/>
                      </a:cubicBezTo>
                      <a:lnTo>
                        <a:pt x="14667" y="7079"/>
                      </a:lnTo>
                      <a:lnTo>
                        <a:pt x="14667" y="7079"/>
                      </a:lnTo>
                      <a:cubicBezTo>
                        <a:pt x="13147" y="9528"/>
                        <a:pt x="12304" y="12335"/>
                        <a:pt x="12226" y="15215"/>
                      </a:cubicBezTo>
                      <a:lnTo>
                        <a:pt x="12226" y="350442"/>
                      </a:lnTo>
                      <a:cubicBezTo>
                        <a:pt x="11986" y="352435"/>
                        <a:pt x="13029" y="354356"/>
                        <a:pt x="14829" y="355243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8" name="Freeform: Shape 1177">
                  <a:extLst>
                    <a:ext uri="{FF2B5EF4-FFF2-40B4-BE49-F238E27FC236}">
                      <a16:creationId xmlns:a16="http://schemas.microsoft.com/office/drawing/2014/main" id="{32BC081D-B9FD-46C0-D7E6-A4C86DAC4E17}"/>
                    </a:ext>
                  </a:extLst>
                </p:cNvPr>
                <p:cNvSpPr/>
                <p:nvPr/>
              </p:nvSpPr>
              <p:spPr>
                <a:xfrm>
                  <a:off x="4392507" y="2936488"/>
                  <a:ext cx="394651" cy="516377"/>
                </a:xfrm>
                <a:custGeom>
                  <a:avLst/>
                  <a:gdLst>
                    <a:gd name="connsiteX0" fmla="*/ 394326 w 394651"/>
                    <a:gd name="connsiteY0" fmla="*/ 12552 h 516377"/>
                    <a:gd name="connsiteX1" fmla="*/ 392129 w 394651"/>
                    <a:gd name="connsiteY1" fmla="*/ 7426 h 516377"/>
                    <a:gd name="connsiteX2" fmla="*/ 391560 w 394651"/>
                    <a:gd name="connsiteY2" fmla="*/ 7426 h 516377"/>
                    <a:gd name="connsiteX3" fmla="*/ 379762 w 394651"/>
                    <a:gd name="connsiteY3" fmla="*/ 510 h 516377"/>
                    <a:gd name="connsiteX4" fmla="*/ 379762 w 394651"/>
                    <a:gd name="connsiteY4" fmla="*/ 510 h 516377"/>
                    <a:gd name="connsiteX5" fmla="*/ 374066 w 394651"/>
                    <a:gd name="connsiteY5" fmla="*/ 1079 h 516377"/>
                    <a:gd name="connsiteX6" fmla="*/ 138513 w 394651"/>
                    <a:gd name="connsiteY6" fmla="*/ 136960 h 516377"/>
                    <a:gd name="connsiteX7" fmla="*/ 131678 w 394651"/>
                    <a:gd name="connsiteY7" fmla="*/ 109296 h 516377"/>
                    <a:gd name="connsiteX8" fmla="*/ 128260 w 394651"/>
                    <a:gd name="connsiteY8" fmla="*/ 104739 h 516377"/>
                    <a:gd name="connsiteX9" fmla="*/ 128260 w 394651"/>
                    <a:gd name="connsiteY9" fmla="*/ 104739 h 516377"/>
                    <a:gd name="connsiteX10" fmla="*/ 115812 w 394651"/>
                    <a:gd name="connsiteY10" fmla="*/ 97416 h 516377"/>
                    <a:gd name="connsiteX11" fmla="*/ 115812 w 394651"/>
                    <a:gd name="connsiteY11" fmla="*/ 97416 h 516377"/>
                    <a:gd name="connsiteX12" fmla="*/ 108326 w 394651"/>
                    <a:gd name="connsiteY12" fmla="*/ 97416 h 516377"/>
                    <a:gd name="connsiteX13" fmla="*/ 8165 w 394651"/>
                    <a:gd name="connsiteY13" fmla="*/ 155186 h 516377"/>
                    <a:gd name="connsiteX14" fmla="*/ 28 w 394651"/>
                    <a:gd name="connsiteY14" fmla="*/ 169343 h 516377"/>
                    <a:gd name="connsiteX15" fmla="*/ 28 w 394651"/>
                    <a:gd name="connsiteY15" fmla="*/ 503512 h 516377"/>
                    <a:gd name="connsiteX16" fmla="*/ 2225 w 394651"/>
                    <a:gd name="connsiteY16" fmla="*/ 508638 h 516377"/>
                    <a:gd name="connsiteX17" fmla="*/ 2225 w 394651"/>
                    <a:gd name="connsiteY17" fmla="*/ 508638 h 516377"/>
                    <a:gd name="connsiteX18" fmla="*/ 14837 w 394651"/>
                    <a:gd name="connsiteY18" fmla="*/ 515961 h 516377"/>
                    <a:gd name="connsiteX19" fmla="*/ 14837 w 394651"/>
                    <a:gd name="connsiteY19" fmla="*/ 515961 h 516377"/>
                    <a:gd name="connsiteX20" fmla="*/ 20370 w 394651"/>
                    <a:gd name="connsiteY20" fmla="*/ 515310 h 516377"/>
                    <a:gd name="connsiteX21" fmla="*/ 386515 w 394651"/>
                    <a:gd name="connsiteY21" fmla="*/ 303759 h 516377"/>
                    <a:gd name="connsiteX22" fmla="*/ 394652 w 394651"/>
                    <a:gd name="connsiteY22" fmla="*/ 289683 h 516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4651" h="516377">
                      <a:moveTo>
                        <a:pt x="394326" y="12552"/>
                      </a:moveTo>
                      <a:cubicBezTo>
                        <a:pt x="394521" y="10583"/>
                        <a:pt x="393691" y="8646"/>
                        <a:pt x="392129" y="7426"/>
                      </a:cubicBezTo>
                      <a:lnTo>
                        <a:pt x="391560" y="7426"/>
                      </a:lnTo>
                      <a:lnTo>
                        <a:pt x="379762" y="510"/>
                      </a:lnTo>
                      <a:lnTo>
                        <a:pt x="379762" y="510"/>
                      </a:lnTo>
                      <a:cubicBezTo>
                        <a:pt x="377898" y="-337"/>
                        <a:pt x="375726" y="-117"/>
                        <a:pt x="374066" y="1079"/>
                      </a:cubicBezTo>
                      <a:lnTo>
                        <a:pt x="138513" y="136960"/>
                      </a:lnTo>
                      <a:lnTo>
                        <a:pt x="131678" y="109296"/>
                      </a:lnTo>
                      <a:cubicBezTo>
                        <a:pt x="131125" y="107416"/>
                        <a:pt x="129912" y="105797"/>
                        <a:pt x="128260" y="104739"/>
                      </a:cubicBezTo>
                      <a:lnTo>
                        <a:pt x="128260" y="104739"/>
                      </a:lnTo>
                      <a:lnTo>
                        <a:pt x="115812" y="97416"/>
                      </a:lnTo>
                      <a:lnTo>
                        <a:pt x="115812" y="97416"/>
                      </a:lnTo>
                      <a:cubicBezTo>
                        <a:pt x="113501" y="96041"/>
                        <a:pt x="110629" y="96041"/>
                        <a:pt x="108326" y="97416"/>
                      </a:cubicBezTo>
                      <a:lnTo>
                        <a:pt x="8165" y="155186"/>
                      </a:lnTo>
                      <a:cubicBezTo>
                        <a:pt x="3363" y="158351"/>
                        <a:pt x="344" y="163599"/>
                        <a:pt x="28" y="169343"/>
                      </a:cubicBezTo>
                      <a:lnTo>
                        <a:pt x="28" y="503512"/>
                      </a:lnTo>
                      <a:cubicBezTo>
                        <a:pt x="-167" y="505481"/>
                        <a:pt x="662" y="507418"/>
                        <a:pt x="2225" y="508638"/>
                      </a:cubicBezTo>
                      <a:lnTo>
                        <a:pt x="2225" y="508638"/>
                      </a:lnTo>
                      <a:lnTo>
                        <a:pt x="14837" y="515961"/>
                      </a:lnTo>
                      <a:lnTo>
                        <a:pt x="14837" y="515961"/>
                      </a:lnTo>
                      <a:cubicBezTo>
                        <a:pt x="16673" y="516693"/>
                        <a:pt x="18753" y="516449"/>
                        <a:pt x="20370" y="515310"/>
                      </a:cubicBezTo>
                      <a:lnTo>
                        <a:pt x="386515" y="303759"/>
                      </a:lnTo>
                      <a:cubicBezTo>
                        <a:pt x="391299" y="300611"/>
                        <a:pt x="394310" y="295395"/>
                        <a:pt x="394652" y="289683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9" name="Freeform: Shape 1178">
                  <a:extLst>
                    <a:ext uri="{FF2B5EF4-FFF2-40B4-BE49-F238E27FC236}">
                      <a16:creationId xmlns:a16="http://schemas.microsoft.com/office/drawing/2014/main" id="{B67F2A5F-8F48-634E-1C02-C07DB814997E}"/>
                    </a:ext>
                  </a:extLst>
                </p:cNvPr>
                <p:cNvSpPr/>
                <p:nvPr/>
              </p:nvSpPr>
              <p:spPr>
                <a:xfrm>
                  <a:off x="4395058" y="3032873"/>
                  <a:ext cx="125465" cy="72226"/>
                </a:xfrm>
                <a:custGeom>
                  <a:avLst/>
                  <a:gdLst>
                    <a:gd name="connsiteX0" fmla="*/ 125466 w 125465"/>
                    <a:gd name="connsiteY0" fmla="*/ 7947 h 72226"/>
                    <a:gd name="connsiteX1" fmla="*/ 118143 w 125465"/>
                    <a:gd name="connsiteY1" fmla="*/ 7947 h 72226"/>
                    <a:gd name="connsiteX2" fmla="*/ 17982 w 125465"/>
                    <a:gd name="connsiteY2" fmla="*/ 66124 h 72226"/>
                    <a:gd name="connsiteX3" fmla="*/ 12205 w 125465"/>
                    <a:gd name="connsiteY3" fmla="*/ 72226 h 72226"/>
                    <a:gd name="connsiteX4" fmla="*/ 0 w 125465"/>
                    <a:gd name="connsiteY4" fmla="*/ 65066 h 72226"/>
                    <a:gd name="connsiteX5" fmla="*/ 5777 w 125465"/>
                    <a:gd name="connsiteY5" fmla="*/ 58964 h 72226"/>
                    <a:gd name="connsiteX6" fmla="*/ 105938 w 125465"/>
                    <a:gd name="connsiteY6" fmla="*/ 1031 h 72226"/>
                    <a:gd name="connsiteX7" fmla="*/ 113424 w 125465"/>
                    <a:gd name="connsiteY7" fmla="*/ 1031 h 72226"/>
                    <a:gd name="connsiteX8" fmla="*/ 113424 w 125465"/>
                    <a:gd name="connsiteY8" fmla="*/ 1031 h 72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465" h="72226">
                      <a:moveTo>
                        <a:pt x="125466" y="7947"/>
                      </a:moveTo>
                      <a:cubicBezTo>
                        <a:pt x="123204" y="6621"/>
                        <a:pt x="120405" y="6621"/>
                        <a:pt x="118143" y="7947"/>
                      </a:cubicBezTo>
                      <a:lnTo>
                        <a:pt x="17982" y="66124"/>
                      </a:lnTo>
                      <a:cubicBezTo>
                        <a:pt x="15587" y="67654"/>
                        <a:pt x="13604" y="69753"/>
                        <a:pt x="12205" y="72226"/>
                      </a:cubicBezTo>
                      <a:lnTo>
                        <a:pt x="0" y="65066"/>
                      </a:lnTo>
                      <a:cubicBezTo>
                        <a:pt x="1373" y="62576"/>
                        <a:pt x="3362" y="60469"/>
                        <a:pt x="5777" y="58964"/>
                      </a:cubicBezTo>
                      <a:lnTo>
                        <a:pt x="105938" y="1031"/>
                      </a:lnTo>
                      <a:cubicBezTo>
                        <a:pt x="108241" y="-344"/>
                        <a:pt x="111121" y="-344"/>
                        <a:pt x="113424" y="1031"/>
                      </a:cubicBezTo>
                      <a:lnTo>
                        <a:pt x="113424" y="1031"/>
                      </a:ln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0" name="Freeform: Shape 1179">
                  <a:extLst>
                    <a:ext uri="{FF2B5EF4-FFF2-40B4-BE49-F238E27FC236}">
                      <a16:creationId xmlns:a16="http://schemas.microsoft.com/office/drawing/2014/main" id="{B9FCE019-4F9A-05B6-3E40-94AABACBEA38}"/>
                    </a:ext>
                  </a:extLst>
                </p:cNvPr>
                <p:cNvSpPr/>
                <p:nvPr/>
              </p:nvSpPr>
              <p:spPr>
                <a:xfrm>
                  <a:off x="4530776" y="2936182"/>
                  <a:ext cx="253291" cy="145368"/>
                </a:xfrm>
                <a:custGeom>
                  <a:avLst/>
                  <a:gdLst>
                    <a:gd name="connsiteX0" fmla="*/ 253291 w 253291"/>
                    <a:gd name="connsiteY0" fmla="*/ 7406 h 145368"/>
                    <a:gd name="connsiteX1" fmla="*/ 247921 w 253291"/>
                    <a:gd name="connsiteY1" fmla="*/ 8220 h 145368"/>
                    <a:gd name="connsiteX2" fmla="*/ 11961 w 253291"/>
                    <a:gd name="connsiteY2" fmla="*/ 144182 h 145368"/>
                    <a:gd name="connsiteX3" fmla="*/ 2148 w 253291"/>
                    <a:gd name="connsiteY3" fmla="*/ 142213 h 145368"/>
                    <a:gd name="connsiteX4" fmla="*/ 1139 w 253291"/>
                    <a:gd name="connsiteY4" fmla="*/ 139870 h 145368"/>
                    <a:gd name="connsiteX5" fmla="*/ 0 w 253291"/>
                    <a:gd name="connsiteY5" fmla="*/ 136941 h 145368"/>
                    <a:gd name="connsiteX6" fmla="*/ 235554 w 253291"/>
                    <a:gd name="connsiteY6" fmla="*/ 1060 h 145368"/>
                    <a:gd name="connsiteX7" fmla="*/ 239134 w 253291"/>
                    <a:gd name="connsiteY7" fmla="*/ 2 h 145368"/>
                    <a:gd name="connsiteX8" fmla="*/ 241249 w 253291"/>
                    <a:gd name="connsiteY8" fmla="*/ 490 h 145368"/>
                    <a:gd name="connsiteX9" fmla="*/ 241249 w 253291"/>
                    <a:gd name="connsiteY9" fmla="*/ 490 h 145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3291" h="145368">
                      <a:moveTo>
                        <a:pt x="253291" y="7406"/>
                      </a:moveTo>
                      <a:cubicBezTo>
                        <a:pt x="251477" y="6780"/>
                        <a:pt x="249467" y="7089"/>
                        <a:pt x="247921" y="8220"/>
                      </a:cubicBezTo>
                      <a:lnTo>
                        <a:pt x="11961" y="144182"/>
                      </a:lnTo>
                      <a:cubicBezTo>
                        <a:pt x="8706" y="146347"/>
                        <a:pt x="4312" y="145468"/>
                        <a:pt x="2148" y="142213"/>
                      </a:cubicBezTo>
                      <a:cubicBezTo>
                        <a:pt x="1668" y="141497"/>
                        <a:pt x="1334" y="140708"/>
                        <a:pt x="1139" y="139870"/>
                      </a:cubicBezTo>
                      <a:lnTo>
                        <a:pt x="0" y="136941"/>
                      </a:lnTo>
                      <a:lnTo>
                        <a:pt x="235554" y="1060"/>
                      </a:lnTo>
                      <a:cubicBezTo>
                        <a:pt x="236636" y="409"/>
                        <a:pt x="237872" y="43"/>
                        <a:pt x="239134" y="2"/>
                      </a:cubicBezTo>
                      <a:cubicBezTo>
                        <a:pt x="239866" y="-22"/>
                        <a:pt x="240598" y="149"/>
                        <a:pt x="241249" y="490"/>
                      </a:cubicBezTo>
                      <a:lnTo>
                        <a:pt x="241249" y="490"/>
                      </a:ln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1" name="Freeform: Shape 1180">
                  <a:extLst>
                    <a:ext uri="{FF2B5EF4-FFF2-40B4-BE49-F238E27FC236}">
                      <a16:creationId xmlns:a16="http://schemas.microsoft.com/office/drawing/2014/main" id="{41A6D9EC-1C5E-6F37-DC78-30BF89459A9E}"/>
                    </a:ext>
                  </a:extLst>
                </p:cNvPr>
                <p:cNvSpPr/>
                <p:nvPr/>
              </p:nvSpPr>
              <p:spPr>
                <a:xfrm>
                  <a:off x="4404739" y="2943213"/>
                  <a:ext cx="382103" cy="509755"/>
                </a:xfrm>
                <a:custGeom>
                  <a:avLst/>
                  <a:gdLst>
                    <a:gd name="connsiteX0" fmla="*/ 382094 w 382103"/>
                    <a:gd name="connsiteY0" fmla="*/ 5826 h 509755"/>
                    <a:gd name="connsiteX1" fmla="*/ 382094 w 382103"/>
                    <a:gd name="connsiteY1" fmla="*/ 283446 h 509755"/>
                    <a:gd name="connsiteX2" fmla="*/ 373958 w 382103"/>
                    <a:gd name="connsiteY2" fmla="*/ 297522 h 509755"/>
                    <a:gd name="connsiteX3" fmla="*/ 7162 w 382103"/>
                    <a:gd name="connsiteY3" fmla="*/ 509073 h 509755"/>
                    <a:gd name="connsiteX4" fmla="*/ 682 w 382103"/>
                    <a:gd name="connsiteY4" fmla="*/ 507478 h 509755"/>
                    <a:gd name="connsiteX5" fmla="*/ 1 w 382103"/>
                    <a:gd name="connsiteY5" fmla="*/ 504923 h 509755"/>
                    <a:gd name="connsiteX6" fmla="*/ 1 w 382103"/>
                    <a:gd name="connsiteY6" fmla="*/ 169697 h 509755"/>
                    <a:gd name="connsiteX7" fmla="*/ 2361 w 382103"/>
                    <a:gd name="connsiteY7" fmla="*/ 161560 h 509755"/>
                    <a:gd name="connsiteX8" fmla="*/ 8138 w 382103"/>
                    <a:gd name="connsiteY8" fmla="*/ 155458 h 509755"/>
                    <a:gd name="connsiteX9" fmla="*/ 108299 w 382103"/>
                    <a:gd name="connsiteY9" fmla="*/ 97607 h 509755"/>
                    <a:gd name="connsiteX10" fmla="*/ 115622 w 382103"/>
                    <a:gd name="connsiteY10" fmla="*/ 97607 h 509755"/>
                    <a:gd name="connsiteX11" fmla="*/ 115622 w 382103"/>
                    <a:gd name="connsiteY11" fmla="*/ 97607 h 509755"/>
                    <a:gd name="connsiteX12" fmla="*/ 119039 w 382103"/>
                    <a:gd name="connsiteY12" fmla="*/ 102163 h 509755"/>
                    <a:gd name="connsiteX13" fmla="*/ 125874 w 382103"/>
                    <a:gd name="connsiteY13" fmla="*/ 129828 h 509755"/>
                    <a:gd name="connsiteX14" fmla="*/ 127013 w 382103"/>
                    <a:gd name="connsiteY14" fmla="*/ 132757 h 509755"/>
                    <a:gd name="connsiteX15" fmla="*/ 135443 w 382103"/>
                    <a:gd name="connsiteY15" fmla="*/ 138160 h 509755"/>
                    <a:gd name="connsiteX16" fmla="*/ 137835 w 382103"/>
                    <a:gd name="connsiteY16" fmla="*/ 137151 h 509755"/>
                    <a:gd name="connsiteX17" fmla="*/ 373795 w 382103"/>
                    <a:gd name="connsiteY17" fmla="*/ 1107 h 509755"/>
                    <a:gd name="connsiteX18" fmla="*/ 379084 w 382103"/>
                    <a:gd name="connsiteY18" fmla="*/ 294 h 509755"/>
                    <a:gd name="connsiteX19" fmla="*/ 379084 w 382103"/>
                    <a:gd name="connsiteY19" fmla="*/ 294 h 509755"/>
                    <a:gd name="connsiteX20" fmla="*/ 379084 w 382103"/>
                    <a:gd name="connsiteY20" fmla="*/ 294 h 509755"/>
                    <a:gd name="connsiteX21" fmla="*/ 382094 w 382103"/>
                    <a:gd name="connsiteY21" fmla="*/ 5826 h 509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82103" h="509755">
                      <a:moveTo>
                        <a:pt x="382094" y="5826"/>
                      </a:moveTo>
                      <a:lnTo>
                        <a:pt x="382094" y="283446"/>
                      </a:lnTo>
                      <a:cubicBezTo>
                        <a:pt x="381777" y="289166"/>
                        <a:pt x="378759" y="294398"/>
                        <a:pt x="373958" y="297522"/>
                      </a:cubicBezTo>
                      <a:lnTo>
                        <a:pt x="7162" y="509073"/>
                      </a:lnTo>
                      <a:cubicBezTo>
                        <a:pt x="4931" y="510424"/>
                        <a:pt x="2030" y="509708"/>
                        <a:pt x="682" y="507478"/>
                      </a:cubicBezTo>
                      <a:cubicBezTo>
                        <a:pt x="216" y="506705"/>
                        <a:pt x="-20" y="505818"/>
                        <a:pt x="1" y="504923"/>
                      </a:cubicBezTo>
                      <a:lnTo>
                        <a:pt x="1" y="169697"/>
                      </a:lnTo>
                      <a:cubicBezTo>
                        <a:pt x="56" y="166825"/>
                        <a:pt x="870" y="164018"/>
                        <a:pt x="2361" y="161560"/>
                      </a:cubicBezTo>
                      <a:cubicBezTo>
                        <a:pt x="3760" y="159087"/>
                        <a:pt x="5742" y="156988"/>
                        <a:pt x="8138" y="155458"/>
                      </a:cubicBezTo>
                      <a:lnTo>
                        <a:pt x="108299" y="97607"/>
                      </a:lnTo>
                      <a:cubicBezTo>
                        <a:pt x="110569" y="96313"/>
                        <a:pt x="113352" y="96313"/>
                        <a:pt x="115622" y="97607"/>
                      </a:cubicBezTo>
                      <a:lnTo>
                        <a:pt x="115622" y="97607"/>
                      </a:lnTo>
                      <a:cubicBezTo>
                        <a:pt x="117274" y="98665"/>
                        <a:pt x="118486" y="100284"/>
                        <a:pt x="119039" y="102163"/>
                      </a:cubicBezTo>
                      <a:lnTo>
                        <a:pt x="125874" y="129828"/>
                      </a:lnTo>
                      <a:lnTo>
                        <a:pt x="127013" y="132757"/>
                      </a:lnTo>
                      <a:cubicBezTo>
                        <a:pt x="127843" y="136573"/>
                        <a:pt x="131618" y="138998"/>
                        <a:pt x="135443" y="138160"/>
                      </a:cubicBezTo>
                      <a:cubicBezTo>
                        <a:pt x="136297" y="137972"/>
                        <a:pt x="137102" y="137631"/>
                        <a:pt x="137835" y="137151"/>
                      </a:cubicBezTo>
                      <a:lnTo>
                        <a:pt x="373795" y="1107"/>
                      </a:lnTo>
                      <a:cubicBezTo>
                        <a:pt x="375333" y="9"/>
                        <a:pt x="377294" y="-292"/>
                        <a:pt x="379084" y="294"/>
                      </a:cubicBezTo>
                      <a:lnTo>
                        <a:pt x="379084" y="294"/>
                      </a:lnTo>
                      <a:lnTo>
                        <a:pt x="379084" y="294"/>
                      </a:lnTo>
                      <a:cubicBezTo>
                        <a:pt x="381053" y="1425"/>
                        <a:pt x="382216" y="3565"/>
                        <a:pt x="382094" y="5826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2" name="Freeform: Shape 1181">
                  <a:extLst>
                    <a:ext uri="{FF2B5EF4-FFF2-40B4-BE49-F238E27FC236}">
                      <a16:creationId xmlns:a16="http://schemas.microsoft.com/office/drawing/2014/main" id="{6D3E0DE2-DE03-C401-D665-5F39C6BFE3C3}"/>
                    </a:ext>
                  </a:extLst>
                </p:cNvPr>
                <p:cNvSpPr/>
                <p:nvPr/>
              </p:nvSpPr>
              <p:spPr>
                <a:xfrm>
                  <a:off x="4404739" y="2943213"/>
                  <a:ext cx="382103" cy="509755"/>
                </a:xfrm>
                <a:custGeom>
                  <a:avLst/>
                  <a:gdLst>
                    <a:gd name="connsiteX0" fmla="*/ 382094 w 382103"/>
                    <a:gd name="connsiteY0" fmla="*/ 5826 h 509755"/>
                    <a:gd name="connsiteX1" fmla="*/ 382094 w 382103"/>
                    <a:gd name="connsiteY1" fmla="*/ 283446 h 509755"/>
                    <a:gd name="connsiteX2" fmla="*/ 373958 w 382103"/>
                    <a:gd name="connsiteY2" fmla="*/ 297522 h 509755"/>
                    <a:gd name="connsiteX3" fmla="*/ 7162 w 382103"/>
                    <a:gd name="connsiteY3" fmla="*/ 509073 h 509755"/>
                    <a:gd name="connsiteX4" fmla="*/ 682 w 382103"/>
                    <a:gd name="connsiteY4" fmla="*/ 507478 h 509755"/>
                    <a:gd name="connsiteX5" fmla="*/ 1 w 382103"/>
                    <a:gd name="connsiteY5" fmla="*/ 504923 h 509755"/>
                    <a:gd name="connsiteX6" fmla="*/ 1 w 382103"/>
                    <a:gd name="connsiteY6" fmla="*/ 169697 h 509755"/>
                    <a:gd name="connsiteX7" fmla="*/ 2361 w 382103"/>
                    <a:gd name="connsiteY7" fmla="*/ 161560 h 509755"/>
                    <a:gd name="connsiteX8" fmla="*/ 8138 w 382103"/>
                    <a:gd name="connsiteY8" fmla="*/ 155458 h 509755"/>
                    <a:gd name="connsiteX9" fmla="*/ 108299 w 382103"/>
                    <a:gd name="connsiteY9" fmla="*/ 97607 h 509755"/>
                    <a:gd name="connsiteX10" fmla="*/ 115622 w 382103"/>
                    <a:gd name="connsiteY10" fmla="*/ 97607 h 509755"/>
                    <a:gd name="connsiteX11" fmla="*/ 115622 w 382103"/>
                    <a:gd name="connsiteY11" fmla="*/ 97607 h 509755"/>
                    <a:gd name="connsiteX12" fmla="*/ 119039 w 382103"/>
                    <a:gd name="connsiteY12" fmla="*/ 102163 h 509755"/>
                    <a:gd name="connsiteX13" fmla="*/ 125874 w 382103"/>
                    <a:gd name="connsiteY13" fmla="*/ 129828 h 509755"/>
                    <a:gd name="connsiteX14" fmla="*/ 127013 w 382103"/>
                    <a:gd name="connsiteY14" fmla="*/ 132757 h 509755"/>
                    <a:gd name="connsiteX15" fmla="*/ 135443 w 382103"/>
                    <a:gd name="connsiteY15" fmla="*/ 138160 h 509755"/>
                    <a:gd name="connsiteX16" fmla="*/ 137835 w 382103"/>
                    <a:gd name="connsiteY16" fmla="*/ 137151 h 509755"/>
                    <a:gd name="connsiteX17" fmla="*/ 373795 w 382103"/>
                    <a:gd name="connsiteY17" fmla="*/ 1107 h 509755"/>
                    <a:gd name="connsiteX18" fmla="*/ 379084 w 382103"/>
                    <a:gd name="connsiteY18" fmla="*/ 294 h 509755"/>
                    <a:gd name="connsiteX19" fmla="*/ 379084 w 382103"/>
                    <a:gd name="connsiteY19" fmla="*/ 294 h 509755"/>
                    <a:gd name="connsiteX20" fmla="*/ 379084 w 382103"/>
                    <a:gd name="connsiteY20" fmla="*/ 294 h 509755"/>
                    <a:gd name="connsiteX21" fmla="*/ 382094 w 382103"/>
                    <a:gd name="connsiteY21" fmla="*/ 5826 h 509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82103" h="509755">
                      <a:moveTo>
                        <a:pt x="382094" y="5826"/>
                      </a:moveTo>
                      <a:lnTo>
                        <a:pt x="382094" y="283446"/>
                      </a:lnTo>
                      <a:cubicBezTo>
                        <a:pt x="381777" y="289166"/>
                        <a:pt x="378759" y="294398"/>
                        <a:pt x="373958" y="297522"/>
                      </a:cubicBezTo>
                      <a:lnTo>
                        <a:pt x="7162" y="509073"/>
                      </a:lnTo>
                      <a:cubicBezTo>
                        <a:pt x="4931" y="510424"/>
                        <a:pt x="2030" y="509708"/>
                        <a:pt x="682" y="507478"/>
                      </a:cubicBezTo>
                      <a:cubicBezTo>
                        <a:pt x="216" y="506705"/>
                        <a:pt x="-20" y="505818"/>
                        <a:pt x="1" y="504923"/>
                      </a:cubicBezTo>
                      <a:lnTo>
                        <a:pt x="1" y="169697"/>
                      </a:lnTo>
                      <a:cubicBezTo>
                        <a:pt x="56" y="166825"/>
                        <a:pt x="870" y="164018"/>
                        <a:pt x="2361" y="161560"/>
                      </a:cubicBezTo>
                      <a:cubicBezTo>
                        <a:pt x="3760" y="159087"/>
                        <a:pt x="5742" y="156988"/>
                        <a:pt x="8138" y="155458"/>
                      </a:cubicBezTo>
                      <a:lnTo>
                        <a:pt x="108299" y="97607"/>
                      </a:lnTo>
                      <a:cubicBezTo>
                        <a:pt x="110569" y="96313"/>
                        <a:pt x="113352" y="96313"/>
                        <a:pt x="115622" y="97607"/>
                      </a:cubicBezTo>
                      <a:lnTo>
                        <a:pt x="115622" y="97607"/>
                      </a:lnTo>
                      <a:cubicBezTo>
                        <a:pt x="117274" y="98665"/>
                        <a:pt x="118486" y="100284"/>
                        <a:pt x="119039" y="102163"/>
                      </a:cubicBezTo>
                      <a:lnTo>
                        <a:pt x="125874" y="129828"/>
                      </a:lnTo>
                      <a:lnTo>
                        <a:pt x="127013" y="132757"/>
                      </a:lnTo>
                      <a:cubicBezTo>
                        <a:pt x="127843" y="136573"/>
                        <a:pt x="131618" y="138998"/>
                        <a:pt x="135443" y="138160"/>
                      </a:cubicBezTo>
                      <a:cubicBezTo>
                        <a:pt x="136297" y="137972"/>
                        <a:pt x="137102" y="137631"/>
                        <a:pt x="137835" y="137151"/>
                      </a:cubicBezTo>
                      <a:lnTo>
                        <a:pt x="373795" y="1107"/>
                      </a:lnTo>
                      <a:cubicBezTo>
                        <a:pt x="375333" y="9"/>
                        <a:pt x="377294" y="-292"/>
                        <a:pt x="379084" y="294"/>
                      </a:cubicBezTo>
                      <a:lnTo>
                        <a:pt x="379084" y="294"/>
                      </a:lnTo>
                      <a:lnTo>
                        <a:pt x="379084" y="294"/>
                      </a:lnTo>
                      <a:cubicBezTo>
                        <a:pt x="381053" y="1425"/>
                        <a:pt x="382216" y="3565"/>
                        <a:pt x="382094" y="5826"/>
                      </a:cubicBezTo>
                      <a:close/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3" name="Freeform: Shape 1182">
                  <a:extLst>
                    <a:ext uri="{FF2B5EF4-FFF2-40B4-BE49-F238E27FC236}">
                      <a16:creationId xmlns:a16="http://schemas.microsoft.com/office/drawing/2014/main" id="{71D6D7DF-14C7-6D03-0685-7532AC89360D}"/>
                    </a:ext>
                  </a:extLst>
                </p:cNvPr>
                <p:cNvSpPr/>
                <p:nvPr/>
              </p:nvSpPr>
              <p:spPr>
                <a:xfrm>
                  <a:off x="4392995" y="3097857"/>
                  <a:ext cx="14836" cy="354916"/>
                </a:xfrm>
                <a:custGeom>
                  <a:avLst/>
                  <a:gdLst>
                    <a:gd name="connsiteX0" fmla="*/ 14837 w 14836"/>
                    <a:gd name="connsiteY0" fmla="*/ 354917 h 354916"/>
                    <a:gd name="connsiteX1" fmla="*/ 14837 w 14836"/>
                    <a:gd name="connsiteY1" fmla="*/ 354917 h 354916"/>
                    <a:gd name="connsiteX2" fmla="*/ 2225 w 14836"/>
                    <a:gd name="connsiteY2" fmla="*/ 347594 h 354916"/>
                    <a:gd name="connsiteX3" fmla="*/ 28 w 14836"/>
                    <a:gd name="connsiteY3" fmla="*/ 342468 h 354916"/>
                    <a:gd name="connsiteX4" fmla="*/ 28 w 14836"/>
                    <a:gd name="connsiteY4" fmla="*/ 8137 h 354916"/>
                    <a:gd name="connsiteX5" fmla="*/ 2388 w 14836"/>
                    <a:gd name="connsiteY5" fmla="*/ 0 h 354916"/>
                    <a:gd name="connsiteX6" fmla="*/ 14593 w 14836"/>
                    <a:gd name="connsiteY6" fmla="*/ 7160 h 354916"/>
                    <a:gd name="connsiteX7" fmla="*/ 14593 w 14836"/>
                    <a:gd name="connsiteY7" fmla="*/ 7160 h 354916"/>
                    <a:gd name="connsiteX8" fmla="*/ 12233 w 14836"/>
                    <a:gd name="connsiteY8" fmla="*/ 15297 h 354916"/>
                    <a:gd name="connsiteX9" fmla="*/ 12233 w 14836"/>
                    <a:gd name="connsiteY9" fmla="*/ 350523 h 354916"/>
                    <a:gd name="connsiteX10" fmla="*/ 14837 w 14836"/>
                    <a:gd name="connsiteY10" fmla="*/ 354917 h 354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836" h="354916">
                      <a:moveTo>
                        <a:pt x="14837" y="354917"/>
                      </a:moveTo>
                      <a:lnTo>
                        <a:pt x="14837" y="354917"/>
                      </a:lnTo>
                      <a:lnTo>
                        <a:pt x="2225" y="347594"/>
                      </a:lnTo>
                      <a:cubicBezTo>
                        <a:pt x="662" y="346374"/>
                        <a:pt x="-167" y="344437"/>
                        <a:pt x="28" y="342468"/>
                      </a:cubicBezTo>
                      <a:lnTo>
                        <a:pt x="28" y="8137"/>
                      </a:lnTo>
                      <a:cubicBezTo>
                        <a:pt x="101" y="5264"/>
                        <a:pt x="914" y="2465"/>
                        <a:pt x="2388" y="0"/>
                      </a:cubicBezTo>
                      <a:lnTo>
                        <a:pt x="14593" y="7160"/>
                      </a:lnTo>
                      <a:lnTo>
                        <a:pt x="14593" y="7160"/>
                      </a:lnTo>
                      <a:cubicBezTo>
                        <a:pt x="13101" y="9617"/>
                        <a:pt x="12288" y="12424"/>
                        <a:pt x="12233" y="15297"/>
                      </a:cubicBezTo>
                      <a:lnTo>
                        <a:pt x="12233" y="350523"/>
                      </a:lnTo>
                      <a:cubicBezTo>
                        <a:pt x="12185" y="352370"/>
                        <a:pt x="13197" y="354071"/>
                        <a:pt x="14837" y="354917"/>
                      </a:cubicBezTo>
                      <a:close/>
                    </a:path>
                  </a:pathLst>
                </a:custGeom>
                <a:solidFill>
                  <a:srgbClr val="000000">
                    <a:alpha val="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4" name="Freeform: Shape 1183">
                  <a:extLst>
                    <a:ext uri="{FF2B5EF4-FFF2-40B4-BE49-F238E27FC236}">
                      <a16:creationId xmlns:a16="http://schemas.microsoft.com/office/drawing/2014/main" id="{3C7A5623-1973-E3A9-AA74-281C69A3185F}"/>
                    </a:ext>
                  </a:extLst>
                </p:cNvPr>
                <p:cNvSpPr/>
                <p:nvPr/>
              </p:nvSpPr>
              <p:spPr>
                <a:xfrm>
                  <a:off x="4431884" y="2959463"/>
                  <a:ext cx="394330" cy="516673"/>
                </a:xfrm>
                <a:custGeom>
                  <a:avLst/>
                  <a:gdLst>
                    <a:gd name="connsiteX0" fmla="*/ 394249 w 394330"/>
                    <a:gd name="connsiteY0" fmla="*/ 12522 h 516673"/>
                    <a:gd name="connsiteX1" fmla="*/ 391971 w 394330"/>
                    <a:gd name="connsiteY1" fmla="*/ 7315 h 516673"/>
                    <a:gd name="connsiteX2" fmla="*/ 391401 w 394330"/>
                    <a:gd name="connsiteY2" fmla="*/ 7315 h 516673"/>
                    <a:gd name="connsiteX3" fmla="*/ 379603 w 394330"/>
                    <a:gd name="connsiteY3" fmla="*/ 480 h 516673"/>
                    <a:gd name="connsiteX4" fmla="*/ 379603 w 394330"/>
                    <a:gd name="connsiteY4" fmla="*/ 480 h 516673"/>
                    <a:gd name="connsiteX5" fmla="*/ 373908 w 394330"/>
                    <a:gd name="connsiteY5" fmla="*/ 1131 h 516673"/>
                    <a:gd name="connsiteX6" fmla="*/ 138354 w 394330"/>
                    <a:gd name="connsiteY6" fmla="*/ 136930 h 516673"/>
                    <a:gd name="connsiteX7" fmla="*/ 131438 w 394330"/>
                    <a:gd name="connsiteY7" fmla="*/ 109266 h 516673"/>
                    <a:gd name="connsiteX8" fmla="*/ 128102 w 394330"/>
                    <a:gd name="connsiteY8" fmla="*/ 104791 h 516673"/>
                    <a:gd name="connsiteX9" fmla="*/ 128102 w 394330"/>
                    <a:gd name="connsiteY9" fmla="*/ 104791 h 516673"/>
                    <a:gd name="connsiteX10" fmla="*/ 115897 w 394330"/>
                    <a:gd name="connsiteY10" fmla="*/ 97712 h 516673"/>
                    <a:gd name="connsiteX11" fmla="*/ 115897 w 394330"/>
                    <a:gd name="connsiteY11" fmla="*/ 97712 h 516673"/>
                    <a:gd name="connsiteX12" fmla="*/ 108412 w 394330"/>
                    <a:gd name="connsiteY12" fmla="*/ 97712 h 516673"/>
                    <a:gd name="connsiteX13" fmla="*/ 8169 w 394330"/>
                    <a:gd name="connsiteY13" fmla="*/ 155563 h 516673"/>
                    <a:gd name="connsiteX14" fmla="*/ 33 w 394330"/>
                    <a:gd name="connsiteY14" fmla="*/ 169639 h 516673"/>
                    <a:gd name="connsiteX15" fmla="*/ 33 w 394330"/>
                    <a:gd name="connsiteY15" fmla="*/ 503808 h 516673"/>
                    <a:gd name="connsiteX16" fmla="*/ 2229 w 394330"/>
                    <a:gd name="connsiteY16" fmla="*/ 508934 h 516673"/>
                    <a:gd name="connsiteX17" fmla="*/ 2229 w 394330"/>
                    <a:gd name="connsiteY17" fmla="*/ 508934 h 516673"/>
                    <a:gd name="connsiteX18" fmla="*/ 14841 w 394330"/>
                    <a:gd name="connsiteY18" fmla="*/ 516257 h 516673"/>
                    <a:gd name="connsiteX19" fmla="*/ 14841 w 394330"/>
                    <a:gd name="connsiteY19" fmla="*/ 516257 h 516673"/>
                    <a:gd name="connsiteX20" fmla="*/ 20455 w 394330"/>
                    <a:gd name="connsiteY20" fmla="*/ 515606 h 516673"/>
                    <a:gd name="connsiteX21" fmla="*/ 386194 w 394330"/>
                    <a:gd name="connsiteY21" fmla="*/ 304055 h 516673"/>
                    <a:gd name="connsiteX22" fmla="*/ 394331 w 394330"/>
                    <a:gd name="connsiteY22" fmla="*/ 289979 h 516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4330" h="516673">
                      <a:moveTo>
                        <a:pt x="394249" y="12522"/>
                      </a:moveTo>
                      <a:cubicBezTo>
                        <a:pt x="394436" y="10512"/>
                        <a:pt x="393582" y="8543"/>
                        <a:pt x="391971" y="7315"/>
                      </a:cubicBezTo>
                      <a:lnTo>
                        <a:pt x="391401" y="7315"/>
                      </a:lnTo>
                      <a:lnTo>
                        <a:pt x="379603" y="480"/>
                      </a:lnTo>
                      <a:lnTo>
                        <a:pt x="379603" y="480"/>
                      </a:lnTo>
                      <a:cubicBezTo>
                        <a:pt x="377724" y="-342"/>
                        <a:pt x="375551" y="-98"/>
                        <a:pt x="373908" y="1131"/>
                      </a:cubicBezTo>
                      <a:lnTo>
                        <a:pt x="138354" y="136930"/>
                      </a:lnTo>
                      <a:lnTo>
                        <a:pt x="131438" y="109266"/>
                      </a:lnTo>
                      <a:cubicBezTo>
                        <a:pt x="130974" y="107386"/>
                        <a:pt x="129770" y="105767"/>
                        <a:pt x="128102" y="104791"/>
                      </a:cubicBezTo>
                      <a:lnTo>
                        <a:pt x="128102" y="104791"/>
                      </a:lnTo>
                      <a:lnTo>
                        <a:pt x="115897" y="97712"/>
                      </a:lnTo>
                      <a:lnTo>
                        <a:pt x="115897" y="97712"/>
                      </a:lnTo>
                      <a:cubicBezTo>
                        <a:pt x="113586" y="96337"/>
                        <a:pt x="110714" y="96337"/>
                        <a:pt x="108412" y="97712"/>
                      </a:cubicBezTo>
                      <a:lnTo>
                        <a:pt x="8169" y="155563"/>
                      </a:lnTo>
                      <a:cubicBezTo>
                        <a:pt x="3369" y="158687"/>
                        <a:pt x="350" y="163919"/>
                        <a:pt x="33" y="169639"/>
                      </a:cubicBezTo>
                      <a:lnTo>
                        <a:pt x="33" y="503808"/>
                      </a:lnTo>
                      <a:cubicBezTo>
                        <a:pt x="-179" y="505785"/>
                        <a:pt x="651" y="507722"/>
                        <a:pt x="2229" y="508934"/>
                      </a:cubicBezTo>
                      <a:lnTo>
                        <a:pt x="2229" y="508934"/>
                      </a:lnTo>
                      <a:lnTo>
                        <a:pt x="14841" y="516257"/>
                      </a:lnTo>
                      <a:lnTo>
                        <a:pt x="14841" y="516257"/>
                      </a:lnTo>
                      <a:cubicBezTo>
                        <a:pt x="16704" y="516989"/>
                        <a:pt x="18812" y="516745"/>
                        <a:pt x="20455" y="515606"/>
                      </a:cubicBezTo>
                      <a:lnTo>
                        <a:pt x="386194" y="304055"/>
                      </a:lnTo>
                      <a:cubicBezTo>
                        <a:pt x="391011" y="300947"/>
                        <a:pt x="394046" y="295707"/>
                        <a:pt x="394331" y="289979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5" name="Freeform: Shape 1184">
                  <a:extLst>
                    <a:ext uri="{FF2B5EF4-FFF2-40B4-BE49-F238E27FC236}">
                      <a16:creationId xmlns:a16="http://schemas.microsoft.com/office/drawing/2014/main" id="{CFEAF942-D445-7F44-664F-E458F78C9880}"/>
                    </a:ext>
                  </a:extLst>
                </p:cNvPr>
                <p:cNvSpPr/>
                <p:nvPr/>
              </p:nvSpPr>
              <p:spPr>
                <a:xfrm>
                  <a:off x="4434357" y="3055574"/>
                  <a:ext cx="125465" cy="72063"/>
                </a:xfrm>
                <a:custGeom>
                  <a:avLst/>
                  <a:gdLst>
                    <a:gd name="connsiteX0" fmla="*/ 125466 w 125465"/>
                    <a:gd name="connsiteY0" fmla="*/ 8110 h 72063"/>
                    <a:gd name="connsiteX1" fmla="*/ 118143 w 125465"/>
                    <a:gd name="connsiteY1" fmla="*/ 8110 h 72063"/>
                    <a:gd name="connsiteX2" fmla="*/ 17900 w 125465"/>
                    <a:gd name="connsiteY2" fmla="*/ 65961 h 72063"/>
                    <a:gd name="connsiteX3" fmla="*/ 12205 w 125465"/>
                    <a:gd name="connsiteY3" fmla="*/ 72064 h 72063"/>
                    <a:gd name="connsiteX4" fmla="*/ 0 w 125465"/>
                    <a:gd name="connsiteY4" fmla="*/ 64903 h 72063"/>
                    <a:gd name="connsiteX5" fmla="*/ 5696 w 125465"/>
                    <a:gd name="connsiteY5" fmla="*/ 58882 h 72063"/>
                    <a:gd name="connsiteX6" fmla="*/ 105938 w 125465"/>
                    <a:gd name="connsiteY6" fmla="*/ 1031 h 72063"/>
                    <a:gd name="connsiteX7" fmla="*/ 113342 w 125465"/>
                    <a:gd name="connsiteY7" fmla="*/ 1031 h 72063"/>
                    <a:gd name="connsiteX8" fmla="*/ 113342 w 125465"/>
                    <a:gd name="connsiteY8" fmla="*/ 1031 h 72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465" h="72063">
                      <a:moveTo>
                        <a:pt x="125466" y="8110"/>
                      </a:moveTo>
                      <a:cubicBezTo>
                        <a:pt x="123196" y="6816"/>
                        <a:pt x="120413" y="6816"/>
                        <a:pt x="118143" y="8110"/>
                      </a:cubicBezTo>
                      <a:lnTo>
                        <a:pt x="17900" y="65961"/>
                      </a:lnTo>
                      <a:cubicBezTo>
                        <a:pt x="15500" y="67466"/>
                        <a:pt x="13539" y="69566"/>
                        <a:pt x="12205" y="72064"/>
                      </a:cubicBezTo>
                      <a:lnTo>
                        <a:pt x="0" y="64903"/>
                      </a:lnTo>
                      <a:cubicBezTo>
                        <a:pt x="1351" y="62438"/>
                        <a:pt x="3312" y="60363"/>
                        <a:pt x="5696" y="58882"/>
                      </a:cubicBezTo>
                      <a:lnTo>
                        <a:pt x="105938" y="1031"/>
                      </a:lnTo>
                      <a:cubicBezTo>
                        <a:pt x="108216" y="-344"/>
                        <a:pt x="111064" y="-344"/>
                        <a:pt x="113342" y="1031"/>
                      </a:cubicBezTo>
                      <a:lnTo>
                        <a:pt x="113342" y="1031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6" name="Freeform: Shape 1185">
                  <a:extLst>
                    <a:ext uri="{FF2B5EF4-FFF2-40B4-BE49-F238E27FC236}">
                      <a16:creationId xmlns:a16="http://schemas.microsoft.com/office/drawing/2014/main" id="{20906B30-B43F-1768-21C6-04BA9BC89E7A}"/>
                    </a:ext>
                  </a:extLst>
                </p:cNvPr>
                <p:cNvSpPr/>
                <p:nvPr/>
              </p:nvSpPr>
              <p:spPr>
                <a:xfrm>
                  <a:off x="4570075" y="2959047"/>
                  <a:ext cx="253210" cy="145433"/>
                </a:xfrm>
                <a:custGeom>
                  <a:avLst/>
                  <a:gdLst>
                    <a:gd name="connsiteX0" fmla="*/ 253210 w 253210"/>
                    <a:gd name="connsiteY0" fmla="*/ 7405 h 145433"/>
                    <a:gd name="connsiteX1" fmla="*/ 247921 w 253210"/>
                    <a:gd name="connsiteY1" fmla="*/ 8219 h 145433"/>
                    <a:gd name="connsiteX2" fmla="*/ 11961 w 253210"/>
                    <a:gd name="connsiteY2" fmla="*/ 144262 h 145433"/>
                    <a:gd name="connsiteX3" fmla="*/ 2050 w 253210"/>
                    <a:gd name="connsiteY3" fmla="*/ 142196 h 145433"/>
                    <a:gd name="connsiteX4" fmla="*/ 1058 w 253210"/>
                    <a:gd name="connsiteY4" fmla="*/ 139869 h 145433"/>
                    <a:gd name="connsiteX5" fmla="*/ 0 w 253210"/>
                    <a:gd name="connsiteY5" fmla="*/ 136939 h 145433"/>
                    <a:gd name="connsiteX6" fmla="*/ 235472 w 253210"/>
                    <a:gd name="connsiteY6" fmla="*/ 1059 h 145433"/>
                    <a:gd name="connsiteX7" fmla="*/ 239134 w 253210"/>
                    <a:gd name="connsiteY7" fmla="*/ 1 h 145433"/>
                    <a:gd name="connsiteX8" fmla="*/ 241249 w 253210"/>
                    <a:gd name="connsiteY8" fmla="*/ 489 h 145433"/>
                    <a:gd name="connsiteX9" fmla="*/ 241249 w 253210"/>
                    <a:gd name="connsiteY9" fmla="*/ 489 h 145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3210" h="145433">
                      <a:moveTo>
                        <a:pt x="253210" y="7405"/>
                      </a:moveTo>
                      <a:cubicBezTo>
                        <a:pt x="251420" y="6819"/>
                        <a:pt x="249459" y="7121"/>
                        <a:pt x="247921" y="8219"/>
                      </a:cubicBezTo>
                      <a:lnTo>
                        <a:pt x="11961" y="144262"/>
                      </a:lnTo>
                      <a:cubicBezTo>
                        <a:pt x="8649" y="146427"/>
                        <a:pt x="4215" y="145507"/>
                        <a:pt x="2050" y="142196"/>
                      </a:cubicBezTo>
                      <a:cubicBezTo>
                        <a:pt x="1578" y="141488"/>
                        <a:pt x="1245" y="140699"/>
                        <a:pt x="1058" y="139869"/>
                      </a:cubicBezTo>
                      <a:lnTo>
                        <a:pt x="0" y="136939"/>
                      </a:lnTo>
                      <a:lnTo>
                        <a:pt x="235472" y="1059"/>
                      </a:lnTo>
                      <a:cubicBezTo>
                        <a:pt x="236579" y="392"/>
                        <a:pt x="237840" y="25"/>
                        <a:pt x="239134" y="1"/>
                      </a:cubicBezTo>
                      <a:cubicBezTo>
                        <a:pt x="239866" y="-15"/>
                        <a:pt x="240598" y="156"/>
                        <a:pt x="241249" y="489"/>
                      </a:cubicBezTo>
                      <a:lnTo>
                        <a:pt x="241249" y="489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7" name="Freeform: Shape 1186">
                  <a:extLst>
                    <a:ext uri="{FF2B5EF4-FFF2-40B4-BE49-F238E27FC236}">
                      <a16:creationId xmlns:a16="http://schemas.microsoft.com/office/drawing/2014/main" id="{6F1DA60F-378E-9735-1A60-0AD6ECBDFCF4}"/>
                    </a:ext>
                  </a:extLst>
                </p:cNvPr>
                <p:cNvSpPr/>
                <p:nvPr/>
              </p:nvSpPr>
              <p:spPr>
                <a:xfrm>
                  <a:off x="4444040" y="2966191"/>
                  <a:ext cx="382113" cy="509567"/>
                </a:xfrm>
                <a:custGeom>
                  <a:avLst/>
                  <a:gdLst>
                    <a:gd name="connsiteX0" fmla="*/ 382093 w 382113"/>
                    <a:gd name="connsiteY0" fmla="*/ 5794 h 509567"/>
                    <a:gd name="connsiteX1" fmla="*/ 382093 w 382113"/>
                    <a:gd name="connsiteY1" fmla="*/ 283332 h 509567"/>
                    <a:gd name="connsiteX2" fmla="*/ 373957 w 382113"/>
                    <a:gd name="connsiteY2" fmla="*/ 297408 h 509567"/>
                    <a:gd name="connsiteX3" fmla="*/ 7242 w 382113"/>
                    <a:gd name="connsiteY3" fmla="*/ 508959 h 509567"/>
                    <a:gd name="connsiteX4" fmla="*/ 610 w 382113"/>
                    <a:gd name="connsiteY4" fmla="*/ 507047 h 509567"/>
                    <a:gd name="connsiteX5" fmla="*/ 0 w 382113"/>
                    <a:gd name="connsiteY5" fmla="*/ 504810 h 509567"/>
                    <a:gd name="connsiteX6" fmla="*/ 0 w 382113"/>
                    <a:gd name="connsiteY6" fmla="*/ 169746 h 509567"/>
                    <a:gd name="connsiteX7" fmla="*/ 2441 w 382113"/>
                    <a:gd name="connsiteY7" fmla="*/ 161609 h 509567"/>
                    <a:gd name="connsiteX8" fmla="*/ 8137 w 382113"/>
                    <a:gd name="connsiteY8" fmla="*/ 155507 h 509567"/>
                    <a:gd name="connsiteX9" fmla="*/ 108379 w 382113"/>
                    <a:gd name="connsiteY9" fmla="*/ 97656 h 509567"/>
                    <a:gd name="connsiteX10" fmla="*/ 115702 w 382113"/>
                    <a:gd name="connsiteY10" fmla="*/ 97656 h 509567"/>
                    <a:gd name="connsiteX11" fmla="*/ 115702 w 382113"/>
                    <a:gd name="connsiteY11" fmla="*/ 97656 h 509567"/>
                    <a:gd name="connsiteX12" fmla="*/ 115702 w 382113"/>
                    <a:gd name="connsiteY12" fmla="*/ 97656 h 509567"/>
                    <a:gd name="connsiteX13" fmla="*/ 119038 w 382113"/>
                    <a:gd name="connsiteY13" fmla="*/ 102131 h 509567"/>
                    <a:gd name="connsiteX14" fmla="*/ 125954 w 382113"/>
                    <a:gd name="connsiteY14" fmla="*/ 129795 h 509567"/>
                    <a:gd name="connsiteX15" fmla="*/ 127012 w 382113"/>
                    <a:gd name="connsiteY15" fmla="*/ 132806 h 509567"/>
                    <a:gd name="connsiteX16" fmla="*/ 135645 w 382113"/>
                    <a:gd name="connsiteY16" fmla="*/ 138103 h 509567"/>
                    <a:gd name="connsiteX17" fmla="*/ 137915 w 382113"/>
                    <a:gd name="connsiteY17" fmla="*/ 137118 h 509567"/>
                    <a:gd name="connsiteX18" fmla="*/ 373875 w 382113"/>
                    <a:gd name="connsiteY18" fmla="*/ 1075 h 509567"/>
                    <a:gd name="connsiteX19" fmla="*/ 379245 w 382113"/>
                    <a:gd name="connsiteY19" fmla="*/ 261 h 509567"/>
                    <a:gd name="connsiteX20" fmla="*/ 379245 w 382113"/>
                    <a:gd name="connsiteY20" fmla="*/ 261 h 509567"/>
                    <a:gd name="connsiteX21" fmla="*/ 379245 w 382113"/>
                    <a:gd name="connsiteY21" fmla="*/ 261 h 509567"/>
                    <a:gd name="connsiteX22" fmla="*/ 382093 w 382113"/>
                    <a:gd name="connsiteY22" fmla="*/ 5794 h 509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82113" h="509567">
                      <a:moveTo>
                        <a:pt x="382093" y="5794"/>
                      </a:moveTo>
                      <a:lnTo>
                        <a:pt x="382093" y="283332"/>
                      </a:lnTo>
                      <a:cubicBezTo>
                        <a:pt x="381833" y="289069"/>
                        <a:pt x="378798" y="294317"/>
                        <a:pt x="373957" y="297408"/>
                      </a:cubicBezTo>
                      <a:lnTo>
                        <a:pt x="7242" y="508959"/>
                      </a:lnTo>
                      <a:cubicBezTo>
                        <a:pt x="4882" y="510261"/>
                        <a:pt x="1912" y="509407"/>
                        <a:pt x="610" y="507047"/>
                      </a:cubicBezTo>
                      <a:cubicBezTo>
                        <a:pt x="228" y="506364"/>
                        <a:pt x="16" y="505591"/>
                        <a:pt x="0" y="504810"/>
                      </a:cubicBezTo>
                      <a:lnTo>
                        <a:pt x="0" y="169746"/>
                      </a:lnTo>
                      <a:cubicBezTo>
                        <a:pt x="81" y="166865"/>
                        <a:pt x="919" y="164058"/>
                        <a:pt x="2441" y="161609"/>
                      </a:cubicBezTo>
                      <a:cubicBezTo>
                        <a:pt x="3808" y="159136"/>
                        <a:pt x="5769" y="157045"/>
                        <a:pt x="8137" y="155507"/>
                      </a:cubicBezTo>
                      <a:lnTo>
                        <a:pt x="108379" y="97656"/>
                      </a:lnTo>
                      <a:cubicBezTo>
                        <a:pt x="110649" y="96362"/>
                        <a:pt x="113432" y="96362"/>
                        <a:pt x="115702" y="97656"/>
                      </a:cubicBezTo>
                      <a:lnTo>
                        <a:pt x="115702" y="97656"/>
                      </a:lnTo>
                      <a:lnTo>
                        <a:pt x="115702" y="97656"/>
                      </a:lnTo>
                      <a:cubicBezTo>
                        <a:pt x="117354" y="98657"/>
                        <a:pt x="118550" y="100259"/>
                        <a:pt x="119038" y="102131"/>
                      </a:cubicBezTo>
                      <a:lnTo>
                        <a:pt x="125954" y="129795"/>
                      </a:lnTo>
                      <a:lnTo>
                        <a:pt x="127012" y="132806"/>
                      </a:lnTo>
                      <a:cubicBezTo>
                        <a:pt x="127931" y="136654"/>
                        <a:pt x="131796" y="139022"/>
                        <a:pt x="135645" y="138103"/>
                      </a:cubicBezTo>
                      <a:cubicBezTo>
                        <a:pt x="136450" y="137907"/>
                        <a:pt x="137223" y="137574"/>
                        <a:pt x="137915" y="137118"/>
                      </a:cubicBezTo>
                      <a:lnTo>
                        <a:pt x="373875" y="1075"/>
                      </a:lnTo>
                      <a:cubicBezTo>
                        <a:pt x="375454" y="25"/>
                        <a:pt x="377423" y="-276"/>
                        <a:pt x="379245" y="261"/>
                      </a:cubicBezTo>
                      <a:lnTo>
                        <a:pt x="379245" y="261"/>
                      </a:lnTo>
                      <a:lnTo>
                        <a:pt x="379245" y="261"/>
                      </a:lnTo>
                      <a:cubicBezTo>
                        <a:pt x="381174" y="1408"/>
                        <a:pt x="382280" y="3556"/>
                        <a:pt x="382093" y="5794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8" name="Freeform: Shape 1187">
                  <a:extLst>
                    <a:ext uri="{FF2B5EF4-FFF2-40B4-BE49-F238E27FC236}">
                      <a16:creationId xmlns:a16="http://schemas.microsoft.com/office/drawing/2014/main" id="{B028BC0B-25DE-39B3-4E55-F3D9EBF86940}"/>
                    </a:ext>
                  </a:extLst>
                </p:cNvPr>
                <p:cNvSpPr/>
                <p:nvPr/>
              </p:nvSpPr>
              <p:spPr>
                <a:xfrm>
                  <a:off x="4444040" y="2966191"/>
                  <a:ext cx="382113" cy="509567"/>
                </a:xfrm>
                <a:custGeom>
                  <a:avLst/>
                  <a:gdLst>
                    <a:gd name="connsiteX0" fmla="*/ 382093 w 382113"/>
                    <a:gd name="connsiteY0" fmla="*/ 5794 h 509567"/>
                    <a:gd name="connsiteX1" fmla="*/ 382093 w 382113"/>
                    <a:gd name="connsiteY1" fmla="*/ 283332 h 509567"/>
                    <a:gd name="connsiteX2" fmla="*/ 373957 w 382113"/>
                    <a:gd name="connsiteY2" fmla="*/ 297408 h 509567"/>
                    <a:gd name="connsiteX3" fmla="*/ 7242 w 382113"/>
                    <a:gd name="connsiteY3" fmla="*/ 508959 h 509567"/>
                    <a:gd name="connsiteX4" fmla="*/ 610 w 382113"/>
                    <a:gd name="connsiteY4" fmla="*/ 507047 h 509567"/>
                    <a:gd name="connsiteX5" fmla="*/ 0 w 382113"/>
                    <a:gd name="connsiteY5" fmla="*/ 504810 h 509567"/>
                    <a:gd name="connsiteX6" fmla="*/ 0 w 382113"/>
                    <a:gd name="connsiteY6" fmla="*/ 169746 h 509567"/>
                    <a:gd name="connsiteX7" fmla="*/ 2441 w 382113"/>
                    <a:gd name="connsiteY7" fmla="*/ 161609 h 509567"/>
                    <a:gd name="connsiteX8" fmla="*/ 8137 w 382113"/>
                    <a:gd name="connsiteY8" fmla="*/ 155507 h 509567"/>
                    <a:gd name="connsiteX9" fmla="*/ 108379 w 382113"/>
                    <a:gd name="connsiteY9" fmla="*/ 97656 h 509567"/>
                    <a:gd name="connsiteX10" fmla="*/ 115702 w 382113"/>
                    <a:gd name="connsiteY10" fmla="*/ 97656 h 509567"/>
                    <a:gd name="connsiteX11" fmla="*/ 115702 w 382113"/>
                    <a:gd name="connsiteY11" fmla="*/ 97656 h 509567"/>
                    <a:gd name="connsiteX12" fmla="*/ 115702 w 382113"/>
                    <a:gd name="connsiteY12" fmla="*/ 97656 h 509567"/>
                    <a:gd name="connsiteX13" fmla="*/ 119038 w 382113"/>
                    <a:gd name="connsiteY13" fmla="*/ 102131 h 509567"/>
                    <a:gd name="connsiteX14" fmla="*/ 125954 w 382113"/>
                    <a:gd name="connsiteY14" fmla="*/ 129795 h 509567"/>
                    <a:gd name="connsiteX15" fmla="*/ 127012 w 382113"/>
                    <a:gd name="connsiteY15" fmla="*/ 132806 h 509567"/>
                    <a:gd name="connsiteX16" fmla="*/ 135645 w 382113"/>
                    <a:gd name="connsiteY16" fmla="*/ 138103 h 509567"/>
                    <a:gd name="connsiteX17" fmla="*/ 137915 w 382113"/>
                    <a:gd name="connsiteY17" fmla="*/ 137118 h 509567"/>
                    <a:gd name="connsiteX18" fmla="*/ 373875 w 382113"/>
                    <a:gd name="connsiteY18" fmla="*/ 1075 h 509567"/>
                    <a:gd name="connsiteX19" fmla="*/ 379245 w 382113"/>
                    <a:gd name="connsiteY19" fmla="*/ 261 h 509567"/>
                    <a:gd name="connsiteX20" fmla="*/ 379245 w 382113"/>
                    <a:gd name="connsiteY20" fmla="*/ 261 h 509567"/>
                    <a:gd name="connsiteX21" fmla="*/ 379245 w 382113"/>
                    <a:gd name="connsiteY21" fmla="*/ 261 h 509567"/>
                    <a:gd name="connsiteX22" fmla="*/ 382093 w 382113"/>
                    <a:gd name="connsiteY22" fmla="*/ 5794 h 509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82113" h="509567">
                      <a:moveTo>
                        <a:pt x="382093" y="5794"/>
                      </a:moveTo>
                      <a:lnTo>
                        <a:pt x="382093" y="283332"/>
                      </a:lnTo>
                      <a:cubicBezTo>
                        <a:pt x="381833" y="289069"/>
                        <a:pt x="378798" y="294317"/>
                        <a:pt x="373957" y="297408"/>
                      </a:cubicBezTo>
                      <a:lnTo>
                        <a:pt x="7242" y="508959"/>
                      </a:lnTo>
                      <a:cubicBezTo>
                        <a:pt x="4882" y="510261"/>
                        <a:pt x="1912" y="509407"/>
                        <a:pt x="610" y="507047"/>
                      </a:cubicBezTo>
                      <a:cubicBezTo>
                        <a:pt x="228" y="506364"/>
                        <a:pt x="16" y="505591"/>
                        <a:pt x="0" y="504810"/>
                      </a:cubicBezTo>
                      <a:lnTo>
                        <a:pt x="0" y="169746"/>
                      </a:lnTo>
                      <a:cubicBezTo>
                        <a:pt x="81" y="166865"/>
                        <a:pt x="919" y="164058"/>
                        <a:pt x="2441" y="161609"/>
                      </a:cubicBezTo>
                      <a:cubicBezTo>
                        <a:pt x="3808" y="159136"/>
                        <a:pt x="5769" y="157045"/>
                        <a:pt x="8137" y="155507"/>
                      </a:cubicBezTo>
                      <a:lnTo>
                        <a:pt x="108379" y="97656"/>
                      </a:lnTo>
                      <a:cubicBezTo>
                        <a:pt x="110649" y="96362"/>
                        <a:pt x="113432" y="96362"/>
                        <a:pt x="115702" y="97656"/>
                      </a:cubicBezTo>
                      <a:lnTo>
                        <a:pt x="115702" y="97656"/>
                      </a:lnTo>
                      <a:lnTo>
                        <a:pt x="115702" y="97656"/>
                      </a:lnTo>
                      <a:cubicBezTo>
                        <a:pt x="117354" y="98657"/>
                        <a:pt x="118550" y="100259"/>
                        <a:pt x="119038" y="102131"/>
                      </a:cubicBezTo>
                      <a:lnTo>
                        <a:pt x="125954" y="129795"/>
                      </a:lnTo>
                      <a:lnTo>
                        <a:pt x="127012" y="132806"/>
                      </a:lnTo>
                      <a:cubicBezTo>
                        <a:pt x="127931" y="136654"/>
                        <a:pt x="131796" y="139022"/>
                        <a:pt x="135645" y="138103"/>
                      </a:cubicBezTo>
                      <a:cubicBezTo>
                        <a:pt x="136450" y="137907"/>
                        <a:pt x="137223" y="137574"/>
                        <a:pt x="137915" y="137118"/>
                      </a:cubicBezTo>
                      <a:lnTo>
                        <a:pt x="373875" y="1075"/>
                      </a:lnTo>
                      <a:cubicBezTo>
                        <a:pt x="375454" y="25"/>
                        <a:pt x="377423" y="-276"/>
                        <a:pt x="379245" y="261"/>
                      </a:cubicBezTo>
                      <a:lnTo>
                        <a:pt x="379245" y="261"/>
                      </a:lnTo>
                      <a:lnTo>
                        <a:pt x="379245" y="261"/>
                      </a:lnTo>
                      <a:cubicBezTo>
                        <a:pt x="381174" y="1408"/>
                        <a:pt x="382280" y="3556"/>
                        <a:pt x="382093" y="5794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9" name="Freeform: Shape 1188">
                  <a:extLst>
                    <a:ext uri="{FF2B5EF4-FFF2-40B4-BE49-F238E27FC236}">
                      <a16:creationId xmlns:a16="http://schemas.microsoft.com/office/drawing/2014/main" id="{AA4CBB1F-5BE0-2853-8DDB-AEDD729CAE1A}"/>
                    </a:ext>
                  </a:extLst>
                </p:cNvPr>
                <p:cNvSpPr/>
                <p:nvPr/>
              </p:nvSpPr>
              <p:spPr>
                <a:xfrm>
                  <a:off x="4242660" y="3106401"/>
                  <a:ext cx="231241" cy="388602"/>
                </a:xfrm>
                <a:custGeom>
                  <a:avLst/>
                  <a:gdLst>
                    <a:gd name="connsiteX0" fmla="*/ 231241 w 231241"/>
                    <a:gd name="connsiteY0" fmla="*/ 133440 h 388602"/>
                    <a:gd name="connsiteX1" fmla="*/ 81 w 231241"/>
                    <a:gd name="connsiteY1" fmla="*/ 0 h 388602"/>
                    <a:gd name="connsiteX2" fmla="*/ 0 w 231241"/>
                    <a:gd name="connsiteY2" fmla="*/ 255163 h 388602"/>
                    <a:gd name="connsiteX3" fmla="*/ 231241 w 231241"/>
                    <a:gd name="connsiteY3" fmla="*/ 388602 h 388602"/>
                    <a:gd name="connsiteX4" fmla="*/ 231241 w 231241"/>
                    <a:gd name="connsiteY4" fmla="*/ 133440 h 38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241" h="388602">
                      <a:moveTo>
                        <a:pt x="231241" y="133440"/>
                      </a:moveTo>
                      <a:lnTo>
                        <a:pt x="81" y="0"/>
                      </a:lnTo>
                      <a:lnTo>
                        <a:pt x="0" y="255163"/>
                      </a:lnTo>
                      <a:lnTo>
                        <a:pt x="231241" y="388602"/>
                      </a:lnTo>
                      <a:lnTo>
                        <a:pt x="231241" y="13344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0" name="Freeform: Shape 1189">
                  <a:extLst>
                    <a:ext uri="{FF2B5EF4-FFF2-40B4-BE49-F238E27FC236}">
                      <a16:creationId xmlns:a16="http://schemas.microsoft.com/office/drawing/2014/main" id="{CB8126D5-37E4-2332-4256-ED44B58C709C}"/>
                    </a:ext>
                  </a:extLst>
                </p:cNvPr>
                <p:cNvSpPr/>
                <p:nvPr/>
              </p:nvSpPr>
              <p:spPr>
                <a:xfrm>
                  <a:off x="4242660" y="3097044"/>
                  <a:ext cx="247433" cy="142796"/>
                </a:xfrm>
                <a:custGeom>
                  <a:avLst/>
                  <a:gdLst>
                    <a:gd name="connsiteX0" fmla="*/ 16192 w 247433"/>
                    <a:gd name="connsiteY0" fmla="*/ 0 h 142796"/>
                    <a:gd name="connsiteX1" fmla="*/ 0 w 247433"/>
                    <a:gd name="connsiteY1" fmla="*/ 9276 h 142796"/>
                    <a:gd name="connsiteX2" fmla="*/ 231241 w 247433"/>
                    <a:gd name="connsiteY2" fmla="*/ 142797 h 142796"/>
                    <a:gd name="connsiteX3" fmla="*/ 247433 w 247433"/>
                    <a:gd name="connsiteY3" fmla="*/ 133440 h 142796"/>
                    <a:gd name="connsiteX4" fmla="*/ 16192 w 247433"/>
                    <a:gd name="connsiteY4" fmla="*/ 0 h 142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433" h="142796">
                      <a:moveTo>
                        <a:pt x="16192" y="0"/>
                      </a:moveTo>
                      <a:lnTo>
                        <a:pt x="0" y="9276"/>
                      </a:lnTo>
                      <a:lnTo>
                        <a:pt x="231241" y="142797"/>
                      </a:lnTo>
                      <a:lnTo>
                        <a:pt x="247433" y="133440"/>
                      </a:lnTo>
                      <a:lnTo>
                        <a:pt x="16192" y="0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1" name="Freeform: Shape 1190">
                  <a:extLst>
                    <a:ext uri="{FF2B5EF4-FFF2-40B4-BE49-F238E27FC236}">
                      <a16:creationId xmlns:a16="http://schemas.microsoft.com/office/drawing/2014/main" id="{2222C6B5-C249-55E3-CEB0-F8977CF51B04}"/>
                    </a:ext>
                  </a:extLst>
                </p:cNvPr>
                <p:cNvSpPr/>
                <p:nvPr/>
              </p:nvSpPr>
              <p:spPr>
                <a:xfrm>
                  <a:off x="4469263" y="2984922"/>
                  <a:ext cx="416754" cy="530259"/>
                </a:xfrm>
                <a:custGeom>
                  <a:avLst/>
                  <a:gdLst>
                    <a:gd name="connsiteX0" fmla="*/ 0 w 416754"/>
                    <a:gd name="connsiteY0" fmla="*/ 240598 h 530259"/>
                    <a:gd name="connsiteX1" fmla="*/ 416755 w 416754"/>
                    <a:gd name="connsiteY1" fmla="*/ 0 h 530259"/>
                    <a:gd name="connsiteX2" fmla="*/ 416755 w 416754"/>
                    <a:gd name="connsiteY2" fmla="*/ 289662 h 530259"/>
                    <a:gd name="connsiteX3" fmla="*/ 0 w 416754"/>
                    <a:gd name="connsiteY3" fmla="*/ 530260 h 530259"/>
                    <a:gd name="connsiteX4" fmla="*/ 0 w 416754"/>
                    <a:gd name="connsiteY4" fmla="*/ 240598 h 53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259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0" y="530260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2" name="Freeform: Shape 1191">
                  <a:extLst>
                    <a:ext uri="{FF2B5EF4-FFF2-40B4-BE49-F238E27FC236}">
                      <a16:creationId xmlns:a16="http://schemas.microsoft.com/office/drawing/2014/main" id="{46220A73-F078-8534-3D31-153215FC380F}"/>
                    </a:ext>
                  </a:extLst>
                </p:cNvPr>
                <p:cNvSpPr/>
                <p:nvPr/>
              </p:nvSpPr>
              <p:spPr>
                <a:xfrm>
                  <a:off x="4616372" y="3136885"/>
                  <a:ext cx="103415" cy="76152"/>
                </a:xfrm>
                <a:custGeom>
                  <a:avLst/>
                  <a:gdLst>
                    <a:gd name="connsiteX0" fmla="*/ 16273 w 103415"/>
                    <a:gd name="connsiteY0" fmla="*/ 43477 h 76152"/>
                    <a:gd name="connsiteX1" fmla="*/ 87143 w 103415"/>
                    <a:gd name="connsiteY1" fmla="*/ 2794 h 76152"/>
                    <a:gd name="connsiteX2" fmla="*/ 103416 w 103415"/>
                    <a:gd name="connsiteY2" fmla="*/ 8245 h 76152"/>
                    <a:gd name="connsiteX3" fmla="*/ 87143 w 103415"/>
                    <a:gd name="connsiteY3" fmla="*/ 32655 h 76152"/>
                    <a:gd name="connsiteX4" fmla="*/ 16273 w 103415"/>
                    <a:gd name="connsiteY4" fmla="*/ 73338 h 76152"/>
                    <a:gd name="connsiteX5" fmla="*/ 0 w 103415"/>
                    <a:gd name="connsiteY5" fmla="*/ 67887 h 76152"/>
                    <a:gd name="connsiteX6" fmla="*/ 16273 w 103415"/>
                    <a:gd name="connsiteY6" fmla="*/ 43477 h 7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15" h="76152">
                      <a:moveTo>
                        <a:pt x="16273" y="43477"/>
                      </a:moveTo>
                      <a:lnTo>
                        <a:pt x="87143" y="2794"/>
                      </a:lnTo>
                      <a:cubicBezTo>
                        <a:pt x="96337" y="-2495"/>
                        <a:pt x="103416" y="-54"/>
                        <a:pt x="103416" y="8245"/>
                      </a:cubicBezTo>
                      <a:cubicBezTo>
                        <a:pt x="102049" y="18457"/>
                        <a:pt x="96044" y="27472"/>
                        <a:pt x="87143" y="32655"/>
                      </a:cubicBezTo>
                      <a:lnTo>
                        <a:pt x="16273" y="73338"/>
                      </a:lnTo>
                      <a:cubicBezTo>
                        <a:pt x="7079" y="78627"/>
                        <a:pt x="0" y="76267"/>
                        <a:pt x="0" y="67887"/>
                      </a:cubicBezTo>
                      <a:cubicBezTo>
                        <a:pt x="1383" y="57683"/>
                        <a:pt x="7388" y="48684"/>
                        <a:pt x="16273" y="4347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3" name="Freeform: Shape 1192">
                  <a:extLst>
                    <a:ext uri="{FF2B5EF4-FFF2-40B4-BE49-F238E27FC236}">
                      <a16:creationId xmlns:a16="http://schemas.microsoft.com/office/drawing/2014/main" id="{3AB92FA0-6DAF-B4FC-1E2C-9058BF6481BB}"/>
                    </a:ext>
                  </a:extLst>
                </p:cNvPr>
                <p:cNvSpPr/>
                <p:nvPr/>
              </p:nvSpPr>
              <p:spPr>
                <a:xfrm>
                  <a:off x="4455431" y="3217546"/>
                  <a:ext cx="13832" cy="297635"/>
                </a:xfrm>
                <a:custGeom>
                  <a:avLst/>
                  <a:gdLst>
                    <a:gd name="connsiteX0" fmla="*/ 13832 w 13832"/>
                    <a:gd name="connsiteY0" fmla="*/ 7974 h 297635"/>
                    <a:gd name="connsiteX1" fmla="*/ 0 w 13832"/>
                    <a:gd name="connsiteY1" fmla="*/ 0 h 297635"/>
                    <a:gd name="connsiteX2" fmla="*/ 0 w 13832"/>
                    <a:gd name="connsiteY2" fmla="*/ 289662 h 297635"/>
                    <a:gd name="connsiteX3" fmla="*/ 13832 w 13832"/>
                    <a:gd name="connsiteY3" fmla="*/ 297635 h 297635"/>
                    <a:gd name="connsiteX4" fmla="*/ 13832 w 13832"/>
                    <a:gd name="connsiteY4" fmla="*/ 7974 h 297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32" h="297635">
                      <a:moveTo>
                        <a:pt x="13832" y="7974"/>
                      </a:moveTo>
                      <a:lnTo>
                        <a:pt x="0" y="0"/>
                      </a:lnTo>
                      <a:lnTo>
                        <a:pt x="0" y="289662"/>
                      </a:lnTo>
                      <a:lnTo>
                        <a:pt x="13832" y="297635"/>
                      </a:lnTo>
                      <a:lnTo>
                        <a:pt x="13832" y="7974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4" name="Freeform: Shape 1193">
                  <a:extLst>
                    <a:ext uri="{FF2B5EF4-FFF2-40B4-BE49-F238E27FC236}">
                      <a16:creationId xmlns:a16="http://schemas.microsoft.com/office/drawing/2014/main" id="{2D8494C9-4542-C9C8-E4A6-A81B53F5D0B1}"/>
                    </a:ext>
                  </a:extLst>
                </p:cNvPr>
                <p:cNvSpPr/>
                <p:nvPr/>
              </p:nvSpPr>
              <p:spPr>
                <a:xfrm>
                  <a:off x="4455431" y="2976948"/>
                  <a:ext cx="430587" cy="248572"/>
                </a:xfrm>
                <a:custGeom>
                  <a:avLst/>
                  <a:gdLst>
                    <a:gd name="connsiteX0" fmla="*/ 0 w 430587"/>
                    <a:gd name="connsiteY0" fmla="*/ 240598 h 248572"/>
                    <a:gd name="connsiteX1" fmla="*/ 416755 w 430587"/>
                    <a:gd name="connsiteY1" fmla="*/ 0 h 248572"/>
                    <a:gd name="connsiteX2" fmla="*/ 430587 w 430587"/>
                    <a:gd name="connsiteY2" fmla="*/ 7974 h 248572"/>
                    <a:gd name="connsiteX3" fmla="*/ 13832 w 430587"/>
                    <a:gd name="connsiteY3" fmla="*/ 248572 h 248572"/>
                    <a:gd name="connsiteX4" fmla="*/ 0 w 430587"/>
                    <a:gd name="connsiteY4" fmla="*/ 240598 h 248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0587" h="248572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30587" y="7974"/>
                      </a:lnTo>
                      <a:lnTo>
                        <a:pt x="13832" y="248572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1106" name="Graphic 4">
              <a:extLst>
                <a:ext uri="{FF2B5EF4-FFF2-40B4-BE49-F238E27FC236}">
                  <a16:creationId xmlns:a16="http://schemas.microsoft.com/office/drawing/2014/main" id="{9CE891C8-8FAD-66D0-00A3-698B353DD3C4}"/>
                </a:ext>
              </a:extLst>
            </p:cNvPr>
            <p:cNvGrpSpPr/>
            <p:nvPr/>
          </p:nvGrpSpPr>
          <p:grpSpPr>
            <a:xfrm>
              <a:off x="3971143" y="4011175"/>
              <a:ext cx="1301525" cy="1414448"/>
              <a:chOff x="3971143" y="4011175"/>
              <a:chExt cx="1301525" cy="1414448"/>
            </a:xfrm>
          </p:grpSpPr>
          <p:grpSp>
            <p:nvGrpSpPr>
              <p:cNvPr id="1107" name="Graphic 4">
                <a:extLst>
                  <a:ext uri="{FF2B5EF4-FFF2-40B4-BE49-F238E27FC236}">
                    <a16:creationId xmlns:a16="http://schemas.microsoft.com/office/drawing/2014/main" id="{4F800AE2-A0B0-D3EF-440F-FAAED1F4C253}"/>
                  </a:ext>
                </a:extLst>
              </p:cNvPr>
              <p:cNvGrpSpPr/>
              <p:nvPr/>
            </p:nvGrpSpPr>
            <p:grpSpPr>
              <a:xfrm>
                <a:off x="3971143" y="4011175"/>
                <a:ext cx="1301525" cy="1414448"/>
                <a:chOff x="3971143" y="4011175"/>
                <a:chExt cx="1301525" cy="1414448"/>
              </a:xfrm>
            </p:grpSpPr>
            <p:sp>
              <p:nvSpPr>
                <p:cNvPr id="1150" name="Freeform: Shape 1149">
                  <a:extLst>
                    <a:ext uri="{FF2B5EF4-FFF2-40B4-BE49-F238E27FC236}">
                      <a16:creationId xmlns:a16="http://schemas.microsoft.com/office/drawing/2014/main" id="{DA539D69-51B1-5B9F-3734-762ED737012C}"/>
                    </a:ext>
                  </a:extLst>
                </p:cNvPr>
                <p:cNvSpPr/>
                <p:nvPr/>
              </p:nvSpPr>
              <p:spPr>
                <a:xfrm>
                  <a:off x="3994006" y="4671490"/>
                  <a:ext cx="1278661" cy="754133"/>
                </a:xfrm>
                <a:custGeom>
                  <a:avLst/>
                  <a:gdLst>
                    <a:gd name="connsiteX0" fmla="*/ 0 w 1278661"/>
                    <a:gd name="connsiteY0" fmla="*/ 458312 h 754133"/>
                    <a:gd name="connsiteX1" fmla="*/ 20260 w 1278661"/>
                    <a:gd name="connsiteY1" fmla="*/ 484675 h 754133"/>
                    <a:gd name="connsiteX2" fmla="*/ 478511 w 1278661"/>
                    <a:gd name="connsiteY2" fmla="*/ 749276 h 754133"/>
                    <a:gd name="connsiteX3" fmla="*/ 519194 w 1278661"/>
                    <a:gd name="connsiteY3" fmla="*/ 749276 h 754133"/>
                    <a:gd name="connsiteX4" fmla="*/ 1258401 w 1278661"/>
                    <a:gd name="connsiteY4" fmla="*/ 322432 h 754133"/>
                    <a:gd name="connsiteX5" fmla="*/ 1278661 w 1278661"/>
                    <a:gd name="connsiteY5" fmla="*/ 295581 h 754133"/>
                    <a:gd name="connsiteX6" fmla="*/ 1258401 w 1278661"/>
                    <a:gd name="connsiteY6" fmla="*/ 269463 h 754133"/>
                    <a:gd name="connsiteX7" fmla="*/ 800150 w 1278661"/>
                    <a:gd name="connsiteY7" fmla="*/ 4943 h 754133"/>
                    <a:gd name="connsiteX8" fmla="*/ 759467 w 1278661"/>
                    <a:gd name="connsiteY8" fmla="*/ 4943 h 754133"/>
                    <a:gd name="connsiteX9" fmla="*/ 20260 w 1278661"/>
                    <a:gd name="connsiteY9" fmla="*/ 431706 h 754133"/>
                    <a:gd name="connsiteX10" fmla="*/ 0 w 1278661"/>
                    <a:gd name="connsiteY10" fmla="*/ 458312 h 754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78661" h="754133">
                      <a:moveTo>
                        <a:pt x="0" y="458312"/>
                      </a:moveTo>
                      <a:cubicBezTo>
                        <a:pt x="0" y="470436"/>
                        <a:pt x="9032" y="478247"/>
                        <a:pt x="20260" y="484675"/>
                      </a:cubicBezTo>
                      <a:lnTo>
                        <a:pt x="478511" y="749276"/>
                      </a:lnTo>
                      <a:cubicBezTo>
                        <a:pt x="491302" y="755753"/>
                        <a:pt x="506404" y="755753"/>
                        <a:pt x="519194" y="749276"/>
                      </a:cubicBezTo>
                      <a:lnTo>
                        <a:pt x="1258401" y="322432"/>
                      </a:lnTo>
                      <a:cubicBezTo>
                        <a:pt x="1269630" y="316004"/>
                        <a:pt x="1278661" y="307705"/>
                        <a:pt x="1278661" y="295581"/>
                      </a:cubicBezTo>
                      <a:cubicBezTo>
                        <a:pt x="1278661" y="283458"/>
                        <a:pt x="1269630" y="275972"/>
                        <a:pt x="1258401" y="269463"/>
                      </a:cubicBezTo>
                      <a:lnTo>
                        <a:pt x="800150" y="4943"/>
                      </a:lnTo>
                      <a:cubicBezTo>
                        <a:pt x="787392" y="-1648"/>
                        <a:pt x="772225" y="-1648"/>
                        <a:pt x="759467" y="4943"/>
                      </a:cubicBezTo>
                      <a:lnTo>
                        <a:pt x="20260" y="431706"/>
                      </a:lnTo>
                      <a:cubicBezTo>
                        <a:pt x="9032" y="438215"/>
                        <a:pt x="0" y="446270"/>
                        <a:pt x="0" y="458312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1" name="Freeform: Shape 1150">
                  <a:extLst>
                    <a:ext uri="{FF2B5EF4-FFF2-40B4-BE49-F238E27FC236}">
                      <a16:creationId xmlns:a16="http://schemas.microsoft.com/office/drawing/2014/main" id="{5D8B565D-C7CC-38F4-0C46-9F82456CDA02}"/>
                    </a:ext>
                  </a:extLst>
                </p:cNvPr>
                <p:cNvSpPr/>
                <p:nvPr/>
              </p:nvSpPr>
              <p:spPr>
                <a:xfrm>
                  <a:off x="4005845" y="4671490"/>
                  <a:ext cx="1254983" cy="724577"/>
                </a:xfrm>
                <a:custGeom>
                  <a:avLst/>
                  <a:gdLst>
                    <a:gd name="connsiteX0" fmla="*/ 8421 w 1254983"/>
                    <a:gd name="connsiteY0" fmla="*/ 455139 h 724577"/>
                    <a:gd name="connsiteX1" fmla="*/ 466673 w 1254983"/>
                    <a:gd name="connsiteY1" fmla="*/ 719659 h 724577"/>
                    <a:gd name="connsiteX2" fmla="*/ 507356 w 1254983"/>
                    <a:gd name="connsiteY2" fmla="*/ 719659 h 724577"/>
                    <a:gd name="connsiteX3" fmla="*/ 1246563 w 1254983"/>
                    <a:gd name="connsiteY3" fmla="*/ 292896 h 724577"/>
                    <a:gd name="connsiteX4" fmla="*/ 1246563 w 1254983"/>
                    <a:gd name="connsiteY4" fmla="*/ 269463 h 724577"/>
                    <a:gd name="connsiteX5" fmla="*/ 788311 w 1254983"/>
                    <a:gd name="connsiteY5" fmla="*/ 4943 h 724577"/>
                    <a:gd name="connsiteX6" fmla="*/ 747628 w 1254983"/>
                    <a:gd name="connsiteY6" fmla="*/ 4943 h 724577"/>
                    <a:gd name="connsiteX7" fmla="*/ 8421 w 1254983"/>
                    <a:gd name="connsiteY7" fmla="*/ 431706 h 724577"/>
                    <a:gd name="connsiteX8" fmla="*/ 8421 w 1254983"/>
                    <a:gd name="connsiteY8" fmla="*/ 455139 h 724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4983" h="724577">
                      <a:moveTo>
                        <a:pt x="8421" y="455139"/>
                      </a:moveTo>
                      <a:lnTo>
                        <a:pt x="466673" y="719659"/>
                      </a:lnTo>
                      <a:cubicBezTo>
                        <a:pt x="479439" y="726217"/>
                        <a:pt x="494589" y="726217"/>
                        <a:pt x="507356" y="719659"/>
                      </a:cubicBezTo>
                      <a:lnTo>
                        <a:pt x="1246563" y="292896"/>
                      </a:lnTo>
                      <a:cubicBezTo>
                        <a:pt x="1257791" y="286387"/>
                        <a:pt x="1257791" y="275972"/>
                        <a:pt x="1246563" y="269463"/>
                      </a:cubicBezTo>
                      <a:lnTo>
                        <a:pt x="788311" y="4943"/>
                      </a:lnTo>
                      <a:cubicBezTo>
                        <a:pt x="775553" y="-1648"/>
                        <a:pt x="760387" y="-1648"/>
                        <a:pt x="747628" y="4943"/>
                      </a:cubicBezTo>
                      <a:lnTo>
                        <a:pt x="8421" y="431706"/>
                      </a:lnTo>
                      <a:cubicBezTo>
                        <a:pt x="-2807" y="438215"/>
                        <a:pt x="-2807" y="448630"/>
                        <a:pt x="8421" y="455139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2" name="Freeform: Shape 1151">
                  <a:extLst>
                    <a:ext uri="{FF2B5EF4-FFF2-40B4-BE49-F238E27FC236}">
                      <a16:creationId xmlns:a16="http://schemas.microsoft.com/office/drawing/2014/main" id="{7CE33572-12A0-2B38-3893-68E5C725C080}"/>
                    </a:ext>
                  </a:extLst>
                </p:cNvPr>
                <p:cNvSpPr/>
                <p:nvPr/>
              </p:nvSpPr>
              <p:spPr>
                <a:xfrm>
                  <a:off x="3994006" y="5104172"/>
                  <a:ext cx="498771" cy="321408"/>
                </a:xfrm>
                <a:custGeom>
                  <a:avLst/>
                  <a:gdLst>
                    <a:gd name="connsiteX0" fmla="*/ 498771 w 498771"/>
                    <a:gd name="connsiteY0" fmla="*/ 291859 h 321408"/>
                    <a:gd name="connsiteX1" fmla="*/ 498771 w 498771"/>
                    <a:gd name="connsiteY1" fmla="*/ 321394 h 321408"/>
                    <a:gd name="connsiteX2" fmla="*/ 478511 w 498771"/>
                    <a:gd name="connsiteY2" fmla="*/ 316594 h 321408"/>
                    <a:gd name="connsiteX3" fmla="*/ 20260 w 498771"/>
                    <a:gd name="connsiteY3" fmla="*/ 51993 h 321408"/>
                    <a:gd name="connsiteX4" fmla="*/ 0 w 498771"/>
                    <a:gd name="connsiteY4" fmla="*/ 25630 h 321408"/>
                    <a:gd name="connsiteX5" fmla="*/ 18633 w 498771"/>
                    <a:gd name="connsiteY5" fmla="*/ 0 h 321408"/>
                    <a:gd name="connsiteX6" fmla="*/ 13902 w 498771"/>
                    <a:gd name="connsiteY6" fmla="*/ 16956 h 321408"/>
                    <a:gd name="connsiteX7" fmla="*/ 20260 w 498771"/>
                    <a:gd name="connsiteY7" fmla="*/ 22457 h 321408"/>
                    <a:gd name="connsiteX8" fmla="*/ 478511 w 498771"/>
                    <a:gd name="connsiteY8" fmla="*/ 287058 h 321408"/>
                    <a:gd name="connsiteX9" fmla="*/ 498771 w 498771"/>
                    <a:gd name="connsiteY9" fmla="*/ 291859 h 321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771" h="321408">
                      <a:moveTo>
                        <a:pt x="498771" y="291859"/>
                      </a:moveTo>
                      <a:lnTo>
                        <a:pt x="498771" y="321394"/>
                      </a:lnTo>
                      <a:cubicBezTo>
                        <a:pt x="491717" y="321582"/>
                        <a:pt x="484736" y="319922"/>
                        <a:pt x="478511" y="316594"/>
                      </a:cubicBezTo>
                      <a:lnTo>
                        <a:pt x="20260" y="51993"/>
                      </a:lnTo>
                      <a:cubicBezTo>
                        <a:pt x="9032" y="45565"/>
                        <a:pt x="0" y="37754"/>
                        <a:pt x="0" y="25630"/>
                      </a:cubicBezTo>
                      <a:cubicBezTo>
                        <a:pt x="0" y="13507"/>
                        <a:pt x="8137" y="6428"/>
                        <a:pt x="18633" y="0"/>
                      </a:cubicBezTo>
                      <a:cubicBezTo>
                        <a:pt x="12643" y="3377"/>
                        <a:pt x="10525" y="10968"/>
                        <a:pt x="13902" y="16956"/>
                      </a:cubicBezTo>
                      <a:cubicBezTo>
                        <a:pt x="15320" y="19471"/>
                        <a:pt x="17567" y="21415"/>
                        <a:pt x="20260" y="22457"/>
                      </a:cubicBezTo>
                      <a:lnTo>
                        <a:pt x="478511" y="287058"/>
                      </a:lnTo>
                      <a:cubicBezTo>
                        <a:pt x="484752" y="290337"/>
                        <a:pt x="491725" y="291989"/>
                        <a:pt x="498771" y="29185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3" name="Freeform: Shape 1152">
                  <a:extLst>
                    <a:ext uri="{FF2B5EF4-FFF2-40B4-BE49-F238E27FC236}">
                      <a16:creationId xmlns:a16="http://schemas.microsoft.com/office/drawing/2014/main" id="{8DF5DEF2-B683-457F-C356-E3DBDA3F5FC5}"/>
                    </a:ext>
                  </a:extLst>
                </p:cNvPr>
                <p:cNvSpPr/>
                <p:nvPr/>
              </p:nvSpPr>
              <p:spPr>
                <a:xfrm>
                  <a:off x="4073052" y="4712178"/>
                  <a:ext cx="730867" cy="421584"/>
                </a:xfrm>
                <a:custGeom>
                  <a:avLst/>
                  <a:gdLst>
                    <a:gd name="connsiteX0" fmla="*/ 4029 w 730867"/>
                    <a:gd name="connsiteY0" fmla="*/ 394516 h 421584"/>
                    <a:gd name="connsiteX1" fmla="*/ 683432 w 730867"/>
                    <a:gd name="connsiteY1" fmla="*/ 2252 h 421584"/>
                    <a:gd name="connsiteX2" fmla="*/ 702471 w 730867"/>
                    <a:gd name="connsiteY2" fmla="*/ 2252 h 421584"/>
                    <a:gd name="connsiteX3" fmla="*/ 726881 w 730867"/>
                    <a:gd name="connsiteY3" fmla="*/ 16165 h 421584"/>
                    <a:gd name="connsiteX4" fmla="*/ 730583 w 730867"/>
                    <a:gd name="connsiteY4" fmla="*/ 23448 h 421584"/>
                    <a:gd name="connsiteX5" fmla="*/ 726881 w 730867"/>
                    <a:gd name="connsiteY5" fmla="*/ 27150 h 421584"/>
                    <a:gd name="connsiteX6" fmla="*/ 47478 w 730867"/>
                    <a:gd name="connsiteY6" fmla="*/ 419332 h 421584"/>
                    <a:gd name="connsiteX7" fmla="*/ 28357 w 730867"/>
                    <a:gd name="connsiteY7" fmla="*/ 419332 h 421584"/>
                    <a:gd name="connsiteX8" fmla="*/ 3947 w 730867"/>
                    <a:gd name="connsiteY8" fmla="*/ 405500 h 421584"/>
                    <a:gd name="connsiteX9" fmla="*/ 300 w 730867"/>
                    <a:gd name="connsiteY9" fmla="*/ 398193 h 421584"/>
                    <a:gd name="connsiteX10" fmla="*/ 4029 w 730867"/>
                    <a:gd name="connsiteY10" fmla="*/ 394516 h 421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30867" h="421584">
                      <a:moveTo>
                        <a:pt x="4029" y="394516"/>
                      </a:moveTo>
                      <a:lnTo>
                        <a:pt x="683432" y="2252"/>
                      </a:lnTo>
                      <a:cubicBezTo>
                        <a:pt x="689420" y="-751"/>
                        <a:pt x="696483" y="-751"/>
                        <a:pt x="702471" y="2252"/>
                      </a:cubicBezTo>
                      <a:lnTo>
                        <a:pt x="726881" y="16165"/>
                      </a:lnTo>
                      <a:cubicBezTo>
                        <a:pt x="729916" y="17158"/>
                        <a:pt x="731568" y="20413"/>
                        <a:pt x="730583" y="23448"/>
                      </a:cubicBezTo>
                      <a:cubicBezTo>
                        <a:pt x="730014" y="25205"/>
                        <a:pt x="728639" y="26580"/>
                        <a:pt x="726881" y="27150"/>
                      </a:cubicBezTo>
                      <a:lnTo>
                        <a:pt x="47478" y="419332"/>
                      </a:lnTo>
                      <a:cubicBezTo>
                        <a:pt x="41458" y="422335"/>
                        <a:pt x="34376" y="422335"/>
                        <a:pt x="28357" y="419332"/>
                      </a:cubicBezTo>
                      <a:lnTo>
                        <a:pt x="3947" y="405500"/>
                      </a:lnTo>
                      <a:cubicBezTo>
                        <a:pt x="921" y="404491"/>
                        <a:pt x="-712" y="401212"/>
                        <a:pt x="300" y="398193"/>
                      </a:cubicBezTo>
                      <a:cubicBezTo>
                        <a:pt x="885" y="396436"/>
                        <a:pt x="2270" y="395077"/>
                        <a:pt x="4029" y="39451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4" name="Freeform: Shape 1153">
                  <a:extLst>
                    <a:ext uri="{FF2B5EF4-FFF2-40B4-BE49-F238E27FC236}">
                      <a16:creationId xmlns:a16="http://schemas.microsoft.com/office/drawing/2014/main" id="{0D961046-9EB9-37BE-8017-CACE72936166}"/>
                    </a:ext>
                  </a:extLst>
                </p:cNvPr>
                <p:cNvSpPr/>
                <p:nvPr/>
              </p:nvSpPr>
              <p:spPr>
                <a:xfrm>
                  <a:off x="4139033" y="4751203"/>
                  <a:ext cx="880936" cy="508072"/>
                </a:xfrm>
                <a:custGeom>
                  <a:avLst/>
                  <a:gdLst>
                    <a:gd name="connsiteX0" fmla="*/ 4443 w 880936"/>
                    <a:gd name="connsiteY0" fmla="*/ 394791 h 508072"/>
                    <a:gd name="connsiteX1" fmla="*/ 683846 w 880936"/>
                    <a:gd name="connsiteY1" fmla="*/ 2609 h 508072"/>
                    <a:gd name="connsiteX2" fmla="*/ 701258 w 880936"/>
                    <a:gd name="connsiteY2" fmla="*/ 1632 h 508072"/>
                    <a:gd name="connsiteX3" fmla="*/ 878066 w 880936"/>
                    <a:gd name="connsiteY3" fmla="*/ 103746 h 508072"/>
                    <a:gd name="connsiteX4" fmla="*/ 876438 w 880936"/>
                    <a:gd name="connsiteY4" fmla="*/ 113835 h 508072"/>
                    <a:gd name="connsiteX5" fmla="*/ 197849 w 880936"/>
                    <a:gd name="connsiteY5" fmla="*/ 505530 h 508072"/>
                    <a:gd name="connsiteX6" fmla="*/ 180436 w 880936"/>
                    <a:gd name="connsiteY6" fmla="*/ 506506 h 508072"/>
                    <a:gd name="connsiteX7" fmla="*/ 3141 w 880936"/>
                    <a:gd name="connsiteY7" fmla="*/ 404880 h 508072"/>
                    <a:gd name="connsiteX8" fmla="*/ 4443 w 880936"/>
                    <a:gd name="connsiteY8" fmla="*/ 394791 h 50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0936" h="508072">
                      <a:moveTo>
                        <a:pt x="4443" y="394791"/>
                      </a:moveTo>
                      <a:lnTo>
                        <a:pt x="683846" y="2609"/>
                      </a:lnTo>
                      <a:cubicBezTo>
                        <a:pt x="689159" y="-483"/>
                        <a:pt x="695636" y="-850"/>
                        <a:pt x="701258" y="1632"/>
                      </a:cubicBezTo>
                      <a:lnTo>
                        <a:pt x="878066" y="103746"/>
                      </a:lnTo>
                      <a:cubicBezTo>
                        <a:pt x="882459" y="106268"/>
                        <a:pt x="881727" y="110744"/>
                        <a:pt x="876438" y="113835"/>
                      </a:cubicBezTo>
                      <a:lnTo>
                        <a:pt x="197849" y="505530"/>
                      </a:lnTo>
                      <a:cubicBezTo>
                        <a:pt x="192510" y="508532"/>
                        <a:pt x="186078" y="508898"/>
                        <a:pt x="180436" y="506506"/>
                      </a:cubicBezTo>
                      <a:lnTo>
                        <a:pt x="3141" y="404880"/>
                      </a:lnTo>
                      <a:cubicBezTo>
                        <a:pt x="-1579" y="402358"/>
                        <a:pt x="-846" y="398208"/>
                        <a:pt x="4443" y="39479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5" name="Freeform: Shape 1154">
                  <a:extLst>
                    <a:ext uri="{FF2B5EF4-FFF2-40B4-BE49-F238E27FC236}">
                      <a16:creationId xmlns:a16="http://schemas.microsoft.com/office/drawing/2014/main" id="{ABACDFCB-E14D-5773-F2A5-9BB2C3CADFED}"/>
                    </a:ext>
                  </a:extLst>
                </p:cNvPr>
                <p:cNvSpPr/>
                <p:nvPr/>
              </p:nvSpPr>
              <p:spPr>
                <a:xfrm>
                  <a:off x="4156280" y="4766376"/>
                  <a:ext cx="847073" cy="484725"/>
                </a:xfrm>
                <a:custGeom>
                  <a:avLst/>
                  <a:gdLst>
                    <a:gd name="connsiteX0" fmla="*/ 575876 w 847073"/>
                    <a:gd name="connsiteY0" fmla="*/ 152119 h 484725"/>
                    <a:gd name="connsiteX1" fmla="*/ 597194 w 847073"/>
                    <a:gd name="connsiteY1" fmla="*/ 139914 h 484725"/>
                    <a:gd name="connsiteX2" fmla="*/ 597194 w 847073"/>
                    <a:gd name="connsiteY2" fmla="*/ 138124 h 484725"/>
                    <a:gd name="connsiteX3" fmla="*/ 576852 w 847073"/>
                    <a:gd name="connsiteY3" fmla="*/ 126326 h 484725"/>
                    <a:gd name="connsiteX4" fmla="*/ 573760 w 847073"/>
                    <a:gd name="connsiteY4" fmla="*/ 126326 h 484725"/>
                    <a:gd name="connsiteX5" fmla="*/ 552605 w 847073"/>
                    <a:gd name="connsiteY5" fmla="*/ 138938 h 484725"/>
                    <a:gd name="connsiteX6" fmla="*/ 552605 w 847073"/>
                    <a:gd name="connsiteY6" fmla="*/ 140728 h 484725"/>
                    <a:gd name="connsiteX7" fmla="*/ 572947 w 847073"/>
                    <a:gd name="connsiteY7" fmla="*/ 152526 h 484725"/>
                    <a:gd name="connsiteX8" fmla="*/ 575876 w 847073"/>
                    <a:gd name="connsiteY8" fmla="*/ 152119 h 484725"/>
                    <a:gd name="connsiteX9" fmla="*/ 544794 w 847073"/>
                    <a:gd name="connsiteY9" fmla="*/ 109646 h 484725"/>
                    <a:gd name="connsiteX10" fmla="*/ 523558 w 847073"/>
                    <a:gd name="connsiteY10" fmla="*/ 121933 h 484725"/>
                    <a:gd name="connsiteX11" fmla="*/ 523558 w 847073"/>
                    <a:gd name="connsiteY11" fmla="*/ 123723 h 484725"/>
                    <a:gd name="connsiteX12" fmla="*/ 543899 w 847073"/>
                    <a:gd name="connsiteY12" fmla="*/ 135439 h 484725"/>
                    <a:gd name="connsiteX13" fmla="*/ 546991 w 847073"/>
                    <a:gd name="connsiteY13" fmla="*/ 135439 h 484725"/>
                    <a:gd name="connsiteX14" fmla="*/ 568228 w 847073"/>
                    <a:gd name="connsiteY14" fmla="*/ 123153 h 484725"/>
                    <a:gd name="connsiteX15" fmla="*/ 568228 w 847073"/>
                    <a:gd name="connsiteY15" fmla="*/ 121363 h 484725"/>
                    <a:gd name="connsiteX16" fmla="*/ 547805 w 847073"/>
                    <a:gd name="connsiteY16" fmla="*/ 109646 h 484725"/>
                    <a:gd name="connsiteX17" fmla="*/ 544794 w 847073"/>
                    <a:gd name="connsiteY17" fmla="*/ 109646 h 484725"/>
                    <a:gd name="connsiteX18" fmla="*/ 476122 w 847073"/>
                    <a:gd name="connsiteY18" fmla="*/ 149353 h 484725"/>
                    <a:gd name="connsiteX19" fmla="*/ 440077 w 847073"/>
                    <a:gd name="connsiteY19" fmla="*/ 170101 h 484725"/>
                    <a:gd name="connsiteX20" fmla="*/ 440077 w 847073"/>
                    <a:gd name="connsiteY20" fmla="*/ 171891 h 484725"/>
                    <a:gd name="connsiteX21" fmla="*/ 460418 w 847073"/>
                    <a:gd name="connsiteY21" fmla="*/ 183689 h 484725"/>
                    <a:gd name="connsiteX22" fmla="*/ 463510 w 847073"/>
                    <a:gd name="connsiteY22" fmla="*/ 183689 h 484725"/>
                    <a:gd name="connsiteX23" fmla="*/ 499555 w 847073"/>
                    <a:gd name="connsiteY23" fmla="*/ 162941 h 484725"/>
                    <a:gd name="connsiteX24" fmla="*/ 499555 w 847073"/>
                    <a:gd name="connsiteY24" fmla="*/ 161151 h 484725"/>
                    <a:gd name="connsiteX25" fmla="*/ 479214 w 847073"/>
                    <a:gd name="connsiteY25" fmla="*/ 149434 h 484725"/>
                    <a:gd name="connsiteX26" fmla="*/ 476122 w 847073"/>
                    <a:gd name="connsiteY26" fmla="*/ 149353 h 484725"/>
                    <a:gd name="connsiteX27" fmla="*/ 513713 w 847073"/>
                    <a:gd name="connsiteY27" fmla="*/ 127628 h 484725"/>
                    <a:gd name="connsiteX28" fmla="*/ 492476 w 847073"/>
                    <a:gd name="connsiteY28" fmla="*/ 139914 h 484725"/>
                    <a:gd name="connsiteX29" fmla="*/ 492476 w 847073"/>
                    <a:gd name="connsiteY29" fmla="*/ 141704 h 484725"/>
                    <a:gd name="connsiteX30" fmla="*/ 512818 w 847073"/>
                    <a:gd name="connsiteY30" fmla="*/ 153421 h 484725"/>
                    <a:gd name="connsiteX31" fmla="*/ 515909 w 847073"/>
                    <a:gd name="connsiteY31" fmla="*/ 153421 h 484725"/>
                    <a:gd name="connsiteX32" fmla="*/ 537146 w 847073"/>
                    <a:gd name="connsiteY32" fmla="*/ 141135 h 484725"/>
                    <a:gd name="connsiteX33" fmla="*/ 537146 w 847073"/>
                    <a:gd name="connsiteY33" fmla="*/ 139345 h 484725"/>
                    <a:gd name="connsiteX34" fmla="*/ 516805 w 847073"/>
                    <a:gd name="connsiteY34" fmla="*/ 127628 h 484725"/>
                    <a:gd name="connsiteX35" fmla="*/ 513713 w 847073"/>
                    <a:gd name="connsiteY35" fmla="*/ 127628 h 484725"/>
                    <a:gd name="connsiteX36" fmla="*/ 430313 w 847073"/>
                    <a:gd name="connsiteY36" fmla="*/ 175797 h 484725"/>
                    <a:gd name="connsiteX37" fmla="*/ 408995 w 847073"/>
                    <a:gd name="connsiteY37" fmla="*/ 187757 h 484725"/>
                    <a:gd name="connsiteX38" fmla="*/ 408995 w 847073"/>
                    <a:gd name="connsiteY38" fmla="*/ 189547 h 484725"/>
                    <a:gd name="connsiteX39" fmla="*/ 429336 w 847073"/>
                    <a:gd name="connsiteY39" fmla="*/ 201264 h 484725"/>
                    <a:gd name="connsiteX40" fmla="*/ 432428 w 847073"/>
                    <a:gd name="connsiteY40" fmla="*/ 201264 h 484725"/>
                    <a:gd name="connsiteX41" fmla="*/ 453746 w 847073"/>
                    <a:gd name="connsiteY41" fmla="*/ 188978 h 484725"/>
                    <a:gd name="connsiteX42" fmla="*/ 453746 w 847073"/>
                    <a:gd name="connsiteY42" fmla="*/ 187188 h 484725"/>
                    <a:gd name="connsiteX43" fmla="*/ 433405 w 847073"/>
                    <a:gd name="connsiteY43" fmla="*/ 175471 h 484725"/>
                    <a:gd name="connsiteX44" fmla="*/ 430313 w 847073"/>
                    <a:gd name="connsiteY44" fmla="*/ 175797 h 484725"/>
                    <a:gd name="connsiteX45" fmla="*/ 399231 w 847073"/>
                    <a:gd name="connsiteY45" fmla="*/ 193697 h 484725"/>
                    <a:gd name="connsiteX46" fmla="*/ 377913 w 847073"/>
                    <a:gd name="connsiteY46" fmla="*/ 205983 h 484725"/>
                    <a:gd name="connsiteX47" fmla="*/ 377913 w 847073"/>
                    <a:gd name="connsiteY47" fmla="*/ 207773 h 484725"/>
                    <a:gd name="connsiteX48" fmla="*/ 398255 w 847073"/>
                    <a:gd name="connsiteY48" fmla="*/ 219571 h 484725"/>
                    <a:gd name="connsiteX49" fmla="*/ 401347 w 847073"/>
                    <a:gd name="connsiteY49" fmla="*/ 219571 h 484725"/>
                    <a:gd name="connsiteX50" fmla="*/ 422664 w 847073"/>
                    <a:gd name="connsiteY50" fmla="*/ 207367 h 484725"/>
                    <a:gd name="connsiteX51" fmla="*/ 422664 w 847073"/>
                    <a:gd name="connsiteY51" fmla="*/ 205576 h 484725"/>
                    <a:gd name="connsiteX52" fmla="*/ 402323 w 847073"/>
                    <a:gd name="connsiteY52" fmla="*/ 193778 h 484725"/>
                    <a:gd name="connsiteX53" fmla="*/ 399231 w 847073"/>
                    <a:gd name="connsiteY53" fmla="*/ 193697 h 484725"/>
                    <a:gd name="connsiteX54" fmla="*/ 478969 w 847073"/>
                    <a:gd name="connsiteY54" fmla="*/ 241703 h 484725"/>
                    <a:gd name="connsiteX55" fmla="*/ 500206 w 847073"/>
                    <a:gd name="connsiteY55" fmla="*/ 229417 h 484725"/>
                    <a:gd name="connsiteX56" fmla="*/ 500206 w 847073"/>
                    <a:gd name="connsiteY56" fmla="*/ 227627 h 484725"/>
                    <a:gd name="connsiteX57" fmla="*/ 479865 w 847073"/>
                    <a:gd name="connsiteY57" fmla="*/ 215829 h 484725"/>
                    <a:gd name="connsiteX58" fmla="*/ 476773 w 847073"/>
                    <a:gd name="connsiteY58" fmla="*/ 215829 h 484725"/>
                    <a:gd name="connsiteX59" fmla="*/ 455699 w 847073"/>
                    <a:gd name="connsiteY59" fmla="*/ 228440 h 484725"/>
                    <a:gd name="connsiteX60" fmla="*/ 455699 w 847073"/>
                    <a:gd name="connsiteY60" fmla="*/ 230230 h 484725"/>
                    <a:gd name="connsiteX61" fmla="*/ 476040 w 847073"/>
                    <a:gd name="connsiteY61" fmla="*/ 241947 h 484725"/>
                    <a:gd name="connsiteX62" fmla="*/ 478969 w 847073"/>
                    <a:gd name="connsiteY62" fmla="*/ 241703 h 484725"/>
                    <a:gd name="connsiteX63" fmla="*/ 447888 w 847073"/>
                    <a:gd name="connsiteY63" fmla="*/ 259603 h 484725"/>
                    <a:gd name="connsiteX64" fmla="*/ 469124 w 847073"/>
                    <a:gd name="connsiteY64" fmla="*/ 247317 h 484725"/>
                    <a:gd name="connsiteX65" fmla="*/ 469124 w 847073"/>
                    <a:gd name="connsiteY65" fmla="*/ 245527 h 484725"/>
                    <a:gd name="connsiteX66" fmla="*/ 448783 w 847073"/>
                    <a:gd name="connsiteY66" fmla="*/ 233810 h 484725"/>
                    <a:gd name="connsiteX67" fmla="*/ 445691 w 847073"/>
                    <a:gd name="connsiteY67" fmla="*/ 233810 h 484725"/>
                    <a:gd name="connsiteX68" fmla="*/ 424373 w 847073"/>
                    <a:gd name="connsiteY68" fmla="*/ 246097 h 484725"/>
                    <a:gd name="connsiteX69" fmla="*/ 424373 w 847073"/>
                    <a:gd name="connsiteY69" fmla="*/ 247887 h 484725"/>
                    <a:gd name="connsiteX70" fmla="*/ 444715 w 847073"/>
                    <a:gd name="connsiteY70" fmla="*/ 259685 h 484725"/>
                    <a:gd name="connsiteX71" fmla="*/ 447888 w 847073"/>
                    <a:gd name="connsiteY71" fmla="*/ 259603 h 484725"/>
                    <a:gd name="connsiteX72" fmla="*/ 417132 w 847073"/>
                    <a:gd name="connsiteY72" fmla="*/ 277260 h 484725"/>
                    <a:gd name="connsiteX73" fmla="*/ 438368 w 847073"/>
                    <a:gd name="connsiteY73" fmla="*/ 264973 h 484725"/>
                    <a:gd name="connsiteX74" fmla="*/ 438368 w 847073"/>
                    <a:gd name="connsiteY74" fmla="*/ 263183 h 484725"/>
                    <a:gd name="connsiteX75" fmla="*/ 417945 w 847073"/>
                    <a:gd name="connsiteY75" fmla="*/ 251467 h 484725"/>
                    <a:gd name="connsiteX76" fmla="*/ 414853 w 847073"/>
                    <a:gd name="connsiteY76" fmla="*/ 251467 h 484725"/>
                    <a:gd name="connsiteX77" fmla="*/ 393617 w 847073"/>
                    <a:gd name="connsiteY77" fmla="*/ 263753 h 484725"/>
                    <a:gd name="connsiteX78" fmla="*/ 393617 w 847073"/>
                    <a:gd name="connsiteY78" fmla="*/ 265543 h 484725"/>
                    <a:gd name="connsiteX79" fmla="*/ 413958 w 847073"/>
                    <a:gd name="connsiteY79" fmla="*/ 277260 h 484725"/>
                    <a:gd name="connsiteX80" fmla="*/ 417132 w 847073"/>
                    <a:gd name="connsiteY80" fmla="*/ 277260 h 484725"/>
                    <a:gd name="connsiteX81" fmla="*/ 386050 w 847073"/>
                    <a:gd name="connsiteY81" fmla="*/ 295160 h 484725"/>
                    <a:gd name="connsiteX82" fmla="*/ 407286 w 847073"/>
                    <a:gd name="connsiteY82" fmla="*/ 282955 h 484725"/>
                    <a:gd name="connsiteX83" fmla="*/ 407286 w 847073"/>
                    <a:gd name="connsiteY83" fmla="*/ 281165 h 484725"/>
                    <a:gd name="connsiteX84" fmla="*/ 386945 w 847073"/>
                    <a:gd name="connsiteY84" fmla="*/ 269367 h 484725"/>
                    <a:gd name="connsiteX85" fmla="*/ 383853 w 847073"/>
                    <a:gd name="connsiteY85" fmla="*/ 269367 h 484725"/>
                    <a:gd name="connsiteX86" fmla="*/ 362617 w 847073"/>
                    <a:gd name="connsiteY86" fmla="*/ 281572 h 484725"/>
                    <a:gd name="connsiteX87" fmla="*/ 362617 w 847073"/>
                    <a:gd name="connsiteY87" fmla="*/ 283362 h 484725"/>
                    <a:gd name="connsiteX88" fmla="*/ 382958 w 847073"/>
                    <a:gd name="connsiteY88" fmla="*/ 295160 h 484725"/>
                    <a:gd name="connsiteX89" fmla="*/ 385724 w 847073"/>
                    <a:gd name="connsiteY89" fmla="*/ 295485 h 484725"/>
                    <a:gd name="connsiteX90" fmla="*/ 545120 w 847073"/>
                    <a:gd name="connsiteY90" fmla="*/ 169776 h 484725"/>
                    <a:gd name="connsiteX91" fmla="*/ 566438 w 847073"/>
                    <a:gd name="connsiteY91" fmla="*/ 157489 h 484725"/>
                    <a:gd name="connsiteX92" fmla="*/ 566438 w 847073"/>
                    <a:gd name="connsiteY92" fmla="*/ 155699 h 484725"/>
                    <a:gd name="connsiteX93" fmla="*/ 546096 w 847073"/>
                    <a:gd name="connsiteY93" fmla="*/ 143983 h 484725"/>
                    <a:gd name="connsiteX94" fmla="*/ 543004 w 847073"/>
                    <a:gd name="connsiteY94" fmla="*/ 143983 h 484725"/>
                    <a:gd name="connsiteX95" fmla="*/ 521687 w 847073"/>
                    <a:gd name="connsiteY95" fmla="*/ 156269 h 484725"/>
                    <a:gd name="connsiteX96" fmla="*/ 521687 w 847073"/>
                    <a:gd name="connsiteY96" fmla="*/ 158059 h 484725"/>
                    <a:gd name="connsiteX97" fmla="*/ 542028 w 847073"/>
                    <a:gd name="connsiteY97" fmla="*/ 169776 h 484725"/>
                    <a:gd name="connsiteX98" fmla="*/ 544794 w 847073"/>
                    <a:gd name="connsiteY98" fmla="*/ 170101 h 484725"/>
                    <a:gd name="connsiteX99" fmla="*/ 510377 w 847073"/>
                    <a:gd name="connsiteY99" fmla="*/ 223396 h 484725"/>
                    <a:gd name="connsiteX100" fmla="*/ 557813 w 847073"/>
                    <a:gd name="connsiteY100" fmla="*/ 195975 h 484725"/>
                    <a:gd name="connsiteX101" fmla="*/ 557813 w 847073"/>
                    <a:gd name="connsiteY101" fmla="*/ 194185 h 484725"/>
                    <a:gd name="connsiteX102" fmla="*/ 508343 w 847073"/>
                    <a:gd name="connsiteY102" fmla="*/ 165707 h 484725"/>
                    <a:gd name="connsiteX103" fmla="*/ 505251 w 847073"/>
                    <a:gd name="connsiteY103" fmla="*/ 165707 h 484725"/>
                    <a:gd name="connsiteX104" fmla="*/ 480841 w 847073"/>
                    <a:gd name="connsiteY104" fmla="*/ 179865 h 484725"/>
                    <a:gd name="connsiteX105" fmla="*/ 480841 w 847073"/>
                    <a:gd name="connsiteY105" fmla="*/ 181655 h 484725"/>
                    <a:gd name="connsiteX106" fmla="*/ 507041 w 847073"/>
                    <a:gd name="connsiteY106" fmla="*/ 196789 h 484725"/>
                    <a:gd name="connsiteX107" fmla="*/ 507041 w 847073"/>
                    <a:gd name="connsiteY107" fmla="*/ 198579 h 484725"/>
                    <a:gd name="connsiteX108" fmla="*/ 487350 w 847073"/>
                    <a:gd name="connsiteY108" fmla="*/ 209889 h 484725"/>
                    <a:gd name="connsiteX109" fmla="*/ 487350 w 847073"/>
                    <a:gd name="connsiteY109" fmla="*/ 211679 h 484725"/>
                    <a:gd name="connsiteX110" fmla="*/ 507692 w 847073"/>
                    <a:gd name="connsiteY110" fmla="*/ 223396 h 484725"/>
                    <a:gd name="connsiteX111" fmla="*/ 510051 w 847073"/>
                    <a:gd name="connsiteY111" fmla="*/ 223721 h 484725"/>
                    <a:gd name="connsiteX112" fmla="*/ 368312 w 847073"/>
                    <a:gd name="connsiteY112" fmla="*/ 211679 h 484725"/>
                    <a:gd name="connsiteX113" fmla="*/ 346994 w 847073"/>
                    <a:gd name="connsiteY113" fmla="*/ 223965 h 484725"/>
                    <a:gd name="connsiteX114" fmla="*/ 346994 w 847073"/>
                    <a:gd name="connsiteY114" fmla="*/ 225755 h 484725"/>
                    <a:gd name="connsiteX115" fmla="*/ 367336 w 847073"/>
                    <a:gd name="connsiteY115" fmla="*/ 237472 h 484725"/>
                    <a:gd name="connsiteX116" fmla="*/ 370428 w 847073"/>
                    <a:gd name="connsiteY116" fmla="*/ 237472 h 484725"/>
                    <a:gd name="connsiteX117" fmla="*/ 391664 w 847073"/>
                    <a:gd name="connsiteY117" fmla="*/ 225186 h 484725"/>
                    <a:gd name="connsiteX118" fmla="*/ 391664 w 847073"/>
                    <a:gd name="connsiteY118" fmla="*/ 223396 h 484725"/>
                    <a:gd name="connsiteX119" fmla="*/ 371323 w 847073"/>
                    <a:gd name="connsiteY119" fmla="*/ 211679 h 484725"/>
                    <a:gd name="connsiteX120" fmla="*/ 368312 w 847073"/>
                    <a:gd name="connsiteY120" fmla="*/ 211679 h 484725"/>
                    <a:gd name="connsiteX121" fmla="*/ 337231 w 847073"/>
                    <a:gd name="connsiteY121" fmla="*/ 229661 h 484725"/>
                    <a:gd name="connsiteX122" fmla="*/ 315913 w 847073"/>
                    <a:gd name="connsiteY122" fmla="*/ 241947 h 484725"/>
                    <a:gd name="connsiteX123" fmla="*/ 315913 w 847073"/>
                    <a:gd name="connsiteY123" fmla="*/ 243737 h 484725"/>
                    <a:gd name="connsiteX124" fmla="*/ 336254 w 847073"/>
                    <a:gd name="connsiteY124" fmla="*/ 255454 h 484725"/>
                    <a:gd name="connsiteX125" fmla="*/ 339346 w 847073"/>
                    <a:gd name="connsiteY125" fmla="*/ 255454 h 484725"/>
                    <a:gd name="connsiteX126" fmla="*/ 360176 w 847073"/>
                    <a:gd name="connsiteY126" fmla="*/ 243086 h 484725"/>
                    <a:gd name="connsiteX127" fmla="*/ 360176 w 847073"/>
                    <a:gd name="connsiteY127" fmla="*/ 241296 h 484725"/>
                    <a:gd name="connsiteX128" fmla="*/ 339834 w 847073"/>
                    <a:gd name="connsiteY128" fmla="*/ 229498 h 484725"/>
                    <a:gd name="connsiteX129" fmla="*/ 337068 w 847073"/>
                    <a:gd name="connsiteY129" fmla="*/ 229661 h 484725"/>
                    <a:gd name="connsiteX130" fmla="*/ 164898 w 847073"/>
                    <a:gd name="connsiteY130" fmla="*/ 421277 h 484725"/>
                    <a:gd name="connsiteX131" fmla="*/ 167990 w 847073"/>
                    <a:gd name="connsiteY131" fmla="*/ 421277 h 484725"/>
                    <a:gd name="connsiteX132" fmla="*/ 189308 w 847073"/>
                    <a:gd name="connsiteY132" fmla="*/ 408909 h 484725"/>
                    <a:gd name="connsiteX133" fmla="*/ 189308 w 847073"/>
                    <a:gd name="connsiteY133" fmla="*/ 407119 h 484725"/>
                    <a:gd name="connsiteX134" fmla="*/ 168966 w 847073"/>
                    <a:gd name="connsiteY134" fmla="*/ 395321 h 484725"/>
                    <a:gd name="connsiteX135" fmla="*/ 165874 w 847073"/>
                    <a:gd name="connsiteY135" fmla="*/ 395321 h 484725"/>
                    <a:gd name="connsiteX136" fmla="*/ 144801 w 847073"/>
                    <a:gd name="connsiteY136" fmla="*/ 407445 h 484725"/>
                    <a:gd name="connsiteX137" fmla="*/ 144801 w 847073"/>
                    <a:gd name="connsiteY137" fmla="*/ 409235 h 484725"/>
                    <a:gd name="connsiteX138" fmla="*/ 88252 w 847073"/>
                    <a:gd name="connsiteY138" fmla="*/ 373190 h 484725"/>
                    <a:gd name="connsiteX139" fmla="*/ 67259 w 847073"/>
                    <a:gd name="connsiteY139" fmla="*/ 385476 h 484725"/>
                    <a:gd name="connsiteX140" fmla="*/ 67259 w 847073"/>
                    <a:gd name="connsiteY140" fmla="*/ 387266 h 484725"/>
                    <a:gd name="connsiteX141" fmla="*/ 87601 w 847073"/>
                    <a:gd name="connsiteY141" fmla="*/ 399064 h 484725"/>
                    <a:gd name="connsiteX142" fmla="*/ 90693 w 847073"/>
                    <a:gd name="connsiteY142" fmla="*/ 399064 h 484725"/>
                    <a:gd name="connsiteX143" fmla="*/ 112010 w 847073"/>
                    <a:gd name="connsiteY143" fmla="*/ 386778 h 484725"/>
                    <a:gd name="connsiteX144" fmla="*/ 112010 w 847073"/>
                    <a:gd name="connsiteY144" fmla="*/ 385069 h 484725"/>
                    <a:gd name="connsiteX145" fmla="*/ 91669 w 847073"/>
                    <a:gd name="connsiteY145" fmla="*/ 373108 h 484725"/>
                    <a:gd name="connsiteX146" fmla="*/ 88333 w 847073"/>
                    <a:gd name="connsiteY146" fmla="*/ 373190 h 484725"/>
                    <a:gd name="connsiteX147" fmla="*/ 127633 w 847073"/>
                    <a:gd name="connsiteY147" fmla="*/ 409235 h 484725"/>
                    <a:gd name="connsiteX148" fmla="*/ 130724 w 847073"/>
                    <a:gd name="connsiteY148" fmla="*/ 409235 h 484725"/>
                    <a:gd name="connsiteX149" fmla="*/ 152042 w 847073"/>
                    <a:gd name="connsiteY149" fmla="*/ 396948 h 484725"/>
                    <a:gd name="connsiteX150" fmla="*/ 152042 w 847073"/>
                    <a:gd name="connsiteY150" fmla="*/ 395240 h 484725"/>
                    <a:gd name="connsiteX151" fmla="*/ 132352 w 847073"/>
                    <a:gd name="connsiteY151" fmla="*/ 383035 h 484725"/>
                    <a:gd name="connsiteX152" fmla="*/ 129260 w 847073"/>
                    <a:gd name="connsiteY152" fmla="*/ 383035 h 484725"/>
                    <a:gd name="connsiteX153" fmla="*/ 107942 w 847073"/>
                    <a:gd name="connsiteY153" fmla="*/ 395647 h 484725"/>
                    <a:gd name="connsiteX154" fmla="*/ 107942 w 847073"/>
                    <a:gd name="connsiteY154" fmla="*/ 397437 h 484725"/>
                    <a:gd name="connsiteX155" fmla="*/ 213717 w 847073"/>
                    <a:gd name="connsiteY155" fmla="*/ 428518 h 484725"/>
                    <a:gd name="connsiteX156" fmla="*/ 234954 w 847073"/>
                    <a:gd name="connsiteY156" fmla="*/ 416232 h 484725"/>
                    <a:gd name="connsiteX157" fmla="*/ 234954 w 847073"/>
                    <a:gd name="connsiteY157" fmla="*/ 414442 h 484725"/>
                    <a:gd name="connsiteX158" fmla="*/ 214612 w 847073"/>
                    <a:gd name="connsiteY158" fmla="*/ 402726 h 484725"/>
                    <a:gd name="connsiteX159" fmla="*/ 211521 w 847073"/>
                    <a:gd name="connsiteY159" fmla="*/ 402726 h 484725"/>
                    <a:gd name="connsiteX160" fmla="*/ 190284 w 847073"/>
                    <a:gd name="connsiteY160" fmla="*/ 415012 h 484725"/>
                    <a:gd name="connsiteX161" fmla="*/ 190284 w 847073"/>
                    <a:gd name="connsiteY161" fmla="*/ 416802 h 484725"/>
                    <a:gd name="connsiteX162" fmla="*/ 210626 w 847073"/>
                    <a:gd name="connsiteY162" fmla="*/ 428518 h 484725"/>
                    <a:gd name="connsiteX163" fmla="*/ 213717 w 847073"/>
                    <a:gd name="connsiteY163" fmla="*/ 428518 h 484725"/>
                    <a:gd name="connsiteX164" fmla="*/ 179544 w 847073"/>
                    <a:gd name="connsiteY164" fmla="*/ 446582 h 484725"/>
                    <a:gd name="connsiteX165" fmla="*/ 182636 w 847073"/>
                    <a:gd name="connsiteY165" fmla="*/ 446582 h 484725"/>
                    <a:gd name="connsiteX166" fmla="*/ 203872 w 847073"/>
                    <a:gd name="connsiteY166" fmla="*/ 434295 h 484725"/>
                    <a:gd name="connsiteX167" fmla="*/ 203872 w 847073"/>
                    <a:gd name="connsiteY167" fmla="*/ 432587 h 484725"/>
                    <a:gd name="connsiteX168" fmla="*/ 183531 w 847073"/>
                    <a:gd name="connsiteY168" fmla="*/ 420789 h 484725"/>
                    <a:gd name="connsiteX169" fmla="*/ 180439 w 847073"/>
                    <a:gd name="connsiteY169" fmla="*/ 420789 h 484725"/>
                    <a:gd name="connsiteX170" fmla="*/ 159202 w 847073"/>
                    <a:gd name="connsiteY170" fmla="*/ 433075 h 484725"/>
                    <a:gd name="connsiteX171" fmla="*/ 159202 w 847073"/>
                    <a:gd name="connsiteY171" fmla="*/ 434865 h 484725"/>
                    <a:gd name="connsiteX172" fmla="*/ 119577 w 847073"/>
                    <a:gd name="connsiteY172" fmla="*/ 355289 h 484725"/>
                    <a:gd name="connsiteX173" fmla="*/ 98178 w 847073"/>
                    <a:gd name="connsiteY173" fmla="*/ 367576 h 484725"/>
                    <a:gd name="connsiteX174" fmla="*/ 98178 w 847073"/>
                    <a:gd name="connsiteY174" fmla="*/ 369366 h 484725"/>
                    <a:gd name="connsiteX175" fmla="*/ 118520 w 847073"/>
                    <a:gd name="connsiteY175" fmla="*/ 381082 h 484725"/>
                    <a:gd name="connsiteX176" fmla="*/ 121612 w 847073"/>
                    <a:gd name="connsiteY176" fmla="*/ 381082 h 484725"/>
                    <a:gd name="connsiteX177" fmla="*/ 142929 w 847073"/>
                    <a:gd name="connsiteY177" fmla="*/ 368796 h 484725"/>
                    <a:gd name="connsiteX178" fmla="*/ 142929 w 847073"/>
                    <a:gd name="connsiteY178" fmla="*/ 367006 h 484725"/>
                    <a:gd name="connsiteX179" fmla="*/ 122588 w 847073"/>
                    <a:gd name="connsiteY179" fmla="*/ 355289 h 484725"/>
                    <a:gd name="connsiteX180" fmla="*/ 119415 w 847073"/>
                    <a:gd name="connsiteY180" fmla="*/ 355289 h 484725"/>
                    <a:gd name="connsiteX181" fmla="*/ 274986 w 847073"/>
                    <a:gd name="connsiteY181" fmla="*/ 265787 h 484725"/>
                    <a:gd name="connsiteX182" fmla="*/ 253749 w 847073"/>
                    <a:gd name="connsiteY182" fmla="*/ 278073 h 484725"/>
                    <a:gd name="connsiteX183" fmla="*/ 253749 w 847073"/>
                    <a:gd name="connsiteY183" fmla="*/ 279863 h 484725"/>
                    <a:gd name="connsiteX184" fmla="*/ 274091 w 847073"/>
                    <a:gd name="connsiteY184" fmla="*/ 291580 h 484725"/>
                    <a:gd name="connsiteX185" fmla="*/ 277183 w 847073"/>
                    <a:gd name="connsiteY185" fmla="*/ 291580 h 484725"/>
                    <a:gd name="connsiteX186" fmla="*/ 298419 w 847073"/>
                    <a:gd name="connsiteY186" fmla="*/ 279294 h 484725"/>
                    <a:gd name="connsiteX187" fmla="*/ 298419 w 847073"/>
                    <a:gd name="connsiteY187" fmla="*/ 277504 h 484725"/>
                    <a:gd name="connsiteX188" fmla="*/ 278078 w 847073"/>
                    <a:gd name="connsiteY188" fmla="*/ 265787 h 484725"/>
                    <a:gd name="connsiteX189" fmla="*/ 274823 w 847073"/>
                    <a:gd name="connsiteY189" fmla="*/ 265543 h 484725"/>
                    <a:gd name="connsiteX190" fmla="*/ 150659 w 847073"/>
                    <a:gd name="connsiteY190" fmla="*/ 337552 h 484725"/>
                    <a:gd name="connsiteX191" fmla="*/ 129423 w 847073"/>
                    <a:gd name="connsiteY191" fmla="*/ 349838 h 484725"/>
                    <a:gd name="connsiteX192" fmla="*/ 129423 w 847073"/>
                    <a:gd name="connsiteY192" fmla="*/ 351628 h 484725"/>
                    <a:gd name="connsiteX193" fmla="*/ 149845 w 847073"/>
                    <a:gd name="connsiteY193" fmla="*/ 363426 h 484725"/>
                    <a:gd name="connsiteX194" fmla="*/ 152856 w 847073"/>
                    <a:gd name="connsiteY194" fmla="*/ 363426 h 484725"/>
                    <a:gd name="connsiteX195" fmla="*/ 173767 w 847073"/>
                    <a:gd name="connsiteY195" fmla="*/ 350489 h 484725"/>
                    <a:gd name="connsiteX196" fmla="*/ 173767 w 847073"/>
                    <a:gd name="connsiteY196" fmla="*/ 348699 h 484725"/>
                    <a:gd name="connsiteX197" fmla="*/ 153425 w 847073"/>
                    <a:gd name="connsiteY197" fmla="*/ 336982 h 484725"/>
                    <a:gd name="connsiteX198" fmla="*/ 150496 w 847073"/>
                    <a:gd name="connsiteY198" fmla="*/ 337308 h 484725"/>
                    <a:gd name="connsiteX199" fmla="*/ 306067 w 847073"/>
                    <a:gd name="connsiteY199" fmla="*/ 248049 h 484725"/>
                    <a:gd name="connsiteX200" fmla="*/ 284831 w 847073"/>
                    <a:gd name="connsiteY200" fmla="*/ 260336 h 484725"/>
                    <a:gd name="connsiteX201" fmla="*/ 284831 w 847073"/>
                    <a:gd name="connsiteY201" fmla="*/ 262126 h 484725"/>
                    <a:gd name="connsiteX202" fmla="*/ 305172 w 847073"/>
                    <a:gd name="connsiteY202" fmla="*/ 273924 h 484725"/>
                    <a:gd name="connsiteX203" fmla="*/ 308264 w 847073"/>
                    <a:gd name="connsiteY203" fmla="*/ 273924 h 484725"/>
                    <a:gd name="connsiteX204" fmla="*/ 329501 w 847073"/>
                    <a:gd name="connsiteY204" fmla="*/ 261637 h 484725"/>
                    <a:gd name="connsiteX205" fmla="*/ 329501 w 847073"/>
                    <a:gd name="connsiteY205" fmla="*/ 259847 h 484725"/>
                    <a:gd name="connsiteX206" fmla="*/ 309078 w 847073"/>
                    <a:gd name="connsiteY206" fmla="*/ 248131 h 484725"/>
                    <a:gd name="connsiteX207" fmla="*/ 305905 w 847073"/>
                    <a:gd name="connsiteY207" fmla="*/ 247561 h 484725"/>
                    <a:gd name="connsiteX208" fmla="*/ 243904 w 847073"/>
                    <a:gd name="connsiteY208" fmla="*/ 283932 h 484725"/>
                    <a:gd name="connsiteX209" fmla="*/ 222668 w 847073"/>
                    <a:gd name="connsiteY209" fmla="*/ 296218 h 484725"/>
                    <a:gd name="connsiteX210" fmla="*/ 222668 w 847073"/>
                    <a:gd name="connsiteY210" fmla="*/ 298008 h 484725"/>
                    <a:gd name="connsiteX211" fmla="*/ 243009 w 847073"/>
                    <a:gd name="connsiteY211" fmla="*/ 309806 h 484725"/>
                    <a:gd name="connsiteX212" fmla="*/ 246101 w 847073"/>
                    <a:gd name="connsiteY212" fmla="*/ 309806 h 484725"/>
                    <a:gd name="connsiteX213" fmla="*/ 267337 w 847073"/>
                    <a:gd name="connsiteY213" fmla="*/ 297520 h 484725"/>
                    <a:gd name="connsiteX214" fmla="*/ 267337 w 847073"/>
                    <a:gd name="connsiteY214" fmla="*/ 295811 h 484725"/>
                    <a:gd name="connsiteX215" fmla="*/ 246996 w 847073"/>
                    <a:gd name="connsiteY215" fmla="*/ 284013 h 484725"/>
                    <a:gd name="connsiteX216" fmla="*/ 243741 w 847073"/>
                    <a:gd name="connsiteY216" fmla="*/ 283443 h 484725"/>
                    <a:gd name="connsiteX217" fmla="*/ 212660 w 847073"/>
                    <a:gd name="connsiteY217" fmla="*/ 301669 h 484725"/>
                    <a:gd name="connsiteX218" fmla="*/ 191423 w 847073"/>
                    <a:gd name="connsiteY218" fmla="*/ 313956 h 484725"/>
                    <a:gd name="connsiteX219" fmla="*/ 191423 w 847073"/>
                    <a:gd name="connsiteY219" fmla="*/ 315746 h 484725"/>
                    <a:gd name="connsiteX220" fmla="*/ 211765 w 847073"/>
                    <a:gd name="connsiteY220" fmla="*/ 327462 h 484725"/>
                    <a:gd name="connsiteX221" fmla="*/ 214857 w 847073"/>
                    <a:gd name="connsiteY221" fmla="*/ 327462 h 484725"/>
                    <a:gd name="connsiteX222" fmla="*/ 236093 w 847073"/>
                    <a:gd name="connsiteY222" fmla="*/ 315176 h 484725"/>
                    <a:gd name="connsiteX223" fmla="*/ 236093 w 847073"/>
                    <a:gd name="connsiteY223" fmla="*/ 313386 h 484725"/>
                    <a:gd name="connsiteX224" fmla="*/ 215752 w 847073"/>
                    <a:gd name="connsiteY224" fmla="*/ 301669 h 484725"/>
                    <a:gd name="connsiteX225" fmla="*/ 212660 w 847073"/>
                    <a:gd name="connsiteY225" fmla="*/ 301669 h 484725"/>
                    <a:gd name="connsiteX226" fmla="*/ 181578 w 847073"/>
                    <a:gd name="connsiteY226" fmla="*/ 319651 h 484725"/>
                    <a:gd name="connsiteX227" fmla="*/ 160342 w 847073"/>
                    <a:gd name="connsiteY227" fmla="*/ 331937 h 484725"/>
                    <a:gd name="connsiteX228" fmla="*/ 160342 w 847073"/>
                    <a:gd name="connsiteY228" fmla="*/ 333727 h 484725"/>
                    <a:gd name="connsiteX229" fmla="*/ 180764 w 847073"/>
                    <a:gd name="connsiteY229" fmla="*/ 345444 h 484725"/>
                    <a:gd name="connsiteX230" fmla="*/ 183856 w 847073"/>
                    <a:gd name="connsiteY230" fmla="*/ 345444 h 484725"/>
                    <a:gd name="connsiteX231" fmla="*/ 205093 w 847073"/>
                    <a:gd name="connsiteY231" fmla="*/ 333158 h 484725"/>
                    <a:gd name="connsiteX232" fmla="*/ 205093 w 847073"/>
                    <a:gd name="connsiteY232" fmla="*/ 331368 h 484725"/>
                    <a:gd name="connsiteX233" fmla="*/ 184751 w 847073"/>
                    <a:gd name="connsiteY233" fmla="*/ 319570 h 484725"/>
                    <a:gd name="connsiteX234" fmla="*/ 181578 w 847073"/>
                    <a:gd name="connsiteY234" fmla="*/ 319407 h 484725"/>
                    <a:gd name="connsiteX235" fmla="*/ 323561 w 847073"/>
                    <a:gd name="connsiteY235" fmla="*/ 331693 h 484725"/>
                    <a:gd name="connsiteX236" fmla="*/ 344798 w 847073"/>
                    <a:gd name="connsiteY236" fmla="*/ 319407 h 484725"/>
                    <a:gd name="connsiteX237" fmla="*/ 344798 w 847073"/>
                    <a:gd name="connsiteY237" fmla="*/ 317617 h 484725"/>
                    <a:gd name="connsiteX238" fmla="*/ 324456 w 847073"/>
                    <a:gd name="connsiteY238" fmla="*/ 305819 h 484725"/>
                    <a:gd name="connsiteX239" fmla="*/ 321364 w 847073"/>
                    <a:gd name="connsiteY239" fmla="*/ 305819 h 484725"/>
                    <a:gd name="connsiteX240" fmla="*/ 300290 w 847073"/>
                    <a:gd name="connsiteY240" fmla="*/ 317942 h 484725"/>
                    <a:gd name="connsiteX241" fmla="*/ 300290 w 847073"/>
                    <a:gd name="connsiteY241" fmla="*/ 319733 h 484725"/>
                    <a:gd name="connsiteX242" fmla="*/ 320632 w 847073"/>
                    <a:gd name="connsiteY242" fmla="*/ 331449 h 484725"/>
                    <a:gd name="connsiteX243" fmla="*/ 323561 w 847073"/>
                    <a:gd name="connsiteY243" fmla="*/ 331449 h 484725"/>
                    <a:gd name="connsiteX244" fmla="*/ 613548 w 847073"/>
                    <a:gd name="connsiteY244" fmla="*/ 70265 h 484725"/>
                    <a:gd name="connsiteX245" fmla="*/ 592312 w 847073"/>
                    <a:gd name="connsiteY245" fmla="*/ 82470 h 484725"/>
                    <a:gd name="connsiteX246" fmla="*/ 592312 w 847073"/>
                    <a:gd name="connsiteY246" fmla="*/ 84260 h 484725"/>
                    <a:gd name="connsiteX247" fmla="*/ 612409 w 847073"/>
                    <a:gd name="connsiteY247" fmla="*/ 95814 h 484725"/>
                    <a:gd name="connsiteX248" fmla="*/ 615420 w 847073"/>
                    <a:gd name="connsiteY248" fmla="*/ 95814 h 484725"/>
                    <a:gd name="connsiteX249" fmla="*/ 636738 w 847073"/>
                    <a:gd name="connsiteY249" fmla="*/ 83528 h 484725"/>
                    <a:gd name="connsiteX250" fmla="*/ 636738 w 847073"/>
                    <a:gd name="connsiteY250" fmla="*/ 81738 h 484725"/>
                    <a:gd name="connsiteX251" fmla="*/ 616396 w 847073"/>
                    <a:gd name="connsiteY251" fmla="*/ 69940 h 484725"/>
                    <a:gd name="connsiteX252" fmla="*/ 613548 w 847073"/>
                    <a:gd name="connsiteY252" fmla="*/ 70021 h 484725"/>
                    <a:gd name="connsiteX253" fmla="*/ 575957 w 847073"/>
                    <a:gd name="connsiteY253" fmla="*/ 91990 h 484725"/>
                    <a:gd name="connsiteX254" fmla="*/ 554640 w 847073"/>
                    <a:gd name="connsiteY254" fmla="*/ 104276 h 484725"/>
                    <a:gd name="connsiteX255" fmla="*/ 554640 w 847073"/>
                    <a:gd name="connsiteY255" fmla="*/ 105985 h 484725"/>
                    <a:gd name="connsiteX256" fmla="*/ 574981 w 847073"/>
                    <a:gd name="connsiteY256" fmla="*/ 117783 h 484725"/>
                    <a:gd name="connsiteX257" fmla="*/ 578073 w 847073"/>
                    <a:gd name="connsiteY257" fmla="*/ 117783 h 484725"/>
                    <a:gd name="connsiteX258" fmla="*/ 599309 w 847073"/>
                    <a:gd name="connsiteY258" fmla="*/ 105497 h 484725"/>
                    <a:gd name="connsiteX259" fmla="*/ 599309 w 847073"/>
                    <a:gd name="connsiteY259" fmla="*/ 103707 h 484725"/>
                    <a:gd name="connsiteX260" fmla="*/ 578968 w 847073"/>
                    <a:gd name="connsiteY260" fmla="*/ 91909 h 484725"/>
                    <a:gd name="connsiteX261" fmla="*/ 575957 w 847073"/>
                    <a:gd name="connsiteY261" fmla="*/ 91746 h 484725"/>
                    <a:gd name="connsiteX262" fmla="*/ 644630 w 847073"/>
                    <a:gd name="connsiteY262" fmla="*/ 52284 h 484725"/>
                    <a:gd name="connsiteX263" fmla="*/ 623394 w 847073"/>
                    <a:gd name="connsiteY263" fmla="*/ 64570 h 484725"/>
                    <a:gd name="connsiteX264" fmla="*/ 623394 w 847073"/>
                    <a:gd name="connsiteY264" fmla="*/ 66360 h 484725"/>
                    <a:gd name="connsiteX265" fmla="*/ 643816 w 847073"/>
                    <a:gd name="connsiteY265" fmla="*/ 78076 h 484725"/>
                    <a:gd name="connsiteX266" fmla="*/ 646908 w 847073"/>
                    <a:gd name="connsiteY266" fmla="*/ 78076 h 484725"/>
                    <a:gd name="connsiteX267" fmla="*/ 668145 w 847073"/>
                    <a:gd name="connsiteY267" fmla="*/ 65790 h 484725"/>
                    <a:gd name="connsiteX268" fmla="*/ 668145 w 847073"/>
                    <a:gd name="connsiteY268" fmla="*/ 64000 h 484725"/>
                    <a:gd name="connsiteX269" fmla="*/ 647803 w 847073"/>
                    <a:gd name="connsiteY269" fmla="*/ 52284 h 484725"/>
                    <a:gd name="connsiteX270" fmla="*/ 644955 w 847073"/>
                    <a:gd name="connsiteY270" fmla="*/ 52040 h 484725"/>
                    <a:gd name="connsiteX271" fmla="*/ 472786 w 847073"/>
                    <a:gd name="connsiteY271" fmla="*/ 211923 h 484725"/>
                    <a:gd name="connsiteX272" fmla="*/ 494103 w 847073"/>
                    <a:gd name="connsiteY272" fmla="*/ 199637 h 484725"/>
                    <a:gd name="connsiteX273" fmla="*/ 494103 w 847073"/>
                    <a:gd name="connsiteY273" fmla="*/ 197847 h 484725"/>
                    <a:gd name="connsiteX274" fmla="*/ 473762 w 847073"/>
                    <a:gd name="connsiteY274" fmla="*/ 186130 h 484725"/>
                    <a:gd name="connsiteX275" fmla="*/ 470670 w 847073"/>
                    <a:gd name="connsiteY275" fmla="*/ 186130 h 484725"/>
                    <a:gd name="connsiteX276" fmla="*/ 449678 w 847073"/>
                    <a:gd name="connsiteY276" fmla="*/ 198254 h 484725"/>
                    <a:gd name="connsiteX277" fmla="*/ 449678 w 847073"/>
                    <a:gd name="connsiteY277" fmla="*/ 200044 h 484725"/>
                    <a:gd name="connsiteX278" fmla="*/ 470019 w 847073"/>
                    <a:gd name="connsiteY278" fmla="*/ 211760 h 484725"/>
                    <a:gd name="connsiteX279" fmla="*/ 472786 w 847073"/>
                    <a:gd name="connsiteY279" fmla="*/ 211679 h 484725"/>
                    <a:gd name="connsiteX280" fmla="*/ 678804 w 847073"/>
                    <a:gd name="connsiteY280" fmla="*/ 34220 h 484725"/>
                    <a:gd name="connsiteX281" fmla="*/ 675712 w 847073"/>
                    <a:gd name="connsiteY281" fmla="*/ 34220 h 484725"/>
                    <a:gd name="connsiteX282" fmla="*/ 654475 w 847073"/>
                    <a:gd name="connsiteY282" fmla="*/ 46507 h 484725"/>
                    <a:gd name="connsiteX283" fmla="*/ 654475 w 847073"/>
                    <a:gd name="connsiteY283" fmla="*/ 48297 h 484725"/>
                    <a:gd name="connsiteX284" fmla="*/ 674817 w 847073"/>
                    <a:gd name="connsiteY284" fmla="*/ 60095 h 484725"/>
                    <a:gd name="connsiteX285" fmla="*/ 677909 w 847073"/>
                    <a:gd name="connsiteY285" fmla="*/ 60095 h 484725"/>
                    <a:gd name="connsiteX286" fmla="*/ 699145 w 847073"/>
                    <a:gd name="connsiteY286" fmla="*/ 47808 h 484725"/>
                    <a:gd name="connsiteX287" fmla="*/ 699145 w 847073"/>
                    <a:gd name="connsiteY287" fmla="*/ 46018 h 484725"/>
                    <a:gd name="connsiteX288" fmla="*/ 354643 w 847073"/>
                    <a:gd name="connsiteY288" fmla="*/ 313712 h 484725"/>
                    <a:gd name="connsiteX289" fmla="*/ 375879 w 847073"/>
                    <a:gd name="connsiteY289" fmla="*/ 301425 h 484725"/>
                    <a:gd name="connsiteX290" fmla="*/ 375879 w 847073"/>
                    <a:gd name="connsiteY290" fmla="*/ 299635 h 484725"/>
                    <a:gd name="connsiteX291" fmla="*/ 355538 w 847073"/>
                    <a:gd name="connsiteY291" fmla="*/ 287919 h 484725"/>
                    <a:gd name="connsiteX292" fmla="*/ 352446 w 847073"/>
                    <a:gd name="connsiteY292" fmla="*/ 287919 h 484725"/>
                    <a:gd name="connsiteX293" fmla="*/ 331209 w 847073"/>
                    <a:gd name="connsiteY293" fmla="*/ 300205 h 484725"/>
                    <a:gd name="connsiteX294" fmla="*/ 331209 w 847073"/>
                    <a:gd name="connsiteY294" fmla="*/ 301995 h 484725"/>
                    <a:gd name="connsiteX295" fmla="*/ 351551 w 847073"/>
                    <a:gd name="connsiteY295" fmla="*/ 313712 h 484725"/>
                    <a:gd name="connsiteX296" fmla="*/ 354643 w 847073"/>
                    <a:gd name="connsiteY296" fmla="*/ 313467 h 484725"/>
                    <a:gd name="connsiteX297" fmla="*/ 735841 w 847073"/>
                    <a:gd name="connsiteY297" fmla="*/ 93617 h 484725"/>
                    <a:gd name="connsiteX298" fmla="*/ 757159 w 847073"/>
                    <a:gd name="connsiteY298" fmla="*/ 81331 h 484725"/>
                    <a:gd name="connsiteX299" fmla="*/ 757159 w 847073"/>
                    <a:gd name="connsiteY299" fmla="*/ 79541 h 484725"/>
                    <a:gd name="connsiteX300" fmla="*/ 736817 w 847073"/>
                    <a:gd name="connsiteY300" fmla="*/ 67824 h 484725"/>
                    <a:gd name="connsiteX301" fmla="*/ 733725 w 847073"/>
                    <a:gd name="connsiteY301" fmla="*/ 67824 h 484725"/>
                    <a:gd name="connsiteX302" fmla="*/ 712408 w 847073"/>
                    <a:gd name="connsiteY302" fmla="*/ 80111 h 484725"/>
                    <a:gd name="connsiteX303" fmla="*/ 712408 w 847073"/>
                    <a:gd name="connsiteY303" fmla="*/ 81901 h 484725"/>
                    <a:gd name="connsiteX304" fmla="*/ 732749 w 847073"/>
                    <a:gd name="connsiteY304" fmla="*/ 93617 h 484725"/>
                    <a:gd name="connsiteX305" fmla="*/ 735841 w 847073"/>
                    <a:gd name="connsiteY305" fmla="*/ 93373 h 484725"/>
                    <a:gd name="connsiteX306" fmla="*/ 675712 w 847073"/>
                    <a:gd name="connsiteY306" fmla="*/ 94756 h 484725"/>
                    <a:gd name="connsiteX307" fmla="*/ 696948 w 847073"/>
                    <a:gd name="connsiteY307" fmla="*/ 82470 h 484725"/>
                    <a:gd name="connsiteX308" fmla="*/ 696948 w 847073"/>
                    <a:gd name="connsiteY308" fmla="*/ 80680 h 484725"/>
                    <a:gd name="connsiteX309" fmla="*/ 676525 w 847073"/>
                    <a:gd name="connsiteY309" fmla="*/ 68963 h 484725"/>
                    <a:gd name="connsiteX310" fmla="*/ 673433 w 847073"/>
                    <a:gd name="connsiteY310" fmla="*/ 68963 h 484725"/>
                    <a:gd name="connsiteX311" fmla="*/ 652197 w 847073"/>
                    <a:gd name="connsiteY311" fmla="*/ 81250 h 484725"/>
                    <a:gd name="connsiteX312" fmla="*/ 652197 w 847073"/>
                    <a:gd name="connsiteY312" fmla="*/ 83040 h 484725"/>
                    <a:gd name="connsiteX313" fmla="*/ 672538 w 847073"/>
                    <a:gd name="connsiteY313" fmla="*/ 94838 h 484725"/>
                    <a:gd name="connsiteX314" fmla="*/ 675712 w 847073"/>
                    <a:gd name="connsiteY314" fmla="*/ 94512 h 484725"/>
                    <a:gd name="connsiteX315" fmla="*/ 708258 w 847073"/>
                    <a:gd name="connsiteY315" fmla="*/ 50982 h 484725"/>
                    <a:gd name="connsiteX316" fmla="*/ 705166 w 847073"/>
                    <a:gd name="connsiteY316" fmla="*/ 50982 h 484725"/>
                    <a:gd name="connsiteX317" fmla="*/ 683848 w 847073"/>
                    <a:gd name="connsiteY317" fmla="*/ 63268 h 484725"/>
                    <a:gd name="connsiteX318" fmla="*/ 683848 w 847073"/>
                    <a:gd name="connsiteY318" fmla="*/ 64977 h 484725"/>
                    <a:gd name="connsiteX319" fmla="*/ 704190 w 847073"/>
                    <a:gd name="connsiteY319" fmla="*/ 76775 h 484725"/>
                    <a:gd name="connsiteX320" fmla="*/ 707282 w 847073"/>
                    <a:gd name="connsiteY320" fmla="*/ 76775 h 484725"/>
                    <a:gd name="connsiteX321" fmla="*/ 728518 w 847073"/>
                    <a:gd name="connsiteY321" fmla="*/ 64488 h 484725"/>
                    <a:gd name="connsiteX322" fmla="*/ 728518 w 847073"/>
                    <a:gd name="connsiteY322" fmla="*/ 62698 h 484725"/>
                    <a:gd name="connsiteX323" fmla="*/ 714767 w 847073"/>
                    <a:gd name="connsiteY323" fmla="*/ 47239 h 484725"/>
                    <a:gd name="connsiteX324" fmla="*/ 764156 w 847073"/>
                    <a:gd name="connsiteY324" fmla="*/ 75798 h 484725"/>
                    <a:gd name="connsiteX325" fmla="*/ 767248 w 847073"/>
                    <a:gd name="connsiteY325" fmla="*/ 75798 h 484725"/>
                    <a:gd name="connsiteX326" fmla="*/ 788566 w 847073"/>
                    <a:gd name="connsiteY326" fmla="*/ 63512 h 484725"/>
                    <a:gd name="connsiteX327" fmla="*/ 788566 w 847073"/>
                    <a:gd name="connsiteY327" fmla="*/ 61722 h 484725"/>
                    <a:gd name="connsiteX328" fmla="*/ 739177 w 847073"/>
                    <a:gd name="connsiteY328" fmla="*/ 33244 h 484725"/>
                    <a:gd name="connsiteX329" fmla="*/ 736085 w 847073"/>
                    <a:gd name="connsiteY329" fmla="*/ 33244 h 484725"/>
                    <a:gd name="connsiteX330" fmla="*/ 714767 w 847073"/>
                    <a:gd name="connsiteY330" fmla="*/ 45530 h 484725"/>
                    <a:gd name="connsiteX331" fmla="*/ 714442 w 847073"/>
                    <a:gd name="connsiteY331" fmla="*/ 46995 h 484725"/>
                    <a:gd name="connsiteX332" fmla="*/ 642921 w 847073"/>
                    <a:gd name="connsiteY332" fmla="*/ 87027 h 484725"/>
                    <a:gd name="connsiteX333" fmla="*/ 621685 w 847073"/>
                    <a:gd name="connsiteY333" fmla="*/ 99313 h 484725"/>
                    <a:gd name="connsiteX334" fmla="*/ 621685 w 847073"/>
                    <a:gd name="connsiteY334" fmla="*/ 101103 h 484725"/>
                    <a:gd name="connsiteX335" fmla="*/ 642026 w 847073"/>
                    <a:gd name="connsiteY335" fmla="*/ 112820 h 484725"/>
                    <a:gd name="connsiteX336" fmla="*/ 645118 w 847073"/>
                    <a:gd name="connsiteY336" fmla="*/ 112820 h 484725"/>
                    <a:gd name="connsiteX337" fmla="*/ 666355 w 847073"/>
                    <a:gd name="connsiteY337" fmla="*/ 100533 h 484725"/>
                    <a:gd name="connsiteX338" fmla="*/ 666355 w 847073"/>
                    <a:gd name="connsiteY338" fmla="*/ 98743 h 484725"/>
                    <a:gd name="connsiteX339" fmla="*/ 646013 w 847073"/>
                    <a:gd name="connsiteY339" fmla="*/ 87027 h 484725"/>
                    <a:gd name="connsiteX340" fmla="*/ 642596 w 847073"/>
                    <a:gd name="connsiteY340" fmla="*/ 86783 h 484725"/>
                    <a:gd name="connsiteX341" fmla="*/ 408995 w 847073"/>
                    <a:gd name="connsiteY341" fmla="*/ 221850 h 484725"/>
                    <a:gd name="connsiteX342" fmla="*/ 387677 w 847073"/>
                    <a:gd name="connsiteY342" fmla="*/ 234136 h 484725"/>
                    <a:gd name="connsiteX343" fmla="*/ 387677 w 847073"/>
                    <a:gd name="connsiteY343" fmla="*/ 235926 h 484725"/>
                    <a:gd name="connsiteX344" fmla="*/ 408019 w 847073"/>
                    <a:gd name="connsiteY344" fmla="*/ 247642 h 484725"/>
                    <a:gd name="connsiteX345" fmla="*/ 411111 w 847073"/>
                    <a:gd name="connsiteY345" fmla="*/ 247642 h 484725"/>
                    <a:gd name="connsiteX346" fmla="*/ 432428 w 847073"/>
                    <a:gd name="connsiteY346" fmla="*/ 235356 h 484725"/>
                    <a:gd name="connsiteX347" fmla="*/ 432428 w 847073"/>
                    <a:gd name="connsiteY347" fmla="*/ 233566 h 484725"/>
                    <a:gd name="connsiteX348" fmla="*/ 412087 w 847073"/>
                    <a:gd name="connsiteY348" fmla="*/ 221850 h 484725"/>
                    <a:gd name="connsiteX349" fmla="*/ 408995 w 847073"/>
                    <a:gd name="connsiteY349" fmla="*/ 221850 h 484725"/>
                    <a:gd name="connsiteX350" fmla="*/ 701911 w 847073"/>
                    <a:gd name="connsiteY350" fmla="*/ 111436 h 484725"/>
                    <a:gd name="connsiteX351" fmla="*/ 705003 w 847073"/>
                    <a:gd name="connsiteY351" fmla="*/ 111436 h 484725"/>
                    <a:gd name="connsiteX352" fmla="*/ 726321 w 847073"/>
                    <a:gd name="connsiteY352" fmla="*/ 99232 h 484725"/>
                    <a:gd name="connsiteX353" fmla="*/ 726321 w 847073"/>
                    <a:gd name="connsiteY353" fmla="*/ 97441 h 484725"/>
                    <a:gd name="connsiteX354" fmla="*/ 705980 w 847073"/>
                    <a:gd name="connsiteY354" fmla="*/ 85644 h 484725"/>
                    <a:gd name="connsiteX355" fmla="*/ 702888 w 847073"/>
                    <a:gd name="connsiteY355" fmla="*/ 85644 h 484725"/>
                    <a:gd name="connsiteX356" fmla="*/ 681570 w 847073"/>
                    <a:gd name="connsiteY356" fmla="*/ 97848 h 484725"/>
                    <a:gd name="connsiteX357" fmla="*/ 681570 w 847073"/>
                    <a:gd name="connsiteY357" fmla="*/ 99638 h 484725"/>
                    <a:gd name="connsiteX358" fmla="*/ 439751 w 847073"/>
                    <a:gd name="connsiteY358" fmla="*/ 204031 h 484725"/>
                    <a:gd name="connsiteX359" fmla="*/ 418433 w 847073"/>
                    <a:gd name="connsiteY359" fmla="*/ 216235 h 484725"/>
                    <a:gd name="connsiteX360" fmla="*/ 418433 w 847073"/>
                    <a:gd name="connsiteY360" fmla="*/ 218025 h 484725"/>
                    <a:gd name="connsiteX361" fmla="*/ 438775 w 847073"/>
                    <a:gd name="connsiteY361" fmla="*/ 229824 h 484725"/>
                    <a:gd name="connsiteX362" fmla="*/ 441867 w 847073"/>
                    <a:gd name="connsiteY362" fmla="*/ 229824 h 484725"/>
                    <a:gd name="connsiteX363" fmla="*/ 463185 w 847073"/>
                    <a:gd name="connsiteY363" fmla="*/ 217619 h 484725"/>
                    <a:gd name="connsiteX364" fmla="*/ 463185 w 847073"/>
                    <a:gd name="connsiteY364" fmla="*/ 215829 h 484725"/>
                    <a:gd name="connsiteX365" fmla="*/ 442843 w 847073"/>
                    <a:gd name="connsiteY365" fmla="*/ 204031 h 484725"/>
                    <a:gd name="connsiteX366" fmla="*/ 439751 w 847073"/>
                    <a:gd name="connsiteY366" fmla="*/ 204031 h 484725"/>
                    <a:gd name="connsiteX367" fmla="*/ 196061 w 847073"/>
                    <a:gd name="connsiteY367" fmla="*/ 403376 h 484725"/>
                    <a:gd name="connsiteX368" fmla="*/ 199153 w 847073"/>
                    <a:gd name="connsiteY368" fmla="*/ 403376 h 484725"/>
                    <a:gd name="connsiteX369" fmla="*/ 220471 w 847073"/>
                    <a:gd name="connsiteY369" fmla="*/ 391172 h 484725"/>
                    <a:gd name="connsiteX370" fmla="*/ 220471 w 847073"/>
                    <a:gd name="connsiteY370" fmla="*/ 389381 h 484725"/>
                    <a:gd name="connsiteX371" fmla="*/ 200129 w 847073"/>
                    <a:gd name="connsiteY371" fmla="*/ 377665 h 484725"/>
                    <a:gd name="connsiteX372" fmla="*/ 197037 w 847073"/>
                    <a:gd name="connsiteY372" fmla="*/ 377665 h 484725"/>
                    <a:gd name="connsiteX373" fmla="*/ 175720 w 847073"/>
                    <a:gd name="connsiteY373" fmla="*/ 389951 h 484725"/>
                    <a:gd name="connsiteX374" fmla="*/ 175720 w 847073"/>
                    <a:gd name="connsiteY374" fmla="*/ 391741 h 484725"/>
                    <a:gd name="connsiteX375" fmla="*/ 159935 w 847073"/>
                    <a:gd name="connsiteY375" fmla="*/ 365541 h 484725"/>
                    <a:gd name="connsiteX376" fmla="*/ 138698 w 847073"/>
                    <a:gd name="connsiteY376" fmla="*/ 377827 h 484725"/>
                    <a:gd name="connsiteX377" fmla="*/ 138698 w 847073"/>
                    <a:gd name="connsiteY377" fmla="*/ 379618 h 484725"/>
                    <a:gd name="connsiteX378" fmla="*/ 159040 w 847073"/>
                    <a:gd name="connsiteY378" fmla="*/ 391334 h 484725"/>
                    <a:gd name="connsiteX379" fmla="*/ 162132 w 847073"/>
                    <a:gd name="connsiteY379" fmla="*/ 391334 h 484725"/>
                    <a:gd name="connsiteX380" fmla="*/ 183449 w 847073"/>
                    <a:gd name="connsiteY380" fmla="*/ 379048 h 484725"/>
                    <a:gd name="connsiteX381" fmla="*/ 183449 w 847073"/>
                    <a:gd name="connsiteY381" fmla="*/ 377258 h 484725"/>
                    <a:gd name="connsiteX382" fmla="*/ 163108 w 847073"/>
                    <a:gd name="connsiteY382" fmla="*/ 365541 h 484725"/>
                    <a:gd name="connsiteX383" fmla="*/ 159935 w 847073"/>
                    <a:gd name="connsiteY383" fmla="*/ 365460 h 484725"/>
                    <a:gd name="connsiteX384" fmla="*/ 229991 w 847073"/>
                    <a:gd name="connsiteY384" fmla="*/ 385232 h 484725"/>
                    <a:gd name="connsiteX385" fmla="*/ 251308 w 847073"/>
                    <a:gd name="connsiteY385" fmla="*/ 373027 h 484725"/>
                    <a:gd name="connsiteX386" fmla="*/ 251308 w 847073"/>
                    <a:gd name="connsiteY386" fmla="*/ 371237 h 484725"/>
                    <a:gd name="connsiteX387" fmla="*/ 230967 w 847073"/>
                    <a:gd name="connsiteY387" fmla="*/ 359439 h 484725"/>
                    <a:gd name="connsiteX388" fmla="*/ 227875 w 847073"/>
                    <a:gd name="connsiteY388" fmla="*/ 359439 h 484725"/>
                    <a:gd name="connsiteX389" fmla="*/ 206639 w 847073"/>
                    <a:gd name="connsiteY389" fmla="*/ 371725 h 484725"/>
                    <a:gd name="connsiteX390" fmla="*/ 206639 w 847073"/>
                    <a:gd name="connsiteY390" fmla="*/ 373515 h 484725"/>
                    <a:gd name="connsiteX391" fmla="*/ 226980 w 847073"/>
                    <a:gd name="connsiteY391" fmla="*/ 385313 h 484725"/>
                    <a:gd name="connsiteX392" fmla="*/ 229991 w 847073"/>
                    <a:gd name="connsiteY392" fmla="*/ 385232 h 484725"/>
                    <a:gd name="connsiteX393" fmla="*/ 261072 w 847073"/>
                    <a:gd name="connsiteY393" fmla="*/ 367331 h 484725"/>
                    <a:gd name="connsiteX394" fmla="*/ 282390 w 847073"/>
                    <a:gd name="connsiteY394" fmla="*/ 355045 h 484725"/>
                    <a:gd name="connsiteX395" fmla="*/ 282390 w 847073"/>
                    <a:gd name="connsiteY395" fmla="*/ 353255 h 484725"/>
                    <a:gd name="connsiteX396" fmla="*/ 262537 w 847073"/>
                    <a:gd name="connsiteY396" fmla="*/ 341538 h 484725"/>
                    <a:gd name="connsiteX397" fmla="*/ 259445 w 847073"/>
                    <a:gd name="connsiteY397" fmla="*/ 341538 h 484725"/>
                    <a:gd name="connsiteX398" fmla="*/ 238127 w 847073"/>
                    <a:gd name="connsiteY398" fmla="*/ 353906 h 484725"/>
                    <a:gd name="connsiteX399" fmla="*/ 238127 w 847073"/>
                    <a:gd name="connsiteY399" fmla="*/ 355696 h 484725"/>
                    <a:gd name="connsiteX400" fmla="*/ 258550 w 847073"/>
                    <a:gd name="connsiteY400" fmla="*/ 367413 h 484725"/>
                    <a:gd name="connsiteX401" fmla="*/ 261316 w 847073"/>
                    <a:gd name="connsiteY401" fmla="*/ 367331 h 484725"/>
                    <a:gd name="connsiteX402" fmla="*/ 292235 w 847073"/>
                    <a:gd name="connsiteY402" fmla="*/ 349349 h 484725"/>
                    <a:gd name="connsiteX403" fmla="*/ 313472 w 847073"/>
                    <a:gd name="connsiteY403" fmla="*/ 337063 h 484725"/>
                    <a:gd name="connsiteX404" fmla="*/ 313472 w 847073"/>
                    <a:gd name="connsiteY404" fmla="*/ 335273 h 484725"/>
                    <a:gd name="connsiteX405" fmla="*/ 293130 w 847073"/>
                    <a:gd name="connsiteY405" fmla="*/ 323557 h 484725"/>
                    <a:gd name="connsiteX406" fmla="*/ 290038 w 847073"/>
                    <a:gd name="connsiteY406" fmla="*/ 323557 h 484725"/>
                    <a:gd name="connsiteX407" fmla="*/ 268802 w 847073"/>
                    <a:gd name="connsiteY407" fmla="*/ 335843 h 484725"/>
                    <a:gd name="connsiteX408" fmla="*/ 268802 w 847073"/>
                    <a:gd name="connsiteY408" fmla="*/ 337633 h 484725"/>
                    <a:gd name="connsiteX409" fmla="*/ 289225 w 847073"/>
                    <a:gd name="connsiteY409" fmla="*/ 349431 h 484725"/>
                    <a:gd name="connsiteX410" fmla="*/ 292479 w 847073"/>
                    <a:gd name="connsiteY410" fmla="*/ 349349 h 484725"/>
                    <a:gd name="connsiteX411" fmla="*/ 190772 w 847073"/>
                    <a:gd name="connsiteY411" fmla="*/ 347478 h 484725"/>
                    <a:gd name="connsiteX412" fmla="*/ 169536 w 847073"/>
                    <a:gd name="connsiteY412" fmla="*/ 359765 h 484725"/>
                    <a:gd name="connsiteX413" fmla="*/ 169536 w 847073"/>
                    <a:gd name="connsiteY413" fmla="*/ 361554 h 484725"/>
                    <a:gd name="connsiteX414" fmla="*/ 189959 w 847073"/>
                    <a:gd name="connsiteY414" fmla="*/ 373352 h 484725"/>
                    <a:gd name="connsiteX415" fmla="*/ 193051 w 847073"/>
                    <a:gd name="connsiteY415" fmla="*/ 373352 h 484725"/>
                    <a:gd name="connsiteX416" fmla="*/ 214287 w 847073"/>
                    <a:gd name="connsiteY416" fmla="*/ 361066 h 484725"/>
                    <a:gd name="connsiteX417" fmla="*/ 214287 w 847073"/>
                    <a:gd name="connsiteY417" fmla="*/ 359276 h 484725"/>
                    <a:gd name="connsiteX418" fmla="*/ 193946 w 847073"/>
                    <a:gd name="connsiteY418" fmla="*/ 347560 h 484725"/>
                    <a:gd name="connsiteX419" fmla="*/ 191016 w 847073"/>
                    <a:gd name="connsiteY419" fmla="*/ 347478 h 484725"/>
                    <a:gd name="connsiteX420" fmla="*/ 221854 w 847073"/>
                    <a:gd name="connsiteY420" fmla="*/ 329578 h 484725"/>
                    <a:gd name="connsiteX421" fmla="*/ 200618 w 847073"/>
                    <a:gd name="connsiteY421" fmla="*/ 341864 h 484725"/>
                    <a:gd name="connsiteX422" fmla="*/ 200618 w 847073"/>
                    <a:gd name="connsiteY422" fmla="*/ 343654 h 484725"/>
                    <a:gd name="connsiteX423" fmla="*/ 220959 w 847073"/>
                    <a:gd name="connsiteY423" fmla="*/ 355371 h 484725"/>
                    <a:gd name="connsiteX424" fmla="*/ 224051 w 847073"/>
                    <a:gd name="connsiteY424" fmla="*/ 355371 h 484725"/>
                    <a:gd name="connsiteX425" fmla="*/ 245287 w 847073"/>
                    <a:gd name="connsiteY425" fmla="*/ 343084 h 484725"/>
                    <a:gd name="connsiteX426" fmla="*/ 245287 w 847073"/>
                    <a:gd name="connsiteY426" fmla="*/ 341294 h 484725"/>
                    <a:gd name="connsiteX427" fmla="*/ 224946 w 847073"/>
                    <a:gd name="connsiteY427" fmla="*/ 329496 h 484725"/>
                    <a:gd name="connsiteX428" fmla="*/ 221854 w 847073"/>
                    <a:gd name="connsiteY428" fmla="*/ 329578 h 484725"/>
                    <a:gd name="connsiteX429" fmla="*/ 346262 w 847073"/>
                    <a:gd name="connsiteY429" fmla="*/ 257732 h 484725"/>
                    <a:gd name="connsiteX430" fmla="*/ 324944 w 847073"/>
                    <a:gd name="connsiteY430" fmla="*/ 270018 h 484725"/>
                    <a:gd name="connsiteX431" fmla="*/ 324944 w 847073"/>
                    <a:gd name="connsiteY431" fmla="*/ 271808 h 484725"/>
                    <a:gd name="connsiteX432" fmla="*/ 345286 w 847073"/>
                    <a:gd name="connsiteY432" fmla="*/ 283606 h 484725"/>
                    <a:gd name="connsiteX433" fmla="*/ 348378 w 847073"/>
                    <a:gd name="connsiteY433" fmla="*/ 283606 h 484725"/>
                    <a:gd name="connsiteX434" fmla="*/ 369614 w 847073"/>
                    <a:gd name="connsiteY434" fmla="*/ 271320 h 484725"/>
                    <a:gd name="connsiteX435" fmla="*/ 369614 w 847073"/>
                    <a:gd name="connsiteY435" fmla="*/ 269530 h 484725"/>
                    <a:gd name="connsiteX436" fmla="*/ 349273 w 847073"/>
                    <a:gd name="connsiteY436" fmla="*/ 257813 h 484725"/>
                    <a:gd name="connsiteX437" fmla="*/ 346506 w 847073"/>
                    <a:gd name="connsiteY437" fmla="*/ 257732 h 484725"/>
                    <a:gd name="connsiteX438" fmla="*/ 315099 w 847073"/>
                    <a:gd name="connsiteY438" fmla="*/ 275714 h 484725"/>
                    <a:gd name="connsiteX439" fmla="*/ 293863 w 847073"/>
                    <a:gd name="connsiteY439" fmla="*/ 288000 h 484725"/>
                    <a:gd name="connsiteX440" fmla="*/ 293863 w 847073"/>
                    <a:gd name="connsiteY440" fmla="*/ 289790 h 484725"/>
                    <a:gd name="connsiteX441" fmla="*/ 314204 w 847073"/>
                    <a:gd name="connsiteY441" fmla="*/ 301507 h 484725"/>
                    <a:gd name="connsiteX442" fmla="*/ 317296 w 847073"/>
                    <a:gd name="connsiteY442" fmla="*/ 301507 h 484725"/>
                    <a:gd name="connsiteX443" fmla="*/ 338532 w 847073"/>
                    <a:gd name="connsiteY443" fmla="*/ 289220 h 484725"/>
                    <a:gd name="connsiteX444" fmla="*/ 338532 w 847073"/>
                    <a:gd name="connsiteY444" fmla="*/ 287430 h 484725"/>
                    <a:gd name="connsiteX445" fmla="*/ 318110 w 847073"/>
                    <a:gd name="connsiteY445" fmla="*/ 275714 h 484725"/>
                    <a:gd name="connsiteX446" fmla="*/ 315343 w 847073"/>
                    <a:gd name="connsiteY446" fmla="*/ 275714 h 484725"/>
                    <a:gd name="connsiteX447" fmla="*/ 377344 w 847073"/>
                    <a:gd name="connsiteY447" fmla="*/ 239831 h 484725"/>
                    <a:gd name="connsiteX448" fmla="*/ 356026 w 847073"/>
                    <a:gd name="connsiteY448" fmla="*/ 252118 h 484725"/>
                    <a:gd name="connsiteX449" fmla="*/ 356026 w 847073"/>
                    <a:gd name="connsiteY449" fmla="*/ 253908 h 484725"/>
                    <a:gd name="connsiteX450" fmla="*/ 376367 w 847073"/>
                    <a:gd name="connsiteY450" fmla="*/ 265624 h 484725"/>
                    <a:gd name="connsiteX451" fmla="*/ 379459 w 847073"/>
                    <a:gd name="connsiteY451" fmla="*/ 265624 h 484725"/>
                    <a:gd name="connsiteX452" fmla="*/ 400696 w 847073"/>
                    <a:gd name="connsiteY452" fmla="*/ 253338 h 484725"/>
                    <a:gd name="connsiteX453" fmla="*/ 400696 w 847073"/>
                    <a:gd name="connsiteY453" fmla="*/ 251548 h 484725"/>
                    <a:gd name="connsiteX454" fmla="*/ 380354 w 847073"/>
                    <a:gd name="connsiteY454" fmla="*/ 239750 h 484725"/>
                    <a:gd name="connsiteX455" fmla="*/ 377588 w 847073"/>
                    <a:gd name="connsiteY455" fmla="*/ 239831 h 484725"/>
                    <a:gd name="connsiteX456" fmla="*/ 252936 w 847073"/>
                    <a:gd name="connsiteY456" fmla="*/ 311596 h 484725"/>
                    <a:gd name="connsiteX457" fmla="*/ 231699 w 847073"/>
                    <a:gd name="connsiteY457" fmla="*/ 323882 h 484725"/>
                    <a:gd name="connsiteX458" fmla="*/ 231699 w 847073"/>
                    <a:gd name="connsiteY458" fmla="*/ 325672 h 484725"/>
                    <a:gd name="connsiteX459" fmla="*/ 252041 w 847073"/>
                    <a:gd name="connsiteY459" fmla="*/ 337389 h 484725"/>
                    <a:gd name="connsiteX460" fmla="*/ 255133 w 847073"/>
                    <a:gd name="connsiteY460" fmla="*/ 337389 h 484725"/>
                    <a:gd name="connsiteX461" fmla="*/ 276369 w 847073"/>
                    <a:gd name="connsiteY461" fmla="*/ 325103 h 484725"/>
                    <a:gd name="connsiteX462" fmla="*/ 276369 w 847073"/>
                    <a:gd name="connsiteY462" fmla="*/ 323313 h 484725"/>
                    <a:gd name="connsiteX463" fmla="*/ 256028 w 847073"/>
                    <a:gd name="connsiteY463" fmla="*/ 311596 h 484725"/>
                    <a:gd name="connsiteX464" fmla="*/ 253180 w 847073"/>
                    <a:gd name="connsiteY464" fmla="*/ 311596 h 484725"/>
                    <a:gd name="connsiteX465" fmla="*/ 284017 w 847073"/>
                    <a:gd name="connsiteY465" fmla="*/ 293614 h 484725"/>
                    <a:gd name="connsiteX466" fmla="*/ 262781 w 847073"/>
                    <a:gd name="connsiteY466" fmla="*/ 305900 h 484725"/>
                    <a:gd name="connsiteX467" fmla="*/ 262781 w 847073"/>
                    <a:gd name="connsiteY467" fmla="*/ 307690 h 484725"/>
                    <a:gd name="connsiteX468" fmla="*/ 283122 w 847073"/>
                    <a:gd name="connsiteY468" fmla="*/ 319488 h 484725"/>
                    <a:gd name="connsiteX469" fmla="*/ 286214 w 847073"/>
                    <a:gd name="connsiteY469" fmla="*/ 319488 h 484725"/>
                    <a:gd name="connsiteX470" fmla="*/ 307451 w 847073"/>
                    <a:gd name="connsiteY470" fmla="*/ 307284 h 484725"/>
                    <a:gd name="connsiteX471" fmla="*/ 307451 w 847073"/>
                    <a:gd name="connsiteY471" fmla="*/ 305494 h 484725"/>
                    <a:gd name="connsiteX472" fmla="*/ 287109 w 847073"/>
                    <a:gd name="connsiteY472" fmla="*/ 293695 h 484725"/>
                    <a:gd name="connsiteX473" fmla="*/ 284261 w 847073"/>
                    <a:gd name="connsiteY473" fmla="*/ 293533 h 484725"/>
                    <a:gd name="connsiteX474" fmla="*/ 244636 w 847073"/>
                    <a:gd name="connsiteY474" fmla="*/ 410537 h 484725"/>
                    <a:gd name="connsiteX475" fmla="*/ 265873 w 847073"/>
                    <a:gd name="connsiteY475" fmla="*/ 398250 h 484725"/>
                    <a:gd name="connsiteX476" fmla="*/ 265873 w 847073"/>
                    <a:gd name="connsiteY476" fmla="*/ 396460 h 484725"/>
                    <a:gd name="connsiteX477" fmla="*/ 245531 w 847073"/>
                    <a:gd name="connsiteY477" fmla="*/ 384744 h 484725"/>
                    <a:gd name="connsiteX478" fmla="*/ 242439 w 847073"/>
                    <a:gd name="connsiteY478" fmla="*/ 384744 h 484725"/>
                    <a:gd name="connsiteX479" fmla="*/ 221203 w 847073"/>
                    <a:gd name="connsiteY479" fmla="*/ 397030 h 484725"/>
                    <a:gd name="connsiteX480" fmla="*/ 221203 w 847073"/>
                    <a:gd name="connsiteY480" fmla="*/ 398820 h 484725"/>
                    <a:gd name="connsiteX481" fmla="*/ 241544 w 847073"/>
                    <a:gd name="connsiteY481" fmla="*/ 410618 h 484725"/>
                    <a:gd name="connsiteX482" fmla="*/ 244636 w 847073"/>
                    <a:gd name="connsiteY482" fmla="*/ 410537 h 484725"/>
                    <a:gd name="connsiteX483" fmla="*/ 80685 w 847073"/>
                    <a:gd name="connsiteY483" fmla="*/ 402807 h 484725"/>
                    <a:gd name="connsiteX484" fmla="*/ 60343 w 847073"/>
                    <a:gd name="connsiteY484" fmla="*/ 391172 h 484725"/>
                    <a:gd name="connsiteX485" fmla="*/ 57251 w 847073"/>
                    <a:gd name="connsiteY485" fmla="*/ 391172 h 484725"/>
                    <a:gd name="connsiteX486" fmla="*/ 35933 w 847073"/>
                    <a:gd name="connsiteY486" fmla="*/ 403458 h 484725"/>
                    <a:gd name="connsiteX487" fmla="*/ 35933 w 847073"/>
                    <a:gd name="connsiteY487" fmla="*/ 405248 h 484725"/>
                    <a:gd name="connsiteX488" fmla="*/ 56275 w 847073"/>
                    <a:gd name="connsiteY488" fmla="*/ 416965 h 484725"/>
                    <a:gd name="connsiteX489" fmla="*/ 59367 w 847073"/>
                    <a:gd name="connsiteY489" fmla="*/ 416965 h 484725"/>
                    <a:gd name="connsiteX490" fmla="*/ 80685 w 847073"/>
                    <a:gd name="connsiteY490" fmla="*/ 404678 h 484725"/>
                    <a:gd name="connsiteX491" fmla="*/ 80685 w 847073"/>
                    <a:gd name="connsiteY491" fmla="*/ 402807 h 484725"/>
                    <a:gd name="connsiteX492" fmla="*/ 121367 w 847073"/>
                    <a:gd name="connsiteY492" fmla="*/ 412977 h 484725"/>
                    <a:gd name="connsiteX493" fmla="*/ 101026 w 847073"/>
                    <a:gd name="connsiteY493" fmla="*/ 401261 h 484725"/>
                    <a:gd name="connsiteX494" fmla="*/ 97934 w 847073"/>
                    <a:gd name="connsiteY494" fmla="*/ 401261 h 484725"/>
                    <a:gd name="connsiteX495" fmla="*/ 65388 w 847073"/>
                    <a:gd name="connsiteY495" fmla="*/ 420138 h 484725"/>
                    <a:gd name="connsiteX496" fmla="*/ 65388 w 847073"/>
                    <a:gd name="connsiteY496" fmla="*/ 421928 h 484725"/>
                    <a:gd name="connsiteX497" fmla="*/ 85811 w 847073"/>
                    <a:gd name="connsiteY497" fmla="*/ 433726 h 484725"/>
                    <a:gd name="connsiteX498" fmla="*/ 88903 w 847073"/>
                    <a:gd name="connsiteY498" fmla="*/ 433726 h 484725"/>
                    <a:gd name="connsiteX499" fmla="*/ 121449 w 847073"/>
                    <a:gd name="connsiteY499" fmla="*/ 414849 h 484725"/>
                    <a:gd name="connsiteX500" fmla="*/ 121205 w 847073"/>
                    <a:gd name="connsiteY500" fmla="*/ 412977 h 484725"/>
                    <a:gd name="connsiteX501" fmla="*/ 50498 w 847073"/>
                    <a:gd name="connsiteY501" fmla="*/ 379618 h 484725"/>
                    <a:gd name="connsiteX502" fmla="*/ 30157 w 847073"/>
                    <a:gd name="connsiteY502" fmla="*/ 367901 h 484725"/>
                    <a:gd name="connsiteX503" fmla="*/ 27065 w 847073"/>
                    <a:gd name="connsiteY503" fmla="*/ 367901 h 484725"/>
                    <a:gd name="connsiteX504" fmla="*/ 702 w 847073"/>
                    <a:gd name="connsiteY504" fmla="*/ 383035 h 484725"/>
                    <a:gd name="connsiteX505" fmla="*/ 702 w 847073"/>
                    <a:gd name="connsiteY505" fmla="*/ 384825 h 484725"/>
                    <a:gd name="connsiteX506" fmla="*/ 21044 w 847073"/>
                    <a:gd name="connsiteY506" fmla="*/ 396542 h 484725"/>
                    <a:gd name="connsiteX507" fmla="*/ 24135 w 847073"/>
                    <a:gd name="connsiteY507" fmla="*/ 396542 h 484725"/>
                    <a:gd name="connsiteX508" fmla="*/ 50254 w 847073"/>
                    <a:gd name="connsiteY508" fmla="*/ 381408 h 484725"/>
                    <a:gd name="connsiteX509" fmla="*/ 50335 w 847073"/>
                    <a:gd name="connsiteY509" fmla="*/ 379618 h 484725"/>
                    <a:gd name="connsiteX510" fmla="*/ 70514 w 847073"/>
                    <a:gd name="connsiteY510" fmla="*/ 368064 h 484725"/>
                    <a:gd name="connsiteX511" fmla="*/ 73606 w 847073"/>
                    <a:gd name="connsiteY511" fmla="*/ 368064 h 484725"/>
                    <a:gd name="connsiteX512" fmla="*/ 94924 w 847073"/>
                    <a:gd name="connsiteY512" fmla="*/ 355777 h 484725"/>
                    <a:gd name="connsiteX513" fmla="*/ 94924 w 847073"/>
                    <a:gd name="connsiteY513" fmla="*/ 353987 h 484725"/>
                    <a:gd name="connsiteX514" fmla="*/ 74582 w 847073"/>
                    <a:gd name="connsiteY514" fmla="*/ 342352 h 484725"/>
                    <a:gd name="connsiteX515" fmla="*/ 71490 w 847073"/>
                    <a:gd name="connsiteY515" fmla="*/ 342352 h 484725"/>
                    <a:gd name="connsiteX516" fmla="*/ 50172 w 847073"/>
                    <a:gd name="connsiteY516" fmla="*/ 354638 h 484725"/>
                    <a:gd name="connsiteX517" fmla="*/ 50172 w 847073"/>
                    <a:gd name="connsiteY517" fmla="*/ 356428 h 484725"/>
                    <a:gd name="connsiteX518" fmla="*/ 158633 w 847073"/>
                    <a:gd name="connsiteY518" fmla="*/ 425020 h 484725"/>
                    <a:gd name="connsiteX519" fmla="*/ 138291 w 847073"/>
                    <a:gd name="connsiteY519" fmla="*/ 413303 h 484725"/>
                    <a:gd name="connsiteX520" fmla="*/ 135200 w 847073"/>
                    <a:gd name="connsiteY520" fmla="*/ 413303 h 484725"/>
                    <a:gd name="connsiteX521" fmla="*/ 94517 w 847073"/>
                    <a:gd name="connsiteY521" fmla="*/ 436980 h 484725"/>
                    <a:gd name="connsiteX522" fmla="*/ 94517 w 847073"/>
                    <a:gd name="connsiteY522" fmla="*/ 438689 h 484725"/>
                    <a:gd name="connsiteX523" fmla="*/ 114858 w 847073"/>
                    <a:gd name="connsiteY523" fmla="*/ 450487 h 484725"/>
                    <a:gd name="connsiteX524" fmla="*/ 117950 w 847073"/>
                    <a:gd name="connsiteY524" fmla="*/ 450487 h 484725"/>
                    <a:gd name="connsiteX525" fmla="*/ 158633 w 847073"/>
                    <a:gd name="connsiteY525" fmla="*/ 426810 h 484725"/>
                    <a:gd name="connsiteX526" fmla="*/ 158470 w 847073"/>
                    <a:gd name="connsiteY526" fmla="*/ 425020 h 484725"/>
                    <a:gd name="connsiteX527" fmla="*/ 173035 w 847073"/>
                    <a:gd name="connsiteY527" fmla="*/ 450324 h 484725"/>
                    <a:gd name="connsiteX528" fmla="*/ 152693 w 847073"/>
                    <a:gd name="connsiteY528" fmla="*/ 438608 h 484725"/>
                    <a:gd name="connsiteX529" fmla="*/ 149601 w 847073"/>
                    <a:gd name="connsiteY529" fmla="*/ 438608 h 484725"/>
                    <a:gd name="connsiteX530" fmla="*/ 123402 w 847073"/>
                    <a:gd name="connsiteY530" fmla="*/ 453742 h 484725"/>
                    <a:gd name="connsiteX531" fmla="*/ 123402 w 847073"/>
                    <a:gd name="connsiteY531" fmla="*/ 455532 h 484725"/>
                    <a:gd name="connsiteX532" fmla="*/ 143743 w 847073"/>
                    <a:gd name="connsiteY532" fmla="*/ 467248 h 484725"/>
                    <a:gd name="connsiteX533" fmla="*/ 146835 w 847073"/>
                    <a:gd name="connsiteY533" fmla="*/ 467248 h 484725"/>
                    <a:gd name="connsiteX534" fmla="*/ 173035 w 847073"/>
                    <a:gd name="connsiteY534" fmla="*/ 452114 h 484725"/>
                    <a:gd name="connsiteX535" fmla="*/ 173035 w 847073"/>
                    <a:gd name="connsiteY535" fmla="*/ 450324 h 484725"/>
                    <a:gd name="connsiteX536" fmla="*/ 301755 w 847073"/>
                    <a:gd name="connsiteY536" fmla="*/ 234543 h 484725"/>
                    <a:gd name="connsiteX537" fmla="*/ 304847 w 847073"/>
                    <a:gd name="connsiteY537" fmla="*/ 234543 h 484725"/>
                    <a:gd name="connsiteX538" fmla="*/ 326083 w 847073"/>
                    <a:gd name="connsiteY538" fmla="*/ 222256 h 484725"/>
                    <a:gd name="connsiteX539" fmla="*/ 326083 w 847073"/>
                    <a:gd name="connsiteY539" fmla="*/ 220466 h 484725"/>
                    <a:gd name="connsiteX540" fmla="*/ 305742 w 847073"/>
                    <a:gd name="connsiteY540" fmla="*/ 208750 h 484725"/>
                    <a:gd name="connsiteX541" fmla="*/ 302650 w 847073"/>
                    <a:gd name="connsiteY541" fmla="*/ 208750 h 484725"/>
                    <a:gd name="connsiteX542" fmla="*/ 281332 w 847073"/>
                    <a:gd name="connsiteY542" fmla="*/ 221036 h 484725"/>
                    <a:gd name="connsiteX543" fmla="*/ 281332 w 847073"/>
                    <a:gd name="connsiteY543" fmla="*/ 222826 h 484725"/>
                    <a:gd name="connsiteX544" fmla="*/ 239592 w 847073"/>
                    <a:gd name="connsiteY544" fmla="*/ 270506 h 484725"/>
                    <a:gd name="connsiteX545" fmla="*/ 242684 w 847073"/>
                    <a:gd name="connsiteY545" fmla="*/ 270506 h 484725"/>
                    <a:gd name="connsiteX546" fmla="*/ 263920 w 847073"/>
                    <a:gd name="connsiteY546" fmla="*/ 258220 h 484725"/>
                    <a:gd name="connsiteX547" fmla="*/ 263920 w 847073"/>
                    <a:gd name="connsiteY547" fmla="*/ 256430 h 484725"/>
                    <a:gd name="connsiteX548" fmla="*/ 243497 w 847073"/>
                    <a:gd name="connsiteY548" fmla="*/ 244713 h 484725"/>
                    <a:gd name="connsiteX549" fmla="*/ 240405 w 847073"/>
                    <a:gd name="connsiteY549" fmla="*/ 244713 h 484725"/>
                    <a:gd name="connsiteX550" fmla="*/ 219169 w 847073"/>
                    <a:gd name="connsiteY550" fmla="*/ 257000 h 484725"/>
                    <a:gd name="connsiteX551" fmla="*/ 219169 w 847073"/>
                    <a:gd name="connsiteY551" fmla="*/ 258790 h 484725"/>
                    <a:gd name="connsiteX552" fmla="*/ 101433 w 847073"/>
                    <a:gd name="connsiteY552" fmla="*/ 350489 h 484725"/>
                    <a:gd name="connsiteX553" fmla="*/ 104525 w 847073"/>
                    <a:gd name="connsiteY553" fmla="*/ 350489 h 484725"/>
                    <a:gd name="connsiteX554" fmla="*/ 125842 w 847073"/>
                    <a:gd name="connsiteY554" fmla="*/ 338202 h 484725"/>
                    <a:gd name="connsiteX555" fmla="*/ 125842 w 847073"/>
                    <a:gd name="connsiteY555" fmla="*/ 336412 h 484725"/>
                    <a:gd name="connsiteX556" fmla="*/ 105501 w 847073"/>
                    <a:gd name="connsiteY556" fmla="*/ 324614 h 484725"/>
                    <a:gd name="connsiteX557" fmla="*/ 102409 w 847073"/>
                    <a:gd name="connsiteY557" fmla="*/ 324614 h 484725"/>
                    <a:gd name="connsiteX558" fmla="*/ 81091 w 847073"/>
                    <a:gd name="connsiteY558" fmla="*/ 336901 h 484725"/>
                    <a:gd name="connsiteX559" fmla="*/ 81091 w 847073"/>
                    <a:gd name="connsiteY559" fmla="*/ 338691 h 484725"/>
                    <a:gd name="connsiteX560" fmla="*/ 270673 w 847073"/>
                    <a:gd name="connsiteY560" fmla="*/ 252850 h 484725"/>
                    <a:gd name="connsiteX561" fmla="*/ 273765 w 847073"/>
                    <a:gd name="connsiteY561" fmla="*/ 252850 h 484725"/>
                    <a:gd name="connsiteX562" fmla="*/ 295002 w 847073"/>
                    <a:gd name="connsiteY562" fmla="*/ 240564 h 484725"/>
                    <a:gd name="connsiteX563" fmla="*/ 295002 w 847073"/>
                    <a:gd name="connsiteY563" fmla="*/ 238774 h 484725"/>
                    <a:gd name="connsiteX564" fmla="*/ 274660 w 847073"/>
                    <a:gd name="connsiteY564" fmla="*/ 226976 h 484725"/>
                    <a:gd name="connsiteX565" fmla="*/ 271568 w 847073"/>
                    <a:gd name="connsiteY565" fmla="*/ 226976 h 484725"/>
                    <a:gd name="connsiteX566" fmla="*/ 250251 w 847073"/>
                    <a:gd name="connsiteY566" fmla="*/ 239262 h 484725"/>
                    <a:gd name="connsiteX567" fmla="*/ 250251 w 847073"/>
                    <a:gd name="connsiteY567" fmla="*/ 241052 h 484725"/>
                    <a:gd name="connsiteX568" fmla="*/ 208510 w 847073"/>
                    <a:gd name="connsiteY568" fmla="*/ 288732 h 484725"/>
                    <a:gd name="connsiteX569" fmla="*/ 211602 w 847073"/>
                    <a:gd name="connsiteY569" fmla="*/ 288732 h 484725"/>
                    <a:gd name="connsiteX570" fmla="*/ 232838 w 847073"/>
                    <a:gd name="connsiteY570" fmla="*/ 276446 h 484725"/>
                    <a:gd name="connsiteX571" fmla="*/ 232838 w 847073"/>
                    <a:gd name="connsiteY571" fmla="*/ 274656 h 484725"/>
                    <a:gd name="connsiteX572" fmla="*/ 212497 w 847073"/>
                    <a:gd name="connsiteY572" fmla="*/ 262939 h 484725"/>
                    <a:gd name="connsiteX573" fmla="*/ 209405 w 847073"/>
                    <a:gd name="connsiteY573" fmla="*/ 262939 h 484725"/>
                    <a:gd name="connsiteX574" fmla="*/ 188169 w 847073"/>
                    <a:gd name="connsiteY574" fmla="*/ 275225 h 484725"/>
                    <a:gd name="connsiteX575" fmla="*/ 188169 w 847073"/>
                    <a:gd name="connsiteY575" fmla="*/ 277016 h 484725"/>
                    <a:gd name="connsiteX576" fmla="*/ 188331 w 847073"/>
                    <a:gd name="connsiteY576" fmla="*/ 451952 h 484725"/>
                    <a:gd name="connsiteX577" fmla="*/ 185239 w 847073"/>
                    <a:gd name="connsiteY577" fmla="*/ 451952 h 484725"/>
                    <a:gd name="connsiteX578" fmla="*/ 152693 w 847073"/>
                    <a:gd name="connsiteY578" fmla="*/ 470829 h 484725"/>
                    <a:gd name="connsiteX579" fmla="*/ 152693 w 847073"/>
                    <a:gd name="connsiteY579" fmla="*/ 472619 h 484725"/>
                    <a:gd name="connsiteX580" fmla="*/ 173035 w 847073"/>
                    <a:gd name="connsiteY580" fmla="*/ 484335 h 484725"/>
                    <a:gd name="connsiteX581" fmla="*/ 176126 w 847073"/>
                    <a:gd name="connsiteY581" fmla="*/ 484335 h 484725"/>
                    <a:gd name="connsiteX582" fmla="*/ 208673 w 847073"/>
                    <a:gd name="connsiteY582" fmla="*/ 465458 h 484725"/>
                    <a:gd name="connsiteX583" fmla="*/ 208673 w 847073"/>
                    <a:gd name="connsiteY583" fmla="*/ 463668 h 484725"/>
                    <a:gd name="connsiteX584" fmla="*/ 163922 w 847073"/>
                    <a:gd name="connsiteY584" fmla="*/ 314525 h 484725"/>
                    <a:gd name="connsiteX585" fmla="*/ 167014 w 847073"/>
                    <a:gd name="connsiteY585" fmla="*/ 314525 h 484725"/>
                    <a:gd name="connsiteX586" fmla="*/ 188250 w 847073"/>
                    <a:gd name="connsiteY586" fmla="*/ 302320 h 484725"/>
                    <a:gd name="connsiteX587" fmla="*/ 188250 w 847073"/>
                    <a:gd name="connsiteY587" fmla="*/ 300530 h 484725"/>
                    <a:gd name="connsiteX588" fmla="*/ 167909 w 847073"/>
                    <a:gd name="connsiteY588" fmla="*/ 288732 h 484725"/>
                    <a:gd name="connsiteX589" fmla="*/ 164817 w 847073"/>
                    <a:gd name="connsiteY589" fmla="*/ 288732 h 484725"/>
                    <a:gd name="connsiteX590" fmla="*/ 143580 w 847073"/>
                    <a:gd name="connsiteY590" fmla="*/ 301019 h 484725"/>
                    <a:gd name="connsiteX591" fmla="*/ 143580 w 847073"/>
                    <a:gd name="connsiteY591" fmla="*/ 302809 h 484725"/>
                    <a:gd name="connsiteX592" fmla="*/ 132352 w 847073"/>
                    <a:gd name="connsiteY592" fmla="*/ 332100 h 484725"/>
                    <a:gd name="connsiteX593" fmla="*/ 135444 w 847073"/>
                    <a:gd name="connsiteY593" fmla="*/ 332100 h 484725"/>
                    <a:gd name="connsiteX594" fmla="*/ 156761 w 847073"/>
                    <a:gd name="connsiteY594" fmla="*/ 319733 h 484725"/>
                    <a:gd name="connsiteX595" fmla="*/ 156761 w 847073"/>
                    <a:gd name="connsiteY595" fmla="*/ 317942 h 484725"/>
                    <a:gd name="connsiteX596" fmla="*/ 136420 w 847073"/>
                    <a:gd name="connsiteY596" fmla="*/ 306226 h 484725"/>
                    <a:gd name="connsiteX597" fmla="*/ 133328 w 847073"/>
                    <a:gd name="connsiteY597" fmla="*/ 306226 h 484725"/>
                    <a:gd name="connsiteX598" fmla="*/ 112092 w 847073"/>
                    <a:gd name="connsiteY598" fmla="*/ 318512 h 484725"/>
                    <a:gd name="connsiteX599" fmla="*/ 112092 w 847073"/>
                    <a:gd name="connsiteY599" fmla="*/ 320302 h 484725"/>
                    <a:gd name="connsiteX600" fmla="*/ 763831 w 847073"/>
                    <a:gd name="connsiteY600" fmla="*/ 119085 h 484725"/>
                    <a:gd name="connsiteX601" fmla="*/ 760739 w 847073"/>
                    <a:gd name="connsiteY601" fmla="*/ 119085 h 484725"/>
                    <a:gd name="connsiteX602" fmla="*/ 708421 w 847073"/>
                    <a:gd name="connsiteY602" fmla="*/ 149353 h 484725"/>
                    <a:gd name="connsiteX603" fmla="*/ 708421 w 847073"/>
                    <a:gd name="connsiteY603" fmla="*/ 151143 h 484725"/>
                    <a:gd name="connsiteX604" fmla="*/ 728762 w 847073"/>
                    <a:gd name="connsiteY604" fmla="*/ 162860 h 484725"/>
                    <a:gd name="connsiteX605" fmla="*/ 731854 w 847073"/>
                    <a:gd name="connsiteY605" fmla="*/ 162860 h 484725"/>
                    <a:gd name="connsiteX606" fmla="*/ 784172 w 847073"/>
                    <a:gd name="connsiteY606" fmla="*/ 132591 h 484725"/>
                    <a:gd name="connsiteX607" fmla="*/ 784172 w 847073"/>
                    <a:gd name="connsiteY607" fmla="*/ 130801 h 484725"/>
                    <a:gd name="connsiteX608" fmla="*/ 695158 w 847073"/>
                    <a:gd name="connsiteY608" fmla="*/ 158710 h 484725"/>
                    <a:gd name="connsiteX609" fmla="*/ 692066 w 847073"/>
                    <a:gd name="connsiteY609" fmla="*/ 158710 h 484725"/>
                    <a:gd name="connsiteX610" fmla="*/ 670911 w 847073"/>
                    <a:gd name="connsiteY610" fmla="*/ 171484 h 484725"/>
                    <a:gd name="connsiteX611" fmla="*/ 670911 w 847073"/>
                    <a:gd name="connsiteY611" fmla="*/ 173274 h 484725"/>
                    <a:gd name="connsiteX612" fmla="*/ 691253 w 847073"/>
                    <a:gd name="connsiteY612" fmla="*/ 184991 h 484725"/>
                    <a:gd name="connsiteX613" fmla="*/ 694344 w 847073"/>
                    <a:gd name="connsiteY613" fmla="*/ 184991 h 484725"/>
                    <a:gd name="connsiteX614" fmla="*/ 715662 w 847073"/>
                    <a:gd name="connsiteY614" fmla="*/ 172705 h 484725"/>
                    <a:gd name="connsiteX615" fmla="*/ 715662 w 847073"/>
                    <a:gd name="connsiteY615" fmla="*/ 170915 h 484725"/>
                    <a:gd name="connsiteX616" fmla="*/ 275555 w 847073"/>
                    <a:gd name="connsiteY616" fmla="*/ 392636 h 484725"/>
                    <a:gd name="connsiteX617" fmla="*/ 296792 w 847073"/>
                    <a:gd name="connsiteY617" fmla="*/ 380350 h 484725"/>
                    <a:gd name="connsiteX618" fmla="*/ 296792 w 847073"/>
                    <a:gd name="connsiteY618" fmla="*/ 378560 h 484725"/>
                    <a:gd name="connsiteX619" fmla="*/ 276450 w 847073"/>
                    <a:gd name="connsiteY619" fmla="*/ 366762 h 484725"/>
                    <a:gd name="connsiteX620" fmla="*/ 273358 w 847073"/>
                    <a:gd name="connsiteY620" fmla="*/ 366762 h 484725"/>
                    <a:gd name="connsiteX621" fmla="*/ 252122 w 847073"/>
                    <a:gd name="connsiteY621" fmla="*/ 379048 h 484725"/>
                    <a:gd name="connsiteX622" fmla="*/ 252122 w 847073"/>
                    <a:gd name="connsiteY622" fmla="*/ 380838 h 484725"/>
                    <a:gd name="connsiteX623" fmla="*/ 272463 w 847073"/>
                    <a:gd name="connsiteY623" fmla="*/ 392555 h 484725"/>
                    <a:gd name="connsiteX624" fmla="*/ 275718 w 847073"/>
                    <a:gd name="connsiteY624" fmla="*/ 392636 h 484725"/>
                    <a:gd name="connsiteX625" fmla="*/ 632995 w 847073"/>
                    <a:gd name="connsiteY625" fmla="*/ 194674 h 484725"/>
                    <a:gd name="connsiteX626" fmla="*/ 629903 w 847073"/>
                    <a:gd name="connsiteY626" fmla="*/ 194674 h 484725"/>
                    <a:gd name="connsiteX627" fmla="*/ 608585 w 847073"/>
                    <a:gd name="connsiteY627" fmla="*/ 206960 h 484725"/>
                    <a:gd name="connsiteX628" fmla="*/ 608585 w 847073"/>
                    <a:gd name="connsiteY628" fmla="*/ 208750 h 484725"/>
                    <a:gd name="connsiteX629" fmla="*/ 628682 w 847073"/>
                    <a:gd name="connsiteY629" fmla="*/ 220304 h 484725"/>
                    <a:gd name="connsiteX630" fmla="*/ 631774 w 847073"/>
                    <a:gd name="connsiteY630" fmla="*/ 220304 h 484725"/>
                    <a:gd name="connsiteX631" fmla="*/ 653011 w 847073"/>
                    <a:gd name="connsiteY631" fmla="*/ 208017 h 484725"/>
                    <a:gd name="connsiteX632" fmla="*/ 653011 w 847073"/>
                    <a:gd name="connsiteY632" fmla="*/ 206227 h 484725"/>
                    <a:gd name="connsiteX633" fmla="*/ 794912 w 847073"/>
                    <a:gd name="connsiteY633" fmla="*/ 101103 h 484725"/>
                    <a:gd name="connsiteX634" fmla="*/ 791820 w 847073"/>
                    <a:gd name="connsiteY634" fmla="*/ 101103 h 484725"/>
                    <a:gd name="connsiteX635" fmla="*/ 770584 w 847073"/>
                    <a:gd name="connsiteY635" fmla="*/ 113389 h 484725"/>
                    <a:gd name="connsiteX636" fmla="*/ 770584 w 847073"/>
                    <a:gd name="connsiteY636" fmla="*/ 115179 h 484725"/>
                    <a:gd name="connsiteX637" fmla="*/ 790925 w 847073"/>
                    <a:gd name="connsiteY637" fmla="*/ 126977 h 484725"/>
                    <a:gd name="connsiteX638" fmla="*/ 794017 w 847073"/>
                    <a:gd name="connsiteY638" fmla="*/ 126977 h 484725"/>
                    <a:gd name="connsiteX639" fmla="*/ 815254 w 847073"/>
                    <a:gd name="connsiteY639" fmla="*/ 114772 h 484725"/>
                    <a:gd name="connsiteX640" fmla="*/ 815254 w 847073"/>
                    <a:gd name="connsiteY640" fmla="*/ 112982 h 484725"/>
                    <a:gd name="connsiteX641" fmla="*/ 846417 w 847073"/>
                    <a:gd name="connsiteY641" fmla="*/ 94919 h 484725"/>
                    <a:gd name="connsiteX642" fmla="*/ 796946 w 847073"/>
                    <a:gd name="connsiteY642" fmla="*/ 66360 h 484725"/>
                    <a:gd name="connsiteX643" fmla="*/ 793855 w 847073"/>
                    <a:gd name="connsiteY643" fmla="*/ 66360 h 484725"/>
                    <a:gd name="connsiteX644" fmla="*/ 772618 w 847073"/>
                    <a:gd name="connsiteY644" fmla="*/ 78646 h 484725"/>
                    <a:gd name="connsiteX645" fmla="*/ 772618 w 847073"/>
                    <a:gd name="connsiteY645" fmla="*/ 80355 h 484725"/>
                    <a:gd name="connsiteX646" fmla="*/ 822007 w 847073"/>
                    <a:gd name="connsiteY646" fmla="*/ 108914 h 484725"/>
                    <a:gd name="connsiteX647" fmla="*/ 825099 w 847073"/>
                    <a:gd name="connsiteY647" fmla="*/ 108914 h 484725"/>
                    <a:gd name="connsiteX648" fmla="*/ 846335 w 847073"/>
                    <a:gd name="connsiteY648" fmla="*/ 96628 h 484725"/>
                    <a:gd name="connsiteX649" fmla="*/ 846580 w 847073"/>
                    <a:gd name="connsiteY649" fmla="*/ 94919 h 484725"/>
                    <a:gd name="connsiteX650" fmla="*/ 516805 w 847073"/>
                    <a:gd name="connsiteY650" fmla="*/ 261719 h 484725"/>
                    <a:gd name="connsiteX651" fmla="*/ 513713 w 847073"/>
                    <a:gd name="connsiteY651" fmla="*/ 261719 h 484725"/>
                    <a:gd name="connsiteX652" fmla="*/ 487676 w 847073"/>
                    <a:gd name="connsiteY652" fmla="*/ 277260 h 484725"/>
                    <a:gd name="connsiteX653" fmla="*/ 487676 w 847073"/>
                    <a:gd name="connsiteY653" fmla="*/ 279050 h 484725"/>
                    <a:gd name="connsiteX654" fmla="*/ 508017 w 847073"/>
                    <a:gd name="connsiteY654" fmla="*/ 290766 h 484725"/>
                    <a:gd name="connsiteX655" fmla="*/ 511109 w 847073"/>
                    <a:gd name="connsiteY655" fmla="*/ 290766 h 484725"/>
                    <a:gd name="connsiteX656" fmla="*/ 537309 w 847073"/>
                    <a:gd name="connsiteY656" fmla="*/ 275632 h 484725"/>
                    <a:gd name="connsiteX657" fmla="*/ 537309 w 847073"/>
                    <a:gd name="connsiteY657" fmla="*/ 273842 h 484725"/>
                    <a:gd name="connsiteX658" fmla="*/ 595322 w 847073"/>
                    <a:gd name="connsiteY658" fmla="*/ 216398 h 484725"/>
                    <a:gd name="connsiteX659" fmla="*/ 592231 w 847073"/>
                    <a:gd name="connsiteY659" fmla="*/ 216398 h 484725"/>
                    <a:gd name="connsiteX660" fmla="*/ 559684 w 847073"/>
                    <a:gd name="connsiteY660" fmla="*/ 235275 h 484725"/>
                    <a:gd name="connsiteX661" fmla="*/ 559684 w 847073"/>
                    <a:gd name="connsiteY661" fmla="*/ 237065 h 484725"/>
                    <a:gd name="connsiteX662" fmla="*/ 580026 w 847073"/>
                    <a:gd name="connsiteY662" fmla="*/ 248782 h 484725"/>
                    <a:gd name="connsiteX663" fmla="*/ 583117 w 847073"/>
                    <a:gd name="connsiteY663" fmla="*/ 248782 h 484725"/>
                    <a:gd name="connsiteX664" fmla="*/ 615664 w 847073"/>
                    <a:gd name="connsiteY664" fmla="*/ 229905 h 484725"/>
                    <a:gd name="connsiteX665" fmla="*/ 615664 w 847073"/>
                    <a:gd name="connsiteY665" fmla="*/ 228115 h 484725"/>
                    <a:gd name="connsiteX666" fmla="*/ 444796 w 847073"/>
                    <a:gd name="connsiteY666" fmla="*/ 303297 h 484725"/>
                    <a:gd name="connsiteX667" fmla="*/ 441704 w 847073"/>
                    <a:gd name="connsiteY667" fmla="*/ 303297 h 484725"/>
                    <a:gd name="connsiteX668" fmla="*/ 266768 w 847073"/>
                    <a:gd name="connsiteY668" fmla="*/ 404434 h 484725"/>
                    <a:gd name="connsiteX669" fmla="*/ 266768 w 847073"/>
                    <a:gd name="connsiteY669" fmla="*/ 406224 h 484725"/>
                    <a:gd name="connsiteX670" fmla="*/ 287109 w 847073"/>
                    <a:gd name="connsiteY670" fmla="*/ 418022 h 484725"/>
                    <a:gd name="connsiteX671" fmla="*/ 290201 w 847073"/>
                    <a:gd name="connsiteY671" fmla="*/ 418022 h 484725"/>
                    <a:gd name="connsiteX672" fmla="*/ 465300 w 847073"/>
                    <a:gd name="connsiteY672" fmla="*/ 316966 h 484725"/>
                    <a:gd name="connsiteX673" fmla="*/ 465300 w 847073"/>
                    <a:gd name="connsiteY673" fmla="*/ 315176 h 484725"/>
                    <a:gd name="connsiteX674" fmla="*/ 260096 w 847073"/>
                    <a:gd name="connsiteY674" fmla="*/ 410048 h 484725"/>
                    <a:gd name="connsiteX675" fmla="*/ 257004 w 847073"/>
                    <a:gd name="connsiteY675" fmla="*/ 410048 h 484725"/>
                    <a:gd name="connsiteX676" fmla="*/ 230804 w 847073"/>
                    <a:gd name="connsiteY676" fmla="*/ 425182 h 484725"/>
                    <a:gd name="connsiteX677" fmla="*/ 230804 w 847073"/>
                    <a:gd name="connsiteY677" fmla="*/ 426972 h 484725"/>
                    <a:gd name="connsiteX678" fmla="*/ 251146 w 847073"/>
                    <a:gd name="connsiteY678" fmla="*/ 438689 h 484725"/>
                    <a:gd name="connsiteX679" fmla="*/ 254238 w 847073"/>
                    <a:gd name="connsiteY679" fmla="*/ 438689 h 484725"/>
                    <a:gd name="connsiteX680" fmla="*/ 280356 w 847073"/>
                    <a:gd name="connsiteY680" fmla="*/ 423555 h 484725"/>
                    <a:gd name="connsiteX681" fmla="*/ 280356 w 847073"/>
                    <a:gd name="connsiteY681" fmla="*/ 421765 h 484725"/>
                    <a:gd name="connsiteX682" fmla="*/ 480922 w 847073"/>
                    <a:gd name="connsiteY682" fmla="*/ 282467 h 484725"/>
                    <a:gd name="connsiteX683" fmla="*/ 477830 w 847073"/>
                    <a:gd name="connsiteY683" fmla="*/ 282467 h 484725"/>
                    <a:gd name="connsiteX684" fmla="*/ 451712 w 847073"/>
                    <a:gd name="connsiteY684" fmla="*/ 297520 h 484725"/>
                    <a:gd name="connsiteX685" fmla="*/ 451712 w 847073"/>
                    <a:gd name="connsiteY685" fmla="*/ 299310 h 484725"/>
                    <a:gd name="connsiteX686" fmla="*/ 472053 w 847073"/>
                    <a:gd name="connsiteY686" fmla="*/ 311108 h 484725"/>
                    <a:gd name="connsiteX687" fmla="*/ 475145 w 847073"/>
                    <a:gd name="connsiteY687" fmla="*/ 311108 h 484725"/>
                    <a:gd name="connsiteX688" fmla="*/ 501345 w 847073"/>
                    <a:gd name="connsiteY688" fmla="*/ 296055 h 484725"/>
                    <a:gd name="connsiteX689" fmla="*/ 501345 w 847073"/>
                    <a:gd name="connsiteY689" fmla="*/ 294265 h 484725"/>
                    <a:gd name="connsiteX690" fmla="*/ 224051 w 847073"/>
                    <a:gd name="connsiteY690" fmla="*/ 430797 h 484725"/>
                    <a:gd name="connsiteX691" fmla="*/ 220959 w 847073"/>
                    <a:gd name="connsiteY691" fmla="*/ 430797 h 484725"/>
                    <a:gd name="connsiteX692" fmla="*/ 194759 w 847073"/>
                    <a:gd name="connsiteY692" fmla="*/ 445931 h 484725"/>
                    <a:gd name="connsiteX693" fmla="*/ 194759 w 847073"/>
                    <a:gd name="connsiteY693" fmla="*/ 447721 h 484725"/>
                    <a:gd name="connsiteX694" fmla="*/ 215101 w 847073"/>
                    <a:gd name="connsiteY694" fmla="*/ 459519 h 484725"/>
                    <a:gd name="connsiteX695" fmla="*/ 218193 w 847073"/>
                    <a:gd name="connsiteY695" fmla="*/ 459519 h 484725"/>
                    <a:gd name="connsiteX696" fmla="*/ 244392 w 847073"/>
                    <a:gd name="connsiteY696" fmla="*/ 444385 h 484725"/>
                    <a:gd name="connsiteX697" fmla="*/ 244392 w 847073"/>
                    <a:gd name="connsiteY697" fmla="*/ 442676 h 484725"/>
                    <a:gd name="connsiteX698" fmla="*/ 552931 w 847073"/>
                    <a:gd name="connsiteY698" fmla="*/ 240971 h 484725"/>
                    <a:gd name="connsiteX699" fmla="*/ 549839 w 847073"/>
                    <a:gd name="connsiteY699" fmla="*/ 240971 h 484725"/>
                    <a:gd name="connsiteX700" fmla="*/ 523639 w 847073"/>
                    <a:gd name="connsiteY700" fmla="*/ 256104 h 484725"/>
                    <a:gd name="connsiteX701" fmla="*/ 523639 w 847073"/>
                    <a:gd name="connsiteY701" fmla="*/ 257813 h 484725"/>
                    <a:gd name="connsiteX702" fmla="*/ 543981 w 847073"/>
                    <a:gd name="connsiteY702" fmla="*/ 269611 h 484725"/>
                    <a:gd name="connsiteX703" fmla="*/ 547073 w 847073"/>
                    <a:gd name="connsiteY703" fmla="*/ 269611 h 484725"/>
                    <a:gd name="connsiteX704" fmla="*/ 573272 w 847073"/>
                    <a:gd name="connsiteY704" fmla="*/ 254477 h 484725"/>
                    <a:gd name="connsiteX705" fmla="*/ 573272 w 847073"/>
                    <a:gd name="connsiteY705" fmla="*/ 252687 h 484725"/>
                    <a:gd name="connsiteX706" fmla="*/ 664239 w 847073"/>
                    <a:gd name="connsiteY706" fmla="*/ 176692 h 484725"/>
                    <a:gd name="connsiteX707" fmla="*/ 661147 w 847073"/>
                    <a:gd name="connsiteY707" fmla="*/ 176692 h 484725"/>
                    <a:gd name="connsiteX708" fmla="*/ 639829 w 847073"/>
                    <a:gd name="connsiteY708" fmla="*/ 188978 h 484725"/>
                    <a:gd name="connsiteX709" fmla="*/ 639829 w 847073"/>
                    <a:gd name="connsiteY709" fmla="*/ 190768 h 484725"/>
                    <a:gd name="connsiteX710" fmla="*/ 660171 w 847073"/>
                    <a:gd name="connsiteY710" fmla="*/ 202566 h 484725"/>
                    <a:gd name="connsiteX711" fmla="*/ 663263 w 847073"/>
                    <a:gd name="connsiteY711" fmla="*/ 202566 h 484725"/>
                    <a:gd name="connsiteX712" fmla="*/ 684499 w 847073"/>
                    <a:gd name="connsiteY712" fmla="*/ 190280 h 484725"/>
                    <a:gd name="connsiteX713" fmla="*/ 684499 w 847073"/>
                    <a:gd name="connsiteY713" fmla="*/ 188490 h 484725"/>
                    <a:gd name="connsiteX714" fmla="*/ 733807 w 847073"/>
                    <a:gd name="connsiteY714" fmla="*/ 127872 h 484725"/>
                    <a:gd name="connsiteX715" fmla="*/ 755124 w 847073"/>
                    <a:gd name="connsiteY715" fmla="*/ 115586 h 484725"/>
                    <a:gd name="connsiteX716" fmla="*/ 755124 w 847073"/>
                    <a:gd name="connsiteY716" fmla="*/ 113796 h 484725"/>
                    <a:gd name="connsiteX717" fmla="*/ 734783 w 847073"/>
                    <a:gd name="connsiteY717" fmla="*/ 102079 h 484725"/>
                    <a:gd name="connsiteX718" fmla="*/ 731691 w 847073"/>
                    <a:gd name="connsiteY718" fmla="*/ 102079 h 484725"/>
                    <a:gd name="connsiteX719" fmla="*/ 710618 w 847073"/>
                    <a:gd name="connsiteY719" fmla="*/ 114528 h 484725"/>
                    <a:gd name="connsiteX720" fmla="*/ 710618 w 847073"/>
                    <a:gd name="connsiteY720" fmla="*/ 116318 h 484725"/>
                    <a:gd name="connsiteX721" fmla="*/ 730959 w 847073"/>
                    <a:gd name="connsiteY721" fmla="*/ 128035 h 484725"/>
                    <a:gd name="connsiteX722" fmla="*/ 733807 w 847073"/>
                    <a:gd name="connsiteY722" fmla="*/ 128116 h 484725"/>
                    <a:gd name="connsiteX723" fmla="*/ 606958 w 847073"/>
                    <a:gd name="connsiteY723" fmla="*/ 133975 h 484725"/>
                    <a:gd name="connsiteX724" fmla="*/ 628275 w 847073"/>
                    <a:gd name="connsiteY724" fmla="*/ 121689 h 484725"/>
                    <a:gd name="connsiteX725" fmla="*/ 628275 w 847073"/>
                    <a:gd name="connsiteY725" fmla="*/ 119898 h 484725"/>
                    <a:gd name="connsiteX726" fmla="*/ 607934 w 847073"/>
                    <a:gd name="connsiteY726" fmla="*/ 108182 h 484725"/>
                    <a:gd name="connsiteX727" fmla="*/ 604842 w 847073"/>
                    <a:gd name="connsiteY727" fmla="*/ 108182 h 484725"/>
                    <a:gd name="connsiteX728" fmla="*/ 583524 w 847073"/>
                    <a:gd name="connsiteY728" fmla="*/ 120468 h 484725"/>
                    <a:gd name="connsiteX729" fmla="*/ 583524 w 847073"/>
                    <a:gd name="connsiteY729" fmla="*/ 122258 h 484725"/>
                    <a:gd name="connsiteX730" fmla="*/ 603866 w 847073"/>
                    <a:gd name="connsiteY730" fmla="*/ 133975 h 484725"/>
                    <a:gd name="connsiteX731" fmla="*/ 606958 w 847073"/>
                    <a:gd name="connsiteY731" fmla="*/ 134219 h 484725"/>
                    <a:gd name="connsiteX732" fmla="*/ 524371 w 847073"/>
                    <a:gd name="connsiteY732" fmla="*/ 248782 h 484725"/>
                    <a:gd name="connsiteX733" fmla="*/ 586616 w 847073"/>
                    <a:gd name="connsiteY733" fmla="*/ 212899 h 484725"/>
                    <a:gd name="connsiteX734" fmla="*/ 586616 w 847073"/>
                    <a:gd name="connsiteY734" fmla="*/ 211109 h 484725"/>
                    <a:gd name="connsiteX735" fmla="*/ 566275 w 847073"/>
                    <a:gd name="connsiteY735" fmla="*/ 199311 h 484725"/>
                    <a:gd name="connsiteX736" fmla="*/ 563183 w 847073"/>
                    <a:gd name="connsiteY736" fmla="*/ 199311 h 484725"/>
                    <a:gd name="connsiteX737" fmla="*/ 501020 w 847073"/>
                    <a:gd name="connsiteY737" fmla="*/ 235193 h 484725"/>
                    <a:gd name="connsiteX738" fmla="*/ 501020 w 847073"/>
                    <a:gd name="connsiteY738" fmla="*/ 236984 h 484725"/>
                    <a:gd name="connsiteX739" fmla="*/ 521361 w 847073"/>
                    <a:gd name="connsiteY739" fmla="*/ 248700 h 484725"/>
                    <a:gd name="connsiteX740" fmla="*/ 524371 w 847073"/>
                    <a:gd name="connsiteY740" fmla="*/ 249026 h 484725"/>
                    <a:gd name="connsiteX741" fmla="*/ 699633 w 847073"/>
                    <a:gd name="connsiteY741" fmla="*/ 145935 h 484725"/>
                    <a:gd name="connsiteX742" fmla="*/ 702725 w 847073"/>
                    <a:gd name="connsiteY742" fmla="*/ 145935 h 484725"/>
                    <a:gd name="connsiteX743" fmla="*/ 724043 w 847073"/>
                    <a:gd name="connsiteY743" fmla="*/ 133649 h 484725"/>
                    <a:gd name="connsiteX744" fmla="*/ 724043 w 847073"/>
                    <a:gd name="connsiteY744" fmla="*/ 131941 h 484725"/>
                    <a:gd name="connsiteX745" fmla="*/ 703701 w 847073"/>
                    <a:gd name="connsiteY745" fmla="*/ 120143 h 484725"/>
                    <a:gd name="connsiteX746" fmla="*/ 700610 w 847073"/>
                    <a:gd name="connsiteY746" fmla="*/ 120143 h 484725"/>
                    <a:gd name="connsiteX747" fmla="*/ 679373 w 847073"/>
                    <a:gd name="connsiteY747" fmla="*/ 132429 h 484725"/>
                    <a:gd name="connsiteX748" fmla="*/ 679373 w 847073"/>
                    <a:gd name="connsiteY748" fmla="*/ 134219 h 484725"/>
                    <a:gd name="connsiteX749" fmla="*/ 673678 w 847073"/>
                    <a:gd name="connsiteY749" fmla="*/ 129011 h 484725"/>
                    <a:gd name="connsiteX750" fmla="*/ 694995 w 847073"/>
                    <a:gd name="connsiteY750" fmla="*/ 116725 h 484725"/>
                    <a:gd name="connsiteX751" fmla="*/ 694995 w 847073"/>
                    <a:gd name="connsiteY751" fmla="*/ 114935 h 484725"/>
                    <a:gd name="connsiteX752" fmla="*/ 674654 w 847073"/>
                    <a:gd name="connsiteY752" fmla="*/ 103218 h 484725"/>
                    <a:gd name="connsiteX753" fmla="*/ 671562 w 847073"/>
                    <a:gd name="connsiteY753" fmla="*/ 103218 h 484725"/>
                    <a:gd name="connsiteX754" fmla="*/ 650244 w 847073"/>
                    <a:gd name="connsiteY754" fmla="*/ 115505 h 484725"/>
                    <a:gd name="connsiteX755" fmla="*/ 650244 w 847073"/>
                    <a:gd name="connsiteY755" fmla="*/ 117295 h 484725"/>
                    <a:gd name="connsiteX756" fmla="*/ 670586 w 847073"/>
                    <a:gd name="connsiteY756" fmla="*/ 129011 h 484725"/>
                    <a:gd name="connsiteX757" fmla="*/ 673678 w 847073"/>
                    <a:gd name="connsiteY757" fmla="*/ 129255 h 484725"/>
                    <a:gd name="connsiteX758" fmla="*/ 493290 w 847073"/>
                    <a:gd name="connsiteY758" fmla="*/ 266682 h 484725"/>
                    <a:gd name="connsiteX759" fmla="*/ 514608 w 847073"/>
                    <a:gd name="connsiteY759" fmla="*/ 254477 h 484725"/>
                    <a:gd name="connsiteX760" fmla="*/ 514608 w 847073"/>
                    <a:gd name="connsiteY760" fmla="*/ 252687 h 484725"/>
                    <a:gd name="connsiteX761" fmla="*/ 494266 w 847073"/>
                    <a:gd name="connsiteY761" fmla="*/ 240889 h 484725"/>
                    <a:gd name="connsiteX762" fmla="*/ 491174 w 847073"/>
                    <a:gd name="connsiteY762" fmla="*/ 240889 h 484725"/>
                    <a:gd name="connsiteX763" fmla="*/ 469857 w 847073"/>
                    <a:gd name="connsiteY763" fmla="*/ 253094 h 484725"/>
                    <a:gd name="connsiteX764" fmla="*/ 469857 w 847073"/>
                    <a:gd name="connsiteY764" fmla="*/ 254884 h 484725"/>
                    <a:gd name="connsiteX765" fmla="*/ 490198 w 847073"/>
                    <a:gd name="connsiteY765" fmla="*/ 266682 h 484725"/>
                    <a:gd name="connsiteX766" fmla="*/ 493290 w 847073"/>
                    <a:gd name="connsiteY766" fmla="*/ 266926 h 484725"/>
                    <a:gd name="connsiteX767" fmla="*/ 630961 w 847073"/>
                    <a:gd name="connsiteY767" fmla="*/ 185317 h 484725"/>
                    <a:gd name="connsiteX768" fmla="*/ 634052 w 847073"/>
                    <a:gd name="connsiteY768" fmla="*/ 185317 h 484725"/>
                    <a:gd name="connsiteX769" fmla="*/ 655289 w 847073"/>
                    <a:gd name="connsiteY769" fmla="*/ 173030 h 484725"/>
                    <a:gd name="connsiteX770" fmla="*/ 655289 w 847073"/>
                    <a:gd name="connsiteY770" fmla="*/ 171240 h 484725"/>
                    <a:gd name="connsiteX771" fmla="*/ 634948 w 847073"/>
                    <a:gd name="connsiteY771" fmla="*/ 159523 h 484725"/>
                    <a:gd name="connsiteX772" fmla="*/ 631856 w 847073"/>
                    <a:gd name="connsiteY772" fmla="*/ 159523 h 484725"/>
                    <a:gd name="connsiteX773" fmla="*/ 610619 w 847073"/>
                    <a:gd name="connsiteY773" fmla="*/ 171810 h 484725"/>
                    <a:gd name="connsiteX774" fmla="*/ 610619 w 847073"/>
                    <a:gd name="connsiteY774" fmla="*/ 173600 h 484725"/>
                    <a:gd name="connsiteX775" fmla="*/ 338044 w 847073"/>
                    <a:gd name="connsiteY775" fmla="*/ 356184 h 484725"/>
                    <a:gd name="connsiteX776" fmla="*/ 359281 w 847073"/>
                    <a:gd name="connsiteY776" fmla="*/ 343980 h 484725"/>
                    <a:gd name="connsiteX777" fmla="*/ 359281 w 847073"/>
                    <a:gd name="connsiteY777" fmla="*/ 342190 h 484725"/>
                    <a:gd name="connsiteX778" fmla="*/ 338858 w 847073"/>
                    <a:gd name="connsiteY778" fmla="*/ 330391 h 484725"/>
                    <a:gd name="connsiteX779" fmla="*/ 335847 w 847073"/>
                    <a:gd name="connsiteY779" fmla="*/ 330391 h 484725"/>
                    <a:gd name="connsiteX780" fmla="*/ 314529 w 847073"/>
                    <a:gd name="connsiteY780" fmla="*/ 342678 h 484725"/>
                    <a:gd name="connsiteX781" fmla="*/ 314529 w 847073"/>
                    <a:gd name="connsiteY781" fmla="*/ 344468 h 484725"/>
                    <a:gd name="connsiteX782" fmla="*/ 334871 w 847073"/>
                    <a:gd name="connsiteY782" fmla="*/ 356266 h 484725"/>
                    <a:gd name="connsiteX783" fmla="*/ 337881 w 847073"/>
                    <a:gd name="connsiteY783" fmla="*/ 356673 h 484725"/>
                    <a:gd name="connsiteX784" fmla="*/ 369126 w 847073"/>
                    <a:gd name="connsiteY784" fmla="*/ 338284 h 484725"/>
                    <a:gd name="connsiteX785" fmla="*/ 390362 w 847073"/>
                    <a:gd name="connsiteY785" fmla="*/ 325998 h 484725"/>
                    <a:gd name="connsiteX786" fmla="*/ 390362 w 847073"/>
                    <a:gd name="connsiteY786" fmla="*/ 324208 h 484725"/>
                    <a:gd name="connsiteX787" fmla="*/ 370021 w 847073"/>
                    <a:gd name="connsiteY787" fmla="*/ 312491 h 484725"/>
                    <a:gd name="connsiteX788" fmla="*/ 366929 w 847073"/>
                    <a:gd name="connsiteY788" fmla="*/ 312491 h 484725"/>
                    <a:gd name="connsiteX789" fmla="*/ 345611 w 847073"/>
                    <a:gd name="connsiteY789" fmla="*/ 324777 h 484725"/>
                    <a:gd name="connsiteX790" fmla="*/ 345611 w 847073"/>
                    <a:gd name="connsiteY790" fmla="*/ 326567 h 484725"/>
                    <a:gd name="connsiteX791" fmla="*/ 365953 w 847073"/>
                    <a:gd name="connsiteY791" fmla="*/ 338284 h 484725"/>
                    <a:gd name="connsiteX792" fmla="*/ 368963 w 847073"/>
                    <a:gd name="connsiteY792" fmla="*/ 338772 h 484725"/>
                    <a:gd name="connsiteX793" fmla="*/ 306800 w 847073"/>
                    <a:gd name="connsiteY793" fmla="*/ 374898 h 484725"/>
                    <a:gd name="connsiteX794" fmla="*/ 328036 w 847073"/>
                    <a:gd name="connsiteY794" fmla="*/ 362612 h 484725"/>
                    <a:gd name="connsiteX795" fmla="*/ 328036 w 847073"/>
                    <a:gd name="connsiteY795" fmla="*/ 360822 h 484725"/>
                    <a:gd name="connsiteX796" fmla="*/ 307613 w 847073"/>
                    <a:gd name="connsiteY796" fmla="*/ 349105 h 484725"/>
                    <a:gd name="connsiteX797" fmla="*/ 304522 w 847073"/>
                    <a:gd name="connsiteY797" fmla="*/ 349105 h 484725"/>
                    <a:gd name="connsiteX798" fmla="*/ 283285 w 847073"/>
                    <a:gd name="connsiteY798" fmla="*/ 361392 h 484725"/>
                    <a:gd name="connsiteX799" fmla="*/ 283285 w 847073"/>
                    <a:gd name="connsiteY799" fmla="*/ 363182 h 484725"/>
                    <a:gd name="connsiteX800" fmla="*/ 303627 w 847073"/>
                    <a:gd name="connsiteY800" fmla="*/ 374898 h 484725"/>
                    <a:gd name="connsiteX801" fmla="*/ 306800 w 847073"/>
                    <a:gd name="connsiteY801" fmla="*/ 374898 h 484725"/>
                    <a:gd name="connsiteX802" fmla="*/ 431126 w 847073"/>
                    <a:gd name="connsiteY802" fmla="*/ 303134 h 484725"/>
                    <a:gd name="connsiteX803" fmla="*/ 452444 w 847073"/>
                    <a:gd name="connsiteY803" fmla="*/ 290848 h 484725"/>
                    <a:gd name="connsiteX804" fmla="*/ 452444 w 847073"/>
                    <a:gd name="connsiteY804" fmla="*/ 289058 h 484725"/>
                    <a:gd name="connsiteX805" fmla="*/ 432103 w 847073"/>
                    <a:gd name="connsiteY805" fmla="*/ 277260 h 484725"/>
                    <a:gd name="connsiteX806" fmla="*/ 429011 w 847073"/>
                    <a:gd name="connsiteY806" fmla="*/ 277260 h 484725"/>
                    <a:gd name="connsiteX807" fmla="*/ 407693 w 847073"/>
                    <a:gd name="connsiteY807" fmla="*/ 289546 h 484725"/>
                    <a:gd name="connsiteX808" fmla="*/ 407693 w 847073"/>
                    <a:gd name="connsiteY808" fmla="*/ 291336 h 484725"/>
                    <a:gd name="connsiteX809" fmla="*/ 428035 w 847073"/>
                    <a:gd name="connsiteY809" fmla="*/ 303053 h 484725"/>
                    <a:gd name="connsiteX810" fmla="*/ 431126 w 847073"/>
                    <a:gd name="connsiteY810" fmla="*/ 302890 h 484725"/>
                    <a:gd name="connsiteX811" fmla="*/ 400045 w 847073"/>
                    <a:gd name="connsiteY811" fmla="*/ 321034 h 484725"/>
                    <a:gd name="connsiteX812" fmla="*/ 421363 w 847073"/>
                    <a:gd name="connsiteY812" fmla="*/ 308748 h 484725"/>
                    <a:gd name="connsiteX813" fmla="*/ 421363 w 847073"/>
                    <a:gd name="connsiteY813" fmla="*/ 306958 h 484725"/>
                    <a:gd name="connsiteX814" fmla="*/ 401021 w 847073"/>
                    <a:gd name="connsiteY814" fmla="*/ 295241 h 484725"/>
                    <a:gd name="connsiteX815" fmla="*/ 397929 w 847073"/>
                    <a:gd name="connsiteY815" fmla="*/ 295241 h 484725"/>
                    <a:gd name="connsiteX816" fmla="*/ 376449 w 847073"/>
                    <a:gd name="connsiteY816" fmla="*/ 307365 h 484725"/>
                    <a:gd name="connsiteX817" fmla="*/ 376449 w 847073"/>
                    <a:gd name="connsiteY817" fmla="*/ 309155 h 484725"/>
                    <a:gd name="connsiteX818" fmla="*/ 396790 w 847073"/>
                    <a:gd name="connsiteY818" fmla="*/ 320953 h 484725"/>
                    <a:gd name="connsiteX819" fmla="*/ 400045 w 847073"/>
                    <a:gd name="connsiteY819" fmla="*/ 320790 h 484725"/>
                    <a:gd name="connsiteX820" fmla="*/ 462208 w 847073"/>
                    <a:gd name="connsiteY820" fmla="*/ 285152 h 484725"/>
                    <a:gd name="connsiteX821" fmla="*/ 483526 w 847073"/>
                    <a:gd name="connsiteY821" fmla="*/ 272866 h 484725"/>
                    <a:gd name="connsiteX822" fmla="*/ 483526 w 847073"/>
                    <a:gd name="connsiteY822" fmla="*/ 271076 h 484725"/>
                    <a:gd name="connsiteX823" fmla="*/ 463185 w 847073"/>
                    <a:gd name="connsiteY823" fmla="*/ 259359 h 484725"/>
                    <a:gd name="connsiteX824" fmla="*/ 460093 w 847073"/>
                    <a:gd name="connsiteY824" fmla="*/ 259359 h 484725"/>
                    <a:gd name="connsiteX825" fmla="*/ 438775 w 847073"/>
                    <a:gd name="connsiteY825" fmla="*/ 271645 h 484725"/>
                    <a:gd name="connsiteX826" fmla="*/ 438775 w 847073"/>
                    <a:gd name="connsiteY826" fmla="*/ 273435 h 484725"/>
                    <a:gd name="connsiteX827" fmla="*/ 459116 w 847073"/>
                    <a:gd name="connsiteY827" fmla="*/ 285152 h 484725"/>
                    <a:gd name="connsiteX828" fmla="*/ 462208 w 847073"/>
                    <a:gd name="connsiteY828" fmla="*/ 284908 h 484725"/>
                    <a:gd name="connsiteX829" fmla="*/ 631856 w 847073"/>
                    <a:gd name="connsiteY829" fmla="*/ 35441 h 484725"/>
                    <a:gd name="connsiteX830" fmla="*/ 634948 w 847073"/>
                    <a:gd name="connsiteY830" fmla="*/ 35441 h 484725"/>
                    <a:gd name="connsiteX831" fmla="*/ 656265 w 847073"/>
                    <a:gd name="connsiteY831" fmla="*/ 23155 h 484725"/>
                    <a:gd name="connsiteX832" fmla="*/ 656265 w 847073"/>
                    <a:gd name="connsiteY832" fmla="*/ 21365 h 484725"/>
                    <a:gd name="connsiteX833" fmla="*/ 650814 w 847073"/>
                    <a:gd name="connsiteY833" fmla="*/ 18273 h 484725"/>
                    <a:gd name="connsiteX834" fmla="*/ 647722 w 847073"/>
                    <a:gd name="connsiteY834" fmla="*/ 18273 h 484725"/>
                    <a:gd name="connsiteX835" fmla="*/ 626485 w 847073"/>
                    <a:gd name="connsiteY835" fmla="*/ 30559 h 484725"/>
                    <a:gd name="connsiteX836" fmla="*/ 626485 w 847073"/>
                    <a:gd name="connsiteY836" fmla="*/ 32349 h 484725"/>
                    <a:gd name="connsiteX837" fmla="*/ 477261 w 847073"/>
                    <a:gd name="connsiteY837" fmla="*/ 133080 h 484725"/>
                    <a:gd name="connsiteX838" fmla="*/ 480353 w 847073"/>
                    <a:gd name="connsiteY838" fmla="*/ 133080 h 484725"/>
                    <a:gd name="connsiteX839" fmla="*/ 501671 w 847073"/>
                    <a:gd name="connsiteY839" fmla="*/ 120793 h 484725"/>
                    <a:gd name="connsiteX840" fmla="*/ 501671 w 847073"/>
                    <a:gd name="connsiteY840" fmla="*/ 119085 h 484725"/>
                    <a:gd name="connsiteX841" fmla="*/ 481329 w 847073"/>
                    <a:gd name="connsiteY841" fmla="*/ 107287 h 484725"/>
                    <a:gd name="connsiteX842" fmla="*/ 478237 w 847073"/>
                    <a:gd name="connsiteY842" fmla="*/ 107287 h 484725"/>
                    <a:gd name="connsiteX843" fmla="*/ 456919 w 847073"/>
                    <a:gd name="connsiteY843" fmla="*/ 119573 h 484725"/>
                    <a:gd name="connsiteX844" fmla="*/ 456919 w 847073"/>
                    <a:gd name="connsiteY844" fmla="*/ 121363 h 484725"/>
                    <a:gd name="connsiteX845" fmla="*/ 539424 w 847073"/>
                    <a:gd name="connsiteY845" fmla="*/ 97116 h 484725"/>
                    <a:gd name="connsiteX846" fmla="*/ 542516 w 847073"/>
                    <a:gd name="connsiteY846" fmla="*/ 97116 h 484725"/>
                    <a:gd name="connsiteX847" fmla="*/ 563834 w 847073"/>
                    <a:gd name="connsiteY847" fmla="*/ 84830 h 484725"/>
                    <a:gd name="connsiteX848" fmla="*/ 563834 w 847073"/>
                    <a:gd name="connsiteY848" fmla="*/ 83040 h 484725"/>
                    <a:gd name="connsiteX849" fmla="*/ 543492 w 847073"/>
                    <a:gd name="connsiteY849" fmla="*/ 71323 h 484725"/>
                    <a:gd name="connsiteX850" fmla="*/ 540401 w 847073"/>
                    <a:gd name="connsiteY850" fmla="*/ 71323 h 484725"/>
                    <a:gd name="connsiteX851" fmla="*/ 519083 w 847073"/>
                    <a:gd name="connsiteY851" fmla="*/ 83609 h 484725"/>
                    <a:gd name="connsiteX852" fmla="*/ 519083 w 847073"/>
                    <a:gd name="connsiteY852" fmla="*/ 85399 h 484725"/>
                    <a:gd name="connsiteX853" fmla="*/ 439426 w 847073"/>
                    <a:gd name="connsiteY853" fmla="*/ 155211 h 484725"/>
                    <a:gd name="connsiteX854" fmla="*/ 442518 w 847073"/>
                    <a:gd name="connsiteY854" fmla="*/ 155211 h 484725"/>
                    <a:gd name="connsiteX855" fmla="*/ 463754 w 847073"/>
                    <a:gd name="connsiteY855" fmla="*/ 142925 h 484725"/>
                    <a:gd name="connsiteX856" fmla="*/ 463754 w 847073"/>
                    <a:gd name="connsiteY856" fmla="*/ 141135 h 484725"/>
                    <a:gd name="connsiteX857" fmla="*/ 443413 w 847073"/>
                    <a:gd name="connsiteY857" fmla="*/ 129337 h 484725"/>
                    <a:gd name="connsiteX858" fmla="*/ 440321 w 847073"/>
                    <a:gd name="connsiteY858" fmla="*/ 129337 h 484725"/>
                    <a:gd name="connsiteX859" fmla="*/ 419084 w 847073"/>
                    <a:gd name="connsiteY859" fmla="*/ 141623 h 484725"/>
                    <a:gd name="connsiteX860" fmla="*/ 419084 w 847073"/>
                    <a:gd name="connsiteY860" fmla="*/ 143413 h 484725"/>
                    <a:gd name="connsiteX861" fmla="*/ 508424 w 847073"/>
                    <a:gd name="connsiteY861" fmla="*/ 115342 h 484725"/>
                    <a:gd name="connsiteX862" fmla="*/ 511516 w 847073"/>
                    <a:gd name="connsiteY862" fmla="*/ 115342 h 484725"/>
                    <a:gd name="connsiteX863" fmla="*/ 532834 w 847073"/>
                    <a:gd name="connsiteY863" fmla="*/ 103056 h 484725"/>
                    <a:gd name="connsiteX864" fmla="*/ 532834 w 847073"/>
                    <a:gd name="connsiteY864" fmla="*/ 101266 h 484725"/>
                    <a:gd name="connsiteX865" fmla="*/ 512492 w 847073"/>
                    <a:gd name="connsiteY865" fmla="*/ 89549 h 484725"/>
                    <a:gd name="connsiteX866" fmla="*/ 509400 w 847073"/>
                    <a:gd name="connsiteY866" fmla="*/ 89549 h 484725"/>
                    <a:gd name="connsiteX867" fmla="*/ 488082 w 847073"/>
                    <a:gd name="connsiteY867" fmla="*/ 101835 h 484725"/>
                    <a:gd name="connsiteX868" fmla="*/ 488082 w 847073"/>
                    <a:gd name="connsiteY868" fmla="*/ 103625 h 484725"/>
                    <a:gd name="connsiteX869" fmla="*/ 377181 w 847073"/>
                    <a:gd name="connsiteY869" fmla="*/ 191093 h 484725"/>
                    <a:gd name="connsiteX870" fmla="*/ 380273 w 847073"/>
                    <a:gd name="connsiteY870" fmla="*/ 191093 h 484725"/>
                    <a:gd name="connsiteX871" fmla="*/ 401591 w 847073"/>
                    <a:gd name="connsiteY871" fmla="*/ 178807 h 484725"/>
                    <a:gd name="connsiteX872" fmla="*/ 401591 w 847073"/>
                    <a:gd name="connsiteY872" fmla="*/ 177017 h 484725"/>
                    <a:gd name="connsiteX873" fmla="*/ 381249 w 847073"/>
                    <a:gd name="connsiteY873" fmla="*/ 165300 h 484725"/>
                    <a:gd name="connsiteX874" fmla="*/ 378157 w 847073"/>
                    <a:gd name="connsiteY874" fmla="*/ 165300 h 484725"/>
                    <a:gd name="connsiteX875" fmla="*/ 356921 w 847073"/>
                    <a:gd name="connsiteY875" fmla="*/ 177587 h 484725"/>
                    <a:gd name="connsiteX876" fmla="*/ 356921 w 847073"/>
                    <a:gd name="connsiteY876" fmla="*/ 179377 h 484725"/>
                    <a:gd name="connsiteX877" fmla="*/ 408344 w 847073"/>
                    <a:gd name="connsiteY877" fmla="*/ 173193 h 484725"/>
                    <a:gd name="connsiteX878" fmla="*/ 411436 w 847073"/>
                    <a:gd name="connsiteY878" fmla="*/ 173193 h 484725"/>
                    <a:gd name="connsiteX879" fmla="*/ 432672 w 847073"/>
                    <a:gd name="connsiteY879" fmla="*/ 160907 h 484725"/>
                    <a:gd name="connsiteX880" fmla="*/ 432672 w 847073"/>
                    <a:gd name="connsiteY880" fmla="*/ 159117 h 484725"/>
                    <a:gd name="connsiteX881" fmla="*/ 412331 w 847073"/>
                    <a:gd name="connsiteY881" fmla="*/ 147400 h 484725"/>
                    <a:gd name="connsiteX882" fmla="*/ 409239 w 847073"/>
                    <a:gd name="connsiteY882" fmla="*/ 147400 h 484725"/>
                    <a:gd name="connsiteX883" fmla="*/ 388003 w 847073"/>
                    <a:gd name="connsiteY883" fmla="*/ 159686 h 484725"/>
                    <a:gd name="connsiteX884" fmla="*/ 388003 w 847073"/>
                    <a:gd name="connsiteY884" fmla="*/ 161476 h 484725"/>
                    <a:gd name="connsiteX885" fmla="*/ 569692 w 847073"/>
                    <a:gd name="connsiteY885" fmla="*/ 71323 h 484725"/>
                    <a:gd name="connsiteX886" fmla="*/ 572784 w 847073"/>
                    <a:gd name="connsiteY886" fmla="*/ 71323 h 484725"/>
                    <a:gd name="connsiteX887" fmla="*/ 594102 w 847073"/>
                    <a:gd name="connsiteY887" fmla="*/ 59037 h 484725"/>
                    <a:gd name="connsiteX888" fmla="*/ 594102 w 847073"/>
                    <a:gd name="connsiteY888" fmla="*/ 57247 h 484725"/>
                    <a:gd name="connsiteX889" fmla="*/ 588650 w 847073"/>
                    <a:gd name="connsiteY889" fmla="*/ 54155 h 484725"/>
                    <a:gd name="connsiteX890" fmla="*/ 585558 w 847073"/>
                    <a:gd name="connsiteY890" fmla="*/ 54155 h 484725"/>
                    <a:gd name="connsiteX891" fmla="*/ 564322 w 847073"/>
                    <a:gd name="connsiteY891" fmla="*/ 66441 h 484725"/>
                    <a:gd name="connsiteX892" fmla="*/ 564322 w 847073"/>
                    <a:gd name="connsiteY892" fmla="*/ 68231 h 484725"/>
                    <a:gd name="connsiteX893" fmla="*/ 662937 w 847073"/>
                    <a:gd name="connsiteY893" fmla="*/ 17540 h 484725"/>
                    <a:gd name="connsiteX894" fmla="*/ 666029 w 847073"/>
                    <a:gd name="connsiteY894" fmla="*/ 17540 h 484725"/>
                    <a:gd name="connsiteX895" fmla="*/ 687347 w 847073"/>
                    <a:gd name="connsiteY895" fmla="*/ 5254 h 484725"/>
                    <a:gd name="connsiteX896" fmla="*/ 687347 w 847073"/>
                    <a:gd name="connsiteY896" fmla="*/ 3545 h 484725"/>
                    <a:gd name="connsiteX897" fmla="*/ 681895 w 847073"/>
                    <a:gd name="connsiteY897" fmla="*/ 372 h 484725"/>
                    <a:gd name="connsiteX898" fmla="*/ 678804 w 847073"/>
                    <a:gd name="connsiteY898" fmla="*/ 372 h 484725"/>
                    <a:gd name="connsiteX899" fmla="*/ 657567 w 847073"/>
                    <a:gd name="connsiteY899" fmla="*/ 12659 h 484725"/>
                    <a:gd name="connsiteX900" fmla="*/ 657567 w 847073"/>
                    <a:gd name="connsiteY900" fmla="*/ 14449 h 484725"/>
                    <a:gd name="connsiteX901" fmla="*/ 705736 w 847073"/>
                    <a:gd name="connsiteY901" fmla="*/ 41950 h 484725"/>
                    <a:gd name="connsiteX902" fmla="*/ 708828 w 847073"/>
                    <a:gd name="connsiteY902" fmla="*/ 41950 h 484725"/>
                    <a:gd name="connsiteX903" fmla="*/ 730064 w 847073"/>
                    <a:gd name="connsiteY903" fmla="*/ 29664 h 484725"/>
                    <a:gd name="connsiteX904" fmla="*/ 730064 w 847073"/>
                    <a:gd name="connsiteY904" fmla="*/ 27874 h 484725"/>
                    <a:gd name="connsiteX905" fmla="*/ 709723 w 847073"/>
                    <a:gd name="connsiteY905" fmla="*/ 16076 h 484725"/>
                    <a:gd name="connsiteX906" fmla="*/ 706631 w 847073"/>
                    <a:gd name="connsiteY906" fmla="*/ 16076 h 484725"/>
                    <a:gd name="connsiteX907" fmla="*/ 685638 w 847073"/>
                    <a:gd name="connsiteY907" fmla="*/ 28444 h 484725"/>
                    <a:gd name="connsiteX908" fmla="*/ 685638 w 847073"/>
                    <a:gd name="connsiteY908" fmla="*/ 30234 h 484725"/>
                    <a:gd name="connsiteX909" fmla="*/ 764970 w 847073"/>
                    <a:gd name="connsiteY909" fmla="*/ 110134 h 484725"/>
                    <a:gd name="connsiteX910" fmla="*/ 786206 w 847073"/>
                    <a:gd name="connsiteY910" fmla="*/ 97848 h 484725"/>
                    <a:gd name="connsiteX911" fmla="*/ 786206 w 847073"/>
                    <a:gd name="connsiteY911" fmla="*/ 96058 h 484725"/>
                    <a:gd name="connsiteX912" fmla="*/ 765865 w 847073"/>
                    <a:gd name="connsiteY912" fmla="*/ 84342 h 484725"/>
                    <a:gd name="connsiteX913" fmla="*/ 762773 w 847073"/>
                    <a:gd name="connsiteY913" fmla="*/ 84342 h 484725"/>
                    <a:gd name="connsiteX914" fmla="*/ 741536 w 847073"/>
                    <a:gd name="connsiteY914" fmla="*/ 96628 h 484725"/>
                    <a:gd name="connsiteX915" fmla="*/ 741536 w 847073"/>
                    <a:gd name="connsiteY915" fmla="*/ 98418 h 484725"/>
                    <a:gd name="connsiteX916" fmla="*/ 761959 w 847073"/>
                    <a:gd name="connsiteY916" fmla="*/ 110134 h 484725"/>
                    <a:gd name="connsiteX917" fmla="*/ 764970 w 847073"/>
                    <a:gd name="connsiteY917" fmla="*/ 110134 h 484725"/>
                    <a:gd name="connsiteX918" fmla="*/ 600774 w 847073"/>
                    <a:gd name="connsiteY918" fmla="*/ 53179 h 484725"/>
                    <a:gd name="connsiteX919" fmla="*/ 603866 w 847073"/>
                    <a:gd name="connsiteY919" fmla="*/ 53179 h 484725"/>
                    <a:gd name="connsiteX920" fmla="*/ 625184 w 847073"/>
                    <a:gd name="connsiteY920" fmla="*/ 40892 h 484725"/>
                    <a:gd name="connsiteX921" fmla="*/ 625184 w 847073"/>
                    <a:gd name="connsiteY921" fmla="*/ 39102 h 484725"/>
                    <a:gd name="connsiteX922" fmla="*/ 619732 w 847073"/>
                    <a:gd name="connsiteY922" fmla="*/ 35929 h 484725"/>
                    <a:gd name="connsiteX923" fmla="*/ 616640 w 847073"/>
                    <a:gd name="connsiteY923" fmla="*/ 35929 h 484725"/>
                    <a:gd name="connsiteX924" fmla="*/ 595404 w 847073"/>
                    <a:gd name="connsiteY924" fmla="*/ 48215 h 484725"/>
                    <a:gd name="connsiteX925" fmla="*/ 595404 w 847073"/>
                    <a:gd name="connsiteY925" fmla="*/ 49924 h 484725"/>
                    <a:gd name="connsiteX926" fmla="*/ 346099 w 847073"/>
                    <a:gd name="connsiteY926" fmla="*/ 208831 h 484725"/>
                    <a:gd name="connsiteX927" fmla="*/ 349191 w 847073"/>
                    <a:gd name="connsiteY927" fmla="*/ 208831 h 484725"/>
                    <a:gd name="connsiteX928" fmla="*/ 370509 w 847073"/>
                    <a:gd name="connsiteY928" fmla="*/ 196545 h 484725"/>
                    <a:gd name="connsiteX929" fmla="*/ 370509 w 847073"/>
                    <a:gd name="connsiteY929" fmla="*/ 194755 h 484725"/>
                    <a:gd name="connsiteX930" fmla="*/ 350168 w 847073"/>
                    <a:gd name="connsiteY930" fmla="*/ 182957 h 484725"/>
                    <a:gd name="connsiteX931" fmla="*/ 347076 w 847073"/>
                    <a:gd name="connsiteY931" fmla="*/ 182957 h 484725"/>
                    <a:gd name="connsiteX932" fmla="*/ 325839 w 847073"/>
                    <a:gd name="connsiteY932" fmla="*/ 195243 h 484725"/>
                    <a:gd name="connsiteX933" fmla="*/ 325839 w 847073"/>
                    <a:gd name="connsiteY933" fmla="*/ 196952 h 484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</a:cxnLst>
                  <a:rect l="l" t="t" r="r" b="b"/>
                  <a:pathLst>
                    <a:path w="847073" h="484725">
                      <a:moveTo>
                        <a:pt x="575876" y="152119"/>
                      </a:moveTo>
                      <a:lnTo>
                        <a:pt x="597194" y="139914"/>
                      </a:lnTo>
                      <a:cubicBezTo>
                        <a:pt x="598089" y="139345"/>
                        <a:pt x="598170" y="138531"/>
                        <a:pt x="597194" y="138124"/>
                      </a:cubicBezTo>
                      <a:lnTo>
                        <a:pt x="576852" y="126326"/>
                      </a:lnTo>
                      <a:cubicBezTo>
                        <a:pt x="575884" y="125830"/>
                        <a:pt x="574729" y="125830"/>
                        <a:pt x="573760" y="126326"/>
                      </a:cubicBezTo>
                      <a:lnTo>
                        <a:pt x="552605" y="138938"/>
                      </a:lnTo>
                      <a:cubicBezTo>
                        <a:pt x="551710" y="139508"/>
                        <a:pt x="551629" y="140321"/>
                        <a:pt x="552605" y="140728"/>
                      </a:cubicBezTo>
                      <a:lnTo>
                        <a:pt x="572947" y="152526"/>
                      </a:lnTo>
                      <a:cubicBezTo>
                        <a:pt x="573931" y="152827"/>
                        <a:pt x="575005" y="152681"/>
                        <a:pt x="575876" y="152119"/>
                      </a:cubicBezTo>
                      <a:close/>
                      <a:moveTo>
                        <a:pt x="544794" y="109646"/>
                      </a:moveTo>
                      <a:lnTo>
                        <a:pt x="523558" y="121933"/>
                      </a:lnTo>
                      <a:cubicBezTo>
                        <a:pt x="522663" y="122502"/>
                        <a:pt x="522582" y="123234"/>
                        <a:pt x="523558" y="123723"/>
                      </a:cubicBezTo>
                      <a:lnTo>
                        <a:pt x="543899" y="135439"/>
                      </a:lnTo>
                      <a:cubicBezTo>
                        <a:pt x="544868" y="135960"/>
                        <a:pt x="546023" y="135960"/>
                        <a:pt x="546991" y="135439"/>
                      </a:cubicBezTo>
                      <a:lnTo>
                        <a:pt x="568228" y="123153"/>
                      </a:lnTo>
                      <a:cubicBezTo>
                        <a:pt x="569123" y="122665"/>
                        <a:pt x="569204" y="121851"/>
                        <a:pt x="568228" y="121363"/>
                      </a:cubicBezTo>
                      <a:lnTo>
                        <a:pt x="547805" y="109646"/>
                      </a:lnTo>
                      <a:cubicBezTo>
                        <a:pt x="546853" y="109182"/>
                        <a:pt x="545746" y="109182"/>
                        <a:pt x="544794" y="109646"/>
                      </a:cubicBezTo>
                      <a:close/>
                      <a:moveTo>
                        <a:pt x="476122" y="149353"/>
                      </a:moveTo>
                      <a:lnTo>
                        <a:pt x="440077" y="170101"/>
                      </a:lnTo>
                      <a:cubicBezTo>
                        <a:pt x="439182" y="170671"/>
                        <a:pt x="439100" y="171403"/>
                        <a:pt x="440077" y="171891"/>
                      </a:cubicBezTo>
                      <a:lnTo>
                        <a:pt x="460418" y="183689"/>
                      </a:lnTo>
                      <a:cubicBezTo>
                        <a:pt x="461395" y="184169"/>
                        <a:pt x="462534" y="184169"/>
                        <a:pt x="463510" y="183689"/>
                      </a:cubicBezTo>
                      <a:lnTo>
                        <a:pt x="499555" y="162941"/>
                      </a:lnTo>
                      <a:cubicBezTo>
                        <a:pt x="500450" y="162371"/>
                        <a:pt x="500531" y="161639"/>
                        <a:pt x="499555" y="161151"/>
                      </a:cubicBezTo>
                      <a:lnTo>
                        <a:pt x="479214" y="149434"/>
                      </a:lnTo>
                      <a:cubicBezTo>
                        <a:pt x="478262" y="148889"/>
                        <a:pt x="477098" y="148856"/>
                        <a:pt x="476122" y="149353"/>
                      </a:cubicBezTo>
                      <a:close/>
                      <a:moveTo>
                        <a:pt x="513713" y="127628"/>
                      </a:moveTo>
                      <a:lnTo>
                        <a:pt x="492476" y="139914"/>
                      </a:lnTo>
                      <a:cubicBezTo>
                        <a:pt x="491581" y="140403"/>
                        <a:pt x="491500" y="141216"/>
                        <a:pt x="492476" y="141704"/>
                      </a:cubicBezTo>
                      <a:lnTo>
                        <a:pt x="512818" y="153421"/>
                      </a:lnTo>
                      <a:cubicBezTo>
                        <a:pt x="513786" y="153917"/>
                        <a:pt x="514941" y="153917"/>
                        <a:pt x="515909" y="153421"/>
                      </a:cubicBezTo>
                      <a:lnTo>
                        <a:pt x="537146" y="141135"/>
                      </a:lnTo>
                      <a:cubicBezTo>
                        <a:pt x="538041" y="140565"/>
                        <a:pt x="538122" y="139833"/>
                        <a:pt x="537146" y="139345"/>
                      </a:cubicBezTo>
                      <a:lnTo>
                        <a:pt x="516805" y="127628"/>
                      </a:lnTo>
                      <a:cubicBezTo>
                        <a:pt x="515836" y="127107"/>
                        <a:pt x="514681" y="127107"/>
                        <a:pt x="513713" y="127628"/>
                      </a:cubicBezTo>
                      <a:close/>
                      <a:moveTo>
                        <a:pt x="430313" y="175797"/>
                      </a:moveTo>
                      <a:lnTo>
                        <a:pt x="408995" y="187757"/>
                      </a:lnTo>
                      <a:cubicBezTo>
                        <a:pt x="408100" y="188246"/>
                        <a:pt x="408019" y="189059"/>
                        <a:pt x="408995" y="189547"/>
                      </a:cubicBezTo>
                      <a:lnTo>
                        <a:pt x="429336" y="201264"/>
                      </a:lnTo>
                      <a:cubicBezTo>
                        <a:pt x="430305" y="201760"/>
                        <a:pt x="431460" y="201760"/>
                        <a:pt x="432428" y="201264"/>
                      </a:cubicBezTo>
                      <a:lnTo>
                        <a:pt x="453746" y="188978"/>
                      </a:lnTo>
                      <a:cubicBezTo>
                        <a:pt x="454641" y="188490"/>
                        <a:pt x="454723" y="187676"/>
                        <a:pt x="453746" y="187188"/>
                      </a:cubicBezTo>
                      <a:lnTo>
                        <a:pt x="433405" y="175471"/>
                      </a:lnTo>
                      <a:cubicBezTo>
                        <a:pt x="432380" y="175081"/>
                        <a:pt x="431232" y="175194"/>
                        <a:pt x="430313" y="175797"/>
                      </a:cubicBezTo>
                      <a:close/>
                      <a:moveTo>
                        <a:pt x="399231" y="193697"/>
                      </a:moveTo>
                      <a:lnTo>
                        <a:pt x="377913" y="205983"/>
                      </a:lnTo>
                      <a:cubicBezTo>
                        <a:pt x="377018" y="206553"/>
                        <a:pt x="376937" y="207367"/>
                        <a:pt x="377913" y="207773"/>
                      </a:cubicBezTo>
                      <a:lnTo>
                        <a:pt x="398255" y="219571"/>
                      </a:lnTo>
                      <a:cubicBezTo>
                        <a:pt x="399231" y="220051"/>
                        <a:pt x="400370" y="220051"/>
                        <a:pt x="401347" y="219571"/>
                      </a:cubicBezTo>
                      <a:lnTo>
                        <a:pt x="422664" y="207367"/>
                      </a:lnTo>
                      <a:cubicBezTo>
                        <a:pt x="423559" y="206797"/>
                        <a:pt x="423641" y="205983"/>
                        <a:pt x="422664" y="205576"/>
                      </a:cubicBezTo>
                      <a:lnTo>
                        <a:pt x="402323" y="193778"/>
                      </a:lnTo>
                      <a:cubicBezTo>
                        <a:pt x="401355" y="193307"/>
                        <a:pt x="400224" y="193274"/>
                        <a:pt x="399231" y="193697"/>
                      </a:cubicBezTo>
                      <a:close/>
                      <a:moveTo>
                        <a:pt x="478969" y="241703"/>
                      </a:moveTo>
                      <a:lnTo>
                        <a:pt x="500206" y="229417"/>
                      </a:lnTo>
                      <a:cubicBezTo>
                        <a:pt x="501182" y="228847"/>
                        <a:pt x="501264" y="228115"/>
                        <a:pt x="500206" y="227627"/>
                      </a:cubicBezTo>
                      <a:lnTo>
                        <a:pt x="479865" y="215829"/>
                      </a:lnTo>
                      <a:cubicBezTo>
                        <a:pt x="478888" y="215348"/>
                        <a:pt x="477749" y="215348"/>
                        <a:pt x="476773" y="215829"/>
                      </a:cubicBezTo>
                      <a:lnTo>
                        <a:pt x="455699" y="228440"/>
                      </a:lnTo>
                      <a:cubicBezTo>
                        <a:pt x="454804" y="228928"/>
                        <a:pt x="454723" y="229742"/>
                        <a:pt x="455699" y="230230"/>
                      </a:cubicBezTo>
                      <a:lnTo>
                        <a:pt x="476040" y="241947"/>
                      </a:lnTo>
                      <a:cubicBezTo>
                        <a:pt x="477000" y="242313"/>
                        <a:pt x="478083" y="242224"/>
                        <a:pt x="478969" y="241703"/>
                      </a:cubicBezTo>
                      <a:close/>
                      <a:moveTo>
                        <a:pt x="447888" y="259603"/>
                      </a:moveTo>
                      <a:lnTo>
                        <a:pt x="469124" y="247317"/>
                      </a:lnTo>
                      <a:cubicBezTo>
                        <a:pt x="470101" y="246829"/>
                        <a:pt x="470101" y="246015"/>
                        <a:pt x="469124" y="245527"/>
                      </a:cubicBezTo>
                      <a:lnTo>
                        <a:pt x="448783" y="233810"/>
                      </a:lnTo>
                      <a:cubicBezTo>
                        <a:pt x="447815" y="233314"/>
                        <a:pt x="446659" y="233314"/>
                        <a:pt x="445691" y="233810"/>
                      </a:cubicBezTo>
                      <a:lnTo>
                        <a:pt x="424373" y="246097"/>
                      </a:lnTo>
                      <a:cubicBezTo>
                        <a:pt x="423478" y="246666"/>
                        <a:pt x="423397" y="247480"/>
                        <a:pt x="424373" y="247887"/>
                      </a:cubicBezTo>
                      <a:lnTo>
                        <a:pt x="444715" y="259685"/>
                      </a:lnTo>
                      <a:cubicBezTo>
                        <a:pt x="445723" y="260165"/>
                        <a:pt x="446903" y="260140"/>
                        <a:pt x="447888" y="259603"/>
                      </a:cubicBezTo>
                      <a:close/>
                      <a:moveTo>
                        <a:pt x="417132" y="277260"/>
                      </a:moveTo>
                      <a:lnTo>
                        <a:pt x="438368" y="264973"/>
                      </a:lnTo>
                      <a:cubicBezTo>
                        <a:pt x="439263" y="264485"/>
                        <a:pt x="439344" y="263671"/>
                        <a:pt x="438368" y="263183"/>
                      </a:cubicBezTo>
                      <a:lnTo>
                        <a:pt x="417945" y="251467"/>
                      </a:lnTo>
                      <a:cubicBezTo>
                        <a:pt x="416977" y="250970"/>
                        <a:pt x="415822" y="250970"/>
                        <a:pt x="414853" y="251467"/>
                      </a:cubicBezTo>
                      <a:lnTo>
                        <a:pt x="393617" y="263753"/>
                      </a:lnTo>
                      <a:cubicBezTo>
                        <a:pt x="392722" y="264241"/>
                        <a:pt x="392641" y="265055"/>
                        <a:pt x="393617" y="265543"/>
                      </a:cubicBezTo>
                      <a:lnTo>
                        <a:pt x="413958" y="277260"/>
                      </a:lnTo>
                      <a:cubicBezTo>
                        <a:pt x="414951" y="277780"/>
                        <a:pt x="416139" y="277780"/>
                        <a:pt x="417132" y="277260"/>
                      </a:cubicBezTo>
                      <a:close/>
                      <a:moveTo>
                        <a:pt x="386050" y="295160"/>
                      </a:moveTo>
                      <a:lnTo>
                        <a:pt x="407286" y="282955"/>
                      </a:lnTo>
                      <a:cubicBezTo>
                        <a:pt x="408181" y="282386"/>
                        <a:pt x="408263" y="281572"/>
                        <a:pt x="407286" y="281165"/>
                      </a:cubicBezTo>
                      <a:lnTo>
                        <a:pt x="386945" y="269367"/>
                      </a:lnTo>
                      <a:cubicBezTo>
                        <a:pt x="385969" y="268887"/>
                        <a:pt x="384829" y="268887"/>
                        <a:pt x="383853" y="269367"/>
                      </a:cubicBezTo>
                      <a:lnTo>
                        <a:pt x="362617" y="281572"/>
                      </a:lnTo>
                      <a:cubicBezTo>
                        <a:pt x="361722" y="282142"/>
                        <a:pt x="361640" y="282955"/>
                        <a:pt x="362617" y="283362"/>
                      </a:cubicBezTo>
                      <a:lnTo>
                        <a:pt x="382958" y="295160"/>
                      </a:lnTo>
                      <a:cubicBezTo>
                        <a:pt x="383796" y="295648"/>
                        <a:pt x="384797" y="295762"/>
                        <a:pt x="385724" y="295485"/>
                      </a:cubicBezTo>
                      <a:close/>
                      <a:moveTo>
                        <a:pt x="545120" y="169776"/>
                      </a:moveTo>
                      <a:lnTo>
                        <a:pt x="566438" y="157489"/>
                      </a:lnTo>
                      <a:cubicBezTo>
                        <a:pt x="567333" y="157001"/>
                        <a:pt x="567414" y="156187"/>
                        <a:pt x="566438" y="155699"/>
                      </a:cubicBezTo>
                      <a:lnTo>
                        <a:pt x="546096" y="143983"/>
                      </a:lnTo>
                      <a:cubicBezTo>
                        <a:pt x="545128" y="143486"/>
                        <a:pt x="543973" y="143486"/>
                        <a:pt x="543004" y="143983"/>
                      </a:cubicBezTo>
                      <a:lnTo>
                        <a:pt x="521687" y="156269"/>
                      </a:lnTo>
                      <a:cubicBezTo>
                        <a:pt x="520791" y="156757"/>
                        <a:pt x="520710" y="157571"/>
                        <a:pt x="521687" y="158059"/>
                      </a:cubicBezTo>
                      <a:lnTo>
                        <a:pt x="542028" y="169776"/>
                      </a:lnTo>
                      <a:cubicBezTo>
                        <a:pt x="542866" y="170272"/>
                        <a:pt x="543867" y="170394"/>
                        <a:pt x="544794" y="170101"/>
                      </a:cubicBezTo>
                      <a:close/>
                      <a:moveTo>
                        <a:pt x="510377" y="223396"/>
                      </a:moveTo>
                      <a:lnTo>
                        <a:pt x="557813" y="195975"/>
                      </a:lnTo>
                      <a:cubicBezTo>
                        <a:pt x="558708" y="195487"/>
                        <a:pt x="558789" y="194674"/>
                        <a:pt x="557813" y="194185"/>
                      </a:cubicBezTo>
                      <a:lnTo>
                        <a:pt x="508343" y="165707"/>
                      </a:lnTo>
                      <a:cubicBezTo>
                        <a:pt x="507374" y="165211"/>
                        <a:pt x="506219" y="165211"/>
                        <a:pt x="505251" y="165707"/>
                      </a:cubicBezTo>
                      <a:lnTo>
                        <a:pt x="480841" y="179865"/>
                      </a:lnTo>
                      <a:cubicBezTo>
                        <a:pt x="479865" y="180435"/>
                        <a:pt x="479783" y="181167"/>
                        <a:pt x="480841" y="181655"/>
                      </a:cubicBezTo>
                      <a:lnTo>
                        <a:pt x="507041" y="196789"/>
                      </a:lnTo>
                      <a:cubicBezTo>
                        <a:pt x="507854" y="197277"/>
                        <a:pt x="507773" y="198010"/>
                        <a:pt x="507041" y="198579"/>
                      </a:cubicBezTo>
                      <a:lnTo>
                        <a:pt x="487350" y="209889"/>
                      </a:lnTo>
                      <a:cubicBezTo>
                        <a:pt x="486455" y="210377"/>
                        <a:pt x="486374" y="211191"/>
                        <a:pt x="487350" y="211679"/>
                      </a:cubicBezTo>
                      <a:lnTo>
                        <a:pt x="507692" y="223396"/>
                      </a:lnTo>
                      <a:cubicBezTo>
                        <a:pt x="508408" y="223802"/>
                        <a:pt x="509254" y="223916"/>
                        <a:pt x="510051" y="223721"/>
                      </a:cubicBezTo>
                      <a:close/>
                      <a:moveTo>
                        <a:pt x="368312" y="211679"/>
                      </a:moveTo>
                      <a:lnTo>
                        <a:pt x="346994" y="223965"/>
                      </a:lnTo>
                      <a:cubicBezTo>
                        <a:pt x="346099" y="224453"/>
                        <a:pt x="346018" y="225267"/>
                        <a:pt x="346994" y="225755"/>
                      </a:cubicBezTo>
                      <a:lnTo>
                        <a:pt x="367336" y="237472"/>
                      </a:lnTo>
                      <a:cubicBezTo>
                        <a:pt x="368304" y="237968"/>
                        <a:pt x="369459" y="237968"/>
                        <a:pt x="370428" y="237472"/>
                      </a:cubicBezTo>
                      <a:lnTo>
                        <a:pt x="391664" y="225186"/>
                      </a:lnTo>
                      <a:cubicBezTo>
                        <a:pt x="392641" y="224697"/>
                        <a:pt x="392722" y="223884"/>
                        <a:pt x="391664" y="223396"/>
                      </a:cubicBezTo>
                      <a:lnTo>
                        <a:pt x="371323" y="211679"/>
                      </a:lnTo>
                      <a:cubicBezTo>
                        <a:pt x="370371" y="211215"/>
                        <a:pt x="369264" y="211215"/>
                        <a:pt x="368312" y="211679"/>
                      </a:cubicBezTo>
                      <a:close/>
                      <a:moveTo>
                        <a:pt x="337231" y="229661"/>
                      </a:moveTo>
                      <a:lnTo>
                        <a:pt x="315913" y="241947"/>
                      </a:lnTo>
                      <a:cubicBezTo>
                        <a:pt x="315018" y="242435"/>
                        <a:pt x="314936" y="243249"/>
                        <a:pt x="315913" y="243737"/>
                      </a:cubicBezTo>
                      <a:lnTo>
                        <a:pt x="336254" y="255454"/>
                      </a:lnTo>
                      <a:cubicBezTo>
                        <a:pt x="337222" y="255950"/>
                        <a:pt x="338378" y="255950"/>
                        <a:pt x="339346" y="255454"/>
                      </a:cubicBezTo>
                      <a:lnTo>
                        <a:pt x="360176" y="243086"/>
                      </a:lnTo>
                      <a:cubicBezTo>
                        <a:pt x="361152" y="242517"/>
                        <a:pt x="361152" y="241703"/>
                        <a:pt x="360176" y="241296"/>
                      </a:cubicBezTo>
                      <a:lnTo>
                        <a:pt x="339834" y="229498"/>
                      </a:lnTo>
                      <a:cubicBezTo>
                        <a:pt x="338931" y="229172"/>
                        <a:pt x="337930" y="229229"/>
                        <a:pt x="337068" y="229661"/>
                      </a:cubicBezTo>
                      <a:close/>
                      <a:moveTo>
                        <a:pt x="164898" y="421277"/>
                      </a:moveTo>
                      <a:cubicBezTo>
                        <a:pt x="165870" y="421773"/>
                        <a:pt x="167018" y="421773"/>
                        <a:pt x="167990" y="421277"/>
                      </a:cubicBezTo>
                      <a:lnTo>
                        <a:pt x="189308" y="408909"/>
                      </a:lnTo>
                      <a:cubicBezTo>
                        <a:pt x="190203" y="408340"/>
                        <a:pt x="190284" y="407526"/>
                        <a:pt x="189308" y="407119"/>
                      </a:cubicBezTo>
                      <a:lnTo>
                        <a:pt x="168966" y="395321"/>
                      </a:lnTo>
                      <a:cubicBezTo>
                        <a:pt x="167992" y="394841"/>
                        <a:pt x="166849" y="394841"/>
                        <a:pt x="165874" y="395321"/>
                      </a:cubicBezTo>
                      <a:lnTo>
                        <a:pt x="144801" y="407445"/>
                      </a:lnTo>
                      <a:cubicBezTo>
                        <a:pt x="143906" y="407933"/>
                        <a:pt x="143824" y="408747"/>
                        <a:pt x="144801" y="409235"/>
                      </a:cubicBezTo>
                      <a:close/>
                      <a:moveTo>
                        <a:pt x="88252" y="373190"/>
                      </a:moveTo>
                      <a:lnTo>
                        <a:pt x="67259" y="385476"/>
                      </a:lnTo>
                      <a:cubicBezTo>
                        <a:pt x="66364" y="386045"/>
                        <a:pt x="66283" y="386859"/>
                        <a:pt x="67259" y="387266"/>
                      </a:cubicBezTo>
                      <a:lnTo>
                        <a:pt x="87601" y="399064"/>
                      </a:lnTo>
                      <a:cubicBezTo>
                        <a:pt x="88575" y="399544"/>
                        <a:pt x="89718" y="399544"/>
                        <a:pt x="90693" y="399064"/>
                      </a:cubicBezTo>
                      <a:lnTo>
                        <a:pt x="112010" y="386778"/>
                      </a:lnTo>
                      <a:cubicBezTo>
                        <a:pt x="112905" y="386290"/>
                        <a:pt x="112987" y="385476"/>
                        <a:pt x="112010" y="385069"/>
                      </a:cubicBezTo>
                      <a:lnTo>
                        <a:pt x="91669" y="373108"/>
                      </a:lnTo>
                      <a:cubicBezTo>
                        <a:pt x="90619" y="372555"/>
                        <a:pt x="89355" y="372588"/>
                        <a:pt x="88333" y="373190"/>
                      </a:cubicBezTo>
                      <a:close/>
                      <a:moveTo>
                        <a:pt x="127633" y="409235"/>
                      </a:moveTo>
                      <a:cubicBezTo>
                        <a:pt x="128607" y="409715"/>
                        <a:pt x="129750" y="409715"/>
                        <a:pt x="130724" y="409235"/>
                      </a:cubicBezTo>
                      <a:lnTo>
                        <a:pt x="152042" y="396948"/>
                      </a:lnTo>
                      <a:cubicBezTo>
                        <a:pt x="152937" y="396460"/>
                        <a:pt x="153019" y="395647"/>
                        <a:pt x="152042" y="395240"/>
                      </a:cubicBezTo>
                      <a:lnTo>
                        <a:pt x="132352" y="383035"/>
                      </a:lnTo>
                      <a:cubicBezTo>
                        <a:pt x="131380" y="382539"/>
                        <a:pt x="130231" y="382539"/>
                        <a:pt x="129260" y="383035"/>
                      </a:cubicBezTo>
                      <a:lnTo>
                        <a:pt x="107942" y="395647"/>
                      </a:lnTo>
                      <a:cubicBezTo>
                        <a:pt x="106966" y="396216"/>
                        <a:pt x="106884" y="397030"/>
                        <a:pt x="107942" y="397437"/>
                      </a:cubicBezTo>
                      <a:close/>
                      <a:moveTo>
                        <a:pt x="213717" y="428518"/>
                      </a:moveTo>
                      <a:lnTo>
                        <a:pt x="234954" y="416232"/>
                      </a:lnTo>
                      <a:cubicBezTo>
                        <a:pt x="235849" y="415663"/>
                        <a:pt x="235930" y="414930"/>
                        <a:pt x="234954" y="414442"/>
                      </a:cubicBezTo>
                      <a:lnTo>
                        <a:pt x="214612" y="402726"/>
                      </a:lnTo>
                      <a:cubicBezTo>
                        <a:pt x="213647" y="402205"/>
                        <a:pt x="212486" y="402205"/>
                        <a:pt x="211521" y="402726"/>
                      </a:cubicBezTo>
                      <a:lnTo>
                        <a:pt x="190284" y="415012"/>
                      </a:lnTo>
                      <a:cubicBezTo>
                        <a:pt x="189389" y="415500"/>
                        <a:pt x="189308" y="416314"/>
                        <a:pt x="190284" y="416802"/>
                      </a:cubicBezTo>
                      <a:lnTo>
                        <a:pt x="210626" y="428518"/>
                      </a:lnTo>
                      <a:cubicBezTo>
                        <a:pt x="211597" y="429015"/>
                        <a:pt x="212746" y="429015"/>
                        <a:pt x="213717" y="428518"/>
                      </a:cubicBezTo>
                      <a:close/>
                      <a:moveTo>
                        <a:pt x="179544" y="446582"/>
                      </a:moveTo>
                      <a:cubicBezTo>
                        <a:pt x="180519" y="447062"/>
                        <a:pt x="181661" y="447062"/>
                        <a:pt x="182636" y="446582"/>
                      </a:cubicBezTo>
                      <a:lnTo>
                        <a:pt x="203872" y="434295"/>
                      </a:lnTo>
                      <a:cubicBezTo>
                        <a:pt x="204767" y="433807"/>
                        <a:pt x="204849" y="432994"/>
                        <a:pt x="203872" y="432587"/>
                      </a:cubicBezTo>
                      <a:lnTo>
                        <a:pt x="183531" y="420789"/>
                      </a:lnTo>
                      <a:cubicBezTo>
                        <a:pt x="182559" y="420292"/>
                        <a:pt x="181410" y="420292"/>
                        <a:pt x="180439" y="420789"/>
                      </a:cubicBezTo>
                      <a:lnTo>
                        <a:pt x="159202" y="433075"/>
                      </a:lnTo>
                      <a:cubicBezTo>
                        <a:pt x="158307" y="433644"/>
                        <a:pt x="158226" y="434458"/>
                        <a:pt x="159202" y="434865"/>
                      </a:cubicBezTo>
                      <a:close/>
                      <a:moveTo>
                        <a:pt x="119577" y="355289"/>
                      </a:moveTo>
                      <a:lnTo>
                        <a:pt x="98178" y="367576"/>
                      </a:lnTo>
                      <a:cubicBezTo>
                        <a:pt x="97202" y="368064"/>
                        <a:pt x="97120" y="368877"/>
                        <a:pt x="98178" y="369366"/>
                      </a:cubicBezTo>
                      <a:lnTo>
                        <a:pt x="118520" y="381082"/>
                      </a:lnTo>
                      <a:cubicBezTo>
                        <a:pt x="119491" y="381579"/>
                        <a:pt x="120640" y="381579"/>
                        <a:pt x="121612" y="381082"/>
                      </a:cubicBezTo>
                      <a:lnTo>
                        <a:pt x="142929" y="368796"/>
                      </a:lnTo>
                      <a:cubicBezTo>
                        <a:pt x="143824" y="368226"/>
                        <a:pt x="143906" y="367494"/>
                        <a:pt x="142929" y="367006"/>
                      </a:cubicBezTo>
                      <a:lnTo>
                        <a:pt x="122588" y="355289"/>
                      </a:lnTo>
                      <a:cubicBezTo>
                        <a:pt x="121602" y="354736"/>
                        <a:pt x="120401" y="354736"/>
                        <a:pt x="119415" y="355289"/>
                      </a:cubicBezTo>
                      <a:close/>
                      <a:moveTo>
                        <a:pt x="274986" y="265787"/>
                      </a:moveTo>
                      <a:lnTo>
                        <a:pt x="253749" y="278073"/>
                      </a:lnTo>
                      <a:cubicBezTo>
                        <a:pt x="252854" y="278562"/>
                        <a:pt x="252773" y="279375"/>
                        <a:pt x="253749" y="279863"/>
                      </a:cubicBezTo>
                      <a:lnTo>
                        <a:pt x="274091" y="291580"/>
                      </a:lnTo>
                      <a:cubicBezTo>
                        <a:pt x="275059" y="292076"/>
                        <a:pt x="276214" y="292076"/>
                        <a:pt x="277183" y="291580"/>
                      </a:cubicBezTo>
                      <a:lnTo>
                        <a:pt x="298419" y="279294"/>
                      </a:lnTo>
                      <a:cubicBezTo>
                        <a:pt x="299314" y="278806"/>
                        <a:pt x="299395" y="277992"/>
                        <a:pt x="298419" y="277504"/>
                      </a:cubicBezTo>
                      <a:lnTo>
                        <a:pt x="278078" y="265787"/>
                      </a:lnTo>
                      <a:cubicBezTo>
                        <a:pt x="277118" y="265128"/>
                        <a:pt x="275873" y="265038"/>
                        <a:pt x="274823" y="265543"/>
                      </a:cubicBezTo>
                      <a:close/>
                      <a:moveTo>
                        <a:pt x="150659" y="337552"/>
                      </a:moveTo>
                      <a:lnTo>
                        <a:pt x="129423" y="349838"/>
                      </a:lnTo>
                      <a:cubicBezTo>
                        <a:pt x="128528" y="350407"/>
                        <a:pt x="128446" y="351140"/>
                        <a:pt x="129423" y="351628"/>
                      </a:cubicBezTo>
                      <a:lnTo>
                        <a:pt x="149845" y="363426"/>
                      </a:lnTo>
                      <a:cubicBezTo>
                        <a:pt x="150792" y="363906"/>
                        <a:pt x="151910" y="363906"/>
                        <a:pt x="152856" y="363426"/>
                      </a:cubicBezTo>
                      <a:lnTo>
                        <a:pt x="173767" y="350489"/>
                      </a:lnTo>
                      <a:cubicBezTo>
                        <a:pt x="174662" y="350001"/>
                        <a:pt x="174743" y="349187"/>
                        <a:pt x="173767" y="348699"/>
                      </a:cubicBezTo>
                      <a:lnTo>
                        <a:pt x="153425" y="336982"/>
                      </a:lnTo>
                      <a:cubicBezTo>
                        <a:pt x="152450" y="336640"/>
                        <a:pt x="151373" y="336762"/>
                        <a:pt x="150496" y="337308"/>
                      </a:cubicBezTo>
                      <a:close/>
                      <a:moveTo>
                        <a:pt x="306067" y="248049"/>
                      </a:moveTo>
                      <a:lnTo>
                        <a:pt x="284831" y="260336"/>
                      </a:lnTo>
                      <a:cubicBezTo>
                        <a:pt x="283936" y="260905"/>
                        <a:pt x="283855" y="261637"/>
                        <a:pt x="284831" y="262126"/>
                      </a:cubicBezTo>
                      <a:lnTo>
                        <a:pt x="305172" y="273924"/>
                      </a:lnTo>
                      <a:cubicBezTo>
                        <a:pt x="306149" y="274404"/>
                        <a:pt x="307288" y="274404"/>
                        <a:pt x="308264" y="273924"/>
                      </a:cubicBezTo>
                      <a:lnTo>
                        <a:pt x="329501" y="261637"/>
                      </a:lnTo>
                      <a:cubicBezTo>
                        <a:pt x="330396" y="261149"/>
                        <a:pt x="330477" y="260336"/>
                        <a:pt x="329501" y="259847"/>
                      </a:cubicBezTo>
                      <a:lnTo>
                        <a:pt x="309078" y="248131"/>
                      </a:lnTo>
                      <a:cubicBezTo>
                        <a:pt x="308183" y="247423"/>
                        <a:pt x="306995" y="247211"/>
                        <a:pt x="305905" y="247561"/>
                      </a:cubicBezTo>
                      <a:close/>
                      <a:moveTo>
                        <a:pt x="243904" y="283932"/>
                      </a:moveTo>
                      <a:lnTo>
                        <a:pt x="222668" y="296218"/>
                      </a:lnTo>
                      <a:cubicBezTo>
                        <a:pt x="221773" y="296787"/>
                        <a:pt x="221691" y="297601"/>
                        <a:pt x="222668" y="298008"/>
                      </a:cubicBezTo>
                      <a:lnTo>
                        <a:pt x="243009" y="309806"/>
                      </a:lnTo>
                      <a:cubicBezTo>
                        <a:pt x="243984" y="310286"/>
                        <a:pt x="245126" y="310286"/>
                        <a:pt x="246101" y="309806"/>
                      </a:cubicBezTo>
                      <a:lnTo>
                        <a:pt x="267337" y="297520"/>
                      </a:lnTo>
                      <a:cubicBezTo>
                        <a:pt x="268232" y="297031"/>
                        <a:pt x="268314" y="296218"/>
                        <a:pt x="267337" y="295811"/>
                      </a:cubicBezTo>
                      <a:lnTo>
                        <a:pt x="246996" y="284013"/>
                      </a:lnTo>
                      <a:cubicBezTo>
                        <a:pt x="246081" y="283273"/>
                        <a:pt x="244852" y="283061"/>
                        <a:pt x="243741" y="283443"/>
                      </a:cubicBezTo>
                      <a:close/>
                      <a:moveTo>
                        <a:pt x="212660" y="301669"/>
                      </a:moveTo>
                      <a:lnTo>
                        <a:pt x="191423" y="313956"/>
                      </a:lnTo>
                      <a:cubicBezTo>
                        <a:pt x="190528" y="314444"/>
                        <a:pt x="190447" y="315257"/>
                        <a:pt x="191423" y="315746"/>
                      </a:cubicBezTo>
                      <a:lnTo>
                        <a:pt x="211765" y="327462"/>
                      </a:lnTo>
                      <a:cubicBezTo>
                        <a:pt x="212736" y="327958"/>
                        <a:pt x="213885" y="327958"/>
                        <a:pt x="214857" y="327462"/>
                      </a:cubicBezTo>
                      <a:lnTo>
                        <a:pt x="236093" y="315176"/>
                      </a:lnTo>
                      <a:cubicBezTo>
                        <a:pt x="236988" y="314688"/>
                        <a:pt x="237069" y="313874"/>
                        <a:pt x="236093" y="313386"/>
                      </a:cubicBezTo>
                      <a:lnTo>
                        <a:pt x="215752" y="301669"/>
                      </a:lnTo>
                      <a:cubicBezTo>
                        <a:pt x="214780" y="301173"/>
                        <a:pt x="213631" y="301173"/>
                        <a:pt x="212660" y="301669"/>
                      </a:cubicBezTo>
                      <a:close/>
                      <a:moveTo>
                        <a:pt x="181578" y="319651"/>
                      </a:moveTo>
                      <a:lnTo>
                        <a:pt x="160342" y="331937"/>
                      </a:lnTo>
                      <a:cubicBezTo>
                        <a:pt x="159447" y="332426"/>
                        <a:pt x="159365" y="333239"/>
                        <a:pt x="160342" y="333727"/>
                      </a:cubicBezTo>
                      <a:lnTo>
                        <a:pt x="180764" y="345444"/>
                      </a:lnTo>
                      <a:cubicBezTo>
                        <a:pt x="181736" y="345940"/>
                        <a:pt x="182885" y="345940"/>
                        <a:pt x="183856" y="345444"/>
                      </a:cubicBezTo>
                      <a:lnTo>
                        <a:pt x="205093" y="333158"/>
                      </a:lnTo>
                      <a:cubicBezTo>
                        <a:pt x="205988" y="332588"/>
                        <a:pt x="206069" y="331775"/>
                        <a:pt x="205093" y="331368"/>
                      </a:cubicBezTo>
                      <a:lnTo>
                        <a:pt x="184751" y="319570"/>
                      </a:lnTo>
                      <a:cubicBezTo>
                        <a:pt x="183781" y="319008"/>
                        <a:pt x="182601" y="318951"/>
                        <a:pt x="181578" y="319407"/>
                      </a:cubicBezTo>
                      <a:close/>
                      <a:moveTo>
                        <a:pt x="323561" y="331693"/>
                      </a:moveTo>
                      <a:lnTo>
                        <a:pt x="344798" y="319407"/>
                      </a:lnTo>
                      <a:cubicBezTo>
                        <a:pt x="345693" y="318837"/>
                        <a:pt x="345774" y="318024"/>
                        <a:pt x="344798" y="317617"/>
                      </a:cubicBezTo>
                      <a:lnTo>
                        <a:pt x="324456" y="305819"/>
                      </a:lnTo>
                      <a:cubicBezTo>
                        <a:pt x="323480" y="305339"/>
                        <a:pt x="322341" y="305339"/>
                        <a:pt x="321364" y="305819"/>
                      </a:cubicBezTo>
                      <a:lnTo>
                        <a:pt x="300290" y="317942"/>
                      </a:lnTo>
                      <a:cubicBezTo>
                        <a:pt x="299395" y="318431"/>
                        <a:pt x="299314" y="319244"/>
                        <a:pt x="300290" y="319733"/>
                      </a:cubicBezTo>
                      <a:lnTo>
                        <a:pt x="320632" y="331449"/>
                      </a:lnTo>
                      <a:cubicBezTo>
                        <a:pt x="321559" y="331888"/>
                        <a:pt x="322634" y="331888"/>
                        <a:pt x="323561" y="331449"/>
                      </a:cubicBezTo>
                      <a:close/>
                      <a:moveTo>
                        <a:pt x="613548" y="70265"/>
                      </a:moveTo>
                      <a:lnTo>
                        <a:pt x="592312" y="82470"/>
                      </a:lnTo>
                      <a:cubicBezTo>
                        <a:pt x="591417" y="83040"/>
                        <a:pt x="591336" y="83854"/>
                        <a:pt x="592312" y="84260"/>
                      </a:cubicBezTo>
                      <a:lnTo>
                        <a:pt x="612409" y="95814"/>
                      </a:lnTo>
                      <a:cubicBezTo>
                        <a:pt x="613353" y="96302"/>
                        <a:pt x="614476" y="96302"/>
                        <a:pt x="615420" y="95814"/>
                      </a:cubicBezTo>
                      <a:lnTo>
                        <a:pt x="636738" y="83528"/>
                      </a:lnTo>
                      <a:cubicBezTo>
                        <a:pt x="637633" y="82958"/>
                        <a:pt x="637714" y="82145"/>
                        <a:pt x="636738" y="81738"/>
                      </a:cubicBezTo>
                      <a:lnTo>
                        <a:pt x="616396" y="69940"/>
                      </a:lnTo>
                      <a:cubicBezTo>
                        <a:pt x="615477" y="69566"/>
                        <a:pt x="614443" y="69590"/>
                        <a:pt x="613548" y="70021"/>
                      </a:cubicBezTo>
                      <a:close/>
                      <a:moveTo>
                        <a:pt x="575957" y="91990"/>
                      </a:moveTo>
                      <a:lnTo>
                        <a:pt x="554640" y="104276"/>
                      </a:lnTo>
                      <a:cubicBezTo>
                        <a:pt x="553744" y="104764"/>
                        <a:pt x="553663" y="105578"/>
                        <a:pt x="554640" y="105985"/>
                      </a:cubicBezTo>
                      <a:lnTo>
                        <a:pt x="574981" y="117783"/>
                      </a:lnTo>
                      <a:cubicBezTo>
                        <a:pt x="575949" y="118279"/>
                        <a:pt x="577105" y="118279"/>
                        <a:pt x="578073" y="117783"/>
                      </a:cubicBezTo>
                      <a:lnTo>
                        <a:pt x="599309" y="105497"/>
                      </a:lnTo>
                      <a:cubicBezTo>
                        <a:pt x="600204" y="104927"/>
                        <a:pt x="600286" y="104113"/>
                        <a:pt x="599309" y="103707"/>
                      </a:cubicBezTo>
                      <a:lnTo>
                        <a:pt x="578968" y="91909"/>
                      </a:lnTo>
                      <a:cubicBezTo>
                        <a:pt x="578040" y="91404"/>
                        <a:pt x="576934" y="91339"/>
                        <a:pt x="575957" y="91746"/>
                      </a:cubicBezTo>
                      <a:close/>
                      <a:moveTo>
                        <a:pt x="644630" y="52284"/>
                      </a:moveTo>
                      <a:lnTo>
                        <a:pt x="623394" y="64570"/>
                      </a:lnTo>
                      <a:cubicBezTo>
                        <a:pt x="622499" y="65058"/>
                        <a:pt x="622417" y="65872"/>
                        <a:pt x="623394" y="66360"/>
                      </a:cubicBezTo>
                      <a:lnTo>
                        <a:pt x="643816" y="78076"/>
                      </a:lnTo>
                      <a:cubicBezTo>
                        <a:pt x="644785" y="78573"/>
                        <a:pt x="645940" y="78573"/>
                        <a:pt x="646908" y="78076"/>
                      </a:cubicBezTo>
                      <a:lnTo>
                        <a:pt x="668145" y="65790"/>
                      </a:lnTo>
                      <a:cubicBezTo>
                        <a:pt x="669040" y="65302"/>
                        <a:pt x="669121" y="64488"/>
                        <a:pt x="668145" y="64000"/>
                      </a:cubicBezTo>
                      <a:lnTo>
                        <a:pt x="647803" y="52284"/>
                      </a:lnTo>
                      <a:cubicBezTo>
                        <a:pt x="646933" y="51787"/>
                        <a:pt x="645891" y="51698"/>
                        <a:pt x="644955" y="52040"/>
                      </a:cubicBezTo>
                      <a:close/>
                      <a:moveTo>
                        <a:pt x="472786" y="211923"/>
                      </a:moveTo>
                      <a:lnTo>
                        <a:pt x="494103" y="199637"/>
                      </a:lnTo>
                      <a:cubicBezTo>
                        <a:pt x="494999" y="199149"/>
                        <a:pt x="495080" y="198335"/>
                        <a:pt x="494103" y="197847"/>
                      </a:cubicBezTo>
                      <a:lnTo>
                        <a:pt x="473762" y="186130"/>
                      </a:lnTo>
                      <a:cubicBezTo>
                        <a:pt x="472794" y="185634"/>
                        <a:pt x="471638" y="185634"/>
                        <a:pt x="470670" y="186130"/>
                      </a:cubicBezTo>
                      <a:lnTo>
                        <a:pt x="449678" y="198254"/>
                      </a:lnTo>
                      <a:cubicBezTo>
                        <a:pt x="448783" y="198742"/>
                        <a:pt x="448701" y="199556"/>
                        <a:pt x="449678" y="200044"/>
                      </a:cubicBezTo>
                      <a:lnTo>
                        <a:pt x="470019" y="211760"/>
                      </a:lnTo>
                      <a:cubicBezTo>
                        <a:pt x="470914" y="212126"/>
                        <a:pt x="471915" y="212094"/>
                        <a:pt x="472786" y="211679"/>
                      </a:cubicBezTo>
                      <a:close/>
                      <a:moveTo>
                        <a:pt x="678804" y="34220"/>
                      </a:moveTo>
                      <a:cubicBezTo>
                        <a:pt x="677835" y="33724"/>
                        <a:pt x="676680" y="33724"/>
                        <a:pt x="675712" y="34220"/>
                      </a:cubicBezTo>
                      <a:lnTo>
                        <a:pt x="654475" y="46507"/>
                      </a:lnTo>
                      <a:cubicBezTo>
                        <a:pt x="653580" y="47076"/>
                        <a:pt x="653499" y="47890"/>
                        <a:pt x="654475" y="48297"/>
                      </a:cubicBezTo>
                      <a:lnTo>
                        <a:pt x="674817" y="60095"/>
                      </a:lnTo>
                      <a:cubicBezTo>
                        <a:pt x="675793" y="60575"/>
                        <a:pt x="676932" y="60575"/>
                        <a:pt x="677909" y="60095"/>
                      </a:cubicBezTo>
                      <a:lnTo>
                        <a:pt x="699145" y="47808"/>
                      </a:lnTo>
                      <a:cubicBezTo>
                        <a:pt x="700040" y="47320"/>
                        <a:pt x="700121" y="46507"/>
                        <a:pt x="699145" y="46018"/>
                      </a:cubicBezTo>
                      <a:close/>
                      <a:moveTo>
                        <a:pt x="354643" y="313712"/>
                      </a:moveTo>
                      <a:lnTo>
                        <a:pt x="375879" y="301425"/>
                      </a:lnTo>
                      <a:cubicBezTo>
                        <a:pt x="376774" y="300937"/>
                        <a:pt x="376856" y="300123"/>
                        <a:pt x="375879" y="299635"/>
                      </a:cubicBezTo>
                      <a:lnTo>
                        <a:pt x="355538" y="287919"/>
                      </a:lnTo>
                      <a:cubicBezTo>
                        <a:pt x="354570" y="287422"/>
                        <a:pt x="353414" y="287422"/>
                        <a:pt x="352446" y="287919"/>
                      </a:cubicBezTo>
                      <a:lnTo>
                        <a:pt x="331209" y="300205"/>
                      </a:lnTo>
                      <a:cubicBezTo>
                        <a:pt x="330314" y="300693"/>
                        <a:pt x="330233" y="301507"/>
                        <a:pt x="331209" y="301995"/>
                      </a:cubicBezTo>
                      <a:lnTo>
                        <a:pt x="351551" y="313712"/>
                      </a:lnTo>
                      <a:cubicBezTo>
                        <a:pt x="352560" y="314126"/>
                        <a:pt x="353707" y="314037"/>
                        <a:pt x="354643" y="313467"/>
                      </a:cubicBezTo>
                      <a:close/>
                      <a:moveTo>
                        <a:pt x="735841" y="93617"/>
                      </a:moveTo>
                      <a:lnTo>
                        <a:pt x="757159" y="81331"/>
                      </a:lnTo>
                      <a:cubicBezTo>
                        <a:pt x="758054" y="80843"/>
                        <a:pt x="758135" y="80029"/>
                        <a:pt x="757159" y="79541"/>
                      </a:cubicBezTo>
                      <a:lnTo>
                        <a:pt x="736817" y="67824"/>
                      </a:lnTo>
                      <a:cubicBezTo>
                        <a:pt x="735849" y="67328"/>
                        <a:pt x="734694" y="67328"/>
                        <a:pt x="733725" y="67824"/>
                      </a:cubicBezTo>
                      <a:lnTo>
                        <a:pt x="712408" y="80111"/>
                      </a:lnTo>
                      <a:cubicBezTo>
                        <a:pt x="711513" y="80599"/>
                        <a:pt x="711431" y="81412"/>
                        <a:pt x="712408" y="81901"/>
                      </a:cubicBezTo>
                      <a:lnTo>
                        <a:pt x="732749" y="93617"/>
                      </a:lnTo>
                      <a:cubicBezTo>
                        <a:pt x="733758" y="94032"/>
                        <a:pt x="734905" y="93943"/>
                        <a:pt x="735841" y="93373"/>
                      </a:cubicBezTo>
                      <a:close/>
                      <a:moveTo>
                        <a:pt x="675712" y="94756"/>
                      </a:moveTo>
                      <a:lnTo>
                        <a:pt x="696948" y="82470"/>
                      </a:lnTo>
                      <a:cubicBezTo>
                        <a:pt x="697843" y="81982"/>
                        <a:pt x="697924" y="81168"/>
                        <a:pt x="696948" y="80680"/>
                      </a:cubicBezTo>
                      <a:lnTo>
                        <a:pt x="676525" y="68963"/>
                      </a:lnTo>
                      <a:cubicBezTo>
                        <a:pt x="675557" y="68467"/>
                        <a:pt x="674402" y="68467"/>
                        <a:pt x="673433" y="68963"/>
                      </a:cubicBezTo>
                      <a:lnTo>
                        <a:pt x="652197" y="81250"/>
                      </a:lnTo>
                      <a:cubicBezTo>
                        <a:pt x="651302" y="81819"/>
                        <a:pt x="651221" y="82552"/>
                        <a:pt x="652197" y="83040"/>
                      </a:cubicBezTo>
                      <a:lnTo>
                        <a:pt x="672538" y="94838"/>
                      </a:lnTo>
                      <a:cubicBezTo>
                        <a:pt x="673588" y="95245"/>
                        <a:pt x="674768" y="95123"/>
                        <a:pt x="675712" y="94512"/>
                      </a:cubicBezTo>
                      <a:close/>
                      <a:moveTo>
                        <a:pt x="708258" y="50982"/>
                      </a:moveTo>
                      <a:cubicBezTo>
                        <a:pt x="707282" y="50502"/>
                        <a:pt x="706142" y="50502"/>
                        <a:pt x="705166" y="50982"/>
                      </a:cubicBezTo>
                      <a:lnTo>
                        <a:pt x="683848" y="63268"/>
                      </a:lnTo>
                      <a:cubicBezTo>
                        <a:pt x="682953" y="63756"/>
                        <a:pt x="682872" y="64570"/>
                        <a:pt x="683848" y="64977"/>
                      </a:cubicBezTo>
                      <a:lnTo>
                        <a:pt x="704190" y="76775"/>
                      </a:lnTo>
                      <a:cubicBezTo>
                        <a:pt x="705158" y="77271"/>
                        <a:pt x="706313" y="77271"/>
                        <a:pt x="707282" y="76775"/>
                      </a:cubicBezTo>
                      <a:lnTo>
                        <a:pt x="728518" y="64488"/>
                      </a:lnTo>
                      <a:cubicBezTo>
                        <a:pt x="729413" y="63919"/>
                        <a:pt x="729494" y="63105"/>
                        <a:pt x="728518" y="62698"/>
                      </a:cubicBezTo>
                      <a:close/>
                      <a:moveTo>
                        <a:pt x="714767" y="47239"/>
                      </a:moveTo>
                      <a:lnTo>
                        <a:pt x="764156" y="75798"/>
                      </a:lnTo>
                      <a:cubicBezTo>
                        <a:pt x="765133" y="76278"/>
                        <a:pt x="766272" y="76278"/>
                        <a:pt x="767248" y="75798"/>
                      </a:cubicBezTo>
                      <a:lnTo>
                        <a:pt x="788566" y="63512"/>
                      </a:lnTo>
                      <a:cubicBezTo>
                        <a:pt x="789461" y="63024"/>
                        <a:pt x="789542" y="62210"/>
                        <a:pt x="788566" y="61722"/>
                      </a:cubicBezTo>
                      <a:lnTo>
                        <a:pt x="739177" y="33244"/>
                      </a:lnTo>
                      <a:cubicBezTo>
                        <a:pt x="738209" y="32748"/>
                        <a:pt x="737053" y="32748"/>
                        <a:pt x="736085" y="33244"/>
                      </a:cubicBezTo>
                      <a:lnTo>
                        <a:pt x="714767" y="45530"/>
                      </a:lnTo>
                      <a:cubicBezTo>
                        <a:pt x="713709" y="45693"/>
                        <a:pt x="713628" y="46507"/>
                        <a:pt x="714442" y="46995"/>
                      </a:cubicBezTo>
                      <a:close/>
                      <a:moveTo>
                        <a:pt x="642921" y="87027"/>
                      </a:moveTo>
                      <a:lnTo>
                        <a:pt x="621685" y="99313"/>
                      </a:lnTo>
                      <a:cubicBezTo>
                        <a:pt x="620790" y="99801"/>
                        <a:pt x="620709" y="100615"/>
                        <a:pt x="621685" y="101103"/>
                      </a:cubicBezTo>
                      <a:lnTo>
                        <a:pt x="642026" y="112820"/>
                      </a:lnTo>
                      <a:cubicBezTo>
                        <a:pt x="642995" y="113316"/>
                        <a:pt x="644150" y="113316"/>
                        <a:pt x="645118" y="112820"/>
                      </a:cubicBezTo>
                      <a:lnTo>
                        <a:pt x="666355" y="100533"/>
                      </a:lnTo>
                      <a:cubicBezTo>
                        <a:pt x="667250" y="99964"/>
                        <a:pt x="667331" y="99232"/>
                        <a:pt x="666355" y="98743"/>
                      </a:cubicBezTo>
                      <a:lnTo>
                        <a:pt x="646013" y="87027"/>
                      </a:lnTo>
                      <a:cubicBezTo>
                        <a:pt x="645012" y="86303"/>
                        <a:pt x="643686" y="86213"/>
                        <a:pt x="642596" y="86783"/>
                      </a:cubicBezTo>
                      <a:close/>
                      <a:moveTo>
                        <a:pt x="408995" y="221850"/>
                      </a:moveTo>
                      <a:lnTo>
                        <a:pt x="387677" y="234136"/>
                      </a:lnTo>
                      <a:cubicBezTo>
                        <a:pt x="386782" y="234624"/>
                        <a:pt x="386701" y="235438"/>
                        <a:pt x="387677" y="235926"/>
                      </a:cubicBezTo>
                      <a:lnTo>
                        <a:pt x="408019" y="247642"/>
                      </a:lnTo>
                      <a:cubicBezTo>
                        <a:pt x="408987" y="248139"/>
                        <a:pt x="410142" y="248139"/>
                        <a:pt x="411111" y="247642"/>
                      </a:cubicBezTo>
                      <a:lnTo>
                        <a:pt x="432428" y="235356"/>
                      </a:lnTo>
                      <a:cubicBezTo>
                        <a:pt x="433323" y="234868"/>
                        <a:pt x="433405" y="234054"/>
                        <a:pt x="432428" y="233566"/>
                      </a:cubicBezTo>
                      <a:lnTo>
                        <a:pt x="412087" y="221850"/>
                      </a:lnTo>
                      <a:cubicBezTo>
                        <a:pt x="411119" y="221353"/>
                        <a:pt x="409963" y="221353"/>
                        <a:pt x="408995" y="221850"/>
                      </a:cubicBezTo>
                      <a:close/>
                      <a:moveTo>
                        <a:pt x="701911" y="111436"/>
                      </a:moveTo>
                      <a:cubicBezTo>
                        <a:pt x="702888" y="111916"/>
                        <a:pt x="704027" y="111916"/>
                        <a:pt x="705003" y="111436"/>
                      </a:cubicBezTo>
                      <a:lnTo>
                        <a:pt x="726321" y="99232"/>
                      </a:lnTo>
                      <a:cubicBezTo>
                        <a:pt x="727216" y="98662"/>
                        <a:pt x="727297" y="97848"/>
                        <a:pt x="726321" y="97441"/>
                      </a:cubicBezTo>
                      <a:lnTo>
                        <a:pt x="705980" y="85644"/>
                      </a:lnTo>
                      <a:cubicBezTo>
                        <a:pt x="705003" y="85163"/>
                        <a:pt x="703864" y="85163"/>
                        <a:pt x="702888" y="85644"/>
                      </a:cubicBezTo>
                      <a:lnTo>
                        <a:pt x="681570" y="97848"/>
                      </a:lnTo>
                      <a:cubicBezTo>
                        <a:pt x="680675" y="98418"/>
                        <a:pt x="680594" y="99232"/>
                        <a:pt x="681570" y="99638"/>
                      </a:cubicBezTo>
                      <a:close/>
                      <a:moveTo>
                        <a:pt x="439751" y="204031"/>
                      </a:moveTo>
                      <a:lnTo>
                        <a:pt x="418433" y="216235"/>
                      </a:lnTo>
                      <a:cubicBezTo>
                        <a:pt x="417538" y="216805"/>
                        <a:pt x="417457" y="217619"/>
                        <a:pt x="418433" y="218025"/>
                      </a:cubicBezTo>
                      <a:lnTo>
                        <a:pt x="438775" y="229824"/>
                      </a:lnTo>
                      <a:cubicBezTo>
                        <a:pt x="439751" y="230304"/>
                        <a:pt x="440890" y="230304"/>
                        <a:pt x="441867" y="229824"/>
                      </a:cubicBezTo>
                      <a:lnTo>
                        <a:pt x="463185" y="217619"/>
                      </a:lnTo>
                      <a:cubicBezTo>
                        <a:pt x="464080" y="217049"/>
                        <a:pt x="464161" y="216235"/>
                        <a:pt x="463185" y="215829"/>
                      </a:cubicBezTo>
                      <a:lnTo>
                        <a:pt x="442843" y="204031"/>
                      </a:lnTo>
                      <a:cubicBezTo>
                        <a:pt x="441867" y="203551"/>
                        <a:pt x="440728" y="203551"/>
                        <a:pt x="439751" y="204031"/>
                      </a:cubicBezTo>
                      <a:close/>
                      <a:moveTo>
                        <a:pt x="196061" y="403376"/>
                      </a:moveTo>
                      <a:cubicBezTo>
                        <a:pt x="197033" y="403873"/>
                        <a:pt x="198181" y="403873"/>
                        <a:pt x="199153" y="403376"/>
                      </a:cubicBezTo>
                      <a:lnTo>
                        <a:pt x="220471" y="391172"/>
                      </a:lnTo>
                      <a:cubicBezTo>
                        <a:pt x="221366" y="390683"/>
                        <a:pt x="221447" y="389870"/>
                        <a:pt x="220471" y="389381"/>
                      </a:cubicBezTo>
                      <a:lnTo>
                        <a:pt x="200129" y="377665"/>
                      </a:lnTo>
                      <a:cubicBezTo>
                        <a:pt x="199158" y="377168"/>
                        <a:pt x="198009" y="377168"/>
                        <a:pt x="197037" y="377665"/>
                      </a:cubicBezTo>
                      <a:lnTo>
                        <a:pt x="175720" y="389951"/>
                      </a:lnTo>
                      <a:cubicBezTo>
                        <a:pt x="174825" y="390439"/>
                        <a:pt x="174743" y="391253"/>
                        <a:pt x="175720" y="391741"/>
                      </a:cubicBezTo>
                      <a:close/>
                      <a:moveTo>
                        <a:pt x="159935" y="365541"/>
                      </a:moveTo>
                      <a:lnTo>
                        <a:pt x="138698" y="377827"/>
                      </a:lnTo>
                      <a:cubicBezTo>
                        <a:pt x="137803" y="378316"/>
                        <a:pt x="137722" y="379129"/>
                        <a:pt x="138698" y="379618"/>
                      </a:cubicBezTo>
                      <a:lnTo>
                        <a:pt x="159040" y="391334"/>
                      </a:lnTo>
                      <a:cubicBezTo>
                        <a:pt x="160011" y="391831"/>
                        <a:pt x="161160" y="391831"/>
                        <a:pt x="162132" y="391334"/>
                      </a:cubicBezTo>
                      <a:lnTo>
                        <a:pt x="183449" y="379048"/>
                      </a:lnTo>
                      <a:cubicBezTo>
                        <a:pt x="184344" y="378479"/>
                        <a:pt x="184426" y="377746"/>
                        <a:pt x="183449" y="377258"/>
                      </a:cubicBezTo>
                      <a:lnTo>
                        <a:pt x="163108" y="365541"/>
                      </a:lnTo>
                      <a:cubicBezTo>
                        <a:pt x="162136" y="364964"/>
                        <a:pt x="160935" y="364931"/>
                        <a:pt x="159935" y="365460"/>
                      </a:cubicBezTo>
                      <a:close/>
                      <a:moveTo>
                        <a:pt x="229991" y="385232"/>
                      </a:moveTo>
                      <a:lnTo>
                        <a:pt x="251308" y="373027"/>
                      </a:lnTo>
                      <a:cubicBezTo>
                        <a:pt x="252203" y="372458"/>
                        <a:pt x="252285" y="371644"/>
                        <a:pt x="251308" y="371237"/>
                      </a:cubicBezTo>
                      <a:lnTo>
                        <a:pt x="230967" y="359439"/>
                      </a:lnTo>
                      <a:cubicBezTo>
                        <a:pt x="229985" y="358992"/>
                        <a:pt x="228857" y="358992"/>
                        <a:pt x="227875" y="359439"/>
                      </a:cubicBezTo>
                      <a:lnTo>
                        <a:pt x="206639" y="371725"/>
                      </a:lnTo>
                      <a:cubicBezTo>
                        <a:pt x="205662" y="372295"/>
                        <a:pt x="205581" y="373108"/>
                        <a:pt x="206639" y="373515"/>
                      </a:cubicBezTo>
                      <a:lnTo>
                        <a:pt x="226980" y="385313"/>
                      </a:lnTo>
                      <a:cubicBezTo>
                        <a:pt x="227944" y="385745"/>
                        <a:pt x="229051" y="385712"/>
                        <a:pt x="229991" y="385232"/>
                      </a:cubicBezTo>
                      <a:close/>
                      <a:moveTo>
                        <a:pt x="261072" y="367331"/>
                      </a:moveTo>
                      <a:lnTo>
                        <a:pt x="282390" y="355045"/>
                      </a:lnTo>
                      <a:cubicBezTo>
                        <a:pt x="283285" y="354557"/>
                        <a:pt x="283366" y="353743"/>
                        <a:pt x="282390" y="353255"/>
                      </a:cubicBezTo>
                      <a:lnTo>
                        <a:pt x="262537" y="341538"/>
                      </a:lnTo>
                      <a:cubicBezTo>
                        <a:pt x="261572" y="341018"/>
                        <a:pt x="260410" y="341018"/>
                        <a:pt x="259445" y="341538"/>
                      </a:cubicBezTo>
                      <a:lnTo>
                        <a:pt x="238127" y="353906"/>
                      </a:lnTo>
                      <a:cubicBezTo>
                        <a:pt x="237232" y="354394"/>
                        <a:pt x="237151" y="355208"/>
                        <a:pt x="238127" y="355696"/>
                      </a:cubicBezTo>
                      <a:lnTo>
                        <a:pt x="258550" y="367413"/>
                      </a:lnTo>
                      <a:cubicBezTo>
                        <a:pt x="259438" y="367795"/>
                        <a:pt x="260452" y="367771"/>
                        <a:pt x="261316" y="367331"/>
                      </a:cubicBezTo>
                      <a:close/>
                      <a:moveTo>
                        <a:pt x="292235" y="349349"/>
                      </a:moveTo>
                      <a:lnTo>
                        <a:pt x="313472" y="337063"/>
                      </a:lnTo>
                      <a:cubicBezTo>
                        <a:pt x="314367" y="336575"/>
                        <a:pt x="314448" y="335762"/>
                        <a:pt x="313472" y="335273"/>
                      </a:cubicBezTo>
                      <a:lnTo>
                        <a:pt x="293130" y="323557"/>
                      </a:lnTo>
                      <a:cubicBezTo>
                        <a:pt x="292162" y="323060"/>
                        <a:pt x="291007" y="323060"/>
                        <a:pt x="290038" y="323557"/>
                      </a:cubicBezTo>
                      <a:lnTo>
                        <a:pt x="268802" y="335843"/>
                      </a:lnTo>
                      <a:cubicBezTo>
                        <a:pt x="267907" y="336412"/>
                        <a:pt x="267826" y="337145"/>
                        <a:pt x="268802" y="337633"/>
                      </a:cubicBezTo>
                      <a:lnTo>
                        <a:pt x="289225" y="349431"/>
                      </a:lnTo>
                      <a:cubicBezTo>
                        <a:pt x="290258" y="349944"/>
                        <a:pt x="291470" y="349911"/>
                        <a:pt x="292479" y="349349"/>
                      </a:cubicBezTo>
                      <a:close/>
                      <a:moveTo>
                        <a:pt x="190772" y="347478"/>
                      </a:moveTo>
                      <a:lnTo>
                        <a:pt x="169536" y="359765"/>
                      </a:lnTo>
                      <a:cubicBezTo>
                        <a:pt x="168641" y="360334"/>
                        <a:pt x="168559" y="361066"/>
                        <a:pt x="169536" y="361554"/>
                      </a:cubicBezTo>
                      <a:lnTo>
                        <a:pt x="189959" y="373352"/>
                      </a:lnTo>
                      <a:cubicBezTo>
                        <a:pt x="190933" y="373832"/>
                        <a:pt x="192076" y="373832"/>
                        <a:pt x="193051" y="373352"/>
                      </a:cubicBezTo>
                      <a:lnTo>
                        <a:pt x="214287" y="361066"/>
                      </a:lnTo>
                      <a:cubicBezTo>
                        <a:pt x="215182" y="360578"/>
                        <a:pt x="215263" y="359765"/>
                        <a:pt x="214287" y="359276"/>
                      </a:cubicBezTo>
                      <a:lnTo>
                        <a:pt x="193946" y="347560"/>
                      </a:lnTo>
                      <a:cubicBezTo>
                        <a:pt x="193031" y="347096"/>
                        <a:pt x="191955" y="347063"/>
                        <a:pt x="191016" y="347478"/>
                      </a:cubicBezTo>
                      <a:close/>
                      <a:moveTo>
                        <a:pt x="221854" y="329578"/>
                      </a:moveTo>
                      <a:lnTo>
                        <a:pt x="200618" y="341864"/>
                      </a:lnTo>
                      <a:cubicBezTo>
                        <a:pt x="199723" y="342352"/>
                        <a:pt x="199641" y="343166"/>
                        <a:pt x="200618" y="343654"/>
                      </a:cubicBezTo>
                      <a:lnTo>
                        <a:pt x="220959" y="355371"/>
                      </a:lnTo>
                      <a:cubicBezTo>
                        <a:pt x="221930" y="355867"/>
                        <a:pt x="223079" y="355867"/>
                        <a:pt x="224051" y="355371"/>
                      </a:cubicBezTo>
                      <a:lnTo>
                        <a:pt x="245287" y="343084"/>
                      </a:lnTo>
                      <a:cubicBezTo>
                        <a:pt x="246182" y="342515"/>
                        <a:pt x="246264" y="341701"/>
                        <a:pt x="245287" y="341294"/>
                      </a:cubicBezTo>
                      <a:lnTo>
                        <a:pt x="224946" y="329496"/>
                      </a:lnTo>
                      <a:cubicBezTo>
                        <a:pt x="223959" y="329041"/>
                        <a:pt x="222816" y="329073"/>
                        <a:pt x="221854" y="329578"/>
                      </a:cubicBezTo>
                      <a:close/>
                      <a:moveTo>
                        <a:pt x="346262" y="257732"/>
                      </a:moveTo>
                      <a:lnTo>
                        <a:pt x="324944" y="270018"/>
                      </a:lnTo>
                      <a:cubicBezTo>
                        <a:pt x="324049" y="270588"/>
                        <a:pt x="323968" y="271320"/>
                        <a:pt x="324944" y="271808"/>
                      </a:cubicBezTo>
                      <a:lnTo>
                        <a:pt x="345286" y="283606"/>
                      </a:lnTo>
                      <a:cubicBezTo>
                        <a:pt x="346262" y="284086"/>
                        <a:pt x="347401" y="284086"/>
                        <a:pt x="348378" y="283606"/>
                      </a:cubicBezTo>
                      <a:lnTo>
                        <a:pt x="369614" y="271320"/>
                      </a:lnTo>
                      <a:cubicBezTo>
                        <a:pt x="370509" y="270832"/>
                        <a:pt x="370590" y="270018"/>
                        <a:pt x="369614" y="269530"/>
                      </a:cubicBezTo>
                      <a:lnTo>
                        <a:pt x="349273" y="257813"/>
                      </a:lnTo>
                      <a:cubicBezTo>
                        <a:pt x="348402" y="257398"/>
                        <a:pt x="347401" y="257366"/>
                        <a:pt x="346506" y="257732"/>
                      </a:cubicBezTo>
                      <a:close/>
                      <a:moveTo>
                        <a:pt x="315099" y="275714"/>
                      </a:moveTo>
                      <a:lnTo>
                        <a:pt x="293863" y="288000"/>
                      </a:lnTo>
                      <a:cubicBezTo>
                        <a:pt x="292968" y="288488"/>
                        <a:pt x="292886" y="289302"/>
                        <a:pt x="293863" y="289790"/>
                      </a:cubicBezTo>
                      <a:lnTo>
                        <a:pt x="314204" y="301507"/>
                      </a:lnTo>
                      <a:cubicBezTo>
                        <a:pt x="315172" y="302003"/>
                        <a:pt x="316328" y="302003"/>
                        <a:pt x="317296" y="301507"/>
                      </a:cubicBezTo>
                      <a:lnTo>
                        <a:pt x="338532" y="289220"/>
                      </a:lnTo>
                      <a:cubicBezTo>
                        <a:pt x="339427" y="288732"/>
                        <a:pt x="339509" y="287919"/>
                        <a:pt x="338532" y="287430"/>
                      </a:cubicBezTo>
                      <a:lnTo>
                        <a:pt x="318110" y="275714"/>
                      </a:lnTo>
                      <a:cubicBezTo>
                        <a:pt x="317231" y="275299"/>
                        <a:pt x="316222" y="275299"/>
                        <a:pt x="315343" y="275714"/>
                      </a:cubicBezTo>
                      <a:close/>
                      <a:moveTo>
                        <a:pt x="377344" y="239831"/>
                      </a:moveTo>
                      <a:lnTo>
                        <a:pt x="356026" y="252118"/>
                      </a:lnTo>
                      <a:cubicBezTo>
                        <a:pt x="355131" y="252606"/>
                        <a:pt x="355050" y="253420"/>
                        <a:pt x="356026" y="253908"/>
                      </a:cubicBezTo>
                      <a:lnTo>
                        <a:pt x="376367" y="265624"/>
                      </a:lnTo>
                      <a:cubicBezTo>
                        <a:pt x="377336" y="266121"/>
                        <a:pt x="378491" y="266121"/>
                        <a:pt x="379459" y="265624"/>
                      </a:cubicBezTo>
                      <a:lnTo>
                        <a:pt x="400696" y="253338"/>
                      </a:lnTo>
                      <a:cubicBezTo>
                        <a:pt x="401672" y="252768"/>
                        <a:pt x="401753" y="252036"/>
                        <a:pt x="400696" y="251548"/>
                      </a:cubicBezTo>
                      <a:lnTo>
                        <a:pt x="380354" y="239750"/>
                      </a:lnTo>
                      <a:cubicBezTo>
                        <a:pt x="379459" y="239392"/>
                        <a:pt x="378459" y="239425"/>
                        <a:pt x="377588" y="239831"/>
                      </a:cubicBezTo>
                      <a:close/>
                      <a:moveTo>
                        <a:pt x="252936" y="311596"/>
                      </a:moveTo>
                      <a:lnTo>
                        <a:pt x="231699" y="323882"/>
                      </a:lnTo>
                      <a:cubicBezTo>
                        <a:pt x="230804" y="324370"/>
                        <a:pt x="230723" y="325184"/>
                        <a:pt x="231699" y="325672"/>
                      </a:cubicBezTo>
                      <a:lnTo>
                        <a:pt x="252041" y="337389"/>
                      </a:lnTo>
                      <a:cubicBezTo>
                        <a:pt x="253012" y="337885"/>
                        <a:pt x="254161" y="337885"/>
                        <a:pt x="255133" y="337389"/>
                      </a:cubicBezTo>
                      <a:lnTo>
                        <a:pt x="276369" y="325103"/>
                      </a:lnTo>
                      <a:cubicBezTo>
                        <a:pt x="277264" y="324614"/>
                        <a:pt x="277345" y="323801"/>
                        <a:pt x="276369" y="323313"/>
                      </a:cubicBezTo>
                      <a:lnTo>
                        <a:pt x="256028" y="311596"/>
                      </a:lnTo>
                      <a:cubicBezTo>
                        <a:pt x="255124" y="311181"/>
                        <a:pt x="254084" y="311181"/>
                        <a:pt x="253180" y="311596"/>
                      </a:cubicBezTo>
                      <a:close/>
                      <a:moveTo>
                        <a:pt x="284017" y="293614"/>
                      </a:moveTo>
                      <a:lnTo>
                        <a:pt x="262781" y="305900"/>
                      </a:lnTo>
                      <a:cubicBezTo>
                        <a:pt x="261886" y="306470"/>
                        <a:pt x="261805" y="307284"/>
                        <a:pt x="262781" y="307690"/>
                      </a:cubicBezTo>
                      <a:lnTo>
                        <a:pt x="283122" y="319488"/>
                      </a:lnTo>
                      <a:cubicBezTo>
                        <a:pt x="284099" y="319968"/>
                        <a:pt x="285238" y="319968"/>
                        <a:pt x="286214" y="319488"/>
                      </a:cubicBezTo>
                      <a:lnTo>
                        <a:pt x="307451" y="307284"/>
                      </a:lnTo>
                      <a:cubicBezTo>
                        <a:pt x="308346" y="306714"/>
                        <a:pt x="308427" y="305900"/>
                        <a:pt x="307451" y="305494"/>
                      </a:cubicBezTo>
                      <a:lnTo>
                        <a:pt x="287109" y="293695"/>
                      </a:lnTo>
                      <a:cubicBezTo>
                        <a:pt x="286231" y="293232"/>
                        <a:pt x="285189" y="293167"/>
                        <a:pt x="284261" y="293533"/>
                      </a:cubicBezTo>
                      <a:close/>
                      <a:moveTo>
                        <a:pt x="244636" y="410537"/>
                      </a:moveTo>
                      <a:lnTo>
                        <a:pt x="265873" y="398250"/>
                      </a:lnTo>
                      <a:cubicBezTo>
                        <a:pt x="266768" y="397762"/>
                        <a:pt x="266849" y="396948"/>
                        <a:pt x="265873" y="396460"/>
                      </a:cubicBezTo>
                      <a:lnTo>
                        <a:pt x="245531" y="384744"/>
                      </a:lnTo>
                      <a:cubicBezTo>
                        <a:pt x="244560" y="384247"/>
                        <a:pt x="243411" y="384247"/>
                        <a:pt x="242439" y="384744"/>
                      </a:cubicBezTo>
                      <a:lnTo>
                        <a:pt x="221203" y="397030"/>
                      </a:lnTo>
                      <a:cubicBezTo>
                        <a:pt x="220308" y="397600"/>
                        <a:pt x="220227" y="398332"/>
                        <a:pt x="221203" y="398820"/>
                      </a:cubicBezTo>
                      <a:lnTo>
                        <a:pt x="241544" y="410618"/>
                      </a:lnTo>
                      <a:cubicBezTo>
                        <a:pt x="242531" y="411074"/>
                        <a:pt x="243675" y="411041"/>
                        <a:pt x="244636" y="410537"/>
                      </a:cubicBezTo>
                      <a:close/>
                      <a:moveTo>
                        <a:pt x="80685" y="402807"/>
                      </a:moveTo>
                      <a:lnTo>
                        <a:pt x="60343" y="391172"/>
                      </a:lnTo>
                      <a:cubicBezTo>
                        <a:pt x="59372" y="390675"/>
                        <a:pt x="58223" y="390675"/>
                        <a:pt x="57251" y="391172"/>
                      </a:cubicBezTo>
                      <a:lnTo>
                        <a:pt x="35933" y="403458"/>
                      </a:lnTo>
                      <a:cubicBezTo>
                        <a:pt x="35038" y="403946"/>
                        <a:pt x="34957" y="404760"/>
                        <a:pt x="35933" y="405248"/>
                      </a:cubicBezTo>
                      <a:lnTo>
                        <a:pt x="56275" y="416965"/>
                      </a:lnTo>
                      <a:cubicBezTo>
                        <a:pt x="57246" y="417461"/>
                        <a:pt x="58395" y="417461"/>
                        <a:pt x="59367" y="416965"/>
                      </a:cubicBezTo>
                      <a:lnTo>
                        <a:pt x="80685" y="404678"/>
                      </a:lnTo>
                      <a:cubicBezTo>
                        <a:pt x="81417" y="404109"/>
                        <a:pt x="81498" y="403295"/>
                        <a:pt x="80685" y="402807"/>
                      </a:cubicBezTo>
                      <a:close/>
                      <a:moveTo>
                        <a:pt x="121367" y="412977"/>
                      </a:moveTo>
                      <a:lnTo>
                        <a:pt x="101026" y="401261"/>
                      </a:lnTo>
                      <a:cubicBezTo>
                        <a:pt x="100054" y="400764"/>
                        <a:pt x="98906" y="400764"/>
                        <a:pt x="97934" y="401261"/>
                      </a:cubicBezTo>
                      <a:lnTo>
                        <a:pt x="65388" y="420138"/>
                      </a:lnTo>
                      <a:cubicBezTo>
                        <a:pt x="64493" y="420707"/>
                        <a:pt x="64411" y="421440"/>
                        <a:pt x="65388" y="421928"/>
                      </a:cubicBezTo>
                      <a:lnTo>
                        <a:pt x="85811" y="433726"/>
                      </a:lnTo>
                      <a:cubicBezTo>
                        <a:pt x="86785" y="434206"/>
                        <a:pt x="87928" y="434206"/>
                        <a:pt x="88903" y="433726"/>
                      </a:cubicBezTo>
                      <a:lnTo>
                        <a:pt x="121449" y="414849"/>
                      </a:lnTo>
                      <a:cubicBezTo>
                        <a:pt x="121937" y="414279"/>
                        <a:pt x="122018" y="413466"/>
                        <a:pt x="121205" y="412977"/>
                      </a:cubicBezTo>
                      <a:close/>
                      <a:moveTo>
                        <a:pt x="50498" y="379618"/>
                      </a:moveTo>
                      <a:lnTo>
                        <a:pt x="30157" y="367901"/>
                      </a:lnTo>
                      <a:cubicBezTo>
                        <a:pt x="29192" y="367380"/>
                        <a:pt x="28030" y="367380"/>
                        <a:pt x="27065" y="367901"/>
                      </a:cubicBezTo>
                      <a:lnTo>
                        <a:pt x="702" y="383035"/>
                      </a:lnTo>
                      <a:cubicBezTo>
                        <a:pt x="-193" y="383523"/>
                        <a:pt x="-274" y="384337"/>
                        <a:pt x="702" y="384825"/>
                      </a:cubicBezTo>
                      <a:lnTo>
                        <a:pt x="21044" y="396542"/>
                      </a:lnTo>
                      <a:cubicBezTo>
                        <a:pt x="22015" y="397038"/>
                        <a:pt x="23164" y="397038"/>
                        <a:pt x="24135" y="396542"/>
                      </a:cubicBezTo>
                      <a:lnTo>
                        <a:pt x="50254" y="381408"/>
                      </a:lnTo>
                      <a:cubicBezTo>
                        <a:pt x="50986" y="380838"/>
                        <a:pt x="50986" y="380106"/>
                        <a:pt x="50335" y="379618"/>
                      </a:cubicBezTo>
                      <a:close/>
                      <a:moveTo>
                        <a:pt x="70514" y="368064"/>
                      </a:moveTo>
                      <a:cubicBezTo>
                        <a:pt x="71489" y="368544"/>
                        <a:pt x="72631" y="368544"/>
                        <a:pt x="73606" y="368064"/>
                      </a:cubicBezTo>
                      <a:lnTo>
                        <a:pt x="94924" y="355777"/>
                      </a:lnTo>
                      <a:cubicBezTo>
                        <a:pt x="95819" y="355289"/>
                        <a:pt x="95900" y="354476"/>
                        <a:pt x="94924" y="353987"/>
                      </a:cubicBezTo>
                      <a:lnTo>
                        <a:pt x="74582" y="342352"/>
                      </a:lnTo>
                      <a:cubicBezTo>
                        <a:pt x="73611" y="341856"/>
                        <a:pt x="72462" y="341856"/>
                        <a:pt x="71490" y="342352"/>
                      </a:cubicBezTo>
                      <a:lnTo>
                        <a:pt x="50172" y="354638"/>
                      </a:lnTo>
                      <a:cubicBezTo>
                        <a:pt x="49277" y="355208"/>
                        <a:pt x="49196" y="355940"/>
                        <a:pt x="50172" y="356428"/>
                      </a:cubicBezTo>
                      <a:close/>
                      <a:moveTo>
                        <a:pt x="158633" y="425020"/>
                      </a:moveTo>
                      <a:lnTo>
                        <a:pt x="138291" y="413303"/>
                      </a:lnTo>
                      <a:cubicBezTo>
                        <a:pt x="137320" y="412807"/>
                        <a:pt x="136171" y="412807"/>
                        <a:pt x="135200" y="413303"/>
                      </a:cubicBezTo>
                      <a:lnTo>
                        <a:pt x="94517" y="436980"/>
                      </a:lnTo>
                      <a:cubicBezTo>
                        <a:pt x="93622" y="437469"/>
                        <a:pt x="93540" y="438282"/>
                        <a:pt x="94517" y="438689"/>
                      </a:cubicBezTo>
                      <a:lnTo>
                        <a:pt x="114858" y="450487"/>
                      </a:lnTo>
                      <a:cubicBezTo>
                        <a:pt x="115830" y="450984"/>
                        <a:pt x="116979" y="450984"/>
                        <a:pt x="117950" y="450487"/>
                      </a:cubicBezTo>
                      <a:lnTo>
                        <a:pt x="158633" y="426810"/>
                      </a:lnTo>
                      <a:cubicBezTo>
                        <a:pt x="159202" y="426322"/>
                        <a:pt x="159284" y="425508"/>
                        <a:pt x="158470" y="425020"/>
                      </a:cubicBezTo>
                      <a:close/>
                      <a:moveTo>
                        <a:pt x="173035" y="450324"/>
                      </a:moveTo>
                      <a:lnTo>
                        <a:pt x="152693" y="438608"/>
                      </a:lnTo>
                      <a:cubicBezTo>
                        <a:pt x="151722" y="438111"/>
                        <a:pt x="150573" y="438111"/>
                        <a:pt x="149601" y="438608"/>
                      </a:cubicBezTo>
                      <a:lnTo>
                        <a:pt x="123402" y="453742"/>
                      </a:lnTo>
                      <a:cubicBezTo>
                        <a:pt x="122507" y="454230"/>
                        <a:pt x="122425" y="455044"/>
                        <a:pt x="123402" y="455532"/>
                      </a:cubicBezTo>
                      <a:lnTo>
                        <a:pt x="143743" y="467248"/>
                      </a:lnTo>
                      <a:cubicBezTo>
                        <a:pt x="144714" y="467745"/>
                        <a:pt x="145863" y="467745"/>
                        <a:pt x="146835" y="467248"/>
                      </a:cubicBezTo>
                      <a:lnTo>
                        <a:pt x="173035" y="452114"/>
                      </a:lnTo>
                      <a:cubicBezTo>
                        <a:pt x="173523" y="451626"/>
                        <a:pt x="173604" y="450812"/>
                        <a:pt x="173035" y="450324"/>
                      </a:cubicBezTo>
                      <a:close/>
                      <a:moveTo>
                        <a:pt x="301755" y="234543"/>
                      </a:moveTo>
                      <a:cubicBezTo>
                        <a:pt x="302723" y="235063"/>
                        <a:pt x="303879" y="235063"/>
                        <a:pt x="304847" y="234543"/>
                      </a:cubicBezTo>
                      <a:lnTo>
                        <a:pt x="326083" y="222256"/>
                      </a:lnTo>
                      <a:cubicBezTo>
                        <a:pt x="327060" y="221768"/>
                        <a:pt x="327141" y="220954"/>
                        <a:pt x="326083" y="220466"/>
                      </a:cubicBezTo>
                      <a:lnTo>
                        <a:pt x="305742" y="208750"/>
                      </a:lnTo>
                      <a:cubicBezTo>
                        <a:pt x="304774" y="208254"/>
                        <a:pt x="303618" y="208254"/>
                        <a:pt x="302650" y="208750"/>
                      </a:cubicBezTo>
                      <a:lnTo>
                        <a:pt x="281332" y="221036"/>
                      </a:lnTo>
                      <a:cubicBezTo>
                        <a:pt x="280437" y="221524"/>
                        <a:pt x="280356" y="222338"/>
                        <a:pt x="281332" y="222826"/>
                      </a:cubicBezTo>
                      <a:close/>
                      <a:moveTo>
                        <a:pt x="239592" y="270506"/>
                      </a:moveTo>
                      <a:cubicBezTo>
                        <a:pt x="240566" y="270986"/>
                        <a:pt x="241709" y="270986"/>
                        <a:pt x="242684" y="270506"/>
                      </a:cubicBezTo>
                      <a:lnTo>
                        <a:pt x="263920" y="258220"/>
                      </a:lnTo>
                      <a:cubicBezTo>
                        <a:pt x="264815" y="257732"/>
                        <a:pt x="264896" y="256918"/>
                        <a:pt x="263920" y="256430"/>
                      </a:cubicBezTo>
                      <a:lnTo>
                        <a:pt x="243497" y="244713"/>
                      </a:lnTo>
                      <a:cubicBezTo>
                        <a:pt x="242526" y="244217"/>
                        <a:pt x="241377" y="244217"/>
                        <a:pt x="240405" y="244713"/>
                      </a:cubicBezTo>
                      <a:lnTo>
                        <a:pt x="219169" y="257000"/>
                      </a:lnTo>
                      <a:cubicBezTo>
                        <a:pt x="218274" y="257569"/>
                        <a:pt x="218193" y="258302"/>
                        <a:pt x="219169" y="258790"/>
                      </a:cubicBezTo>
                      <a:close/>
                      <a:moveTo>
                        <a:pt x="101433" y="350489"/>
                      </a:moveTo>
                      <a:cubicBezTo>
                        <a:pt x="102404" y="350985"/>
                        <a:pt x="103553" y="350985"/>
                        <a:pt x="104525" y="350489"/>
                      </a:cubicBezTo>
                      <a:lnTo>
                        <a:pt x="125842" y="338202"/>
                      </a:lnTo>
                      <a:cubicBezTo>
                        <a:pt x="126738" y="337633"/>
                        <a:pt x="126819" y="336819"/>
                        <a:pt x="125842" y="336412"/>
                      </a:cubicBezTo>
                      <a:lnTo>
                        <a:pt x="105501" y="324614"/>
                      </a:lnTo>
                      <a:cubicBezTo>
                        <a:pt x="104526" y="324134"/>
                        <a:pt x="103384" y="324134"/>
                        <a:pt x="102409" y="324614"/>
                      </a:cubicBezTo>
                      <a:lnTo>
                        <a:pt x="81091" y="336901"/>
                      </a:lnTo>
                      <a:cubicBezTo>
                        <a:pt x="80196" y="337389"/>
                        <a:pt x="80115" y="338202"/>
                        <a:pt x="81091" y="338691"/>
                      </a:cubicBezTo>
                      <a:close/>
                      <a:moveTo>
                        <a:pt x="270673" y="252850"/>
                      </a:moveTo>
                      <a:cubicBezTo>
                        <a:pt x="271642" y="253346"/>
                        <a:pt x="272797" y="253346"/>
                        <a:pt x="273765" y="252850"/>
                      </a:cubicBezTo>
                      <a:lnTo>
                        <a:pt x="295002" y="240564"/>
                      </a:lnTo>
                      <a:cubicBezTo>
                        <a:pt x="295978" y="239994"/>
                        <a:pt x="296060" y="239262"/>
                        <a:pt x="295002" y="238774"/>
                      </a:cubicBezTo>
                      <a:lnTo>
                        <a:pt x="274660" y="226976"/>
                      </a:lnTo>
                      <a:cubicBezTo>
                        <a:pt x="273684" y="226495"/>
                        <a:pt x="272545" y="226495"/>
                        <a:pt x="271568" y="226976"/>
                      </a:cubicBezTo>
                      <a:lnTo>
                        <a:pt x="250251" y="239262"/>
                      </a:lnTo>
                      <a:cubicBezTo>
                        <a:pt x="249356" y="239750"/>
                        <a:pt x="249274" y="240564"/>
                        <a:pt x="250251" y="241052"/>
                      </a:cubicBezTo>
                      <a:close/>
                      <a:moveTo>
                        <a:pt x="208510" y="288732"/>
                      </a:moveTo>
                      <a:cubicBezTo>
                        <a:pt x="209482" y="289229"/>
                        <a:pt x="210630" y="289229"/>
                        <a:pt x="211602" y="288732"/>
                      </a:cubicBezTo>
                      <a:lnTo>
                        <a:pt x="232838" y="276446"/>
                      </a:lnTo>
                      <a:cubicBezTo>
                        <a:pt x="233733" y="275958"/>
                        <a:pt x="233815" y="275144"/>
                        <a:pt x="232838" y="274656"/>
                      </a:cubicBezTo>
                      <a:lnTo>
                        <a:pt x="212497" y="262939"/>
                      </a:lnTo>
                      <a:cubicBezTo>
                        <a:pt x="211525" y="262443"/>
                        <a:pt x="210377" y="262443"/>
                        <a:pt x="209405" y="262939"/>
                      </a:cubicBezTo>
                      <a:lnTo>
                        <a:pt x="188169" y="275225"/>
                      </a:lnTo>
                      <a:cubicBezTo>
                        <a:pt x="187274" y="275714"/>
                        <a:pt x="187192" y="276527"/>
                        <a:pt x="188169" y="277016"/>
                      </a:cubicBezTo>
                      <a:close/>
                      <a:moveTo>
                        <a:pt x="188331" y="451952"/>
                      </a:moveTo>
                      <a:cubicBezTo>
                        <a:pt x="187366" y="451431"/>
                        <a:pt x="186204" y="451431"/>
                        <a:pt x="185239" y="451952"/>
                      </a:cubicBezTo>
                      <a:lnTo>
                        <a:pt x="152693" y="470829"/>
                      </a:lnTo>
                      <a:cubicBezTo>
                        <a:pt x="151717" y="471317"/>
                        <a:pt x="151635" y="472130"/>
                        <a:pt x="152693" y="472619"/>
                      </a:cubicBezTo>
                      <a:lnTo>
                        <a:pt x="173035" y="484335"/>
                      </a:lnTo>
                      <a:cubicBezTo>
                        <a:pt x="174000" y="484856"/>
                        <a:pt x="175161" y="484856"/>
                        <a:pt x="176126" y="484335"/>
                      </a:cubicBezTo>
                      <a:lnTo>
                        <a:pt x="208673" y="465458"/>
                      </a:lnTo>
                      <a:cubicBezTo>
                        <a:pt x="209568" y="464970"/>
                        <a:pt x="209649" y="464157"/>
                        <a:pt x="208673" y="463668"/>
                      </a:cubicBezTo>
                      <a:close/>
                      <a:moveTo>
                        <a:pt x="163922" y="314525"/>
                      </a:moveTo>
                      <a:cubicBezTo>
                        <a:pt x="164896" y="315005"/>
                        <a:pt x="166039" y="315005"/>
                        <a:pt x="167014" y="314525"/>
                      </a:cubicBezTo>
                      <a:lnTo>
                        <a:pt x="188250" y="302320"/>
                      </a:lnTo>
                      <a:cubicBezTo>
                        <a:pt x="189145" y="301751"/>
                        <a:pt x="189226" y="300937"/>
                        <a:pt x="188250" y="300530"/>
                      </a:cubicBezTo>
                      <a:lnTo>
                        <a:pt x="167909" y="288732"/>
                      </a:lnTo>
                      <a:cubicBezTo>
                        <a:pt x="166926" y="288285"/>
                        <a:pt x="165799" y="288285"/>
                        <a:pt x="164817" y="288732"/>
                      </a:cubicBezTo>
                      <a:lnTo>
                        <a:pt x="143580" y="301019"/>
                      </a:lnTo>
                      <a:cubicBezTo>
                        <a:pt x="142685" y="301588"/>
                        <a:pt x="142604" y="302402"/>
                        <a:pt x="143580" y="302809"/>
                      </a:cubicBezTo>
                      <a:close/>
                      <a:moveTo>
                        <a:pt x="132352" y="332100"/>
                      </a:moveTo>
                      <a:cubicBezTo>
                        <a:pt x="133323" y="332596"/>
                        <a:pt x="134472" y="332596"/>
                        <a:pt x="135444" y="332100"/>
                      </a:cubicBezTo>
                      <a:lnTo>
                        <a:pt x="156761" y="319733"/>
                      </a:lnTo>
                      <a:cubicBezTo>
                        <a:pt x="157656" y="319244"/>
                        <a:pt x="157738" y="318431"/>
                        <a:pt x="156761" y="317942"/>
                      </a:cubicBezTo>
                      <a:lnTo>
                        <a:pt x="136420" y="306226"/>
                      </a:lnTo>
                      <a:cubicBezTo>
                        <a:pt x="135449" y="305729"/>
                        <a:pt x="134300" y="305729"/>
                        <a:pt x="133328" y="306226"/>
                      </a:cubicBezTo>
                      <a:lnTo>
                        <a:pt x="112092" y="318512"/>
                      </a:lnTo>
                      <a:cubicBezTo>
                        <a:pt x="111115" y="319000"/>
                        <a:pt x="111034" y="319814"/>
                        <a:pt x="112092" y="320302"/>
                      </a:cubicBezTo>
                      <a:close/>
                      <a:moveTo>
                        <a:pt x="763831" y="119085"/>
                      </a:moveTo>
                      <a:cubicBezTo>
                        <a:pt x="762862" y="118588"/>
                        <a:pt x="761707" y="118588"/>
                        <a:pt x="760739" y="119085"/>
                      </a:cubicBezTo>
                      <a:lnTo>
                        <a:pt x="708421" y="149353"/>
                      </a:lnTo>
                      <a:cubicBezTo>
                        <a:pt x="707526" y="149841"/>
                        <a:pt x="707444" y="150655"/>
                        <a:pt x="708421" y="151143"/>
                      </a:cubicBezTo>
                      <a:lnTo>
                        <a:pt x="728762" y="162860"/>
                      </a:lnTo>
                      <a:cubicBezTo>
                        <a:pt x="729730" y="163356"/>
                        <a:pt x="730886" y="163356"/>
                        <a:pt x="731854" y="162860"/>
                      </a:cubicBezTo>
                      <a:lnTo>
                        <a:pt x="784172" y="132591"/>
                      </a:lnTo>
                      <a:cubicBezTo>
                        <a:pt x="785067" y="132103"/>
                        <a:pt x="785148" y="131290"/>
                        <a:pt x="784172" y="130801"/>
                      </a:cubicBezTo>
                      <a:close/>
                      <a:moveTo>
                        <a:pt x="695158" y="158710"/>
                      </a:moveTo>
                      <a:cubicBezTo>
                        <a:pt x="694182" y="158230"/>
                        <a:pt x="693043" y="158230"/>
                        <a:pt x="692066" y="158710"/>
                      </a:cubicBezTo>
                      <a:lnTo>
                        <a:pt x="670911" y="171484"/>
                      </a:lnTo>
                      <a:cubicBezTo>
                        <a:pt x="670016" y="171972"/>
                        <a:pt x="669935" y="172786"/>
                        <a:pt x="670911" y="173274"/>
                      </a:cubicBezTo>
                      <a:lnTo>
                        <a:pt x="691253" y="184991"/>
                      </a:lnTo>
                      <a:cubicBezTo>
                        <a:pt x="692221" y="185487"/>
                        <a:pt x="693376" y="185487"/>
                        <a:pt x="694344" y="184991"/>
                      </a:cubicBezTo>
                      <a:lnTo>
                        <a:pt x="715662" y="172705"/>
                      </a:lnTo>
                      <a:cubicBezTo>
                        <a:pt x="716557" y="172135"/>
                        <a:pt x="716639" y="171403"/>
                        <a:pt x="715662" y="170915"/>
                      </a:cubicBezTo>
                      <a:close/>
                      <a:moveTo>
                        <a:pt x="275555" y="392636"/>
                      </a:moveTo>
                      <a:lnTo>
                        <a:pt x="296792" y="380350"/>
                      </a:lnTo>
                      <a:cubicBezTo>
                        <a:pt x="297687" y="379780"/>
                        <a:pt x="297768" y="378967"/>
                        <a:pt x="296792" y="378560"/>
                      </a:cubicBezTo>
                      <a:lnTo>
                        <a:pt x="276450" y="366762"/>
                      </a:lnTo>
                      <a:cubicBezTo>
                        <a:pt x="275474" y="366282"/>
                        <a:pt x="274335" y="366282"/>
                        <a:pt x="273358" y="366762"/>
                      </a:cubicBezTo>
                      <a:lnTo>
                        <a:pt x="252122" y="379048"/>
                      </a:lnTo>
                      <a:cubicBezTo>
                        <a:pt x="251227" y="379536"/>
                        <a:pt x="251146" y="380350"/>
                        <a:pt x="252122" y="380838"/>
                      </a:cubicBezTo>
                      <a:lnTo>
                        <a:pt x="272463" y="392555"/>
                      </a:lnTo>
                      <a:cubicBezTo>
                        <a:pt x="273464" y="393132"/>
                        <a:pt x="274693" y="393157"/>
                        <a:pt x="275718" y="392636"/>
                      </a:cubicBezTo>
                      <a:close/>
                      <a:moveTo>
                        <a:pt x="632995" y="194674"/>
                      </a:moveTo>
                      <a:cubicBezTo>
                        <a:pt x="632026" y="194177"/>
                        <a:pt x="630871" y="194177"/>
                        <a:pt x="629903" y="194674"/>
                      </a:cubicBezTo>
                      <a:lnTo>
                        <a:pt x="608585" y="206960"/>
                      </a:lnTo>
                      <a:cubicBezTo>
                        <a:pt x="607690" y="207448"/>
                        <a:pt x="607609" y="208261"/>
                        <a:pt x="608585" y="208750"/>
                      </a:cubicBezTo>
                      <a:lnTo>
                        <a:pt x="628682" y="220304"/>
                      </a:lnTo>
                      <a:cubicBezTo>
                        <a:pt x="629651" y="220800"/>
                        <a:pt x="630806" y="220800"/>
                        <a:pt x="631774" y="220304"/>
                      </a:cubicBezTo>
                      <a:lnTo>
                        <a:pt x="653011" y="208017"/>
                      </a:lnTo>
                      <a:cubicBezTo>
                        <a:pt x="653906" y="207529"/>
                        <a:pt x="653987" y="206715"/>
                        <a:pt x="653011" y="206227"/>
                      </a:cubicBezTo>
                      <a:close/>
                      <a:moveTo>
                        <a:pt x="794912" y="101103"/>
                      </a:moveTo>
                      <a:cubicBezTo>
                        <a:pt x="793928" y="100656"/>
                        <a:pt x="792805" y="100656"/>
                        <a:pt x="791820" y="101103"/>
                      </a:cubicBezTo>
                      <a:lnTo>
                        <a:pt x="770584" y="113389"/>
                      </a:lnTo>
                      <a:cubicBezTo>
                        <a:pt x="769689" y="113959"/>
                        <a:pt x="769608" y="114772"/>
                        <a:pt x="770584" y="115179"/>
                      </a:cubicBezTo>
                      <a:lnTo>
                        <a:pt x="790925" y="126977"/>
                      </a:lnTo>
                      <a:cubicBezTo>
                        <a:pt x="791902" y="127457"/>
                        <a:pt x="793041" y="127457"/>
                        <a:pt x="794017" y="126977"/>
                      </a:cubicBezTo>
                      <a:lnTo>
                        <a:pt x="815254" y="114772"/>
                      </a:lnTo>
                      <a:cubicBezTo>
                        <a:pt x="816149" y="114203"/>
                        <a:pt x="816230" y="113389"/>
                        <a:pt x="815254" y="112982"/>
                      </a:cubicBezTo>
                      <a:close/>
                      <a:moveTo>
                        <a:pt x="846417" y="94919"/>
                      </a:moveTo>
                      <a:lnTo>
                        <a:pt x="796946" y="66360"/>
                      </a:lnTo>
                      <a:cubicBezTo>
                        <a:pt x="795970" y="65880"/>
                        <a:pt x="794831" y="65880"/>
                        <a:pt x="793855" y="66360"/>
                      </a:cubicBezTo>
                      <a:lnTo>
                        <a:pt x="772618" y="78646"/>
                      </a:lnTo>
                      <a:cubicBezTo>
                        <a:pt x="771723" y="79134"/>
                        <a:pt x="771642" y="79948"/>
                        <a:pt x="772618" y="80355"/>
                      </a:cubicBezTo>
                      <a:lnTo>
                        <a:pt x="822007" y="108914"/>
                      </a:lnTo>
                      <a:cubicBezTo>
                        <a:pt x="822975" y="109410"/>
                        <a:pt x="824131" y="109410"/>
                        <a:pt x="825099" y="108914"/>
                      </a:cubicBezTo>
                      <a:lnTo>
                        <a:pt x="846335" y="96628"/>
                      </a:lnTo>
                      <a:cubicBezTo>
                        <a:pt x="847230" y="96221"/>
                        <a:pt x="847312" y="95407"/>
                        <a:pt x="846580" y="94919"/>
                      </a:cubicBezTo>
                      <a:close/>
                      <a:moveTo>
                        <a:pt x="516805" y="261719"/>
                      </a:moveTo>
                      <a:cubicBezTo>
                        <a:pt x="515836" y="261222"/>
                        <a:pt x="514681" y="261222"/>
                        <a:pt x="513713" y="261719"/>
                      </a:cubicBezTo>
                      <a:lnTo>
                        <a:pt x="487676" y="277260"/>
                      </a:lnTo>
                      <a:cubicBezTo>
                        <a:pt x="486781" y="277748"/>
                        <a:pt x="486699" y="278562"/>
                        <a:pt x="487676" y="279050"/>
                      </a:cubicBezTo>
                      <a:lnTo>
                        <a:pt x="508017" y="290766"/>
                      </a:lnTo>
                      <a:cubicBezTo>
                        <a:pt x="508985" y="291263"/>
                        <a:pt x="510141" y="291263"/>
                        <a:pt x="511109" y="290766"/>
                      </a:cubicBezTo>
                      <a:lnTo>
                        <a:pt x="537309" y="275632"/>
                      </a:lnTo>
                      <a:cubicBezTo>
                        <a:pt x="538204" y="275144"/>
                        <a:pt x="538285" y="274331"/>
                        <a:pt x="537309" y="273842"/>
                      </a:cubicBezTo>
                      <a:close/>
                      <a:moveTo>
                        <a:pt x="595322" y="216398"/>
                      </a:moveTo>
                      <a:cubicBezTo>
                        <a:pt x="594354" y="215902"/>
                        <a:pt x="593199" y="215902"/>
                        <a:pt x="592231" y="216398"/>
                      </a:cubicBezTo>
                      <a:lnTo>
                        <a:pt x="559684" y="235275"/>
                      </a:lnTo>
                      <a:cubicBezTo>
                        <a:pt x="558789" y="235845"/>
                        <a:pt x="558708" y="236577"/>
                        <a:pt x="559684" y="237065"/>
                      </a:cubicBezTo>
                      <a:lnTo>
                        <a:pt x="580026" y="248782"/>
                      </a:lnTo>
                      <a:cubicBezTo>
                        <a:pt x="580994" y="249302"/>
                        <a:pt x="582149" y="249302"/>
                        <a:pt x="583117" y="248782"/>
                      </a:cubicBezTo>
                      <a:lnTo>
                        <a:pt x="615664" y="229905"/>
                      </a:lnTo>
                      <a:cubicBezTo>
                        <a:pt x="616559" y="229417"/>
                        <a:pt x="616640" y="228603"/>
                        <a:pt x="615664" y="228115"/>
                      </a:cubicBezTo>
                      <a:close/>
                      <a:moveTo>
                        <a:pt x="444796" y="303297"/>
                      </a:moveTo>
                      <a:cubicBezTo>
                        <a:pt x="443828" y="302800"/>
                        <a:pt x="442672" y="302800"/>
                        <a:pt x="441704" y="303297"/>
                      </a:cubicBezTo>
                      <a:lnTo>
                        <a:pt x="266768" y="404434"/>
                      </a:lnTo>
                      <a:cubicBezTo>
                        <a:pt x="265873" y="405004"/>
                        <a:pt x="265791" y="405817"/>
                        <a:pt x="266768" y="406224"/>
                      </a:cubicBezTo>
                      <a:lnTo>
                        <a:pt x="287109" y="418022"/>
                      </a:lnTo>
                      <a:cubicBezTo>
                        <a:pt x="288086" y="418502"/>
                        <a:pt x="289225" y="418502"/>
                        <a:pt x="290201" y="418022"/>
                      </a:cubicBezTo>
                      <a:lnTo>
                        <a:pt x="465300" y="316966"/>
                      </a:lnTo>
                      <a:cubicBezTo>
                        <a:pt x="466195" y="316478"/>
                        <a:pt x="466276" y="315664"/>
                        <a:pt x="465300" y="315176"/>
                      </a:cubicBezTo>
                      <a:close/>
                      <a:moveTo>
                        <a:pt x="260096" y="410048"/>
                      </a:moveTo>
                      <a:cubicBezTo>
                        <a:pt x="259124" y="409552"/>
                        <a:pt x="257975" y="409552"/>
                        <a:pt x="257004" y="410048"/>
                      </a:cubicBezTo>
                      <a:lnTo>
                        <a:pt x="230804" y="425182"/>
                      </a:lnTo>
                      <a:cubicBezTo>
                        <a:pt x="229909" y="425671"/>
                        <a:pt x="229828" y="426484"/>
                        <a:pt x="230804" y="426972"/>
                      </a:cubicBezTo>
                      <a:lnTo>
                        <a:pt x="251146" y="438689"/>
                      </a:lnTo>
                      <a:cubicBezTo>
                        <a:pt x="252117" y="439185"/>
                        <a:pt x="253266" y="439185"/>
                        <a:pt x="254238" y="438689"/>
                      </a:cubicBezTo>
                      <a:lnTo>
                        <a:pt x="280356" y="423555"/>
                      </a:lnTo>
                      <a:cubicBezTo>
                        <a:pt x="281251" y="423067"/>
                        <a:pt x="281414" y="422253"/>
                        <a:pt x="280356" y="421765"/>
                      </a:cubicBezTo>
                      <a:close/>
                      <a:moveTo>
                        <a:pt x="480922" y="282467"/>
                      </a:moveTo>
                      <a:cubicBezTo>
                        <a:pt x="479946" y="281987"/>
                        <a:pt x="478807" y="281987"/>
                        <a:pt x="477830" y="282467"/>
                      </a:cubicBezTo>
                      <a:lnTo>
                        <a:pt x="451712" y="297520"/>
                      </a:lnTo>
                      <a:cubicBezTo>
                        <a:pt x="450817" y="298089"/>
                        <a:pt x="450654" y="298903"/>
                        <a:pt x="451712" y="299310"/>
                      </a:cubicBezTo>
                      <a:lnTo>
                        <a:pt x="472053" y="311108"/>
                      </a:lnTo>
                      <a:cubicBezTo>
                        <a:pt x="473030" y="311588"/>
                        <a:pt x="474169" y="311588"/>
                        <a:pt x="475145" y="311108"/>
                      </a:cubicBezTo>
                      <a:lnTo>
                        <a:pt x="501345" y="296055"/>
                      </a:lnTo>
                      <a:cubicBezTo>
                        <a:pt x="502240" y="295485"/>
                        <a:pt x="502321" y="294672"/>
                        <a:pt x="501345" y="294265"/>
                      </a:cubicBezTo>
                      <a:close/>
                      <a:moveTo>
                        <a:pt x="224051" y="430797"/>
                      </a:moveTo>
                      <a:cubicBezTo>
                        <a:pt x="223079" y="430300"/>
                        <a:pt x="221930" y="430300"/>
                        <a:pt x="220959" y="430797"/>
                      </a:cubicBezTo>
                      <a:lnTo>
                        <a:pt x="194759" y="445931"/>
                      </a:lnTo>
                      <a:cubicBezTo>
                        <a:pt x="193864" y="446500"/>
                        <a:pt x="193783" y="447233"/>
                        <a:pt x="194759" y="447721"/>
                      </a:cubicBezTo>
                      <a:lnTo>
                        <a:pt x="215101" y="459519"/>
                      </a:lnTo>
                      <a:cubicBezTo>
                        <a:pt x="216075" y="459999"/>
                        <a:pt x="217218" y="459999"/>
                        <a:pt x="218193" y="459519"/>
                      </a:cubicBezTo>
                      <a:lnTo>
                        <a:pt x="244392" y="444385"/>
                      </a:lnTo>
                      <a:cubicBezTo>
                        <a:pt x="245287" y="443897"/>
                        <a:pt x="245369" y="443083"/>
                        <a:pt x="244392" y="442676"/>
                      </a:cubicBezTo>
                      <a:close/>
                      <a:moveTo>
                        <a:pt x="552931" y="240971"/>
                      </a:moveTo>
                      <a:cubicBezTo>
                        <a:pt x="551963" y="240450"/>
                        <a:pt x="550807" y="240450"/>
                        <a:pt x="549839" y="240971"/>
                      </a:cubicBezTo>
                      <a:lnTo>
                        <a:pt x="523639" y="256104"/>
                      </a:lnTo>
                      <a:cubicBezTo>
                        <a:pt x="522744" y="256593"/>
                        <a:pt x="522663" y="257406"/>
                        <a:pt x="523639" y="257813"/>
                      </a:cubicBezTo>
                      <a:lnTo>
                        <a:pt x="543981" y="269611"/>
                      </a:lnTo>
                      <a:cubicBezTo>
                        <a:pt x="544949" y="270108"/>
                        <a:pt x="546104" y="270108"/>
                        <a:pt x="547073" y="269611"/>
                      </a:cubicBezTo>
                      <a:lnTo>
                        <a:pt x="573272" y="254477"/>
                      </a:lnTo>
                      <a:cubicBezTo>
                        <a:pt x="574167" y="253908"/>
                        <a:pt x="574249" y="253175"/>
                        <a:pt x="573272" y="252687"/>
                      </a:cubicBezTo>
                      <a:close/>
                      <a:moveTo>
                        <a:pt x="664239" y="176692"/>
                      </a:moveTo>
                      <a:cubicBezTo>
                        <a:pt x="663271" y="176195"/>
                        <a:pt x="662115" y="176195"/>
                        <a:pt x="661147" y="176692"/>
                      </a:cubicBezTo>
                      <a:lnTo>
                        <a:pt x="639829" y="188978"/>
                      </a:lnTo>
                      <a:cubicBezTo>
                        <a:pt x="638934" y="189547"/>
                        <a:pt x="638853" y="190280"/>
                        <a:pt x="639829" y="190768"/>
                      </a:cubicBezTo>
                      <a:lnTo>
                        <a:pt x="660171" y="202566"/>
                      </a:lnTo>
                      <a:cubicBezTo>
                        <a:pt x="661147" y="203046"/>
                        <a:pt x="662286" y="203046"/>
                        <a:pt x="663263" y="202566"/>
                      </a:cubicBezTo>
                      <a:lnTo>
                        <a:pt x="684499" y="190280"/>
                      </a:lnTo>
                      <a:cubicBezTo>
                        <a:pt x="685476" y="189792"/>
                        <a:pt x="685557" y="188978"/>
                        <a:pt x="684499" y="188490"/>
                      </a:cubicBezTo>
                      <a:close/>
                      <a:moveTo>
                        <a:pt x="733807" y="127872"/>
                      </a:moveTo>
                      <a:lnTo>
                        <a:pt x="755124" y="115586"/>
                      </a:lnTo>
                      <a:cubicBezTo>
                        <a:pt x="756020" y="115016"/>
                        <a:pt x="756101" y="114284"/>
                        <a:pt x="755124" y="113796"/>
                      </a:cubicBezTo>
                      <a:lnTo>
                        <a:pt x="734783" y="102079"/>
                      </a:lnTo>
                      <a:cubicBezTo>
                        <a:pt x="733815" y="101559"/>
                        <a:pt x="732660" y="101559"/>
                        <a:pt x="731691" y="102079"/>
                      </a:cubicBezTo>
                      <a:lnTo>
                        <a:pt x="710618" y="114528"/>
                      </a:lnTo>
                      <a:cubicBezTo>
                        <a:pt x="709723" y="115016"/>
                        <a:pt x="709560" y="115830"/>
                        <a:pt x="710618" y="116318"/>
                      </a:cubicBezTo>
                      <a:lnTo>
                        <a:pt x="730959" y="128035"/>
                      </a:lnTo>
                      <a:cubicBezTo>
                        <a:pt x="731854" y="128474"/>
                        <a:pt x="732887" y="128507"/>
                        <a:pt x="733807" y="128116"/>
                      </a:cubicBezTo>
                      <a:close/>
                      <a:moveTo>
                        <a:pt x="606958" y="133975"/>
                      </a:moveTo>
                      <a:lnTo>
                        <a:pt x="628275" y="121689"/>
                      </a:lnTo>
                      <a:cubicBezTo>
                        <a:pt x="629170" y="121200"/>
                        <a:pt x="629252" y="120387"/>
                        <a:pt x="628275" y="119898"/>
                      </a:cubicBezTo>
                      <a:lnTo>
                        <a:pt x="607934" y="108182"/>
                      </a:lnTo>
                      <a:cubicBezTo>
                        <a:pt x="606966" y="107661"/>
                        <a:pt x="605810" y="107661"/>
                        <a:pt x="604842" y="108182"/>
                      </a:cubicBezTo>
                      <a:lnTo>
                        <a:pt x="583524" y="120468"/>
                      </a:lnTo>
                      <a:cubicBezTo>
                        <a:pt x="582629" y="120956"/>
                        <a:pt x="582548" y="121770"/>
                        <a:pt x="583524" y="122258"/>
                      </a:cubicBezTo>
                      <a:lnTo>
                        <a:pt x="603866" y="133975"/>
                      </a:lnTo>
                      <a:cubicBezTo>
                        <a:pt x="604802" y="134544"/>
                        <a:pt x="605949" y="134634"/>
                        <a:pt x="606958" y="134219"/>
                      </a:cubicBezTo>
                      <a:close/>
                      <a:moveTo>
                        <a:pt x="524371" y="248782"/>
                      </a:moveTo>
                      <a:lnTo>
                        <a:pt x="586616" y="212899"/>
                      </a:lnTo>
                      <a:cubicBezTo>
                        <a:pt x="587511" y="212330"/>
                        <a:pt x="587593" y="211516"/>
                        <a:pt x="586616" y="211109"/>
                      </a:cubicBezTo>
                      <a:lnTo>
                        <a:pt x="566275" y="199311"/>
                      </a:lnTo>
                      <a:cubicBezTo>
                        <a:pt x="565299" y="198831"/>
                        <a:pt x="564159" y="198831"/>
                        <a:pt x="563183" y="199311"/>
                      </a:cubicBezTo>
                      <a:lnTo>
                        <a:pt x="501020" y="235193"/>
                      </a:lnTo>
                      <a:cubicBezTo>
                        <a:pt x="500043" y="235682"/>
                        <a:pt x="499962" y="236495"/>
                        <a:pt x="501020" y="236984"/>
                      </a:cubicBezTo>
                      <a:lnTo>
                        <a:pt x="521361" y="248700"/>
                      </a:lnTo>
                      <a:cubicBezTo>
                        <a:pt x="522256" y="249270"/>
                        <a:pt x="523371" y="249392"/>
                        <a:pt x="524371" y="249026"/>
                      </a:cubicBezTo>
                      <a:close/>
                      <a:moveTo>
                        <a:pt x="699633" y="145935"/>
                      </a:moveTo>
                      <a:cubicBezTo>
                        <a:pt x="700610" y="146416"/>
                        <a:pt x="701749" y="146416"/>
                        <a:pt x="702725" y="145935"/>
                      </a:cubicBezTo>
                      <a:lnTo>
                        <a:pt x="724043" y="133649"/>
                      </a:lnTo>
                      <a:cubicBezTo>
                        <a:pt x="724938" y="133161"/>
                        <a:pt x="725019" y="132347"/>
                        <a:pt x="724043" y="131941"/>
                      </a:cubicBezTo>
                      <a:lnTo>
                        <a:pt x="703701" y="120143"/>
                      </a:lnTo>
                      <a:cubicBezTo>
                        <a:pt x="702733" y="119646"/>
                        <a:pt x="701578" y="119646"/>
                        <a:pt x="700610" y="120143"/>
                      </a:cubicBezTo>
                      <a:lnTo>
                        <a:pt x="679373" y="132429"/>
                      </a:lnTo>
                      <a:cubicBezTo>
                        <a:pt x="678397" y="132998"/>
                        <a:pt x="678315" y="133812"/>
                        <a:pt x="679373" y="134219"/>
                      </a:cubicBezTo>
                      <a:close/>
                      <a:moveTo>
                        <a:pt x="673678" y="129011"/>
                      </a:moveTo>
                      <a:lnTo>
                        <a:pt x="694995" y="116725"/>
                      </a:lnTo>
                      <a:cubicBezTo>
                        <a:pt x="695890" y="116237"/>
                        <a:pt x="695972" y="115423"/>
                        <a:pt x="694995" y="114935"/>
                      </a:cubicBezTo>
                      <a:lnTo>
                        <a:pt x="674654" y="103218"/>
                      </a:lnTo>
                      <a:cubicBezTo>
                        <a:pt x="673686" y="102722"/>
                        <a:pt x="672530" y="102722"/>
                        <a:pt x="671562" y="103218"/>
                      </a:cubicBezTo>
                      <a:lnTo>
                        <a:pt x="650244" y="115505"/>
                      </a:lnTo>
                      <a:cubicBezTo>
                        <a:pt x="649349" y="115993"/>
                        <a:pt x="649268" y="116807"/>
                        <a:pt x="650244" y="117295"/>
                      </a:cubicBezTo>
                      <a:lnTo>
                        <a:pt x="670586" y="129011"/>
                      </a:lnTo>
                      <a:cubicBezTo>
                        <a:pt x="671521" y="129581"/>
                        <a:pt x="672669" y="129670"/>
                        <a:pt x="673678" y="129255"/>
                      </a:cubicBezTo>
                      <a:close/>
                      <a:moveTo>
                        <a:pt x="493290" y="266682"/>
                      </a:moveTo>
                      <a:lnTo>
                        <a:pt x="514608" y="254477"/>
                      </a:lnTo>
                      <a:cubicBezTo>
                        <a:pt x="515503" y="253908"/>
                        <a:pt x="515584" y="253094"/>
                        <a:pt x="514608" y="252687"/>
                      </a:cubicBezTo>
                      <a:lnTo>
                        <a:pt x="494266" y="240889"/>
                      </a:lnTo>
                      <a:cubicBezTo>
                        <a:pt x="493290" y="240409"/>
                        <a:pt x="492151" y="240409"/>
                        <a:pt x="491174" y="240889"/>
                      </a:cubicBezTo>
                      <a:lnTo>
                        <a:pt x="469857" y="253094"/>
                      </a:lnTo>
                      <a:cubicBezTo>
                        <a:pt x="468962" y="253664"/>
                        <a:pt x="468880" y="254477"/>
                        <a:pt x="469857" y="254884"/>
                      </a:cubicBezTo>
                      <a:lnTo>
                        <a:pt x="490198" y="266682"/>
                      </a:lnTo>
                      <a:cubicBezTo>
                        <a:pt x="491134" y="267244"/>
                        <a:pt x="492281" y="267333"/>
                        <a:pt x="493290" y="266926"/>
                      </a:cubicBezTo>
                      <a:close/>
                      <a:moveTo>
                        <a:pt x="630961" y="185317"/>
                      </a:moveTo>
                      <a:cubicBezTo>
                        <a:pt x="631929" y="185813"/>
                        <a:pt x="633084" y="185813"/>
                        <a:pt x="634052" y="185317"/>
                      </a:cubicBezTo>
                      <a:lnTo>
                        <a:pt x="655289" y="173030"/>
                      </a:lnTo>
                      <a:cubicBezTo>
                        <a:pt x="656184" y="172542"/>
                        <a:pt x="656265" y="171728"/>
                        <a:pt x="655289" y="171240"/>
                      </a:cubicBezTo>
                      <a:lnTo>
                        <a:pt x="634948" y="159523"/>
                      </a:lnTo>
                      <a:cubicBezTo>
                        <a:pt x="633979" y="159027"/>
                        <a:pt x="632824" y="159027"/>
                        <a:pt x="631856" y="159523"/>
                      </a:cubicBezTo>
                      <a:lnTo>
                        <a:pt x="610619" y="171810"/>
                      </a:lnTo>
                      <a:cubicBezTo>
                        <a:pt x="609724" y="172298"/>
                        <a:pt x="609643" y="173112"/>
                        <a:pt x="610619" y="173600"/>
                      </a:cubicBezTo>
                      <a:close/>
                      <a:moveTo>
                        <a:pt x="338044" y="356184"/>
                      </a:moveTo>
                      <a:lnTo>
                        <a:pt x="359281" y="343980"/>
                      </a:lnTo>
                      <a:cubicBezTo>
                        <a:pt x="360176" y="343410"/>
                        <a:pt x="360257" y="342596"/>
                        <a:pt x="359281" y="342190"/>
                      </a:cubicBezTo>
                      <a:lnTo>
                        <a:pt x="338858" y="330391"/>
                      </a:lnTo>
                      <a:cubicBezTo>
                        <a:pt x="337914" y="329903"/>
                        <a:pt x="336791" y="329903"/>
                        <a:pt x="335847" y="330391"/>
                      </a:cubicBezTo>
                      <a:lnTo>
                        <a:pt x="314529" y="342678"/>
                      </a:lnTo>
                      <a:cubicBezTo>
                        <a:pt x="313634" y="343247"/>
                        <a:pt x="313553" y="344061"/>
                        <a:pt x="314529" y="344468"/>
                      </a:cubicBezTo>
                      <a:lnTo>
                        <a:pt x="334871" y="356266"/>
                      </a:lnTo>
                      <a:cubicBezTo>
                        <a:pt x="335758" y="356852"/>
                        <a:pt x="336864" y="357006"/>
                        <a:pt x="337881" y="356673"/>
                      </a:cubicBezTo>
                      <a:close/>
                      <a:moveTo>
                        <a:pt x="369126" y="338284"/>
                      </a:moveTo>
                      <a:lnTo>
                        <a:pt x="390362" y="325998"/>
                      </a:lnTo>
                      <a:cubicBezTo>
                        <a:pt x="391339" y="325428"/>
                        <a:pt x="391420" y="324696"/>
                        <a:pt x="390362" y="324208"/>
                      </a:cubicBezTo>
                      <a:lnTo>
                        <a:pt x="370021" y="312491"/>
                      </a:lnTo>
                      <a:cubicBezTo>
                        <a:pt x="369053" y="311970"/>
                        <a:pt x="367897" y="311970"/>
                        <a:pt x="366929" y="312491"/>
                      </a:cubicBezTo>
                      <a:lnTo>
                        <a:pt x="345611" y="324777"/>
                      </a:lnTo>
                      <a:cubicBezTo>
                        <a:pt x="344716" y="325265"/>
                        <a:pt x="344635" y="326079"/>
                        <a:pt x="345611" y="326567"/>
                      </a:cubicBezTo>
                      <a:lnTo>
                        <a:pt x="365953" y="338284"/>
                      </a:lnTo>
                      <a:cubicBezTo>
                        <a:pt x="366823" y="338910"/>
                        <a:pt x="367938" y="339089"/>
                        <a:pt x="368963" y="338772"/>
                      </a:cubicBezTo>
                      <a:close/>
                      <a:moveTo>
                        <a:pt x="306800" y="374898"/>
                      </a:moveTo>
                      <a:lnTo>
                        <a:pt x="328036" y="362612"/>
                      </a:lnTo>
                      <a:cubicBezTo>
                        <a:pt x="328931" y="362124"/>
                        <a:pt x="329013" y="361310"/>
                        <a:pt x="328036" y="360822"/>
                      </a:cubicBezTo>
                      <a:lnTo>
                        <a:pt x="307613" y="349105"/>
                      </a:lnTo>
                      <a:cubicBezTo>
                        <a:pt x="306645" y="348609"/>
                        <a:pt x="305490" y="348609"/>
                        <a:pt x="304522" y="349105"/>
                      </a:cubicBezTo>
                      <a:lnTo>
                        <a:pt x="283285" y="361392"/>
                      </a:lnTo>
                      <a:cubicBezTo>
                        <a:pt x="282390" y="361880"/>
                        <a:pt x="282309" y="362694"/>
                        <a:pt x="283285" y="363182"/>
                      </a:cubicBezTo>
                      <a:lnTo>
                        <a:pt x="303627" y="374898"/>
                      </a:lnTo>
                      <a:cubicBezTo>
                        <a:pt x="304619" y="375419"/>
                        <a:pt x="305807" y="375419"/>
                        <a:pt x="306800" y="374898"/>
                      </a:cubicBezTo>
                      <a:close/>
                      <a:moveTo>
                        <a:pt x="431126" y="303134"/>
                      </a:moveTo>
                      <a:lnTo>
                        <a:pt x="452444" y="290848"/>
                      </a:lnTo>
                      <a:cubicBezTo>
                        <a:pt x="453339" y="290278"/>
                        <a:pt x="453421" y="289546"/>
                        <a:pt x="452444" y="289058"/>
                      </a:cubicBezTo>
                      <a:lnTo>
                        <a:pt x="432103" y="277260"/>
                      </a:lnTo>
                      <a:cubicBezTo>
                        <a:pt x="431126" y="276780"/>
                        <a:pt x="429987" y="276780"/>
                        <a:pt x="429011" y="277260"/>
                      </a:cubicBezTo>
                      <a:lnTo>
                        <a:pt x="407693" y="289546"/>
                      </a:lnTo>
                      <a:cubicBezTo>
                        <a:pt x="406798" y="290034"/>
                        <a:pt x="406717" y="290848"/>
                        <a:pt x="407693" y="291336"/>
                      </a:cubicBezTo>
                      <a:lnTo>
                        <a:pt x="428035" y="303053"/>
                      </a:lnTo>
                      <a:cubicBezTo>
                        <a:pt x="429035" y="303492"/>
                        <a:pt x="430183" y="303435"/>
                        <a:pt x="431126" y="302890"/>
                      </a:cubicBezTo>
                      <a:close/>
                      <a:moveTo>
                        <a:pt x="400045" y="321034"/>
                      </a:moveTo>
                      <a:lnTo>
                        <a:pt x="421363" y="308748"/>
                      </a:lnTo>
                      <a:cubicBezTo>
                        <a:pt x="422258" y="308260"/>
                        <a:pt x="422339" y="307446"/>
                        <a:pt x="421363" y="306958"/>
                      </a:cubicBezTo>
                      <a:lnTo>
                        <a:pt x="401021" y="295241"/>
                      </a:lnTo>
                      <a:cubicBezTo>
                        <a:pt x="400053" y="294745"/>
                        <a:pt x="398898" y="294745"/>
                        <a:pt x="397929" y="295241"/>
                      </a:cubicBezTo>
                      <a:lnTo>
                        <a:pt x="376449" y="307365"/>
                      </a:lnTo>
                      <a:cubicBezTo>
                        <a:pt x="375554" y="307934"/>
                        <a:pt x="375472" y="308667"/>
                        <a:pt x="376449" y="309155"/>
                      </a:cubicBezTo>
                      <a:lnTo>
                        <a:pt x="396790" y="320953"/>
                      </a:lnTo>
                      <a:cubicBezTo>
                        <a:pt x="397832" y="321441"/>
                        <a:pt x="399052" y="321376"/>
                        <a:pt x="400045" y="320790"/>
                      </a:cubicBezTo>
                      <a:close/>
                      <a:moveTo>
                        <a:pt x="462208" y="285152"/>
                      </a:moveTo>
                      <a:lnTo>
                        <a:pt x="483526" y="272866"/>
                      </a:lnTo>
                      <a:cubicBezTo>
                        <a:pt x="484421" y="272378"/>
                        <a:pt x="484502" y="271564"/>
                        <a:pt x="483526" y="271076"/>
                      </a:cubicBezTo>
                      <a:lnTo>
                        <a:pt x="463185" y="259359"/>
                      </a:lnTo>
                      <a:cubicBezTo>
                        <a:pt x="462216" y="258863"/>
                        <a:pt x="461061" y="258863"/>
                        <a:pt x="460093" y="259359"/>
                      </a:cubicBezTo>
                      <a:lnTo>
                        <a:pt x="438775" y="271645"/>
                      </a:lnTo>
                      <a:cubicBezTo>
                        <a:pt x="437880" y="272134"/>
                        <a:pt x="437798" y="272947"/>
                        <a:pt x="438775" y="273435"/>
                      </a:cubicBezTo>
                      <a:lnTo>
                        <a:pt x="459116" y="285152"/>
                      </a:lnTo>
                      <a:cubicBezTo>
                        <a:pt x="460125" y="285567"/>
                        <a:pt x="461272" y="285478"/>
                        <a:pt x="462208" y="284908"/>
                      </a:cubicBezTo>
                      <a:close/>
                      <a:moveTo>
                        <a:pt x="631856" y="35441"/>
                      </a:moveTo>
                      <a:cubicBezTo>
                        <a:pt x="632824" y="35937"/>
                        <a:pt x="633979" y="35937"/>
                        <a:pt x="634948" y="35441"/>
                      </a:cubicBezTo>
                      <a:lnTo>
                        <a:pt x="656265" y="23155"/>
                      </a:lnTo>
                      <a:cubicBezTo>
                        <a:pt x="657160" y="22666"/>
                        <a:pt x="657242" y="21853"/>
                        <a:pt x="656265" y="21365"/>
                      </a:cubicBezTo>
                      <a:lnTo>
                        <a:pt x="650814" y="18273"/>
                      </a:lnTo>
                      <a:cubicBezTo>
                        <a:pt x="649846" y="17776"/>
                        <a:pt x="648690" y="17776"/>
                        <a:pt x="647722" y="18273"/>
                      </a:cubicBezTo>
                      <a:lnTo>
                        <a:pt x="626485" y="30559"/>
                      </a:lnTo>
                      <a:cubicBezTo>
                        <a:pt x="625590" y="31047"/>
                        <a:pt x="625509" y="31861"/>
                        <a:pt x="626485" y="32349"/>
                      </a:cubicBezTo>
                      <a:close/>
                      <a:moveTo>
                        <a:pt x="477261" y="133080"/>
                      </a:moveTo>
                      <a:cubicBezTo>
                        <a:pt x="478237" y="133560"/>
                        <a:pt x="479376" y="133560"/>
                        <a:pt x="480353" y="133080"/>
                      </a:cubicBezTo>
                      <a:lnTo>
                        <a:pt x="501671" y="120793"/>
                      </a:lnTo>
                      <a:cubicBezTo>
                        <a:pt x="502566" y="120305"/>
                        <a:pt x="502647" y="119491"/>
                        <a:pt x="501671" y="119085"/>
                      </a:cubicBezTo>
                      <a:lnTo>
                        <a:pt x="481329" y="107287"/>
                      </a:lnTo>
                      <a:cubicBezTo>
                        <a:pt x="480361" y="106791"/>
                        <a:pt x="479205" y="106791"/>
                        <a:pt x="478237" y="107287"/>
                      </a:cubicBezTo>
                      <a:lnTo>
                        <a:pt x="456919" y="119573"/>
                      </a:lnTo>
                      <a:cubicBezTo>
                        <a:pt x="456024" y="120143"/>
                        <a:pt x="455943" y="120956"/>
                        <a:pt x="456919" y="121363"/>
                      </a:cubicBezTo>
                      <a:close/>
                      <a:moveTo>
                        <a:pt x="539424" y="97116"/>
                      </a:moveTo>
                      <a:cubicBezTo>
                        <a:pt x="540392" y="97637"/>
                        <a:pt x="541548" y="97637"/>
                        <a:pt x="542516" y="97116"/>
                      </a:cubicBezTo>
                      <a:lnTo>
                        <a:pt x="563834" y="84830"/>
                      </a:lnTo>
                      <a:cubicBezTo>
                        <a:pt x="564729" y="84342"/>
                        <a:pt x="564810" y="83528"/>
                        <a:pt x="563834" y="83040"/>
                      </a:cubicBezTo>
                      <a:lnTo>
                        <a:pt x="543492" y="71323"/>
                      </a:lnTo>
                      <a:cubicBezTo>
                        <a:pt x="542524" y="70827"/>
                        <a:pt x="541369" y="70827"/>
                        <a:pt x="540401" y="71323"/>
                      </a:cubicBezTo>
                      <a:lnTo>
                        <a:pt x="519083" y="83609"/>
                      </a:lnTo>
                      <a:cubicBezTo>
                        <a:pt x="518188" y="84179"/>
                        <a:pt x="518106" y="84911"/>
                        <a:pt x="519083" y="85399"/>
                      </a:cubicBezTo>
                      <a:close/>
                      <a:moveTo>
                        <a:pt x="439426" y="155211"/>
                      </a:moveTo>
                      <a:cubicBezTo>
                        <a:pt x="440394" y="155707"/>
                        <a:pt x="441549" y="155707"/>
                        <a:pt x="442518" y="155211"/>
                      </a:cubicBezTo>
                      <a:lnTo>
                        <a:pt x="463754" y="142925"/>
                      </a:lnTo>
                      <a:cubicBezTo>
                        <a:pt x="464649" y="142355"/>
                        <a:pt x="464730" y="141623"/>
                        <a:pt x="463754" y="141135"/>
                      </a:cubicBezTo>
                      <a:lnTo>
                        <a:pt x="443413" y="129337"/>
                      </a:lnTo>
                      <a:cubicBezTo>
                        <a:pt x="442436" y="128857"/>
                        <a:pt x="441297" y="128857"/>
                        <a:pt x="440321" y="129337"/>
                      </a:cubicBezTo>
                      <a:lnTo>
                        <a:pt x="419084" y="141623"/>
                      </a:lnTo>
                      <a:cubicBezTo>
                        <a:pt x="418189" y="142111"/>
                        <a:pt x="418108" y="142925"/>
                        <a:pt x="419084" y="143413"/>
                      </a:cubicBezTo>
                      <a:close/>
                      <a:moveTo>
                        <a:pt x="508424" y="115342"/>
                      </a:moveTo>
                      <a:cubicBezTo>
                        <a:pt x="509392" y="115838"/>
                        <a:pt x="510548" y="115838"/>
                        <a:pt x="511516" y="115342"/>
                      </a:cubicBezTo>
                      <a:lnTo>
                        <a:pt x="532834" y="103056"/>
                      </a:lnTo>
                      <a:cubicBezTo>
                        <a:pt x="533729" y="102486"/>
                        <a:pt x="533810" y="101754"/>
                        <a:pt x="532834" y="101266"/>
                      </a:cubicBezTo>
                      <a:lnTo>
                        <a:pt x="512492" y="89549"/>
                      </a:lnTo>
                      <a:cubicBezTo>
                        <a:pt x="511524" y="89028"/>
                        <a:pt x="510368" y="89028"/>
                        <a:pt x="509400" y="89549"/>
                      </a:cubicBezTo>
                      <a:lnTo>
                        <a:pt x="488082" y="101835"/>
                      </a:lnTo>
                      <a:cubicBezTo>
                        <a:pt x="487187" y="102323"/>
                        <a:pt x="487106" y="103137"/>
                        <a:pt x="488082" y="103625"/>
                      </a:cubicBezTo>
                      <a:close/>
                      <a:moveTo>
                        <a:pt x="377181" y="191093"/>
                      </a:moveTo>
                      <a:cubicBezTo>
                        <a:pt x="378149" y="191590"/>
                        <a:pt x="379305" y="191590"/>
                        <a:pt x="380273" y="191093"/>
                      </a:cubicBezTo>
                      <a:lnTo>
                        <a:pt x="401591" y="178807"/>
                      </a:lnTo>
                      <a:cubicBezTo>
                        <a:pt x="402486" y="178319"/>
                        <a:pt x="402567" y="177505"/>
                        <a:pt x="401591" y="177017"/>
                      </a:cubicBezTo>
                      <a:lnTo>
                        <a:pt x="381249" y="165300"/>
                      </a:lnTo>
                      <a:cubicBezTo>
                        <a:pt x="380281" y="164804"/>
                        <a:pt x="379126" y="164804"/>
                        <a:pt x="378157" y="165300"/>
                      </a:cubicBezTo>
                      <a:lnTo>
                        <a:pt x="356921" y="177587"/>
                      </a:lnTo>
                      <a:cubicBezTo>
                        <a:pt x="356026" y="178075"/>
                        <a:pt x="355945" y="178889"/>
                        <a:pt x="356921" y="179377"/>
                      </a:cubicBezTo>
                      <a:close/>
                      <a:moveTo>
                        <a:pt x="408344" y="173193"/>
                      </a:moveTo>
                      <a:cubicBezTo>
                        <a:pt x="409320" y="173673"/>
                        <a:pt x="410460" y="173673"/>
                        <a:pt x="411436" y="173193"/>
                      </a:cubicBezTo>
                      <a:lnTo>
                        <a:pt x="432672" y="160907"/>
                      </a:lnTo>
                      <a:cubicBezTo>
                        <a:pt x="433567" y="160419"/>
                        <a:pt x="433649" y="159605"/>
                        <a:pt x="432672" y="159117"/>
                      </a:cubicBezTo>
                      <a:lnTo>
                        <a:pt x="412331" y="147400"/>
                      </a:lnTo>
                      <a:cubicBezTo>
                        <a:pt x="411363" y="146904"/>
                        <a:pt x="410207" y="146904"/>
                        <a:pt x="409239" y="147400"/>
                      </a:cubicBezTo>
                      <a:lnTo>
                        <a:pt x="388003" y="159686"/>
                      </a:lnTo>
                      <a:cubicBezTo>
                        <a:pt x="387108" y="160256"/>
                        <a:pt x="387026" y="161069"/>
                        <a:pt x="388003" y="161476"/>
                      </a:cubicBezTo>
                      <a:close/>
                      <a:moveTo>
                        <a:pt x="569692" y="71323"/>
                      </a:moveTo>
                      <a:cubicBezTo>
                        <a:pt x="570660" y="71844"/>
                        <a:pt x="571816" y="71844"/>
                        <a:pt x="572784" y="71323"/>
                      </a:cubicBezTo>
                      <a:lnTo>
                        <a:pt x="594102" y="59037"/>
                      </a:lnTo>
                      <a:cubicBezTo>
                        <a:pt x="594997" y="58549"/>
                        <a:pt x="595078" y="57735"/>
                        <a:pt x="594102" y="57247"/>
                      </a:cubicBezTo>
                      <a:lnTo>
                        <a:pt x="588650" y="54155"/>
                      </a:lnTo>
                      <a:cubicBezTo>
                        <a:pt x="587682" y="53659"/>
                        <a:pt x="586527" y="53659"/>
                        <a:pt x="585558" y="54155"/>
                      </a:cubicBezTo>
                      <a:lnTo>
                        <a:pt x="564322" y="66441"/>
                      </a:lnTo>
                      <a:cubicBezTo>
                        <a:pt x="563427" y="67011"/>
                        <a:pt x="563346" y="67743"/>
                        <a:pt x="564322" y="68231"/>
                      </a:cubicBezTo>
                      <a:close/>
                      <a:moveTo>
                        <a:pt x="662937" y="17540"/>
                      </a:moveTo>
                      <a:cubicBezTo>
                        <a:pt x="663914" y="18021"/>
                        <a:pt x="665053" y="18021"/>
                        <a:pt x="666029" y="17540"/>
                      </a:cubicBezTo>
                      <a:lnTo>
                        <a:pt x="687347" y="5254"/>
                      </a:lnTo>
                      <a:cubicBezTo>
                        <a:pt x="688242" y="4766"/>
                        <a:pt x="688323" y="3952"/>
                        <a:pt x="687347" y="3545"/>
                      </a:cubicBezTo>
                      <a:lnTo>
                        <a:pt x="681895" y="372"/>
                      </a:lnTo>
                      <a:cubicBezTo>
                        <a:pt x="680927" y="-124"/>
                        <a:pt x="679772" y="-124"/>
                        <a:pt x="678804" y="372"/>
                      </a:cubicBezTo>
                      <a:lnTo>
                        <a:pt x="657567" y="12659"/>
                      </a:lnTo>
                      <a:cubicBezTo>
                        <a:pt x="656672" y="13228"/>
                        <a:pt x="656591" y="14042"/>
                        <a:pt x="657567" y="14449"/>
                      </a:cubicBezTo>
                      <a:close/>
                      <a:moveTo>
                        <a:pt x="705736" y="41950"/>
                      </a:moveTo>
                      <a:cubicBezTo>
                        <a:pt x="706704" y="42446"/>
                        <a:pt x="707859" y="42446"/>
                        <a:pt x="708828" y="41950"/>
                      </a:cubicBezTo>
                      <a:lnTo>
                        <a:pt x="730064" y="29664"/>
                      </a:lnTo>
                      <a:cubicBezTo>
                        <a:pt x="730959" y="29094"/>
                        <a:pt x="731040" y="28362"/>
                        <a:pt x="730064" y="27874"/>
                      </a:cubicBezTo>
                      <a:lnTo>
                        <a:pt x="709723" y="16076"/>
                      </a:lnTo>
                      <a:cubicBezTo>
                        <a:pt x="708746" y="15596"/>
                        <a:pt x="707607" y="15596"/>
                        <a:pt x="706631" y="16076"/>
                      </a:cubicBezTo>
                      <a:lnTo>
                        <a:pt x="685638" y="28444"/>
                      </a:lnTo>
                      <a:cubicBezTo>
                        <a:pt x="684743" y="28932"/>
                        <a:pt x="684662" y="29745"/>
                        <a:pt x="685638" y="30234"/>
                      </a:cubicBezTo>
                      <a:close/>
                      <a:moveTo>
                        <a:pt x="764970" y="110134"/>
                      </a:moveTo>
                      <a:lnTo>
                        <a:pt x="786206" y="97848"/>
                      </a:lnTo>
                      <a:cubicBezTo>
                        <a:pt x="787101" y="97360"/>
                        <a:pt x="787183" y="96547"/>
                        <a:pt x="786206" y="96058"/>
                      </a:cubicBezTo>
                      <a:lnTo>
                        <a:pt x="765865" y="84342"/>
                      </a:lnTo>
                      <a:cubicBezTo>
                        <a:pt x="764897" y="83845"/>
                        <a:pt x="763741" y="83845"/>
                        <a:pt x="762773" y="84342"/>
                      </a:cubicBezTo>
                      <a:lnTo>
                        <a:pt x="741536" y="96628"/>
                      </a:lnTo>
                      <a:cubicBezTo>
                        <a:pt x="740641" y="97197"/>
                        <a:pt x="740560" y="97930"/>
                        <a:pt x="741536" y="98418"/>
                      </a:cubicBezTo>
                      <a:lnTo>
                        <a:pt x="761959" y="110134"/>
                      </a:lnTo>
                      <a:cubicBezTo>
                        <a:pt x="762903" y="110623"/>
                        <a:pt x="764026" y="110623"/>
                        <a:pt x="764970" y="110134"/>
                      </a:cubicBezTo>
                      <a:close/>
                      <a:moveTo>
                        <a:pt x="600774" y="53179"/>
                      </a:moveTo>
                      <a:cubicBezTo>
                        <a:pt x="601742" y="53675"/>
                        <a:pt x="602897" y="53675"/>
                        <a:pt x="603866" y="53179"/>
                      </a:cubicBezTo>
                      <a:lnTo>
                        <a:pt x="625184" y="40892"/>
                      </a:lnTo>
                      <a:cubicBezTo>
                        <a:pt x="626079" y="40323"/>
                        <a:pt x="626160" y="39509"/>
                        <a:pt x="625184" y="39102"/>
                      </a:cubicBezTo>
                      <a:lnTo>
                        <a:pt x="619732" y="35929"/>
                      </a:lnTo>
                      <a:cubicBezTo>
                        <a:pt x="618756" y="35449"/>
                        <a:pt x="617617" y="35449"/>
                        <a:pt x="616640" y="35929"/>
                      </a:cubicBezTo>
                      <a:lnTo>
                        <a:pt x="595404" y="48215"/>
                      </a:lnTo>
                      <a:cubicBezTo>
                        <a:pt x="594509" y="48704"/>
                        <a:pt x="594427" y="49517"/>
                        <a:pt x="595404" y="49924"/>
                      </a:cubicBezTo>
                      <a:close/>
                      <a:moveTo>
                        <a:pt x="346099" y="208831"/>
                      </a:moveTo>
                      <a:cubicBezTo>
                        <a:pt x="347068" y="209327"/>
                        <a:pt x="348223" y="209327"/>
                        <a:pt x="349191" y="208831"/>
                      </a:cubicBezTo>
                      <a:lnTo>
                        <a:pt x="370509" y="196545"/>
                      </a:lnTo>
                      <a:cubicBezTo>
                        <a:pt x="371404" y="195975"/>
                        <a:pt x="371485" y="195162"/>
                        <a:pt x="370509" y="194755"/>
                      </a:cubicBezTo>
                      <a:lnTo>
                        <a:pt x="350168" y="182957"/>
                      </a:lnTo>
                      <a:cubicBezTo>
                        <a:pt x="349191" y="182477"/>
                        <a:pt x="348052" y="182477"/>
                        <a:pt x="347076" y="182957"/>
                      </a:cubicBezTo>
                      <a:lnTo>
                        <a:pt x="325839" y="195243"/>
                      </a:lnTo>
                      <a:cubicBezTo>
                        <a:pt x="324863" y="195731"/>
                        <a:pt x="324782" y="196545"/>
                        <a:pt x="325839" y="196952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1156" name="Graphic 4">
                  <a:extLst>
                    <a:ext uri="{FF2B5EF4-FFF2-40B4-BE49-F238E27FC236}">
                      <a16:creationId xmlns:a16="http://schemas.microsoft.com/office/drawing/2014/main" id="{34D7DD1C-2E87-5CF8-27AC-2408F62BDB47}"/>
                    </a:ext>
                  </a:extLst>
                </p:cNvPr>
                <p:cNvGrpSpPr/>
                <p:nvPr/>
              </p:nvGrpSpPr>
              <p:grpSpPr>
                <a:xfrm>
                  <a:off x="4591474" y="5023376"/>
                  <a:ext cx="350441" cy="202274"/>
                  <a:chOff x="4591474" y="5023376"/>
                  <a:chExt cx="350441" cy="202274"/>
                </a:xfrm>
              </p:grpSpPr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id="{AECE4D8A-4434-DA0A-B3B1-2434706F0EE9}"/>
                      </a:ext>
                    </a:extLst>
                  </p:cNvPr>
                  <p:cNvSpPr/>
                  <p:nvPr/>
                </p:nvSpPr>
                <p:spPr>
                  <a:xfrm>
                    <a:off x="4591474" y="5023376"/>
                    <a:ext cx="350441" cy="202274"/>
                  </a:xfrm>
                  <a:custGeom>
                    <a:avLst/>
                    <a:gdLst>
                      <a:gd name="connsiteX0" fmla="*/ 0 w 350441"/>
                      <a:gd name="connsiteY0" fmla="*/ 128720 h 202274"/>
                      <a:gd name="connsiteX1" fmla="*/ 4638 w 350441"/>
                      <a:gd name="connsiteY1" fmla="*/ 131405 h 202274"/>
                      <a:gd name="connsiteX2" fmla="*/ 127419 w 350441"/>
                      <a:gd name="connsiteY2" fmla="*/ 202275 h 202274"/>
                      <a:gd name="connsiteX3" fmla="*/ 345885 w 350441"/>
                      <a:gd name="connsiteY3" fmla="*/ 76158 h 202274"/>
                      <a:gd name="connsiteX4" fmla="*/ 350442 w 350441"/>
                      <a:gd name="connsiteY4" fmla="*/ 73554 h 202274"/>
                      <a:gd name="connsiteX5" fmla="*/ 223023 w 350441"/>
                      <a:gd name="connsiteY5" fmla="*/ 0 h 202274"/>
                      <a:gd name="connsiteX6" fmla="*/ 0 w 350441"/>
                      <a:gd name="connsiteY6" fmla="*/ 128720 h 202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0441" h="202274">
                        <a:moveTo>
                          <a:pt x="0" y="128720"/>
                        </a:moveTo>
                        <a:lnTo>
                          <a:pt x="4638" y="131405"/>
                        </a:lnTo>
                        <a:lnTo>
                          <a:pt x="127419" y="202275"/>
                        </a:lnTo>
                        <a:lnTo>
                          <a:pt x="345885" y="76158"/>
                        </a:lnTo>
                        <a:lnTo>
                          <a:pt x="350442" y="73554"/>
                        </a:lnTo>
                        <a:lnTo>
                          <a:pt x="223023" y="0"/>
                        </a:lnTo>
                        <a:lnTo>
                          <a:pt x="0" y="128720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id="{321CCFC0-3E7E-7897-34D2-23492B0E9D54}"/>
                      </a:ext>
                    </a:extLst>
                  </p:cNvPr>
                  <p:cNvSpPr/>
                  <p:nvPr/>
                </p:nvSpPr>
                <p:spPr>
                  <a:xfrm>
                    <a:off x="4598879" y="5031838"/>
                    <a:ext cx="335714" cy="193813"/>
                  </a:xfrm>
                  <a:custGeom>
                    <a:avLst/>
                    <a:gdLst>
                      <a:gd name="connsiteX0" fmla="*/ 335715 w 335714"/>
                      <a:gd name="connsiteY0" fmla="*/ 69324 h 193813"/>
                      <a:gd name="connsiteX1" fmla="*/ 215619 w 335714"/>
                      <a:gd name="connsiteY1" fmla="*/ 0 h 193813"/>
                      <a:gd name="connsiteX2" fmla="*/ 0 w 335714"/>
                      <a:gd name="connsiteY2" fmla="*/ 124571 h 193813"/>
                      <a:gd name="connsiteX3" fmla="*/ 120014 w 335714"/>
                      <a:gd name="connsiteY3" fmla="*/ 193813 h 193813"/>
                      <a:gd name="connsiteX4" fmla="*/ 335715 w 335714"/>
                      <a:gd name="connsiteY4" fmla="*/ 69324 h 19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5714" h="193813">
                        <a:moveTo>
                          <a:pt x="335715" y="69324"/>
                        </a:moveTo>
                        <a:lnTo>
                          <a:pt x="215619" y="0"/>
                        </a:lnTo>
                        <a:lnTo>
                          <a:pt x="0" y="124571"/>
                        </a:lnTo>
                        <a:lnTo>
                          <a:pt x="120014" y="193813"/>
                        </a:lnTo>
                        <a:lnTo>
                          <a:pt x="335715" y="69324"/>
                        </a:ln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1157" name="Freeform: Shape 1156">
                  <a:extLst>
                    <a:ext uri="{FF2B5EF4-FFF2-40B4-BE49-F238E27FC236}">
                      <a16:creationId xmlns:a16="http://schemas.microsoft.com/office/drawing/2014/main" id="{CD3C4F7F-08F9-A0EF-DA24-3234C1FDB7D2}"/>
                    </a:ext>
                  </a:extLst>
                </p:cNvPr>
                <p:cNvSpPr/>
                <p:nvPr/>
              </p:nvSpPr>
              <p:spPr>
                <a:xfrm>
                  <a:off x="3971143" y="4011210"/>
                  <a:ext cx="797708" cy="1100810"/>
                </a:xfrm>
                <a:custGeom>
                  <a:avLst/>
                  <a:gdLst>
                    <a:gd name="connsiteX0" fmla="*/ 10089 w 797708"/>
                    <a:gd name="connsiteY0" fmla="*/ 1097519 h 1100810"/>
                    <a:gd name="connsiteX1" fmla="*/ 0 w 797708"/>
                    <a:gd name="connsiteY1" fmla="*/ 1073109 h 1100810"/>
                    <a:gd name="connsiteX2" fmla="*/ 0 w 797708"/>
                    <a:gd name="connsiteY2" fmla="*/ 468562 h 1100810"/>
                    <a:gd name="connsiteX3" fmla="*/ 20260 w 797708"/>
                    <a:gd name="connsiteY3" fmla="*/ 433494 h 1100810"/>
                    <a:gd name="connsiteX4" fmla="*/ 759548 w 797708"/>
                    <a:gd name="connsiteY4" fmla="*/ 6649 h 1100810"/>
                    <a:gd name="connsiteX5" fmla="*/ 788271 w 797708"/>
                    <a:gd name="connsiteY5" fmla="*/ 4290 h 1100810"/>
                    <a:gd name="connsiteX6" fmla="*/ 797709 w 797708"/>
                    <a:gd name="connsiteY6" fmla="*/ 28699 h 1100810"/>
                    <a:gd name="connsiteX7" fmla="*/ 797709 w 797708"/>
                    <a:gd name="connsiteY7" fmla="*/ 632921 h 1100810"/>
                    <a:gd name="connsiteX8" fmla="*/ 777449 w 797708"/>
                    <a:gd name="connsiteY8" fmla="*/ 667989 h 1100810"/>
                    <a:gd name="connsiteX9" fmla="*/ 38160 w 797708"/>
                    <a:gd name="connsiteY9" fmla="*/ 1094752 h 1100810"/>
                    <a:gd name="connsiteX10" fmla="*/ 10089 w 797708"/>
                    <a:gd name="connsiteY10" fmla="*/ 1097519 h 110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97708" h="1100810">
                      <a:moveTo>
                        <a:pt x="10089" y="1097519"/>
                      </a:moveTo>
                      <a:cubicBezTo>
                        <a:pt x="1953" y="1093044"/>
                        <a:pt x="0" y="1085721"/>
                        <a:pt x="0" y="1073109"/>
                      </a:cubicBezTo>
                      <a:lnTo>
                        <a:pt x="0" y="468562"/>
                      </a:lnTo>
                      <a:cubicBezTo>
                        <a:pt x="749" y="454307"/>
                        <a:pt x="8281" y="441264"/>
                        <a:pt x="20260" y="433494"/>
                      </a:cubicBezTo>
                      <a:lnTo>
                        <a:pt x="759548" y="6649"/>
                      </a:lnTo>
                      <a:cubicBezTo>
                        <a:pt x="770696" y="221"/>
                        <a:pt x="778832" y="-3277"/>
                        <a:pt x="788271" y="4290"/>
                      </a:cubicBezTo>
                      <a:cubicBezTo>
                        <a:pt x="797709" y="11857"/>
                        <a:pt x="797709" y="15925"/>
                        <a:pt x="797709" y="28699"/>
                      </a:cubicBezTo>
                      <a:lnTo>
                        <a:pt x="797709" y="632921"/>
                      </a:lnTo>
                      <a:cubicBezTo>
                        <a:pt x="796920" y="647168"/>
                        <a:pt x="789401" y="660186"/>
                        <a:pt x="777449" y="667989"/>
                      </a:cubicBezTo>
                      <a:lnTo>
                        <a:pt x="38160" y="1094752"/>
                      </a:lnTo>
                      <a:cubicBezTo>
                        <a:pt x="27013" y="1101261"/>
                        <a:pt x="20748" y="1103051"/>
                        <a:pt x="10089" y="1097519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8" name="Freeform: Shape 1157">
                  <a:extLst>
                    <a:ext uri="{FF2B5EF4-FFF2-40B4-BE49-F238E27FC236}">
                      <a16:creationId xmlns:a16="http://schemas.microsoft.com/office/drawing/2014/main" id="{EDCC43AC-80DE-8091-B17A-E6399F971784}"/>
                    </a:ext>
                  </a:extLst>
                </p:cNvPr>
                <p:cNvSpPr/>
                <p:nvPr/>
              </p:nvSpPr>
              <p:spPr>
                <a:xfrm>
                  <a:off x="3977001" y="4011175"/>
                  <a:ext cx="791687" cy="459077"/>
                </a:xfrm>
                <a:custGeom>
                  <a:avLst/>
                  <a:gdLst>
                    <a:gd name="connsiteX0" fmla="*/ 791688 w 791687"/>
                    <a:gd name="connsiteY0" fmla="*/ 28816 h 459077"/>
                    <a:gd name="connsiteX1" fmla="*/ 771428 w 791687"/>
                    <a:gd name="connsiteY1" fmla="*/ 17099 h 459077"/>
                    <a:gd name="connsiteX2" fmla="*/ 32221 w 791687"/>
                    <a:gd name="connsiteY2" fmla="*/ 443943 h 459077"/>
                    <a:gd name="connsiteX3" fmla="*/ 17900 w 791687"/>
                    <a:gd name="connsiteY3" fmla="*/ 459077 h 459077"/>
                    <a:gd name="connsiteX4" fmla="*/ 0 w 791687"/>
                    <a:gd name="connsiteY4" fmla="*/ 448663 h 459077"/>
                    <a:gd name="connsiteX5" fmla="*/ 0 w 791687"/>
                    <a:gd name="connsiteY5" fmla="*/ 448663 h 459077"/>
                    <a:gd name="connsiteX6" fmla="*/ 14320 w 791687"/>
                    <a:gd name="connsiteY6" fmla="*/ 433529 h 459077"/>
                    <a:gd name="connsiteX7" fmla="*/ 753527 w 791687"/>
                    <a:gd name="connsiteY7" fmla="*/ 6684 h 459077"/>
                    <a:gd name="connsiteX8" fmla="*/ 782331 w 791687"/>
                    <a:gd name="connsiteY8" fmla="*/ 4325 h 459077"/>
                    <a:gd name="connsiteX9" fmla="*/ 791688 w 791687"/>
                    <a:gd name="connsiteY9" fmla="*/ 28816 h 459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91687" h="459077">
                      <a:moveTo>
                        <a:pt x="791688" y="28816"/>
                      </a:moveTo>
                      <a:cubicBezTo>
                        <a:pt x="791688" y="15960"/>
                        <a:pt x="782656" y="10752"/>
                        <a:pt x="771428" y="17099"/>
                      </a:cubicBezTo>
                      <a:lnTo>
                        <a:pt x="32221" y="443943"/>
                      </a:lnTo>
                      <a:cubicBezTo>
                        <a:pt x="26238" y="447686"/>
                        <a:pt x="21309" y="452893"/>
                        <a:pt x="17900" y="459077"/>
                      </a:cubicBezTo>
                      <a:lnTo>
                        <a:pt x="0" y="448663"/>
                      </a:lnTo>
                      <a:lnTo>
                        <a:pt x="0" y="448663"/>
                      </a:lnTo>
                      <a:cubicBezTo>
                        <a:pt x="3360" y="442446"/>
                        <a:pt x="8299" y="437231"/>
                        <a:pt x="14320" y="433529"/>
                      </a:cubicBezTo>
                      <a:lnTo>
                        <a:pt x="753527" y="6684"/>
                      </a:lnTo>
                      <a:cubicBezTo>
                        <a:pt x="764756" y="256"/>
                        <a:pt x="772892" y="-3324"/>
                        <a:pt x="782331" y="4325"/>
                      </a:cubicBezTo>
                      <a:cubicBezTo>
                        <a:pt x="791769" y="11973"/>
                        <a:pt x="791688" y="15960"/>
                        <a:pt x="791688" y="28816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9" name="Freeform: Shape 1158">
                  <a:extLst>
                    <a:ext uri="{FF2B5EF4-FFF2-40B4-BE49-F238E27FC236}">
                      <a16:creationId xmlns:a16="http://schemas.microsoft.com/office/drawing/2014/main" id="{B09F56BC-0A6D-796C-8FF8-F8CCB66B01C1}"/>
                    </a:ext>
                  </a:extLst>
                </p:cNvPr>
                <p:cNvSpPr/>
                <p:nvPr/>
              </p:nvSpPr>
              <p:spPr>
                <a:xfrm>
                  <a:off x="3971143" y="4459837"/>
                  <a:ext cx="36695" cy="652023"/>
                </a:xfrm>
                <a:custGeom>
                  <a:avLst/>
                  <a:gdLst>
                    <a:gd name="connsiteX0" fmla="*/ 36696 w 36695"/>
                    <a:gd name="connsiteY0" fmla="*/ 647020 h 652023"/>
                    <a:gd name="connsiteX1" fmla="*/ 10089 w 36695"/>
                    <a:gd name="connsiteY1" fmla="*/ 648729 h 652023"/>
                    <a:gd name="connsiteX2" fmla="*/ 0 w 36695"/>
                    <a:gd name="connsiteY2" fmla="*/ 624319 h 652023"/>
                    <a:gd name="connsiteX3" fmla="*/ 0 w 36695"/>
                    <a:gd name="connsiteY3" fmla="*/ 19853 h 652023"/>
                    <a:gd name="connsiteX4" fmla="*/ 5940 w 36695"/>
                    <a:gd name="connsiteY4" fmla="*/ 0 h 652023"/>
                    <a:gd name="connsiteX5" fmla="*/ 23840 w 36695"/>
                    <a:gd name="connsiteY5" fmla="*/ 10415 h 652023"/>
                    <a:gd name="connsiteX6" fmla="*/ 23840 w 36695"/>
                    <a:gd name="connsiteY6" fmla="*/ 10415 h 652023"/>
                    <a:gd name="connsiteX7" fmla="*/ 17900 w 36695"/>
                    <a:gd name="connsiteY7" fmla="*/ 30349 h 652023"/>
                    <a:gd name="connsiteX8" fmla="*/ 17900 w 36695"/>
                    <a:gd name="connsiteY8" fmla="*/ 634490 h 652023"/>
                    <a:gd name="connsiteX9" fmla="*/ 36696 w 36695"/>
                    <a:gd name="connsiteY9" fmla="*/ 647020 h 65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695" h="652023">
                      <a:moveTo>
                        <a:pt x="36696" y="647020"/>
                      </a:moveTo>
                      <a:cubicBezTo>
                        <a:pt x="29021" y="653000"/>
                        <a:pt x="18467" y="653684"/>
                        <a:pt x="10089" y="648729"/>
                      </a:cubicBezTo>
                      <a:cubicBezTo>
                        <a:pt x="2360" y="644904"/>
                        <a:pt x="0" y="636930"/>
                        <a:pt x="0" y="624319"/>
                      </a:cubicBezTo>
                      <a:lnTo>
                        <a:pt x="0" y="19853"/>
                      </a:lnTo>
                      <a:cubicBezTo>
                        <a:pt x="233" y="12831"/>
                        <a:pt x="2279" y="5997"/>
                        <a:pt x="5940" y="0"/>
                      </a:cubicBezTo>
                      <a:lnTo>
                        <a:pt x="23840" y="10415"/>
                      </a:lnTo>
                      <a:lnTo>
                        <a:pt x="23840" y="10415"/>
                      </a:lnTo>
                      <a:cubicBezTo>
                        <a:pt x="20236" y="16460"/>
                        <a:pt x="18194" y="23311"/>
                        <a:pt x="17900" y="30349"/>
                      </a:cubicBezTo>
                      <a:lnTo>
                        <a:pt x="17900" y="634490"/>
                      </a:lnTo>
                      <a:cubicBezTo>
                        <a:pt x="17900" y="646450"/>
                        <a:pt x="27095" y="652634"/>
                        <a:pt x="36696" y="64702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60" name="Freeform: Shape 1159">
                  <a:extLst>
                    <a:ext uri="{FF2B5EF4-FFF2-40B4-BE49-F238E27FC236}">
                      <a16:creationId xmlns:a16="http://schemas.microsoft.com/office/drawing/2014/main" id="{FD143544-0119-2912-D494-DDEE70583A0F}"/>
                    </a:ext>
                  </a:extLst>
                </p:cNvPr>
                <p:cNvSpPr/>
                <p:nvPr/>
              </p:nvSpPr>
              <p:spPr>
                <a:xfrm>
                  <a:off x="4008001" y="4066225"/>
                  <a:ext cx="735708" cy="1005527"/>
                </a:xfrm>
                <a:custGeom>
                  <a:avLst/>
                  <a:gdLst>
                    <a:gd name="connsiteX0" fmla="*/ 12123 w 735708"/>
                    <a:gd name="connsiteY0" fmla="*/ 412245 h 1005527"/>
                    <a:gd name="connsiteX1" fmla="*/ 723585 w 735708"/>
                    <a:gd name="connsiteY1" fmla="*/ 1673 h 1005527"/>
                    <a:gd name="connsiteX2" fmla="*/ 735708 w 735708"/>
                    <a:gd name="connsiteY2" fmla="*/ 8671 h 1005527"/>
                    <a:gd name="connsiteX3" fmla="*/ 735708 w 735708"/>
                    <a:gd name="connsiteY3" fmla="*/ 572210 h 1005527"/>
                    <a:gd name="connsiteX4" fmla="*/ 723585 w 735708"/>
                    <a:gd name="connsiteY4" fmla="*/ 593202 h 1005527"/>
                    <a:gd name="connsiteX5" fmla="*/ 12123 w 735708"/>
                    <a:gd name="connsiteY5" fmla="*/ 1003854 h 1005527"/>
                    <a:gd name="connsiteX6" fmla="*/ 0 w 735708"/>
                    <a:gd name="connsiteY6" fmla="*/ 996857 h 1005527"/>
                    <a:gd name="connsiteX7" fmla="*/ 0 w 735708"/>
                    <a:gd name="connsiteY7" fmla="*/ 433318 h 1005527"/>
                    <a:gd name="connsiteX8" fmla="*/ 12123 w 735708"/>
                    <a:gd name="connsiteY8" fmla="*/ 412245 h 1005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5708" h="1005527">
                      <a:moveTo>
                        <a:pt x="12123" y="412245"/>
                      </a:moveTo>
                      <a:lnTo>
                        <a:pt x="723585" y="1673"/>
                      </a:lnTo>
                      <a:cubicBezTo>
                        <a:pt x="730257" y="-2232"/>
                        <a:pt x="735708" y="941"/>
                        <a:pt x="735708" y="8671"/>
                      </a:cubicBezTo>
                      <a:lnTo>
                        <a:pt x="735708" y="572210"/>
                      </a:lnTo>
                      <a:cubicBezTo>
                        <a:pt x="735245" y="580745"/>
                        <a:pt x="730745" y="588540"/>
                        <a:pt x="723585" y="593202"/>
                      </a:cubicBezTo>
                      <a:lnTo>
                        <a:pt x="12123" y="1003854"/>
                      </a:lnTo>
                      <a:cubicBezTo>
                        <a:pt x="5452" y="1007760"/>
                        <a:pt x="0" y="1004587"/>
                        <a:pt x="0" y="996857"/>
                      </a:cubicBezTo>
                      <a:lnTo>
                        <a:pt x="0" y="433318"/>
                      </a:lnTo>
                      <a:cubicBezTo>
                        <a:pt x="486" y="424775"/>
                        <a:pt x="4980" y="416964"/>
                        <a:pt x="12123" y="41224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61" name="Freeform: Shape 1160">
                  <a:extLst>
                    <a:ext uri="{FF2B5EF4-FFF2-40B4-BE49-F238E27FC236}">
                      <a16:creationId xmlns:a16="http://schemas.microsoft.com/office/drawing/2014/main" id="{95425ECD-827B-2810-7544-CF4218EC8E0D}"/>
                    </a:ext>
                  </a:extLst>
                </p:cNvPr>
                <p:cNvSpPr/>
                <p:nvPr/>
              </p:nvSpPr>
              <p:spPr>
                <a:xfrm>
                  <a:off x="4008001" y="4072537"/>
                  <a:ext cx="715855" cy="981188"/>
                </a:xfrm>
                <a:custGeom>
                  <a:avLst/>
                  <a:gdLst>
                    <a:gd name="connsiteX0" fmla="*/ 12123 w 715855"/>
                    <a:gd name="connsiteY0" fmla="*/ 405933 h 981188"/>
                    <a:gd name="connsiteX1" fmla="*/ 0 w 715855"/>
                    <a:gd name="connsiteY1" fmla="*/ 427007 h 981188"/>
                    <a:gd name="connsiteX2" fmla="*/ 0 w 715855"/>
                    <a:gd name="connsiteY2" fmla="*/ 981188 h 981188"/>
                    <a:gd name="connsiteX3" fmla="*/ 703732 w 715855"/>
                    <a:gd name="connsiteY3" fmla="*/ 575255 h 981188"/>
                    <a:gd name="connsiteX4" fmla="*/ 715855 w 715855"/>
                    <a:gd name="connsiteY4" fmla="*/ 554182 h 981188"/>
                    <a:gd name="connsiteX5" fmla="*/ 715855 w 715855"/>
                    <a:gd name="connsiteY5" fmla="*/ 0 h 981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5855" h="981188">
                      <a:moveTo>
                        <a:pt x="12123" y="405933"/>
                      </a:moveTo>
                      <a:cubicBezTo>
                        <a:pt x="4980" y="410653"/>
                        <a:pt x="486" y="418464"/>
                        <a:pt x="0" y="427007"/>
                      </a:cubicBezTo>
                      <a:lnTo>
                        <a:pt x="0" y="981188"/>
                      </a:lnTo>
                      <a:lnTo>
                        <a:pt x="703732" y="575255"/>
                      </a:lnTo>
                      <a:cubicBezTo>
                        <a:pt x="710876" y="570536"/>
                        <a:pt x="715367" y="562725"/>
                        <a:pt x="715855" y="554182"/>
                      </a:cubicBezTo>
                      <a:lnTo>
                        <a:pt x="715855" y="0"/>
                      </a:lnTo>
                      <a:close/>
                    </a:path>
                  </a:pathLst>
                </a:custGeom>
                <a:solidFill>
                  <a:srgbClr val="FAFAFA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108" name="Graphic 4">
                <a:extLst>
                  <a:ext uri="{FF2B5EF4-FFF2-40B4-BE49-F238E27FC236}">
                    <a16:creationId xmlns:a16="http://schemas.microsoft.com/office/drawing/2014/main" id="{4B047E5A-7090-895F-DD28-C680B75C7BD3}"/>
                  </a:ext>
                </a:extLst>
              </p:cNvPr>
              <p:cNvGrpSpPr/>
              <p:nvPr/>
            </p:nvGrpSpPr>
            <p:grpSpPr>
              <a:xfrm>
                <a:off x="4063295" y="4125475"/>
                <a:ext cx="719307" cy="949161"/>
                <a:chOff x="4063295" y="4125475"/>
                <a:chExt cx="719307" cy="949161"/>
              </a:xfrm>
            </p:grpSpPr>
            <p:sp>
              <p:nvSpPr>
                <p:cNvPr id="1109" name="Freeform: Shape 1108">
                  <a:extLst>
                    <a:ext uri="{FF2B5EF4-FFF2-40B4-BE49-F238E27FC236}">
                      <a16:creationId xmlns:a16="http://schemas.microsoft.com/office/drawing/2014/main" id="{40C32B86-C5D7-AE10-E352-9CB49920BC21}"/>
                    </a:ext>
                  </a:extLst>
                </p:cNvPr>
                <p:cNvSpPr/>
                <p:nvPr/>
              </p:nvSpPr>
              <p:spPr>
                <a:xfrm>
                  <a:off x="4063295" y="4169199"/>
                  <a:ext cx="719063" cy="905279"/>
                </a:xfrm>
                <a:custGeom>
                  <a:avLst/>
                  <a:gdLst>
                    <a:gd name="connsiteX0" fmla="*/ 719064 w 719063"/>
                    <a:gd name="connsiteY0" fmla="*/ 16924 h 905279"/>
                    <a:gd name="connsiteX1" fmla="*/ 689935 w 719063"/>
                    <a:gd name="connsiteY1" fmla="*/ 0 h 905279"/>
                    <a:gd name="connsiteX2" fmla="*/ 117 w 719063"/>
                    <a:gd name="connsiteY2" fmla="*/ 410653 h 905279"/>
                    <a:gd name="connsiteX3" fmla="*/ 117 w 719063"/>
                    <a:gd name="connsiteY3" fmla="*/ 872565 h 905279"/>
                    <a:gd name="connsiteX4" fmla="*/ 9230 w 719063"/>
                    <a:gd name="connsiteY4" fmla="*/ 892581 h 905279"/>
                    <a:gd name="connsiteX5" fmla="*/ 9230 w 719063"/>
                    <a:gd name="connsiteY5" fmla="*/ 892581 h 905279"/>
                    <a:gd name="connsiteX6" fmla="*/ 27700 w 719063"/>
                    <a:gd name="connsiteY6" fmla="*/ 903240 h 905279"/>
                    <a:gd name="connsiteX7" fmla="*/ 27700 w 719063"/>
                    <a:gd name="connsiteY7" fmla="*/ 903240 h 905279"/>
                    <a:gd name="connsiteX8" fmla="*/ 49668 w 719063"/>
                    <a:gd name="connsiteY8" fmla="*/ 901125 h 905279"/>
                    <a:gd name="connsiteX9" fmla="*/ 688063 w 719063"/>
                    <a:gd name="connsiteY9" fmla="*/ 532701 h 905279"/>
                    <a:gd name="connsiteX10" fmla="*/ 719064 w 719063"/>
                    <a:gd name="connsiteY10" fmla="*/ 478918 h 905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9063" h="905279">
                      <a:moveTo>
                        <a:pt x="719064" y="16924"/>
                      </a:moveTo>
                      <a:lnTo>
                        <a:pt x="689935" y="0"/>
                      </a:lnTo>
                      <a:lnTo>
                        <a:pt x="117" y="410653"/>
                      </a:lnTo>
                      <a:lnTo>
                        <a:pt x="117" y="872565"/>
                      </a:lnTo>
                      <a:cubicBezTo>
                        <a:pt x="-697" y="880393"/>
                        <a:pt x="2789" y="888049"/>
                        <a:pt x="9230" y="892581"/>
                      </a:cubicBezTo>
                      <a:lnTo>
                        <a:pt x="9230" y="892581"/>
                      </a:lnTo>
                      <a:lnTo>
                        <a:pt x="27700" y="903240"/>
                      </a:lnTo>
                      <a:lnTo>
                        <a:pt x="27700" y="903240"/>
                      </a:lnTo>
                      <a:cubicBezTo>
                        <a:pt x="34862" y="906584"/>
                        <a:pt x="43275" y="905771"/>
                        <a:pt x="49668" y="901125"/>
                      </a:cubicBezTo>
                      <a:lnTo>
                        <a:pt x="688063" y="532701"/>
                      </a:lnTo>
                      <a:cubicBezTo>
                        <a:pt x="706354" y="520716"/>
                        <a:pt x="717859" y="500749"/>
                        <a:pt x="719064" y="478918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0" name="Freeform: Shape 1109">
                  <a:extLst>
                    <a:ext uri="{FF2B5EF4-FFF2-40B4-BE49-F238E27FC236}">
                      <a16:creationId xmlns:a16="http://schemas.microsoft.com/office/drawing/2014/main" id="{40FD5625-6B6C-7B14-A860-68736205258C}"/>
                    </a:ext>
                  </a:extLst>
                </p:cNvPr>
                <p:cNvSpPr/>
                <p:nvPr/>
              </p:nvSpPr>
              <p:spPr>
                <a:xfrm>
                  <a:off x="4063295" y="4662682"/>
                  <a:ext cx="35836" cy="411795"/>
                </a:xfrm>
                <a:custGeom>
                  <a:avLst/>
                  <a:gdLst>
                    <a:gd name="connsiteX0" fmla="*/ 117 w 35836"/>
                    <a:gd name="connsiteY0" fmla="*/ 0 h 411795"/>
                    <a:gd name="connsiteX1" fmla="*/ 117 w 35836"/>
                    <a:gd name="connsiteY1" fmla="*/ 379083 h 411795"/>
                    <a:gd name="connsiteX2" fmla="*/ 9230 w 35836"/>
                    <a:gd name="connsiteY2" fmla="*/ 399099 h 411795"/>
                    <a:gd name="connsiteX3" fmla="*/ 9230 w 35836"/>
                    <a:gd name="connsiteY3" fmla="*/ 399099 h 411795"/>
                    <a:gd name="connsiteX4" fmla="*/ 27700 w 35836"/>
                    <a:gd name="connsiteY4" fmla="*/ 409758 h 411795"/>
                    <a:gd name="connsiteX5" fmla="*/ 35836 w 35836"/>
                    <a:gd name="connsiteY5" fmla="*/ 411792 h 411795"/>
                    <a:gd name="connsiteX6" fmla="*/ 18749 w 35836"/>
                    <a:gd name="connsiteY6" fmla="*/ 389741 h 411795"/>
                    <a:gd name="connsiteX7" fmla="*/ 18749 w 35836"/>
                    <a:gd name="connsiteY7" fmla="*/ 10334 h 411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836" h="411795">
                      <a:moveTo>
                        <a:pt x="117" y="0"/>
                      </a:moveTo>
                      <a:lnTo>
                        <a:pt x="117" y="379083"/>
                      </a:lnTo>
                      <a:cubicBezTo>
                        <a:pt x="-697" y="386910"/>
                        <a:pt x="2789" y="394567"/>
                        <a:pt x="9230" y="399099"/>
                      </a:cubicBezTo>
                      <a:lnTo>
                        <a:pt x="9230" y="399099"/>
                      </a:lnTo>
                      <a:lnTo>
                        <a:pt x="27700" y="409758"/>
                      </a:lnTo>
                      <a:cubicBezTo>
                        <a:pt x="30179" y="411157"/>
                        <a:pt x="32990" y="411857"/>
                        <a:pt x="35836" y="411792"/>
                      </a:cubicBezTo>
                      <a:lnTo>
                        <a:pt x="18749" y="389741"/>
                      </a:lnTo>
                      <a:lnTo>
                        <a:pt x="18749" y="10334"/>
                      </a:ln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1" name="Freeform: Shape 1110">
                  <a:extLst>
                    <a:ext uri="{FF2B5EF4-FFF2-40B4-BE49-F238E27FC236}">
                      <a16:creationId xmlns:a16="http://schemas.microsoft.com/office/drawing/2014/main" id="{A5981777-008C-42D8-A6B8-6A7627FB13D3}"/>
                    </a:ext>
                  </a:extLst>
                </p:cNvPr>
                <p:cNvSpPr/>
                <p:nvPr/>
              </p:nvSpPr>
              <p:spPr>
                <a:xfrm>
                  <a:off x="4085217" y="4192388"/>
                  <a:ext cx="693560" cy="878667"/>
                </a:xfrm>
                <a:custGeom>
                  <a:avLst/>
                  <a:gdLst>
                    <a:gd name="connsiteX0" fmla="*/ 13914 w 693560"/>
                    <a:gd name="connsiteY0" fmla="*/ 878668 h 878667"/>
                    <a:gd name="connsiteX1" fmla="*/ 25956 w 693560"/>
                    <a:gd name="connsiteY1" fmla="*/ 874925 h 878667"/>
                    <a:gd name="connsiteX2" fmla="*/ 664351 w 693560"/>
                    <a:gd name="connsiteY2" fmla="*/ 506338 h 878667"/>
                    <a:gd name="connsiteX3" fmla="*/ 693561 w 693560"/>
                    <a:gd name="connsiteY3" fmla="*/ 455648 h 878667"/>
                    <a:gd name="connsiteX4" fmla="*/ 693561 w 693560"/>
                    <a:gd name="connsiteY4" fmla="*/ 0 h 878667"/>
                    <a:gd name="connsiteX5" fmla="*/ 0 w 693560"/>
                    <a:gd name="connsiteY5" fmla="*/ 400238 h 878667"/>
                    <a:gd name="connsiteX6" fmla="*/ 0 w 693560"/>
                    <a:gd name="connsiteY6" fmla="*/ 860116 h 878667"/>
                    <a:gd name="connsiteX7" fmla="*/ 13914 w 693560"/>
                    <a:gd name="connsiteY7" fmla="*/ 878668 h 87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3560" h="878667">
                      <a:moveTo>
                        <a:pt x="13914" y="878668"/>
                      </a:moveTo>
                      <a:cubicBezTo>
                        <a:pt x="18186" y="878497"/>
                        <a:pt x="22339" y="877203"/>
                        <a:pt x="25956" y="874925"/>
                      </a:cubicBezTo>
                      <a:lnTo>
                        <a:pt x="664351" y="506338"/>
                      </a:lnTo>
                      <a:cubicBezTo>
                        <a:pt x="681559" y="495012"/>
                        <a:pt x="692397" y="476217"/>
                        <a:pt x="693561" y="455648"/>
                      </a:cubicBezTo>
                      <a:lnTo>
                        <a:pt x="693561" y="0"/>
                      </a:lnTo>
                      <a:lnTo>
                        <a:pt x="0" y="400238"/>
                      </a:lnTo>
                      <a:lnTo>
                        <a:pt x="0" y="860116"/>
                      </a:lnTo>
                      <a:cubicBezTo>
                        <a:pt x="0" y="871670"/>
                        <a:pt x="5370" y="878668"/>
                        <a:pt x="13914" y="878668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2" name="Freeform: Shape 1111">
                  <a:extLst>
                    <a:ext uri="{FF2B5EF4-FFF2-40B4-BE49-F238E27FC236}">
                      <a16:creationId xmlns:a16="http://schemas.microsoft.com/office/drawing/2014/main" id="{2C09E031-C7B4-8392-E501-BD782C21EC7C}"/>
                    </a:ext>
                  </a:extLst>
                </p:cNvPr>
                <p:cNvSpPr/>
                <p:nvPr/>
              </p:nvSpPr>
              <p:spPr>
                <a:xfrm>
                  <a:off x="4081963" y="4186123"/>
                  <a:ext cx="700639" cy="888513"/>
                </a:xfrm>
                <a:custGeom>
                  <a:avLst/>
                  <a:gdLst>
                    <a:gd name="connsiteX0" fmla="*/ 693235 w 700639"/>
                    <a:gd name="connsiteY0" fmla="*/ 12449 h 888513"/>
                    <a:gd name="connsiteX1" fmla="*/ 693235 w 700639"/>
                    <a:gd name="connsiteY1" fmla="*/ 461913 h 888513"/>
                    <a:gd name="connsiteX2" fmla="*/ 665734 w 700639"/>
                    <a:gd name="connsiteY2" fmla="*/ 509431 h 888513"/>
                    <a:gd name="connsiteX3" fmla="*/ 27664 w 700639"/>
                    <a:gd name="connsiteY3" fmla="*/ 878017 h 888513"/>
                    <a:gd name="connsiteX4" fmla="*/ 17412 w 700639"/>
                    <a:gd name="connsiteY4" fmla="*/ 881353 h 888513"/>
                    <a:gd name="connsiteX5" fmla="*/ 7404 w 700639"/>
                    <a:gd name="connsiteY5" fmla="*/ 866382 h 888513"/>
                    <a:gd name="connsiteX6" fmla="*/ 7404 w 700639"/>
                    <a:gd name="connsiteY6" fmla="*/ 408537 h 888513"/>
                    <a:gd name="connsiteX7" fmla="*/ 693480 w 700639"/>
                    <a:gd name="connsiteY7" fmla="*/ 12449 h 888513"/>
                    <a:gd name="connsiteX8" fmla="*/ 700640 w 700639"/>
                    <a:gd name="connsiteY8" fmla="*/ 0 h 888513"/>
                    <a:gd name="connsiteX9" fmla="*/ 0 w 700639"/>
                    <a:gd name="connsiteY9" fmla="*/ 404387 h 888513"/>
                    <a:gd name="connsiteX10" fmla="*/ 0 w 700639"/>
                    <a:gd name="connsiteY10" fmla="*/ 866382 h 888513"/>
                    <a:gd name="connsiteX11" fmla="*/ 17168 w 700639"/>
                    <a:gd name="connsiteY11" fmla="*/ 888513 h 888513"/>
                    <a:gd name="connsiteX12" fmla="*/ 31000 w 700639"/>
                    <a:gd name="connsiteY12" fmla="*/ 884282 h 888513"/>
                    <a:gd name="connsiteX13" fmla="*/ 669395 w 700639"/>
                    <a:gd name="connsiteY13" fmla="*/ 515777 h 888513"/>
                    <a:gd name="connsiteX14" fmla="*/ 700396 w 700639"/>
                    <a:gd name="connsiteY14" fmla="*/ 461994 h 888513"/>
                    <a:gd name="connsiteX15" fmla="*/ 700396 w 700639"/>
                    <a:gd name="connsiteY15" fmla="*/ 0 h 888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639" h="888513">
                      <a:moveTo>
                        <a:pt x="693235" y="12449"/>
                      </a:moveTo>
                      <a:lnTo>
                        <a:pt x="693235" y="461913"/>
                      </a:lnTo>
                      <a:cubicBezTo>
                        <a:pt x="692023" y="481188"/>
                        <a:pt x="681844" y="498780"/>
                        <a:pt x="665734" y="509431"/>
                      </a:cubicBezTo>
                      <a:lnTo>
                        <a:pt x="27664" y="878017"/>
                      </a:lnTo>
                      <a:cubicBezTo>
                        <a:pt x="24601" y="880011"/>
                        <a:pt x="21064" y="881166"/>
                        <a:pt x="17412" y="881353"/>
                      </a:cubicBezTo>
                      <a:cubicBezTo>
                        <a:pt x="8381" y="881353"/>
                        <a:pt x="7404" y="870857"/>
                        <a:pt x="7404" y="866382"/>
                      </a:cubicBezTo>
                      <a:lnTo>
                        <a:pt x="7404" y="408537"/>
                      </a:lnTo>
                      <a:lnTo>
                        <a:pt x="693480" y="12449"/>
                      </a:lnTo>
                      <a:moveTo>
                        <a:pt x="700640" y="0"/>
                      </a:moveTo>
                      <a:lnTo>
                        <a:pt x="0" y="404387"/>
                      </a:lnTo>
                      <a:lnTo>
                        <a:pt x="0" y="866382"/>
                      </a:lnTo>
                      <a:cubicBezTo>
                        <a:pt x="0" y="880377"/>
                        <a:pt x="6997" y="888513"/>
                        <a:pt x="17168" y="888513"/>
                      </a:cubicBezTo>
                      <a:cubicBezTo>
                        <a:pt x="22067" y="888326"/>
                        <a:pt x="26834" y="886870"/>
                        <a:pt x="31000" y="884282"/>
                      </a:cubicBezTo>
                      <a:lnTo>
                        <a:pt x="669395" y="515777"/>
                      </a:lnTo>
                      <a:cubicBezTo>
                        <a:pt x="687686" y="503792"/>
                        <a:pt x="699191" y="483825"/>
                        <a:pt x="700396" y="461994"/>
                      </a:cubicBezTo>
                      <a:lnTo>
                        <a:pt x="700396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3" name="Freeform: Shape 1112">
                  <a:extLst>
                    <a:ext uri="{FF2B5EF4-FFF2-40B4-BE49-F238E27FC236}">
                      <a16:creationId xmlns:a16="http://schemas.microsoft.com/office/drawing/2014/main" id="{E8176279-3F89-4193-463C-D24F752FE42E}"/>
                    </a:ext>
                  </a:extLst>
                </p:cNvPr>
                <p:cNvSpPr/>
                <p:nvPr/>
              </p:nvSpPr>
              <p:spPr>
                <a:xfrm>
                  <a:off x="4063411" y="4125475"/>
                  <a:ext cx="719068" cy="465035"/>
                </a:xfrm>
                <a:custGeom>
                  <a:avLst/>
                  <a:gdLst>
                    <a:gd name="connsiteX0" fmla="*/ 691608 w 719068"/>
                    <a:gd name="connsiteY0" fmla="*/ 2227 h 465035"/>
                    <a:gd name="connsiteX1" fmla="*/ 669395 w 719068"/>
                    <a:gd name="connsiteY1" fmla="*/ 4180 h 465035"/>
                    <a:gd name="connsiteX2" fmla="*/ 31082 w 719068"/>
                    <a:gd name="connsiteY2" fmla="*/ 373011 h 465035"/>
                    <a:gd name="connsiteX3" fmla="*/ 0 w 719068"/>
                    <a:gd name="connsiteY3" fmla="*/ 426793 h 465035"/>
                    <a:gd name="connsiteX4" fmla="*/ 0 w 719068"/>
                    <a:gd name="connsiteY4" fmla="*/ 454377 h 465035"/>
                    <a:gd name="connsiteX5" fmla="*/ 18551 w 719068"/>
                    <a:gd name="connsiteY5" fmla="*/ 465035 h 465035"/>
                    <a:gd name="connsiteX6" fmla="*/ 718947 w 719068"/>
                    <a:gd name="connsiteY6" fmla="*/ 60648 h 465035"/>
                    <a:gd name="connsiteX7" fmla="*/ 718947 w 719068"/>
                    <a:gd name="connsiteY7" fmla="*/ 32821 h 465035"/>
                    <a:gd name="connsiteX8" fmla="*/ 709915 w 719068"/>
                    <a:gd name="connsiteY8" fmla="*/ 12805 h 465035"/>
                    <a:gd name="connsiteX9" fmla="*/ 691608 w 719068"/>
                    <a:gd name="connsiteY9" fmla="*/ 2227 h 465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19068" h="465035">
                      <a:moveTo>
                        <a:pt x="691608" y="2227"/>
                      </a:moveTo>
                      <a:cubicBezTo>
                        <a:pt x="684424" y="-1336"/>
                        <a:pt x="675848" y="-580"/>
                        <a:pt x="669395" y="4180"/>
                      </a:cubicBezTo>
                      <a:lnTo>
                        <a:pt x="31082" y="373011"/>
                      </a:lnTo>
                      <a:cubicBezTo>
                        <a:pt x="12732" y="384947"/>
                        <a:pt x="1184" y="404931"/>
                        <a:pt x="0" y="426793"/>
                      </a:cubicBezTo>
                      <a:lnTo>
                        <a:pt x="0" y="454377"/>
                      </a:lnTo>
                      <a:lnTo>
                        <a:pt x="18551" y="465035"/>
                      </a:lnTo>
                      <a:lnTo>
                        <a:pt x="718947" y="60648"/>
                      </a:lnTo>
                      <a:lnTo>
                        <a:pt x="718947" y="32821"/>
                      </a:lnTo>
                      <a:cubicBezTo>
                        <a:pt x="719777" y="25010"/>
                        <a:pt x="716327" y="17353"/>
                        <a:pt x="709915" y="12805"/>
                      </a:cubicBezTo>
                      <a:cubicBezTo>
                        <a:pt x="704708" y="9794"/>
                        <a:pt x="696653" y="5319"/>
                        <a:pt x="691608" y="2227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4" name="Freeform: Shape 1113">
                  <a:extLst>
                    <a:ext uri="{FF2B5EF4-FFF2-40B4-BE49-F238E27FC236}">
                      <a16:creationId xmlns:a16="http://schemas.microsoft.com/office/drawing/2014/main" id="{D8AC636D-736F-D001-B08F-9D6B52AB2A94}"/>
                    </a:ext>
                  </a:extLst>
                </p:cNvPr>
                <p:cNvSpPr/>
                <p:nvPr/>
              </p:nvSpPr>
              <p:spPr>
                <a:xfrm>
                  <a:off x="4081963" y="4136225"/>
                  <a:ext cx="700395" cy="454285"/>
                </a:xfrm>
                <a:custGeom>
                  <a:avLst/>
                  <a:gdLst>
                    <a:gd name="connsiteX0" fmla="*/ 0 w 700395"/>
                    <a:gd name="connsiteY0" fmla="*/ 426459 h 454285"/>
                    <a:gd name="connsiteX1" fmla="*/ 31000 w 700395"/>
                    <a:gd name="connsiteY1" fmla="*/ 372757 h 454285"/>
                    <a:gd name="connsiteX2" fmla="*/ 669314 w 700395"/>
                    <a:gd name="connsiteY2" fmla="*/ 4252 h 454285"/>
                    <a:gd name="connsiteX3" fmla="*/ 700396 w 700395"/>
                    <a:gd name="connsiteY3" fmla="*/ 22153 h 454285"/>
                    <a:gd name="connsiteX4" fmla="*/ 700396 w 700395"/>
                    <a:gd name="connsiteY4" fmla="*/ 49980 h 454285"/>
                    <a:gd name="connsiteX5" fmla="*/ 0 w 700395"/>
                    <a:gd name="connsiteY5" fmla="*/ 454286 h 454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0395" h="454285">
                      <a:moveTo>
                        <a:pt x="0" y="426459"/>
                      </a:moveTo>
                      <a:cubicBezTo>
                        <a:pt x="1191" y="404645"/>
                        <a:pt x="12704" y="384702"/>
                        <a:pt x="31000" y="372757"/>
                      </a:cubicBezTo>
                      <a:lnTo>
                        <a:pt x="669314" y="4252"/>
                      </a:lnTo>
                      <a:cubicBezTo>
                        <a:pt x="686482" y="-5674"/>
                        <a:pt x="700396" y="2381"/>
                        <a:pt x="700396" y="22153"/>
                      </a:cubicBezTo>
                      <a:lnTo>
                        <a:pt x="700396" y="49980"/>
                      </a:lnTo>
                      <a:lnTo>
                        <a:pt x="0" y="454286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5" name="Freeform: Shape 1114">
                  <a:extLst>
                    <a:ext uri="{FF2B5EF4-FFF2-40B4-BE49-F238E27FC236}">
                      <a16:creationId xmlns:a16="http://schemas.microsoft.com/office/drawing/2014/main" id="{D7424385-4CFD-FE56-2014-6EC6C3FA6D7F}"/>
                    </a:ext>
                  </a:extLst>
                </p:cNvPr>
                <p:cNvSpPr/>
                <p:nvPr/>
              </p:nvSpPr>
              <p:spPr>
                <a:xfrm>
                  <a:off x="4081963" y="4136225"/>
                  <a:ext cx="700395" cy="454285"/>
                </a:xfrm>
                <a:custGeom>
                  <a:avLst/>
                  <a:gdLst>
                    <a:gd name="connsiteX0" fmla="*/ 0 w 700395"/>
                    <a:gd name="connsiteY0" fmla="*/ 426459 h 454285"/>
                    <a:gd name="connsiteX1" fmla="*/ 31000 w 700395"/>
                    <a:gd name="connsiteY1" fmla="*/ 372757 h 454285"/>
                    <a:gd name="connsiteX2" fmla="*/ 669314 w 700395"/>
                    <a:gd name="connsiteY2" fmla="*/ 4252 h 454285"/>
                    <a:gd name="connsiteX3" fmla="*/ 700396 w 700395"/>
                    <a:gd name="connsiteY3" fmla="*/ 22153 h 454285"/>
                    <a:gd name="connsiteX4" fmla="*/ 700396 w 700395"/>
                    <a:gd name="connsiteY4" fmla="*/ 49980 h 454285"/>
                    <a:gd name="connsiteX5" fmla="*/ 0 w 700395"/>
                    <a:gd name="connsiteY5" fmla="*/ 454286 h 454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0395" h="454285">
                      <a:moveTo>
                        <a:pt x="0" y="426459"/>
                      </a:moveTo>
                      <a:cubicBezTo>
                        <a:pt x="1191" y="404645"/>
                        <a:pt x="12704" y="384702"/>
                        <a:pt x="31000" y="372757"/>
                      </a:cubicBezTo>
                      <a:lnTo>
                        <a:pt x="669314" y="4252"/>
                      </a:lnTo>
                      <a:cubicBezTo>
                        <a:pt x="686482" y="-5674"/>
                        <a:pt x="700396" y="2381"/>
                        <a:pt x="700396" y="22153"/>
                      </a:cubicBezTo>
                      <a:lnTo>
                        <a:pt x="700396" y="49980"/>
                      </a:lnTo>
                      <a:lnTo>
                        <a:pt x="0" y="454286"/>
                      </a:ln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6" name="Freeform: Shape 1115">
                  <a:extLst>
                    <a:ext uri="{FF2B5EF4-FFF2-40B4-BE49-F238E27FC236}">
                      <a16:creationId xmlns:a16="http://schemas.microsoft.com/office/drawing/2014/main" id="{2DEA04DF-C3D9-3372-CFA6-A12BF9BF6740}"/>
                    </a:ext>
                  </a:extLst>
                </p:cNvPr>
                <p:cNvSpPr/>
                <p:nvPr/>
              </p:nvSpPr>
              <p:spPr>
                <a:xfrm>
                  <a:off x="4072524" y="4125475"/>
                  <a:ext cx="701127" cy="406614"/>
                </a:xfrm>
                <a:custGeom>
                  <a:avLst/>
                  <a:gdLst>
                    <a:gd name="connsiteX0" fmla="*/ 701128 w 701127"/>
                    <a:gd name="connsiteY0" fmla="*/ 12968 h 406614"/>
                    <a:gd name="connsiteX1" fmla="*/ 678752 w 701127"/>
                    <a:gd name="connsiteY1" fmla="*/ 14920 h 406614"/>
                    <a:gd name="connsiteX2" fmla="*/ 40439 w 701127"/>
                    <a:gd name="connsiteY2" fmla="*/ 383507 h 406614"/>
                    <a:gd name="connsiteX3" fmla="*/ 18551 w 701127"/>
                    <a:gd name="connsiteY3" fmla="*/ 406615 h 406614"/>
                    <a:gd name="connsiteX4" fmla="*/ 0 w 701127"/>
                    <a:gd name="connsiteY4" fmla="*/ 395956 h 406614"/>
                    <a:gd name="connsiteX5" fmla="*/ 21969 w 701127"/>
                    <a:gd name="connsiteY5" fmla="*/ 372767 h 406614"/>
                    <a:gd name="connsiteX6" fmla="*/ 660282 w 701127"/>
                    <a:gd name="connsiteY6" fmla="*/ 4180 h 406614"/>
                    <a:gd name="connsiteX7" fmla="*/ 682495 w 701127"/>
                    <a:gd name="connsiteY7" fmla="*/ 2227 h 406614"/>
                    <a:gd name="connsiteX8" fmla="*/ 700884 w 701127"/>
                    <a:gd name="connsiteY8" fmla="*/ 12805 h 406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1127" h="406614">
                      <a:moveTo>
                        <a:pt x="701128" y="12968"/>
                      </a:moveTo>
                      <a:cubicBezTo>
                        <a:pt x="693894" y="9355"/>
                        <a:pt x="685245" y="10112"/>
                        <a:pt x="678752" y="14920"/>
                      </a:cubicBezTo>
                      <a:lnTo>
                        <a:pt x="40439" y="383507"/>
                      </a:lnTo>
                      <a:cubicBezTo>
                        <a:pt x="31289" y="389211"/>
                        <a:pt x="23754" y="397168"/>
                        <a:pt x="18551" y="406615"/>
                      </a:cubicBezTo>
                      <a:lnTo>
                        <a:pt x="0" y="395956"/>
                      </a:lnTo>
                      <a:cubicBezTo>
                        <a:pt x="5208" y="386469"/>
                        <a:pt x="12774" y="378479"/>
                        <a:pt x="21969" y="372767"/>
                      </a:cubicBezTo>
                      <a:lnTo>
                        <a:pt x="660282" y="4180"/>
                      </a:lnTo>
                      <a:cubicBezTo>
                        <a:pt x="666735" y="-580"/>
                        <a:pt x="675311" y="-1336"/>
                        <a:pt x="682495" y="2227"/>
                      </a:cubicBezTo>
                      <a:cubicBezTo>
                        <a:pt x="687540" y="5319"/>
                        <a:pt x="695595" y="9794"/>
                        <a:pt x="700884" y="12805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7" name="Freeform: Shape 1116">
                  <a:extLst>
                    <a:ext uri="{FF2B5EF4-FFF2-40B4-BE49-F238E27FC236}">
                      <a16:creationId xmlns:a16="http://schemas.microsoft.com/office/drawing/2014/main" id="{75C79268-A701-80EA-0928-0D6702E3D92B}"/>
                    </a:ext>
                  </a:extLst>
                </p:cNvPr>
                <p:cNvSpPr/>
                <p:nvPr/>
              </p:nvSpPr>
              <p:spPr>
                <a:xfrm>
                  <a:off x="4072524" y="4125475"/>
                  <a:ext cx="701127" cy="406614"/>
                </a:xfrm>
                <a:custGeom>
                  <a:avLst/>
                  <a:gdLst>
                    <a:gd name="connsiteX0" fmla="*/ 701128 w 701127"/>
                    <a:gd name="connsiteY0" fmla="*/ 12968 h 406614"/>
                    <a:gd name="connsiteX1" fmla="*/ 678752 w 701127"/>
                    <a:gd name="connsiteY1" fmla="*/ 14920 h 406614"/>
                    <a:gd name="connsiteX2" fmla="*/ 40439 w 701127"/>
                    <a:gd name="connsiteY2" fmla="*/ 383507 h 406614"/>
                    <a:gd name="connsiteX3" fmla="*/ 18551 w 701127"/>
                    <a:gd name="connsiteY3" fmla="*/ 406615 h 406614"/>
                    <a:gd name="connsiteX4" fmla="*/ 0 w 701127"/>
                    <a:gd name="connsiteY4" fmla="*/ 395956 h 406614"/>
                    <a:gd name="connsiteX5" fmla="*/ 21969 w 701127"/>
                    <a:gd name="connsiteY5" fmla="*/ 372767 h 406614"/>
                    <a:gd name="connsiteX6" fmla="*/ 660282 w 701127"/>
                    <a:gd name="connsiteY6" fmla="*/ 4180 h 406614"/>
                    <a:gd name="connsiteX7" fmla="*/ 682495 w 701127"/>
                    <a:gd name="connsiteY7" fmla="*/ 2227 h 406614"/>
                    <a:gd name="connsiteX8" fmla="*/ 700884 w 701127"/>
                    <a:gd name="connsiteY8" fmla="*/ 12805 h 406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1127" h="406614">
                      <a:moveTo>
                        <a:pt x="701128" y="12968"/>
                      </a:moveTo>
                      <a:cubicBezTo>
                        <a:pt x="693894" y="9355"/>
                        <a:pt x="685245" y="10112"/>
                        <a:pt x="678752" y="14920"/>
                      </a:cubicBezTo>
                      <a:lnTo>
                        <a:pt x="40439" y="383507"/>
                      </a:lnTo>
                      <a:cubicBezTo>
                        <a:pt x="31289" y="389211"/>
                        <a:pt x="23754" y="397168"/>
                        <a:pt x="18551" y="406615"/>
                      </a:cubicBezTo>
                      <a:lnTo>
                        <a:pt x="0" y="395956"/>
                      </a:lnTo>
                      <a:cubicBezTo>
                        <a:pt x="5208" y="386469"/>
                        <a:pt x="12774" y="378479"/>
                        <a:pt x="21969" y="372767"/>
                      </a:cubicBezTo>
                      <a:lnTo>
                        <a:pt x="660282" y="4180"/>
                      </a:lnTo>
                      <a:cubicBezTo>
                        <a:pt x="666735" y="-580"/>
                        <a:pt x="675311" y="-1336"/>
                        <a:pt x="682495" y="2227"/>
                      </a:cubicBezTo>
                      <a:cubicBezTo>
                        <a:pt x="687540" y="5319"/>
                        <a:pt x="695595" y="9794"/>
                        <a:pt x="700884" y="12805"/>
                      </a:cubicBezTo>
                      <a:close/>
                    </a:path>
                  </a:pathLst>
                </a:custGeom>
                <a:solidFill>
                  <a:srgbClr val="FFFFFF">
                    <a:alpha val="4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8" name="Freeform: Shape 1117">
                  <a:extLst>
                    <a:ext uri="{FF2B5EF4-FFF2-40B4-BE49-F238E27FC236}">
                      <a16:creationId xmlns:a16="http://schemas.microsoft.com/office/drawing/2014/main" id="{983B642C-7BDE-F730-79D2-AE85240941F9}"/>
                    </a:ext>
                  </a:extLst>
                </p:cNvPr>
                <p:cNvSpPr/>
                <p:nvPr/>
              </p:nvSpPr>
              <p:spPr>
                <a:xfrm>
                  <a:off x="4663158" y="4204985"/>
                  <a:ext cx="21643" cy="28038"/>
                </a:xfrm>
                <a:custGeom>
                  <a:avLst/>
                  <a:gdLst>
                    <a:gd name="connsiteX0" fmla="*/ 10822 w 21643"/>
                    <a:gd name="connsiteY0" fmla="*/ 1560 h 28038"/>
                    <a:gd name="connsiteX1" fmla="*/ 0 w 21643"/>
                    <a:gd name="connsiteY1" fmla="*/ 20275 h 28038"/>
                    <a:gd name="connsiteX2" fmla="*/ 10822 w 21643"/>
                    <a:gd name="connsiteY2" fmla="*/ 26540 h 28038"/>
                    <a:gd name="connsiteX3" fmla="*/ 21643 w 21643"/>
                    <a:gd name="connsiteY3" fmla="*/ 7744 h 28038"/>
                    <a:gd name="connsiteX4" fmla="*/ 10822 w 21643"/>
                    <a:gd name="connsiteY4" fmla="*/ 1560 h 28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43" h="28038">
                      <a:moveTo>
                        <a:pt x="10822" y="1560"/>
                      </a:moveTo>
                      <a:cubicBezTo>
                        <a:pt x="4410" y="5694"/>
                        <a:pt x="382" y="12659"/>
                        <a:pt x="0" y="20275"/>
                      </a:cubicBezTo>
                      <a:cubicBezTo>
                        <a:pt x="0" y="27191"/>
                        <a:pt x="4801" y="30038"/>
                        <a:pt x="10822" y="26540"/>
                      </a:cubicBezTo>
                      <a:cubicBezTo>
                        <a:pt x="17233" y="22374"/>
                        <a:pt x="21261" y="15385"/>
                        <a:pt x="21643" y="7744"/>
                      </a:cubicBezTo>
                      <a:cubicBezTo>
                        <a:pt x="21643" y="584"/>
                        <a:pt x="16843" y="-1938"/>
                        <a:pt x="10822" y="1560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9" name="Freeform: Shape 1118">
                  <a:extLst>
                    <a:ext uri="{FF2B5EF4-FFF2-40B4-BE49-F238E27FC236}">
                      <a16:creationId xmlns:a16="http://schemas.microsoft.com/office/drawing/2014/main" id="{F67CC5B5-EE5F-4B6A-6149-0164FB19EBEB}"/>
                    </a:ext>
                  </a:extLst>
                </p:cNvPr>
                <p:cNvSpPr/>
                <p:nvPr/>
              </p:nvSpPr>
              <p:spPr>
                <a:xfrm>
                  <a:off x="4700911" y="4183160"/>
                  <a:ext cx="21647" cy="28021"/>
                </a:xfrm>
                <a:custGeom>
                  <a:avLst/>
                  <a:gdLst>
                    <a:gd name="connsiteX0" fmla="*/ 10822 w 21647"/>
                    <a:gd name="connsiteY0" fmla="*/ 1498 h 28021"/>
                    <a:gd name="connsiteX1" fmla="*/ 0 w 21647"/>
                    <a:gd name="connsiteY1" fmla="*/ 20294 h 28021"/>
                    <a:gd name="connsiteX2" fmla="*/ 10822 w 21647"/>
                    <a:gd name="connsiteY2" fmla="*/ 26559 h 28021"/>
                    <a:gd name="connsiteX3" fmla="*/ 21643 w 21647"/>
                    <a:gd name="connsiteY3" fmla="*/ 7764 h 28021"/>
                    <a:gd name="connsiteX4" fmla="*/ 10822 w 21647"/>
                    <a:gd name="connsiteY4" fmla="*/ 1498 h 28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47" h="28021">
                      <a:moveTo>
                        <a:pt x="10822" y="1498"/>
                      </a:moveTo>
                      <a:cubicBezTo>
                        <a:pt x="4418" y="5672"/>
                        <a:pt x="399" y="12662"/>
                        <a:pt x="0" y="20294"/>
                      </a:cubicBezTo>
                      <a:cubicBezTo>
                        <a:pt x="0" y="27210"/>
                        <a:pt x="4801" y="29976"/>
                        <a:pt x="10822" y="26559"/>
                      </a:cubicBezTo>
                      <a:cubicBezTo>
                        <a:pt x="17225" y="22385"/>
                        <a:pt x="21245" y="15396"/>
                        <a:pt x="21643" y="7764"/>
                      </a:cubicBezTo>
                      <a:cubicBezTo>
                        <a:pt x="21806" y="847"/>
                        <a:pt x="17005" y="-2000"/>
                        <a:pt x="10822" y="1498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0" name="Freeform: Shape 1119">
                  <a:extLst>
                    <a:ext uri="{FF2B5EF4-FFF2-40B4-BE49-F238E27FC236}">
                      <a16:creationId xmlns:a16="http://schemas.microsoft.com/office/drawing/2014/main" id="{6C882AE8-7341-BA6E-D1C9-CF5B79160108}"/>
                    </a:ext>
                  </a:extLst>
                </p:cNvPr>
                <p:cNvSpPr/>
                <p:nvPr/>
              </p:nvSpPr>
              <p:spPr>
                <a:xfrm>
                  <a:off x="4738990" y="4161354"/>
                  <a:ext cx="21643" cy="27975"/>
                </a:xfrm>
                <a:custGeom>
                  <a:avLst/>
                  <a:gdLst>
                    <a:gd name="connsiteX0" fmla="*/ 10822 w 21643"/>
                    <a:gd name="connsiteY0" fmla="*/ 1498 h 27975"/>
                    <a:gd name="connsiteX1" fmla="*/ 0 w 21643"/>
                    <a:gd name="connsiteY1" fmla="*/ 20212 h 27975"/>
                    <a:gd name="connsiteX2" fmla="*/ 10822 w 21643"/>
                    <a:gd name="connsiteY2" fmla="*/ 26478 h 27975"/>
                    <a:gd name="connsiteX3" fmla="*/ 21643 w 21643"/>
                    <a:gd name="connsiteY3" fmla="*/ 7763 h 27975"/>
                    <a:gd name="connsiteX4" fmla="*/ 10822 w 21643"/>
                    <a:gd name="connsiteY4" fmla="*/ 1498 h 27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43" h="27975">
                      <a:moveTo>
                        <a:pt x="10822" y="1498"/>
                      </a:moveTo>
                      <a:cubicBezTo>
                        <a:pt x="4442" y="5656"/>
                        <a:pt x="423" y="12605"/>
                        <a:pt x="0" y="20212"/>
                      </a:cubicBezTo>
                      <a:cubicBezTo>
                        <a:pt x="0" y="27128"/>
                        <a:pt x="4882" y="29976"/>
                        <a:pt x="10822" y="26478"/>
                      </a:cubicBezTo>
                      <a:cubicBezTo>
                        <a:pt x="17233" y="22344"/>
                        <a:pt x="21261" y="15379"/>
                        <a:pt x="21643" y="7763"/>
                      </a:cubicBezTo>
                      <a:cubicBezTo>
                        <a:pt x="21562" y="847"/>
                        <a:pt x="16843" y="-2000"/>
                        <a:pt x="10822" y="1498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1" name="Freeform: Shape 1120">
                  <a:extLst>
                    <a:ext uri="{FF2B5EF4-FFF2-40B4-BE49-F238E27FC236}">
                      <a16:creationId xmlns:a16="http://schemas.microsoft.com/office/drawing/2014/main" id="{686ADCA4-0E17-F44D-C797-AA492E540F56}"/>
                    </a:ext>
                  </a:extLst>
                </p:cNvPr>
                <p:cNvSpPr/>
                <p:nvPr/>
              </p:nvSpPr>
              <p:spPr>
                <a:xfrm>
                  <a:off x="4081963" y="4186123"/>
                  <a:ext cx="700395" cy="486892"/>
                </a:xfrm>
                <a:custGeom>
                  <a:avLst/>
                  <a:gdLst>
                    <a:gd name="connsiteX0" fmla="*/ 0 w 700395"/>
                    <a:gd name="connsiteY0" fmla="*/ 404469 h 486892"/>
                    <a:gd name="connsiteX1" fmla="*/ 0 w 700395"/>
                    <a:gd name="connsiteY1" fmla="*/ 486892 h 486892"/>
                    <a:gd name="connsiteX2" fmla="*/ 700396 w 700395"/>
                    <a:gd name="connsiteY2" fmla="*/ 82668 h 486892"/>
                    <a:gd name="connsiteX3" fmla="*/ 700396 w 700395"/>
                    <a:gd name="connsiteY3" fmla="*/ 0 h 486892"/>
                    <a:gd name="connsiteX4" fmla="*/ 0 w 700395"/>
                    <a:gd name="connsiteY4" fmla="*/ 404469 h 48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0395" h="486892">
                      <a:moveTo>
                        <a:pt x="0" y="404469"/>
                      </a:moveTo>
                      <a:lnTo>
                        <a:pt x="0" y="486892"/>
                      </a:lnTo>
                      <a:lnTo>
                        <a:pt x="700396" y="82668"/>
                      </a:lnTo>
                      <a:lnTo>
                        <a:pt x="700396" y="0"/>
                      </a:lnTo>
                      <a:lnTo>
                        <a:pt x="0" y="40446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2" name="Freeform: Shape 1121">
                  <a:extLst>
                    <a:ext uri="{FF2B5EF4-FFF2-40B4-BE49-F238E27FC236}">
                      <a16:creationId xmlns:a16="http://schemas.microsoft.com/office/drawing/2014/main" id="{B67AF1C2-53FE-C1F1-D41D-853F61FBD2DE}"/>
                    </a:ext>
                  </a:extLst>
                </p:cNvPr>
                <p:cNvSpPr/>
                <p:nvPr/>
              </p:nvSpPr>
              <p:spPr>
                <a:xfrm>
                  <a:off x="4110034" y="4553652"/>
                  <a:ext cx="71764" cy="82586"/>
                </a:xfrm>
                <a:custGeom>
                  <a:avLst/>
                  <a:gdLst>
                    <a:gd name="connsiteX0" fmla="*/ 0 w 71764"/>
                    <a:gd name="connsiteY0" fmla="*/ 41252 h 82586"/>
                    <a:gd name="connsiteX1" fmla="*/ 71765 w 71764"/>
                    <a:gd name="connsiteY1" fmla="*/ 0 h 82586"/>
                    <a:gd name="connsiteX2" fmla="*/ 71765 w 71764"/>
                    <a:gd name="connsiteY2" fmla="*/ 41090 h 82586"/>
                    <a:gd name="connsiteX3" fmla="*/ 0 w 71764"/>
                    <a:gd name="connsiteY3" fmla="*/ 82586 h 82586"/>
                    <a:gd name="connsiteX4" fmla="*/ 0 w 71764"/>
                    <a:gd name="connsiteY4" fmla="*/ 41252 h 82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764" h="82586">
                      <a:moveTo>
                        <a:pt x="0" y="41252"/>
                      </a:moveTo>
                      <a:lnTo>
                        <a:pt x="71765" y="0"/>
                      </a:lnTo>
                      <a:lnTo>
                        <a:pt x="71765" y="41090"/>
                      </a:lnTo>
                      <a:lnTo>
                        <a:pt x="0" y="82586"/>
                      </a:lnTo>
                      <a:lnTo>
                        <a:pt x="0" y="4125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3" name="Freeform: Shape 1122">
                  <a:extLst>
                    <a:ext uri="{FF2B5EF4-FFF2-40B4-BE49-F238E27FC236}">
                      <a16:creationId xmlns:a16="http://schemas.microsoft.com/office/drawing/2014/main" id="{E5B90196-6FD8-3783-3EEF-0425EC915C3E}"/>
                    </a:ext>
                  </a:extLst>
                </p:cNvPr>
                <p:cNvSpPr/>
                <p:nvPr/>
              </p:nvSpPr>
              <p:spPr>
                <a:xfrm>
                  <a:off x="4199536" y="4522570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4" name="Freeform: Shape 1123">
                  <a:extLst>
                    <a:ext uri="{FF2B5EF4-FFF2-40B4-BE49-F238E27FC236}">
                      <a16:creationId xmlns:a16="http://schemas.microsoft.com/office/drawing/2014/main" id="{9F3B9BDD-A17E-F5E6-C4C3-37CC157D25F5}"/>
                    </a:ext>
                  </a:extLst>
                </p:cNvPr>
                <p:cNvSpPr/>
                <p:nvPr/>
              </p:nvSpPr>
              <p:spPr>
                <a:xfrm>
                  <a:off x="4199536" y="4547631"/>
                  <a:ext cx="35800" cy="36939"/>
                </a:xfrm>
                <a:custGeom>
                  <a:avLst/>
                  <a:gdLst>
                    <a:gd name="connsiteX0" fmla="*/ 0 w 35800"/>
                    <a:gd name="connsiteY0" fmla="*/ 20667 h 36939"/>
                    <a:gd name="connsiteX1" fmla="*/ 0 w 35800"/>
                    <a:gd name="connsiteY1" fmla="*/ 36940 h 36939"/>
                    <a:gd name="connsiteX2" fmla="*/ 35801 w 35800"/>
                    <a:gd name="connsiteY2" fmla="*/ 16273 h 36939"/>
                    <a:gd name="connsiteX3" fmla="*/ 35801 w 35800"/>
                    <a:gd name="connsiteY3" fmla="*/ 0 h 36939"/>
                    <a:gd name="connsiteX4" fmla="*/ 0 w 35800"/>
                    <a:gd name="connsiteY4" fmla="*/ 20667 h 36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39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5" name="Freeform: Shape 1124">
                  <a:extLst>
                    <a:ext uri="{FF2B5EF4-FFF2-40B4-BE49-F238E27FC236}">
                      <a16:creationId xmlns:a16="http://schemas.microsoft.com/office/drawing/2014/main" id="{369BF65F-A27A-324F-B440-9F2903BE960E}"/>
                    </a:ext>
                  </a:extLst>
                </p:cNvPr>
                <p:cNvSpPr/>
                <p:nvPr/>
              </p:nvSpPr>
              <p:spPr>
                <a:xfrm>
                  <a:off x="4253237" y="4491570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6" name="Freeform: Shape 1125">
                  <a:extLst>
                    <a:ext uri="{FF2B5EF4-FFF2-40B4-BE49-F238E27FC236}">
                      <a16:creationId xmlns:a16="http://schemas.microsoft.com/office/drawing/2014/main" id="{A2D1C68F-1070-9053-59D3-EBC69EA3A3CB}"/>
                    </a:ext>
                  </a:extLst>
                </p:cNvPr>
                <p:cNvSpPr/>
                <p:nvPr/>
              </p:nvSpPr>
              <p:spPr>
                <a:xfrm>
                  <a:off x="4253237" y="4516630"/>
                  <a:ext cx="35800" cy="36939"/>
                </a:xfrm>
                <a:custGeom>
                  <a:avLst/>
                  <a:gdLst>
                    <a:gd name="connsiteX0" fmla="*/ 0 w 35800"/>
                    <a:gd name="connsiteY0" fmla="*/ 20667 h 36939"/>
                    <a:gd name="connsiteX1" fmla="*/ 0 w 35800"/>
                    <a:gd name="connsiteY1" fmla="*/ 36940 h 36939"/>
                    <a:gd name="connsiteX2" fmla="*/ 35801 w 35800"/>
                    <a:gd name="connsiteY2" fmla="*/ 16273 h 36939"/>
                    <a:gd name="connsiteX3" fmla="*/ 35801 w 35800"/>
                    <a:gd name="connsiteY3" fmla="*/ 0 h 36939"/>
                    <a:gd name="connsiteX4" fmla="*/ 0 w 35800"/>
                    <a:gd name="connsiteY4" fmla="*/ 20667 h 36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39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7" name="Freeform: Shape 1126">
                  <a:extLst>
                    <a:ext uri="{FF2B5EF4-FFF2-40B4-BE49-F238E27FC236}">
                      <a16:creationId xmlns:a16="http://schemas.microsoft.com/office/drawing/2014/main" id="{C2A4B2E7-2831-9ED4-7999-DCEE1A46F3A2}"/>
                    </a:ext>
                  </a:extLst>
                </p:cNvPr>
                <p:cNvSpPr/>
                <p:nvPr/>
              </p:nvSpPr>
              <p:spPr>
                <a:xfrm>
                  <a:off x="4306857" y="4460569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81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81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8" name="Freeform: Shape 1127">
                  <a:extLst>
                    <a:ext uri="{FF2B5EF4-FFF2-40B4-BE49-F238E27FC236}">
                      <a16:creationId xmlns:a16="http://schemas.microsoft.com/office/drawing/2014/main" id="{368BAC3E-CF6B-6F7B-0C0B-377440EC78EA}"/>
                    </a:ext>
                  </a:extLst>
                </p:cNvPr>
                <p:cNvSpPr/>
                <p:nvPr/>
              </p:nvSpPr>
              <p:spPr>
                <a:xfrm>
                  <a:off x="4306857" y="4485630"/>
                  <a:ext cx="35800" cy="36939"/>
                </a:xfrm>
                <a:custGeom>
                  <a:avLst/>
                  <a:gdLst>
                    <a:gd name="connsiteX0" fmla="*/ 0 w 35800"/>
                    <a:gd name="connsiteY0" fmla="*/ 20667 h 36939"/>
                    <a:gd name="connsiteX1" fmla="*/ 81 w 35800"/>
                    <a:gd name="connsiteY1" fmla="*/ 36940 h 36939"/>
                    <a:gd name="connsiteX2" fmla="*/ 35801 w 35800"/>
                    <a:gd name="connsiteY2" fmla="*/ 16273 h 36939"/>
                    <a:gd name="connsiteX3" fmla="*/ 35801 w 35800"/>
                    <a:gd name="connsiteY3" fmla="*/ 0 h 36939"/>
                    <a:gd name="connsiteX4" fmla="*/ 0 w 35800"/>
                    <a:gd name="connsiteY4" fmla="*/ 20667 h 36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39">
                      <a:moveTo>
                        <a:pt x="0" y="20667"/>
                      </a:moveTo>
                      <a:lnTo>
                        <a:pt x="81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9" name="Freeform: Shape 1128">
                  <a:extLst>
                    <a:ext uri="{FF2B5EF4-FFF2-40B4-BE49-F238E27FC236}">
                      <a16:creationId xmlns:a16="http://schemas.microsoft.com/office/drawing/2014/main" id="{B5F8637D-82C4-7F91-29FA-1CA2F655133D}"/>
                    </a:ext>
                  </a:extLst>
                </p:cNvPr>
                <p:cNvSpPr/>
                <p:nvPr/>
              </p:nvSpPr>
              <p:spPr>
                <a:xfrm>
                  <a:off x="4467880" y="4367650"/>
                  <a:ext cx="35800" cy="36858"/>
                </a:xfrm>
                <a:custGeom>
                  <a:avLst/>
                  <a:gdLst>
                    <a:gd name="connsiteX0" fmla="*/ 0 w 35800"/>
                    <a:gd name="connsiteY0" fmla="*/ 20586 h 36858"/>
                    <a:gd name="connsiteX1" fmla="*/ 0 w 35800"/>
                    <a:gd name="connsiteY1" fmla="*/ 36859 h 36858"/>
                    <a:gd name="connsiteX2" fmla="*/ 35801 w 35800"/>
                    <a:gd name="connsiteY2" fmla="*/ 16192 h 36858"/>
                    <a:gd name="connsiteX3" fmla="*/ 35801 w 35800"/>
                    <a:gd name="connsiteY3" fmla="*/ 0 h 36858"/>
                    <a:gd name="connsiteX4" fmla="*/ 0 w 35800"/>
                    <a:gd name="connsiteY4" fmla="*/ 20586 h 36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858">
                      <a:moveTo>
                        <a:pt x="0" y="20586"/>
                      </a:moveTo>
                      <a:lnTo>
                        <a:pt x="0" y="36859"/>
                      </a:lnTo>
                      <a:lnTo>
                        <a:pt x="35801" y="16192"/>
                      </a:lnTo>
                      <a:lnTo>
                        <a:pt x="35801" y="0"/>
                      </a:lnTo>
                      <a:lnTo>
                        <a:pt x="0" y="2058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0" name="Freeform: Shape 1129">
                  <a:extLst>
                    <a:ext uri="{FF2B5EF4-FFF2-40B4-BE49-F238E27FC236}">
                      <a16:creationId xmlns:a16="http://schemas.microsoft.com/office/drawing/2014/main" id="{29269E2B-9261-0244-396A-3506C86D451A}"/>
                    </a:ext>
                  </a:extLst>
                </p:cNvPr>
                <p:cNvSpPr/>
                <p:nvPr/>
              </p:nvSpPr>
              <p:spPr>
                <a:xfrm>
                  <a:off x="4467880" y="4392711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1" name="Freeform: Shape 1130">
                  <a:extLst>
                    <a:ext uri="{FF2B5EF4-FFF2-40B4-BE49-F238E27FC236}">
                      <a16:creationId xmlns:a16="http://schemas.microsoft.com/office/drawing/2014/main" id="{F3AF77CA-D31A-2D4D-C764-94006C597BEA}"/>
                    </a:ext>
                  </a:extLst>
                </p:cNvPr>
                <p:cNvSpPr/>
                <p:nvPr/>
              </p:nvSpPr>
              <p:spPr>
                <a:xfrm>
                  <a:off x="4521581" y="4336649"/>
                  <a:ext cx="35800" cy="36858"/>
                </a:xfrm>
                <a:custGeom>
                  <a:avLst/>
                  <a:gdLst>
                    <a:gd name="connsiteX0" fmla="*/ 0 w 35800"/>
                    <a:gd name="connsiteY0" fmla="*/ 20586 h 36858"/>
                    <a:gd name="connsiteX1" fmla="*/ 0 w 35800"/>
                    <a:gd name="connsiteY1" fmla="*/ 36859 h 36858"/>
                    <a:gd name="connsiteX2" fmla="*/ 35801 w 35800"/>
                    <a:gd name="connsiteY2" fmla="*/ 16192 h 36858"/>
                    <a:gd name="connsiteX3" fmla="*/ 35801 w 35800"/>
                    <a:gd name="connsiteY3" fmla="*/ 0 h 36858"/>
                    <a:gd name="connsiteX4" fmla="*/ 0 w 35800"/>
                    <a:gd name="connsiteY4" fmla="*/ 20586 h 36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858">
                      <a:moveTo>
                        <a:pt x="0" y="20586"/>
                      </a:moveTo>
                      <a:lnTo>
                        <a:pt x="0" y="36859"/>
                      </a:lnTo>
                      <a:lnTo>
                        <a:pt x="35801" y="16192"/>
                      </a:lnTo>
                      <a:lnTo>
                        <a:pt x="35801" y="0"/>
                      </a:lnTo>
                      <a:lnTo>
                        <a:pt x="0" y="2058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2" name="Freeform: Shape 1131">
                  <a:extLst>
                    <a:ext uri="{FF2B5EF4-FFF2-40B4-BE49-F238E27FC236}">
                      <a16:creationId xmlns:a16="http://schemas.microsoft.com/office/drawing/2014/main" id="{815D3809-FDE8-0167-C719-0D625A3D3A5A}"/>
                    </a:ext>
                  </a:extLst>
                </p:cNvPr>
                <p:cNvSpPr/>
                <p:nvPr/>
              </p:nvSpPr>
              <p:spPr>
                <a:xfrm>
                  <a:off x="4521581" y="4361710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3" name="Freeform: Shape 1132">
                  <a:extLst>
                    <a:ext uri="{FF2B5EF4-FFF2-40B4-BE49-F238E27FC236}">
                      <a16:creationId xmlns:a16="http://schemas.microsoft.com/office/drawing/2014/main" id="{CBB7E541-9245-051A-6773-9186FE7770CF}"/>
                    </a:ext>
                  </a:extLst>
                </p:cNvPr>
                <p:cNvSpPr/>
                <p:nvPr/>
              </p:nvSpPr>
              <p:spPr>
                <a:xfrm>
                  <a:off x="4575283" y="4305649"/>
                  <a:ext cx="35800" cy="36858"/>
                </a:xfrm>
                <a:custGeom>
                  <a:avLst/>
                  <a:gdLst>
                    <a:gd name="connsiteX0" fmla="*/ 0 w 35800"/>
                    <a:gd name="connsiteY0" fmla="*/ 20586 h 36858"/>
                    <a:gd name="connsiteX1" fmla="*/ 0 w 35800"/>
                    <a:gd name="connsiteY1" fmla="*/ 36859 h 36858"/>
                    <a:gd name="connsiteX2" fmla="*/ 35801 w 35800"/>
                    <a:gd name="connsiteY2" fmla="*/ 16192 h 36858"/>
                    <a:gd name="connsiteX3" fmla="*/ 35801 w 35800"/>
                    <a:gd name="connsiteY3" fmla="*/ 0 h 36858"/>
                    <a:gd name="connsiteX4" fmla="*/ 0 w 35800"/>
                    <a:gd name="connsiteY4" fmla="*/ 20586 h 36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858">
                      <a:moveTo>
                        <a:pt x="0" y="20586"/>
                      </a:moveTo>
                      <a:lnTo>
                        <a:pt x="0" y="36859"/>
                      </a:lnTo>
                      <a:lnTo>
                        <a:pt x="35801" y="16192"/>
                      </a:lnTo>
                      <a:lnTo>
                        <a:pt x="35801" y="0"/>
                      </a:lnTo>
                      <a:lnTo>
                        <a:pt x="0" y="2058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4" name="Freeform: Shape 1133">
                  <a:extLst>
                    <a:ext uri="{FF2B5EF4-FFF2-40B4-BE49-F238E27FC236}">
                      <a16:creationId xmlns:a16="http://schemas.microsoft.com/office/drawing/2014/main" id="{27A0B64A-469D-F9AB-15EC-D0C1D3C73B95}"/>
                    </a:ext>
                  </a:extLst>
                </p:cNvPr>
                <p:cNvSpPr/>
                <p:nvPr/>
              </p:nvSpPr>
              <p:spPr>
                <a:xfrm>
                  <a:off x="4575283" y="4330710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5" name="Freeform: Shape 1134">
                  <a:extLst>
                    <a:ext uri="{FF2B5EF4-FFF2-40B4-BE49-F238E27FC236}">
                      <a16:creationId xmlns:a16="http://schemas.microsoft.com/office/drawing/2014/main" id="{70F64FAE-F2B8-EBA1-ADED-AB9E795AAF73}"/>
                    </a:ext>
                  </a:extLst>
                </p:cNvPr>
                <p:cNvSpPr/>
                <p:nvPr/>
              </p:nvSpPr>
              <p:spPr>
                <a:xfrm>
                  <a:off x="4360559" y="4398569"/>
                  <a:ext cx="89502" cy="93000"/>
                </a:xfrm>
                <a:custGeom>
                  <a:avLst/>
                  <a:gdLst>
                    <a:gd name="connsiteX0" fmla="*/ 0 w 89502"/>
                    <a:gd name="connsiteY0" fmla="*/ 51667 h 93000"/>
                    <a:gd name="connsiteX1" fmla="*/ 89502 w 89502"/>
                    <a:gd name="connsiteY1" fmla="*/ 0 h 93000"/>
                    <a:gd name="connsiteX2" fmla="*/ 89502 w 89502"/>
                    <a:gd name="connsiteY2" fmla="*/ 41334 h 93000"/>
                    <a:gd name="connsiteX3" fmla="*/ 0 w 89502"/>
                    <a:gd name="connsiteY3" fmla="*/ 93001 h 93000"/>
                    <a:gd name="connsiteX4" fmla="*/ 0 w 89502"/>
                    <a:gd name="connsiteY4" fmla="*/ 51667 h 9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502" h="93000">
                      <a:moveTo>
                        <a:pt x="0" y="51667"/>
                      </a:moveTo>
                      <a:lnTo>
                        <a:pt x="89502" y="0"/>
                      </a:lnTo>
                      <a:lnTo>
                        <a:pt x="89502" y="41334"/>
                      </a:lnTo>
                      <a:lnTo>
                        <a:pt x="0" y="93001"/>
                      </a:lnTo>
                      <a:lnTo>
                        <a:pt x="0" y="51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6" name="Freeform: Shape 1135">
                  <a:extLst>
                    <a:ext uri="{FF2B5EF4-FFF2-40B4-BE49-F238E27FC236}">
                      <a16:creationId xmlns:a16="http://schemas.microsoft.com/office/drawing/2014/main" id="{33998F35-4129-FBE3-5007-10633C55B0C0}"/>
                    </a:ext>
                  </a:extLst>
                </p:cNvPr>
                <p:cNvSpPr/>
                <p:nvPr/>
              </p:nvSpPr>
              <p:spPr>
                <a:xfrm>
                  <a:off x="4628984" y="4254063"/>
                  <a:ext cx="71764" cy="82586"/>
                </a:xfrm>
                <a:custGeom>
                  <a:avLst/>
                  <a:gdLst>
                    <a:gd name="connsiteX0" fmla="*/ 0 w 71764"/>
                    <a:gd name="connsiteY0" fmla="*/ 41252 h 82586"/>
                    <a:gd name="connsiteX1" fmla="*/ 71764 w 71764"/>
                    <a:gd name="connsiteY1" fmla="*/ 0 h 82586"/>
                    <a:gd name="connsiteX2" fmla="*/ 71764 w 71764"/>
                    <a:gd name="connsiteY2" fmla="*/ 41090 h 82586"/>
                    <a:gd name="connsiteX3" fmla="*/ 0 w 71764"/>
                    <a:gd name="connsiteY3" fmla="*/ 82586 h 82586"/>
                    <a:gd name="connsiteX4" fmla="*/ 0 w 71764"/>
                    <a:gd name="connsiteY4" fmla="*/ 41252 h 82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764" h="82586">
                      <a:moveTo>
                        <a:pt x="0" y="41252"/>
                      </a:moveTo>
                      <a:lnTo>
                        <a:pt x="71764" y="0"/>
                      </a:lnTo>
                      <a:lnTo>
                        <a:pt x="71764" y="41090"/>
                      </a:lnTo>
                      <a:lnTo>
                        <a:pt x="0" y="82586"/>
                      </a:lnTo>
                      <a:lnTo>
                        <a:pt x="0" y="4125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7" name="Freeform: Shape 1136">
                  <a:extLst>
                    <a:ext uri="{FF2B5EF4-FFF2-40B4-BE49-F238E27FC236}">
                      <a16:creationId xmlns:a16="http://schemas.microsoft.com/office/drawing/2014/main" id="{AF30FF8A-D9B1-E265-AE33-C770CB595E49}"/>
                    </a:ext>
                  </a:extLst>
                </p:cNvPr>
                <p:cNvSpPr/>
                <p:nvPr/>
              </p:nvSpPr>
              <p:spPr>
                <a:xfrm>
                  <a:off x="4718405" y="4222982"/>
                  <a:ext cx="35800" cy="36939"/>
                </a:xfrm>
                <a:custGeom>
                  <a:avLst/>
                  <a:gdLst>
                    <a:gd name="connsiteX0" fmla="*/ 0 w 35800"/>
                    <a:gd name="connsiteY0" fmla="*/ 20667 h 36939"/>
                    <a:gd name="connsiteX1" fmla="*/ 0 w 35800"/>
                    <a:gd name="connsiteY1" fmla="*/ 36940 h 36939"/>
                    <a:gd name="connsiteX2" fmla="*/ 35801 w 35800"/>
                    <a:gd name="connsiteY2" fmla="*/ 16273 h 36939"/>
                    <a:gd name="connsiteX3" fmla="*/ 35801 w 35800"/>
                    <a:gd name="connsiteY3" fmla="*/ 0 h 36939"/>
                    <a:gd name="connsiteX4" fmla="*/ 0 w 35800"/>
                    <a:gd name="connsiteY4" fmla="*/ 20667 h 36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39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8" name="Freeform: Shape 1137">
                  <a:extLst>
                    <a:ext uri="{FF2B5EF4-FFF2-40B4-BE49-F238E27FC236}">
                      <a16:creationId xmlns:a16="http://schemas.microsoft.com/office/drawing/2014/main" id="{40A98241-8918-0E36-ACE3-A82DD0E61C77}"/>
                    </a:ext>
                  </a:extLst>
                </p:cNvPr>
                <p:cNvSpPr/>
                <p:nvPr/>
              </p:nvSpPr>
              <p:spPr>
                <a:xfrm>
                  <a:off x="4718405" y="4248042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9" name="Freeform: Shape 1138">
                  <a:extLst>
                    <a:ext uri="{FF2B5EF4-FFF2-40B4-BE49-F238E27FC236}">
                      <a16:creationId xmlns:a16="http://schemas.microsoft.com/office/drawing/2014/main" id="{098BEF34-8B36-9DFD-65A3-3120C15F9CF9}"/>
                    </a:ext>
                  </a:extLst>
                </p:cNvPr>
                <p:cNvSpPr/>
                <p:nvPr/>
              </p:nvSpPr>
              <p:spPr>
                <a:xfrm>
                  <a:off x="4063411" y="4580014"/>
                  <a:ext cx="18551" cy="93001"/>
                </a:xfrm>
                <a:custGeom>
                  <a:avLst/>
                  <a:gdLst>
                    <a:gd name="connsiteX0" fmla="*/ 18551 w 18551"/>
                    <a:gd name="connsiteY0" fmla="*/ 10578 h 93001"/>
                    <a:gd name="connsiteX1" fmla="*/ 0 w 18551"/>
                    <a:gd name="connsiteY1" fmla="*/ 0 h 93001"/>
                    <a:gd name="connsiteX2" fmla="*/ 0 w 18551"/>
                    <a:gd name="connsiteY2" fmla="*/ 82668 h 93001"/>
                    <a:gd name="connsiteX3" fmla="*/ 18551 w 18551"/>
                    <a:gd name="connsiteY3" fmla="*/ 93001 h 93001"/>
                    <a:gd name="connsiteX4" fmla="*/ 18551 w 18551"/>
                    <a:gd name="connsiteY4" fmla="*/ 10578 h 93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51" h="93001">
                      <a:moveTo>
                        <a:pt x="18551" y="10578"/>
                      </a:moveTo>
                      <a:lnTo>
                        <a:pt x="0" y="0"/>
                      </a:lnTo>
                      <a:lnTo>
                        <a:pt x="0" y="82668"/>
                      </a:lnTo>
                      <a:lnTo>
                        <a:pt x="18551" y="93001"/>
                      </a:lnTo>
                      <a:lnTo>
                        <a:pt x="18551" y="1057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1140" name="Graphic 4">
                  <a:extLst>
                    <a:ext uri="{FF2B5EF4-FFF2-40B4-BE49-F238E27FC236}">
                      <a16:creationId xmlns:a16="http://schemas.microsoft.com/office/drawing/2014/main" id="{76A1E4B5-B2A2-8BCB-C5A4-A66DFDBC6320}"/>
                    </a:ext>
                  </a:extLst>
                </p:cNvPr>
                <p:cNvGrpSpPr/>
                <p:nvPr/>
              </p:nvGrpSpPr>
              <p:grpSpPr>
                <a:xfrm>
                  <a:off x="4108651" y="4303208"/>
                  <a:ext cx="646368" cy="748564"/>
                  <a:chOff x="4108651" y="4303208"/>
                  <a:chExt cx="646368" cy="748564"/>
                </a:xfrm>
              </p:grpSpPr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id="{5B1D967B-7EA1-7FA9-DDC3-470CD0C8F899}"/>
                      </a:ext>
                    </a:extLst>
                  </p:cNvPr>
                  <p:cNvSpPr/>
                  <p:nvPr/>
                </p:nvSpPr>
                <p:spPr>
                  <a:xfrm>
                    <a:off x="4190586" y="4621836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1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1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id="{82AC0F1A-84D2-1924-90C1-742E0A69E42D}"/>
                      </a:ext>
                    </a:extLst>
                  </p:cNvPr>
                  <p:cNvSpPr/>
                  <p:nvPr/>
                </p:nvSpPr>
                <p:spPr>
                  <a:xfrm>
                    <a:off x="4190586" y="4918495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2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2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id="{548B5831-DE8B-61E8-CA62-335F2422A46B}"/>
                      </a:ext>
                    </a:extLst>
                  </p:cNvPr>
                  <p:cNvSpPr/>
                  <p:nvPr/>
                </p:nvSpPr>
                <p:spPr>
                  <a:xfrm>
                    <a:off x="4672352" y="4640306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379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2 h 83399"/>
                      <a:gd name="connsiteX3" fmla="*/ 0 w 80226"/>
                      <a:gd name="connsiteY3" fmla="*/ 83400 h 83399"/>
                      <a:gd name="connsiteX4" fmla="*/ 0 w 80226"/>
                      <a:gd name="connsiteY4" fmla="*/ 46379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379"/>
                        </a:moveTo>
                        <a:lnTo>
                          <a:pt x="80227" y="0"/>
                        </a:lnTo>
                        <a:lnTo>
                          <a:pt x="80227" y="37022"/>
                        </a:lnTo>
                        <a:lnTo>
                          <a:pt x="0" y="83400"/>
                        </a:lnTo>
                        <a:lnTo>
                          <a:pt x="0" y="46379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id="{86A6FF39-D0C6-7545-F4FD-18A687FCFAC3}"/>
                      </a:ext>
                    </a:extLst>
                  </p:cNvPr>
                  <p:cNvSpPr/>
                  <p:nvPr/>
                </p:nvSpPr>
                <p:spPr>
                  <a:xfrm>
                    <a:off x="4672352" y="4640306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379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2 h 83399"/>
                      <a:gd name="connsiteX3" fmla="*/ 0 w 80226"/>
                      <a:gd name="connsiteY3" fmla="*/ 83400 h 83399"/>
                      <a:gd name="connsiteX4" fmla="*/ 0 w 80226"/>
                      <a:gd name="connsiteY4" fmla="*/ 46379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379"/>
                        </a:moveTo>
                        <a:lnTo>
                          <a:pt x="80227" y="0"/>
                        </a:lnTo>
                        <a:lnTo>
                          <a:pt x="80227" y="37022"/>
                        </a:lnTo>
                        <a:lnTo>
                          <a:pt x="0" y="83400"/>
                        </a:lnTo>
                        <a:lnTo>
                          <a:pt x="0" y="4637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3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id="{327DF764-502F-9B20-3C85-F66E627FBDF6}"/>
                      </a:ext>
                    </a:extLst>
                  </p:cNvPr>
                  <p:cNvSpPr/>
                  <p:nvPr/>
                </p:nvSpPr>
                <p:spPr>
                  <a:xfrm>
                    <a:off x="4270812" y="4797993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1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1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id="{46C31CB5-B1CB-C8EC-4039-E6CC7AFD7786}"/>
                      </a:ext>
                    </a:extLst>
                  </p:cNvPr>
                  <p:cNvSpPr/>
                  <p:nvPr/>
                </p:nvSpPr>
                <p:spPr>
                  <a:xfrm>
                    <a:off x="4270812" y="4797993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1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1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id="{56A00383-AEC8-E727-CF7D-E1293E77F346}"/>
                      </a:ext>
                    </a:extLst>
                  </p:cNvPr>
                  <p:cNvSpPr/>
                  <p:nvPr/>
                </p:nvSpPr>
                <p:spPr>
                  <a:xfrm>
                    <a:off x="4431510" y="4519804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2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2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id="{870225BD-D940-8959-0ADF-B54199A6C956}"/>
                      </a:ext>
                    </a:extLst>
                  </p:cNvPr>
                  <p:cNvSpPr/>
                  <p:nvPr/>
                </p:nvSpPr>
                <p:spPr>
                  <a:xfrm>
                    <a:off x="4431510" y="4519804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2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2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6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id="{F810FBC3-0DEF-E64D-BF9C-B22CE6D156EB}"/>
                      </a:ext>
                    </a:extLst>
                  </p:cNvPr>
                  <p:cNvSpPr/>
                  <p:nvPr/>
                </p:nvSpPr>
                <p:spPr>
                  <a:xfrm>
                    <a:off x="4108651" y="4303208"/>
                    <a:ext cx="646368" cy="748564"/>
                  </a:xfrm>
                  <a:custGeom>
                    <a:avLst/>
                    <a:gdLst>
                      <a:gd name="connsiteX0" fmla="*/ 976 w 646368"/>
                      <a:gd name="connsiteY0" fmla="*/ 372492 h 748564"/>
                      <a:gd name="connsiteX1" fmla="*/ 0 w 646368"/>
                      <a:gd name="connsiteY1" fmla="*/ 373062 h 748564"/>
                      <a:gd name="connsiteX2" fmla="*/ 0 w 646368"/>
                      <a:gd name="connsiteY2" fmla="*/ 748564 h 748564"/>
                      <a:gd name="connsiteX3" fmla="*/ 3906 w 646368"/>
                      <a:gd name="connsiteY3" fmla="*/ 746367 h 748564"/>
                      <a:gd name="connsiteX4" fmla="*/ 164521 w 646368"/>
                      <a:gd name="connsiteY4" fmla="*/ 653610 h 748564"/>
                      <a:gd name="connsiteX5" fmla="*/ 240924 w 646368"/>
                      <a:gd name="connsiteY5" fmla="*/ 609510 h 748564"/>
                      <a:gd name="connsiteX6" fmla="*/ 244911 w 646368"/>
                      <a:gd name="connsiteY6" fmla="*/ 607232 h 748564"/>
                      <a:gd name="connsiteX7" fmla="*/ 321150 w 646368"/>
                      <a:gd name="connsiteY7" fmla="*/ 563213 h 748564"/>
                      <a:gd name="connsiteX8" fmla="*/ 325219 w 646368"/>
                      <a:gd name="connsiteY8" fmla="*/ 560853 h 748564"/>
                      <a:gd name="connsiteX9" fmla="*/ 401540 w 646368"/>
                      <a:gd name="connsiteY9" fmla="*/ 516835 h 748564"/>
                      <a:gd name="connsiteX10" fmla="*/ 405526 w 646368"/>
                      <a:gd name="connsiteY10" fmla="*/ 514475 h 748564"/>
                      <a:gd name="connsiteX11" fmla="*/ 481766 w 646368"/>
                      <a:gd name="connsiteY11" fmla="*/ 470456 h 748564"/>
                      <a:gd name="connsiteX12" fmla="*/ 485753 w 646368"/>
                      <a:gd name="connsiteY12" fmla="*/ 468178 h 748564"/>
                      <a:gd name="connsiteX13" fmla="*/ 562155 w 646368"/>
                      <a:gd name="connsiteY13" fmla="*/ 423996 h 748564"/>
                      <a:gd name="connsiteX14" fmla="*/ 566142 w 646368"/>
                      <a:gd name="connsiteY14" fmla="*/ 421800 h 748564"/>
                      <a:gd name="connsiteX15" fmla="*/ 642463 w 646368"/>
                      <a:gd name="connsiteY15" fmla="*/ 377618 h 748564"/>
                      <a:gd name="connsiteX16" fmla="*/ 646369 w 646368"/>
                      <a:gd name="connsiteY16" fmla="*/ 375502 h 748564"/>
                      <a:gd name="connsiteX17" fmla="*/ 646369 w 646368"/>
                      <a:gd name="connsiteY17" fmla="*/ 0 h 748564"/>
                      <a:gd name="connsiteX18" fmla="*/ 80308 w 646368"/>
                      <a:gd name="connsiteY18" fmla="*/ 697955 h 748564"/>
                      <a:gd name="connsiteX19" fmla="*/ 3906 w 646368"/>
                      <a:gd name="connsiteY19" fmla="*/ 741974 h 748564"/>
                      <a:gd name="connsiteX20" fmla="*/ 3906 w 646368"/>
                      <a:gd name="connsiteY20" fmla="*/ 709427 h 748564"/>
                      <a:gd name="connsiteX21" fmla="*/ 80308 w 646368"/>
                      <a:gd name="connsiteY21" fmla="*/ 665408 h 748564"/>
                      <a:gd name="connsiteX22" fmla="*/ 80308 w 646368"/>
                      <a:gd name="connsiteY22" fmla="*/ 660852 h 748564"/>
                      <a:gd name="connsiteX23" fmla="*/ 3906 w 646368"/>
                      <a:gd name="connsiteY23" fmla="*/ 704871 h 748564"/>
                      <a:gd name="connsiteX24" fmla="*/ 3906 w 646368"/>
                      <a:gd name="connsiteY24" fmla="*/ 672325 h 748564"/>
                      <a:gd name="connsiteX25" fmla="*/ 80308 w 646368"/>
                      <a:gd name="connsiteY25" fmla="*/ 628306 h 748564"/>
                      <a:gd name="connsiteX26" fmla="*/ 80308 w 646368"/>
                      <a:gd name="connsiteY26" fmla="*/ 623668 h 748564"/>
                      <a:gd name="connsiteX27" fmla="*/ 3906 w 646368"/>
                      <a:gd name="connsiteY27" fmla="*/ 667849 h 748564"/>
                      <a:gd name="connsiteX28" fmla="*/ 3906 w 646368"/>
                      <a:gd name="connsiteY28" fmla="*/ 635303 h 748564"/>
                      <a:gd name="connsiteX29" fmla="*/ 80308 w 646368"/>
                      <a:gd name="connsiteY29" fmla="*/ 591284 h 748564"/>
                      <a:gd name="connsiteX30" fmla="*/ 80308 w 646368"/>
                      <a:gd name="connsiteY30" fmla="*/ 586646 h 748564"/>
                      <a:gd name="connsiteX31" fmla="*/ 3906 w 646368"/>
                      <a:gd name="connsiteY31" fmla="*/ 630747 h 748564"/>
                      <a:gd name="connsiteX32" fmla="*/ 3906 w 646368"/>
                      <a:gd name="connsiteY32" fmla="*/ 598200 h 748564"/>
                      <a:gd name="connsiteX33" fmla="*/ 80308 w 646368"/>
                      <a:gd name="connsiteY33" fmla="*/ 554181 h 748564"/>
                      <a:gd name="connsiteX34" fmla="*/ 80308 w 646368"/>
                      <a:gd name="connsiteY34" fmla="*/ 549544 h 748564"/>
                      <a:gd name="connsiteX35" fmla="*/ 3906 w 646368"/>
                      <a:gd name="connsiteY35" fmla="*/ 593644 h 748564"/>
                      <a:gd name="connsiteX36" fmla="*/ 3906 w 646368"/>
                      <a:gd name="connsiteY36" fmla="*/ 561098 h 748564"/>
                      <a:gd name="connsiteX37" fmla="*/ 80308 w 646368"/>
                      <a:gd name="connsiteY37" fmla="*/ 516997 h 748564"/>
                      <a:gd name="connsiteX38" fmla="*/ 80308 w 646368"/>
                      <a:gd name="connsiteY38" fmla="*/ 512441 h 748564"/>
                      <a:gd name="connsiteX39" fmla="*/ 3906 w 646368"/>
                      <a:gd name="connsiteY39" fmla="*/ 556541 h 748564"/>
                      <a:gd name="connsiteX40" fmla="*/ 3906 w 646368"/>
                      <a:gd name="connsiteY40" fmla="*/ 523995 h 748564"/>
                      <a:gd name="connsiteX41" fmla="*/ 79982 w 646368"/>
                      <a:gd name="connsiteY41" fmla="*/ 480057 h 748564"/>
                      <a:gd name="connsiteX42" fmla="*/ 80308 w 646368"/>
                      <a:gd name="connsiteY42" fmla="*/ 475338 h 748564"/>
                      <a:gd name="connsiteX43" fmla="*/ 3906 w 646368"/>
                      <a:gd name="connsiteY43" fmla="*/ 519438 h 748564"/>
                      <a:gd name="connsiteX44" fmla="*/ 3906 w 646368"/>
                      <a:gd name="connsiteY44" fmla="*/ 486892 h 748564"/>
                      <a:gd name="connsiteX45" fmla="*/ 80308 w 646368"/>
                      <a:gd name="connsiteY45" fmla="*/ 442873 h 748564"/>
                      <a:gd name="connsiteX46" fmla="*/ 80308 w 646368"/>
                      <a:gd name="connsiteY46" fmla="*/ 438235 h 748564"/>
                      <a:gd name="connsiteX47" fmla="*/ 3906 w 646368"/>
                      <a:gd name="connsiteY47" fmla="*/ 482254 h 748564"/>
                      <a:gd name="connsiteX48" fmla="*/ 3906 w 646368"/>
                      <a:gd name="connsiteY48" fmla="*/ 449708 h 748564"/>
                      <a:gd name="connsiteX49" fmla="*/ 80308 w 646368"/>
                      <a:gd name="connsiteY49" fmla="*/ 405608 h 748564"/>
                      <a:gd name="connsiteX50" fmla="*/ 80308 w 646368"/>
                      <a:gd name="connsiteY50" fmla="*/ 401133 h 748564"/>
                      <a:gd name="connsiteX51" fmla="*/ 3906 w 646368"/>
                      <a:gd name="connsiteY51" fmla="*/ 445151 h 748564"/>
                      <a:gd name="connsiteX52" fmla="*/ 3906 w 646368"/>
                      <a:gd name="connsiteY52" fmla="*/ 412605 h 748564"/>
                      <a:gd name="connsiteX53" fmla="*/ 80308 w 646368"/>
                      <a:gd name="connsiteY53" fmla="*/ 368505 h 748564"/>
                      <a:gd name="connsiteX54" fmla="*/ 80308 w 646368"/>
                      <a:gd name="connsiteY54" fmla="*/ 364030 h 748564"/>
                      <a:gd name="connsiteX55" fmla="*/ 3906 w 646368"/>
                      <a:gd name="connsiteY55" fmla="*/ 408049 h 748564"/>
                      <a:gd name="connsiteX56" fmla="*/ 3906 w 646368"/>
                      <a:gd name="connsiteY56" fmla="*/ 375502 h 748564"/>
                      <a:gd name="connsiteX57" fmla="*/ 80308 w 646368"/>
                      <a:gd name="connsiteY57" fmla="*/ 331321 h 748564"/>
                      <a:gd name="connsiteX58" fmla="*/ 160697 w 646368"/>
                      <a:gd name="connsiteY58" fmla="*/ 651576 h 748564"/>
                      <a:gd name="connsiteX59" fmla="*/ 84295 w 646368"/>
                      <a:gd name="connsiteY59" fmla="*/ 695676 h 748564"/>
                      <a:gd name="connsiteX60" fmla="*/ 84295 w 646368"/>
                      <a:gd name="connsiteY60" fmla="*/ 663130 h 748564"/>
                      <a:gd name="connsiteX61" fmla="*/ 160697 w 646368"/>
                      <a:gd name="connsiteY61" fmla="*/ 619111 h 748564"/>
                      <a:gd name="connsiteX62" fmla="*/ 160697 w 646368"/>
                      <a:gd name="connsiteY62" fmla="*/ 614555 h 748564"/>
                      <a:gd name="connsiteX63" fmla="*/ 84295 w 646368"/>
                      <a:gd name="connsiteY63" fmla="*/ 658574 h 748564"/>
                      <a:gd name="connsiteX64" fmla="*/ 84295 w 646368"/>
                      <a:gd name="connsiteY64" fmla="*/ 626027 h 748564"/>
                      <a:gd name="connsiteX65" fmla="*/ 160697 w 646368"/>
                      <a:gd name="connsiteY65" fmla="*/ 581927 h 748564"/>
                      <a:gd name="connsiteX66" fmla="*/ 160697 w 646368"/>
                      <a:gd name="connsiteY66" fmla="*/ 577371 h 748564"/>
                      <a:gd name="connsiteX67" fmla="*/ 84295 w 646368"/>
                      <a:gd name="connsiteY67" fmla="*/ 621471 h 748564"/>
                      <a:gd name="connsiteX68" fmla="*/ 84295 w 646368"/>
                      <a:gd name="connsiteY68" fmla="*/ 588925 h 748564"/>
                      <a:gd name="connsiteX69" fmla="*/ 160697 w 646368"/>
                      <a:gd name="connsiteY69" fmla="*/ 544824 h 748564"/>
                      <a:gd name="connsiteX70" fmla="*/ 160697 w 646368"/>
                      <a:gd name="connsiteY70" fmla="*/ 540268 h 748564"/>
                      <a:gd name="connsiteX71" fmla="*/ 84295 w 646368"/>
                      <a:gd name="connsiteY71" fmla="*/ 584368 h 748564"/>
                      <a:gd name="connsiteX72" fmla="*/ 84295 w 646368"/>
                      <a:gd name="connsiteY72" fmla="*/ 551822 h 748564"/>
                      <a:gd name="connsiteX73" fmla="*/ 160697 w 646368"/>
                      <a:gd name="connsiteY73" fmla="*/ 507803 h 748564"/>
                      <a:gd name="connsiteX74" fmla="*/ 160697 w 646368"/>
                      <a:gd name="connsiteY74" fmla="*/ 503165 h 748564"/>
                      <a:gd name="connsiteX75" fmla="*/ 84295 w 646368"/>
                      <a:gd name="connsiteY75" fmla="*/ 547266 h 748564"/>
                      <a:gd name="connsiteX76" fmla="*/ 84295 w 646368"/>
                      <a:gd name="connsiteY76" fmla="*/ 514719 h 748564"/>
                      <a:gd name="connsiteX77" fmla="*/ 160697 w 646368"/>
                      <a:gd name="connsiteY77" fmla="*/ 470700 h 748564"/>
                      <a:gd name="connsiteX78" fmla="*/ 160697 w 646368"/>
                      <a:gd name="connsiteY78" fmla="*/ 466063 h 748564"/>
                      <a:gd name="connsiteX79" fmla="*/ 84295 w 646368"/>
                      <a:gd name="connsiteY79" fmla="*/ 510244 h 748564"/>
                      <a:gd name="connsiteX80" fmla="*/ 84295 w 646368"/>
                      <a:gd name="connsiteY80" fmla="*/ 477698 h 748564"/>
                      <a:gd name="connsiteX81" fmla="*/ 160697 w 646368"/>
                      <a:gd name="connsiteY81" fmla="*/ 433679 h 748564"/>
                      <a:gd name="connsiteX82" fmla="*/ 160697 w 646368"/>
                      <a:gd name="connsiteY82" fmla="*/ 428960 h 748564"/>
                      <a:gd name="connsiteX83" fmla="*/ 83969 w 646368"/>
                      <a:gd name="connsiteY83" fmla="*/ 472735 h 748564"/>
                      <a:gd name="connsiteX84" fmla="*/ 83969 w 646368"/>
                      <a:gd name="connsiteY84" fmla="*/ 440188 h 748564"/>
                      <a:gd name="connsiteX85" fmla="*/ 160372 w 646368"/>
                      <a:gd name="connsiteY85" fmla="*/ 396088 h 748564"/>
                      <a:gd name="connsiteX86" fmla="*/ 160697 w 646368"/>
                      <a:gd name="connsiteY86" fmla="*/ 391857 h 748564"/>
                      <a:gd name="connsiteX87" fmla="*/ 84295 w 646368"/>
                      <a:gd name="connsiteY87" fmla="*/ 435957 h 748564"/>
                      <a:gd name="connsiteX88" fmla="*/ 84295 w 646368"/>
                      <a:gd name="connsiteY88" fmla="*/ 403411 h 748564"/>
                      <a:gd name="connsiteX89" fmla="*/ 160697 w 646368"/>
                      <a:gd name="connsiteY89" fmla="*/ 359229 h 748564"/>
                      <a:gd name="connsiteX90" fmla="*/ 160697 w 646368"/>
                      <a:gd name="connsiteY90" fmla="*/ 354754 h 748564"/>
                      <a:gd name="connsiteX91" fmla="*/ 83969 w 646368"/>
                      <a:gd name="connsiteY91" fmla="*/ 398692 h 748564"/>
                      <a:gd name="connsiteX92" fmla="*/ 83969 w 646368"/>
                      <a:gd name="connsiteY92" fmla="*/ 366145 h 748564"/>
                      <a:gd name="connsiteX93" fmla="*/ 160372 w 646368"/>
                      <a:gd name="connsiteY93" fmla="*/ 322045 h 748564"/>
                      <a:gd name="connsiteX94" fmla="*/ 160697 w 646368"/>
                      <a:gd name="connsiteY94" fmla="*/ 317733 h 748564"/>
                      <a:gd name="connsiteX95" fmla="*/ 84295 w 646368"/>
                      <a:gd name="connsiteY95" fmla="*/ 361752 h 748564"/>
                      <a:gd name="connsiteX96" fmla="*/ 84295 w 646368"/>
                      <a:gd name="connsiteY96" fmla="*/ 329205 h 748564"/>
                      <a:gd name="connsiteX97" fmla="*/ 160372 w 646368"/>
                      <a:gd name="connsiteY97" fmla="*/ 284780 h 748564"/>
                      <a:gd name="connsiteX98" fmla="*/ 240924 w 646368"/>
                      <a:gd name="connsiteY98" fmla="*/ 605279 h 748564"/>
                      <a:gd name="connsiteX99" fmla="*/ 164521 w 646368"/>
                      <a:gd name="connsiteY99" fmla="*/ 649298 h 748564"/>
                      <a:gd name="connsiteX100" fmla="*/ 164521 w 646368"/>
                      <a:gd name="connsiteY100" fmla="*/ 616752 h 748564"/>
                      <a:gd name="connsiteX101" fmla="*/ 240924 w 646368"/>
                      <a:gd name="connsiteY101" fmla="*/ 572652 h 748564"/>
                      <a:gd name="connsiteX102" fmla="*/ 240924 w 646368"/>
                      <a:gd name="connsiteY102" fmla="*/ 568095 h 748564"/>
                      <a:gd name="connsiteX103" fmla="*/ 164521 w 646368"/>
                      <a:gd name="connsiteY103" fmla="*/ 612195 h 748564"/>
                      <a:gd name="connsiteX104" fmla="*/ 164521 w 646368"/>
                      <a:gd name="connsiteY104" fmla="*/ 579649 h 748564"/>
                      <a:gd name="connsiteX105" fmla="*/ 240924 w 646368"/>
                      <a:gd name="connsiteY105" fmla="*/ 535630 h 748564"/>
                      <a:gd name="connsiteX106" fmla="*/ 240924 w 646368"/>
                      <a:gd name="connsiteY106" fmla="*/ 530992 h 748564"/>
                      <a:gd name="connsiteX107" fmla="*/ 164521 w 646368"/>
                      <a:gd name="connsiteY107" fmla="*/ 575092 h 748564"/>
                      <a:gd name="connsiteX108" fmla="*/ 164521 w 646368"/>
                      <a:gd name="connsiteY108" fmla="*/ 542546 h 748564"/>
                      <a:gd name="connsiteX109" fmla="*/ 240924 w 646368"/>
                      <a:gd name="connsiteY109" fmla="*/ 498527 h 748564"/>
                      <a:gd name="connsiteX110" fmla="*/ 240924 w 646368"/>
                      <a:gd name="connsiteY110" fmla="*/ 493890 h 748564"/>
                      <a:gd name="connsiteX111" fmla="*/ 164521 w 646368"/>
                      <a:gd name="connsiteY111" fmla="*/ 538071 h 748564"/>
                      <a:gd name="connsiteX112" fmla="*/ 164521 w 646368"/>
                      <a:gd name="connsiteY112" fmla="*/ 505525 h 748564"/>
                      <a:gd name="connsiteX113" fmla="*/ 240924 w 646368"/>
                      <a:gd name="connsiteY113" fmla="*/ 461506 h 748564"/>
                      <a:gd name="connsiteX114" fmla="*/ 240924 w 646368"/>
                      <a:gd name="connsiteY114" fmla="*/ 456787 h 748564"/>
                      <a:gd name="connsiteX115" fmla="*/ 164521 w 646368"/>
                      <a:gd name="connsiteY115" fmla="*/ 500806 h 748564"/>
                      <a:gd name="connsiteX116" fmla="*/ 164521 w 646368"/>
                      <a:gd name="connsiteY116" fmla="*/ 468259 h 748564"/>
                      <a:gd name="connsiteX117" fmla="*/ 240924 w 646368"/>
                      <a:gd name="connsiteY117" fmla="*/ 424159 h 748564"/>
                      <a:gd name="connsiteX118" fmla="*/ 240924 w 646368"/>
                      <a:gd name="connsiteY118" fmla="*/ 419684 h 748564"/>
                      <a:gd name="connsiteX119" fmla="*/ 164196 w 646368"/>
                      <a:gd name="connsiteY119" fmla="*/ 463784 h 748564"/>
                      <a:gd name="connsiteX120" fmla="*/ 164196 w 646368"/>
                      <a:gd name="connsiteY120" fmla="*/ 431238 h 748564"/>
                      <a:gd name="connsiteX121" fmla="*/ 240598 w 646368"/>
                      <a:gd name="connsiteY121" fmla="*/ 387057 h 748564"/>
                      <a:gd name="connsiteX122" fmla="*/ 240924 w 646368"/>
                      <a:gd name="connsiteY122" fmla="*/ 382581 h 748564"/>
                      <a:gd name="connsiteX123" fmla="*/ 164521 w 646368"/>
                      <a:gd name="connsiteY123" fmla="*/ 426682 h 748564"/>
                      <a:gd name="connsiteX124" fmla="*/ 164521 w 646368"/>
                      <a:gd name="connsiteY124" fmla="*/ 394135 h 748564"/>
                      <a:gd name="connsiteX125" fmla="*/ 240598 w 646368"/>
                      <a:gd name="connsiteY125" fmla="*/ 349872 h 748564"/>
                      <a:gd name="connsiteX126" fmla="*/ 240924 w 646368"/>
                      <a:gd name="connsiteY126" fmla="*/ 345560 h 748564"/>
                      <a:gd name="connsiteX127" fmla="*/ 164521 w 646368"/>
                      <a:gd name="connsiteY127" fmla="*/ 389579 h 748564"/>
                      <a:gd name="connsiteX128" fmla="*/ 164521 w 646368"/>
                      <a:gd name="connsiteY128" fmla="*/ 357033 h 748564"/>
                      <a:gd name="connsiteX129" fmla="*/ 240924 w 646368"/>
                      <a:gd name="connsiteY129" fmla="*/ 312851 h 748564"/>
                      <a:gd name="connsiteX130" fmla="*/ 240924 w 646368"/>
                      <a:gd name="connsiteY130" fmla="*/ 308457 h 748564"/>
                      <a:gd name="connsiteX131" fmla="*/ 164521 w 646368"/>
                      <a:gd name="connsiteY131" fmla="*/ 352476 h 748564"/>
                      <a:gd name="connsiteX132" fmla="*/ 164521 w 646368"/>
                      <a:gd name="connsiteY132" fmla="*/ 319930 h 748564"/>
                      <a:gd name="connsiteX133" fmla="*/ 240924 w 646368"/>
                      <a:gd name="connsiteY133" fmla="*/ 275748 h 748564"/>
                      <a:gd name="connsiteX134" fmla="*/ 240924 w 646368"/>
                      <a:gd name="connsiteY134" fmla="*/ 271355 h 748564"/>
                      <a:gd name="connsiteX135" fmla="*/ 164521 w 646368"/>
                      <a:gd name="connsiteY135" fmla="*/ 315373 h 748564"/>
                      <a:gd name="connsiteX136" fmla="*/ 164521 w 646368"/>
                      <a:gd name="connsiteY136" fmla="*/ 282827 h 748564"/>
                      <a:gd name="connsiteX137" fmla="*/ 240924 w 646368"/>
                      <a:gd name="connsiteY137" fmla="*/ 238808 h 748564"/>
                      <a:gd name="connsiteX138" fmla="*/ 321150 w 646368"/>
                      <a:gd name="connsiteY138" fmla="*/ 558819 h 748564"/>
                      <a:gd name="connsiteX139" fmla="*/ 244911 w 646368"/>
                      <a:gd name="connsiteY139" fmla="*/ 602920 h 748564"/>
                      <a:gd name="connsiteX140" fmla="*/ 244911 w 646368"/>
                      <a:gd name="connsiteY140" fmla="*/ 570373 h 748564"/>
                      <a:gd name="connsiteX141" fmla="*/ 321150 w 646368"/>
                      <a:gd name="connsiteY141" fmla="*/ 526355 h 748564"/>
                      <a:gd name="connsiteX142" fmla="*/ 321150 w 646368"/>
                      <a:gd name="connsiteY142" fmla="*/ 521717 h 748564"/>
                      <a:gd name="connsiteX143" fmla="*/ 244911 w 646368"/>
                      <a:gd name="connsiteY143" fmla="*/ 565817 h 748564"/>
                      <a:gd name="connsiteX144" fmla="*/ 244911 w 646368"/>
                      <a:gd name="connsiteY144" fmla="*/ 533271 h 748564"/>
                      <a:gd name="connsiteX145" fmla="*/ 321150 w 646368"/>
                      <a:gd name="connsiteY145" fmla="*/ 489252 h 748564"/>
                      <a:gd name="connsiteX146" fmla="*/ 321150 w 646368"/>
                      <a:gd name="connsiteY146" fmla="*/ 484614 h 748564"/>
                      <a:gd name="connsiteX147" fmla="*/ 244585 w 646368"/>
                      <a:gd name="connsiteY147" fmla="*/ 528877 h 748564"/>
                      <a:gd name="connsiteX148" fmla="*/ 244585 w 646368"/>
                      <a:gd name="connsiteY148" fmla="*/ 496331 h 748564"/>
                      <a:gd name="connsiteX149" fmla="*/ 320825 w 646368"/>
                      <a:gd name="connsiteY149" fmla="*/ 452312 h 748564"/>
                      <a:gd name="connsiteX150" fmla="*/ 321150 w 646368"/>
                      <a:gd name="connsiteY150" fmla="*/ 447511 h 748564"/>
                      <a:gd name="connsiteX151" fmla="*/ 244911 w 646368"/>
                      <a:gd name="connsiteY151" fmla="*/ 491693 h 748564"/>
                      <a:gd name="connsiteX152" fmla="*/ 244911 w 646368"/>
                      <a:gd name="connsiteY152" fmla="*/ 459146 h 748564"/>
                      <a:gd name="connsiteX153" fmla="*/ 321150 w 646368"/>
                      <a:gd name="connsiteY153" fmla="*/ 415046 h 748564"/>
                      <a:gd name="connsiteX154" fmla="*/ 321150 w 646368"/>
                      <a:gd name="connsiteY154" fmla="*/ 410408 h 748564"/>
                      <a:gd name="connsiteX155" fmla="*/ 244911 w 646368"/>
                      <a:gd name="connsiteY155" fmla="*/ 454508 h 748564"/>
                      <a:gd name="connsiteX156" fmla="*/ 244911 w 646368"/>
                      <a:gd name="connsiteY156" fmla="*/ 421962 h 748564"/>
                      <a:gd name="connsiteX157" fmla="*/ 321150 w 646368"/>
                      <a:gd name="connsiteY157" fmla="*/ 377862 h 748564"/>
                      <a:gd name="connsiteX158" fmla="*/ 321150 w 646368"/>
                      <a:gd name="connsiteY158" fmla="*/ 373387 h 748564"/>
                      <a:gd name="connsiteX159" fmla="*/ 244911 w 646368"/>
                      <a:gd name="connsiteY159" fmla="*/ 417406 h 748564"/>
                      <a:gd name="connsiteX160" fmla="*/ 244911 w 646368"/>
                      <a:gd name="connsiteY160" fmla="*/ 384859 h 748564"/>
                      <a:gd name="connsiteX161" fmla="*/ 321150 w 646368"/>
                      <a:gd name="connsiteY161" fmla="*/ 340678 h 748564"/>
                      <a:gd name="connsiteX162" fmla="*/ 321150 w 646368"/>
                      <a:gd name="connsiteY162" fmla="*/ 336284 h 748564"/>
                      <a:gd name="connsiteX163" fmla="*/ 244911 w 646368"/>
                      <a:gd name="connsiteY163" fmla="*/ 380303 h 748564"/>
                      <a:gd name="connsiteX164" fmla="*/ 244911 w 646368"/>
                      <a:gd name="connsiteY164" fmla="*/ 347757 h 748564"/>
                      <a:gd name="connsiteX165" fmla="*/ 321150 w 646368"/>
                      <a:gd name="connsiteY165" fmla="*/ 303575 h 748564"/>
                      <a:gd name="connsiteX166" fmla="*/ 321150 w 646368"/>
                      <a:gd name="connsiteY166" fmla="*/ 299181 h 748564"/>
                      <a:gd name="connsiteX167" fmla="*/ 244911 w 646368"/>
                      <a:gd name="connsiteY167" fmla="*/ 343200 h 748564"/>
                      <a:gd name="connsiteX168" fmla="*/ 244911 w 646368"/>
                      <a:gd name="connsiteY168" fmla="*/ 310654 h 748564"/>
                      <a:gd name="connsiteX169" fmla="*/ 321150 w 646368"/>
                      <a:gd name="connsiteY169" fmla="*/ 266635 h 748564"/>
                      <a:gd name="connsiteX170" fmla="*/ 321150 w 646368"/>
                      <a:gd name="connsiteY170" fmla="*/ 262079 h 748564"/>
                      <a:gd name="connsiteX171" fmla="*/ 244911 w 646368"/>
                      <a:gd name="connsiteY171" fmla="*/ 306098 h 748564"/>
                      <a:gd name="connsiteX172" fmla="*/ 244911 w 646368"/>
                      <a:gd name="connsiteY172" fmla="*/ 273551 h 748564"/>
                      <a:gd name="connsiteX173" fmla="*/ 321150 w 646368"/>
                      <a:gd name="connsiteY173" fmla="*/ 229532 h 748564"/>
                      <a:gd name="connsiteX174" fmla="*/ 321150 w 646368"/>
                      <a:gd name="connsiteY174" fmla="*/ 224976 h 748564"/>
                      <a:gd name="connsiteX175" fmla="*/ 244585 w 646368"/>
                      <a:gd name="connsiteY175" fmla="*/ 268507 h 748564"/>
                      <a:gd name="connsiteX176" fmla="*/ 244585 w 646368"/>
                      <a:gd name="connsiteY176" fmla="*/ 235960 h 748564"/>
                      <a:gd name="connsiteX177" fmla="*/ 320825 w 646368"/>
                      <a:gd name="connsiteY177" fmla="*/ 191942 h 748564"/>
                      <a:gd name="connsiteX178" fmla="*/ 401214 w 646368"/>
                      <a:gd name="connsiteY178" fmla="*/ 512604 h 748564"/>
                      <a:gd name="connsiteX179" fmla="*/ 324893 w 646368"/>
                      <a:gd name="connsiteY179" fmla="*/ 556704 h 748564"/>
                      <a:gd name="connsiteX180" fmla="*/ 324893 w 646368"/>
                      <a:gd name="connsiteY180" fmla="*/ 524158 h 748564"/>
                      <a:gd name="connsiteX181" fmla="*/ 401214 w 646368"/>
                      <a:gd name="connsiteY181" fmla="*/ 480057 h 748564"/>
                      <a:gd name="connsiteX182" fmla="*/ 401214 w 646368"/>
                      <a:gd name="connsiteY182" fmla="*/ 475501 h 748564"/>
                      <a:gd name="connsiteX183" fmla="*/ 324893 w 646368"/>
                      <a:gd name="connsiteY183" fmla="*/ 519682 h 748564"/>
                      <a:gd name="connsiteX184" fmla="*/ 324893 w 646368"/>
                      <a:gd name="connsiteY184" fmla="*/ 487136 h 748564"/>
                      <a:gd name="connsiteX185" fmla="*/ 401214 w 646368"/>
                      <a:gd name="connsiteY185" fmla="*/ 443117 h 748564"/>
                      <a:gd name="connsiteX186" fmla="*/ 401214 w 646368"/>
                      <a:gd name="connsiteY186" fmla="*/ 438398 h 748564"/>
                      <a:gd name="connsiteX187" fmla="*/ 324893 w 646368"/>
                      <a:gd name="connsiteY187" fmla="*/ 482580 h 748564"/>
                      <a:gd name="connsiteX188" fmla="*/ 324893 w 646368"/>
                      <a:gd name="connsiteY188" fmla="*/ 450033 h 748564"/>
                      <a:gd name="connsiteX189" fmla="*/ 401214 w 646368"/>
                      <a:gd name="connsiteY189" fmla="*/ 405852 h 748564"/>
                      <a:gd name="connsiteX190" fmla="*/ 401214 w 646368"/>
                      <a:gd name="connsiteY190" fmla="*/ 401377 h 748564"/>
                      <a:gd name="connsiteX191" fmla="*/ 324893 w 646368"/>
                      <a:gd name="connsiteY191" fmla="*/ 445396 h 748564"/>
                      <a:gd name="connsiteX192" fmla="*/ 324893 w 646368"/>
                      <a:gd name="connsiteY192" fmla="*/ 412849 h 748564"/>
                      <a:gd name="connsiteX193" fmla="*/ 401214 w 646368"/>
                      <a:gd name="connsiteY193" fmla="*/ 368668 h 748564"/>
                      <a:gd name="connsiteX194" fmla="*/ 401214 w 646368"/>
                      <a:gd name="connsiteY194" fmla="*/ 364193 h 748564"/>
                      <a:gd name="connsiteX195" fmla="*/ 324893 w 646368"/>
                      <a:gd name="connsiteY195" fmla="*/ 408293 h 748564"/>
                      <a:gd name="connsiteX196" fmla="*/ 324893 w 646368"/>
                      <a:gd name="connsiteY196" fmla="*/ 375747 h 748564"/>
                      <a:gd name="connsiteX197" fmla="*/ 401214 w 646368"/>
                      <a:gd name="connsiteY197" fmla="*/ 331565 h 748564"/>
                      <a:gd name="connsiteX198" fmla="*/ 401214 w 646368"/>
                      <a:gd name="connsiteY198" fmla="*/ 327171 h 748564"/>
                      <a:gd name="connsiteX199" fmla="*/ 324893 w 646368"/>
                      <a:gd name="connsiteY199" fmla="*/ 371190 h 748564"/>
                      <a:gd name="connsiteX200" fmla="*/ 324893 w 646368"/>
                      <a:gd name="connsiteY200" fmla="*/ 338644 h 748564"/>
                      <a:gd name="connsiteX201" fmla="*/ 401214 w 646368"/>
                      <a:gd name="connsiteY201" fmla="*/ 294544 h 748564"/>
                      <a:gd name="connsiteX202" fmla="*/ 401214 w 646368"/>
                      <a:gd name="connsiteY202" fmla="*/ 290069 h 748564"/>
                      <a:gd name="connsiteX203" fmla="*/ 324893 w 646368"/>
                      <a:gd name="connsiteY203" fmla="*/ 333599 h 748564"/>
                      <a:gd name="connsiteX204" fmla="*/ 324893 w 646368"/>
                      <a:gd name="connsiteY204" fmla="*/ 301053 h 748564"/>
                      <a:gd name="connsiteX205" fmla="*/ 401214 w 646368"/>
                      <a:gd name="connsiteY205" fmla="*/ 257034 h 748564"/>
                      <a:gd name="connsiteX206" fmla="*/ 401214 w 646368"/>
                      <a:gd name="connsiteY206" fmla="*/ 252966 h 748564"/>
                      <a:gd name="connsiteX207" fmla="*/ 324893 w 646368"/>
                      <a:gd name="connsiteY207" fmla="*/ 296985 h 748564"/>
                      <a:gd name="connsiteX208" fmla="*/ 324893 w 646368"/>
                      <a:gd name="connsiteY208" fmla="*/ 264438 h 748564"/>
                      <a:gd name="connsiteX209" fmla="*/ 401214 w 646368"/>
                      <a:gd name="connsiteY209" fmla="*/ 220420 h 748564"/>
                      <a:gd name="connsiteX210" fmla="*/ 401214 w 646368"/>
                      <a:gd name="connsiteY210" fmla="*/ 215863 h 748564"/>
                      <a:gd name="connsiteX211" fmla="*/ 324893 w 646368"/>
                      <a:gd name="connsiteY211" fmla="*/ 259882 h 748564"/>
                      <a:gd name="connsiteX212" fmla="*/ 324893 w 646368"/>
                      <a:gd name="connsiteY212" fmla="*/ 227336 h 748564"/>
                      <a:gd name="connsiteX213" fmla="*/ 401214 w 646368"/>
                      <a:gd name="connsiteY213" fmla="*/ 183235 h 748564"/>
                      <a:gd name="connsiteX214" fmla="*/ 401214 w 646368"/>
                      <a:gd name="connsiteY214" fmla="*/ 178679 h 748564"/>
                      <a:gd name="connsiteX215" fmla="*/ 324893 w 646368"/>
                      <a:gd name="connsiteY215" fmla="*/ 222861 h 748564"/>
                      <a:gd name="connsiteX216" fmla="*/ 324893 w 646368"/>
                      <a:gd name="connsiteY216" fmla="*/ 190314 h 748564"/>
                      <a:gd name="connsiteX217" fmla="*/ 401214 w 646368"/>
                      <a:gd name="connsiteY217" fmla="*/ 146214 h 748564"/>
                      <a:gd name="connsiteX218" fmla="*/ 481441 w 646368"/>
                      <a:gd name="connsiteY218" fmla="*/ 466307 h 748564"/>
                      <a:gd name="connsiteX219" fmla="*/ 405201 w 646368"/>
                      <a:gd name="connsiteY219" fmla="*/ 510407 h 748564"/>
                      <a:gd name="connsiteX220" fmla="*/ 405201 w 646368"/>
                      <a:gd name="connsiteY220" fmla="*/ 477861 h 748564"/>
                      <a:gd name="connsiteX221" fmla="*/ 481441 w 646368"/>
                      <a:gd name="connsiteY221" fmla="*/ 433760 h 748564"/>
                      <a:gd name="connsiteX222" fmla="*/ 481441 w 646368"/>
                      <a:gd name="connsiteY222" fmla="*/ 429204 h 748564"/>
                      <a:gd name="connsiteX223" fmla="*/ 405201 w 646368"/>
                      <a:gd name="connsiteY223" fmla="*/ 473223 h 748564"/>
                      <a:gd name="connsiteX224" fmla="*/ 405201 w 646368"/>
                      <a:gd name="connsiteY224" fmla="*/ 440676 h 748564"/>
                      <a:gd name="connsiteX225" fmla="*/ 481441 w 646368"/>
                      <a:gd name="connsiteY225" fmla="*/ 396495 h 748564"/>
                      <a:gd name="connsiteX226" fmla="*/ 481441 w 646368"/>
                      <a:gd name="connsiteY226" fmla="*/ 392101 h 748564"/>
                      <a:gd name="connsiteX227" fmla="*/ 405201 w 646368"/>
                      <a:gd name="connsiteY227" fmla="*/ 436120 h 748564"/>
                      <a:gd name="connsiteX228" fmla="*/ 405201 w 646368"/>
                      <a:gd name="connsiteY228" fmla="*/ 403574 h 748564"/>
                      <a:gd name="connsiteX229" fmla="*/ 481441 w 646368"/>
                      <a:gd name="connsiteY229" fmla="*/ 359473 h 748564"/>
                      <a:gd name="connsiteX230" fmla="*/ 481441 w 646368"/>
                      <a:gd name="connsiteY230" fmla="*/ 354998 h 748564"/>
                      <a:gd name="connsiteX231" fmla="*/ 405201 w 646368"/>
                      <a:gd name="connsiteY231" fmla="*/ 398692 h 748564"/>
                      <a:gd name="connsiteX232" fmla="*/ 405201 w 646368"/>
                      <a:gd name="connsiteY232" fmla="*/ 366145 h 748564"/>
                      <a:gd name="connsiteX233" fmla="*/ 481441 w 646368"/>
                      <a:gd name="connsiteY233" fmla="*/ 322045 h 748564"/>
                      <a:gd name="connsiteX234" fmla="*/ 481441 w 646368"/>
                      <a:gd name="connsiteY234" fmla="*/ 317896 h 748564"/>
                      <a:gd name="connsiteX235" fmla="*/ 405201 w 646368"/>
                      <a:gd name="connsiteY235" fmla="*/ 361996 h 748564"/>
                      <a:gd name="connsiteX236" fmla="*/ 405201 w 646368"/>
                      <a:gd name="connsiteY236" fmla="*/ 329449 h 748564"/>
                      <a:gd name="connsiteX237" fmla="*/ 481441 w 646368"/>
                      <a:gd name="connsiteY237" fmla="*/ 285349 h 748564"/>
                      <a:gd name="connsiteX238" fmla="*/ 481441 w 646368"/>
                      <a:gd name="connsiteY238" fmla="*/ 280793 h 748564"/>
                      <a:gd name="connsiteX239" fmla="*/ 405201 w 646368"/>
                      <a:gd name="connsiteY239" fmla="*/ 324812 h 748564"/>
                      <a:gd name="connsiteX240" fmla="*/ 405201 w 646368"/>
                      <a:gd name="connsiteY240" fmla="*/ 292266 h 748564"/>
                      <a:gd name="connsiteX241" fmla="*/ 481441 w 646368"/>
                      <a:gd name="connsiteY241" fmla="*/ 248247 h 748564"/>
                      <a:gd name="connsiteX242" fmla="*/ 481441 w 646368"/>
                      <a:gd name="connsiteY242" fmla="*/ 243690 h 748564"/>
                      <a:gd name="connsiteX243" fmla="*/ 405201 w 646368"/>
                      <a:gd name="connsiteY243" fmla="*/ 287790 h 748564"/>
                      <a:gd name="connsiteX244" fmla="*/ 405201 w 646368"/>
                      <a:gd name="connsiteY244" fmla="*/ 255244 h 748564"/>
                      <a:gd name="connsiteX245" fmla="*/ 481441 w 646368"/>
                      <a:gd name="connsiteY245" fmla="*/ 211144 h 748564"/>
                      <a:gd name="connsiteX246" fmla="*/ 481441 w 646368"/>
                      <a:gd name="connsiteY246" fmla="*/ 206588 h 748564"/>
                      <a:gd name="connsiteX247" fmla="*/ 405201 w 646368"/>
                      <a:gd name="connsiteY247" fmla="*/ 250688 h 748564"/>
                      <a:gd name="connsiteX248" fmla="*/ 405201 w 646368"/>
                      <a:gd name="connsiteY248" fmla="*/ 218141 h 748564"/>
                      <a:gd name="connsiteX249" fmla="*/ 481441 w 646368"/>
                      <a:gd name="connsiteY249" fmla="*/ 174122 h 748564"/>
                      <a:gd name="connsiteX250" fmla="*/ 481441 w 646368"/>
                      <a:gd name="connsiteY250" fmla="*/ 169403 h 748564"/>
                      <a:gd name="connsiteX251" fmla="*/ 405201 w 646368"/>
                      <a:gd name="connsiteY251" fmla="*/ 213585 h 748564"/>
                      <a:gd name="connsiteX252" fmla="*/ 405201 w 646368"/>
                      <a:gd name="connsiteY252" fmla="*/ 181039 h 748564"/>
                      <a:gd name="connsiteX253" fmla="*/ 481441 w 646368"/>
                      <a:gd name="connsiteY253" fmla="*/ 136938 h 748564"/>
                      <a:gd name="connsiteX254" fmla="*/ 481441 w 646368"/>
                      <a:gd name="connsiteY254" fmla="*/ 132382 h 748564"/>
                      <a:gd name="connsiteX255" fmla="*/ 405201 w 646368"/>
                      <a:gd name="connsiteY255" fmla="*/ 176482 h 748564"/>
                      <a:gd name="connsiteX256" fmla="*/ 405201 w 646368"/>
                      <a:gd name="connsiteY256" fmla="*/ 143936 h 748564"/>
                      <a:gd name="connsiteX257" fmla="*/ 481441 w 646368"/>
                      <a:gd name="connsiteY257" fmla="*/ 99917 h 748564"/>
                      <a:gd name="connsiteX258" fmla="*/ 561830 w 646368"/>
                      <a:gd name="connsiteY258" fmla="*/ 419928 h 748564"/>
                      <a:gd name="connsiteX259" fmla="*/ 485428 w 646368"/>
                      <a:gd name="connsiteY259" fmla="*/ 463784 h 748564"/>
                      <a:gd name="connsiteX260" fmla="*/ 485428 w 646368"/>
                      <a:gd name="connsiteY260" fmla="*/ 431238 h 748564"/>
                      <a:gd name="connsiteX261" fmla="*/ 561830 w 646368"/>
                      <a:gd name="connsiteY261" fmla="*/ 387138 h 748564"/>
                      <a:gd name="connsiteX262" fmla="*/ 561830 w 646368"/>
                      <a:gd name="connsiteY262" fmla="*/ 382825 h 748564"/>
                      <a:gd name="connsiteX263" fmla="*/ 485428 w 646368"/>
                      <a:gd name="connsiteY263" fmla="*/ 426844 h 748564"/>
                      <a:gd name="connsiteX264" fmla="*/ 485428 w 646368"/>
                      <a:gd name="connsiteY264" fmla="*/ 394298 h 748564"/>
                      <a:gd name="connsiteX265" fmla="*/ 561830 w 646368"/>
                      <a:gd name="connsiteY265" fmla="*/ 350198 h 748564"/>
                      <a:gd name="connsiteX266" fmla="*/ 561830 w 646368"/>
                      <a:gd name="connsiteY266" fmla="*/ 345723 h 748564"/>
                      <a:gd name="connsiteX267" fmla="*/ 485428 w 646368"/>
                      <a:gd name="connsiteY267" fmla="*/ 389741 h 748564"/>
                      <a:gd name="connsiteX268" fmla="*/ 485428 w 646368"/>
                      <a:gd name="connsiteY268" fmla="*/ 357195 h 748564"/>
                      <a:gd name="connsiteX269" fmla="*/ 561830 w 646368"/>
                      <a:gd name="connsiteY269" fmla="*/ 313095 h 748564"/>
                      <a:gd name="connsiteX270" fmla="*/ 561830 w 646368"/>
                      <a:gd name="connsiteY270" fmla="*/ 308620 h 748564"/>
                      <a:gd name="connsiteX271" fmla="*/ 485428 w 646368"/>
                      <a:gd name="connsiteY271" fmla="*/ 352639 h 748564"/>
                      <a:gd name="connsiteX272" fmla="*/ 485428 w 646368"/>
                      <a:gd name="connsiteY272" fmla="*/ 320092 h 748564"/>
                      <a:gd name="connsiteX273" fmla="*/ 561830 w 646368"/>
                      <a:gd name="connsiteY273" fmla="*/ 275992 h 748564"/>
                      <a:gd name="connsiteX274" fmla="*/ 561830 w 646368"/>
                      <a:gd name="connsiteY274" fmla="*/ 271517 h 748564"/>
                      <a:gd name="connsiteX275" fmla="*/ 485428 w 646368"/>
                      <a:gd name="connsiteY275" fmla="*/ 315617 h 748564"/>
                      <a:gd name="connsiteX276" fmla="*/ 485428 w 646368"/>
                      <a:gd name="connsiteY276" fmla="*/ 283071 h 748564"/>
                      <a:gd name="connsiteX277" fmla="*/ 561830 w 646368"/>
                      <a:gd name="connsiteY277" fmla="*/ 239052 h 748564"/>
                      <a:gd name="connsiteX278" fmla="*/ 561830 w 646368"/>
                      <a:gd name="connsiteY278" fmla="*/ 234414 h 748564"/>
                      <a:gd name="connsiteX279" fmla="*/ 485428 w 646368"/>
                      <a:gd name="connsiteY279" fmla="*/ 278515 h 748564"/>
                      <a:gd name="connsiteX280" fmla="*/ 485428 w 646368"/>
                      <a:gd name="connsiteY280" fmla="*/ 245968 h 748564"/>
                      <a:gd name="connsiteX281" fmla="*/ 561830 w 646368"/>
                      <a:gd name="connsiteY281" fmla="*/ 201950 h 748564"/>
                      <a:gd name="connsiteX282" fmla="*/ 561830 w 646368"/>
                      <a:gd name="connsiteY282" fmla="*/ 197393 h 748564"/>
                      <a:gd name="connsiteX283" fmla="*/ 485428 w 646368"/>
                      <a:gd name="connsiteY283" fmla="*/ 241412 h 748564"/>
                      <a:gd name="connsiteX284" fmla="*/ 485428 w 646368"/>
                      <a:gd name="connsiteY284" fmla="*/ 208866 h 748564"/>
                      <a:gd name="connsiteX285" fmla="*/ 561830 w 646368"/>
                      <a:gd name="connsiteY285" fmla="*/ 164765 h 748564"/>
                      <a:gd name="connsiteX286" fmla="*/ 561830 w 646368"/>
                      <a:gd name="connsiteY286" fmla="*/ 160128 h 748564"/>
                      <a:gd name="connsiteX287" fmla="*/ 485428 w 646368"/>
                      <a:gd name="connsiteY287" fmla="*/ 204309 h 748564"/>
                      <a:gd name="connsiteX288" fmla="*/ 485428 w 646368"/>
                      <a:gd name="connsiteY288" fmla="*/ 171763 h 748564"/>
                      <a:gd name="connsiteX289" fmla="*/ 561830 w 646368"/>
                      <a:gd name="connsiteY289" fmla="*/ 127663 h 748564"/>
                      <a:gd name="connsiteX290" fmla="*/ 561830 w 646368"/>
                      <a:gd name="connsiteY290" fmla="*/ 123106 h 748564"/>
                      <a:gd name="connsiteX291" fmla="*/ 485428 w 646368"/>
                      <a:gd name="connsiteY291" fmla="*/ 167206 h 748564"/>
                      <a:gd name="connsiteX292" fmla="*/ 485428 w 646368"/>
                      <a:gd name="connsiteY292" fmla="*/ 134660 h 748564"/>
                      <a:gd name="connsiteX293" fmla="*/ 561830 w 646368"/>
                      <a:gd name="connsiteY293" fmla="*/ 90641 h 748564"/>
                      <a:gd name="connsiteX294" fmla="*/ 561830 w 646368"/>
                      <a:gd name="connsiteY294" fmla="*/ 86004 h 748564"/>
                      <a:gd name="connsiteX295" fmla="*/ 485428 w 646368"/>
                      <a:gd name="connsiteY295" fmla="*/ 130104 h 748564"/>
                      <a:gd name="connsiteX296" fmla="*/ 485428 w 646368"/>
                      <a:gd name="connsiteY296" fmla="*/ 97557 h 748564"/>
                      <a:gd name="connsiteX297" fmla="*/ 561830 w 646368"/>
                      <a:gd name="connsiteY297" fmla="*/ 53538 h 748564"/>
                      <a:gd name="connsiteX298" fmla="*/ 642138 w 646368"/>
                      <a:gd name="connsiteY298" fmla="*/ 373550 h 748564"/>
                      <a:gd name="connsiteX299" fmla="*/ 565817 w 646368"/>
                      <a:gd name="connsiteY299" fmla="*/ 417569 h 748564"/>
                      <a:gd name="connsiteX300" fmla="*/ 565817 w 646368"/>
                      <a:gd name="connsiteY300" fmla="*/ 385022 h 748564"/>
                      <a:gd name="connsiteX301" fmla="*/ 642138 w 646368"/>
                      <a:gd name="connsiteY301" fmla="*/ 340922 h 748564"/>
                      <a:gd name="connsiteX302" fmla="*/ 642138 w 646368"/>
                      <a:gd name="connsiteY302" fmla="*/ 336447 h 748564"/>
                      <a:gd name="connsiteX303" fmla="*/ 565817 w 646368"/>
                      <a:gd name="connsiteY303" fmla="*/ 380466 h 748564"/>
                      <a:gd name="connsiteX304" fmla="*/ 565817 w 646368"/>
                      <a:gd name="connsiteY304" fmla="*/ 347920 h 748564"/>
                      <a:gd name="connsiteX305" fmla="*/ 642138 w 646368"/>
                      <a:gd name="connsiteY305" fmla="*/ 303819 h 748564"/>
                      <a:gd name="connsiteX306" fmla="*/ 642138 w 646368"/>
                      <a:gd name="connsiteY306" fmla="*/ 299344 h 748564"/>
                      <a:gd name="connsiteX307" fmla="*/ 565817 w 646368"/>
                      <a:gd name="connsiteY307" fmla="*/ 343444 h 748564"/>
                      <a:gd name="connsiteX308" fmla="*/ 565817 w 646368"/>
                      <a:gd name="connsiteY308" fmla="*/ 310898 h 748564"/>
                      <a:gd name="connsiteX309" fmla="*/ 642138 w 646368"/>
                      <a:gd name="connsiteY309" fmla="*/ 266879 h 748564"/>
                      <a:gd name="connsiteX310" fmla="*/ 642138 w 646368"/>
                      <a:gd name="connsiteY310" fmla="*/ 262242 h 748564"/>
                      <a:gd name="connsiteX311" fmla="*/ 565817 w 646368"/>
                      <a:gd name="connsiteY311" fmla="*/ 306342 h 748564"/>
                      <a:gd name="connsiteX312" fmla="*/ 565817 w 646368"/>
                      <a:gd name="connsiteY312" fmla="*/ 273795 h 748564"/>
                      <a:gd name="connsiteX313" fmla="*/ 642138 w 646368"/>
                      <a:gd name="connsiteY313" fmla="*/ 229777 h 748564"/>
                      <a:gd name="connsiteX314" fmla="*/ 642138 w 646368"/>
                      <a:gd name="connsiteY314" fmla="*/ 225220 h 748564"/>
                      <a:gd name="connsiteX315" fmla="*/ 565817 w 646368"/>
                      <a:gd name="connsiteY315" fmla="*/ 268507 h 748564"/>
                      <a:gd name="connsiteX316" fmla="*/ 565817 w 646368"/>
                      <a:gd name="connsiteY316" fmla="*/ 235960 h 748564"/>
                      <a:gd name="connsiteX317" fmla="*/ 642138 w 646368"/>
                      <a:gd name="connsiteY317" fmla="*/ 191860 h 748564"/>
                      <a:gd name="connsiteX318" fmla="*/ 642138 w 646368"/>
                      <a:gd name="connsiteY318" fmla="*/ 187955 h 748564"/>
                      <a:gd name="connsiteX319" fmla="*/ 565817 w 646368"/>
                      <a:gd name="connsiteY319" fmla="*/ 232136 h 748564"/>
                      <a:gd name="connsiteX320" fmla="*/ 565817 w 646368"/>
                      <a:gd name="connsiteY320" fmla="*/ 199590 h 748564"/>
                      <a:gd name="connsiteX321" fmla="*/ 642138 w 646368"/>
                      <a:gd name="connsiteY321" fmla="*/ 155490 h 748564"/>
                      <a:gd name="connsiteX322" fmla="*/ 642138 w 646368"/>
                      <a:gd name="connsiteY322" fmla="*/ 150933 h 748564"/>
                      <a:gd name="connsiteX323" fmla="*/ 565817 w 646368"/>
                      <a:gd name="connsiteY323" fmla="*/ 195034 h 748564"/>
                      <a:gd name="connsiteX324" fmla="*/ 565817 w 646368"/>
                      <a:gd name="connsiteY324" fmla="*/ 162487 h 748564"/>
                      <a:gd name="connsiteX325" fmla="*/ 642138 w 646368"/>
                      <a:gd name="connsiteY325" fmla="*/ 118468 h 748564"/>
                      <a:gd name="connsiteX326" fmla="*/ 642138 w 646368"/>
                      <a:gd name="connsiteY326" fmla="*/ 113830 h 748564"/>
                      <a:gd name="connsiteX327" fmla="*/ 565817 w 646368"/>
                      <a:gd name="connsiteY327" fmla="*/ 157931 h 748564"/>
                      <a:gd name="connsiteX328" fmla="*/ 565817 w 646368"/>
                      <a:gd name="connsiteY328" fmla="*/ 125385 h 748564"/>
                      <a:gd name="connsiteX329" fmla="*/ 642138 w 646368"/>
                      <a:gd name="connsiteY329" fmla="*/ 81284 h 748564"/>
                      <a:gd name="connsiteX330" fmla="*/ 642138 w 646368"/>
                      <a:gd name="connsiteY330" fmla="*/ 76728 h 748564"/>
                      <a:gd name="connsiteX331" fmla="*/ 565817 w 646368"/>
                      <a:gd name="connsiteY331" fmla="*/ 120828 h 748564"/>
                      <a:gd name="connsiteX332" fmla="*/ 565817 w 646368"/>
                      <a:gd name="connsiteY332" fmla="*/ 88282 h 748564"/>
                      <a:gd name="connsiteX333" fmla="*/ 642138 w 646368"/>
                      <a:gd name="connsiteY333" fmla="*/ 44263 h 748564"/>
                      <a:gd name="connsiteX334" fmla="*/ 642138 w 646368"/>
                      <a:gd name="connsiteY334" fmla="*/ 39625 h 748564"/>
                      <a:gd name="connsiteX335" fmla="*/ 565817 w 646368"/>
                      <a:gd name="connsiteY335" fmla="*/ 83644 h 748564"/>
                      <a:gd name="connsiteX336" fmla="*/ 565817 w 646368"/>
                      <a:gd name="connsiteY336" fmla="*/ 51098 h 748564"/>
                      <a:gd name="connsiteX337" fmla="*/ 642138 w 646368"/>
                      <a:gd name="connsiteY337" fmla="*/ 6916 h 748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</a:cxnLst>
                    <a:rect l="l" t="t" r="r" b="b"/>
                    <a:pathLst>
                      <a:path w="646368" h="748564">
                        <a:moveTo>
                          <a:pt x="976" y="372492"/>
                        </a:moveTo>
                        <a:lnTo>
                          <a:pt x="0" y="373062"/>
                        </a:lnTo>
                        <a:lnTo>
                          <a:pt x="0" y="748564"/>
                        </a:lnTo>
                        <a:lnTo>
                          <a:pt x="3906" y="746367"/>
                        </a:lnTo>
                        <a:lnTo>
                          <a:pt x="164521" y="653610"/>
                        </a:lnTo>
                        <a:lnTo>
                          <a:pt x="240924" y="609510"/>
                        </a:lnTo>
                        <a:lnTo>
                          <a:pt x="244911" y="607232"/>
                        </a:lnTo>
                        <a:lnTo>
                          <a:pt x="321150" y="563213"/>
                        </a:lnTo>
                        <a:lnTo>
                          <a:pt x="325219" y="560853"/>
                        </a:lnTo>
                        <a:lnTo>
                          <a:pt x="401540" y="516835"/>
                        </a:lnTo>
                        <a:lnTo>
                          <a:pt x="405526" y="514475"/>
                        </a:lnTo>
                        <a:lnTo>
                          <a:pt x="481766" y="470456"/>
                        </a:lnTo>
                        <a:lnTo>
                          <a:pt x="485753" y="468178"/>
                        </a:lnTo>
                        <a:lnTo>
                          <a:pt x="562155" y="423996"/>
                        </a:lnTo>
                        <a:lnTo>
                          <a:pt x="566142" y="421800"/>
                        </a:lnTo>
                        <a:lnTo>
                          <a:pt x="642463" y="377618"/>
                        </a:lnTo>
                        <a:lnTo>
                          <a:pt x="646369" y="375502"/>
                        </a:lnTo>
                        <a:lnTo>
                          <a:pt x="646369" y="0"/>
                        </a:lnTo>
                        <a:close/>
                        <a:moveTo>
                          <a:pt x="80308" y="697955"/>
                        </a:moveTo>
                        <a:lnTo>
                          <a:pt x="3906" y="741974"/>
                        </a:lnTo>
                        <a:lnTo>
                          <a:pt x="3906" y="709427"/>
                        </a:lnTo>
                        <a:lnTo>
                          <a:pt x="80308" y="665408"/>
                        </a:lnTo>
                        <a:close/>
                        <a:moveTo>
                          <a:pt x="80308" y="660852"/>
                        </a:moveTo>
                        <a:lnTo>
                          <a:pt x="3906" y="704871"/>
                        </a:lnTo>
                        <a:lnTo>
                          <a:pt x="3906" y="672325"/>
                        </a:lnTo>
                        <a:lnTo>
                          <a:pt x="80308" y="628306"/>
                        </a:lnTo>
                        <a:close/>
                        <a:moveTo>
                          <a:pt x="80308" y="623668"/>
                        </a:moveTo>
                        <a:lnTo>
                          <a:pt x="3906" y="667849"/>
                        </a:lnTo>
                        <a:lnTo>
                          <a:pt x="3906" y="635303"/>
                        </a:lnTo>
                        <a:lnTo>
                          <a:pt x="80308" y="591284"/>
                        </a:lnTo>
                        <a:close/>
                        <a:moveTo>
                          <a:pt x="80308" y="586646"/>
                        </a:moveTo>
                        <a:lnTo>
                          <a:pt x="3906" y="630747"/>
                        </a:lnTo>
                        <a:lnTo>
                          <a:pt x="3906" y="598200"/>
                        </a:lnTo>
                        <a:lnTo>
                          <a:pt x="80308" y="554181"/>
                        </a:lnTo>
                        <a:close/>
                        <a:moveTo>
                          <a:pt x="80308" y="549544"/>
                        </a:moveTo>
                        <a:lnTo>
                          <a:pt x="3906" y="593644"/>
                        </a:lnTo>
                        <a:lnTo>
                          <a:pt x="3906" y="561098"/>
                        </a:lnTo>
                        <a:lnTo>
                          <a:pt x="80308" y="516997"/>
                        </a:lnTo>
                        <a:close/>
                        <a:moveTo>
                          <a:pt x="80308" y="512441"/>
                        </a:moveTo>
                        <a:lnTo>
                          <a:pt x="3906" y="556541"/>
                        </a:lnTo>
                        <a:lnTo>
                          <a:pt x="3906" y="523995"/>
                        </a:lnTo>
                        <a:lnTo>
                          <a:pt x="79982" y="480057"/>
                        </a:lnTo>
                        <a:close/>
                        <a:moveTo>
                          <a:pt x="80308" y="475338"/>
                        </a:moveTo>
                        <a:lnTo>
                          <a:pt x="3906" y="519438"/>
                        </a:lnTo>
                        <a:lnTo>
                          <a:pt x="3906" y="486892"/>
                        </a:lnTo>
                        <a:lnTo>
                          <a:pt x="80308" y="442873"/>
                        </a:lnTo>
                        <a:close/>
                        <a:moveTo>
                          <a:pt x="80308" y="438235"/>
                        </a:moveTo>
                        <a:lnTo>
                          <a:pt x="3906" y="482254"/>
                        </a:lnTo>
                        <a:lnTo>
                          <a:pt x="3906" y="449708"/>
                        </a:lnTo>
                        <a:lnTo>
                          <a:pt x="80308" y="405608"/>
                        </a:lnTo>
                        <a:close/>
                        <a:moveTo>
                          <a:pt x="80308" y="401133"/>
                        </a:moveTo>
                        <a:lnTo>
                          <a:pt x="3906" y="445151"/>
                        </a:lnTo>
                        <a:lnTo>
                          <a:pt x="3906" y="412605"/>
                        </a:lnTo>
                        <a:lnTo>
                          <a:pt x="80308" y="368505"/>
                        </a:lnTo>
                        <a:close/>
                        <a:moveTo>
                          <a:pt x="80308" y="364030"/>
                        </a:moveTo>
                        <a:lnTo>
                          <a:pt x="3906" y="408049"/>
                        </a:lnTo>
                        <a:lnTo>
                          <a:pt x="3906" y="375502"/>
                        </a:lnTo>
                        <a:lnTo>
                          <a:pt x="80308" y="331321"/>
                        </a:lnTo>
                        <a:close/>
                        <a:moveTo>
                          <a:pt x="160697" y="651576"/>
                        </a:moveTo>
                        <a:lnTo>
                          <a:pt x="84295" y="695676"/>
                        </a:lnTo>
                        <a:lnTo>
                          <a:pt x="84295" y="663130"/>
                        </a:lnTo>
                        <a:lnTo>
                          <a:pt x="160697" y="619111"/>
                        </a:lnTo>
                        <a:close/>
                        <a:moveTo>
                          <a:pt x="160697" y="614555"/>
                        </a:moveTo>
                        <a:lnTo>
                          <a:pt x="84295" y="658574"/>
                        </a:lnTo>
                        <a:lnTo>
                          <a:pt x="84295" y="626027"/>
                        </a:lnTo>
                        <a:lnTo>
                          <a:pt x="160697" y="581927"/>
                        </a:lnTo>
                        <a:close/>
                        <a:moveTo>
                          <a:pt x="160697" y="577371"/>
                        </a:moveTo>
                        <a:lnTo>
                          <a:pt x="84295" y="621471"/>
                        </a:lnTo>
                        <a:lnTo>
                          <a:pt x="84295" y="588925"/>
                        </a:lnTo>
                        <a:lnTo>
                          <a:pt x="160697" y="544824"/>
                        </a:lnTo>
                        <a:close/>
                        <a:moveTo>
                          <a:pt x="160697" y="540268"/>
                        </a:moveTo>
                        <a:lnTo>
                          <a:pt x="84295" y="584368"/>
                        </a:lnTo>
                        <a:lnTo>
                          <a:pt x="84295" y="551822"/>
                        </a:lnTo>
                        <a:lnTo>
                          <a:pt x="160697" y="507803"/>
                        </a:lnTo>
                        <a:close/>
                        <a:moveTo>
                          <a:pt x="160697" y="503165"/>
                        </a:moveTo>
                        <a:lnTo>
                          <a:pt x="84295" y="547266"/>
                        </a:lnTo>
                        <a:lnTo>
                          <a:pt x="84295" y="514719"/>
                        </a:lnTo>
                        <a:lnTo>
                          <a:pt x="160697" y="470700"/>
                        </a:lnTo>
                        <a:close/>
                        <a:moveTo>
                          <a:pt x="160697" y="466063"/>
                        </a:moveTo>
                        <a:lnTo>
                          <a:pt x="84295" y="510244"/>
                        </a:lnTo>
                        <a:lnTo>
                          <a:pt x="84295" y="477698"/>
                        </a:lnTo>
                        <a:lnTo>
                          <a:pt x="160697" y="433679"/>
                        </a:lnTo>
                        <a:close/>
                        <a:moveTo>
                          <a:pt x="160697" y="428960"/>
                        </a:moveTo>
                        <a:lnTo>
                          <a:pt x="83969" y="472735"/>
                        </a:lnTo>
                        <a:lnTo>
                          <a:pt x="83969" y="440188"/>
                        </a:lnTo>
                        <a:lnTo>
                          <a:pt x="160372" y="396088"/>
                        </a:lnTo>
                        <a:close/>
                        <a:moveTo>
                          <a:pt x="160697" y="391857"/>
                        </a:moveTo>
                        <a:lnTo>
                          <a:pt x="84295" y="435957"/>
                        </a:lnTo>
                        <a:lnTo>
                          <a:pt x="84295" y="403411"/>
                        </a:lnTo>
                        <a:lnTo>
                          <a:pt x="160697" y="359229"/>
                        </a:lnTo>
                        <a:close/>
                        <a:moveTo>
                          <a:pt x="160697" y="354754"/>
                        </a:moveTo>
                        <a:lnTo>
                          <a:pt x="83969" y="398692"/>
                        </a:lnTo>
                        <a:lnTo>
                          <a:pt x="83969" y="366145"/>
                        </a:lnTo>
                        <a:lnTo>
                          <a:pt x="160372" y="322045"/>
                        </a:lnTo>
                        <a:close/>
                        <a:moveTo>
                          <a:pt x="160697" y="317733"/>
                        </a:moveTo>
                        <a:lnTo>
                          <a:pt x="84295" y="361752"/>
                        </a:lnTo>
                        <a:lnTo>
                          <a:pt x="84295" y="329205"/>
                        </a:lnTo>
                        <a:lnTo>
                          <a:pt x="160372" y="284780"/>
                        </a:lnTo>
                        <a:close/>
                        <a:moveTo>
                          <a:pt x="240924" y="605279"/>
                        </a:moveTo>
                        <a:lnTo>
                          <a:pt x="164521" y="649298"/>
                        </a:lnTo>
                        <a:lnTo>
                          <a:pt x="164521" y="616752"/>
                        </a:lnTo>
                        <a:lnTo>
                          <a:pt x="240924" y="572652"/>
                        </a:lnTo>
                        <a:close/>
                        <a:moveTo>
                          <a:pt x="240924" y="568095"/>
                        </a:moveTo>
                        <a:lnTo>
                          <a:pt x="164521" y="612195"/>
                        </a:lnTo>
                        <a:lnTo>
                          <a:pt x="164521" y="579649"/>
                        </a:lnTo>
                        <a:lnTo>
                          <a:pt x="240924" y="535630"/>
                        </a:lnTo>
                        <a:close/>
                        <a:moveTo>
                          <a:pt x="240924" y="530992"/>
                        </a:moveTo>
                        <a:lnTo>
                          <a:pt x="164521" y="575092"/>
                        </a:lnTo>
                        <a:lnTo>
                          <a:pt x="164521" y="542546"/>
                        </a:lnTo>
                        <a:lnTo>
                          <a:pt x="240924" y="498527"/>
                        </a:lnTo>
                        <a:close/>
                        <a:moveTo>
                          <a:pt x="240924" y="493890"/>
                        </a:moveTo>
                        <a:lnTo>
                          <a:pt x="164521" y="538071"/>
                        </a:lnTo>
                        <a:lnTo>
                          <a:pt x="164521" y="505525"/>
                        </a:lnTo>
                        <a:lnTo>
                          <a:pt x="240924" y="461506"/>
                        </a:lnTo>
                        <a:close/>
                        <a:moveTo>
                          <a:pt x="240924" y="456787"/>
                        </a:moveTo>
                        <a:lnTo>
                          <a:pt x="164521" y="500806"/>
                        </a:lnTo>
                        <a:lnTo>
                          <a:pt x="164521" y="468259"/>
                        </a:lnTo>
                        <a:lnTo>
                          <a:pt x="240924" y="424159"/>
                        </a:lnTo>
                        <a:close/>
                        <a:moveTo>
                          <a:pt x="240924" y="419684"/>
                        </a:moveTo>
                        <a:lnTo>
                          <a:pt x="164196" y="463784"/>
                        </a:lnTo>
                        <a:lnTo>
                          <a:pt x="164196" y="431238"/>
                        </a:lnTo>
                        <a:lnTo>
                          <a:pt x="240598" y="387057"/>
                        </a:lnTo>
                        <a:close/>
                        <a:moveTo>
                          <a:pt x="240924" y="382581"/>
                        </a:moveTo>
                        <a:lnTo>
                          <a:pt x="164521" y="426682"/>
                        </a:lnTo>
                        <a:lnTo>
                          <a:pt x="164521" y="394135"/>
                        </a:lnTo>
                        <a:lnTo>
                          <a:pt x="240598" y="349872"/>
                        </a:lnTo>
                        <a:close/>
                        <a:moveTo>
                          <a:pt x="240924" y="345560"/>
                        </a:moveTo>
                        <a:lnTo>
                          <a:pt x="164521" y="389579"/>
                        </a:lnTo>
                        <a:lnTo>
                          <a:pt x="164521" y="357033"/>
                        </a:lnTo>
                        <a:lnTo>
                          <a:pt x="240924" y="312851"/>
                        </a:lnTo>
                        <a:close/>
                        <a:moveTo>
                          <a:pt x="240924" y="308457"/>
                        </a:moveTo>
                        <a:lnTo>
                          <a:pt x="164521" y="352476"/>
                        </a:lnTo>
                        <a:lnTo>
                          <a:pt x="164521" y="319930"/>
                        </a:lnTo>
                        <a:lnTo>
                          <a:pt x="240924" y="275748"/>
                        </a:lnTo>
                        <a:close/>
                        <a:moveTo>
                          <a:pt x="240924" y="271355"/>
                        </a:moveTo>
                        <a:lnTo>
                          <a:pt x="164521" y="315373"/>
                        </a:lnTo>
                        <a:lnTo>
                          <a:pt x="164521" y="282827"/>
                        </a:lnTo>
                        <a:lnTo>
                          <a:pt x="240924" y="238808"/>
                        </a:lnTo>
                        <a:close/>
                        <a:moveTo>
                          <a:pt x="321150" y="558819"/>
                        </a:moveTo>
                        <a:lnTo>
                          <a:pt x="244911" y="602920"/>
                        </a:lnTo>
                        <a:lnTo>
                          <a:pt x="244911" y="570373"/>
                        </a:lnTo>
                        <a:lnTo>
                          <a:pt x="321150" y="526355"/>
                        </a:lnTo>
                        <a:close/>
                        <a:moveTo>
                          <a:pt x="321150" y="521717"/>
                        </a:moveTo>
                        <a:lnTo>
                          <a:pt x="244911" y="565817"/>
                        </a:lnTo>
                        <a:lnTo>
                          <a:pt x="244911" y="533271"/>
                        </a:lnTo>
                        <a:lnTo>
                          <a:pt x="321150" y="489252"/>
                        </a:lnTo>
                        <a:close/>
                        <a:moveTo>
                          <a:pt x="321150" y="484614"/>
                        </a:moveTo>
                        <a:lnTo>
                          <a:pt x="244585" y="528877"/>
                        </a:lnTo>
                        <a:lnTo>
                          <a:pt x="244585" y="496331"/>
                        </a:lnTo>
                        <a:lnTo>
                          <a:pt x="320825" y="452312"/>
                        </a:lnTo>
                        <a:close/>
                        <a:moveTo>
                          <a:pt x="321150" y="447511"/>
                        </a:moveTo>
                        <a:lnTo>
                          <a:pt x="244911" y="491693"/>
                        </a:lnTo>
                        <a:lnTo>
                          <a:pt x="244911" y="459146"/>
                        </a:lnTo>
                        <a:lnTo>
                          <a:pt x="321150" y="415046"/>
                        </a:lnTo>
                        <a:close/>
                        <a:moveTo>
                          <a:pt x="321150" y="410408"/>
                        </a:moveTo>
                        <a:lnTo>
                          <a:pt x="244911" y="454508"/>
                        </a:lnTo>
                        <a:lnTo>
                          <a:pt x="244911" y="421962"/>
                        </a:lnTo>
                        <a:lnTo>
                          <a:pt x="321150" y="377862"/>
                        </a:lnTo>
                        <a:close/>
                        <a:moveTo>
                          <a:pt x="321150" y="373387"/>
                        </a:moveTo>
                        <a:lnTo>
                          <a:pt x="244911" y="417406"/>
                        </a:lnTo>
                        <a:lnTo>
                          <a:pt x="244911" y="384859"/>
                        </a:lnTo>
                        <a:lnTo>
                          <a:pt x="321150" y="340678"/>
                        </a:lnTo>
                        <a:close/>
                        <a:moveTo>
                          <a:pt x="321150" y="336284"/>
                        </a:moveTo>
                        <a:lnTo>
                          <a:pt x="244911" y="380303"/>
                        </a:lnTo>
                        <a:lnTo>
                          <a:pt x="244911" y="347757"/>
                        </a:lnTo>
                        <a:lnTo>
                          <a:pt x="321150" y="303575"/>
                        </a:lnTo>
                        <a:close/>
                        <a:moveTo>
                          <a:pt x="321150" y="299181"/>
                        </a:moveTo>
                        <a:lnTo>
                          <a:pt x="244911" y="343200"/>
                        </a:lnTo>
                        <a:lnTo>
                          <a:pt x="244911" y="310654"/>
                        </a:lnTo>
                        <a:lnTo>
                          <a:pt x="321150" y="266635"/>
                        </a:lnTo>
                        <a:close/>
                        <a:moveTo>
                          <a:pt x="321150" y="262079"/>
                        </a:moveTo>
                        <a:lnTo>
                          <a:pt x="244911" y="306098"/>
                        </a:lnTo>
                        <a:lnTo>
                          <a:pt x="244911" y="273551"/>
                        </a:lnTo>
                        <a:lnTo>
                          <a:pt x="321150" y="229532"/>
                        </a:lnTo>
                        <a:close/>
                        <a:moveTo>
                          <a:pt x="321150" y="224976"/>
                        </a:moveTo>
                        <a:lnTo>
                          <a:pt x="244585" y="268507"/>
                        </a:lnTo>
                        <a:lnTo>
                          <a:pt x="244585" y="235960"/>
                        </a:lnTo>
                        <a:lnTo>
                          <a:pt x="320825" y="191942"/>
                        </a:lnTo>
                        <a:close/>
                        <a:moveTo>
                          <a:pt x="401214" y="512604"/>
                        </a:moveTo>
                        <a:lnTo>
                          <a:pt x="324893" y="556704"/>
                        </a:lnTo>
                        <a:lnTo>
                          <a:pt x="324893" y="524158"/>
                        </a:lnTo>
                        <a:lnTo>
                          <a:pt x="401214" y="480057"/>
                        </a:lnTo>
                        <a:close/>
                        <a:moveTo>
                          <a:pt x="401214" y="475501"/>
                        </a:moveTo>
                        <a:lnTo>
                          <a:pt x="324893" y="519682"/>
                        </a:lnTo>
                        <a:lnTo>
                          <a:pt x="324893" y="487136"/>
                        </a:lnTo>
                        <a:lnTo>
                          <a:pt x="401214" y="443117"/>
                        </a:lnTo>
                        <a:close/>
                        <a:moveTo>
                          <a:pt x="401214" y="438398"/>
                        </a:moveTo>
                        <a:lnTo>
                          <a:pt x="324893" y="482580"/>
                        </a:lnTo>
                        <a:lnTo>
                          <a:pt x="324893" y="450033"/>
                        </a:lnTo>
                        <a:lnTo>
                          <a:pt x="401214" y="405852"/>
                        </a:lnTo>
                        <a:close/>
                        <a:moveTo>
                          <a:pt x="401214" y="401377"/>
                        </a:moveTo>
                        <a:lnTo>
                          <a:pt x="324893" y="445396"/>
                        </a:lnTo>
                        <a:lnTo>
                          <a:pt x="324893" y="412849"/>
                        </a:lnTo>
                        <a:lnTo>
                          <a:pt x="401214" y="368668"/>
                        </a:lnTo>
                        <a:close/>
                        <a:moveTo>
                          <a:pt x="401214" y="364193"/>
                        </a:moveTo>
                        <a:lnTo>
                          <a:pt x="324893" y="408293"/>
                        </a:lnTo>
                        <a:lnTo>
                          <a:pt x="324893" y="375747"/>
                        </a:lnTo>
                        <a:lnTo>
                          <a:pt x="401214" y="331565"/>
                        </a:lnTo>
                        <a:close/>
                        <a:moveTo>
                          <a:pt x="401214" y="327171"/>
                        </a:moveTo>
                        <a:lnTo>
                          <a:pt x="324893" y="371190"/>
                        </a:lnTo>
                        <a:lnTo>
                          <a:pt x="324893" y="338644"/>
                        </a:lnTo>
                        <a:lnTo>
                          <a:pt x="401214" y="294544"/>
                        </a:lnTo>
                        <a:close/>
                        <a:moveTo>
                          <a:pt x="401214" y="290069"/>
                        </a:moveTo>
                        <a:lnTo>
                          <a:pt x="324893" y="333599"/>
                        </a:lnTo>
                        <a:lnTo>
                          <a:pt x="324893" y="301053"/>
                        </a:lnTo>
                        <a:lnTo>
                          <a:pt x="401214" y="257034"/>
                        </a:lnTo>
                        <a:close/>
                        <a:moveTo>
                          <a:pt x="401214" y="252966"/>
                        </a:moveTo>
                        <a:lnTo>
                          <a:pt x="324893" y="296985"/>
                        </a:lnTo>
                        <a:lnTo>
                          <a:pt x="324893" y="264438"/>
                        </a:lnTo>
                        <a:lnTo>
                          <a:pt x="401214" y="220420"/>
                        </a:lnTo>
                        <a:close/>
                        <a:moveTo>
                          <a:pt x="401214" y="215863"/>
                        </a:moveTo>
                        <a:lnTo>
                          <a:pt x="324893" y="259882"/>
                        </a:lnTo>
                        <a:lnTo>
                          <a:pt x="324893" y="227336"/>
                        </a:lnTo>
                        <a:lnTo>
                          <a:pt x="401214" y="183235"/>
                        </a:lnTo>
                        <a:close/>
                        <a:moveTo>
                          <a:pt x="401214" y="178679"/>
                        </a:moveTo>
                        <a:lnTo>
                          <a:pt x="324893" y="222861"/>
                        </a:lnTo>
                        <a:lnTo>
                          <a:pt x="324893" y="190314"/>
                        </a:lnTo>
                        <a:lnTo>
                          <a:pt x="401214" y="146214"/>
                        </a:lnTo>
                        <a:close/>
                        <a:moveTo>
                          <a:pt x="481441" y="466307"/>
                        </a:moveTo>
                        <a:lnTo>
                          <a:pt x="405201" y="510407"/>
                        </a:lnTo>
                        <a:lnTo>
                          <a:pt x="405201" y="477861"/>
                        </a:lnTo>
                        <a:lnTo>
                          <a:pt x="481441" y="433760"/>
                        </a:lnTo>
                        <a:close/>
                        <a:moveTo>
                          <a:pt x="481441" y="429204"/>
                        </a:moveTo>
                        <a:lnTo>
                          <a:pt x="405201" y="473223"/>
                        </a:lnTo>
                        <a:lnTo>
                          <a:pt x="405201" y="440676"/>
                        </a:lnTo>
                        <a:lnTo>
                          <a:pt x="481441" y="396495"/>
                        </a:lnTo>
                        <a:close/>
                        <a:moveTo>
                          <a:pt x="481441" y="392101"/>
                        </a:moveTo>
                        <a:lnTo>
                          <a:pt x="405201" y="436120"/>
                        </a:lnTo>
                        <a:lnTo>
                          <a:pt x="405201" y="403574"/>
                        </a:lnTo>
                        <a:lnTo>
                          <a:pt x="481441" y="359473"/>
                        </a:lnTo>
                        <a:close/>
                        <a:moveTo>
                          <a:pt x="481441" y="354998"/>
                        </a:moveTo>
                        <a:lnTo>
                          <a:pt x="405201" y="398692"/>
                        </a:lnTo>
                        <a:lnTo>
                          <a:pt x="405201" y="366145"/>
                        </a:lnTo>
                        <a:lnTo>
                          <a:pt x="481441" y="322045"/>
                        </a:lnTo>
                        <a:close/>
                        <a:moveTo>
                          <a:pt x="481441" y="317896"/>
                        </a:moveTo>
                        <a:lnTo>
                          <a:pt x="405201" y="361996"/>
                        </a:lnTo>
                        <a:lnTo>
                          <a:pt x="405201" y="329449"/>
                        </a:lnTo>
                        <a:lnTo>
                          <a:pt x="481441" y="285349"/>
                        </a:lnTo>
                        <a:close/>
                        <a:moveTo>
                          <a:pt x="481441" y="280793"/>
                        </a:moveTo>
                        <a:lnTo>
                          <a:pt x="405201" y="324812"/>
                        </a:lnTo>
                        <a:lnTo>
                          <a:pt x="405201" y="292266"/>
                        </a:lnTo>
                        <a:lnTo>
                          <a:pt x="481441" y="248247"/>
                        </a:lnTo>
                        <a:close/>
                        <a:moveTo>
                          <a:pt x="481441" y="243690"/>
                        </a:moveTo>
                        <a:lnTo>
                          <a:pt x="405201" y="287790"/>
                        </a:lnTo>
                        <a:lnTo>
                          <a:pt x="405201" y="255244"/>
                        </a:lnTo>
                        <a:lnTo>
                          <a:pt x="481441" y="211144"/>
                        </a:lnTo>
                        <a:close/>
                        <a:moveTo>
                          <a:pt x="481441" y="206588"/>
                        </a:moveTo>
                        <a:lnTo>
                          <a:pt x="405201" y="250688"/>
                        </a:lnTo>
                        <a:lnTo>
                          <a:pt x="405201" y="218141"/>
                        </a:lnTo>
                        <a:lnTo>
                          <a:pt x="481441" y="174122"/>
                        </a:lnTo>
                        <a:close/>
                        <a:moveTo>
                          <a:pt x="481441" y="169403"/>
                        </a:moveTo>
                        <a:lnTo>
                          <a:pt x="405201" y="213585"/>
                        </a:lnTo>
                        <a:lnTo>
                          <a:pt x="405201" y="181039"/>
                        </a:lnTo>
                        <a:lnTo>
                          <a:pt x="481441" y="136938"/>
                        </a:lnTo>
                        <a:close/>
                        <a:moveTo>
                          <a:pt x="481441" y="132382"/>
                        </a:moveTo>
                        <a:lnTo>
                          <a:pt x="405201" y="176482"/>
                        </a:lnTo>
                        <a:lnTo>
                          <a:pt x="405201" y="143936"/>
                        </a:lnTo>
                        <a:lnTo>
                          <a:pt x="481441" y="99917"/>
                        </a:lnTo>
                        <a:close/>
                        <a:moveTo>
                          <a:pt x="561830" y="419928"/>
                        </a:moveTo>
                        <a:lnTo>
                          <a:pt x="485428" y="463784"/>
                        </a:lnTo>
                        <a:lnTo>
                          <a:pt x="485428" y="431238"/>
                        </a:lnTo>
                        <a:lnTo>
                          <a:pt x="561830" y="387138"/>
                        </a:lnTo>
                        <a:close/>
                        <a:moveTo>
                          <a:pt x="561830" y="382825"/>
                        </a:moveTo>
                        <a:lnTo>
                          <a:pt x="485428" y="426844"/>
                        </a:lnTo>
                        <a:lnTo>
                          <a:pt x="485428" y="394298"/>
                        </a:lnTo>
                        <a:lnTo>
                          <a:pt x="561830" y="350198"/>
                        </a:lnTo>
                        <a:close/>
                        <a:moveTo>
                          <a:pt x="561830" y="345723"/>
                        </a:moveTo>
                        <a:lnTo>
                          <a:pt x="485428" y="389741"/>
                        </a:lnTo>
                        <a:lnTo>
                          <a:pt x="485428" y="357195"/>
                        </a:lnTo>
                        <a:lnTo>
                          <a:pt x="561830" y="313095"/>
                        </a:lnTo>
                        <a:close/>
                        <a:moveTo>
                          <a:pt x="561830" y="308620"/>
                        </a:moveTo>
                        <a:lnTo>
                          <a:pt x="485428" y="352639"/>
                        </a:lnTo>
                        <a:lnTo>
                          <a:pt x="485428" y="320092"/>
                        </a:lnTo>
                        <a:lnTo>
                          <a:pt x="561830" y="275992"/>
                        </a:lnTo>
                        <a:close/>
                        <a:moveTo>
                          <a:pt x="561830" y="271517"/>
                        </a:moveTo>
                        <a:lnTo>
                          <a:pt x="485428" y="315617"/>
                        </a:lnTo>
                        <a:lnTo>
                          <a:pt x="485428" y="283071"/>
                        </a:lnTo>
                        <a:lnTo>
                          <a:pt x="561830" y="239052"/>
                        </a:lnTo>
                        <a:close/>
                        <a:moveTo>
                          <a:pt x="561830" y="234414"/>
                        </a:moveTo>
                        <a:lnTo>
                          <a:pt x="485428" y="278515"/>
                        </a:lnTo>
                        <a:lnTo>
                          <a:pt x="485428" y="245968"/>
                        </a:lnTo>
                        <a:lnTo>
                          <a:pt x="561830" y="201950"/>
                        </a:lnTo>
                        <a:close/>
                        <a:moveTo>
                          <a:pt x="561830" y="197393"/>
                        </a:moveTo>
                        <a:lnTo>
                          <a:pt x="485428" y="241412"/>
                        </a:lnTo>
                        <a:lnTo>
                          <a:pt x="485428" y="208866"/>
                        </a:lnTo>
                        <a:lnTo>
                          <a:pt x="561830" y="164765"/>
                        </a:lnTo>
                        <a:close/>
                        <a:moveTo>
                          <a:pt x="561830" y="160128"/>
                        </a:moveTo>
                        <a:lnTo>
                          <a:pt x="485428" y="204309"/>
                        </a:lnTo>
                        <a:lnTo>
                          <a:pt x="485428" y="171763"/>
                        </a:lnTo>
                        <a:lnTo>
                          <a:pt x="561830" y="127663"/>
                        </a:lnTo>
                        <a:close/>
                        <a:moveTo>
                          <a:pt x="561830" y="123106"/>
                        </a:moveTo>
                        <a:lnTo>
                          <a:pt x="485428" y="167206"/>
                        </a:lnTo>
                        <a:lnTo>
                          <a:pt x="485428" y="134660"/>
                        </a:lnTo>
                        <a:lnTo>
                          <a:pt x="561830" y="90641"/>
                        </a:lnTo>
                        <a:close/>
                        <a:moveTo>
                          <a:pt x="561830" y="86004"/>
                        </a:moveTo>
                        <a:lnTo>
                          <a:pt x="485428" y="130104"/>
                        </a:lnTo>
                        <a:lnTo>
                          <a:pt x="485428" y="97557"/>
                        </a:lnTo>
                        <a:lnTo>
                          <a:pt x="561830" y="53538"/>
                        </a:lnTo>
                        <a:close/>
                        <a:moveTo>
                          <a:pt x="642138" y="373550"/>
                        </a:moveTo>
                        <a:lnTo>
                          <a:pt x="565817" y="417569"/>
                        </a:lnTo>
                        <a:lnTo>
                          <a:pt x="565817" y="385022"/>
                        </a:lnTo>
                        <a:lnTo>
                          <a:pt x="642138" y="340922"/>
                        </a:lnTo>
                        <a:close/>
                        <a:moveTo>
                          <a:pt x="642138" y="336447"/>
                        </a:moveTo>
                        <a:lnTo>
                          <a:pt x="565817" y="380466"/>
                        </a:lnTo>
                        <a:lnTo>
                          <a:pt x="565817" y="347920"/>
                        </a:lnTo>
                        <a:lnTo>
                          <a:pt x="642138" y="303819"/>
                        </a:lnTo>
                        <a:close/>
                        <a:moveTo>
                          <a:pt x="642138" y="299344"/>
                        </a:moveTo>
                        <a:lnTo>
                          <a:pt x="565817" y="343444"/>
                        </a:lnTo>
                        <a:lnTo>
                          <a:pt x="565817" y="310898"/>
                        </a:lnTo>
                        <a:lnTo>
                          <a:pt x="642138" y="266879"/>
                        </a:lnTo>
                        <a:close/>
                        <a:moveTo>
                          <a:pt x="642138" y="262242"/>
                        </a:moveTo>
                        <a:lnTo>
                          <a:pt x="565817" y="306342"/>
                        </a:lnTo>
                        <a:lnTo>
                          <a:pt x="565817" y="273795"/>
                        </a:lnTo>
                        <a:lnTo>
                          <a:pt x="642138" y="229777"/>
                        </a:lnTo>
                        <a:close/>
                        <a:moveTo>
                          <a:pt x="642138" y="225220"/>
                        </a:moveTo>
                        <a:lnTo>
                          <a:pt x="565817" y="268507"/>
                        </a:lnTo>
                        <a:lnTo>
                          <a:pt x="565817" y="235960"/>
                        </a:lnTo>
                        <a:lnTo>
                          <a:pt x="642138" y="191860"/>
                        </a:lnTo>
                        <a:close/>
                        <a:moveTo>
                          <a:pt x="642138" y="187955"/>
                        </a:moveTo>
                        <a:lnTo>
                          <a:pt x="565817" y="232136"/>
                        </a:lnTo>
                        <a:lnTo>
                          <a:pt x="565817" y="199590"/>
                        </a:lnTo>
                        <a:lnTo>
                          <a:pt x="642138" y="155490"/>
                        </a:lnTo>
                        <a:close/>
                        <a:moveTo>
                          <a:pt x="642138" y="150933"/>
                        </a:moveTo>
                        <a:lnTo>
                          <a:pt x="565817" y="195034"/>
                        </a:lnTo>
                        <a:lnTo>
                          <a:pt x="565817" y="162487"/>
                        </a:lnTo>
                        <a:lnTo>
                          <a:pt x="642138" y="118468"/>
                        </a:lnTo>
                        <a:close/>
                        <a:moveTo>
                          <a:pt x="642138" y="113830"/>
                        </a:moveTo>
                        <a:lnTo>
                          <a:pt x="565817" y="157931"/>
                        </a:lnTo>
                        <a:lnTo>
                          <a:pt x="565817" y="125385"/>
                        </a:lnTo>
                        <a:lnTo>
                          <a:pt x="642138" y="81284"/>
                        </a:lnTo>
                        <a:close/>
                        <a:moveTo>
                          <a:pt x="642138" y="76728"/>
                        </a:moveTo>
                        <a:lnTo>
                          <a:pt x="565817" y="120828"/>
                        </a:lnTo>
                        <a:lnTo>
                          <a:pt x="565817" y="88282"/>
                        </a:lnTo>
                        <a:lnTo>
                          <a:pt x="642138" y="44263"/>
                        </a:lnTo>
                        <a:close/>
                        <a:moveTo>
                          <a:pt x="642138" y="39625"/>
                        </a:moveTo>
                        <a:lnTo>
                          <a:pt x="565817" y="83644"/>
                        </a:lnTo>
                        <a:lnTo>
                          <a:pt x="565817" y="51098"/>
                        </a:lnTo>
                        <a:lnTo>
                          <a:pt x="642138" y="6916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</p:grp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3C597A-1873-B555-0476-9ED1F1C43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550294"/>
              </p:ext>
            </p:extLst>
          </p:nvPr>
        </p:nvGraphicFramePr>
        <p:xfrm>
          <a:off x="78363" y="1666634"/>
          <a:ext cx="1144021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704">
                  <a:extLst>
                    <a:ext uri="{9D8B030D-6E8A-4147-A177-3AD203B41FA5}">
                      <a16:colId xmlns:a16="http://schemas.microsoft.com/office/drawing/2014/main" val="3962903181"/>
                    </a:ext>
                  </a:extLst>
                </a:gridCol>
                <a:gridCol w="7978510">
                  <a:extLst>
                    <a:ext uri="{9D8B030D-6E8A-4147-A177-3AD203B41FA5}">
                      <a16:colId xmlns:a16="http://schemas.microsoft.com/office/drawing/2014/main" val="4147943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D" sz="2000" b="1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Komponen</a:t>
                      </a:r>
                      <a:endParaRPr lang="en-ID" sz="20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9A33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2000" b="1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Deskripsi</a:t>
                      </a:r>
                      <a:endParaRPr lang="en-ID" sz="20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9A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78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D" sz="2000" b="1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Infrastruktur dan Teknologi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2000" b="1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 Sistem pembayaran modern: BI-FAST, QRIS. </a:t>
                      </a:r>
                      <a:br>
                        <a:rPr lang="en-ID" sz="2000" b="1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</a:br>
                      <a:r>
                        <a:rPr lang="en-ID" sz="2000" b="1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 Layanan digital: mobile banking, ATM, e-wallet.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3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D" sz="2000" b="1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Tantangan dan Prospek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000" b="1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 Krisis global, digitalisasi, </a:t>
                      </a:r>
                      <a:r>
                        <a:rPr lang="es-ES" sz="2000" b="1" dirty="0" err="1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fintech</a:t>
                      </a:r>
                      <a:r>
                        <a:rPr lang="es-ES" sz="2000" b="1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. </a:t>
                      </a:r>
                      <a:br>
                        <a:rPr lang="es-ES" sz="2000" b="1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</a:br>
                      <a:r>
                        <a:rPr lang="es-ES" sz="2000" b="1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 Fokus pada inovasi dan inklusi keuangan.</a:t>
                      </a:r>
                      <a:endParaRPr lang="en-ID" sz="20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87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14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1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2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24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24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9" dur="2500" fill="hold"/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0" dur="2500" fill="hold"/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4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4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CAEECB-DA22-C50A-5C21-B2BC9D8364D2}"/>
              </a:ext>
            </a:extLst>
          </p:cNvPr>
          <p:cNvSpPr/>
          <p:nvPr/>
        </p:nvSpPr>
        <p:spPr>
          <a:xfrm>
            <a:off x="6239960" y="1033160"/>
            <a:ext cx="5385416" cy="6245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A33CC">
                  <a:shade val="30000"/>
                  <a:satMod val="115000"/>
                </a:srgbClr>
              </a:gs>
              <a:gs pos="50000">
                <a:srgbClr val="9A33CC">
                  <a:shade val="67500"/>
                  <a:satMod val="115000"/>
                </a:srgbClr>
              </a:gs>
              <a:gs pos="100000">
                <a:srgbClr val="9A33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haroni" panose="02010803020104030203" pitchFamily="2" charset="-79"/>
                <a:ea typeface="Sans Serif Collection" panose="020B0502040504020204" pitchFamily="34" charset="0"/>
                <a:cs typeface="Aharoni" panose="02010803020104030203" pitchFamily="2" charset="-79"/>
              </a:rPr>
              <a:t>Fungsi Spesifik Bank</a:t>
            </a:r>
            <a:endParaRPr lang="en-ID" dirty="0">
              <a:latin typeface="Aharoni" panose="02010803020104030203" pitchFamily="2" charset="-79"/>
              <a:ea typeface="Sans Serif Collection" panose="020B0502040504020204" pitchFamily="34" charset="0"/>
              <a:cs typeface="Aharoni" panose="02010803020104030203" pitchFamily="2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32F1B9-72E7-0F4F-CA85-FCF5D8051DE4}"/>
              </a:ext>
            </a:extLst>
          </p:cNvPr>
          <p:cNvGrpSpPr/>
          <p:nvPr/>
        </p:nvGrpSpPr>
        <p:grpSpPr>
          <a:xfrm>
            <a:off x="11070461" y="5406373"/>
            <a:ext cx="1006424" cy="931378"/>
            <a:chOff x="4557993" y="1945759"/>
            <a:chExt cx="3076014" cy="284664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13240F2-3D2C-722B-D91E-CD21D498E334}"/>
                </a:ext>
              </a:extLst>
            </p:cNvPr>
            <p:cNvSpPr/>
            <p:nvPr/>
          </p:nvSpPr>
          <p:spPr>
            <a:xfrm>
              <a:off x="4557993" y="1945759"/>
              <a:ext cx="3076014" cy="284664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A7C9C99-76FE-5591-80A8-3E7067AE710E}"/>
                </a:ext>
              </a:extLst>
            </p:cNvPr>
            <p:cNvSpPr/>
            <p:nvPr/>
          </p:nvSpPr>
          <p:spPr>
            <a:xfrm>
              <a:off x="4691617" y="2060605"/>
              <a:ext cx="2808767" cy="265636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62D6989-88AB-2805-B507-69F4B4952EC3}"/>
                </a:ext>
              </a:extLst>
            </p:cNvPr>
            <p:cNvSpPr/>
            <p:nvPr/>
          </p:nvSpPr>
          <p:spPr>
            <a:xfrm>
              <a:off x="4832499" y="2189967"/>
              <a:ext cx="2527006" cy="252700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82ACC50-8CC5-84BA-CF7C-7B94FBBBB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32597" y="2065596"/>
              <a:ext cx="2726807" cy="2726807"/>
            </a:xfrm>
            <a:prstGeom prst="rect">
              <a:avLst/>
            </a:prstGeom>
          </p:spPr>
        </p:pic>
      </p:grp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97B1E251-97A1-824E-5024-47FEFB47BF96}"/>
              </a:ext>
            </a:extLst>
          </p:cNvPr>
          <p:cNvGrpSpPr/>
          <p:nvPr/>
        </p:nvGrpSpPr>
        <p:grpSpPr>
          <a:xfrm>
            <a:off x="10514557" y="5577493"/>
            <a:ext cx="1273629" cy="1162178"/>
            <a:chOff x="3701090" y="1918971"/>
            <a:chExt cx="3892695" cy="3552058"/>
          </a:xfrm>
        </p:grpSpPr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12044B04-2ABA-75F3-4CB8-0936E24F505E}"/>
                </a:ext>
              </a:extLst>
            </p:cNvPr>
            <p:cNvSpPr/>
            <p:nvPr/>
          </p:nvSpPr>
          <p:spPr>
            <a:xfrm>
              <a:off x="3701090" y="3082805"/>
              <a:ext cx="3892695" cy="2247482"/>
            </a:xfrm>
            <a:custGeom>
              <a:avLst/>
              <a:gdLst>
                <a:gd name="connsiteX0" fmla="*/ 3892696 w 3892695"/>
                <a:gd name="connsiteY0" fmla="*/ 1123741 h 2247482"/>
                <a:gd name="connsiteX1" fmla="*/ 1946348 w 3892695"/>
                <a:gd name="connsiteY1" fmla="*/ 2247482 h 2247482"/>
                <a:gd name="connsiteX2" fmla="*/ 0 w 3892695"/>
                <a:gd name="connsiteY2" fmla="*/ 1123741 h 2247482"/>
                <a:gd name="connsiteX3" fmla="*/ 1946348 w 3892695"/>
                <a:gd name="connsiteY3" fmla="*/ 0 h 2247482"/>
                <a:gd name="connsiteX4" fmla="*/ 3892696 w 3892695"/>
                <a:gd name="connsiteY4" fmla="*/ 1123741 h 224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2695" h="2247482">
                  <a:moveTo>
                    <a:pt x="3892696" y="1123741"/>
                  </a:moveTo>
                  <a:cubicBezTo>
                    <a:pt x="3892696" y="1744366"/>
                    <a:pt x="3021286" y="2247482"/>
                    <a:pt x="1946348" y="2247482"/>
                  </a:cubicBezTo>
                  <a:cubicBezTo>
                    <a:pt x="871410" y="2247482"/>
                    <a:pt x="0" y="1744366"/>
                    <a:pt x="0" y="1123741"/>
                  </a:cubicBezTo>
                  <a:cubicBezTo>
                    <a:pt x="0" y="503116"/>
                    <a:pt x="871410" y="0"/>
                    <a:pt x="1946348" y="0"/>
                  </a:cubicBezTo>
                  <a:cubicBezTo>
                    <a:pt x="3021286" y="0"/>
                    <a:pt x="3892696" y="503116"/>
                    <a:pt x="3892696" y="1123741"/>
                  </a:cubicBezTo>
                  <a:close/>
                </a:path>
              </a:pathLst>
            </a:custGeom>
            <a:solidFill>
              <a:srgbClr val="F5F5F5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612" name="Graphic 4">
              <a:extLst>
                <a:ext uri="{FF2B5EF4-FFF2-40B4-BE49-F238E27FC236}">
                  <a16:creationId xmlns:a16="http://schemas.microsoft.com/office/drawing/2014/main" id="{3C780769-B94E-B4DE-0DE4-07841D519159}"/>
                </a:ext>
              </a:extLst>
            </p:cNvPr>
            <p:cNvGrpSpPr/>
            <p:nvPr/>
          </p:nvGrpSpPr>
          <p:grpSpPr>
            <a:xfrm>
              <a:off x="3742139" y="3641990"/>
              <a:ext cx="3844018" cy="1829039"/>
              <a:chOff x="3742139" y="3641990"/>
              <a:chExt cx="3844018" cy="1829039"/>
            </a:xfrm>
            <a:solidFill>
              <a:srgbClr val="E0E0E0"/>
            </a:solidFill>
          </p:grpSpPr>
          <p:sp>
            <p:nvSpPr>
              <p:cNvPr id="1098" name="Freeform: Shape 1097">
                <a:extLst>
                  <a:ext uri="{FF2B5EF4-FFF2-40B4-BE49-F238E27FC236}">
                    <a16:creationId xmlns:a16="http://schemas.microsoft.com/office/drawing/2014/main" id="{F877D344-9EA3-E047-8A1A-4161E54949B5}"/>
                  </a:ext>
                </a:extLst>
              </p:cNvPr>
              <p:cNvSpPr/>
              <p:nvPr/>
            </p:nvSpPr>
            <p:spPr>
              <a:xfrm>
                <a:off x="6445391" y="3825938"/>
                <a:ext cx="941807" cy="543726"/>
              </a:xfrm>
              <a:custGeom>
                <a:avLst/>
                <a:gdLst>
                  <a:gd name="connsiteX0" fmla="*/ 803893 w 941807"/>
                  <a:gd name="connsiteY0" fmla="*/ 79637 h 543726"/>
                  <a:gd name="connsiteX1" fmla="*/ 137915 w 941807"/>
                  <a:gd name="connsiteY1" fmla="*/ 79637 h 543726"/>
                  <a:gd name="connsiteX2" fmla="*/ 137915 w 941807"/>
                  <a:gd name="connsiteY2" fmla="*/ 464090 h 543726"/>
                  <a:gd name="connsiteX3" fmla="*/ 803893 w 941807"/>
                  <a:gd name="connsiteY3" fmla="*/ 464090 h 543726"/>
                  <a:gd name="connsiteX4" fmla="*/ 803893 w 941807"/>
                  <a:gd name="connsiteY4" fmla="*/ 79637 h 543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1807" h="543726">
                    <a:moveTo>
                      <a:pt x="803893" y="79637"/>
                    </a:moveTo>
                    <a:cubicBezTo>
                      <a:pt x="620006" y="-26546"/>
                      <a:pt x="321801" y="-26546"/>
                      <a:pt x="137915" y="79637"/>
                    </a:cubicBezTo>
                    <a:cubicBezTo>
                      <a:pt x="-45972" y="185819"/>
                      <a:pt x="-45972" y="357907"/>
                      <a:pt x="137915" y="464090"/>
                    </a:cubicBezTo>
                    <a:cubicBezTo>
                      <a:pt x="321801" y="570272"/>
                      <a:pt x="620006" y="570272"/>
                      <a:pt x="803893" y="464090"/>
                    </a:cubicBezTo>
                    <a:cubicBezTo>
                      <a:pt x="987779" y="357907"/>
                      <a:pt x="987779" y="185819"/>
                      <a:pt x="803893" y="79637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99" name="Freeform: Shape 1098">
                <a:extLst>
                  <a:ext uri="{FF2B5EF4-FFF2-40B4-BE49-F238E27FC236}">
                    <a16:creationId xmlns:a16="http://schemas.microsoft.com/office/drawing/2014/main" id="{75F04A9A-E173-56E7-2867-5024F7FEBCC0}"/>
                  </a:ext>
                </a:extLst>
              </p:cNvPr>
              <p:cNvSpPr/>
              <p:nvPr/>
            </p:nvSpPr>
            <p:spPr>
              <a:xfrm>
                <a:off x="3926412" y="4671815"/>
                <a:ext cx="1385067" cy="799214"/>
              </a:xfrm>
              <a:custGeom>
                <a:avLst/>
                <a:gdLst>
                  <a:gd name="connsiteX0" fmla="*/ 9825 w 1385067"/>
                  <a:gd name="connsiteY0" fmla="*/ 485000 h 799214"/>
                  <a:gd name="connsiteX1" fmla="*/ 544235 w 1385067"/>
                  <a:gd name="connsiteY1" fmla="*/ 793539 h 799214"/>
                  <a:gd name="connsiteX2" fmla="*/ 591427 w 1385067"/>
                  <a:gd name="connsiteY2" fmla="*/ 793539 h 799214"/>
                  <a:gd name="connsiteX3" fmla="*/ 1375303 w 1385067"/>
                  <a:gd name="connsiteY3" fmla="*/ 341146 h 799214"/>
                  <a:gd name="connsiteX4" fmla="*/ 1375303 w 1385067"/>
                  <a:gd name="connsiteY4" fmla="*/ 313888 h 799214"/>
                  <a:gd name="connsiteX5" fmla="*/ 840812 w 1385067"/>
                  <a:gd name="connsiteY5" fmla="*/ 5675 h 799214"/>
                  <a:gd name="connsiteX6" fmla="*/ 793620 w 1385067"/>
                  <a:gd name="connsiteY6" fmla="*/ 5675 h 799214"/>
                  <a:gd name="connsiteX7" fmla="*/ 9825 w 1385067"/>
                  <a:gd name="connsiteY7" fmla="*/ 458068 h 799214"/>
                  <a:gd name="connsiteX8" fmla="*/ 9825 w 1385067"/>
                  <a:gd name="connsiteY8" fmla="*/ 485000 h 799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5067" h="799214">
                    <a:moveTo>
                      <a:pt x="9825" y="485000"/>
                    </a:moveTo>
                    <a:lnTo>
                      <a:pt x="544235" y="793539"/>
                    </a:lnTo>
                    <a:cubicBezTo>
                      <a:pt x="559059" y="801106"/>
                      <a:pt x="576602" y="801106"/>
                      <a:pt x="591427" y="793539"/>
                    </a:cubicBezTo>
                    <a:lnTo>
                      <a:pt x="1375303" y="341146"/>
                    </a:lnTo>
                    <a:cubicBezTo>
                      <a:pt x="1388322" y="333579"/>
                      <a:pt x="1388322" y="321374"/>
                      <a:pt x="1375303" y="313888"/>
                    </a:cubicBezTo>
                    <a:lnTo>
                      <a:pt x="840812" y="5675"/>
                    </a:lnTo>
                    <a:cubicBezTo>
                      <a:pt x="825988" y="-1892"/>
                      <a:pt x="808445" y="-1892"/>
                      <a:pt x="793620" y="5675"/>
                    </a:cubicBezTo>
                    <a:lnTo>
                      <a:pt x="9825" y="458068"/>
                    </a:lnTo>
                    <a:cubicBezTo>
                      <a:pt x="-3275" y="465229"/>
                      <a:pt x="-3275" y="477596"/>
                      <a:pt x="9825" y="485000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0" name="Freeform: Shape 1099">
                <a:extLst>
                  <a:ext uri="{FF2B5EF4-FFF2-40B4-BE49-F238E27FC236}">
                    <a16:creationId xmlns:a16="http://schemas.microsoft.com/office/drawing/2014/main" id="{60254A30-56DB-A250-04F1-7E029CAC94B6}"/>
                  </a:ext>
                </a:extLst>
              </p:cNvPr>
              <p:cNvSpPr/>
              <p:nvPr/>
            </p:nvSpPr>
            <p:spPr>
              <a:xfrm>
                <a:off x="4334542" y="3641990"/>
                <a:ext cx="2572029" cy="1484984"/>
              </a:xfrm>
              <a:custGeom>
                <a:avLst/>
                <a:gdLst>
                  <a:gd name="connsiteX0" fmla="*/ 1482381 w 2572029"/>
                  <a:gd name="connsiteY0" fmla="*/ 1479431 h 1484984"/>
                  <a:gd name="connsiteX1" fmla="*/ 2562510 w 2572029"/>
                  <a:gd name="connsiteY1" fmla="*/ 855845 h 1484984"/>
                  <a:gd name="connsiteX2" fmla="*/ 2562510 w 2572029"/>
                  <a:gd name="connsiteY2" fmla="*/ 829157 h 1484984"/>
                  <a:gd name="connsiteX3" fmla="*/ 1135844 w 2572029"/>
                  <a:gd name="connsiteY3" fmla="*/ 5492 h 1484984"/>
                  <a:gd name="connsiteX4" fmla="*/ 1089629 w 2572029"/>
                  <a:gd name="connsiteY4" fmla="*/ 5492 h 1484984"/>
                  <a:gd name="connsiteX5" fmla="*/ 9581 w 2572029"/>
                  <a:gd name="connsiteY5" fmla="*/ 629079 h 1484984"/>
                  <a:gd name="connsiteX6" fmla="*/ 9581 w 2572029"/>
                  <a:gd name="connsiteY6" fmla="*/ 655766 h 1484984"/>
                  <a:gd name="connsiteX7" fmla="*/ 1436246 w 2572029"/>
                  <a:gd name="connsiteY7" fmla="*/ 1479431 h 1484984"/>
                  <a:gd name="connsiteX8" fmla="*/ 1482381 w 2572029"/>
                  <a:gd name="connsiteY8" fmla="*/ 1479431 h 148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72029" h="1484984">
                    <a:moveTo>
                      <a:pt x="1482381" y="1479431"/>
                    </a:moveTo>
                    <a:lnTo>
                      <a:pt x="2562510" y="855845"/>
                    </a:lnTo>
                    <a:cubicBezTo>
                      <a:pt x="2575203" y="848522"/>
                      <a:pt x="2575203" y="836561"/>
                      <a:pt x="2562510" y="829157"/>
                    </a:cubicBezTo>
                    <a:lnTo>
                      <a:pt x="1135844" y="5492"/>
                    </a:lnTo>
                    <a:cubicBezTo>
                      <a:pt x="1121312" y="-1831"/>
                      <a:pt x="1104160" y="-1831"/>
                      <a:pt x="1089629" y="5492"/>
                    </a:cubicBezTo>
                    <a:lnTo>
                      <a:pt x="9581" y="629079"/>
                    </a:lnTo>
                    <a:cubicBezTo>
                      <a:pt x="-3194" y="636483"/>
                      <a:pt x="-3194" y="648444"/>
                      <a:pt x="9581" y="655766"/>
                    </a:cubicBezTo>
                    <a:lnTo>
                      <a:pt x="1436246" y="1479431"/>
                    </a:lnTo>
                    <a:cubicBezTo>
                      <a:pt x="1450729" y="1486835"/>
                      <a:pt x="1467890" y="1486835"/>
                      <a:pt x="1482381" y="1479431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1" name="Freeform: Shape 1100">
                <a:extLst>
                  <a:ext uri="{FF2B5EF4-FFF2-40B4-BE49-F238E27FC236}">
                    <a16:creationId xmlns:a16="http://schemas.microsoft.com/office/drawing/2014/main" id="{894D0960-AEA6-C309-3F78-9ABE6136BC6C}"/>
                  </a:ext>
                </a:extLst>
              </p:cNvPr>
              <p:cNvSpPr/>
              <p:nvPr/>
            </p:nvSpPr>
            <p:spPr>
              <a:xfrm>
                <a:off x="6021490" y="4682944"/>
                <a:ext cx="1273125" cy="760945"/>
              </a:xfrm>
              <a:custGeom>
                <a:avLst/>
                <a:gdLst>
                  <a:gd name="connsiteX0" fmla="*/ 476626 w 1273125"/>
                  <a:gd name="connsiteY0" fmla="*/ 760930 h 760945"/>
                  <a:gd name="connsiteX1" fmla="*/ 434235 w 1273125"/>
                  <a:gd name="connsiteY1" fmla="*/ 750352 h 760945"/>
                  <a:gd name="connsiteX2" fmla="*/ 26593 w 1273125"/>
                  <a:gd name="connsiteY2" fmla="*/ 515287 h 760945"/>
                  <a:gd name="connsiteX3" fmla="*/ 4689 w 1273125"/>
                  <a:gd name="connsiteY3" fmla="*/ 452489 h 760945"/>
                  <a:gd name="connsiteX4" fmla="*/ 26593 w 1273125"/>
                  <a:gd name="connsiteY4" fmla="*/ 430585 h 760945"/>
                  <a:gd name="connsiteX5" fmla="*/ 754083 w 1273125"/>
                  <a:gd name="connsiteY5" fmla="*/ 10576 h 760945"/>
                  <a:gd name="connsiteX6" fmla="*/ 838785 w 1273125"/>
                  <a:gd name="connsiteY6" fmla="*/ 10576 h 760945"/>
                  <a:gd name="connsiteX7" fmla="*/ 1246427 w 1273125"/>
                  <a:gd name="connsiteY7" fmla="*/ 245966 h 760945"/>
                  <a:gd name="connsiteX8" fmla="*/ 1268518 w 1273125"/>
                  <a:gd name="connsiteY8" fmla="*/ 308577 h 760945"/>
                  <a:gd name="connsiteX9" fmla="*/ 1246427 w 1273125"/>
                  <a:gd name="connsiteY9" fmla="*/ 330668 h 760945"/>
                  <a:gd name="connsiteX10" fmla="*/ 518937 w 1273125"/>
                  <a:gd name="connsiteY10" fmla="*/ 750678 h 760945"/>
                  <a:gd name="connsiteX11" fmla="*/ 476626 w 1273125"/>
                  <a:gd name="connsiteY11" fmla="*/ 760930 h 76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73125" h="760945">
                    <a:moveTo>
                      <a:pt x="476626" y="760930"/>
                    </a:moveTo>
                    <a:cubicBezTo>
                      <a:pt x="461818" y="761125"/>
                      <a:pt x="447213" y="757480"/>
                      <a:pt x="434235" y="750352"/>
                    </a:cubicBezTo>
                    <a:lnTo>
                      <a:pt x="26593" y="515287"/>
                    </a:lnTo>
                    <a:cubicBezTo>
                      <a:pt x="3200" y="503993"/>
                      <a:pt x="-6604" y="475873"/>
                      <a:pt x="4689" y="452489"/>
                    </a:cubicBezTo>
                    <a:cubicBezTo>
                      <a:pt x="9311" y="442920"/>
                      <a:pt x="17033" y="435207"/>
                      <a:pt x="26593" y="430585"/>
                    </a:cubicBezTo>
                    <a:lnTo>
                      <a:pt x="754083" y="10576"/>
                    </a:lnTo>
                    <a:cubicBezTo>
                      <a:pt x="780560" y="-3525"/>
                      <a:pt x="812309" y="-3525"/>
                      <a:pt x="838785" y="10576"/>
                    </a:cubicBezTo>
                    <a:lnTo>
                      <a:pt x="1246427" y="245966"/>
                    </a:lnTo>
                    <a:cubicBezTo>
                      <a:pt x="1269820" y="257154"/>
                      <a:pt x="1279706" y="285193"/>
                      <a:pt x="1268518" y="308577"/>
                    </a:cubicBezTo>
                    <a:cubicBezTo>
                      <a:pt x="1263888" y="318243"/>
                      <a:pt x="1256093" y="326038"/>
                      <a:pt x="1246427" y="330668"/>
                    </a:cubicBezTo>
                    <a:lnTo>
                      <a:pt x="518937" y="750678"/>
                    </a:lnTo>
                    <a:cubicBezTo>
                      <a:pt x="505951" y="757683"/>
                      <a:pt x="491378" y="761214"/>
                      <a:pt x="476626" y="760930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2" name="Freeform: Shape 1101">
                <a:extLst>
                  <a:ext uri="{FF2B5EF4-FFF2-40B4-BE49-F238E27FC236}">
                    <a16:creationId xmlns:a16="http://schemas.microsoft.com/office/drawing/2014/main" id="{7AACEADE-A262-4F1F-7E09-EBC558B2EE3B}"/>
                  </a:ext>
                </a:extLst>
              </p:cNvPr>
              <p:cNvSpPr/>
              <p:nvPr/>
            </p:nvSpPr>
            <p:spPr>
              <a:xfrm>
                <a:off x="3742139" y="3644919"/>
                <a:ext cx="1034483" cy="597244"/>
              </a:xfrm>
              <a:custGeom>
                <a:avLst/>
                <a:gdLst>
                  <a:gd name="connsiteX0" fmla="*/ 5248 w 1034483"/>
                  <a:gd name="connsiteY0" fmla="*/ 336650 h 597244"/>
                  <a:gd name="connsiteX1" fmla="*/ 582944 w 1034483"/>
                  <a:gd name="connsiteY1" fmla="*/ 3051 h 597244"/>
                  <a:gd name="connsiteX2" fmla="*/ 608249 w 1034483"/>
                  <a:gd name="connsiteY2" fmla="*/ 3051 h 597244"/>
                  <a:gd name="connsiteX3" fmla="*/ 1029235 w 1034483"/>
                  <a:gd name="connsiteY3" fmla="*/ 246090 h 597244"/>
                  <a:gd name="connsiteX4" fmla="*/ 1029235 w 1034483"/>
                  <a:gd name="connsiteY4" fmla="*/ 260655 h 597244"/>
                  <a:gd name="connsiteX5" fmla="*/ 451946 w 1034483"/>
                  <a:gd name="connsiteY5" fmla="*/ 594254 h 597244"/>
                  <a:gd name="connsiteX6" fmla="*/ 426722 w 1034483"/>
                  <a:gd name="connsiteY6" fmla="*/ 594254 h 597244"/>
                  <a:gd name="connsiteX7" fmla="*/ 5248 w 1034483"/>
                  <a:gd name="connsiteY7" fmla="*/ 351215 h 597244"/>
                  <a:gd name="connsiteX8" fmla="*/ 5248 w 1034483"/>
                  <a:gd name="connsiteY8" fmla="*/ 336650 h 59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483" h="597244">
                    <a:moveTo>
                      <a:pt x="5248" y="336650"/>
                    </a:moveTo>
                    <a:lnTo>
                      <a:pt x="582944" y="3051"/>
                    </a:lnTo>
                    <a:cubicBezTo>
                      <a:pt x="590888" y="-1017"/>
                      <a:pt x="600305" y="-1017"/>
                      <a:pt x="608249" y="3051"/>
                    </a:cubicBezTo>
                    <a:lnTo>
                      <a:pt x="1029235" y="246090"/>
                    </a:lnTo>
                    <a:cubicBezTo>
                      <a:pt x="1036232" y="250159"/>
                      <a:pt x="1036232" y="256668"/>
                      <a:pt x="1029235" y="260655"/>
                    </a:cubicBezTo>
                    <a:lnTo>
                      <a:pt x="451946" y="594254"/>
                    </a:lnTo>
                    <a:cubicBezTo>
                      <a:pt x="444011" y="598241"/>
                      <a:pt x="434656" y="598241"/>
                      <a:pt x="426722" y="594254"/>
                    </a:cubicBezTo>
                    <a:lnTo>
                      <a:pt x="5248" y="351215"/>
                    </a:lnTo>
                    <a:cubicBezTo>
                      <a:pt x="-1749" y="347228"/>
                      <a:pt x="-1749" y="340963"/>
                      <a:pt x="5248" y="336650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3" name="Freeform: Shape 1102">
                <a:extLst>
                  <a:ext uri="{FF2B5EF4-FFF2-40B4-BE49-F238E27FC236}">
                    <a16:creationId xmlns:a16="http://schemas.microsoft.com/office/drawing/2014/main" id="{CB301395-55DC-D2C2-1AA3-ADC74BF7F1CA}"/>
                  </a:ext>
                </a:extLst>
              </p:cNvPr>
              <p:cNvSpPr/>
              <p:nvPr/>
            </p:nvSpPr>
            <p:spPr>
              <a:xfrm>
                <a:off x="6958544" y="4366633"/>
                <a:ext cx="627614" cy="362483"/>
              </a:xfrm>
              <a:custGeom>
                <a:avLst/>
                <a:gdLst>
                  <a:gd name="connsiteX0" fmla="*/ 535895 w 627614"/>
                  <a:gd name="connsiteY0" fmla="*/ 53091 h 362483"/>
                  <a:gd name="connsiteX1" fmla="*/ 91964 w 627614"/>
                  <a:gd name="connsiteY1" fmla="*/ 53091 h 362483"/>
                  <a:gd name="connsiteX2" fmla="*/ 91964 w 627614"/>
                  <a:gd name="connsiteY2" fmla="*/ 309393 h 362483"/>
                  <a:gd name="connsiteX3" fmla="*/ 535895 w 627614"/>
                  <a:gd name="connsiteY3" fmla="*/ 309393 h 362483"/>
                  <a:gd name="connsiteX4" fmla="*/ 535895 w 627614"/>
                  <a:gd name="connsiteY4" fmla="*/ 53091 h 362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614" h="362483">
                    <a:moveTo>
                      <a:pt x="535895" y="53091"/>
                    </a:moveTo>
                    <a:cubicBezTo>
                      <a:pt x="413358" y="-17697"/>
                      <a:pt x="214582" y="-17697"/>
                      <a:pt x="91964" y="53091"/>
                    </a:cubicBezTo>
                    <a:cubicBezTo>
                      <a:pt x="-30655" y="123879"/>
                      <a:pt x="-30655" y="238605"/>
                      <a:pt x="91964" y="309393"/>
                    </a:cubicBezTo>
                    <a:cubicBezTo>
                      <a:pt x="214582" y="380181"/>
                      <a:pt x="413358" y="380181"/>
                      <a:pt x="535895" y="309393"/>
                    </a:cubicBezTo>
                    <a:cubicBezTo>
                      <a:pt x="658431" y="238605"/>
                      <a:pt x="657943" y="123717"/>
                      <a:pt x="535895" y="53091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613" name="Graphic 4">
              <a:extLst>
                <a:ext uri="{FF2B5EF4-FFF2-40B4-BE49-F238E27FC236}">
                  <a16:creationId xmlns:a16="http://schemas.microsoft.com/office/drawing/2014/main" id="{353AD966-8C1B-1DB2-DF32-6EFCA5F69FB9}"/>
                </a:ext>
              </a:extLst>
            </p:cNvPr>
            <p:cNvGrpSpPr/>
            <p:nvPr/>
          </p:nvGrpSpPr>
          <p:grpSpPr>
            <a:xfrm>
              <a:off x="6173895" y="1949056"/>
              <a:ext cx="1144806" cy="2327649"/>
              <a:chOff x="6173895" y="1949056"/>
              <a:chExt cx="1144806" cy="2327649"/>
            </a:xfrm>
          </p:grpSpPr>
          <p:grpSp>
            <p:nvGrpSpPr>
              <p:cNvPr id="1020" name="Graphic 4">
                <a:extLst>
                  <a:ext uri="{FF2B5EF4-FFF2-40B4-BE49-F238E27FC236}">
                    <a16:creationId xmlns:a16="http://schemas.microsoft.com/office/drawing/2014/main" id="{23F8889A-6550-7022-FF5D-EC35C69F3C2E}"/>
                  </a:ext>
                </a:extLst>
              </p:cNvPr>
              <p:cNvGrpSpPr/>
              <p:nvPr/>
            </p:nvGrpSpPr>
            <p:grpSpPr>
              <a:xfrm>
                <a:off x="6519811" y="2837650"/>
                <a:ext cx="735355" cy="1439054"/>
                <a:chOff x="6519811" y="2837650"/>
                <a:chExt cx="735355" cy="1439054"/>
              </a:xfrm>
            </p:grpSpPr>
            <p:sp>
              <p:nvSpPr>
                <p:cNvPr id="1065" name="Freeform: Shape 1064">
                  <a:extLst>
                    <a:ext uri="{FF2B5EF4-FFF2-40B4-BE49-F238E27FC236}">
                      <a16:creationId xmlns:a16="http://schemas.microsoft.com/office/drawing/2014/main" id="{7F488F89-F992-9D61-E615-ADBC73A99A64}"/>
                    </a:ext>
                  </a:extLst>
                </p:cNvPr>
                <p:cNvSpPr/>
                <p:nvPr/>
              </p:nvSpPr>
              <p:spPr>
                <a:xfrm>
                  <a:off x="6744898" y="4023961"/>
                  <a:ext cx="38892" cy="40438"/>
                </a:xfrm>
                <a:custGeom>
                  <a:avLst/>
                  <a:gdLst>
                    <a:gd name="connsiteX0" fmla="*/ 38893 w 38892"/>
                    <a:gd name="connsiteY0" fmla="*/ 40439 h 40438"/>
                    <a:gd name="connsiteX1" fmla="*/ 0 w 38892"/>
                    <a:gd name="connsiteY1" fmla="*/ 25549 h 40438"/>
                    <a:gd name="connsiteX2" fmla="*/ 13263 w 38892"/>
                    <a:gd name="connsiteY2" fmla="*/ 0 h 40438"/>
                    <a:gd name="connsiteX3" fmla="*/ 36940 w 38892"/>
                    <a:gd name="connsiteY3" fmla="*/ 22131 h 40438"/>
                    <a:gd name="connsiteX4" fmla="*/ 38893 w 38892"/>
                    <a:gd name="connsiteY4" fmla="*/ 40439 h 40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892" h="40438">
                      <a:moveTo>
                        <a:pt x="38893" y="40439"/>
                      </a:moveTo>
                      <a:lnTo>
                        <a:pt x="0" y="25549"/>
                      </a:lnTo>
                      <a:lnTo>
                        <a:pt x="13263" y="0"/>
                      </a:lnTo>
                      <a:lnTo>
                        <a:pt x="36940" y="22131"/>
                      </a:lnTo>
                      <a:lnTo>
                        <a:pt x="38893" y="404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66" name="Freeform: Shape 1065">
                  <a:extLst>
                    <a:ext uri="{FF2B5EF4-FFF2-40B4-BE49-F238E27FC236}">
                      <a16:creationId xmlns:a16="http://schemas.microsoft.com/office/drawing/2014/main" id="{C3924752-D44A-336D-99FA-2C96BCE722FB}"/>
                    </a:ext>
                  </a:extLst>
                </p:cNvPr>
                <p:cNvSpPr/>
                <p:nvPr/>
              </p:nvSpPr>
              <p:spPr>
                <a:xfrm>
                  <a:off x="6523602" y="3996541"/>
                  <a:ext cx="303150" cy="156510"/>
                </a:xfrm>
                <a:custGeom>
                  <a:avLst/>
                  <a:gdLst>
                    <a:gd name="connsiteX0" fmla="*/ 301848 w 303150"/>
                    <a:gd name="connsiteY0" fmla="*/ 0 h 156510"/>
                    <a:gd name="connsiteX1" fmla="*/ 303150 w 303150"/>
                    <a:gd name="connsiteY1" fmla="*/ 32546 h 156510"/>
                    <a:gd name="connsiteX2" fmla="*/ 260189 w 303150"/>
                    <a:gd name="connsiteY2" fmla="*/ 67859 h 156510"/>
                    <a:gd name="connsiteX3" fmla="*/ 258236 w 303150"/>
                    <a:gd name="connsiteY3" fmla="*/ 49552 h 156510"/>
                    <a:gd name="connsiteX4" fmla="*/ 238545 w 303150"/>
                    <a:gd name="connsiteY4" fmla="*/ 78843 h 156510"/>
                    <a:gd name="connsiteX5" fmla="*/ 204697 w 303150"/>
                    <a:gd name="connsiteY5" fmla="*/ 124734 h 156510"/>
                    <a:gd name="connsiteX6" fmla="*/ 92575 w 303150"/>
                    <a:gd name="connsiteY6" fmla="*/ 156466 h 156510"/>
                    <a:gd name="connsiteX7" fmla="*/ 13569 w 303150"/>
                    <a:gd name="connsiteY7" fmla="*/ 137589 h 156510"/>
                    <a:gd name="connsiteX8" fmla="*/ 1120 w 303150"/>
                    <a:gd name="connsiteY8" fmla="*/ 107321 h 156510"/>
                    <a:gd name="connsiteX9" fmla="*/ 301848 w 303150"/>
                    <a:gd name="connsiteY9" fmla="*/ 0 h 156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3150" h="156510">
                      <a:moveTo>
                        <a:pt x="301848" y="0"/>
                      </a:moveTo>
                      <a:cubicBezTo>
                        <a:pt x="301848" y="0"/>
                        <a:pt x="302987" y="24410"/>
                        <a:pt x="303150" y="32546"/>
                      </a:cubicBezTo>
                      <a:cubicBezTo>
                        <a:pt x="303312" y="40683"/>
                        <a:pt x="268732" y="63954"/>
                        <a:pt x="260189" y="67859"/>
                      </a:cubicBezTo>
                      <a:lnTo>
                        <a:pt x="258236" y="49552"/>
                      </a:lnTo>
                      <a:cubicBezTo>
                        <a:pt x="250490" y="58461"/>
                        <a:pt x="243875" y="68306"/>
                        <a:pt x="238545" y="78843"/>
                      </a:cubicBezTo>
                      <a:cubicBezTo>
                        <a:pt x="231792" y="89828"/>
                        <a:pt x="223004" y="110739"/>
                        <a:pt x="204697" y="124734"/>
                      </a:cubicBezTo>
                      <a:cubicBezTo>
                        <a:pt x="177440" y="145563"/>
                        <a:pt x="135374" y="155653"/>
                        <a:pt x="92575" y="156466"/>
                      </a:cubicBezTo>
                      <a:cubicBezTo>
                        <a:pt x="49777" y="157280"/>
                        <a:pt x="25530" y="146784"/>
                        <a:pt x="13569" y="137589"/>
                      </a:cubicBezTo>
                      <a:cubicBezTo>
                        <a:pt x="1609" y="128395"/>
                        <a:pt x="-2134" y="117818"/>
                        <a:pt x="1120" y="107321"/>
                      </a:cubicBezTo>
                      <a:cubicBezTo>
                        <a:pt x="4375" y="96825"/>
                        <a:pt x="301848" y="0"/>
                        <a:pt x="30184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67" name="Freeform: Shape 1066">
                  <a:extLst>
                    <a:ext uri="{FF2B5EF4-FFF2-40B4-BE49-F238E27FC236}">
                      <a16:creationId xmlns:a16="http://schemas.microsoft.com/office/drawing/2014/main" id="{5546DACE-F2C0-F85F-EC04-AF46EA0AE653}"/>
                    </a:ext>
                  </a:extLst>
                </p:cNvPr>
                <p:cNvSpPr/>
                <p:nvPr/>
              </p:nvSpPr>
              <p:spPr>
                <a:xfrm>
                  <a:off x="6519811" y="3896054"/>
                  <a:ext cx="308723" cy="247569"/>
                </a:xfrm>
                <a:custGeom>
                  <a:avLst/>
                  <a:gdLst>
                    <a:gd name="connsiteX0" fmla="*/ 192704 w 308723"/>
                    <a:gd name="connsiteY0" fmla="*/ 14320 h 247569"/>
                    <a:gd name="connsiteX1" fmla="*/ 192704 w 308723"/>
                    <a:gd name="connsiteY1" fmla="*/ 0 h 247569"/>
                    <a:gd name="connsiteX2" fmla="*/ 171712 w 308723"/>
                    <a:gd name="connsiteY2" fmla="*/ 38405 h 247569"/>
                    <a:gd name="connsiteX3" fmla="*/ 110280 w 308723"/>
                    <a:gd name="connsiteY3" fmla="*/ 112041 h 247569"/>
                    <a:gd name="connsiteX4" fmla="*/ 7597 w 308723"/>
                    <a:gd name="connsiteY4" fmla="*/ 190070 h 247569"/>
                    <a:gd name="connsiteX5" fmla="*/ 96041 w 308723"/>
                    <a:gd name="connsiteY5" fmla="*/ 247433 h 247569"/>
                    <a:gd name="connsiteX6" fmla="*/ 209953 w 308723"/>
                    <a:gd name="connsiteY6" fmla="*/ 210656 h 247569"/>
                    <a:gd name="connsiteX7" fmla="*/ 252833 w 308723"/>
                    <a:gd name="connsiteY7" fmla="*/ 146133 h 247569"/>
                    <a:gd name="connsiteX8" fmla="*/ 305802 w 308723"/>
                    <a:gd name="connsiteY8" fmla="*/ 100487 h 247569"/>
                    <a:gd name="connsiteX9" fmla="*/ 305802 w 308723"/>
                    <a:gd name="connsiteY9" fmla="*/ 49308 h 247569"/>
                    <a:gd name="connsiteX10" fmla="*/ 293191 w 308723"/>
                    <a:gd name="connsiteY10" fmla="*/ 6998 h 247569"/>
                    <a:gd name="connsiteX11" fmla="*/ 292377 w 308723"/>
                    <a:gd name="connsiteY11" fmla="*/ 15948 h 247569"/>
                    <a:gd name="connsiteX12" fmla="*/ 250229 w 308723"/>
                    <a:gd name="connsiteY12" fmla="*/ 40358 h 247569"/>
                    <a:gd name="connsiteX13" fmla="*/ 192704 w 308723"/>
                    <a:gd name="connsiteY13" fmla="*/ 14320 h 247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8723" h="247569">
                      <a:moveTo>
                        <a:pt x="192704" y="14320"/>
                      </a:moveTo>
                      <a:lnTo>
                        <a:pt x="192704" y="0"/>
                      </a:lnTo>
                      <a:cubicBezTo>
                        <a:pt x="184567" y="0"/>
                        <a:pt x="183510" y="20341"/>
                        <a:pt x="171712" y="38405"/>
                      </a:cubicBezTo>
                      <a:cubicBezTo>
                        <a:pt x="154495" y="65500"/>
                        <a:pt x="133844" y="90251"/>
                        <a:pt x="110280" y="112041"/>
                      </a:cubicBezTo>
                      <a:cubicBezTo>
                        <a:pt x="66343" y="149713"/>
                        <a:pt x="27206" y="173146"/>
                        <a:pt x="7597" y="190070"/>
                      </a:cubicBezTo>
                      <a:cubicBezTo>
                        <a:pt x="-18684" y="212690"/>
                        <a:pt x="26230" y="250118"/>
                        <a:pt x="96041" y="247433"/>
                      </a:cubicBezTo>
                      <a:cubicBezTo>
                        <a:pt x="130622" y="246131"/>
                        <a:pt x="192460" y="230184"/>
                        <a:pt x="209953" y="210656"/>
                      </a:cubicBezTo>
                      <a:cubicBezTo>
                        <a:pt x="227447" y="191128"/>
                        <a:pt x="238757" y="160290"/>
                        <a:pt x="252833" y="146133"/>
                      </a:cubicBezTo>
                      <a:cubicBezTo>
                        <a:pt x="266909" y="131975"/>
                        <a:pt x="296852" y="117818"/>
                        <a:pt x="305802" y="100487"/>
                      </a:cubicBezTo>
                      <a:cubicBezTo>
                        <a:pt x="310684" y="90967"/>
                        <a:pt x="308569" y="68429"/>
                        <a:pt x="305802" y="49308"/>
                      </a:cubicBezTo>
                      <a:cubicBezTo>
                        <a:pt x="303524" y="31814"/>
                        <a:pt x="303443" y="4963"/>
                        <a:pt x="293191" y="6998"/>
                      </a:cubicBezTo>
                      <a:lnTo>
                        <a:pt x="292377" y="15948"/>
                      </a:lnTo>
                      <a:cubicBezTo>
                        <a:pt x="288064" y="23515"/>
                        <a:pt x="278219" y="36045"/>
                        <a:pt x="250229" y="40358"/>
                      </a:cubicBezTo>
                      <a:cubicBezTo>
                        <a:pt x="236316" y="42229"/>
                        <a:pt x="194738" y="42798"/>
                        <a:pt x="192704" y="14320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68" name="Freeform: Shape 1067">
                  <a:extLst>
                    <a:ext uri="{FF2B5EF4-FFF2-40B4-BE49-F238E27FC236}">
                      <a16:creationId xmlns:a16="http://schemas.microsoft.com/office/drawing/2014/main" id="{880226CD-5662-BFBE-A29C-3098F4B297B5}"/>
                    </a:ext>
                  </a:extLst>
                </p:cNvPr>
                <p:cNvSpPr/>
                <p:nvPr/>
              </p:nvSpPr>
              <p:spPr>
                <a:xfrm>
                  <a:off x="6612028" y="3919000"/>
                  <a:ext cx="135880" cy="139542"/>
                </a:xfrm>
                <a:custGeom>
                  <a:avLst/>
                  <a:gdLst>
                    <a:gd name="connsiteX0" fmla="*/ 135637 w 135880"/>
                    <a:gd name="connsiteY0" fmla="*/ 17575 h 139542"/>
                    <a:gd name="connsiteX1" fmla="*/ 102684 w 135880"/>
                    <a:gd name="connsiteY1" fmla="*/ 0 h 139542"/>
                    <a:gd name="connsiteX2" fmla="*/ 102684 w 135880"/>
                    <a:gd name="connsiteY2" fmla="*/ 0 h 139542"/>
                    <a:gd name="connsiteX3" fmla="*/ 93164 w 135880"/>
                    <a:gd name="connsiteY3" fmla="*/ 27013 h 139542"/>
                    <a:gd name="connsiteX4" fmla="*/ 0 w 135880"/>
                    <a:gd name="connsiteY4" fmla="*/ 139542 h 139542"/>
                    <a:gd name="connsiteX5" fmla="*/ 89014 w 135880"/>
                    <a:gd name="connsiteY5" fmla="*/ 43124 h 139542"/>
                    <a:gd name="connsiteX6" fmla="*/ 135881 w 135880"/>
                    <a:gd name="connsiteY6" fmla="*/ 17575 h 139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5880" h="139542">
                      <a:moveTo>
                        <a:pt x="135637" y="17575"/>
                      </a:moveTo>
                      <a:cubicBezTo>
                        <a:pt x="122374" y="16273"/>
                        <a:pt x="108054" y="11717"/>
                        <a:pt x="102684" y="0"/>
                      </a:cubicBezTo>
                      <a:lnTo>
                        <a:pt x="102684" y="0"/>
                      </a:lnTo>
                      <a:cubicBezTo>
                        <a:pt x="103937" y="10000"/>
                        <a:pt x="100405" y="20008"/>
                        <a:pt x="93164" y="27013"/>
                      </a:cubicBezTo>
                      <a:cubicBezTo>
                        <a:pt x="80471" y="41008"/>
                        <a:pt x="0" y="139542"/>
                        <a:pt x="0" y="139542"/>
                      </a:cubicBezTo>
                      <a:cubicBezTo>
                        <a:pt x="0" y="139542"/>
                        <a:pt x="74694" y="58176"/>
                        <a:pt x="89014" y="43124"/>
                      </a:cubicBezTo>
                      <a:cubicBezTo>
                        <a:pt x="110169" y="20504"/>
                        <a:pt x="116841" y="17901"/>
                        <a:pt x="135881" y="17575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69" name="Freeform: Shape 1068">
                  <a:extLst>
                    <a:ext uri="{FF2B5EF4-FFF2-40B4-BE49-F238E27FC236}">
                      <a16:creationId xmlns:a16="http://schemas.microsoft.com/office/drawing/2014/main" id="{6795DAAE-C590-3584-FE24-EDF4772F4A02}"/>
                    </a:ext>
                  </a:extLst>
                </p:cNvPr>
                <p:cNvSpPr/>
                <p:nvPr/>
              </p:nvSpPr>
              <p:spPr>
                <a:xfrm>
                  <a:off x="6729583" y="3958202"/>
                  <a:ext cx="8154" cy="7317"/>
                </a:xfrm>
                <a:custGeom>
                  <a:avLst/>
                  <a:gdLst>
                    <a:gd name="connsiteX0" fmla="*/ 18 w 8154"/>
                    <a:gd name="connsiteY0" fmla="*/ 4572 h 7317"/>
                    <a:gd name="connsiteX1" fmla="*/ 5470 w 8154"/>
                    <a:gd name="connsiteY1" fmla="*/ 7046 h 7317"/>
                    <a:gd name="connsiteX2" fmla="*/ 8155 w 8154"/>
                    <a:gd name="connsiteY2" fmla="*/ 3758 h 7317"/>
                    <a:gd name="connsiteX3" fmla="*/ 3517 w 8154"/>
                    <a:gd name="connsiteY3" fmla="*/ 16 h 7317"/>
                    <a:gd name="connsiteX4" fmla="*/ 18 w 8154"/>
                    <a:gd name="connsiteY4" fmla="*/ 4572 h 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54" h="7317">
                      <a:moveTo>
                        <a:pt x="18" y="4572"/>
                      </a:moveTo>
                      <a:cubicBezTo>
                        <a:pt x="840" y="6761"/>
                        <a:pt x="3281" y="7867"/>
                        <a:pt x="5470" y="7046"/>
                      </a:cubicBezTo>
                      <a:cubicBezTo>
                        <a:pt x="6885" y="6509"/>
                        <a:pt x="7911" y="5255"/>
                        <a:pt x="8155" y="3758"/>
                      </a:cubicBezTo>
                      <a:cubicBezTo>
                        <a:pt x="7862" y="1472"/>
                        <a:pt x="5811" y="-180"/>
                        <a:pt x="3517" y="16"/>
                      </a:cubicBezTo>
                      <a:cubicBezTo>
                        <a:pt x="1336" y="390"/>
                        <a:pt x="-185" y="2375"/>
                        <a:pt x="18" y="4572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0" name="Freeform: Shape 1069">
                  <a:extLst>
                    <a:ext uri="{FF2B5EF4-FFF2-40B4-BE49-F238E27FC236}">
                      <a16:creationId xmlns:a16="http://schemas.microsoft.com/office/drawing/2014/main" id="{BED4D896-54C0-C4D3-4207-C615FD948D2C}"/>
                    </a:ext>
                  </a:extLst>
                </p:cNvPr>
                <p:cNvSpPr/>
                <p:nvPr/>
              </p:nvSpPr>
              <p:spPr>
                <a:xfrm>
                  <a:off x="6708841" y="3979995"/>
                  <a:ext cx="8632" cy="8625"/>
                </a:xfrm>
                <a:custGeom>
                  <a:avLst/>
                  <a:gdLst>
                    <a:gd name="connsiteX0" fmla="*/ 12 w 8632"/>
                    <a:gd name="connsiteY0" fmla="*/ 4504 h 8625"/>
                    <a:gd name="connsiteX1" fmla="*/ 4511 w 8632"/>
                    <a:gd name="connsiteY1" fmla="*/ 8621 h 8625"/>
                    <a:gd name="connsiteX2" fmla="*/ 8628 w 8632"/>
                    <a:gd name="connsiteY2" fmla="*/ 4121 h 8625"/>
                    <a:gd name="connsiteX3" fmla="*/ 4129 w 8632"/>
                    <a:gd name="connsiteY3" fmla="*/ 4 h 8625"/>
                    <a:gd name="connsiteX4" fmla="*/ 3836 w 8632"/>
                    <a:gd name="connsiteY4" fmla="*/ 29 h 8625"/>
                    <a:gd name="connsiteX5" fmla="*/ 12 w 8632"/>
                    <a:gd name="connsiteY5" fmla="*/ 4479 h 8625"/>
                    <a:gd name="connsiteX6" fmla="*/ 12 w 8632"/>
                    <a:gd name="connsiteY6" fmla="*/ 4504 h 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32" h="8625">
                      <a:moveTo>
                        <a:pt x="12" y="4504"/>
                      </a:moveTo>
                      <a:cubicBezTo>
                        <a:pt x="118" y="6880"/>
                        <a:pt x="2127" y="8727"/>
                        <a:pt x="4511" y="8621"/>
                      </a:cubicBezTo>
                      <a:cubicBezTo>
                        <a:pt x="6887" y="8515"/>
                        <a:pt x="8734" y="6505"/>
                        <a:pt x="8628" y="4121"/>
                      </a:cubicBezTo>
                      <a:cubicBezTo>
                        <a:pt x="8523" y="1745"/>
                        <a:pt x="6513" y="-101"/>
                        <a:pt x="4129" y="4"/>
                      </a:cubicBezTo>
                      <a:cubicBezTo>
                        <a:pt x="4031" y="13"/>
                        <a:pt x="3934" y="20"/>
                        <a:pt x="3836" y="29"/>
                      </a:cubicBezTo>
                      <a:cubicBezTo>
                        <a:pt x="1550" y="199"/>
                        <a:pt x="-159" y="2193"/>
                        <a:pt x="12" y="4479"/>
                      </a:cubicBezTo>
                      <a:cubicBezTo>
                        <a:pt x="12" y="4488"/>
                        <a:pt x="12" y="4496"/>
                        <a:pt x="12" y="4504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1" name="Freeform: Shape 1070">
                  <a:extLst>
                    <a:ext uri="{FF2B5EF4-FFF2-40B4-BE49-F238E27FC236}">
                      <a16:creationId xmlns:a16="http://schemas.microsoft.com/office/drawing/2014/main" id="{127D9828-F163-F7D3-52A1-53C342B32F90}"/>
                    </a:ext>
                  </a:extLst>
                </p:cNvPr>
                <p:cNvSpPr/>
                <p:nvPr/>
              </p:nvSpPr>
              <p:spPr>
                <a:xfrm>
                  <a:off x="6687917" y="4001726"/>
                  <a:ext cx="8161" cy="7264"/>
                </a:xfrm>
                <a:custGeom>
                  <a:avLst/>
                  <a:gdLst>
                    <a:gd name="connsiteX0" fmla="*/ 25 w 8161"/>
                    <a:gd name="connsiteY0" fmla="*/ 4497 h 7264"/>
                    <a:gd name="connsiteX1" fmla="*/ 5460 w 8161"/>
                    <a:gd name="connsiteY1" fmla="*/ 7003 h 7264"/>
                    <a:gd name="connsiteX2" fmla="*/ 8162 w 8161"/>
                    <a:gd name="connsiteY2" fmla="*/ 3765 h 7264"/>
                    <a:gd name="connsiteX3" fmla="*/ 3524 w 8161"/>
                    <a:gd name="connsiteY3" fmla="*/ 22 h 7264"/>
                    <a:gd name="connsiteX4" fmla="*/ 25 w 8161"/>
                    <a:gd name="connsiteY4" fmla="*/ 4497 h 7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61" h="7264">
                      <a:moveTo>
                        <a:pt x="25" y="4497"/>
                      </a:moveTo>
                      <a:cubicBezTo>
                        <a:pt x="831" y="6686"/>
                        <a:pt x="3264" y="7809"/>
                        <a:pt x="5460" y="7003"/>
                      </a:cubicBezTo>
                      <a:cubicBezTo>
                        <a:pt x="6868" y="6483"/>
                        <a:pt x="7901" y="5246"/>
                        <a:pt x="8162" y="3765"/>
                      </a:cubicBezTo>
                      <a:cubicBezTo>
                        <a:pt x="7910" y="1454"/>
                        <a:pt x="5835" y="-214"/>
                        <a:pt x="3524" y="22"/>
                      </a:cubicBezTo>
                      <a:cubicBezTo>
                        <a:pt x="1335" y="315"/>
                        <a:pt x="-219" y="2301"/>
                        <a:pt x="25" y="4497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2" name="Freeform: Shape 1071">
                  <a:extLst>
                    <a:ext uri="{FF2B5EF4-FFF2-40B4-BE49-F238E27FC236}">
                      <a16:creationId xmlns:a16="http://schemas.microsoft.com/office/drawing/2014/main" id="{67BA7151-FD26-CF5B-4248-2D3067E60B4A}"/>
                    </a:ext>
                  </a:extLst>
                </p:cNvPr>
                <p:cNvSpPr/>
                <p:nvPr/>
              </p:nvSpPr>
              <p:spPr>
                <a:xfrm>
                  <a:off x="6666950" y="4024471"/>
                  <a:ext cx="8484" cy="7253"/>
                </a:xfrm>
                <a:custGeom>
                  <a:avLst/>
                  <a:gdLst>
                    <a:gd name="connsiteX0" fmla="*/ 0 w 8484"/>
                    <a:gd name="connsiteY0" fmla="*/ 3559 h 7253"/>
                    <a:gd name="connsiteX1" fmla="*/ 4581 w 8484"/>
                    <a:gd name="connsiteY1" fmla="*/ 7228 h 7253"/>
                    <a:gd name="connsiteX2" fmla="*/ 4638 w 8484"/>
                    <a:gd name="connsiteY2" fmla="*/ 7220 h 7253"/>
                    <a:gd name="connsiteX3" fmla="*/ 8478 w 8484"/>
                    <a:gd name="connsiteY3" fmla="*/ 2932 h 7253"/>
                    <a:gd name="connsiteX4" fmla="*/ 8462 w 8484"/>
                    <a:gd name="connsiteY4" fmla="*/ 2745 h 7253"/>
                    <a:gd name="connsiteX5" fmla="*/ 3011 w 8484"/>
                    <a:gd name="connsiteY5" fmla="*/ 272 h 7253"/>
                    <a:gd name="connsiteX6" fmla="*/ 326 w 8484"/>
                    <a:gd name="connsiteY6" fmla="*/ 3559 h 7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84" h="7253">
                      <a:moveTo>
                        <a:pt x="0" y="3559"/>
                      </a:moveTo>
                      <a:cubicBezTo>
                        <a:pt x="252" y="5837"/>
                        <a:pt x="2303" y="7480"/>
                        <a:pt x="4581" y="7228"/>
                      </a:cubicBezTo>
                      <a:cubicBezTo>
                        <a:pt x="4597" y="7228"/>
                        <a:pt x="4622" y="7220"/>
                        <a:pt x="4638" y="7220"/>
                      </a:cubicBezTo>
                      <a:cubicBezTo>
                        <a:pt x="6884" y="7098"/>
                        <a:pt x="8600" y="5178"/>
                        <a:pt x="8478" y="2932"/>
                      </a:cubicBezTo>
                      <a:cubicBezTo>
                        <a:pt x="8470" y="2875"/>
                        <a:pt x="8470" y="2810"/>
                        <a:pt x="8462" y="2745"/>
                      </a:cubicBezTo>
                      <a:cubicBezTo>
                        <a:pt x="7640" y="556"/>
                        <a:pt x="5199" y="-550"/>
                        <a:pt x="3011" y="272"/>
                      </a:cubicBezTo>
                      <a:cubicBezTo>
                        <a:pt x="1595" y="809"/>
                        <a:pt x="570" y="2062"/>
                        <a:pt x="326" y="3559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3" name="Freeform: Shape 1072">
                  <a:extLst>
                    <a:ext uri="{FF2B5EF4-FFF2-40B4-BE49-F238E27FC236}">
                      <a16:creationId xmlns:a16="http://schemas.microsoft.com/office/drawing/2014/main" id="{885ADED4-0C50-7481-DADF-BEB8772F2EDF}"/>
                    </a:ext>
                  </a:extLst>
                </p:cNvPr>
                <p:cNvSpPr/>
                <p:nvPr/>
              </p:nvSpPr>
              <p:spPr>
                <a:xfrm>
                  <a:off x="6645950" y="4045181"/>
                  <a:ext cx="8624" cy="8624"/>
                </a:xfrm>
                <a:custGeom>
                  <a:avLst/>
                  <a:gdLst>
                    <a:gd name="connsiteX0" fmla="*/ 8 w 8624"/>
                    <a:gd name="connsiteY0" fmla="*/ 4573 h 8624"/>
                    <a:gd name="connsiteX1" fmla="*/ 4572 w 8624"/>
                    <a:gd name="connsiteY1" fmla="*/ 8617 h 8624"/>
                    <a:gd name="connsiteX2" fmla="*/ 8616 w 8624"/>
                    <a:gd name="connsiteY2" fmla="*/ 4044 h 8624"/>
                    <a:gd name="connsiteX3" fmla="*/ 4052 w 8624"/>
                    <a:gd name="connsiteY3" fmla="*/ 8 h 8624"/>
                    <a:gd name="connsiteX4" fmla="*/ 3913 w 8624"/>
                    <a:gd name="connsiteY4" fmla="*/ 17 h 8624"/>
                    <a:gd name="connsiteX5" fmla="*/ 8 w 8624"/>
                    <a:gd name="connsiteY5" fmla="*/ 4573 h 8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24" h="8624">
                      <a:moveTo>
                        <a:pt x="8" y="4573"/>
                      </a:moveTo>
                      <a:cubicBezTo>
                        <a:pt x="154" y="6949"/>
                        <a:pt x="2197" y="8763"/>
                        <a:pt x="4572" y="8617"/>
                      </a:cubicBezTo>
                      <a:cubicBezTo>
                        <a:pt x="6948" y="8470"/>
                        <a:pt x="8763" y="6428"/>
                        <a:pt x="8616" y="4044"/>
                      </a:cubicBezTo>
                      <a:cubicBezTo>
                        <a:pt x="8470" y="1668"/>
                        <a:pt x="6428" y="-138"/>
                        <a:pt x="4052" y="8"/>
                      </a:cubicBezTo>
                      <a:cubicBezTo>
                        <a:pt x="4003" y="8"/>
                        <a:pt x="3962" y="8"/>
                        <a:pt x="3913" y="17"/>
                      </a:cubicBezTo>
                      <a:cubicBezTo>
                        <a:pt x="1594" y="228"/>
                        <a:pt x="-131" y="2246"/>
                        <a:pt x="8" y="4573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4" name="Freeform: Shape 1073">
                  <a:extLst>
                    <a:ext uri="{FF2B5EF4-FFF2-40B4-BE49-F238E27FC236}">
                      <a16:creationId xmlns:a16="http://schemas.microsoft.com/office/drawing/2014/main" id="{35FFE2CF-CECC-AFE3-28B4-766329FF787A}"/>
                    </a:ext>
                  </a:extLst>
                </p:cNvPr>
                <p:cNvSpPr/>
                <p:nvPr/>
              </p:nvSpPr>
              <p:spPr>
                <a:xfrm>
                  <a:off x="6685745" y="3941945"/>
                  <a:ext cx="50053" cy="22099"/>
                </a:xfrm>
                <a:custGeom>
                  <a:avLst/>
                  <a:gdLst>
                    <a:gd name="connsiteX0" fmla="*/ 48413 w 50053"/>
                    <a:gd name="connsiteY0" fmla="*/ 22050 h 22099"/>
                    <a:gd name="connsiteX1" fmla="*/ 49552 w 50053"/>
                    <a:gd name="connsiteY1" fmla="*/ 21562 h 22099"/>
                    <a:gd name="connsiteX2" fmla="*/ 49649 w 50053"/>
                    <a:gd name="connsiteY2" fmla="*/ 19381 h 22099"/>
                    <a:gd name="connsiteX3" fmla="*/ 49552 w 50053"/>
                    <a:gd name="connsiteY3" fmla="*/ 19284 h 22099"/>
                    <a:gd name="connsiteX4" fmla="*/ 1627 w 50053"/>
                    <a:gd name="connsiteY4" fmla="*/ 0 h 22099"/>
                    <a:gd name="connsiteX5" fmla="*/ 1627 w 50053"/>
                    <a:gd name="connsiteY5" fmla="*/ 0 h 22099"/>
                    <a:gd name="connsiteX6" fmla="*/ 0 w 50053"/>
                    <a:gd name="connsiteY6" fmla="*/ 1627 h 22099"/>
                    <a:gd name="connsiteX7" fmla="*/ 1627 w 50053"/>
                    <a:gd name="connsiteY7" fmla="*/ 3255 h 22099"/>
                    <a:gd name="connsiteX8" fmla="*/ 46948 w 50053"/>
                    <a:gd name="connsiteY8" fmla="*/ 21562 h 22099"/>
                    <a:gd name="connsiteX9" fmla="*/ 48413 w 50053"/>
                    <a:gd name="connsiteY9" fmla="*/ 22050 h 22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053" h="22099">
                      <a:moveTo>
                        <a:pt x="48413" y="22050"/>
                      </a:moveTo>
                      <a:cubicBezTo>
                        <a:pt x="48844" y="22042"/>
                        <a:pt x="49251" y="21871"/>
                        <a:pt x="49552" y="21562"/>
                      </a:cubicBezTo>
                      <a:cubicBezTo>
                        <a:pt x="50178" y="20984"/>
                        <a:pt x="50227" y="20008"/>
                        <a:pt x="49649" y="19381"/>
                      </a:cubicBezTo>
                      <a:cubicBezTo>
                        <a:pt x="49617" y="19349"/>
                        <a:pt x="49584" y="19316"/>
                        <a:pt x="49552" y="19284"/>
                      </a:cubicBezTo>
                      <a:cubicBezTo>
                        <a:pt x="36590" y="7030"/>
                        <a:pt x="19463" y="138"/>
                        <a:pt x="1627" y="0"/>
                      </a:cubicBezTo>
                      <a:lnTo>
                        <a:pt x="1627" y="0"/>
                      </a:lnTo>
                      <a:cubicBezTo>
                        <a:pt x="733" y="0"/>
                        <a:pt x="0" y="732"/>
                        <a:pt x="0" y="1627"/>
                      </a:cubicBezTo>
                      <a:cubicBezTo>
                        <a:pt x="0" y="2522"/>
                        <a:pt x="733" y="3255"/>
                        <a:pt x="1627" y="3255"/>
                      </a:cubicBezTo>
                      <a:cubicBezTo>
                        <a:pt x="18462" y="3613"/>
                        <a:pt x="34589" y="10130"/>
                        <a:pt x="46948" y="21562"/>
                      </a:cubicBezTo>
                      <a:cubicBezTo>
                        <a:pt x="47290" y="22009"/>
                        <a:pt x="47868" y="22197"/>
                        <a:pt x="48413" y="2205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5" name="Freeform: Shape 1074">
                  <a:extLst>
                    <a:ext uri="{FF2B5EF4-FFF2-40B4-BE49-F238E27FC236}">
                      <a16:creationId xmlns:a16="http://schemas.microsoft.com/office/drawing/2014/main" id="{14C80230-EB12-F0A6-657C-977790C0FE1B}"/>
                    </a:ext>
                  </a:extLst>
                </p:cNvPr>
                <p:cNvSpPr/>
                <p:nvPr/>
              </p:nvSpPr>
              <p:spPr>
                <a:xfrm>
                  <a:off x="6664379" y="3963710"/>
                  <a:ext cx="50476" cy="22177"/>
                </a:xfrm>
                <a:custGeom>
                  <a:avLst/>
                  <a:gdLst>
                    <a:gd name="connsiteX0" fmla="*/ 48949 w 50476"/>
                    <a:gd name="connsiteY0" fmla="*/ 22172 h 22177"/>
                    <a:gd name="connsiteX1" fmla="*/ 50007 w 50476"/>
                    <a:gd name="connsiteY1" fmla="*/ 21684 h 22177"/>
                    <a:gd name="connsiteX2" fmla="*/ 50007 w 50476"/>
                    <a:gd name="connsiteY2" fmla="*/ 19324 h 22177"/>
                    <a:gd name="connsiteX3" fmla="*/ 2083 w 50476"/>
                    <a:gd name="connsiteY3" fmla="*/ 41 h 22177"/>
                    <a:gd name="connsiteX4" fmla="*/ 2083 w 50476"/>
                    <a:gd name="connsiteY4" fmla="*/ 41 h 22177"/>
                    <a:gd name="connsiteX5" fmla="*/ 40 w 50476"/>
                    <a:gd name="connsiteY5" fmla="*/ 1334 h 22177"/>
                    <a:gd name="connsiteX6" fmla="*/ 1342 w 50476"/>
                    <a:gd name="connsiteY6" fmla="*/ 3377 h 22177"/>
                    <a:gd name="connsiteX7" fmla="*/ 2083 w 50476"/>
                    <a:gd name="connsiteY7" fmla="*/ 3377 h 22177"/>
                    <a:gd name="connsiteX8" fmla="*/ 47403 w 50476"/>
                    <a:gd name="connsiteY8" fmla="*/ 21684 h 22177"/>
                    <a:gd name="connsiteX9" fmla="*/ 48949 w 50476"/>
                    <a:gd name="connsiteY9" fmla="*/ 22172 h 22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6" h="22177">
                      <a:moveTo>
                        <a:pt x="48949" y="22172"/>
                      </a:moveTo>
                      <a:cubicBezTo>
                        <a:pt x="49332" y="22075"/>
                        <a:pt x="49690" y="21912"/>
                        <a:pt x="50007" y="21684"/>
                      </a:cubicBezTo>
                      <a:cubicBezTo>
                        <a:pt x="50633" y="21025"/>
                        <a:pt x="50633" y="19983"/>
                        <a:pt x="50007" y="19324"/>
                      </a:cubicBezTo>
                      <a:cubicBezTo>
                        <a:pt x="37013" y="7120"/>
                        <a:pt x="19910" y="236"/>
                        <a:pt x="2083" y="41"/>
                      </a:cubicBezTo>
                      <a:lnTo>
                        <a:pt x="2083" y="41"/>
                      </a:lnTo>
                      <a:cubicBezTo>
                        <a:pt x="1163" y="-163"/>
                        <a:pt x="252" y="415"/>
                        <a:pt x="40" y="1334"/>
                      </a:cubicBezTo>
                      <a:cubicBezTo>
                        <a:pt x="-163" y="2262"/>
                        <a:pt x="423" y="3173"/>
                        <a:pt x="1342" y="3377"/>
                      </a:cubicBezTo>
                      <a:cubicBezTo>
                        <a:pt x="1586" y="3434"/>
                        <a:pt x="1838" y="3434"/>
                        <a:pt x="2083" y="3377"/>
                      </a:cubicBezTo>
                      <a:cubicBezTo>
                        <a:pt x="18933" y="3678"/>
                        <a:pt x="35076" y="10195"/>
                        <a:pt x="47403" y="21684"/>
                      </a:cubicBezTo>
                      <a:cubicBezTo>
                        <a:pt x="47835" y="22034"/>
                        <a:pt x="48388" y="22213"/>
                        <a:pt x="48949" y="2217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6" name="Freeform: Shape 1075">
                  <a:extLst>
                    <a:ext uri="{FF2B5EF4-FFF2-40B4-BE49-F238E27FC236}">
                      <a16:creationId xmlns:a16="http://schemas.microsoft.com/office/drawing/2014/main" id="{3121E8AC-DD4A-E61A-3334-6F8FAA436DD9}"/>
                    </a:ext>
                  </a:extLst>
                </p:cNvPr>
                <p:cNvSpPr/>
                <p:nvPr/>
              </p:nvSpPr>
              <p:spPr>
                <a:xfrm>
                  <a:off x="6644132" y="3985394"/>
                  <a:ext cx="49731" cy="22141"/>
                </a:xfrm>
                <a:custGeom>
                  <a:avLst/>
                  <a:gdLst>
                    <a:gd name="connsiteX0" fmla="*/ 48122 w 49731"/>
                    <a:gd name="connsiteY0" fmla="*/ 22131 h 22141"/>
                    <a:gd name="connsiteX1" fmla="*/ 49261 w 49731"/>
                    <a:gd name="connsiteY1" fmla="*/ 21643 h 22141"/>
                    <a:gd name="connsiteX2" fmla="*/ 49261 w 49731"/>
                    <a:gd name="connsiteY2" fmla="*/ 19284 h 22141"/>
                    <a:gd name="connsiteX3" fmla="*/ 1337 w 49731"/>
                    <a:gd name="connsiteY3" fmla="*/ 0 h 22141"/>
                    <a:gd name="connsiteX4" fmla="*/ 1337 w 49731"/>
                    <a:gd name="connsiteY4" fmla="*/ 0 h 22141"/>
                    <a:gd name="connsiteX5" fmla="*/ 43 w 49731"/>
                    <a:gd name="connsiteY5" fmla="*/ 2042 h 22141"/>
                    <a:gd name="connsiteX6" fmla="*/ 1337 w 49731"/>
                    <a:gd name="connsiteY6" fmla="*/ 3336 h 22141"/>
                    <a:gd name="connsiteX7" fmla="*/ 46658 w 49731"/>
                    <a:gd name="connsiteY7" fmla="*/ 21643 h 22141"/>
                    <a:gd name="connsiteX8" fmla="*/ 48122 w 49731"/>
                    <a:gd name="connsiteY8" fmla="*/ 22131 h 22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731" h="22141">
                      <a:moveTo>
                        <a:pt x="48122" y="22131"/>
                      </a:moveTo>
                      <a:cubicBezTo>
                        <a:pt x="48554" y="22123"/>
                        <a:pt x="48960" y="21952"/>
                        <a:pt x="49261" y="21643"/>
                      </a:cubicBezTo>
                      <a:cubicBezTo>
                        <a:pt x="49888" y="20984"/>
                        <a:pt x="49888" y="19943"/>
                        <a:pt x="49261" y="19284"/>
                      </a:cubicBezTo>
                      <a:cubicBezTo>
                        <a:pt x="36243" y="7119"/>
                        <a:pt x="19156" y="244"/>
                        <a:pt x="1337" y="0"/>
                      </a:cubicBezTo>
                      <a:lnTo>
                        <a:pt x="1337" y="0"/>
                      </a:lnTo>
                      <a:cubicBezTo>
                        <a:pt x="417" y="203"/>
                        <a:pt x="-168" y="1115"/>
                        <a:pt x="43" y="2042"/>
                      </a:cubicBezTo>
                      <a:cubicBezTo>
                        <a:pt x="182" y="2685"/>
                        <a:pt x="686" y="3190"/>
                        <a:pt x="1337" y="3336"/>
                      </a:cubicBezTo>
                      <a:cubicBezTo>
                        <a:pt x="18171" y="3702"/>
                        <a:pt x="34290" y="10211"/>
                        <a:pt x="46658" y="21643"/>
                      </a:cubicBezTo>
                      <a:cubicBezTo>
                        <a:pt x="47056" y="22009"/>
                        <a:pt x="47585" y="22188"/>
                        <a:pt x="48122" y="2213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7" name="Freeform: Shape 1076">
                  <a:extLst>
                    <a:ext uri="{FF2B5EF4-FFF2-40B4-BE49-F238E27FC236}">
                      <a16:creationId xmlns:a16="http://schemas.microsoft.com/office/drawing/2014/main" id="{2FE2CBC0-15C8-C636-06FA-2204FD062F5F}"/>
                    </a:ext>
                  </a:extLst>
                </p:cNvPr>
                <p:cNvSpPr/>
                <p:nvPr/>
              </p:nvSpPr>
              <p:spPr>
                <a:xfrm>
                  <a:off x="6622848" y="4007119"/>
                  <a:ext cx="50023" cy="22144"/>
                </a:xfrm>
                <a:custGeom>
                  <a:avLst/>
                  <a:gdLst>
                    <a:gd name="connsiteX0" fmla="*/ 48414 w 50023"/>
                    <a:gd name="connsiteY0" fmla="*/ 22131 h 22144"/>
                    <a:gd name="connsiteX1" fmla="*/ 49553 w 50023"/>
                    <a:gd name="connsiteY1" fmla="*/ 21643 h 22144"/>
                    <a:gd name="connsiteX2" fmla="*/ 49553 w 50023"/>
                    <a:gd name="connsiteY2" fmla="*/ 19284 h 22144"/>
                    <a:gd name="connsiteX3" fmla="*/ 1629 w 50023"/>
                    <a:gd name="connsiteY3" fmla="*/ 0 h 22144"/>
                    <a:gd name="connsiteX4" fmla="*/ 1629 w 50023"/>
                    <a:gd name="connsiteY4" fmla="*/ 0 h 22144"/>
                    <a:gd name="connsiteX5" fmla="*/ 2 w 50023"/>
                    <a:gd name="connsiteY5" fmla="*/ 1782 h 22144"/>
                    <a:gd name="connsiteX6" fmla="*/ 2 w 50023"/>
                    <a:gd name="connsiteY6" fmla="*/ 1790 h 22144"/>
                    <a:gd name="connsiteX7" fmla="*/ 1702 w 50023"/>
                    <a:gd name="connsiteY7" fmla="*/ 3344 h 22144"/>
                    <a:gd name="connsiteX8" fmla="*/ 1792 w 50023"/>
                    <a:gd name="connsiteY8" fmla="*/ 3336 h 22144"/>
                    <a:gd name="connsiteX9" fmla="*/ 47112 w 50023"/>
                    <a:gd name="connsiteY9" fmla="*/ 21643 h 22144"/>
                    <a:gd name="connsiteX10" fmla="*/ 48414 w 50023"/>
                    <a:gd name="connsiteY10" fmla="*/ 22131 h 22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023" h="22144">
                      <a:moveTo>
                        <a:pt x="48414" y="22131"/>
                      </a:moveTo>
                      <a:cubicBezTo>
                        <a:pt x="48845" y="22124"/>
                        <a:pt x="49252" y="21953"/>
                        <a:pt x="49553" y="21643"/>
                      </a:cubicBezTo>
                      <a:cubicBezTo>
                        <a:pt x="50180" y="20984"/>
                        <a:pt x="50180" y="19943"/>
                        <a:pt x="49553" y="19284"/>
                      </a:cubicBezTo>
                      <a:cubicBezTo>
                        <a:pt x="36559" y="7079"/>
                        <a:pt x="19456" y="195"/>
                        <a:pt x="1629" y="0"/>
                      </a:cubicBezTo>
                      <a:lnTo>
                        <a:pt x="1629" y="0"/>
                      </a:lnTo>
                      <a:cubicBezTo>
                        <a:pt x="685" y="41"/>
                        <a:pt x="-39" y="846"/>
                        <a:pt x="2" y="1782"/>
                      </a:cubicBezTo>
                      <a:cubicBezTo>
                        <a:pt x="2" y="1790"/>
                        <a:pt x="2" y="1790"/>
                        <a:pt x="2" y="1790"/>
                      </a:cubicBezTo>
                      <a:cubicBezTo>
                        <a:pt x="42" y="2685"/>
                        <a:pt x="799" y="3385"/>
                        <a:pt x="1702" y="3344"/>
                      </a:cubicBezTo>
                      <a:cubicBezTo>
                        <a:pt x="1735" y="3344"/>
                        <a:pt x="1759" y="3336"/>
                        <a:pt x="1792" y="3336"/>
                      </a:cubicBezTo>
                      <a:cubicBezTo>
                        <a:pt x="18626" y="3718"/>
                        <a:pt x="34736" y="10228"/>
                        <a:pt x="47112" y="21643"/>
                      </a:cubicBezTo>
                      <a:cubicBezTo>
                        <a:pt x="47438" y="22018"/>
                        <a:pt x="47926" y="22197"/>
                        <a:pt x="48414" y="2213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8" name="Freeform: Shape 1077">
                  <a:extLst>
                    <a:ext uri="{FF2B5EF4-FFF2-40B4-BE49-F238E27FC236}">
                      <a16:creationId xmlns:a16="http://schemas.microsoft.com/office/drawing/2014/main" id="{4455878E-3C43-0B96-B2BD-4FCFF5C89A67}"/>
                    </a:ext>
                  </a:extLst>
                </p:cNvPr>
                <p:cNvSpPr/>
                <p:nvPr/>
              </p:nvSpPr>
              <p:spPr>
                <a:xfrm>
                  <a:off x="6601930" y="4028925"/>
                  <a:ext cx="49983" cy="22068"/>
                </a:xfrm>
                <a:custGeom>
                  <a:avLst/>
                  <a:gdLst>
                    <a:gd name="connsiteX0" fmla="*/ 48421 w 49983"/>
                    <a:gd name="connsiteY0" fmla="*/ 22050 h 22068"/>
                    <a:gd name="connsiteX1" fmla="*/ 49479 w 49983"/>
                    <a:gd name="connsiteY1" fmla="*/ 21643 h 22068"/>
                    <a:gd name="connsiteX2" fmla="*/ 49536 w 49983"/>
                    <a:gd name="connsiteY2" fmla="*/ 19341 h 22068"/>
                    <a:gd name="connsiteX3" fmla="*/ 49479 w 49983"/>
                    <a:gd name="connsiteY3" fmla="*/ 19284 h 22068"/>
                    <a:gd name="connsiteX4" fmla="*/ 1554 w 49983"/>
                    <a:gd name="connsiteY4" fmla="*/ 0 h 22068"/>
                    <a:gd name="connsiteX5" fmla="*/ 1554 w 49983"/>
                    <a:gd name="connsiteY5" fmla="*/ 0 h 22068"/>
                    <a:gd name="connsiteX6" fmla="*/ 0 w 49983"/>
                    <a:gd name="connsiteY6" fmla="*/ 1538 h 22068"/>
                    <a:gd name="connsiteX7" fmla="*/ 8 w 49983"/>
                    <a:gd name="connsiteY7" fmla="*/ 1709 h 22068"/>
                    <a:gd name="connsiteX8" fmla="*/ 1717 w 49983"/>
                    <a:gd name="connsiteY8" fmla="*/ 3336 h 22068"/>
                    <a:gd name="connsiteX9" fmla="*/ 47038 w 49983"/>
                    <a:gd name="connsiteY9" fmla="*/ 21562 h 22068"/>
                    <a:gd name="connsiteX10" fmla="*/ 48421 w 49983"/>
                    <a:gd name="connsiteY10" fmla="*/ 22050 h 22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83" h="22068">
                      <a:moveTo>
                        <a:pt x="48421" y="22050"/>
                      </a:moveTo>
                      <a:cubicBezTo>
                        <a:pt x="48811" y="22050"/>
                        <a:pt x="49194" y="21912"/>
                        <a:pt x="49479" y="21643"/>
                      </a:cubicBezTo>
                      <a:cubicBezTo>
                        <a:pt x="50129" y="21025"/>
                        <a:pt x="50154" y="19992"/>
                        <a:pt x="49536" y="19341"/>
                      </a:cubicBezTo>
                      <a:cubicBezTo>
                        <a:pt x="49519" y="19324"/>
                        <a:pt x="49503" y="19300"/>
                        <a:pt x="49479" y="19284"/>
                      </a:cubicBezTo>
                      <a:cubicBezTo>
                        <a:pt x="36509" y="7038"/>
                        <a:pt x="19389" y="155"/>
                        <a:pt x="1554" y="0"/>
                      </a:cubicBezTo>
                      <a:lnTo>
                        <a:pt x="1554" y="0"/>
                      </a:lnTo>
                      <a:cubicBezTo>
                        <a:pt x="700" y="-8"/>
                        <a:pt x="8" y="683"/>
                        <a:pt x="0" y="1538"/>
                      </a:cubicBezTo>
                      <a:cubicBezTo>
                        <a:pt x="0" y="1595"/>
                        <a:pt x="0" y="1652"/>
                        <a:pt x="8" y="1709"/>
                      </a:cubicBezTo>
                      <a:cubicBezTo>
                        <a:pt x="49" y="2620"/>
                        <a:pt x="806" y="3336"/>
                        <a:pt x="1717" y="3336"/>
                      </a:cubicBezTo>
                      <a:cubicBezTo>
                        <a:pt x="18551" y="3645"/>
                        <a:pt x="34678" y="10130"/>
                        <a:pt x="47038" y="21562"/>
                      </a:cubicBezTo>
                      <a:cubicBezTo>
                        <a:pt x="47387" y="21944"/>
                        <a:pt x="47908" y="22132"/>
                        <a:pt x="48421" y="2205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79" name="Freeform: Shape 1078">
                  <a:extLst>
                    <a:ext uri="{FF2B5EF4-FFF2-40B4-BE49-F238E27FC236}">
                      <a16:creationId xmlns:a16="http://schemas.microsoft.com/office/drawing/2014/main" id="{6B1C250E-5C3A-3588-2BEB-43674D6EBB88}"/>
                    </a:ext>
                  </a:extLst>
                </p:cNvPr>
                <p:cNvSpPr/>
                <p:nvPr/>
              </p:nvSpPr>
              <p:spPr>
                <a:xfrm>
                  <a:off x="7102093" y="4137629"/>
                  <a:ext cx="153072" cy="139075"/>
                </a:xfrm>
                <a:custGeom>
                  <a:avLst/>
                  <a:gdLst>
                    <a:gd name="connsiteX0" fmla="*/ 0 w 153072"/>
                    <a:gd name="connsiteY0" fmla="*/ 49796 h 139075"/>
                    <a:gd name="connsiteX1" fmla="*/ 27258 w 153072"/>
                    <a:gd name="connsiteY1" fmla="*/ 121154 h 139075"/>
                    <a:gd name="connsiteX2" fmla="*/ 85922 w 153072"/>
                    <a:gd name="connsiteY2" fmla="*/ 137427 h 139075"/>
                    <a:gd name="connsiteX3" fmla="*/ 149876 w 153072"/>
                    <a:gd name="connsiteY3" fmla="*/ 77541 h 139075"/>
                    <a:gd name="connsiteX4" fmla="*/ 143854 w 153072"/>
                    <a:gd name="connsiteY4" fmla="*/ 0 h 13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072" h="139075">
                      <a:moveTo>
                        <a:pt x="0" y="49796"/>
                      </a:moveTo>
                      <a:cubicBezTo>
                        <a:pt x="5533" y="82342"/>
                        <a:pt x="13181" y="103334"/>
                        <a:pt x="27258" y="121154"/>
                      </a:cubicBezTo>
                      <a:cubicBezTo>
                        <a:pt x="41334" y="138973"/>
                        <a:pt x="66883" y="141414"/>
                        <a:pt x="85922" y="137427"/>
                      </a:cubicBezTo>
                      <a:cubicBezTo>
                        <a:pt x="117183" y="131821"/>
                        <a:pt x="142227" y="108363"/>
                        <a:pt x="149876" y="77541"/>
                      </a:cubicBezTo>
                      <a:cubicBezTo>
                        <a:pt x="156303" y="55329"/>
                        <a:pt x="152398" y="29698"/>
                        <a:pt x="14385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0" name="Freeform: Shape 1079">
                  <a:extLst>
                    <a:ext uri="{FF2B5EF4-FFF2-40B4-BE49-F238E27FC236}">
                      <a16:creationId xmlns:a16="http://schemas.microsoft.com/office/drawing/2014/main" id="{CC34465D-DF98-7DBB-128A-5C4D8570915D}"/>
                    </a:ext>
                  </a:extLst>
                </p:cNvPr>
                <p:cNvSpPr/>
                <p:nvPr/>
              </p:nvSpPr>
              <p:spPr>
                <a:xfrm>
                  <a:off x="7079171" y="3939829"/>
                  <a:ext cx="172618" cy="322522"/>
                </a:xfrm>
                <a:custGeom>
                  <a:avLst/>
                  <a:gdLst>
                    <a:gd name="connsiteX0" fmla="*/ 100138 w 172618"/>
                    <a:gd name="connsiteY0" fmla="*/ 0 h 322522"/>
                    <a:gd name="connsiteX1" fmla="*/ 127477 w 172618"/>
                    <a:gd name="connsiteY1" fmla="*/ 86492 h 322522"/>
                    <a:gd name="connsiteX2" fmla="*/ 164580 w 172618"/>
                    <a:gd name="connsiteY2" fmla="*/ 188850 h 322522"/>
                    <a:gd name="connsiteX3" fmla="*/ 162139 w 172618"/>
                    <a:gd name="connsiteY3" fmla="*/ 280467 h 322522"/>
                    <a:gd name="connsiteX4" fmla="*/ 51237 w 172618"/>
                    <a:gd name="connsiteY4" fmla="*/ 307481 h 322522"/>
                    <a:gd name="connsiteX5" fmla="*/ 17633 w 172618"/>
                    <a:gd name="connsiteY5" fmla="*/ 200160 h 322522"/>
                    <a:gd name="connsiteX6" fmla="*/ 7381 w 172618"/>
                    <a:gd name="connsiteY6" fmla="*/ 88038 h 322522"/>
                    <a:gd name="connsiteX7" fmla="*/ 3720 w 172618"/>
                    <a:gd name="connsiteY7" fmla="*/ 19040 h 322522"/>
                    <a:gd name="connsiteX8" fmla="*/ 7381 w 172618"/>
                    <a:gd name="connsiteY8" fmla="*/ 34580 h 322522"/>
                    <a:gd name="connsiteX9" fmla="*/ 16494 w 172618"/>
                    <a:gd name="connsiteY9" fmla="*/ 55573 h 322522"/>
                    <a:gd name="connsiteX10" fmla="*/ 15274 w 172618"/>
                    <a:gd name="connsiteY10" fmla="*/ 43124 h 322522"/>
                    <a:gd name="connsiteX11" fmla="*/ 16657 w 172618"/>
                    <a:gd name="connsiteY11" fmla="*/ 32221 h 322522"/>
                    <a:gd name="connsiteX12" fmla="*/ 26583 w 172618"/>
                    <a:gd name="connsiteY12" fmla="*/ 26606 h 322522"/>
                    <a:gd name="connsiteX13" fmla="*/ 54004 w 172618"/>
                    <a:gd name="connsiteY13" fmla="*/ 19528 h 322522"/>
                    <a:gd name="connsiteX14" fmla="*/ 67999 w 172618"/>
                    <a:gd name="connsiteY14" fmla="*/ 17494 h 322522"/>
                    <a:gd name="connsiteX15" fmla="*/ 92408 w 172618"/>
                    <a:gd name="connsiteY15" fmla="*/ 15948 h 322522"/>
                    <a:gd name="connsiteX16" fmla="*/ 98023 w 172618"/>
                    <a:gd name="connsiteY16" fmla="*/ 19853 h 322522"/>
                    <a:gd name="connsiteX17" fmla="*/ 99080 w 172618"/>
                    <a:gd name="connsiteY17" fmla="*/ 24817 h 322522"/>
                    <a:gd name="connsiteX18" fmla="*/ 101196 w 172618"/>
                    <a:gd name="connsiteY18" fmla="*/ 33767 h 322522"/>
                    <a:gd name="connsiteX19" fmla="*/ 104125 w 172618"/>
                    <a:gd name="connsiteY19" fmla="*/ 36045 h 322522"/>
                    <a:gd name="connsiteX20" fmla="*/ 105345 w 172618"/>
                    <a:gd name="connsiteY20" fmla="*/ 33197 h 322522"/>
                    <a:gd name="connsiteX21" fmla="*/ 102742 w 172618"/>
                    <a:gd name="connsiteY21" fmla="*/ 17982 h 322522"/>
                    <a:gd name="connsiteX22" fmla="*/ 101033 w 172618"/>
                    <a:gd name="connsiteY22" fmla="*/ 8462 h 322522"/>
                    <a:gd name="connsiteX23" fmla="*/ 100138 w 172618"/>
                    <a:gd name="connsiteY23" fmla="*/ 0 h 322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72618" h="322522">
                      <a:moveTo>
                        <a:pt x="100138" y="0"/>
                      </a:moveTo>
                      <a:cubicBezTo>
                        <a:pt x="109658" y="0"/>
                        <a:pt x="117225" y="43205"/>
                        <a:pt x="127477" y="86492"/>
                      </a:cubicBezTo>
                      <a:cubicBezTo>
                        <a:pt x="138542" y="132951"/>
                        <a:pt x="156199" y="157687"/>
                        <a:pt x="164580" y="188850"/>
                      </a:cubicBezTo>
                      <a:cubicBezTo>
                        <a:pt x="176133" y="232136"/>
                        <a:pt x="175157" y="252234"/>
                        <a:pt x="162139" y="280467"/>
                      </a:cubicBezTo>
                      <a:cubicBezTo>
                        <a:pt x="149120" y="308701"/>
                        <a:pt x="83132" y="342712"/>
                        <a:pt x="51237" y="307481"/>
                      </a:cubicBezTo>
                      <a:cubicBezTo>
                        <a:pt x="25119" y="278677"/>
                        <a:pt x="20400" y="244341"/>
                        <a:pt x="17633" y="200160"/>
                      </a:cubicBezTo>
                      <a:cubicBezTo>
                        <a:pt x="16120" y="162634"/>
                        <a:pt x="12694" y="125214"/>
                        <a:pt x="7381" y="88038"/>
                      </a:cubicBezTo>
                      <a:cubicBezTo>
                        <a:pt x="1848" y="55491"/>
                        <a:pt x="-4010" y="23515"/>
                        <a:pt x="3720" y="19040"/>
                      </a:cubicBezTo>
                      <a:cubicBezTo>
                        <a:pt x="4940" y="23840"/>
                        <a:pt x="6242" y="29861"/>
                        <a:pt x="7381" y="34580"/>
                      </a:cubicBezTo>
                      <a:cubicBezTo>
                        <a:pt x="8520" y="39300"/>
                        <a:pt x="11205" y="55898"/>
                        <a:pt x="16494" y="55573"/>
                      </a:cubicBezTo>
                      <a:cubicBezTo>
                        <a:pt x="16453" y="51399"/>
                        <a:pt x="16047" y="47233"/>
                        <a:pt x="15274" y="43124"/>
                      </a:cubicBezTo>
                      <a:cubicBezTo>
                        <a:pt x="14232" y="39454"/>
                        <a:pt x="14728" y="35516"/>
                        <a:pt x="16657" y="32221"/>
                      </a:cubicBezTo>
                      <a:cubicBezTo>
                        <a:pt x="19269" y="29324"/>
                        <a:pt x="22751" y="27355"/>
                        <a:pt x="26583" y="26606"/>
                      </a:cubicBezTo>
                      <a:cubicBezTo>
                        <a:pt x="35591" y="23759"/>
                        <a:pt x="44744" y="21399"/>
                        <a:pt x="54004" y="19528"/>
                      </a:cubicBezTo>
                      <a:cubicBezTo>
                        <a:pt x="58633" y="18608"/>
                        <a:pt x="63304" y="17933"/>
                        <a:pt x="67999" y="17494"/>
                      </a:cubicBezTo>
                      <a:cubicBezTo>
                        <a:pt x="76086" y="16346"/>
                        <a:pt x="84247" y="15834"/>
                        <a:pt x="92408" y="15948"/>
                      </a:cubicBezTo>
                      <a:cubicBezTo>
                        <a:pt x="94760" y="16363"/>
                        <a:pt x="96818" y="17787"/>
                        <a:pt x="98023" y="19853"/>
                      </a:cubicBezTo>
                      <a:cubicBezTo>
                        <a:pt x="98625" y="21448"/>
                        <a:pt x="98982" y="23116"/>
                        <a:pt x="99080" y="24817"/>
                      </a:cubicBezTo>
                      <a:cubicBezTo>
                        <a:pt x="99406" y="27876"/>
                        <a:pt x="100122" y="30886"/>
                        <a:pt x="101196" y="33767"/>
                      </a:cubicBezTo>
                      <a:cubicBezTo>
                        <a:pt x="101684" y="34987"/>
                        <a:pt x="102823" y="36533"/>
                        <a:pt x="104125" y="36045"/>
                      </a:cubicBezTo>
                      <a:cubicBezTo>
                        <a:pt x="105427" y="35557"/>
                        <a:pt x="105508" y="34336"/>
                        <a:pt x="105345" y="33197"/>
                      </a:cubicBezTo>
                      <a:cubicBezTo>
                        <a:pt x="104776" y="27908"/>
                        <a:pt x="103718" y="24166"/>
                        <a:pt x="102742" y="17982"/>
                      </a:cubicBezTo>
                      <a:cubicBezTo>
                        <a:pt x="102335" y="15134"/>
                        <a:pt x="101440" y="11310"/>
                        <a:pt x="101033" y="8462"/>
                      </a:cubicBezTo>
                      <a:cubicBezTo>
                        <a:pt x="100626" y="5614"/>
                        <a:pt x="100707" y="2766"/>
                        <a:pt x="100138" y="0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1" name="Freeform: Shape 1080">
                  <a:extLst>
                    <a:ext uri="{FF2B5EF4-FFF2-40B4-BE49-F238E27FC236}">
                      <a16:creationId xmlns:a16="http://schemas.microsoft.com/office/drawing/2014/main" id="{D291DE5C-C0EB-DDD6-385D-5A5A9154320C}"/>
                    </a:ext>
                  </a:extLst>
                </p:cNvPr>
                <p:cNvSpPr/>
                <p:nvPr/>
              </p:nvSpPr>
              <p:spPr>
                <a:xfrm>
                  <a:off x="7203965" y="4140636"/>
                  <a:ext cx="6570" cy="6402"/>
                </a:xfrm>
                <a:custGeom>
                  <a:avLst/>
                  <a:gdLst>
                    <a:gd name="connsiteX0" fmla="*/ 6507 w 6570"/>
                    <a:gd name="connsiteY0" fmla="*/ 2526 h 6402"/>
                    <a:gd name="connsiteX1" fmla="*/ 3985 w 6570"/>
                    <a:gd name="connsiteY1" fmla="*/ 6350 h 6402"/>
                    <a:gd name="connsiteX2" fmla="*/ 79 w 6570"/>
                    <a:gd name="connsiteY2" fmla="*/ 3828 h 6402"/>
                    <a:gd name="connsiteX3" fmla="*/ 2406 w 6570"/>
                    <a:gd name="connsiteY3" fmla="*/ 126 h 6402"/>
                    <a:gd name="connsiteX4" fmla="*/ 2601 w 6570"/>
                    <a:gd name="connsiteY4" fmla="*/ 85 h 6402"/>
                    <a:gd name="connsiteX5" fmla="*/ 6507 w 6570"/>
                    <a:gd name="connsiteY5" fmla="*/ 2518 h 6402"/>
                    <a:gd name="connsiteX6" fmla="*/ 6507 w 6570"/>
                    <a:gd name="connsiteY6" fmla="*/ 2526 h 6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70" h="6402">
                      <a:moveTo>
                        <a:pt x="6507" y="2526"/>
                      </a:moveTo>
                      <a:cubicBezTo>
                        <a:pt x="6857" y="4276"/>
                        <a:pt x="5734" y="5984"/>
                        <a:pt x="3985" y="6350"/>
                      </a:cubicBezTo>
                      <a:cubicBezTo>
                        <a:pt x="2227" y="6660"/>
                        <a:pt x="519" y="5561"/>
                        <a:pt x="79" y="3828"/>
                      </a:cubicBezTo>
                      <a:cubicBezTo>
                        <a:pt x="-303" y="2160"/>
                        <a:pt x="738" y="508"/>
                        <a:pt x="2406" y="126"/>
                      </a:cubicBezTo>
                      <a:cubicBezTo>
                        <a:pt x="2471" y="109"/>
                        <a:pt x="2536" y="93"/>
                        <a:pt x="2601" y="85"/>
                      </a:cubicBezTo>
                      <a:cubicBezTo>
                        <a:pt x="4351" y="-322"/>
                        <a:pt x="6100" y="769"/>
                        <a:pt x="6507" y="2518"/>
                      </a:cubicBezTo>
                      <a:cubicBezTo>
                        <a:pt x="6507" y="2526"/>
                        <a:pt x="6507" y="2526"/>
                        <a:pt x="6507" y="2526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2" name="Freeform: Shape 1081">
                  <a:extLst>
                    <a:ext uri="{FF2B5EF4-FFF2-40B4-BE49-F238E27FC236}">
                      <a16:creationId xmlns:a16="http://schemas.microsoft.com/office/drawing/2014/main" id="{F2D7722F-A6B6-8F4D-2CD9-CBA8ACB097C7}"/>
                    </a:ext>
                  </a:extLst>
                </p:cNvPr>
                <p:cNvSpPr/>
                <p:nvPr/>
              </p:nvSpPr>
              <p:spPr>
                <a:xfrm>
                  <a:off x="7197455" y="4110534"/>
                  <a:ext cx="6586" cy="6431"/>
                </a:xfrm>
                <a:custGeom>
                  <a:avLst/>
                  <a:gdLst>
                    <a:gd name="connsiteX0" fmla="*/ 6508 w 6586"/>
                    <a:gd name="connsiteY0" fmla="*/ 2604 h 6431"/>
                    <a:gd name="connsiteX1" fmla="*/ 4181 w 6586"/>
                    <a:gd name="connsiteY1" fmla="*/ 6306 h 6431"/>
                    <a:gd name="connsiteX2" fmla="*/ 3986 w 6586"/>
                    <a:gd name="connsiteY2" fmla="*/ 6347 h 6431"/>
                    <a:gd name="connsiteX3" fmla="*/ 80 w 6586"/>
                    <a:gd name="connsiteY3" fmla="*/ 3914 h 6431"/>
                    <a:gd name="connsiteX4" fmla="*/ 80 w 6586"/>
                    <a:gd name="connsiteY4" fmla="*/ 3905 h 6431"/>
                    <a:gd name="connsiteX5" fmla="*/ 2472 w 6586"/>
                    <a:gd name="connsiteY5" fmla="*/ 106 h 6431"/>
                    <a:gd name="connsiteX6" fmla="*/ 2603 w 6586"/>
                    <a:gd name="connsiteY6" fmla="*/ 81 h 6431"/>
                    <a:gd name="connsiteX7" fmla="*/ 6492 w 6586"/>
                    <a:gd name="connsiteY7" fmla="*/ 2539 h 6431"/>
                    <a:gd name="connsiteX8" fmla="*/ 6508 w 6586"/>
                    <a:gd name="connsiteY8" fmla="*/ 2604 h 6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86" h="6431">
                      <a:moveTo>
                        <a:pt x="6508" y="2604"/>
                      </a:moveTo>
                      <a:cubicBezTo>
                        <a:pt x="6890" y="4272"/>
                        <a:pt x="5849" y="5923"/>
                        <a:pt x="4181" y="6306"/>
                      </a:cubicBezTo>
                      <a:cubicBezTo>
                        <a:pt x="4116" y="6322"/>
                        <a:pt x="4051" y="6338"/>
                        <a:pt x="3986" y="6347"/>
                      </a:cubicBezTo>
                      <a:cubicBezTo>
                        <a:pt x="2236" y="6753"/>
                        <a:pt x="487" y="5663"/>
                        <a:pt x="80" y="3914"/>
                      </a:cubicBezTo>
                      <a:cubicBezTo>
                        <a:pt x="80" y="3905"/>
                        <a:pt x="80" y="3905"/>
                        <a:pt x="80" y="3905"/>
                      </a:cubicBezTo>
                      <a:cubicBezTo>
                        <a:pt x="-310" y="2197"/>
                        <a:pt x="764" y="496"/>
                        <a:pt x="2472" y="106"/>
                      </a:cubicBezTo>
                      <a:cubicBezTo>
                        <a:pt x="2513" y="98"/>
                        <a:pt x="2562" y="89"/>
                        <a:pt x="2603" y="81"/>
                      </a:cubicBezTo>
                      <a:cubicBezTo>
                        <a:pt x="4352" y="-317"/>
                        <a:pt x="6101" y="789"/>
                        <a:pt x="6492" y="2539"/>
                      </a:cubicBezTo>
                      <a:cubicBezTo>
                        <a:pt x="6500" y="2563"/>
                        <a:pt x="6500" y="2579"/>
                        <a:pt x="6508" y="2604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3" name="Freeform: Shape 1082">
                  <a:extLst>
                    <a:ext uri="{FF2B5EF4-FFF2-40B4-BE49-F238E27FC236}">
                      <a16:creationId xmlns:a16="http://schemas.microsoft.com/office/drawing/2014/main" id="{190C3AAD-FA0E-1775-D6F2-25AF2F746FF0}"/>
                    </a:ext>
                  </a:extLst>
                </p:cNvPr>
                <p:cNvSpPr/>
                <p:nvPr/>
              </p:nvSpPr>
              <p:spPr>
                <a:xfrm>
                  <a:off x="7191304" y="4082167"/>
                  <a:ext cx="6620" cy="6452"/>
                </a:xfrm>
                <a:custGeom>
                  <a:avLst/>
                  <a:gdLst>
                    <a:gd name="connsiteX0" fmla="*/ 6557 w 6620"/>
                    <a:gd name="connsiteY0" fmla="*/ 2574 h 6452"/>
                    <a:gd name="connsiteX1" fmla="*/ 4035 w 6620"/>
                    <a:gd name="connsiteY1" fmla="*/ 6399 h 6452"/>
                    <a:gd name="connsiteX2" fmla="*/ 48 w 6620"/>
                    <a:gd name="connsiteY2" fmla="*/ 3876 h 6452"/>
                    <a:gd name="connsiteX3" fmla="*/ 2652 w 6620"/>
                    <a:gd name="connsiteY3" fmla="*/ 52 h 6452"/>
                    <a:gd name="connsiteX4" fmla="*/ 6557 w 6620"/>
                    <a:gd name="connsiteY4" fmla="*/ 2574 h 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20" h="6452">
                      <a:moveTo>
                        <a:pt x="6557" y="2574"/>
                      </a:moveTo>
                      <a:cubicBezTo>
                        <a:pt x="6907" y="4324"/>
                        <a:pt x="5784" y="6032"/>
                        <a:pt x="4035" y="6399"/>
                      </a:cubicBezTo>
                      <a:cubicBezTo>
                        <a:pt x="2253" y="6716"/>
                        <a:pt x="528" y="5617"/>
                        <a:pt x="48" y="3876"/>
                      </a:cubicBezTo>
                      <a:cubicBezTo>
                        <a:pt x="-253" y="2110"/>
                        <a:pt x="894" y="418"/>
                        <a:pt x="2652" y="52"/>
                      </a:cubicBezTo>
                      <a:cubicBezTo>
                        <a:pt x="4409" y="-257"/>
                        <a:pt x="6118" y="841"/>
                        <a:pt x="6557" y="2574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4" name="Freeform: Shape 1083">
                  <a:extLst>
                    <a:ext uri="{FF2B5EF4-FFF2-40B4-BE49-F238E27FC236}">
                      <a16:creationId xmlns:a16="http://schemas.microsoft.com/office/drawing/2014/main" id="{22D512F6-58C1-9650-C1A1-6F8C1AF2E604}"/>
                    </a:ext>
                  </a:extLst>
                </p:cNvPr>
                <p:cNvSpPr/>
                <p:nvPr/>
              </p:nvSpPr>
              <p:spPr>
                <a:xfrm>
                  <a:off x="7185268" y="4054225"/>
                  <a:ext cx="6587" cy="6186"/>
                </a:xfrm>
                <a:custGeom>
                  <a:avLst/>
                  <a:gdLst>
                    <a:gd name="connsiteX0" fmla="*/ 6571 w 6587"/>
                    <a:gd name="connsiteY0" fmla="*/ 2526 h 6186"/>
                    <a:gd name="connsiteX1" fmla="*/ 3569 w 6587"/>
                    <a:gd name="connsiteY1" fmla="*/ 6172 h 6186"/>
                    <a:gd name="connsiteX2" fmla="*/ 62 w 6587"/>
                    <a:gd name="connsiteY2" fmla="*/ 3828 h 6186"/>
                    <a:gd name="connsiteX3" fmla="*/ 2552 w 6587"/>
                    <a:gd name="connsiteY3" fmla="*/ 94 h 6186"/>
                    <a:gd name="connsiteX4" fmla="*/ 2584 w 6587"/>
                    <a:gd name="connsiteY4" fmla="*/ 86 h 6186"/>
                    <a:gd name="connsiteX5" fmla="*/ 6571 w 6587"/>
                    <a:gd name="connsiteY5" fmla="*/ 2526 h 6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87" h="6186">
                      <a:moveTo>
                        <a:pt x="6571" y="2526"/>
                      </a:moveTo>
                      <a:cubicBezTo>
                        <a:pt x="6750" y="4357"/>
                        <a:pt x="5408" y="5993"/>
                        <a:pt x="3569" y="6172"/>
                      </a:cubicBezTo>
                      <a:cubicBezTo>
                        <a:pt x="1998" y="6318"/>
                        <a:pt x="526" y="5342"/>
                        <a:pt x="62" y="3828"/>
                      </a:cubicBezTo>
                      <a:cubicBezTo>
                        <a:pt x="-280" y="2112"/>
                        <a:pt x="827" y="435"/>
                        <a:pt x="2552" y="94"/>
                      </a:cubicBezTo>
                      <a:cubicBezTo>
                        <a:pt x="2560" y="94"/>
                        <a:pt x="2576" y="86"/>
                        <a:pt x="2584" y="86"/>
                      </a:cubicBezTo>
                      <a:cubicBezTo>
                        <a:pt x="4358" y="-321"/>
                        <a:pt x="6132" y="761"/>
                        <a:pt x="6571" y="2526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5" name="Freeform: Shape 1084">
                  <a:extLst>
                    <a:ext uri="{FF2B5EF4-FFF2-40B4-BE49-F238E27FC236}">
                      <a16:creationId xmlns:a16="http://schemas.microsoft.com/office/drawing/2014/main" id="{531B3588-AA46-33BE-D685-B6105E40244D}"/>
                    </a:ext>
                  </a:extLst>
                </p:cNvPr>
                <p:cNvSpPr/>
                <p:nvPr/>
              </p:nvSpPr>
              <p:spPr>
                <a:xfrm>
                  <a:off x="7111451" y="4066430"/>
                  <a:ext cx="6588" cy="6435"/>
                </a:xfrm>
                <a:custGeom>
                  <a:avLst/>
                  <a:gdLst>
                    <a:gd name="connsiteX0" fmla="*/ 6508 w 6588"/>
                    <a:gd name="connsiteY0" fmla="*/ 2526 h 6435"/>
                    <a:gd name="connsiteX1" fmla="*/ 4116 w 6588"/>
                    <a:gd name="connsiteY1" fmla="*/ 6326 h 6435"/>
                    <a:gd name="connsiteX2" fmla="*/ 3986 w 6588"/>
                    <a:gd name="connsiteY2" fmla="*/ 6350 h 6435"/>
                    <a:gd name="connsiteX3" fmla="*/ 80 w 6588"/>
                    <a:gd name="connsiteY3" fmla="*/ 3909 h 6435"/>
                    <a:gd name="connsiteX4" fmla="*/ 80 w 6588"/>
                    <a:gd name="connsiteY4" fmla="*/ 3909 h 6435"/>
                    <a:gd name="connsiteX5" fmla="*/ 2472 w 6588"/>
                    <a:gd name="connsiteY5" fmla="*/ 110 h 6435"/>
                    <a:gd name="connsiteX6" fmla="*/ 2603 w 6588"/>
                    <a:gd name="connsiteY6" fmla="*/ 85 h 6435"/>
                    <a:gd name="connsiteX7" fmla="*/ 6508 w 6588"/>
                    <a:gd name="connsiteY7" fmla="*/ 2526 h 6435"/>
                    <a:gd name="connsiteX8" fmla="*/ 6508 w 6588"/>
                    <a:gd name="connsiteY8" fmla="*/ 2526 h 6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88" h="6435">
                      <a:moveTo>
                        <a:pt x="6508" y="2526"/>
                      </a:moveTo>
                      <a:cubicBezTo>
                        <a:pt x="6899" y="4235"/>
                        <a:pt x="5825" y="5935"/>
                        <a:pt x="4116" y="6326"/>
                      </a:cubicBezTo>
                      <a:cubicBezTo>
                        <a:pt x="4075" y="6334"/>
                        <a:pt x="4026" y="6342"/>
                        <a:pt x="3986" y="6350"/>
                      </a:cubicBezTo>
                      <a:cubicBezTo>
                        <a:pt x="2236" y="6757"/>
                        <a:pt x="487" y="5667"/>
                        <a:pt x="80" y="3909"/>
                      </a:cubicBezTo>
                      <a:cubicBezTo>
                        <a:pt x="80" y="3909"/>
                        <a:pt x="80" y="3909"/>
                        <a:pt x="80" y="3909"/>
                      </a:cubicBezTo>
                      <a:cubicBezTo>
                        <a:pt x="-310" y="2201"/>
                        <a:pt x="764" y="500"/>
                        <a:pt x="2472" y="110"/>
                      </a:cubicBezTo>
                      <a:cubicBezTo>
                        <a:pt x="2513" y="101"/>
                        <a:pt x="2562" y="93"/>
                        <a:pt x="2603" y="85"/>
                      </a:cubicBezTo>
                      <a:cubicBezTo>
                        <a:pt x="4352" y="-322"/>
                        <a:pt x="6101" y="769"/>
                        <a:pt x="6508" y="2526"/>
                      </a:cubicBezTo>
                      <a:cubicBezTo>
                        <a:pt x="6508" y="2526"/>
                        <a:pt x="6508" y="2526"/>
                        <a:pt x="6508" y="2526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6" name="Freeform: Shape 1085">
                  <a:extLst>
                    <a:ext uri="{FF2B5EF4-FFF2-40B4-BE49-F238E27FC236}">
                      <a16:creationId xmlns:a16="http://schemas.microsoft.com/office/drawing/2014/main" id="{1C1F16C2-EC2D-2555-F718-139CCAF3C6FB}"/>
                    </a:ext>
                  </a:extLst>
                </p:cNvPr>
                <p:cNvSpPr/>
                <p:nvPr/>
              </p:nvSpPr>
              <p:spPr>
                <a:xfrm>
                  <a:off x="7117554" y="4094587"/>
                  <a:ext cx="6587" cy="6431"/>
                </a:xfrm>
                <a:custGeom>
                  <a:avLst/>
                  <a:gdLst>
                    <a:gd name="connsiteX0" fmla="*/ 6508 w 6587"/>
                    <a:gd name="connsiteY0" fmla="*/ 2604 h 6431"/>
                    <a:gd name="connsiteX1" fmla="*/ 4181 w 6587"/>
                    <a:gd name="connsiteY1" fmla="*/ 6306 h 6431"/>
                    <a:gd name="connsiteX2" fmla="*/ 3986 w 6587"/>
                    <a:gd name="connsiteY2" fmla="*/ 6347 h 6431"/>
                    <a:gd name="connsiteX3" fmla="*/ 80 w 6587"/>
                    <a:gd name="connsiteY3" fmla="*/ 3905 h 6431"/>
                    <a:gd name="connsiteX4" fmla="*/ 80 w 6587"/>
                    <a:gd name="connsiteY4" fmla="*/ 3905 h 6431"/>
                    <a:gd name="connsiteX5" fmla="*/ 2472 w 6587"/>
                    <a:gd name="connsiteY5" fmla="*/ 106 h 6431"/>
                    <a:gd name="connsiteX6" fmla="*/ 2603 w 6587"/>
                    <a:gd name="connsiteY6" fmla="*/ 81 h 6431"/>
                    <a:gd name="connsiteX7" fmla="*/ 6492 w 6587"/>
                    <a:gd name="connsiteY7" fmla="*/ 2539 h 6431"/>
                    <a:gd name="connsiteX8" fmla="*/ 6508 w 6587"/>
                    <a:gd name="connsiteY8" fmla="*/ 2604 h 6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87" h="6431">
                      <a:moveTo>
                        <a:pt x="6508" y="2604"/>
                      </a:moveTo>
                      <a:cubicBezTo>
                        <a:pt x="6891" y="4272"/>
                        <a:pt x="5849" y="5923"/>
                        <a:pt x="4181" y="6306"/>
                      </a:cubicBezTo>
                      <a:cubicBezTo>
                        <a:pt x="4116" y="6322"/>
                        <a:pt x="4051" y="6338"/>
                        <a:pt x="3986" y="6347"/>
                      </a:cubicBezTo>
                      <a:cubicBezTo>
                        <a:pt x="2236" y="6753"/>
                        <a:pt x="487" y="5663"/>
                        <a:pt x="80" y="3905"/>
                      </a:cubicBezTo>
                      <a:cubicBezTo>
                        <a:pt x="80" y="3905"/>
                        <a:pt x="80" y="3905"/>
                        <a:pt x="80" y="3905"/>
                      </a:cubicBezTo>
                      <a:cubicBezTo>
                        <a:pt x="-310" y="2197"/>
                        <a:pt x="764" y="496"/>
                        <a:pt x="2472" y="106"/>
                      </a:cubicBezTo>
                      <a:cubicBezTo>
                        <a:pt x="2513" y="98"/>
                        <a:pt x="2562" y="89"/>
                        <a:pt x="2603" y="81"/>
                      </a:cubicBezTo>
                      <a:cubicBezTo>
                        <a:pt x="4352" y="-317"/>
                        <a:pt x="6101" y="789"/>
                        <a:pt x="6492" y="2539"/>
                      </a:cubicBezTo>
                      <a:cubicBezTo>
                        <a:pt x="6500" y="2563"/>
                        <a:pt x="6500" y="2579"/>
                        <a:pt x="6508" y="2604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7" name="Freeform: Shape 1086">
                  <a:extLst>
                    <a:ext uri="{FF2B5EF4-FFF2-40B4-BE49-F238E27FC236}">
                      <a16:creationId xmlns:a16="http://schemas.microsoft.com/office/drawing/2014/main" id="{A5489619-812B-9754-B363-F654F24CFAC8}"/>
                    </a:ext>
                  </a:extLst>
                </p:cNvPr>
                <p:cNvSpPr/>
                <p:nvPr/>
              </p:nvSpPr>
              <p:spPr>
                <a:xfrm>
                  <a:off x="7123689" y="4122996"/>
                  <a:ext cx="6572" cy="6169"/>
                </a:xfrm>
                <a:custGeom>
                  <a:avLst/>
                  <a:gdLst>
                    <a:gd name="connsiteX0" fmla="*/ 6557 w 6572"/>
                    <a:gd name="connsiteY0" fmla="*/ 2510 h 6169"/>
                    <a:gd name="connsiteX1" fmla="*/ 3554 w 6572"/>
                    <a:gd name="connsiteY1" fmla="*/ 6155 h 6169"/>
                    <a:gd name="connsiteX2" fmla="*/ 47 w 6572"/>
                    <a:gd name="connsiteY2" fmla="*/ 3812 h 6169"/>
                    <a:gd name="connsiteX3" fmla="*/ 2651 w 6572"/>
                    <a:gd name="connsiteY3" fmla="*/ 69 h 6169"/>
                    <a:gd name="connsiteX4" fmla="*/ 6557 w 6572"/>
                    <a:gd name="connsiteY4" fmla="*/ 2510 h 6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72" h="6169">
                      <a:moveTo>
                        <a:pt x="6557" y="2510"/>
                      </a:moveTo>
                      <a:cubicBezTo>
                        <a:pt x="6736" y="4341"/>
                        <a:pt x="5393" y="5976"/>
                        <a:pt x="3554" y="6155"/>
                      </a:cubicBezTo>
                      <a:cubicBezTo>
                        <a:pt x="1984" y="6301"/>
                        <a:pt x="511" y="5325"/>
                        <a:pt x="47" y="3812"/>
                      </a:cubicBezTo>
                      <a:cubicBezTo>
                        <a:pt x="-254" y="2062"/>
                        <a:pt x="910" y="402"/>
                        <a:pt x="2651" y="69"/>
                      </a:cubicBezTo>
                      <a:cubicBezTo>
                        <a:pt x="4392" y="-289"/>
                        <a:pt x="6117" y="785"/>
                        <a:pt x="6557" y="2510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8" name="Freeform: Shape 1087">
                  <a:extLst>
                    <a:ext uri="{FF2B5EF4-FFF2-40B4-BE49-F238E27FC236}">
                      <a16:creationId xmlns:a16="http://schemas.microsoft.com/office/drawing/2014/main" id="{46E58EB2-15F9-B09F-820F-1E63585E5FF5}"/>
                    </a:ext>
                  </a:extLst>
                </p:cNvPr>
                <p:cNvSpPr/>
                <p:nvPr/>
              </p:nvSpPr>
              <p:spPr>
                <a:xfrm>
                  <a:off x="7129872" y="4153037"/>
                  <a:ext cx="6602" cy="6402"/>
                </a:xfrm>
                <a:custGeom>
                  <a:avLst/>
                  <a:gdLst>
                    <a:gd name="connsiteX0" fmla="*/ 6557 w 6602"/>
                    <a:gd name="connsiteY0" fmla="*/ 2574 h 6402"/>
                    <a:gd name="connsiteX1" fmla="*/ 3953 w 6602"/>
                    <a:gd name="connsiteY1" fmla="*/ 6317 h 6402"/>
                    <a:gd name="connsiteX2" fmla="*/ 48 w 6602"/>
                    <a:gd name="connsiteY2" fmla="*/ 3876 h 6402"/>
                    <a:gd name="connsiteX3" fmla="*/ 48 w 6602"/>
                    <a:gd name="connsiteY3" fmla="*/ 3876 h 6402"/>
                    <a:gd name="connsiteX4" fmla="*/ 2651 w 6602"/>
                    <a:gd name="connsiteY4" fmla="*/ 52 h 6402"/>
                    <a:gd name="connsiteX5" fmla="*/ 6557 w 6602"/>
                    <a:gd name="connsiteY5" fmla="*/ 2574 h 6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02" h="6402">
                      <a:moveTo>
                        <a:pt x="6557" y="2574"/>
                      </a:moveTo>
                      <a:cubicBezTo>
                        <a:pt x="6850" y="4324"/>
                        <a:pt x="5695" y="5984"/>
                        <a:pt x="3953" y="6317"/>
                      </a:cubicBezTo>
                      <a:cubicBezTo>
                        <a:pt x="2204" y="6724"/>
                        <a:pt x="455" y="5634"/>
                        <a:pt x="48" y="3876"/>
                      </a:cubicBezTo>
                      <a:cubicBezTo>
                        <a:pt x="48" y="3876"/>
                        <a:pt x="48" y="3876"/>
                        <a:pt x="48" y="3876"/>
                      </a:cubicBezTo>
                      <a:cubicBezTo>
                        <a:pt x="-253" y="2111"/>
                        <a:pt x="894" y="418"/>
                        <a:pt x="2651" y="52"/>
                      </a:cubicBezTo>
                      <a:cubicBezTo>
                        <a:pt x="4409" y="-257"/>
                        <a:pt x="6118" y="841"/>
                        <a:pt x="6557" y="2574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9" name="Freeform: Shape 1088">
                  <a:extLst>
                    <a:ext uri="{FF2B5EF4-FFF2-40B4-BE49-F238E27FC236}">
                      <a16:creationId xmlns:a16="http://schemas.microsoft.com/office/drawing/2014/main" id="{8342189A-A469-9534-26A9-B8769EBB567E}"/>
                    </a:ext>
                  </a:extLst>
                </p:cNvPr>
                <p:cNvSpPr/>
                <p:nvPr/>
              </p:nvSpPr>
              <p:spPr>
                <a:xfrm>
                  <a:off x="7117309" y="3956102"/>
                  <a:ext cx="48656" cy="210981"/>
                </a:xfrm>
                <a:custGeom>
                  <a:avLst/>
                  <a:gdLst>
                    <a:gd name="connsiteX0" fmla="*/ 48657 w 48656"/>
                    <a:gd name="connsiteY0" fmla="*/ 210981 h 210981"/>
                    <a:gd name="connsiteX1" fmla="*/ 0 w 48656"/>
                    <a:gd name="connsiteY1" fmla="*/ 1546 h 210981"/>
                    <a:gd name="connsiteX2" fmla="*/ 12042 w 48656"/>
                    <a:gd name="connsiteY2" fmla="*/ 0 h 210981"/>
                    <a:gd name="connsiteX3" fmla="*/ 48657 w 48656"/>
                    <a:gd name="connsiteY3" fmla="*/ 210981 h 210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656" h="210981">
                      <a:moveTo>
                        <a:pt x="48657" y="210981"/>
                      </a:moveTo>
                      <a:lnTo>
                        <a:pt x="0" y="1546"/>
                      </a:lnTo>
                      <a:lnTo>
                        <a:pt x="12042" y="0"/>
                      </a:lnTo>
                      <a:lnTo>
                        <a:pt x="48657" y="210981"/>
                      </a:ln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0" name="Freeform: Shape 1089">
                  <a:extLst>
                    <a:ext uri="{FF2B5EF4-FFF2-40B4-BE49-F238E27FC236}">
                      <a16:creationId xmlns:a16="http://schemas.microsoft.com/office/drawing/2014/main" id="{24C065A0-54A9-B890-2261-CCD216155BD5}"/>
                    </a:ext>
                  </a:extLst>
                </p:cNvPr>
                <p:cNvSpPr/>
                <p:nvPr/>
              </p:nvSpPr>
              <p:spPr>
                <a:xfrm>
                  <a:off x="7131770" y="4141612"/>
                  <a:ext cx="77164" cy="16054"/>
                </a:xfrm>
                <a:custGeom>
                  <a:avLst/>
                  <a:gdLst>
                    <a:gd name="connsiteX0" fmla="*/ 75854 w 77164"/>
                    <a:gd name="connsiteY0" fmla="*/ 3828 h 16054"/>
                    <a:gd name="connsiteX1" fmla="*/ 75285 w 77164"/>
                    <a:gd name="connsiteY1" fmla="*/ 3828 h 16054"/>
                    <a:gd name="connsiteX2" fmla="*/ 2544 w 77164"/>
                    <a:gd name="connsiteY2" fmla="*/ 15788 h 16054"/>
                    <a:gd name="connsiteX3" fmla="*/ 266 w 77164"/>
                    <a:gd name="connsiteY3" fmla="*/ 15300 h 16054"/>
                    <a:gd name="connsiteX4" fmla="*/ 754 w 77164"/>
                    <a:gd name="connsiteY4" fmla="*/ 13022 h 16054"/>
                    <a:gd name="connsiteX5" fmla="*/ 75692 w 77164"/>
                    <a:gd name="connsiteY5" fmla="*/ 573 h 16054"/>
                    <a:gd name="connsiteX6" fmla="*/ 77156 w 77164"/>
                    <a:gd name="connsiteY6" fmla="*/ 2347 h 16054"/>
                    <a:gd name="connsiteX7" fmla="*/ 77156 w 77164"/>
                    <a:gd name="connsiteY7" fmla="*/ 2363 h 16054"/>
                    <a:gd name="connsiteX8" fmla="*/ 75854 w 77164"/>
                    <a:gd name="connsiteY8" fmla="*/ 3828 h 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164" h="16054">
                      <a:moveTo>
                        <a:pt x="75854" y="3828"/>
                      </a:moveTo>
                      <a:lnTo>
                        <a:pt x="75285" y="3828"/>
                      </a:lnTo>
                      <a:cubicBezTo>
                        <a:pt x="53072" y="1387"/>
                        <a:pt x="16295" y="7408"/>
                        <a:pt x="2544" y="15788"/>
                      </a:cubicBezTo>
                      <a:cubicBezTo>
                        <a:pt x="1779" y="16285"/>
                        <a:pt x="762" y="16065"/>
                        <a:pt x="266" y="15300"/>
                      </a:cubicBezTo>
                      <a:cubicBezTo>
                        <a:pt x="-231" y="14535"/>
                        <a:pt x="-11" y="13518"/>
                        <a:pt x="754" y="13022"/>
                      </a:cubicBezTo>
                      <a:cubicBezTo>
                        <a:pt x="15318" y="4153"/>
                        <a:pt x="52421" y="-1949"/>
                        <a:pt x="75692" y="573"/>
                      </a:cubicBezTo>
                      <a:cubicBezTo>
                        <a:pt x="76587" y="655"/>
                        <a:pt x="77246" y="1452"/>
                        <a:pt x="77156" y="2347"/>
                      </a:cubicBezTo>
                      <a:cubicBezTo>
                        <a:pt x="77156" y="2355"/>
                        <a:pt x="77156" y="2355"/>
                        <a:pt x="77156" y="2363"/>
                      </a:cubicBezTo>
                      <a:cubicBezTo>
                        <a:pt x="77075" y="3079"/>
                        <a:pt x="76554" y="3665"/>
                        <a:pt x="75854" y="382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1" name="Freeform: Shape 1090">
                  <a:extLst>
                    <a:ext uri="{FF2B5EF4-FFF2-40B4-BE49-F238E27FC236}">
                      <a16:creationId xmlns:a16="http://schemas.microsoft.com/office/drawing/2014/main" id="{BCB0D082-7E4E-D073-2E58-0EA25FD62272}"/>
                    </a:ext>
                  </a:extLst>
                </p:cNvPr>
                <p:cNvSpPr/>
                <p:nvPr/>
              </p:nvSpPr>
              <p:spPr>
                <a:xfrm>
                  <a:off x="7125690" y="4110199"/>
                  <a:ext cx="77149" cy="17502"/>
                </a:xfrm>
                <a:custGeom>
                  <a:avLst/>
                  <a:gdLst>
                    <a:gd name="connsiteX0" fmla="*/ 75832 w 77149"/>
                    <a:gd name="connsiteY0" fmla="*/ 5136 h 17502"/>
                    <a:gd name="connsiteX1" fmla="*/ 74937 w 77149"/>
                    <a:gd name="connsiteY1" fmla="*/ 5136 h 17502"/>
                    <a:gd name="connsiteX2" fmla="*/ 2521 w 77149"/>
                    <a:gd name="connsiteY2" fmla="*/ 17259 h 17502"/>
                    <a:gd name="connsiteX3" fmla="*/ 243 w 77149"/>
                    <a:gd name="connsiteY3" fmla="*/ 16771 h 17502"/>
                    <a:gd name="connsiteX4" fmla="*/ 731 w 77149"/>
                    <a:gd name="connsiteY4" fmla="*/ 14493 h 17502"/>
                    <a:gd name="connsiteX5" fmla="*/ 75994 w 77149"/>
                    <a:gd name="connsiteY5" fmla="*/ 2125 h 17502"/>
                    <a:gd name="connsiteX6" fmla="*/ 77101 w 77149"/>
                    <a:gd name="connsiteY6" fmla="*/ 4013 h 17502"/>
                    <a:gd name="connsiteX7" fmla="*/ 77052 w 77149"/>
                    <a:gd name="connsiteY7" fmla="*/ 4160 h 17502"/>
                    <a:gd name="connsiteX8" fmla="*/ 75832 w 77149"/>
                    <a:gd name="connsiteY8" fmla="*/ 5136 h 17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149" h="17502">
                      <a:moveTo>
                        <a:pt x="75832" y="5136"/>
                      </a:moveTo>
                      <a:cubicBezTo>
                        <a:pt x="75547" y="5258"/>
                        <a:pt x="75222" y="5258"/>
                        <a:pt x="74937" y="5136"/>
                      </a:cubicBezTo>
                      <a:cubicBezTo>
                        <a:pt x="57525" y="-722"/>
                        <a:pt x="17981" y="7658"/>
                        <a:pt x="2521" y="17259"/>
                      </a:cubicBezTo>
                      <a:cubicBezTo>
                        <a:pt x="1748" y="17723"/>
                        <a:pt x="756" y="17503"/>
                        <a:pt x="243" y="16771"/>
                      </a:cubicBezTo>
                      <a:cubicBezTo>
                        <a:pt x="-221" y="15998"/>
                        <a:pt x="-1" y="15005"/>
                        <a:pt x="731" y="14493"/>
                      </a:cubicBezTo>
                      <a:cubicBezTo>
                        <a:pt x="17004" y="4485"/>
                        <a:pt x="57687" y="-4140"/>
                        <a:pt x="75994" y="2125"/>
                      </a:cubicBezTo>
                      <a:cubicBezTo>
                        <a:pt x="76816" y="2345"/>
                        <a:pt x="77313" y="3183"/>
                        <a:pt x="77101" y="4013"/>
                      </a:cubicBezTo>
                      <a:cubicBezTo>
                        <a:pt x="77085" y="4062"/>
                        <a:pt x="77069" y="4111"/>
                        <a:pt x="77052" y="4160"/>
                      </a:cubicBezTo>
                      <a:cubicBezTo>
                        <a:pt x="76865" y="4696"/>
                        <a:pt x="76393" y="5071"/>
                        <a:pt x="75832" y="513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2" name="Freeform: Shape 1091">
                  <a:extLst>
                    <a:ext uri="{FF2B5EF4-FFF2-40B4-BE49-F238E27FC236}">
                      <a16:creationId xmlns:a16="http://schemas.microsoft.com/office/drawing/2014/main" id="{34B2E98D-4D41-0607-8F88-9B01AD9F5F9E}"/>
                    </a:ext>
                  </a:extLst>
                </p:cNvPr>
                <p:cNvSpPr/>
                <p:nvPr/>
              </p:nvSpPr>
              <p:spPr>
                <a:xfrm>
                  <a:off x="7119091" y="4081836"/>
                  <a:ext cx="77217" cy="17476"/>
                </a:xfrm>
                <a:custGeom>
                  <a:avLst/>
                  <a:gdLst>
                    <a:gd name="connsiteX0" fmla="*/ 75840 w 77217"/>
                    <a:gd name="connsiteY0" fmla="*/ 5184 h 17476"/>
                    <a:gd name="connsiteX1" fmla="*/ 74945 w 77217"/>
                    <a:gd name="connsiteY1" fmla="*/ 5184 h 17476"/>
                    <a:gd name="connsiteX2" fmla="*/ 2611 w 77217"/>
                    <a:gd name="connsiteY2" fmla="*/ 17226 h 17476"/>
                    <a:gd name="connsiteX3" fmla="*/ 251 w 77217"/>
                    <a:gd name="connsiteY3" fmla="*/ 16738 h 17476"/>
                    <a:gd name="connsiteX4" fmla="*/ 764 w 77217"/>
                    <a:gd name="connsiteY4" fmla="*/ 14492 h 17476"/>
                    <a:gd name="connsiteX5" fmla="*/ 821 w 77217"/>
                    <a:gd name="connsiteY5" fmla="*/ 14459 h 17476"/>
                    <a:gd name="connsiteX6" fmla="*/ 76084 w 77217"/>
                    <a:gd name="connsiteY6" fmla="*/ 2092 h 17476"/>
                    <a:gd name="connsiteX7" fmla="*/ 77142 w 77217"/>
                    <a:gd name="connsiteY7" fmla="*/ 4207 h 17476"/>
                    <a:gd name="connsiteX8" fmla="*/ 75840 w 77217"/>
                    <a:gd name="connsiteY8" fmla="*/ 5184 h 17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217" h="17476">
                      <a:moveTo>
                        <a:pt x="75840" y="5184"/>
                      </a:moveTo>
                      <a:lnTo>
                        <a:pt x="74945" y="5184"/>
                      </a:lnTo>
                      <a:cubicBezTo>
                        <a:pt x="57614" y="-675"/>
                        <a:pt x="17989" y="7706"/>
                        <a:pt x="2611" y="17226"/>
                      </a:cubicBezTo>
                      <a:cubicBezTo>
                        <a:pt x="1814" y="17698"/>
                        <a:pt x="797" y="17486"/>
                        <a:pt x="251" y="16738"/>
                      </a:cubicBezTo>
                      <a:cubicBezTo>
                        <a:pt x="-229" y="15973"/>
                        <a:pt x="-1" y="14972"/>
                        <a:pt x="764" y="14492"/>
                      </a:cubicBezTo>
                      <a:cubicBezTo>
                        <a:pt x="780" y="14484"/>
                        <a:pt x="804" y="14468"/>
                        <a:pt x="821" y="14459"/>
                      </a:cubicBezTo>
                      <a:cubicBezTo>
                        <a:pt x="17094" y="4451"/>
                        <a:pt x="57777" y="-4092"/>
                        <a:pt x="76084" y="2092"/>
                      </a:cubicBezTo>
                      <a:cubicBezTo>
                        <a:pt x="76946" y="2401"/>
                        <a:pt x="77410" y="3329"/>
                        <a:pt x="77142" y="4207"/>
                      </a:cubicBezTo>
                      <a:cubicBezTo>
                        <a:pt x="76881" y="4712"/>
                        <a:pt x="76401" y="5078"/>
                        <a:pt x="75840" y="518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3" name="Freeform: Shape 1092">
                  <a:extLst>
                    <a:ext uri="{FF2B5EF4-FFF2-40B4-BE49-F238E27FC236}">
                      <a16:creationId xmlns:a16="http://schemas.microsoft.com/office/drawing/2014/main" id="{5A7B3219-86E2-4999-0FC8-4A3469A507C6}"/>
                    </a:ext>
                  </a:extLst>
                </p:cNvPr>
                <p:cNvSpPr/>
                <p:nvPr/>
              </p:nvSpPr>
              <p:spPr>
                <a:xfrm>
                  <a:off x="7112832" y="4053939"/>
                  <a:ext cx="77408" cy="17679"/>
                </a:xfrm>
                <a:custGeom>
                  <a:avLst/>
                  <a:gdLst>
                    <a:gd name="connsiteX0" fmla="*/ 76078 w 77408"/>
                    <a:gd name="connsiteY0" fmla="*/ 5172 h 17679"/>
                    <a:gd name="connsiteX1" fmla="*/ 75183 w 77408"/>
                    <a:gd name="connsiteY1" fmla="*/ 5172 h 17679"/>
                    <a:gd name="connsiteX2" fmla="*/ 2768 w 77408"/>
                    <a:gd name="connsiteY2" fmla="*/ 17215 h 17679"/>
                    <a:gd name="connsiteX3" fmla="*/ 465 w 77408"/>
                    <a:gd name="connsiteY3" fmla="*/ 17198 h 17679"/>
                    <a:gd name="connsiteX4" fmla="*/ 481 w 77408"/>
                    <a:gd name="connsiteY4" fmla="*/ 14896 h 17679"/>
                    <a:gd name="connsiteX5" fmla="*/ 1059 w 77408"/>
                    <a:gd name="connsiteY5" fmla="*/ 14529 h 17679"/>
                    <a:gd name="connsiteX6" fmla="*/ 76322 w 77408"/>
                    <a:gd name="connsiteY6" fmla="*/ 2080 h 17679"/>
                    <a:gd name="connsiteX7" fmla="*/ 77315 w 77408"/>
                    <a:gd name="connsiteY7" fmla="*/ 4155 h 17679"/>
                    <a:gd name="connsiteX8" fmla="*/ 77299 w 77408"/>
                    <a:gd name="connsiteY8" fmla="*/ 4196 h 17679"/>
                    <a:gd name="connsiteX9" fmla="*/ 76078 w 77408"/>
                    <a:gd name="connsiteY9" fmla="*/ 5172 h 17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408" h="17679">
                      <a:moveTo>
                        <a:pt x="76078" y="5172"/>
                      </a:moveTo>
                      <a:cubicBezTo>
                        <a:pt x="75785" y="5254"/>
                        <a:pt x="75476" y="5254"/>
                        <a:pt x="75183" y="5172"/>
                      </a:cubicBezTo>
                      <a:cubicBezTo>
                        <a:pt x="57771" y="-686"/>
                        <a:pt x="18227" y="7695"/>
                        <a:pt x="2768" y="17215"/>
                      </a:cubicBezTo>
                      <a:cubicBezTo>
                        <a:pt x="2125" y="17841"/>
                        <a:pt x="1099" y="17833"/>
                        <a:pt x="465" y="17198"/>
                      </a:cubicBezTo>
                      <a:cubicBezTo>
                        <a:pt x="-162" y="16555"/>
                        <a:pt x="-154" y="15522"/>
                        <a:pt x="481" y="14896"/>
                      </a:cubicBezTo>
                      <a:cubicBezTo>
                        <a:pt x="652" y="14733"/>
                        <a:pt x="847" y="14611"/>
                        <a:pt x="1059" y="14529"/>
                      </a:cubicBezTo>
                      <a:cubicBezTo>
                        <a:pt x="17332" y="4522"/>
                        <a:pt x="58015" y="-4103"/>
                        <a:pt x="76322" y="2080"/>
                      </a:cubicBezTo>
                      <a:cubicBezTo>
                        <a:pt x="77168" y="2382"/>
                        <a:pt x="77616" y="3309"/>
                        <a:pt x="77315" y="4155"/>
                      </a:cubicBezTo>
                      <a:cubicBezTo>
                        <a:pt x="77307" y="4172"/>
                        <a:pt x="77307" y="4180"/>
                        <a:pt x="77299" y="4196"/>
                      </a:cubicBezTo>
                      <a:cubicBezTo>
                        <a:pt x="77111" y="4733"/>
                        <a:pt x="76640" y="5107"/>
                        <a:pt x="76078" y="517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4" name="Freeform: Shape 1093">
                  <a:extLst>
                    <a:ext uri="{FF2B5EF4-FFF2-40B4-BE49-F238E27FC236}">
                      <a16:creationId xmlns:a16="http://schemas.microsoft.com/office/drawing/2014/main" id="{71D7AF92-7CAC-A639-D627-FC71B1984E17}"/>
                    </a:ext>
                  </a:extLst>
                </p:cNvPr>
                <p:cNvSpPr/>
                <p:nvPr/>
              </p:nvSpPr>
              <p:spPr>
                <a:xfrm>
                  <a:off x="6671806" y="2837650"/>
                  <a:ext cx="542815" cy="1211864"/>
                </a:xfrm>
                <a:custGeom>
                  <a:avLst/>
                  <a:gdLst>
                    <a:gd name="connsiteX0" fmla="*/ 469587 w 542815"/>
                    <a:gd name="connsiteY0" fmla="*/ 36940 h 1211864"/>
                    <a:gd name="connsiteX1" fmla="*/ 497251 w 542815"/>
                    <a:gd name="connsiteY1" fmla="*/ 672894 h 1211864"/>
                    <a:gd name="connsiteX2" fmla="*/ 527112 w 542815"/>
                    <a:gd name="connsiteY2" fmla="*/ 881678 h 1211864"/>
                    <a:gd name="connsiteX3" fmla="*/ 542816 w 542815"/>
                    <a:gd name="connsiteY3" fmla="*/ 1187451 h 1211864"/>
                    <a:gd name="connsiteX4" fmla="*/ 403843 w 542815"/>
                    <a:gd name="connsiteY4" fmla="*/ 1205758 h 1211864"/>
                    <a:gd name="connsiteX5" fmla="*/ 310924 w 542815"/>
                    <a:gd name="connsiteY5" fmla="*/ 743845 h 1211864"/>
                    <a:gd name="connsiteX6" fmla="*/ 237695 w 542815"/>
                    <a:gd name="connsiteY6" fmla="*/ 399587 h 1211864"/>
                    <a:gd name="connsiteX7" fmla="*/ 202870 w 542815"/>
                    <a:gd name="connsiteY7" fmla="*/ 621634 h 1211864"/>
                    <a:gd name="connsiteX8" fmla="*/ 203277 w 542815"/>
                    <a:gd name="connsiteY8" fmla="*/ 751819 h 1211864"/>
                    <a:gd name="connsiteX9" fmla="*/ 155027 w 542815"/>
                    <a:gd name="connsiteY9" fmla="*/ 1113652 h 1211864"/>
                    <a:gd name="connsiteX10" fmla="*/ 7186 w 542815"/>
                    <a:gd name="connsiteY10" fmla="*/ 1111699 h 1211864"/>
                    <a:gd name="connsiteX11" fmla="*/ 107 w 542815"/>
                    <a:gd name="connsiteY11" fmla="*/ 622773 h 1211864"/>
                    <a:gd name="connsiteX12" fmla="*/ 27365 w 542815"/>
                    <a:gd name="connsiteY12" fmla="*/ 0 h 1211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42815" h="1211864">
                      <a:moveTo>
                        <a:pt x="469587" y="36940"/>
                      </a:moveTo>
                      <a:cubicBezTo>
                        <a:pt x="488220" y="306260"/>
                        <a:pt x="497251" y="672894"/>
                        <a:pt x="497251" y="672894"/>
                      </a:cubicBezTo>
                      <a:cubicBezTo>
                        <a:pt x="498960" y="693317"/>
                        <a:pt x="518162" y="780785"/>
                        <a:pt x="527112" y="881678"/>
                      </a:cubicBezTo>
                      <a:cubicBezTo>
                        <a:pt x="536551" y="988186"/>
                        <a:pt x="542816" y="1187451"/>
                        <a:pt x="542816" y="1187451"/>
                      </a:cubicBezTo>
                      <a:cubicBezTo>
                        <a:pt x="542816" y="1187451"/>
                        <a:pt x="465681" y="1226587"/>
                        <a:pt x="403843" y="1205758"/>
                      </a:cubicBezTo>
                      <a:cubicBezTo>
                        <a:pt x="403843" y="1205758"/>
                        <a:pt x="341273" y="869555"/>
                        <a:pt x="310924" y="743845"/>
                      </a:cubicBezTo>
                      <a:cubicBezTo>
                        <a:pt x="282202" y="624888"/>
                        <a:pt x="237695" y="399587"/>
                        <a:pt x="237695" y="399587"/>
                      </a:cubicBezTo>
                      <a:lnTo>
                        <a:pt x="202870" y="621634"/>
                      </a:lnTo>
                      <a:cubicBezTo>
                        <a:pt x="202870" y="621634"/>
                        <a:pt x="206206" y="698362"/>
                        <a:pt x="203277" y="751819"/>
                      </a:cubicBezTo>
                      <a:cubicBezTo>
                        <a:pt x="199778" y="814145"/>
                        <a:pt x="155027" y="1113652"/>
                        <a:pt x="155027" y="1113652"/>
                      </a:cubicBezTo>
                      <a:cubicBezTo>
                        <a:pt x="155027" y="1113652"/>
                        <a:pt x="71139" y="1160356"/>
                        <a:pt x="7186" y="1111699"/>
                      </a:cubicBezTo>
                      <a:cubicBezTo>
                        <a:pt x="7186" y="1111699"/>
                        <a:pt x="1002" y="697873"/>
                        <a:pt x="107" y="622773"/>
                      </a:cubicBezTo>
                      <a:cubicBezTo>
                        <a:pt x="-1683" y="475420"/>
                        <a:pt x="19472" y="190152"/>
                        <a:pt x="2736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5" name="Freeform: Shape 1094">
                  <a:extLst>
                    <a:ext uri="{FF2B5EF4-FFF2-40B4-BE49-F238E27FC236}">
                      <a16:creationId xmlns:a16="http://schemas.microsoft.com/office/drawing/2014/main" id="{44B4A505-5C89-AC2E-BC5D-795539996527}"/>
                    </a:ext>
                  </a:extLst>
                </p:cNvPr>
                <p:cNvSpPr/>
                <p:nvPr/>
              </p:nvSpPr>
              <p:spPr>
                <a:xfrm>
                  <a:off x="7024877" y="3182966"/>
                  <a:ext cx="110738" cy="822525"/>
                </a:xfrm>
                <a:custGeom>
                  <a:avLst/>
                  <a:gdLst>
                    <a:gd name="connsiteX0" fmla="*/ 0 w 110738"/>
                    <a:gd name="connsiteY0" fmla="*/ 0 h 822525"/>
                    <a:gd name="connsiteX1" fmla="*/ 17087 w 110738"/>
                    <a:gd name="connsiteY1" fmla="*/ 193569 h 822525"/>
                    <a:gd name="connsiteX2" fmla="*/ 26769 w 110738"/>
                    <a:gd name="connsiteY2" fmla="*/ 290231 h 822525"/>
                    <a:gd name="connsiteX3" fmla="*/ 31814 w 110738"/>
                    <a:gd name="connsiteY3" fmla="*/ 338562 h 822525"/>
                    <a:gd name="connsiteX4" fmla="*/ 34499 w 110738"/>
                    <a:gd name="connsiteY4" fmla="*/ 362972 h 822525"/>
                    <a:gd name="connsiteX5" fmla="*/ 38079 w 110738"/>
                    <a:gd name="connsiteY5" fmla="*/ 387382 h 822525"/>
                    <a:gd name="connsiteX6" fmla="*/ 74856 w 110738"/>
                    <a:gd name="connsiteY6" fmla="*/ 631479 h 822525"/>
                    <a:gd name="connsiteX7" fmla="*/ 110739 w 110738"/>
                    <a:gd name="connsiteY7" fmla="*/ 822525 h 822525"/>
                    <a:gd name="connsiteX8" fmla="*/ 84620 w 110738"/>
                    <a:gd name="connsiteY8" fmla="*/ 630096 h 822525"/>
                    <a:gd name="connsiteX9" fmla="*/ 49877 w 110738"/>
                    <a:gd name="connsiteY9" fmla="*/ 385999 h 822525"/>
                    <a:gd name="connsiteX10" fmla="*/ 46134 w 110738"/>
                    <a:gd name="connsiteY10" fmla="*/ 361996 h 822525"/>
                    <a:gd name="connsiteX11" fmla="*/ 43449 w 110738"/>
                    <a:gd name="connsiteY11" fmla="*/ 337586 h 822525"/>
                    <a:gd name="connsiteX12" fmla="*/ 37754 w 110738"/>
                    <a:gd name="connsiteY12" fmla="*/ 289336 h 822525"/>
                    <a:gd name="connsiteX13" fmla="*/ 25956 w 110738"/>
                    <a:gd name="connsiteY13" fmla="*/ 192999 h 822525"/>
                    <a:gd name="connsiteX14" fmla="*/ 0 w 110738"/>
                    <a:gd name="connsiteY14" fmla="*/ 0 h 82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738" h="822525">
                      <a:moveTo>
                        <a:pt x="0" y="0"/>
                      </a:moveTo>
                      <a:cubicBezTo>
                        <a:pt x="5045" y="64604"/>
                        <a:pt x="10740" y="129127"/>
                        <a:pt x="17087" y="193569"/>
                      </a:cubicBezTo>
                      <a:cubicBezTo>
                        <a:pt x="20179" y="225790"/>
                        <a:pt x="23409" y="258010"/>
                        <a:pt x="26769" y="290231"/>
                      </a:cubicBezTo>
                      <a:lnTo>
                        <a:pt x="31814" y="338562"/>
                      </a:lnTo>
                      <a:lnTo>
                        <a:pt x="34499" y="362972"/>
                      </a:lnTo>
                      <a:cubicBezTo>
                        <a:pt x="35313" y="371109"/>
                        <a:pt x="36859" y="379245"/>
                        <a:pt x="38079" y="387382"/>
                      </a:cubicBezTo>
                      <a:cubicBezTo>
                        <a:pt x="48250" y="451335"/>
                        <a:pt x="63628" y="567444"/>
                        <a:pt x="74856" y="631479"/>
                      </a:cubicBezTo>
                      <a:cubicBezTo>
                        <a:pt x="86085" y="695514"/>
                        <a:pt x="97883" y="758979"/>
                        <a:pt x="110739" y="822525"/>
                      </a:cubicBezTo>
                      <a:cubicBezTo>
                        <a:pt x="102871" y="758247"/>
                        <a:pt x="94164" y="694106"/>
                        <a:pt x="84620" y="630096"/>
                      </a:cubicBezTo>
                      <a:cubicBezTo>
                        <a:pt x="75100" y="566061"/>
                        <a:pt x="60211" y="449871"/>
                        <a:pt x="49877" y="385999"/>
                      </a:cubicBezTo>
                      <a:cubicBezTo>
                        <a:pt x="48657" y="377862"/>
                        <a:pt x="47029" y="369725"/>
                        <a:pt x="46134" y="361996"/>
                      </a:cubicBezTo>
                      <a:lnTo>
                        <a:pt x="43449" y="337586"/>
                      </a:lnTo>
                      <a:lnTo>
                        <a:pt x="37754" y="289336"/>
                      </a:lnTo>
                      <a:cubicBezTo>
                        <a:pt x="33905" y="257221"/>
                        <a:pt x="29967" y="225114"/>
                        <a:pt x="25956" y="192999"/>
                      </a:cubicBezTo>
                      <a:cubicBezTo>
                        <a:pt x="17925" y="128501"/>
                        <a:pt x="9276" y="64173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6" name="Freeform: Shape 1095">
                  <a:extLst>
                    <a:ext uri="{FF2B5EF4-FFF2-40B4-BE49-F238E27FC236}">
                      <a16:creationId xmlns:a16="http://schemas.microsoft.com/office/drawing/2014/main" id="{5A61FB8B-9C0D-0A5D-EE23-1412342656C2}"/>
                    </a:ext>
                  </a:extLst>
                </p:cNvPr>
                <p:cNvSpPr/>
                <p:nvPr/>
              </p:nvSpPr>
              <p:spPr>
                <a:xfrm>
                  <a:off x="6697029" y="3161241"/>
                  <a:ext cx="20855" cy="766383"/>
                </a:xfrm>
                <a:custGeom>
                  <a:avLst/>
                  <a:gdLst>
                    <a:gd name="connsiteX0" fmla="*/ 20855 w 20855"/>
                    <a:gd name="connsiteY0" fmla="*/ 0 h 766383"/>
                    <a:gd name="connsiteX1" fmla="*/ 5396 w 20855"/>
                    <a:gd name="connsiteY1" fmla="*/ 180957 h 766383"/>
                    <a:gd name="connsiteX2" fmla="*/ 432 w 20855"/>
                    <a:gd name="connsiteY2" fmla="*/ 362484 h 766383"/>
                    <a:gd name="connsiteX3" fmla="*/ 3199 w 20855"/>
                    <a:gd name="connsiteY3" fmla="*/ 584938 h 766383"/>
                    <a:gd name="connsiteX4" fmla="*/ 9871 w 20855"/>
                    <a:gd name="connsiteY4" fmla="*/ 766383 h 766383"/>
                    <a:gd name="connsiteX5" fmla="*/ 12637 w 20855"/>
                    <a:gd name="connsiteY5" fmla="*/ 584938 h 766383"/>
                    <a:gd name="connsiteX6" fmla="*/ 12637 w 20855"/>
                    <a:gd name="connsiteY6" fmla="*/ 362566 h 766383"/>
                    <a:gd name="connsiteX7" fmla="*/ 12068 w 20855"/>
                    <a:gd name="connsiteY7" fmla="*/ 317245 h 766383"/>
                    <a:gd name="connsiteX8" fmla="*/ 12068 w 20855"/>
                    <a:gd name="connsiteY8" fmla="*/ 305854 h 766383"/>
                    <a:gd name="connsiteX9" fmla="*/ 12068 w 20855"/>
                    <a:gd name="connsiteY9" fmla="*/ 294625 h 766383"/>
                    <a:gd name="connsiteX10" fmla="*/ 12637 w 20855"/>
                    <a:gd name="connsiteY10" fmla="*/ 272005 h 766383"/>
                    <a:gd name="connsiteX11" fmla="*/ 14834 w 20855"/>
                    <a:gd name="connsiteY11" fmla="*/ 181364 h 766383"/>
                    <a:gd name="connsiteX12" fmla="*/ 17438 w 20855"/>
                    <a:gd name="connsiteY12" fmla="*/ 90641 h 766383"/>
                    <a:gd name="connsiteX13" fmla="*/ 20855 w 20855"/>
                    <a:gd name="connsiteY13" fmla="*/ 0 h 76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855" h="766383">
                      <a:moveTo>
                        <a:pt x="20855" y="0"/>
                      </a:moveTo>
                      <a:cubicBezTo>
                        <a:pt x="13207" y="60129"/>
                        <a:pt x="8732" y="120503"/>
                        <a:pt x="5396" y="180957"/>
                      </a:cubicBezTo>
                      <a:cubicBezTo>
                        <a:pt x="2060" y="241412"/>
                        <a:pt x="-1195" y="302029"/>
                        <a:pt x="432" y="362484"/>
                      </a:cubicBezTo>
                      <a:cubicBezTo>
                        <a:pt x="2060" y="422939"/>
                        <a:pt x="1572" y="524402"/>
                        <a:pt x="3199" y="584938"/>
                      </a:cubicBezTo>
                      <a:cubicBezTo>
                        <a:pt x="4826" y="645474"/>
                        <a:pt x="6860" y="705929"/>
                        <a:pt x="9871" y="766383"/>
                      </a:cubicBezTo>
                      <a:cubicBezTo>
                        <a:pt x="11604" y="705847"/>
                        <a:pt x="12531" y="645368"/>
                        <a:pt x="12637" y="584938"/>
                      </a:cubicBezTo>
                      <a:cubicBezTo>
                        <a:pt x="12637" y="524402"/>
                        <a:pt x="13044" y="423020"/>
                        <a:pt x="12637" y="362566"/>
                      </a:cubicBezTo>
                      <a:lnTo>
                        <a:pt x="12068" y="317245"/>
                      </a:lnTo>
                      <a:lnTo>
                        <a:pt x="12068" y="305854"/>
                      </a:lnTo>
                      <a:lnTo>
                        <a:pt x="12068" y="294625"/>
                      </a:lnTo>
                      <a:lnTo>
                        <a:pt x="12637" y="272005"/>
                      </a:lnTo>
                      <a:lnTo>
                        <a:pt x="14834" y="181364"/>
                      </a:lnTo>
                      <a:lnTo>
                        <a:pt x="17438" y="90641"/>
                      </a:lnTo>
                      <a:cubicBezTo>
                        <a:pt x="18089" y="60455"/>
                        <a:pt x="19472" y="30268"/>
                        <a:pt x="2085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7" name="Freeform: Shape 1096">
                  <a:extLst>
                    <a:ext uri="{FF2B5EF4-FFF2-40B4-BE49-F238E27FC236}">
                      <a16:creationId xmlns:a16="http://schemas.microsoft.com/office/drawing/2014/main" id="{D6BFF8E2-6AB1-EFB0-9C7E-B518FF8576BC}"/>
                    </a:ext>
                  </a:extLst>
                </p:cNvPr>
                <p:cNvSpPr/>
                <p:nvPr/>
              </p:nvSpPr>
              <p:spPr>
                <a:xfrm>
                  <a:off x="6770854" y="3043993"/>
                  <a:ext cx="138728" cy="414964"/>
                </a:xfrm>
                <a:custGeom>
                  <a:avLst/>
                  <a:gdLst>
                    <a:gd name="connsiteX0" fmla="*/ 138728 w 138728"/>
                    <a:gd name="connsiteY0" fmla="*/ 193325 h 414964"/>
                    <a:gd name="connsiteX1" fmla="*/ 113342 w 138728"/>
                    <a:gd name="connsiteY1" fmla="*/ 45483 h 414964"/>
                    <a:gd name="connsiteX2" fmla="*/ 0 w 138728"/>
                    <a:gd name="connsiteY2" fmla="*/ 0 h 414964"/>
                    <a:gd name="connsiteX3" fmla="*/ 95198 w 138728"/>
                    <a:gd name="connsiteY3" fmla="*/ 62896 h 414964"/>
                    <a:gd name="connsiteX4" fmla="*/ 120503 w 138728"/>
                    <a:gd name="connsiteY4" fmla="*/ 193081 h 414964"/>
                    <a:gd name="connsiteX5" fmla="*/ 103822 w 138728"/>
                    <a:gd name="connsiteY5" fmla="*/ 414965 h 414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728" h="414964">
                      <a:moveTo>
                        <a:pt x="138728" y="193325"/>
                      </a:moveTo>
                      <a:lnTo>
                        <a:pt x="113342" y="45483"/>
                      </a:lnTo>
                      <a:cubicBezTo>
                        <a:pt x="113342" y="45483"/>
                        <a:pt x="38161" y="34011"/>
                        <a:pt x="0" y="0"/>
                      </a:cubicBezTo>
                      <a:cubicBezTo>
                        <a:pt x="0" y="0"/>
                        <a:pt x="24410" y="44670"/>
                        <a:pt x="95198" y="62896"/>
                      </a:cubicBezTo>
                      <a:lnTo>
                        <a:pt x="120503" y="193081"/>
                      </a:lnTo>
                      <a:lnTo>
                        <a:pt x="103822" y="4149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021" name="Graphic 4">
                <a:extLst>
                  <a:ext uri="{FF2B5EF4-FFF2-40B4-BE49-F238E27FC236}">
                    <a16:creationId xmlns:a16="http://schemas.microsoft.com/office/drawing/2014/main" id="{9B509C8F-AA86-7179-74BB-0ACE5124C333}"/>
                  </a:ext>
                </a:extLst>
              </p:cNvPr>
              <p:cNvGrpSpPr/>
              <p:nvPr/>
            </p:nvGrpSpPr>
            <p:grpSpPr>
              <a:xfrm>
                <a:off x="6173895" y="1949056"/>
                <a:ext cx="1144806" cy="1127484"/>
                <a:chOff x="6173895" y="1949056"/>
                <a:chExt cx="1144806" cy="1127484"/>
              </a:xfrm>
            </p:grpSpPr>
            <p:sp>
              <p:nvSpPr>
                <p:cNvPr id="1022" name="Freeform: Shape 1021">
                  <a:extLst>
                    <a:ext uri="{FF2B5EF4-FFF2-40B4-BE49-F238E27FC236}">
                      <a16:creationId xmlns:a16="http://schemas.microsoft.com/office/drawing/2014/main" id="{E0DF1ED4-06A3-6276-7AAE-594BACA70DA2}"/>
                    </a:ext>
                  </a:extLst>
                </p:cNvPr>
                <p:cNvSpPr/>
                <p:nvPr/>
              </p:nvSpPr>
              <p:spPr>
                <a:xfrm>
                  <a:off x="6173895" y="2292455"/>
                  <a:ext cx="396473" cy="443404"/>
                </a:xfrm>
                <a:custGeom>
                  <a:avLst/>
                  <a:gdLst>
                    <a:gd name="connsiteX0" fmla="*/ 381990 w 396473"/>
                    <a:gd name="connsiteY0" fmla="*/ 283930 h 443404"/>
                    <a:gd name="connsiteX1" fmla="*/ 236753 w 396473"/>
                    <a:gd name="connsiteY1" fmla="*/ 174981 h 443404"/>
                    <a:gd name="connsiteX2" fmla="*/ 194117 w 396473"/>
                    <a:gd name="connsiteY2" fmla="*/ 98986 h 443404"/>
                    <a:gd name="connsiteX3" fmla="*/ 194117 w 396473"/>
                    <a:gd name="connsiteY3" fmla="*/ 98986 h 443404"/>
                    <a:gd name="connsiteX4" fmla="*/ 148959 w 396473"/>
                    <a:gd name="connsiteY4" fmla="*/ 36579 h 443404"/>
                    <a:gd name="connsiteX5" fmla="*/ 118366 w 396473"/>
                    <a:gd name="connsiteY5" fmla="*/ 9321 h 443404"/>
                    <a:gd name="connsiteX6" fmla="*/ 122841 w 396473"/>
                    <a:gd name="connsiteY6" fmla="*/ 62860 h 443404"/>
                    <a:gd name="connsiteX7" fmla="*/ 130001 w 396473"/>
                    <a:gd name="connsiteY7" fmla="*/ 79133 h 443404"/>
                    <a:gd name="connsiteX8" fmla="*/ 112670 w 396473"/>
                    <a:gd name="connsiteY8" fmla="*/ 81411 h 443404"/>
                    <a:gd name="connsiteX9" fmla="*/ 21378 w 396473"/>
                    <a:gd name="connsiteY9" fmla="*/ 3544 h 443404"/>
                    <a:gd name="connsiteX10" fmla="*/ 5837 w 396473"/>
                    <a:gd name="connsiteY10" fmla="*/ 24048 h 443404"/>
                    <a:gd name="connsiteX11" fmla="*/ 1199 w 396473"/>
                    <a:gd name="connsiteY11" fmla="*/ 92884 h 443404"/>
                    <a:gd name="connsiteX12" fmla="*/ 34559 w 396473"/>
                    <a:gd name="connsiteY12" fmla="*/ 152036 h 443404"/>
                    <a:gd name="connsiteX13" fmla="*/ 132605 w 396473"/>
                    <a:gd name="connsiteY13" fmla="*/ 229415 h 443404"/>
                    <a:gd name="connsiteX14" fmla="*/ 255630 w 396473"/>
                    <a:gd name="connsiteY14" fmla="*/ 348290 h 443404"/>
                    <a:gd name="connsiteX15" fmla="*/ 396474 w 396473"/>
                    <a:gd name="connsiteY15" fmla="*/ 435596 h 443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6473" h="443404">
                      <a:moveTo>
                        <a:pt x="381990" y="283930"/>
                      </a:moveTo>
                      <a:cubicBezTo>
                        <a:pt x="381990" y="283930"/>
                        <a:pt x="272960" y="198659"/>
                        <a:pt x="236753" y="174981"/>
                      </a:cubicBezTo>
                      <a:cubicBezTo>
                        <a:pt x="200545" y="151304"/>
                        <a:pt x="205834" y="126162"/>
                        <a:pt x="194117" y="98986"/>
                      </a:cubicBezTo>
                      <a:lnTo>
                        <a:pt x="194117" y="98986"/>
                      </a:lnTo>
                      <a:cubicBezTo>
                        <a:pt x="182400" y="72298"/>
                        <a:pt x="163931" y="60744"/>
                        <a:pt x="148959" y="36579"/>
                      </a:cubicBezTo>
                      <a:cubicBezTo>
                        <a:pt x="133988" y="12413"/>
                        <a:pt x="130245" y="-3291"/>
                        <a:pt x="118366" y="9321"/>
                      </a:cubicBezTo>
                      <a:cubicBezTo>
                        <a:pt x="106486" y="21933"/>
                        <a:pt x="120969" y="55211"/>
                        <a:pt x="122841" y="62860"/>
                      </a:cubicBezTo>
                      <a:cubicBezTo>
                        <a:pt x="123817" y="66602"/>
                        <a:pt x="128943" y="74169"/>
                        <a:pt x="130001" y="79133"/>
                      </a:cubicBezTo>
                      <a:cubicBezTo>
                        <a:pt x="131059" y="84096"/>
                        <a:pt x="128048" y="87269"/>
                        <a:pt x="112670" y="81411"/>
                      </a:cubicBezTo>
                      <a:cubicBezTo>
                        <a:pt x="81914" y="70020"/>
                        <a:pt x="33745" y="14773"/>
                        <a:pt x="21378" y="3544"/>
                      </a:cubicBezTo>
                      <a:cubicBezTo>
                        <a:pt x="9010" y="-7684"/>
                        <a:pt x="2826" y="10135"/>
                        <a:pt x="5837" y="24048"/>
                      </a:cubicBezTo>
                      <a:cubicBezTo>
                        <a:pt x="8848" y="37962"/>
                        <a:pt x="-3845" y="69776"/>
                        <a:pt x="1199" y="92884"/>
                      </a:cubicBezTo>
                      <a:cubicBezTo>
                        <a:pt x="6651" y="117293"/>
                        <a:pt x="10475" y="128522"/>
                        <a:pt x="34559" y="152036"/>
                      </a:cubicBezTo>
                      <a:cubicBezTo>
                        <a:pt x="64973" y="180579"/>
                        <a:pt x="97772" y="206470"/>
                        <a:pt x="132605" y="229415"/>
                      </a:cubicBezTo>
                      <a:cubicBezTo>
                        <a:pt x="173288" y="253825"/>
                        <a:pt x="188259" y="270098"/>
                        <a:pt x="255630" y="348290"/>
                      </a:cubicBezTo>
                      <a:cubicBezTo>
                        <a:pt x="306402" y="407199"/>
                        <a:pt x="344400" y="464725"/>
                        <a:pt x="396474" y="435596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23" name="Freeform: Shape 1022">
                  <a:extLst>
                    <a:ext uri="{FF2B5EF4-FFF2-40B4-BE49-F238E27FC236}">
                      <a16:creationId xmlns:a16="http://schemas.microsoft.com/office/drawing/2014/main" id="{68838F1B-30E2-995C-AB7B-A0349D05DA57}"/>
                    </a:ext>
                  </a:extLst>
                </p:cNvPr>
                <p:cNvSpPr/>
                <p:nvPr/>
              </p:nvSpPr>
              <p:spPr>
                <a:xfrm>
                  <a:off x="6544088" y="2329927"/>
                  <a:ext cx="314559" cy="408660"/>
                </a:xfrm>
                <a:custGeom>
                  <a:avLst/>
                  <a:gdLst>
                    <a:gd name="connsiteX0" fmla="*/ 273470 w 314559"/>
                    <a:gd name="connsiteY0" fmla="*/ 1 h 408660"/>
                    <a:gd name="connsiteX1" fmla="*/ 204391 w 314559"/>
                    <a:gd name="connsiteY1" fmla="*/ 21482 h 408660"/>
                    <a:gd name="connsiteX2" fmla="*/ 150526 w 314559"/>
                    <a:gd name="connsiteY2" fmla="*/ 71847 h 408660"/>
                    <a:gd name="connsiteX3" fmla="*/ 0 w 314559"/>
                    <a:gd name="connsiteY3" fmla="*/ 245970 h 408660"/>
                    <a:gd name="connsiteX4" fmla="*/ 13506 w 314559"/>
                    <a:gd name="connsiteY4" fmla="*/ 408213 h 408660"/>
                    <a:gd name="connsiteX5" fmla="*/ 101300 w 314559"/>
                    <a:gd name="connsiteY5" fmla="*/ 357115 h 408660"/>
                    <a:gd name="connsiteX6" fmla="*/ 314559 w 314559"/>
                    <a:gd name="connsiteY6" fmla="*/ 139299 h 40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559" h="408660">
                      <a:moveTo>
                        <a:pt x="273470" y="1"/>
                      </a:moveTo>
                      <a:cubicBezTo>
                        <a:pt x="248784" y="-114"/>
                        <a:pt x="224659" y="7387"/>
                        <a:pt x="204391" y="21482"/>
                      </a:cubicBezTo>
                      <a:cubicBezTo>
                        <a:pt x="190396" y="29618"/>
                        <a:pt x="179981" y="40196"/>
                        <a:pt x="150526" y="71847"/>
                      </a:cubicBezTo>
                      <a:cubicBezTo>
                        <a:pt x="121072" y="103498"/>
                        <a:pt x="0" y="245970"/>
                        <a:pt x="0" y="245970"/>
                      </a:cubicBezTo>
                      <a:cubicBezTo>
                        <a:pt x="0" y="245970"/>
                        <a:pt x="12205" y="301949"/>
                        <a:pt x="13506" y="408213"/>
                      </a:cubicBezTo>
                      <a:cubicBezTo>
                        <a:pt x="40764" y="412444"/>
                        <a:pt x="66394" y="386000"/>
                        <a:pt x="101300" y="357115"/>
                      </a:cubicBezTo>
                      <a:cubicBezTo>
                        <a:pt x="167044" y="302763"/>
                        <a:pt x="247758" y="213830"/>
                        <a:pt x="314559" y="139299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24" name="Freeform: Shape 1023">
                  <a:extLst>
                    <a:ext uri="{FF2B5EF4-FFF2-40B4-BE49-F238E27FC236}">
                      <a16:creationId xmlns:a16="http://schemas.microsoft.com/office/drawing/2014/main" id="{7B6877AC-2436-7DE1-A6BD-B2C2621B614F}"/>
                    </a:ext>
                  </a:extLst>
                </p:cNvPr>
                <p:cNvSpPr/>
                <p:nvPr/>
              </p:nvSpPr>
              <p:spPr>
                <a:xfrm>
                  <a:off x="6468726" y="2559121"/>
                  <a:ext cx="127430" cy="190455"/>
                </a:xfrm>
                <a:custGeom>
                  <a:avLst/>
                  <a:gdLst>
                    <a:gd name="connsiteX0" fmla="*/ 85533 w 127430"/>
                    <a:gd name="connsiteY0" fmla="*/ 2862 h 190455"/>
                    <a:gd name="connsiteX1" fmla="*/ 66249 w 127430"/>
                    <a:gd name="connsiteY1" fmla="*/ 1235 h 190455"/>
                    <a:gd name="connsiteX2" fmla="*/ 61692 w 127430"/>
                    <a:gd name="connsiteY2" fmla="*/ 78695 h 190455"/>
                    <a:gd name="connsiteX3" fmla="*/ 11327 w 127430"/>
                    <a:gd name="connsiteY3" fmla="*/ 139963 h 190455"/>
                    <a:gd name="connsiteX4" fmla="*/ 1645 w 127430"/>
                    <a:gd name="connsiteY4" fmla="*/ 129549 h 190455"/>
                    <a:gd name="connsiteX5" fmla="*/ 9781 w 127430"/>
                    <a:gd name="connsiteY5" fmla="*/ 156074 h 190455"/>
                    <a:gd name="connsiteX6" fmla="*/ 66737 w 127430"/>
                    <a:gd name="connsiteY6" fmla="*/ 190329 h 190455"/>
                    <a:gd name="connsiteX7" fmla="*/ 122310 w 127430"/>
                    <a:gd name="connsiteY7" fmla="*/ 163559 h 190455"/>
                    <a:gd name="connsiteX8" fmla="*/ 118242 w 127430"/>
                    <a:gd name="connsiteY8" fmla="*/ 43220 h 190455"/>
                    <a:gd name="connsiteX9" fmla="*/ 85533 w 127430"/>
                    <a:gd name="connsiteY9" fmla="*/ 2862 h 190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7430" h="190455">
                      <a:moveTo>
                        <a:pt x="85533" y="2862"/>
                      </a:moveTo>
                      <a:cubicBezTo>
                        <a:pt x="76094" y="3513"/>
                        <a:pt x="72026" y="-2508"/>
                        <a:pt x="66249" y="1235"/>
                      </a:cubicBezTo>
                      <a:cubicBezTo>
                        <a:pt x="66249" y="1235"/>
                        <a:pt x="76501" y="28736"/>
                        <a:pt x="61692" y="78695"/>
                      </a:cubicBezTo>
                      <a:cubicBezTo>
                        <a:pt x="46884" y="128654"/>
                        <a:pt x="11327" y="139963"/>
                        <a:pt x="11327" y="139963"/>
                      </a:cubicBezTo>
                      <a:lnTo>
                        <a:pt x="1645" y="129549"/>
                      </a:lnTo>
                      <a:cubicBezTo>
                        <a:pt x="1645" y="129549"/>
                        <a:pt x="-5434" y="137685"/>
                        <a:pt x="9781" y="156074"/>
                      </a:cubicBezTo>
                      <a:cubicBezTo>
                        <a:pt x="24997" y="174462"/>
                        <a:pt x="38503" y="188620"/>
                        <a:pt x="66737" y="190329"/>
                      </a:cubicBezTo>
                      <a:cubicBezTo>
                        <a:pt x="94971" y="192037"/>
                        <a:pt x="121496" y="176090"/>
                        <a:pt x="122310" y="163559"/>
                      </a:cubicBezTo>
                      <a:cubicBezTo>
                        <a:pt x="123123" y="151029"/>
                        <a:pt x="135654" y="97653"/>
                        <a:pt x="118242" y="43220"/>
                      </a:cubicBezTo>
                      <a:cubicBezTo>
                        <a:pt x="107908" y="12626"/>
                        <a:pt x="95459" y="1967"/>
                        <a:pt x="85533" y="2862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25" name="Freeform: Shape 1024">
                  <a:extLst>
                    <a:ext uri="{FF2B5EF4-FFF2-40B4-BE49-F238E27FC236}">
                      <a16:creationId xmlns:a16="http://schemas.microsoft.com/office/drawing/2014/main" id="{6DF84899-625C-7087-0167-DAB262C07638}"/>
                    </a:ext>
                  </a:extLst>
                </p:cNvPr>
                <p:cNvSpPr/>
                <p:nvPr/>
              </p:nvSpPr>
              <p:spPr>
                <a:xfrm>
                  <a:off x="6549946" y="2564180"/>
                  <a:ext cx="28030" cy="141901"/>
                </a:xfrm>
                <a:custGeom>
                  <a:avLst/>
                  <a:gdLst>
                    <a:gd name="connsiteX0" fmla="*/ 0 w 28030"/>
                    <a:gd name="connsiteY0" fmla="*/ 0 h 141901"/>
                    <a:gd name="connsiteX1" fmla="*/ 11310 w 28030"/>
                    <a:gd name="connsiteY1" fmla="*/ 141902 h 141901"/>
                    <a:gd name="connsiteX2" fmla="*/ 0 w 28030"/>
                    <a:gd name="connsiteY2" fmla="*/ 0 h 141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030" h="141901">
                      <a:moveTo>
                        <a:pt x="0" y="0"/>
                      </a:moveTo>
                      <a:cubicBezTo>
                        <a:pt x="24816" y="33116"/>
                        <a:pt x="24410" y="95849"/>
                        <a:pt x="11310" y="141902"/>
                      </a:cubicBezTo>
                      <a:cubicBezTo>
                        <a:pt x="28559" y="107728"/>
                        <a:pt x="42391" y="39788"/>
                        <a:pt x="0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26" name="Freeform: Shape 1025">
                  <a:extLst>
                    <a:ext uri="{FF2B5EF4-FFF2-40B4-BE49-F238E27FC236}">
                      <a16:creationId xmlns:a16="http://schemas.microsoft.com/office/drawing/2014/main" id="{19E803DC-780E-69CB-7B78-447604C7EF3D}"/>
                    </a:ext>
                  </a:extLst>
                </p:cNvPr>
                <p:cNvSpPr/>
                <p:nvPr/>
              </p:nvSpPr>
              <p:spPr>
                <a:xfrm>
                  <a:off x="6501615" y="2638711"/>
                  <a:ext cx="56055" cy="80714"/>
                </a:xfrm>
                <a:custGeom>
                  <a:avLst/>
                  <a:gdLst>
                    <a:gd name="connsiteX0" fmla="*/ 55979 w 56055"/>
                    <a:gd name="connsiteY0" fmla="*/ 0 h 80714"/>
                    <a:gd name="connsiteX1" fmla="*/ 0 w 56055"/>
                    <a:gd name="connsiteY1" fmla="*/ 80715 h 80714"/>
                    <a:gd name="connsiteX2" fmla="*/ 55979 w 56055"/>
                    <a:gd name="connsiteY2" fmla="*/ 0 h 80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055" h="80714">
                      <a:moveTo>
                        <a:pt x="55979" y="0"/>
                      </a:moveTo>
                      <a:cubicBezTo>
                        <a:pt x="57281" y="40683"/>
                        <a:pt x="41903" y="69893"/>
                        <a:pt x="0" y="80715"/>
                      </a:cubicBezTo>
                      <a:cubicBezTo>
                        <a:pt x="29047" y="65662"/>
                        <a:pt x="48087" y="39218"/>
                        <a:pt x="55979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27" name="Freeform: Shape 1026">
                  <a:extLst>
                    <a:ext uri="{FF2B5EF4-FFF2-40B4-BE49-F238E27FC236}">
                      <a16:creationId xmlns:a16="http://schemas.microsoft.com/office/drawing/2014/main" id="{A8BB694C-B4C2-E8E4-0DFB-F6F58DAFDAE1}"/>
                    </a:ext>
                  </a:extLst>
                </p:cNvPr>
                <p:cNvSpPr/>
                <p:nvPr/>
              </p:nvSpPr>
              <p:spPr>
                <a:xfrm>
                  <a:off x="6696159" y="2307390"/>
                  <a:ext cx="488721" cy="678347"/>
                </a:xfrm>
                <a:custGeom>
                  <a:avLst/>
                  <a:gdLst>
                    <a:gd name="connsiteX0" fmla="*/ 458009 w 488721"/>
                    <a:gd name="connsiteY0" fmla="*/ 58014 h 678347"/>
                    <a:gd name="connsiteX1" fmla="*/ 481930 w 488721"/>
                    <a:gd name="connsiteY1" fmla="*/ 197312 h 678347"/>
                    <a:gd name="connsiteX2" fmla="*/ 448896 w 488721"/>
                    <a:gd name="connsiteY2" fmla="*/ 392589 h 678347"/>
                    <a:gd name="connsiteX3" fmla="*/ 448489 w 488721"/>
                    <a:gd name="connsiteY3" fmla="*/ 620413 h 678347"/>
                    <a:gd name="connsiteX4" fmla="*/ 1 w 488721"/>
                    <a:gd name="connsiteY4" fmla="*/ 599502 h 678347"/>
                    <a:gd name="connsiteX5" fmla="*/ 30432 w 488721"/>
                    <a:gd name="connsiteY5" fmla="*/ 148899 h 678347"/>
                    <a:gd name="connsiteX6" fmla="*/ 97803 w 488721"/>
                    <a:gd name="connsiteY6" fmla="*/ 25142 h 678347"/>
                    <a:gd name="connsiteX7" fmla="*/ 209925 w 488721"/>
                    <a:gd name="connsiteY7" fmla="*/ 0 h 678347"/>
                    <a:gd name="connsiteX8" fmla="*/ 311632 w 488721"/>
                    <a:gd name="connsiteY8" fmla="*/ 0 h 678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8721" h="678347">
                      <a:moveTo>
                        <a:pt x="458009" y="58014"/>
                      </a:moveTo>
                      <a:cubicBezTo>
                        <a:pt x="458009" y="58014"/>
                        <a:pt x="506096" y="98697"/>
                        <a:pt x="481930" y="197312"/>
                      </a:cubicBezTo>
                      <a:cubicBezTo>
                        <a:pt x="466528" y="261582"/>
                        <a:pt x="455494" y="326830"/>
                        <a:pt x="448896" y="392589"/>
                      </a:cubicBezTo>
                      <a:cubicBezTo>
                        <a:pt x="444746" y="444663"/>
                        <a:pt x="448489" y="620413"/>
                        <a:pt x="448489" y="620413"/>
                      </a:cubicBezTo>
                      <a:cubicBezTo>
                        <a:pt x="368750" y="713495"/>
                        <a:pt x="39871" y="685506"/>
                        <a:pt x="1" y="599502"/>
                      </a:cubicBezTo>
                      <a:cubicBezTo>
                        <a:pt x="1" y="599502"/>
                        <a:pt x="-731" y="266473"/>
                        <a:pt x="30432" y="148899"/>
                      </a:cubicBezTo>
                      <a:cubicBezTo>
                        <a:pt x="48088" y="82342"/>
                        <a:pt x="72254" y="43775"/>
                        <a:pt x="97803" y="25142"/>
                      </a:cubicBezTo>
                      <a:lnTo>
                        <a:pt x="209925" y="0"/>
                      </a:lnTo>
                      <a:lnTo>
                        <a:pt x="311632" y="0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1028" name="Graphic 4">
                  <a:extLst>
                    <a:ext uri="{FF2B5EF4-FFF2-40B4-BE49-F238E27FC236}">
                      <a16:creationId xmlns:a16="http://schemas.microsoft.com/office/drawing/2014/main" id="{2662FF55-B518-82A8-C7D6-9AA5F439660D}"/>
                    </a:ext>
                  </a:extLst>
                </p:cNvPr>
                <p:cNvGrpSpPr/>
                <p:nvPr/>
              </p:nvGrpSpPr>
              <p:grpSpPr>
                <a:xfrm>
                  <a:off x="6789989" y="1949056"/>
                  <a:ext cx="311122" cy="477779"/>
                  <a:chOff x="6789989" y="1949056"/>
                  <a:chExt cx="311122" cy="477779"/>
                </a:xfrm>
              </p:grpSpPr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815868EA-523A-D570-7541-F4E8E43C19C0}"/>
                      </a:ext>
                    </a:extLst>
                  </p:cNvPr>
                  <p:cNvSpPr/>
                  <p:nvPr/>
                </p:nvSpPr>
                <p:spPr>
                  <a:xfrm>
                    <a:off x="6988076" y="2014230"/>
                    <a:ext cx="95494" cy="240110"/>
                  </a:xfrm>
                  <a:custGeom>
                    <a:avLst/>
                    <a:gdLst>
                      <a:gd name="connsiteX0" fmla="*/ 49088 w 95494"/>
                      <a:gd name="connsiteY0" fmla="*/ 0 h 240110"/>
                      <a:gd name="connsiteX1" fmla="*/ 87086 w 95494"/>
                      <a:gd name="connsiteY1" fmla="*/ 27583 h 240110"/>
                      <a:gd name="connsiteX2" fmla="*/ 85540 w 95494"/>
                      <a:gd name="connsiteY2" fmla="*/ 140112 h 240110"/>
                      <a:gd name="connsiteX3" fmla="*/ 54783 w 95494"/>
                      <a:gd name="connsiteY3" fmla="*/ 222291 h 240110"/>
                      <a:gd name="connsiteX4" fmla="*/ 34442 w 95494"/>
                      <a:gd name="connsiteY4" fmla="*/ 240110 h 240110"/>
                      <a:gd name="connsiteX5" fmla="*/ 32977 w 95494"/>
                      <a:gd name="connsiteY5" fmla="*/ 184049 h 240110"/>
                      <a:gd name="connsiteX6" fmla="*/ 32977 w 95494"/>
                      <a:gd name="connsiteY6" fmla="*/ 144994 h 240110"/>
                      <a:gd name="connsiteX7" fmla="*/ 2058 w 95494"/>
                      <a:gd name="connsiteY7" fmla="*/ 84213 h 240110"/>
                      <a:gd name="connsiteX8" fmla="*/ 3523 w 95494"/>
                      <a:gd name="connsiteY8" fmla="*/ 33197 h 240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5494" h="240110">
                        <a:moveTo>
                          <a:pt x="49088" y="0"/>
                        </a:moveTo>
                        <a:cubicBezTo>
                          <a:pt x="49088" y="0"/>
                          <a:pt x="71138" y="570"/>
                          <a:pt x="87086" y="27583"/>
                        </a:cubicBezTo>
                        <a:cubicBezTo>
                          <a:pt x="95222" y="41171"/>
                          <a:pt x="101650" y="66313"/>
                          <a:pt x="85540" y="140112"/>
                        </a:cubicBezTo>
                        <a:cubicBezTo>
                          <a:pt x="79454" y="168888"/>
                          <a:pt x="69087" y="196590"/>
                          <a:pt x="54783" y="222291"/>
                        </a:cubicBezTo>
                        <a:cubicBezTo>
                          <a:pt x="50569" y="230640"/>
                          <a:pt x="43270" y="237028"/>
                          <a:pt x="34442" y="240110"/>
                        </a:cubicBezTo>
                        <a:lnTo>
                          <a:pt x="32977" y="184049"/>
                        </a:lnTo>
                        <a:lnTo>
                          <a:pt x="32977" y="144994"/>
                        </a:lnTo>
                        <a:cubicBezTo>
                          <a:pt x="32977" y="144994"/>
                          <a:pt x="6208" y="112447"/>
                          <a:pt x="2058" y="84213"/>
                        </a:cubicBezTo>
                        <a:cubicBezTo>
                          <a:pt x="-3312" y="48331"/>
                          <a:pt x="3523" y="33197"/>
                          <a:pt x="3523" y="33197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DF0C4BD2-1F7B-259D-D666-15FFCC096FD9}"/>
                      </a:ext>
                    </a:extLst>
                  </p:cNvPr>
                  <p:cNvSpPr/>
                  <p:nvPr/>
                </p:nvSpPr>
                <p:spPr>
                  <a:xfrm>
                    <a:off x="6789989" y="1949056"/>
                    <a:ext cx="254822" cy="146214"/>
                  </a:xfrm>
                  <a:custGeom>
                    <a:avLst/>
                    <a:gdLst>
                      <a:gd name="connsiteX0" fmla="*/ 254823 w 254822"/>
                      <a:gd name="connsiteY0" fmla="*/ 66638 h 146214"/>
                      <a:gd name="connsiteX1" fmla="*/ 128706 w 254822"/>
                      <a:gd name="connsiteY1" fmla="*/ 0 h 146214"/>
                      <a:gd name="connsiteX2" fmla="*/ 9750 w 254822"/>
                      <a:gd name="connsiteY2" fmla="*/ 61512 h 146214"/>
                      <a:gd name="connsiteX3" fmla="*/ 6739 w 254822"/>
                      <a:gd name="connsiteY3" fmla="*/ 146214 h 146214"/>
                      <a:gd name="connsiteX4" fmla="*/ 204132 w 254822"/>
                      <a:gd name="connsiteY4" fmla="*/ 122862 h 146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822" h="146214">
                        <a:moveTo>
                          <a:pt x="254823" y="66638"/>
                        </a:moveTo>
                        <a:cubicBezTo>
                          <a:pt x="247744" y="35475"/>
                          <a:pt x="206004" y="81"/>
                          <a:pt x="128706" y="0"/>
                        </a:cubicBezTo>
                        <a:cubicBezTo>
                          <a:pt x="65485" y="0"/>
                          <a:pt x="29766" y="23596"/>
                          <a:pt x="9750" y="61512"/>
                        </a:cubicBezTo>
                        <a:cubicBezTo>
                          <a:pt x="-10266" y="99429"/>
                          <a:pt x="6739" y="146214"/>
                          <a:pt x="6739" y="146214"/>
                        </a:cubicBezTo>
                        <a:lnTo>
                          <a:pt x="204132" y="122862"/>
                        </a:ln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2A3799CF-0DB4-F644-783E-013695F9988D}"/>
                      </a:ext>
                    </a:extLst>
                  </p:cNvPr>
                  <p:cNvSpPr/>
                  <p:nvPr/>
                </p:nvSpPr>
                <p:spPr>
                  <a:xfrm>
                    <a:off x="6794790" y="2007937"/>
                    <a:ext cx="306321" cy="418897"/>
                  </a:xfrm>
                  <a:custGeom>
                    <a:avLst/>
                    <a:gdLst>
                      <a:gd name="connsiteX0" fmla="*/ 278581 w 306321"/>
                      <a:gd name="connsiteY0" fmla="*/ 204174 h 418897"/>
                      <a:gd name="connsiteX1" fmla="*/ 235864 w 306321"/>
                      <a:gd name="connsiteY1" fmla="*/ 197583 h 418897"/>
                      <a:gd name="connsiteX2" fmla="*/ 237573 w 306321"/>
                      <a:gd name="connsiteY2" fmla="*/ 306288 h 418897"/>
                      <a:gd name="connsiteX3" fmla="*/ 202016 w 306321"/>
                      <a:gd name="connsiteY3" fmla="*/ 350062 h 418897"/>
                      <a:gd name="connsiteX4" fmla="*/ 111700 w 306321"/>
                      <a:gd name="connsiteY4" fmla="*/ 418898 h 418897"/>
                      <a:gd name="connsiteX5" fmla="*/ 103563 w 306321"/>
                      <a:gd name="connsiteY5" fmla="*/ 303765 h 418897"/>
                      <a:gd name="connsiteX6" fmla="*/ 102343 w 306321"/>
                      <a:gd name="connsiteY6" fmla="*/ 284319 h 418897"/>
                      <a:gd name="connsiteX7" fmla="*/ 67437 w 306321"/>
                      <a:gd name="connsiteY7" fmla="*/ 285051 h 418897"/>
                      <a:gd name="connsiteX8" fmla="*/ 15282 w 306321"/>
                      <a:gd name="connsiteY8" fmla="*/ 235418 h 418897"/>
                      <a:gd name="connsiteX9" fmla="*/ 5762 w 306321"/>
                      <a:gd name="connsiteY9" fmla="*/ 58448 h 418897"/>
                      <a:gd name="connsiteX10" fmla="*/ 25208 w 306321"/>
                      <a:gd name="connsiteY10" fmla="*/ 22972 h 418897"/>
                      <a:gd name="connsiteX11" fmla="*/ 176060 w 306321"/>
                      <a:gd name="connsiteY11" fmla="*/ 21264 h 418897"/>
                      <a:gd name="connsiteX12" fmla="*/ 230006 w 306321"/>
                      <a:gd name="connsiteY12" fmla="*/ 18253 h 418897"/>
                      <a:gd name="connsiteX13" fmla="*/ 213082 w 306321"/>
                      <a:gd name="connsiteY13" fmla="*/ 131433 h 418897"/>
                      <a:gd name="connsiteX14" fmla="*/ 224880 w 306321"/>
                      <a:gd name="connsiteY14" fmla="*/ 145265 h 418897"/>
                      <a:gd name="connsiteX15" fmla="*/ 248720 w 306321"/>
                      <a:gd name="connsiteY15" fmla="*/ 122808 h 418897"/>
                      <a:gd name="connsiteX16" fmla="*/ 294708 w 306321"/>
                      <a:gd name="connsiteY16" fmla="*/ 124703 h 418897"/>
                      <a:gd name="connsiteX17" fmla="*/ 299655 w 306321"/>
                      <a:gd name="connsiteY17" fmla="*/ 131758 h 418897"/>
                      <a:gd name="connsiteX18" fmla="*/ 278931 w 306321"/>
                      <a:gd name="connsiteY18" fmla="*/ 203983 h 418897"/>
                      <a:gd name="connsiteX19" fmla="*/ 278581 w 306321"/>
                      <a:gd name="connsiteY19" fmla="*/ 204174 h 41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06321" h="418897">
                        <a:moveTo>
                          <a:pt x="278581" y="204174"/>
                        </a:moveTo>
                        <a:cubicBezTo>
                          <a:pt x="257263" y="216623"/>
                          <a:pt x="235864" y="197583"/>
                          <a:pt x="235864" y="197583"/>
                        </a:cubicBezTo>
                        <a:lnTo>
                          <a:pt x="237573" y="306288"/>
                        </a:lnTo>
                        <a:cubicBezTo>
                          <a:pt x="237573" y="306288"/>
                          <a:pt x="236434" y="328663"/>
                          <a:pt x="202016" y="350062"/>
                        </a:cubicBezTo>
                        <a:cubicBezTo>
                          <a:pt x="153196" y="380330"/>
                          <a:pt x="131797" y="388142"/>
                          <a:pt x="111700" y="418898"/>
                        </a:cubicBezTo>
                        <a:cubicBezTo>
                          <a:pt x="92904" y="370078"/>
                          <a:pt x="73295" y="343146"/>
                          <a:pt x="103563" y="303765"/>
                        </a:cubicBezTo>
                        <a:lnTo>
                          <a:pt x="102343" y="284319"/>
                        </a:lnTo>
                        <a:cubicBezTo>
                          <a:pt x="90756" y="285661"/>
                          <a:pt x="79072" y="285906"/>
                          <a:pt x="67437" y="285051"/>
                        </a:cubicBezTo>
                        <a:cubicBezTo>
                          <a:pt x="41563" y="282285"/>
                          <a:pt x="24395" y="262757"/>
                          <a:pt x="15282" y="235418"/>
                        </a:cubicBezTo>
                        <a:cubicBezTo>
                          <a:pt x="1856" y="194735"/>
                          <a:pt x="-6036" y="129643"/>
                          <a:pt x="5762" y="58448"/>
                        </a:cubicBezTo>
                        <a:cubicBezTo>
                          <a:pt x="7943" y="44730"/>
                          <a:pt x="14818" y="32192"/>
                          <a:pt x="25208" y="22972"/>
                        </a:cubicBezTo>
                        <a:cubicBezTo>
                          <a:pt x="74028" y="-19094"/>
                          <a:pt x="132285" y="6699"/>
                          <a:pt x="176060" y="21264"/>
                        </a:cubicBezTo>
                        <a:cubicBezTo>
                          <a:pt x="193855" y="26494"/>
                          <a:pt x="212903" y="25431"/>
                          <a:pt x="230006" y="18253"/>
                        </a:cubicBezTo>
                        <a:cubicBezTo>
                          <a:pt x="215929" y="35584"/>
                          <a:pt x="209502" y="51939"/>
                          <a:pt x="213082" y="131433"/>
                        </a:cubicBezTo>
                        <a:cubicBezTo>
                          <a:pt x="216117" y="136742"/>
                          <a:pt x="220112" y="141434"/>
                          <a:pt x="224880" y="145265"/>
                        </a:cubicBezTo>
                        <a:cubicBezTo>
                          <a:pt x="234725" y="152913"/>
                          <a:pt x="241153" y="131433"/>
                          <a:pt x="248720" y="122808"/>
                        </a:cubicBezTo>
                        <a:cubicBezTo>
                          <a:pt x="261942" y="110632"/>
                          <a:pt x="282535" y="111480"/>
                          <a:pt x="294708" y="124703"/>
                        </a:cubicBezTo>
                        <a:cubicBezTo>
                          <a:pt x="296660" y="126825"/>
                          <a:pt x="298328" y="129198"/>
                          <a:pt x="299655" y="131758"/>
                        </a:cubicBezTo>
                        <a:cubicBezTo>
                          <a:pt x="313878" y="157426"/>
                          <a:pt x="304594" y="189762"/>
                          <a:pt x="278931" y="203983"/>
                        </a:cubicBezTo>
                        <a:cubicBezTo>
                          <a:pt x="278809" y="204047"/>
                          <a:pt x="278695" y="204110"/>
                          <a:pt x="278581" y="204174"/>
                        </a:cubicBezTo>
                        <a:close/>
                      </a:path>
                    </a:pathLst>
                  </a:custGeom>
                  <a:solidFill>
                    <a:srgbClr val="FFA8A7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A9D85A5E-E392-43BA-1705-0C054FDE26B2}"/>
                      </a:ext>
                    </a:extLst>
                  </p:cNvPr>
                  <p:cNvSpPr/>
                  <p:nvPr/>
                </p:nvSpPr>
                <p:spPr>
                  <a:xfrm>
                    <a:off x="6927239" y="2081891"/>
                    <a:ext cx="29849" cy="21352"/>
                  </a:xfrm>
                  <a:custGeom>
                    <a:avLst/>
                    <a:gdLst>
                      <a:gd name="connsiteX0" fmla="*/ 0 w 29849"/>
                      <a:gd name="connsiteY0" fmla="*/ 10450 h 21352"/>
                      <a:gd name="connsiteX1" fmla="*/ 28966 w 29849"/>
                      <a:gd name="connsiteY1" fmla="*/ 21353 h 21352"/>
                      <a:gd name="connsiteX2" fmla="*/ 19528 w 29849"/>
                      <a:gd name="connsiteY2" fmla="*/ 930 h 21352"/>
                      <a:gd name="connsiteX3" fmla="*/ 203 w 29849"/>
                      <a:gd name="connsiteY3" fmla="*/ 9859 h 21352"/>
                      <a:gd name="connsiteX4" fmla="*/ 0 w 29849"/>
                      <a:gd name="connsiteY4" fmla="*/ 10450 h 21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849" h="21352">
                        <a:moveTo>
                          <a:pt x="0" y="10450"/>
                        </a:moveTo>
                        <a:lnTo>
                          <a:pt x="28966" y="21353"/>
                        </a:lnTo>
                        <a:cubicBezTo>
                          <a:pt x="31789" y="13116"/>
                          <a:pt x="27632" y="4116"/>
                          <a:pt x="19528" y="930"/>
                        </a:cubicBezTo>
                        <a:cubicBezTo>
                          <a:pt x="11725" y="-1941"/>
                          <a:pt x="3076" y="2058"/>
                          <a:pt x="203" y="9859"/>
                        </a:cubicBezTo>
                        <a:cubicBezTo>
                          <a:pt x="130" y="10054"/>
                          <a:pt x="65" y="10251"/>
                          <a:pt x="0" y="10450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73CD5C0C-CFB4-7C6A-7BA2-F5CFED204B4D}"/>
                      </a:ext>
                    </a:extLst>
                  </p:cNvPr>
                  <p:cNvSpPr/>
                  <p:nvPr/>
                </p:nvSpPr>
                <p:spPr>
                  <a:xfrm>
                    <a:off x="6818939" y="2078488"/>
                    <a:ext cx="30188" cy="21013"/>
                  </a:xfrm>
                  <a:custGeom>
                    <a:avLst/>
                    <a:gdLst>
                      <a:gd name="connsiteX0" fmla="*/ 734 w 30188"/>
                      <a:gd name="connsiteY0" fmla="*/ 21013 h 21013"/>
                      <a:gd name="connsiteX1" fmla="*/ 30188 w 30188"/>
                      <a:gd name="connsiteY1" fmla="*/ 10761 h 21013"/>
                      <a:gd name="connsiteX2" fmla="*/ 11604 w 30188"/>
                      <a:gd name="connsiteY2" fmla="*/ 609 h 21013"/>
                      <a:gd name="connsiteX3" fmla="*/ 10905 w 30188"/>
                      <a:gd name="connsiteY3" fmla="*/ 834 h 21013"/>
                      <a:gd name="connsiteX4" fmla="*/ 734 w 30188"/>
                      <a:gd name="connsiteY4" fmla="*/ 21013 h 21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8" h="21013">
                        <a:moveTo>
                          <a:pt x="734" y="21013"/>
                        </a:moveTo>
                        <a:lnTo>
                          <a:pt x="30188" y="10761"/>
                        </a:lnTo>
                        <a:cubicBezTo>
                          <a:pt x="27861" y="2827"/>
                          <a:pt x="19546" y="-1718"/>
                          <a:pt x="11604" y="609"/>
                        </a:cubicBezTo>
                        <a:cubicBezTo>
                          <a:pt x="11369" y="678"/>
                          <a:pt x="11141" y="754"/>
                          <a:pt x="10905" y="834"/>
                        </a:cubicBezTo>
                        <a:cubicBezTo>
                          <a:pt x="2638" y="3727"/>
                          <a:pt x="-1862" y="12646"/>
                          <a:pt x="734" y="21013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EAE43CD0-343B-0A65-67A0-488D5E429D26}"/>
                      </a:ext>
                    </a:extLst>
                  </p:cNvPr>
                  <p:cNvSpPr/>
                  <p:nvPr/>
                </p:nvSpPr>
                <p:spPr>
                  <a:xfrm>
                    <a:off x="6919833" y="2110157"/>
                    <a:ext cx="25225" cy="25224"/>
                  </a:xfrm>
                  <a:custGeom>
                    <a:avLst/>
                    <a:gdLst>
                      <a:gd name="connsiteX0" fmla="*/ 25224 w 25225"/>
                      <a:gd name="connsiteY0" fmla="*/ 12451 h 25224"/>
                      <a:gd name="connsiteX1" fmla="*/ 12776 w 25225"/>
                      <a:gd name="connsiteY1" fmla="*/ 25223 h 25224"/>
                      <a:gd name="connsiteX2" fmla="*/ 1 w 25225"/>
                      <a:gd name="connsiteY2" fmla="*/ 12774 h 25224"/>
                      <a:gd name="connsiteX3" fmla="*/ 12450 w 25225"/>
                      <a:gd name="connsiteY3" fmla="*/ 2 h 25224"/>
                      <a:gd name="connsiteX4" fmla="*/ 25224 w 25225"/>
                      <a:gd name="connsiteY4" fmla="*/ 12286 h 25224"/>
                      <a:gd name="connsiteX5" fmla="*/ 25224 w 25225"/>
                      <a:gd name="connsiteY5" fmla="*/ 12451 h 2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225" h="25224">
                        <a:moveTo>
                          <a:pt x="25224" y="12451"/>
                        </a:moveTo>
                        <a:cubicBezTo>
                          <a:pt x="25314" y="19416"/>
                          <a:pt x="19740" y="25135"/>
                          <a:pt x="12776" y="25223"/>
                        </a:cubicBezTo>
                        <a:cubicBezTo>
                          <a:pt x="5810" y="25313"/>
                          <a:pt x="90" y="19739"/>
                          <a:pt x="1" y="12774"/>
                        </a:cubicBezTo>
                        <a:cubicBezTo>
                          <a:pt x="-89" y="5811"/>
                          <a:pt x="5485" y="93"/>
                          <a:pt x="12450" y="2"/>
                        </a:cubicBezTo>
                        <a:cubicBezTo>
                          <a:pt x="19366" y="-133"/>
                          <a:pt x="25086" y="5367"/>
                          <a:pt x="25224" y="12286"/>
                        </a:cubicBezTo>
                        <a:cubicBezTo>
                          <a:pt x="25224" y="12342"/>
                          <a:pt x="25224" y="12396"/>
                          <a:pt x="25224" y="1245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id="{279BBD11-AFEE-5E13-673D-DF23D528B8F5}"/>
                      </a:ext>
                    </a:extLst>
                  </p:cNvPr>
                  <p:cNvSpPr/>
                  <p:nvPr/>
                </p:nvSpPr>
                <p:spPr>
                  <a:xfrm>
                    <a:off x="6826425" y="2110080"/>
                    <a:ext cx="25264" cy="25300"/>
                  </a:xfrm>
                  <a:custGeom>
                    <a:avLst/>
                    <a:gdLst>
                      <a:gd name="connsiteX0" fmla="*/ 25224 w 25264"/>
                      <a:gd name="connsiteY0" fmla="*/ 12528 h 25300"/>
                      <a:gd name="connsiteX1" fmla="*/ 12776 w 25264"/>
                      <a:gd name="connsiteY1" fmla="*/ 25300 h 25300"/>
                      <a:gd name="connsiteX2" fmla="*/ 1 w 25264"/>
                      <a:gd name="connsiteY2" fmla="*/ 12849 h 25300"/>
                      <a:gd name="connsiteX3" fmla="*/ 12369 w 25264"/>
                      <a:gd name="connsiteY3" fmla="*/ 79 h 25300"/>
                      <a:gd name="connsiteX4" fmla="*/ 25184 w 25264"/>
                      <a:gd name="connsiteY4" fmla="*/ 10212 h 25300"/>
                      <a:gd name="connsiteX5" fmla="*/ 25224 w 25264"/>
                      <a:gd name="connsiteY5" fmla="*/ 12528 h 2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264" h="25300">
                        <a:moveTo>
                          <a:pt x="25224" y="12528"/>
                        </a:moveTo>
                        <a:cubicBezTo>
                          <a:pt x="25314" y="19493"/>
                          <a:pt x="19740" y="25211"/>
                          <a:pt x="12776" y="25300"/>
                        </a:cubicBezTo>
                        <a:cubicBezTo>
                          <a:pt x="5811" y="25388"/>
                          <a:pt x="91" y="19814"/>
                          <a:pt x="1" y="12849"/>
                        </a:cubicBezTo>
                        <a:cubicBezTo>
                          <a:pt x="-88" y="5917"/>
                          <a:pt x="5436" y="215"/>
                          <a:pt x="12369" y="79"/>
                        </a:cubicBezTo>
                        <a:cubicBezTo>
                          <a:pt x="18707" y="-663"/>
                          <a:pt x="24443" y="3874"/>
                          <a:pt x="25184" y="10212"/>
                        </a:cubicBezTo>
                        <a:cubicBezTo>
                          <a:pt x="25273" y="10981"/>
                          <a:pt x="25290" y="11757"/>
                          <a:pt x="25224" y="12528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id="{B11B3C64-D7F1-6794-AB27-65E7742A3F35}"/>
                      </a:ext>
                    </a:extLst>
                  </p:cNvPr>
                  <p:cNvSpPr/>
                  <p:nvPr/>
                </p:nvSpPr>
                <p:spPr>
                  <a:xfrm>
                    <a:off x="6848151" y="2096816"/>
                    <a:ext cx="49307" cy="80633"/>
                  </a:xfrm>
                  <a:custGeom>
                    <a:avLst/>
                    <a:gdLst>
                      <a:gd name="connsiteX0" fmla="*/ 49308 w 49307"/>
                      <a:gd name="connsiteY0" fmla="*/ 0 h 80633"/>
                      <a:gd name="connsiteX1" fmla="*/ 43124 w 49307"/>
                      <a:gd name="connsiteY1" fmla="*/ 80633 h 80633"/>
                      <a:gd name="connsiteX2" fmla="*/ 0 w 49307"/>
                      <a:gd name="connsiteY2" fmla="*/ 67289 h 80633"/>
                      <a:gd name="connsiteX3" fmla="*/ 49308 w 49307"/>
                      <a:gd name="connsiteY3" fmla="*/ 0 h 80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307" h="80633">
                        <a:moveTo>
                          <a:pt x="49308" y="0"/>
                        </a:moveTo>
                        <a:lnTo>
                          <a:pt x="43124" y="80633"/>
                        </a:lnTo>
                        <a:lnTo>
                          <a:pt x="0" y="67289"/>
                        </a:lnTo>
                        <a:cubicBezTo>
                          <a:pt x="11196" y="41452"/>
                          <a:pt x="28047" y="18457"/>
                          <a:pt x="49308" y="0"/>
                        </a:cubicBezTo>
                        <a:close/>
                      </a:path>
                    </a:pathLst>
                  </a:custGeom>
                  <a:solidFill>
                    <a:srgbClr val="F28F8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id="{742E261B-B3E7-6285-3831-6500B3CAF727}"/>
                      </a:ext>
                    </a:extLst>
                  </p:cNvPr>
                  <p:cNvSpPr/>
                  <p:nvPr/>
                </p:nvSpPr>
                <p:spPr>
                  <a:xfrm>
                    <a:off x="6793379" y="2132535"/>
                    <a:ext cx="241295" cy="168540"/>
                  </a:xfrm>
                  <a:custGeom>
                    <a:avLst/>
                    <a:gdLst>
                      <a:gd name="connsiteX0" fmla="*/ 214818 w 241295"/>
                      <a:gd name="connsiteY0" fmla="*/ 0 h 168540"/>
                      <a:gd name="connsiteX1" fmla="*/ 174135 w 241295"/>
                      <a:gd name="connsiteY1" fmla="*/ 62001 h 168540"/>
                      <a:gd name="connsiteX2" fmla="*/ 89271 w 241295"/>
                      <a:gd name="connsiteY2" fmla="*/ 52318 h 168540"/>
                      <a:gd name="connsiteX3" fmla="*/ 36464 w 241295"/>
                      <a:gd name="connsiteY3" fmla="*/ 67208 h 168540"/>
                      <a:gd name="connsiteX4" fmla="*/ 10590 w 241295"/>
                      <a:gd name="connsiteY4" fmla="*/ 60048 h 168540"/>
                      <a:gd name="connsiteX5" fmla="*/ 1314 w 241295"/>
                      <a:gd name="connsiteY5" fmla="*/ 732 h 168540"/>
                      <a:gd name="connsiteX6" fmla="*/ 3593 w 241295"/>
                      <a:gd name="connsiteY6" fmla="*/ 90804 h 168540"/>
                      <a:gd name="connsiteX7" fmla="*/ 31176 w 241295"/>
                      <a:gd name="connsiteY7" fmla="*/ 150771 h 168540"/>
                      <a:gd name="connsiteX8" fmla="*/ 143948 w 241295"/>
                      <a:gd name="connsiteY8" fmla="*/ 162894 h 168540"/>
                      <a:gd name="connsiteX9" fmla="*/ 221408 w 241295"/>
                      <a:gd name="connsiteY9" fmla="*/ 111715 h 168540"/>
                      <a:gd name="connsiteX10" fmla="*/ 240367 w 241295"/>
                      <a:gd name="connsiteY10" fmla="*/ 13181 h 168540"/>
                      <a:gd name="connsiteX11" fmla="*/ 214818 w 241295"/>
                      <a:gd name="connsiteY11" fmla="*/ 0 h 168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1295" h="168540">
                        <a:moveTo>
                          <a:pt x="214818" y="0"/>
                        </a:moveTo>
                        <a:cubicBezTo>
                          <a:pt x="212296" y="54922"/>
                          <a:pt x="193337" y="58746"/>
                          <a:pt x="174135" y="62001"/>
                        </a:cubicBezTo>
                        <a:cubicBezTo>
                          <a:pt x="148261" y="66232"/>
                          <a:pt x="135486" y="52318"/>
                          <a:pt x="89271" y="52318"/>
                        </a:cubicBezTo>
                        <a:cubicBezTo>
                          <a:pt x="61199" y="52318"/>
                          <a:pt x="52412" y="60455"/>
                          <a:pt x="36464" y="67208"/>
                        </a:cubicBezTo>
                        <a:cubicBezTo>
                          <a:pt x="24666" y="72090"/>
                          <a:pt x="15065" y="70625"/>
                          <a:pt x="10590" y="60048"/>
                        </a:cubicBezTo>
                        <a:cubicBezTo>
                          <a:pt x="4276" y="40917"/>
                          <a:pt x="1135" y="20878"/>
                          <a:pt x="1314" y="732"/>
                        </a:cubicBezTo>
                        <a:cubicBezTo>
                          <a:pt x="-1013" y="30755"/>
                          <a:pt x="-248" y="60937"/>
                          <a:pt x="3593" y="90804"/>
                        </a:cubicBezTo>
                        <a:cubicBezTo>
                          <a:pt x="7417" y="116597"/>
                          <a:pt x="16855" y="138728"/>
                          <a:pt x="31176" y="150771"/>
                        </a:cubicBezTo>
                        <a:cubicBezTo>
                          <a:pt x="50948" y="167532"/>
                          <a:pt x="92281" y="174285"/>
                          <a:pt x="143948" y="162894"/>
                        </a:cubicBezTo>
                        <a:cubicBezTo>
                          <a:pt x="195616" y="151503"/>
                          <a:pt x="215143" y="130348"/>
                          <a:pt x="221408" y="111715"/>
                        </a:cubicBezTo>
                        <a:cubicBezTo>
                          <a:pt x="241506" y="52400"/>
                          <a:pt x="233613" y="24410"/>
                          <a:pt x="240367" y="13181"/>
                        </a:cubicBezTo>
                        <a:cubicBezTo>
                          <a:pt x="247120" y="1953"/>
                          <a:pt x="214818" y="0"/>
                          <a:pt x="214818" y="0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id="{2365FA2E-FB31-0CE2-72EF-1D585171B6AD}"/>
                      </a:ext>
                    </a:extLst>
                  </p:cNvPr>
                  <p:cNvSpPr/>
                  <p:nvPr/>
                </p:nvSpPr>
                <p:spPr>
                  <a:xfrm>
                    <a:off x="6851904" y="2201326"/>
                    <a:ext cx="73780" cy="60456"/>
                  </a:xfrm>
                  <a:custGeom>
                    <a:avLst/>
                    <a:gdLst>
                      <a:gd name="connsiteX0" fmla="*/ 36767 w 73780"/>
                      <a:gd name="connsiteY0" fmla="*/ 45 h 60456"/>
                      <a:gd name="connsiteX1" fmla="*/ 73057 w 73780"/>
                      <a:gd name="connsiteY1" fmla="*/ 22339 h 60456"/>
                      <a:gd name="connsiteX2" fmla="*/ 63699 w 73780"/>
                      <a:gd name="connsiteY2" fmla="*/ 58221 h 60456"/>
                      <a:gd name="connsiteX3" fmla="*/ 43114 w 73780"/>
                      <a:gd name="connsiteY3" fmla="*/ 53258 h 60456"/>
                      <a:gd name="connsiteX4" fmla="*/ 44823 w 73780"/>
                      <a:gd name="connsiteY4" fmla="*/ 36985 h 60456"/>
                      <a:gd name="connsiteX5" fmla="*/ 35873 w 73780"/>
                      <a:gd name="connsiteY5" fmla="*/ 31533 h 60456"/>
                      <a:gd name="connsiteX6" fmla="*/ 27736 w 73780"/>
                      <a:gd name="connsiteY6" fmla="*/ 37473 h 60456"/>
                      <a:gd name="connsiteX7" fmla="*/ 30014 w 73780"/>
                      <a:gd name="connsiteY7" fmla="*/ 53746 h 60456"/>
                      <a:gd name="connsiteX8" fmla="*/ 12114 w 73780"/>
                      <a:gd name="connsiteY8" fmla="*/ 59849 h 60456"/>
                      <a:gd name="connsiteX9" fmla="*/ 316 w 73780"/>
                      <a:gd name="connsiteY9" fmla="*/ 24617 h 60456"/>
                      <a:gd name="connsiteX10" fmla="*/ 36767 w 73780"/>
                      <a:gd name="connsiteY10" fmla="*/ 45 h 60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780" h="60456">
                        <a:moveTo>
                          <a:pt x="36767" y="45"/>
                        </a:moveTo>
                        <a:cubicBezTo>
                          <a:pt x="63130" y="-525"/>
                          <a:pt x="71755" y="4194"/>
                          <a:pt x="73057" y="22339"/>
                        </a:cubicBezTo>
                        <a:cubicBezTo>
                          <a:pt x="74928" y="48213"/>
                          <a:pt x="73626" y="56919"/>
                          <a:pt x="63699" y="58221"/>
                        </a:cubicBezTo>
                        <a:cubicBezTo>
                          <a:pt x="52064" y="59849"/>
                          <a:pt x="43521" y="60581"/>
                          <a:pt x="43114" y="53258"/>
                        </a:cubicBezTo>
                        <a:cubicBezTo>
                          <a:pt x="42097" y="47783"/>
                          <a:pt x="42691" y="42130"/>
                          <a:pt x="44823" y="36985"/>
                        </a:cubicBezTo>
                        <a:cubicBezTo>
                          <a:pt x="48891" y="32022"/>
                          <a:pt x="47426" y="31289"/>
                          <a:pt x="35873" y="31533"/>
                        </a:cubicBezTo>
                        <a:cubicBezTo>
                          <a:pt x="24318" y="31777"/>
                          <a:pt x="24400" y="33893"/>
                          <a:pt x="27736" y="37473"/>
                        </a:cubicBezTo>
                        <a:cubicBezTo>
                          <a:pt x="31072" y="41053"/>
                          <a:pt x="30096" y="48946"/>
                          <a:pt x="30014" y="53746"/>
                        </a:cubicBezTo>
                        <a:cubicBezTo>
                          <a:pt x="29933" y="58547"/>
                          <a:pt x="28794" y="61883"/>
                          <a:pt x="12114" y="59849"/>
                        </a:cubicBezTo>
                        <a:cubicBezTo>
                          <a:pt x="-2451" y="58465"/>
                          <a:pt x="72" y="46830"/>
                          <a:pt x="316" y="24617"/>
                        </a:cubicBezTo>
                        <a:cubicBezTo>
                          <a:pt x="560" y="9646"/>
                          <a:pt x="6825" y="614"/>
                          <a:pt x="36767" y="45"/>
                        </a:cubicBezTo>
                        <a:close/>
                      </a:path>
                    </a:pathLst>
                  </a:custGeom>
                  <a:solidFill>
                    <a:srgbClr val="FFA8A7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id="{1161B0C3-698F-754C-12A9-EED3AD5BAD85}"/>
                      </a:ext>
                    </a:extLst>
                  </p:cNvPr>
                  <p:cNvSpPr/>
                  <p:nvPr/>
                </p:nvSpPr>
                <p:spPr>
                  <a:xfrm>
                    <a:off x="6870608" y="2205357"/>
                    <a:ext cx="43207" cy="25314"/>
                  </a:xfrm>
                  <a:custGeom>
                    <a:avLst/>
                    <a:gdLst>
                      <a:gd name="connsiteX0" fmla="*/ 43043 w 43207"/>
                      <a:gd name="connsiteY0" fmla="*/ 0 h 25314"/>
                      <a:gd name="connsiteX1" fmla="*/ 0 w 43207"/>
                      <a:gd name="connsiteY1" fmla="*/ 5940 h 25314"/>
                      <a:gd name="connsiteX2" fmla="*/ 23328 w 43207"/>
                      <a:gd name="connsiteY2" fmla="*/ 25217 h 25314"/>
                      <a:gd name="connsiteX3" fmla="*/ 24003 w 43207"/>
                      <a:gd name="connsiteY3" fmla="*/ 25142 h 25314"/>
                      <a:gd name="connsiteX4" fmla="*/ 43043 w 43207"/>
                      <a:gd name="connsiteY4" fmla="*/ 0 h 25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207" h="25314">
                        <a:moveTo>
                          <a:pt x="43043" y="0"/>
                        </a:moveTo>
                        <a:lnTo>
                          <a:pt x="0" y="5940"/>
                        </a:lnTo>
                        <a:cubicBezTo>
                          <a:pt x="1115" y="17705"/>
                          <a:pt x="11562" y="26336"/>
                          <a:pt x="23328" y="25217"/>
                        </a:cubicBezTo>
                        <a:cubicBezTo>
                          <a:pt x="23556" y="25196"/>
                          <a:pt x="23775" y="25170"/>
                          <a:pt x="24003" y="25142"/>
                        </a:cubicBezTo>
                        <a:cubicBezTo>
                          <a:pt x="36086" y="23258"/>
                          <a:pt x="44507" y="12141"/>
                          <a:pt x="43043" y="0"/>
                        </a:cubicBezTo>
                        <a:close/>
                      </a:path>
                    </a:pathLst>
                  </a:custGeom>
                  <a:solidFill>
                    <a:srgbClr val="B16668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id="{425D3583-EB76-582F-1F2E-00C0B69CA4CC}"/>
                      </a:ext>
                    </a:extLst>
                  </p:cNvPr>
                  <p:cNvSpPr/>
                  <p:nvPr/>
                </p:nvSpPr>
                <p:spPr>
                  <a:xfrm>
                    <a:off x="6887695" y="2211988"/>
                    <a:ext cx="25548" cy="18656"/>
                  </a:xfrm>
                  <a:custGeom>
                    <a:avLst/>
                    <a:gdLst>
                      <a:gd name="connsiteX0" fmla="*/ 20341 w 25548"/>
                      <a:gd name="connsiteY0" fmla="*/ 123 h 18656"/>
                      <a:gd name="connsiteX1" fmla="*/ 25549 w 25548"/>
                      <a:gd name="connsiteY1" fmla="*/ 123 h 18656"/>
                      <a:gd name="connsiteX2" fmla="*/ 6916 w 25548"/>
                      <a:gd name="connsiteY2" fmla="*/ 18349 h 18656"/>
                      <a:gd name="connsiteX3" fmla="*/ 0 w 25548"/>
                      <a:gd name="connsiteY3" fmla="*/ 18349 h 18656"/>
                      <a:gd name="connsiteX4" fmla="*/ 20341 w 25548"/>
                      <a:gd name="connsiteY4" fmla="*/ 123 h 18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8" h="18656">
                        <a:moveTo>
                          <a:pt x="20341" y="123"/>
                        </a:moveTo>
                        <a:cubicBezTo>
                          <a:pt x="22075" y="-41"/>
                          <a:pt x="23816" y="-41"/>
                          <a:pt x="25549" y="123"/>
                        </a:cubicBezTo>
                        <a:cubicBezTo>
                          <a:pt x="23856" y="9550"/>
                          <a:pt x="16379" y="16868"/>
                          <a:pt x="6916" y="18349"/>
                        </a:cubicBezTo>
                        <a:cubicBezTo>
                          <a:pt x="4630" y="18759"/>
                          <a:pt x="2286" y="18759"/>
                          <a:pt x="0" y="18349"/>
                        </a:cubicBezTo>
                        <a:cubicBezTo>
                          <a:pt x="863" y="7834"/>
                          <a:pt x="9797" y="-171"/>
                          <a:pt x="20341" y="123"/>
                        </a:cubicBezTo>
                        <a:close/>
                      </a:path>
                    </a:pathLst>
                  </a:custGeom>
                  <a:solidFill>
                    <a:srgbClr val="F28F8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grpSp>
              <p:nvGrpSpPr>
                <p:cNvPr id="1029" name="Graphic 4">
                  <a:extLst>
                    <a:ext uri="{FF2B5EF4-FFF2-40B4-BE49-F238E27FC236}">
                      <a16:creationId xmlns:a16="http://schemas.microsoft.com/office/drawing/2014/main" id="{F82B6F7E-150A-360E-8227-7C717311D477}"/>
                    </a:ext>
                  </a:extLst>
                </p:cNvPr>
                <p:cNvGrpSpPr/>
                <p:nvPr/>
              </p:nvGrpSpPr>
              <p:grpSpPr>
                <a:xfrm>
                  <a:off x="6833636" y="2282060"/>
                  <a:ext cx="241606" cy="587247"/>
                  <a:chOff x="6833636" y="2282060"/>
                  <a:chExt cx="241606" cy="587247"/>
                </a:xfrm>
              </p:grpSpPr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1813C1CE-C27F-D7FB-9E00-D41F9509F8F1}"/>
                      </a:ext>
                    </a:extLst>
                  </p:cNvPr>
                  <p:cNvSpPr/>
                  <p:nvPr/>
                </p:nvSpPr>
                <p:spPr>
                  <a:xfrm>
                    <a:off x="6867028" y="2348480"/>
                    <a:ext cx="29942" cy="73961"/>
                  </a:xfrm>
                  <a:custGeom>
                    <a:avLst/>
                    <a:gdLst>
                      <a:gd name="connsiteX0" fmla="*/ 18633 w 29942"/>
                      <a:gd name="connsiteY0" fmla="*/ 73961 h 73961"/>
                      <a:gd name="connsiteX1" fmla="*/ 0 w 29942"/>
                      <a:gd name="connsiteY1" fmla="*/ 23515 h 73961"/>
                      <a:gd name="connsiteX2" fmla="*/ 23189 w 29942"/>
                      <a:gd name="connsiteY2" fmla="*/ 0 h 73961"/>
                      <a:gd name="connsiteX3" fmla="*/ 29943 w 29942"/>
                      <a:gd name="connsiteY3" fmla="*/ 58990 h 73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42" h="73961">
                        <a:moveTo>
                          <a:pt x="18633" y="73961"/>
                        </a:moveTo>
                        <a:cubicBezTo>
                          <a:pt x="18633" y="73961"/>
                          <a:pt x="-81" y="37672"/>
                          <a:pt x="0" y="23515"/>
                        </a:cubicBezTo>
                        <a:lnTo>
                          <a:pt x="23189" y="0"/>
                        </a:lnTo>
                        <a:lnTo>
                          <a:pt x="29943" y="58990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04C9D1D3-E684-E263-2C58-6A41839FD7E3}"/>
                      </a:ext>
                    </a:extLst>
                  </p:cNvPr>
                  <p:cNvSpPr/>
                  <p:nvPr/>
                </p:nvSpPr>
                <p:spPr>
                  <a:xfrm>
                    <a:off x="6867028" y="2348480"/>
                    <a:ext cx="29942" cy="73961"/>
                  </a:xfrm>
                  <a:custGeom>
                    <a:avLst/>
                    <a:gdLst>
                      <a:gd name="connsiteX0" fmla="*/ 18633 w 29942"/>
                      <a:gd name="connsiteY0" fmla="*/ 73961 h 73961"/>
                      <a:gd name="connsiteX1" fmla="*/ 0 w 29942"/>
                      <a:gd name="connsiteY1" fmla="*/ 23515 h 73961"/>
                      <a:gd name="connsiteX2" fmla="*/ 23189 w 29942"/>
                      <a:gd name="connsiteY2" fmla="*/ 0 h 73961"/>
                      <a:gd name="connsiteX3" fmla="*/ 29943 w 29942"/>
                      <a:gd name="connsiteY3" fmla="*/ 58990 h 73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42" h="73961">
                        <a:moveTo>
                          <a:pt x="18633" y="73961"/>
                        </a:moveTo>
                        <a:cubicBezTo>
                          <a:pt x="18633" y="73961"/>
                          <a:pt x="-81" y="37672"/>
                          <a:pt x="0" y="23515"/>
                        </a:cubicBezTo>
                        <a:lnTo>
                          <a:pt x="23189" y="0"/>
                        </a:lnTo>
                        <a:lnTo>
                          <a:pt x="29943" y="5899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E2724E30-2391-836F-79A8-C659936181EC}"/>
                      </a:ext>
                    </a:extLst>
                  </p:cNvPr>
                  <p:cNvSpPr/>
                  <p:nvPr/>
                </p:nvSpPr>
                <p:spPr>
                  <a:xfrm>
                    <a:off x="6917149" y="2383630"/>
                    <a:ext cx="71927" cy="52480"/>
                  </a:xfrm>
                  <a:custGeom>
                    <a:avLst/>
                    <a:gdLst>
                      <a:gd name="connsiteX0" fmla="*/ 0 w 71927"/>
                      <a:gd name="connsiteY0" fmla="*/ 26362 h 52480"/>
                      <a:gd name="connsiteX1" fmla="*/ 39381 w 71927"/>
                      <a:gd name="connsiteY1" fmla="*/ 0 h 52480"/>
                      <a:gd name="connsiteX2" fmla="*/ 71927 w 71927"/>
                      <a:gd name="connsiteY2" fmla="*/ 22213 h 52480"/>
                      <a:gd name="connsiteX3" fmla="*/ 11554 w 71927"/>
                      <a:gd name="connsiteY3" fmla="*/ 52481 h 52480"/>
                      <a:gd name="connsiteX4" fmla="*/ 0 w 71927"/>
                      <a:gd name="connsiteY4" fmla="*/ 26362 h 52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927" h="52480">
                        <a:moveTo>
                          <a:pt x="0" y="26362"/>
                        </a:moveTo>
                        <a:lnTo>
                          <a:pt x="39381" y="0"/>
                        </a:lnTo>
                        <a:lnTo>
                          <a:pt x="71927" y="22213"/>
                        </a:lnTo>
                        <a:lnTo>
                          <a:pt x="11554" y="52481"/>
                        </a:lnTo>
                        <a:lnTo>
                          <a:pt x="0" y="26362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BB74B46B-5B99-F3A5-50A4-C89E2E458C73}"/>
                      </a:ext>
                    </a:extLst>
                  </p:cNvPr>
                  <p:cNvSpPr/>
                  <p:nvPr/>
                </p:nvSpPr>
                <p:spPr>
                  <a:xfrm>
                    <a:off x="6917149" y="2383630"/>
                    <a:ext cx="71927" cy="52480"/>
                  </a:xfrm>
                  <a:custGeom>
                    <a:avLst/>
                    <a:gdLst>
                      <a:gd name="connsiteX0" fmla="*/ 0 w 71927"/>
                      <a:gd name="connsiteY0" fmla="*/ 26362 h 52480"/>
                      <a:gd name="connsiteX1" fmla="*/ 39381 w 71927"/>
                      <a:gd name="connsiteY1" fmla="*/ 0 h 52480"/>
                      <a:gd name="connsiteX2" fmla="*/ 71927 w 71927"/>
                      <a:gd name="connsiteY2" fmla="*/ 22213 h 52480"/>
                      <a:gd name="connsiteX3" fmla="*/ 11554 w 71927"/>
                      <a:gd name="connsiteY3" fmla="*/ 52481 h 52480"/>
                      <a:gd name="connsiteX4" fmla="*/ 0 w 71927"/>
                      <a:gd name="connsiteY4" fmla="*/ 26362 h 52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927" h="52480">
                        <a:moveTo>
                          <a:pt x="0" y="26362"/>
                        </a:moveTo>
                        <a:lnTo>
                          <a:pt x="39381" y="0"/>
                        </a:lnTo>
                        <a:lnTo>
                          <a:pt x="71927" y="22213"/>
                        </a:lnTo>
                        <a:lnTo>
                          <a:pt x="11554" y="52481"/>
                        </a:lnTo>
                        <a:lnTo>
                          <a:pt x="0" y="26362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FE6ABC28-C0D4-4E57-997B-B2F51449C26E}"/>
                      </a:ext>
                    </a:extLst>
                  </p:cNvPr>
                  <p:cNvSpPr/>
                  <p:nvPr/>
                </p:nvSpPr>
                <p:spPr>
                  <a:xfrm>
                    <a:off x="6833636" y="2453279"/>
                    <a:ext cx="100721" cy="416028"/>
                  </a:xfrm>
                  <a:custGeom>
                    <a:avLst/>
                    <a:gdLst>
                      <a:gd name="connsiteX0" fmla="*/ 100437 w 100721"/>
                      <a:gd name="connsiteY0" fmla="*/ 320255 h 416028"/>
                      <a:gd name="connsiteX1" fmla="*/ 80828 w 100721"/>
                      <a:gd name="connsiteY1" fmla="*/ 2197 h 416028"/>
                      <a:gd name="connsiteX2" fmla="*/ 59429 w 100721"/>
                      <a:gd name="connsiteY2" fmla="*/ 0 h 416028"/>
                      <a:gd name="connsiteX3" fmla="*/ 32 w 100721"/>
                      <a:gd name="connsiteY3" fmla="*/ 303006 h 416028"/>
                      <a:gd name="connsiteX4" fmla="*/ 57883 w 100721"/>
                      <a:gd name="connsiteY4" fmla="*/ 416023 h 416028"/>
                      <a:gd name="connsiteX5" fmla="*/ 100437 w 100721"/>
                      <a:gd name="connsiteY5" fmla="*/ 320255 h 416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0721" h="416028">
                        <a:moveTo>
                          <a:pt x="100437" y="320255"/>
                        </a:moveTo>
                        <a:cubicBezTo>
                          <a:pt x="80665" y="208296"/>
                          <a:pt x="78306" y="32872"/>
                          <a:pt x="80828" y="2197"/>
                        </a:cubicBezTo>
                        <a:lnTo>
                          <a:pt x="59429" y="0"/>
                        </a:lnTo>
                        <a:cubicBezTo>
                          <a:pt x="44295" y="36696"/>
                          <a:pt x="-456" y="215782"/>
                          <a:pt x="32" y="303006"/>
                        </a:cubicBezTo>
                        <a:cubicBezTo>
                          <a:pt x="-1270" y="333436"/>
                          <a:pt x="37379" y="415209"/>
                          <a:pt x="57883" y="416023"/>
                        </a:cubicBezTo>
                        <a:cubicBezTo>
                          <a:pt x="78387" y="416836"/>
                          <a:pt x="103692" y="338563"/>
                          <a:pt x="100437" y="320255"/>
                        </a:cubicBez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234E0972-DE60-9F8F-C112-1CA99E763580}"/>
                      </a:ext>
                    </a:extLst>
                  </p:cNvPr>
                  <p:cNvSpPr/>
                  <p:nvPr/>
                </p:nvSpPr>
                <p:spPr>
                  <a:xfrm>
                    <a:off x="6833636" y="2453279"/>
                    <a:ext cx="100721" cy="416028"/>
                  </a:xfrm>
                  <a:custGeom>
                    <a:avLst/>
                    <a:gdLst>
                      <a:gd name="connsiteX0" fmla="*/ 100437 w 100721"/>
                      <a:gd name="connsiteY0" fmla="*/ 320255 h 416028"/>
                      <a:gd name="connsiteX1" fmla="*/ 80828 w 100721"/>
                      <a:gd name="connsiteY1" fmla="*/ 2197 h 416028"/>
                      <a:gd name="connsiteX2" fmla="*/ 59429 w 100721"/>
                      <a:gd name="connsiteY2" fmla="*/ 0 h 416028"/>
                      <a:gd name="connsiteX3" fmla="*/ 32 w 100721"/>
                      <a:gd name="connsiteY3" fmla="*/ 303006 h 416028"/>
                      <a:gd name="connsiteX4" fmla="*/ 57883 w 100721"/>
                      <a:gd name="connsiteY4" fmla="*/ 416023 h 416028"/>
                      <a:gd name="connsiteX5" fmla="*/ 100437 w 100721"/>
                      <a:gd name="connsiteY5" fmla="*/ 320255 h 416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0721" h="416028">
                        <a:moveTo>
                          <a:pt x="100437" y="320255"/>
                        </a:moveTo>
                        <a:cubicBezTo>
                          <a:pt x="80665" y="208296"/>
                          <a:pt x="78306" y="32872"/>
                          <a:pt x="80828" y="2197"/>
                        </a:cubicBezTo>
                        <a:lnTo>
                          <a:pt x="59429" y="0"/>
                        </a:lnTo>
                        <a:cubicBezTo>
                          <a:pt x="44295" y="36696"/>
                          <a:pt x="-456" y="215782"/>
                          <a:pt x="32" y="303006"/>
                        </a:cubicBezTo>
                        <a:cubicBezTo>
                          <a:pt x="-1270" y="333436"/>
                          <a:pt x="37379" y="415209"/>
                          <a:pt x="57883" y="416023"/>
                        </a:cubicBezTo>
                        <a:cubicBezTo>
                          <a:pt x="78387" y="416836"/>
                          <a:pt x="103692" y="338563"/>
                          <a:pt x="100437" y="32025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1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2A6C0B91-9E29-06FB-76E5-FE717C60C65A}"/>
                      </a:ext>
                    </a:extLst>
                  </p:cNvPr>
                  <p:cNvSpPr/>
                  <p:nvPr/>
                </p:nvSpPr>
                <p:spPr>
                  <a:xfrm>
                    <a:off x="6891356" y="2453360"/>
                    <a:ext cx="23107" cy="11658"/>
                  </a:xfrm>
                  <a:custGeom>
                    <a:avLst/>
                    <a:gdLst>
                      <a:gd name="connsiteX0" fmla="*/ 0 w 23107"/>
                      <a:gd name="connsiteY0" fmla="*/ 4638 h 11658"/>
                      <a:gd name="connsiteX1" fmla="*/ 1709 w 23107"/>
                      <a:gd name="connsiteY1" fmla="*/ 0 h 11658"/>
                      <a:gd name="connsiteX2" fmla="*/ 1709 w 23107"/>
                      <a:gd name="connsiteY2" fmla="*/ 0 h 11658"/>
                      <a:gd name="connsiteX3" fmla="*/ 23108 w 23107"/>
                      <a:gd name="connsiteY3" fmla="*/ 2197 h 11658"/>
                      <a:gd name="connsiteX4" fmla="*/ 23108 w 23107"/>
                      <a:gd name="connsiteY4" fmla="*/ 2197 h 11658"/>
                      <a:gd name="connsiteX5" fmla="*/ 23108 w 23107"/>
                      <a:gd name="connsiteY5" fmla="*/ 11635 h 11658"/>
                      <a:gd name="connsiteX6" fmla="*/ 0 w 23107"/>
                      <a:gd name="connsiteY6" fmla="*/ 4638 h 11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107" h="11658">
                        <a:moveTo>
                          <a:pt x="0" y="4638"/>
                        </a:moveTo>
                        <a:cubicBezTo>
                          <a:pt x="651" y="2685"/>
                          <a:pt x="1139" y="1465"/>
                          <a:pt x="1709" y="0"/>
                        </a:cubicBezTo>
                        <a:lnTo>
                          <a:pt x="1709" y="0"/>
                        </a:lnTo>
                        <a:lnTo>
                          <a:pt x="23108" y="2197"/>
                        </a:lnTo>
                        <a:lnTo>
                          <a:pt x="23108" y="2197"/>
                        </a:lnTo>
                        <a:cubicBezTo>
                          <a:pt x="23108" y="4801"/>
                          <a:pt x="23108" y="7404"/>
                          <a:pt x="23108" y="11635"/>
                        </a:cubicBezTo>
                        <a:cubicBezTo>
                          <a:pt x="14841" y="11928"/>
                          <a:pt x="6713" y="9471"/>
                          <a:pt x="0" y="463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5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003BB380-474D-48EC-7D08-BBCB0CFD9DA6}"/>
                      </a:ext>
                    </a:extLst>
                  </p:cNvPr>
                  <p:cNvSpPr/>
                  <p:nvPr/>
                </p:nvSpPr>
                <p:spPr>
                  <a:xfrm>
                    <a:off x="6885661" y="2406225"/>
                    <a:ext cx="44425" cy="50972"/>
                  </a:xfrm>
                  <a:custGeom>
                    <a:avLst/>
                    <a:gdLst>
                      <a:gd name="connsiteX0" fmla="*/ 32058 w 44425"/>
                      <a:gd name="connsiteY0" fmla="*/ 1163 h 50972"/>
                      <a:gd name="connsiteX1" fmla="*/ 11798 w 44425"/>
                      <a:gd name="connsiteY1" fmla="*/ 187 h 50972"/>
                      <a:gd name="connsiteX2" fmla="*/ 0 w 44425"/>
                      <a:gd name="connsiteY2" fmla="*/ 16460 h 50972"/>
                      <a:gd name="connsiteX3" fmla="*/ 7404 w 44425"/>
                      <a:gd name="connsiteY3" fmla="*/ 47379 h 50972"/>
                      <a:gd name="connsiteX4" fmla="*/ 28804 w 44425"/>
                      <a:gd name="connsiteY4" fmla="*/ 49576 h 50972"/>
                      <a:gd name="connsiteX5" fmla="*/ 44426 w 44425"/>
                      <a:gd name="connsiteY5" fmla="*/ 29072 h 50972"/>
                      <a:gd name="connsiteX6" fmla="*/ 32058 w 44425"/>
                      <a:gd name="connsiteY6" fmla="*/ 1163 h 50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25" h="50972">
                        <a:moveTo>
                          <a:pt x="32058" y="1163"/>
                        </a:moveTo>
                        <a:cubicBezTo>
                          <a:pt x="25362" y="78"/>
                          <a:pt x="18568" y="-249"/>
                          <a:pt x="11798" y="187"/>
                        </a:cubicBezTo>
                        <a:cubicBezTo>
                          <a:pt x="6778" y="4735"/>
                          <a:pt x="2758" y="10276"/>
                          <a:pt x="0" y="16460"/>
                        </a:cubicBezTo>
                        <a:cubicBezTo>
                          <a:pt x="195" y="27184"/>
                          <a:pt x="2718" y="37729"/>
                          <a:pt x="7404" y="47379"/>
                        </a:cubicBezTo>
                        <a:cubicBezTo>
                          <a:pt x="13865" y="51228"/>
                          <a:pt x="21692" y="52025"/>
                          <a:pt x="28804" y="49576"/>
                        </a:cubicBezTo>
                        <a:cubicBezTo>
                          <a:pt x="35899" y="44409"/>
                          <a:pt x="41326" y="37282"/>
                          <a:pt x="44426" y="29072"/>
                        </a:cubicBezTo>
                        <a:cubicBezTo>
                          <a:pt x="44084" y="18516"/>
                          <a:pt x="39650" y="8508"/>
                          <a:pt x="32058" y="1163"/>
                        </a:cubicBez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3926DEE8-6E20-0978-41CE-7B4191063F6B}"/>
                      </a:ext>
                    </a:extLst>
                  </p:cNvPr>
                  <p:cNvSpPr/>
                  <p:nvPr/>
                </p:nvSpPr>
                <p:spPr>
                  <a:xfrm>
                    <a:off x="6885661" y="2406225"/>
                    <a:ext cx="44425" cy="50972"/>
                  </a:xfrm>
                  <a:custGeom>
                    <a:avLst/>
                    <a:gdLst>
                      <a:gd name="connsiteX0" fmla="*/ 32058 w 44425"/>
                      <a:gd name="connsiteY0" fmla="*/ 1163 h 50972"/>
                      <a:gd name="connsiteX1" fmla="*/ 11798 w 44425"/>
                      <a:gd name="connsiteY1" fmla="*/ 187 h 50972"/>
                      <a:gd name="connsiteX2" fmla="*/ 0 w 44425"/>
                      <a:gd name="connsiteY2" fmla="*/ 16460 h 50972"/>
                      <a:gd name="connsiteX3" fmla="*/ 7404 w 44425"/>
                      <a:gd name="connsiteY3" fmla="*/ 47379 h 50972"/>
                      <a:gd name="connsiteX4" fmla="*/ 28804 w 44425"/>
                      <a:gd name="connsiteY4" fmla="*/ 49576 h 50972"/>
                      <a:gd name="connsiteX5" fmla="*/ 44426 w 44425"/>
                      <a:gd name="connsiteY5" fmla="*/ 29072 h 50972"/>
                      <a:gd name="connsiteX6" fmla="*/ 32058 w 44425"/>
                      <a:gd name="connsiteY6" fmla="*/ 1163 h 50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25" h="50972">
                        <a:moveTo>
                          <a:pt x="32058" y="1163"/>
                        </a:moveTo>
                        <a:cubicBezTo>
                          <a:pt x="25362" y="78"/>
                          <a:pt x="18568" y="-249"/>
                          <a:pt x="11798" y="187"/>
                        </a:cubicBezTo>
                        <a:cubicBezTo>
                          <a:pt x="6778" y="4735"/>
                          <a:pt x="2758" y="10276"/>
                          <a:pt x="0" y="16460"/>
                        </a:cubicBezTo>
                        <a:cubicBezTo>
                          <a:pt x="195" y="27184"/>
                          <a:pt x="2718" y="37729"/>
                          <a:pt x="7404" y="47379"/>
                        </a:cubicBezTo>
                        <a:cubicBezTo>
                          <a:pt x="13865" y="51228"/>
                          <a:pt x="21692" y="52025"/>
                          <a:pt x="28804" y="49576"/>
                        </a:cubicBezTo>
                        <a:cubicBezTo>
                          <a:pt x="35899" y="44409"/>
                          <a:pt x="41326" y="37282"/>
                          <a:pt x="44426" y="29072"/>
                        </a:cubicBezTo>
                        <a:cubicBezTo>
                          <a:pt x="44084" y="18516"/>
                          <a:pt x="39650" y="8508"/>
                          <a:pt x="32058" y="1163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1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33E219F9-84DB-5983-16D5-CF90AD2B3F18}"/>
                      </a:ext>
                    </a:extLst>
                  </p:cNvPr>
                  <p:cNvSpPr/>
                  <p:nvPr/>
                </p:nvSpPr>
                <p:spPr>
                  <a:xfrm>
                    <a:off x="6917312" y="2282060"/>
                    <a:ext cx="157930" cy="168129"/>
                  </a:xfrm>
                  <a:custGeom>
                    <a:avLst/>
                    <a:gdLst>
                      <a:gd name="connsiteX0" fmla="*/ 0 w 157930"/>
                      <a:gd name="connsiteY0" fmla="*/ 124840 h 168129"/>
                      <a:gd name="connsiteX1" fmla="*/ 2278 w 157930"/>
                      <a:gd name="connsiteY1" fmla="*/ 126630 h 168129"/>
                      <a:gd name="connsiteX2" fmla="*/ 23596 w 157930"/>
                      <a:gd name="connsiteY2" fmla="*/ 116947 h 168129"/>
                      <a:gd name="connsiteX3" fmla="*/ 53132 w 157930"/>
                      <a:gd name="connsiteY3" fmla="*/ 160478 h 168129"/>
                      <a:gd name="connsiteX4" fmla="*/ 70544 w 157930"/>
                      <a:gd name="connsiteY4" fmla="*/ 161373 h 168129"/>
                      <a:gd name="connsiteX5" fmla="*/ 133114 w 157930"/>
                      <a:gd name="connsiteY5" fmla="*/ 100918 h 168129"/>
                      <a:gd name="connsiteX6" fmla="*/ 157931 w 157930"/>
                      <a:gd name="connsiteY6" fmla="*/ 51285 h 168129"/>
                      <a:gd name="connsiteX7" fmla="*/ 137589 w 157930"/>
                      <a:gd name="connsiteY7" fmla="*/ 21261 h 168129"/>
                      <a:gd name="connsiteX8" fmla="*/ 114563 w 157930"/>
                      <a:gd name="connsiteY8" fmla="*/ 188 h 168129"/>
                      <a:gd name="connsiteX9" fmla="*/ 114563 w 157930"/>
                      <a:gd name="connsiteY9" fmla="*/ 10603 h 168129"/>
                      <a:gd name="connsiteX10" fmla="*/ 78925 w 157930"/>
                      <a:gd name="connsiteY10" fmla="*/ 54784 h 168129"/>
                      <a:gd name="connsiteX11" fmla="*/ 20260 w 157930"/>
                      <a:gd name="connsiteY11" fmla="*/ 94897 h 168129"/>
                      <a:gd name="connsiteX12" fmla="*/ 0 w 157930"/>
                      <a:gd name="connsiteY12" fmla="*/ 124840 h 168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7930" h="168129">
                        <a:moveTo>
                          <a:pt x="0" y="124840"/>
                        </a:moveTo>
                        <a:cubicBezTo>
                          <a:pt x="651" y="124840"/>
                          <a:pt x="1627" y="126467"/>
                          <a:pt x="2278" y="126630"/>
                        </a:cubicBezTo>
                        <a:cubicBezTo>
                          <a:pt x="17249" y="118493"/>
                          <a:pt x="19609" y="115808"/>
                          <a:pt x="23596" y="116947"/>
                        </a:cubicBezTo>
                        <a:cubicBezTo>
                          <a:pt x="31082" y="119144"/>
                          <a:pt x="48738" y="150389"/>
                          <a:pt x="53132" y="160478"/>
                        </a:cubicBezTo>
                        <a:cubicBezTo>
                          <a:pt x="57526" y="170567"/>
                          <a:pt x="56793" y="170486"/>
                          <a:pt x="70544" y="161373"/>
                        </a:cubicBezTo>
                        <a:cubicBezTo>
                          <a:pt x="94823" y="145098"/>
                          <a:pt x="116011" y="124627"/>
                          <a:pt x="133114" y="100918"/>
                        </a:cubicBezTo>
                        <a:cubicBezTo>
                          <a:pt x="143838" y="85718"/>
                          <a:pt x="152203" y="68986"/>
                          <a:pt x="157931" y="51285"/>
                        </a:cubicBezTo>
                        <a:cubicBezTo>
                          <a:pt x="157931" y="51285"/>
                          <a:pt x="142227" y="29561"/>
                          <a:pt x="137589" y="21261"/>
                        </a:cubicBezTo>
                        <a:cubicBezTo>
                          <a:pt x="128721" y="4988"/>
                          <a:pt x="123676" y="-1196"/>
                          <a:pt x="114563" y="188"/>
                        </a:cubicBezTo>
                        <a:lnTo>
                          <a:pt x="114563" y="10603"/>
                        </a:lnTo>
                        <a:cubicBezTo>
                          <a:pt x="113017" y="24597"/>
                          <a:pt x="98290" y="37860"/>
                          <a:pt x="78925" y="54784"/>
                        </a:cubicBezTo>
                        <a:cubicBezTo>
                          <a:pt x="59560" y="71708"/>
                          <a:pt x="27746" y="87330"/>
                          <a:pt x="20260" y="94897"/>
                        </a:cubicBezTo>
                        <a:cubicBezTo>
                          <a:pt x="12311" y="104014"/>
                          <a:pt x="5508" y="114069"/>
                          <a:pt x="0" y="124840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531BC92D-5323-1648-AE90-6D2A32027083}"/>
                      </a:ext>
                    </a:extLst>
                  </p:cNvPr>
                  <p:cNvSpPr/>
                  <p:nvPr/>
                </p:nvSpPr>
                <p:spPr>
                  <a:xfrm>
                    <a:off x="6844688" y="2301043"/>
                    <a:ext cx="58872" cy="118238"/>
                  </a:xfrm>
                  <a:custGeom>
                    <a:avLst/>
                    <a:gdLst>
                      <a:gd name="connsiteX0" fmla="*/ 1673 w 58872"/>
                      <a:gd name="connsiteY0" fmla="*/ 117736 h 118238"/>
                      <a:gd name="connsiteX1" fmla="*/ 30883 w 58872"/>
                      <a:gd name="connsiteY1" fmla="*/ 79738 h 118238"/>
                      <a:gd name="connsiteX2" fmla="*/ 52771 w 58872"/>
                      <a:gd name="connsiteY2" fmla="*/ 104962 h 118238"/>
                      <a:gd name="connsiteX3" fmla="*/ 58873 w 58872"/>
                      <a:gd name="connsiteY3" fmla="*/ 104962 h 118238"/>
                      <a:gd name="connsiteX4" fmla="*/ 49679 w 58872"/>
                      <a:gd name="connsiteY4" fmla="*/ 70951 h 118238"/>
                      <a:gd name="connsiteX5" fmla="*/ 53910 w 58872"/>
                      <a:gd name="connsiteY5" fmla="*/ 10578 h 118238"/>
                      <a:gd name="connsiteX6" fmla="*/ 52771 w 58872"/>
                      <a:gd name="connsiteY6" fmla="*/ 0 h 118238"/>
                      <a:gd name="connsiteX7" fmla="*/ 44634 w 58872"/>
                      <a:gd name="connsiteY7" fmla="*/ 0 h 118238"/>
                      <a:gd name="connsiteX8" fmla="*/ 36904 w 58872"/>
                      <a:gd name="connsiteY8" fmla="*/ 10415 h 118238"/>
                      <a:gd name="connsiteX9" fmla="*/ 2649 w 58872"/>
                      <a:gd name="connsiteY9" fmla="*/ 67778 h 118238"/>
                      <a:gd name="connsiteX10" fmla="*/ 1673 w 58872"/>
                      <a:gd name="connsiteY10" fmla="*/ 117736 h 1182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8872" h="118238">
                        <a:moveTo>
                          <a:pt x="1673" y="117736"/>
                        </a:moveTo>
                        <a:cubicBezTo>
                          <a:pt x="3870" y="123432"/>
                          <a:pt x="21933" y="78843"/>
                          <a:pt x="30883" y="79738"/>
                        </a:cubicBezTo>
                        <a:cubicBezTo>
                          <a:pt x="35196" y="79738"/>
                          <a:pt x="44797" y="92187"/>
                          <a:pt x="52771" y="104962"/>
                        </a:cubicBezTo>
                        <a:lnTo>
                          <a:pt x="58873" y="104962"/>
                        </a:lnTo>
                        <a:cubicBezTo>
                          <a:pt x="54349" y="94072"/>
                          <a:pt x="51257" y="82638"/>
                          <a:pt x="49679" y="70951"/>
                        </a:cubicBezTo>
                        <a:cubicBezTo>
                          <a:pt x="49614" y="50750"/>
                          <a:pt x="51029" y="30572"/>
                          <a:pt x="53910" y="10578"/>
                        </a:cubicBezTo>
                        <a:lnTo>
                          <a:pt x="52771" y="0"/>
                        </a:lnTo>
                        <a:lnTo>
                          <a:pt x="44634" y="0"/>
                        </a:lnTo>
                        <a:cubicBezTo>
                          <a:pt x="41689" y="3181"/>
                          <a:pt x="39093" y="6673"/>
                          <a:pt x="36904" y="10415"/>
                        </a:cubicBezTo>
                        <a:cubicBezTo>
                          <a:pt x="28117" y="24654"/>
                          <a:pt x="5497" y="51098"/>
                          <a:pt x="2649" y="67778"/>
                        </a:cubicBezTo>
                        <a:cubicBezTo>
                          <a:pt x="-516" y="84253"/>
                          <a:pt x="-849" y="101149"/>
                          <a:pt x="1673" y="117736"/>
                        </a:cubicBezTo>
                        <a:close/>
                      </a:path>
                    </a:pathLst>
                  </a:custGeom>
                  <a:solidFill>
                    <a:srgbClr val="E6E6E6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1030" name="Freeform: Shape 1029">
                  <a:extLst>
                    <a:ext uri="{FF2B5EF4-FFF2-40B4-BE49-F238E27FC236}">
                      <a16:creationId xmlns:a16="http://schemas.microsoft.com/office/drawing/2014/main" id="{BAEA1678-44A3-0577-3B37-C91BEBCF34A3}"/>
                    </a:ext>
                  </a:extLst>
                </p:cNvPr>
                <p:cNvSpPr/>
                <p:nvPr/>
              </p:nvSpPr>
              <p:spPr>
                <a:xfrm>
                  <a:off x="6452958" y="2570445"/>
                  <a:ext cx="486892" cy="506094"/>
                </a:xfrm>
                <a:custGeom>
                  <a:avLst/>
                  <a:gdLst>
                    <a:gd name="connsiteX0" fmla="*/ 7079 w 486892"/>
                    <a:gd name="connsiteY0" fmla="*/ 0 h 506094"/>
                    <a:gd name="connsiteX1" fmla="*/ 360613 w 486892"/>
                    <a:gd name="connsiteY1" fmla="*/ 95035 h 506094"/>
                    <a:gd name="connsiteX2" fmla="*/ 486892 w 486892"/>
                    <a:gd name="connsiteY2" fmla="*/ 497307 h 506094"/>
                    <a:gd name="connsiteX3" fmla="*/ 479813 w 486892"/>
                    <a:gd name="connsiteY3" fmla="*/ 506094 h 506094"/>
                    <a:gd name="connsiteX4" fmla="*/ 143122 w 486892"/>
                    <a:gd name="connsiteY4" fmla="*/ 409025 h 506094"/>
                    <a:gd name="connsiteX5" fmla="*/ 0 w 486892"/>
                    <a:gd name="connsiteY5" fmla="*/ 8788 h 506094"/>
                    <a:gd name="connsiteX6" fmla="*/ 7079 w 486892"/>
                    <a:gd name="connsiteY6" fmla="*/ 0 h 506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6892" h="506094">
                      <a:moveTo>
                        <a:pt x="7079" y="0"/>
                      </a:moveTo>
                      <a:lnTo>
                        <a:pt x="360613" y="95035"/>
                      </a:lnTo>
                      <a:lnTo>
                        <a:pt x="486892" y="497307"/>
                      </a:lnTo>
                      <a:lnTo>
                        <a:pt x="479813" y="506094"/>
                      </a:lnTo>
                      <a:lnTo>
                        <a:pt x="143122" y="409025"/>
                      </a:lnTo>
                      <a:lnTo>
                        <a:pt x="0" y="8788"/>
                      </a:lnTo>
                      <a:lnTo>
                        <a:pt x="7079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1" name="Freeform: Shape 1030">
                  <a:extLst>
                    <a:ext uri="{FF2B5EF4-FFF2-40B4-BE49-F238E27FC236}">
                      <a16:creationId xmlns:a16="http://schemas.microsoft.com/office/drawing/2014/main" id="{FDDE9A3E-56BF-2A3E-BF36-E59532118C5B}"/>
                    </a:ext>
                  </a:extLst>
                </p:cNvPr>
                <p:cNvSpPr/>
                <p:nvPr/>
              </p:nvSpPr>
              <p:spPr>
                <a:xfrm>
                  <a:off x="6806573" y="2665480"/>
                  <a:ext cx="133276" cy="411059"/>
                </a:xfrm>
                <a:custGeom>
                  <a:avLst/>
                  <a:gdLst>
                    <a:gd name="connsiteX0" fmla="*/ 0 w 133276"/>
                    <a:gd name="connsiteY0" fmla="*/ 8706 h 411059"/>
                    <a:gd name="connsiteX1" fmla="*/ 126198 w 133276"/>
                    <a:gd name="connsiteY1" fmla="*/ 411059 h 411059"/>
                    <a:gd name="connsiteX2" fmla="*/ 133277 w 133276"/>
                    <a:gd name="connsiteY2" fmla="*/ 402272 h 411059"/>
                    <a:gd name="connsiteX3" fmla="*/ 6998 w 133276"/>
                    <a:gd name="connsiteY3" fmla="*/ 0 h 411059"/>
                    <a:gd name="connsiteX4" fmla="*/ 0 w 133276"/>
                    <a:gd name="connsiteY4" fmla="*/ 8706 h 41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276" h="411059">
                      <a:moveTo>
                        <a:pt x="0" y="8706"/>
                      </a:moveTo>
                      <a:lnTo>
                        <a:pt x="126198" y="411059"/>
                      </a:lnTo>
                      <a:lnTo>
                        <a:pt x="133277" y="402272"/>
                      </a:lnTo>
                      <a:lnTo>
                        <a:pt x="6998" y="0"/>
                      </a:lnTo>
                      <a:lnTo>
                        <a:pt x="0" y="8706"/>
                      </a:lnTo>
                      <a:close/>
                    </a:path>
                  </a:pathLst>
                </a:custGeom>
                <a:solidFill>
                  <a:srgbClr val="000000">
                    <a:alpha val="3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2" name="Freeform: Shape 1031">
                  <a:extLst>
                    <a:ext uri="{FF2B5EF4-FFF2-40B4-BE49-F238E27FC236}">
                      <a16:creationId xmlns:a16="http://schemas.microsoft.com/office/drawing/2014/main" id="{2756B03E-1FC5-5439-0A9D-E4FEAB0602DE}"/>
                    </a:ext>
                  </a:extLst>
                </p:cNvPr>
                <p:cNvSpPr/>
                <p:nvPr/>
              </p:nvSpPr>
              <p:spPr>
                <a:xfrm>
                  <a:off x="6452958" y="2579233"/>
                  <a:ext cx="479813" cy="497306"/>
                </a:xfrm>
                <a:custGeom>
                  <a:avLst/>
                  <a:gdLst>
                    <a:gd name="connsiteX0" fmla="*/ 0 w 479813"/>
                    <a:gd name="connsiteY0" fmla="*/ 0 h 497306"/>
                    <a:gd name="connsiteX1" fmla="*/ 353615 w 479813"/>
                    <a:gd name="connsiteY1" fmla="*/ 94954 h 497306"/>
                    <a:gd name="connsiteX2" fmla="*/ 479813 w 479813"/>
                    <a:gd name="connsiteY2" fmla="*/ 497307 h 497306"/>
                    <a:gd name="connsiteX3" fmla="*/ 143122 w 479813"/>
                    <a:gd name="connsiteY3" fmla="*/ 400238 h 497306"/>
                    <a:gd name="connsiteX4" fmla="*/ 0 w 479813"/>
                    <a:gd name="connsiteY4" fmla="*/ 0 h 497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9813" h="497306">
                      <a:moveTo>
                        <a:pt x="0" y="0"/>
                      </a:moveTo>
                      <a:lnTo>
                        <a:pt x="353615" y="94954"/>
                      </a:lnTo>
                      <a:lnTo>
                        <a:pt x="479813" y="497307"/>
                      </a:lnTo>
                      <a:lnTo>
                        <a:pt x="143122" y="4002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2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3" name="Freeform: Shape 1032">
                  <a:extLst>
                    <a:ext uri="{FF2B5EF4-FFF2-40B4-BE49-F238E27FC236}">
                      <a16:creationId xmlns:a16="http://schemas.microsoft.com/office/drawing/2014/main" id="{177307C2-0964-799B-D3B8-42DC42F40358}"/>
                    </a:ext>
                  </a:extLst>
                </p:cNvPr>
                <p:cNvSpPr/>
                <p:nvPr/>
              </p:nvSpPr>
              <p:spPr>
                <a:xfrm>
                  <a:off x="6559061" y="2637300"/>
                  <a:ext cx="168831" cy="62678"/>
                </a:xfrm>
                <a:custGeom>
                  <a:avLst/>
                  <a:gdLst>
                    <a:gd name="connsiteX0" fmla="*/ 4066 w 168831"/>
                    <a:gd name="connsiteY0" fmla="*/ 17846 h 62678"/>
                    <a:gd name="connsiteX1" fmla="*/ 161 w 168831"/>
                    <a:gd name="connsiteY1" fmla="*/ 4340 h 62678"/>
                    <a:gd name="connsiteX2" fmla="*/ 45970 w 168831"/>
                    <a:gd name="connsiteY2" fmla="*/ 9791 h 62678"/>
                    <a:gd name="connsiteX3" fmla="*/ 109598 w 168831"/>
                    <a:gd name="connsiteY3" fmla="*/ 23786 h 62678"/>
                    <a:gd name="connsiteX4" fmla="*/ 164926 w 168831"/>
                    <a:gd name="connsiteY4" fmla="*/ 49172 h 62678"/>
                    <a:gd name="connsiteX5" fmla="*/ 168832 w 168831"/>
                    <a:gd name="connsiteY5" fmla="*/ 62679 h 62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831" h="62678">
                      <a:moveTo>
                        <a:pt x="4066" y="17846"/>
                      </a:moveTo>
                      <a:cubicBezTo>
                        <a:pt x="4066" y="17846"/>
                        <a:pt x="2357" y="11825"/>
                        <a:pt x="161" y="4340"/>
                      </a:cubicBezTo>
                      <a:cubicBezTo>
                        <a:pt x="-2036" y="-3146"/>
                        <a:pt x="18549" y="-705"/>
                        <a:pt x="45970" y="9791"/>
                      </a:cubicBezTo>
                      <a:lnTo>
                        <a:pt x="109598" y="23786"/>
                      </a:lnTo>
                      <a:cubicBezTo>
                        <a:pt x="137018" y="34282"/>
                        <a:pt x="162729" y="41687"/>
                        <a:pt x="164926" y="49172"/>
                      </a:cubicBezTo>
                      <a:lnTo>
                        <a:pt x="168832" y="626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4" name="Freeform: Shape 1033">
                  <a:extLst>
                    <a:ext uri="{FF2B5EF4-FFF2-40B4-BE49-F238E27FC236}">
                      <a16:creationId xmlns:a16="http://schemas.microsoft.com/office/drawing/2014/main" id="{5B616B00-E966-2FFA-DCE2-C083D66CB252}"/>
                    </a:ext>
                  </a:extLst>
                </p:cNvPr>
                <p:cNvSpPr/>
                <p:nvPr/>
              </p:nvSpPr>
              <p:spPr>
                <a:xfrm>
                  <a:off x="6537748" y="2584923"/>
                  <a:ext cx="182577" cy="65585"/>
                </a:xfrm>
                <a:custGeom>
                  <a:avLst/>
                  <a:gdLst>
                    <a:gd name="connsiteX0" fmla="*/ 156 w 182577"/>
                    <a:gd name="connsiteY0" fmla="*/ 9606 h 65585"/>
                    <a:gd name="connsiteX1" fmla="*/ 17975 w 182577"/>
                    <a:gd name="connsiteY1" fmla="*/ 7409 h 65585"/>
                    <a:gd name="connsiteX2" fmla="*/ 38316 w 182577"/>
                    <a:gd name="connsiteY2" fmla="*/ 12617 h 65585"/>
                    <a:gd name="connsiteX3" fmla="*/ 76558 w 182577"/>
                    <a:gd name="connsiteY3" fmla="*/ 2446 h 65585"/>
                    <a:gd name="connsiteX4" fmla="*/ 132375 w 182577"/>
                    <a:gd name="connsiteY4" fmla="*/ 38166 h 65585"/>
                    <a:gd name="connsiteX5" fmla="*/ 157843 w 182577"/>
                    <a:gd name="connsiteY5" fmla="*/ 45244 h 65585"/>
                    <a:gd name="connsiteX6" fmla="*/ 179323 w 182577"/>
                    <a:gd name="connsiteY6" fmla="*/ 57449 h 65585"/>
                    <a:gd name="connsiteX7" fmla="*/ 182578 w 182577"/>
                    <a:gd name="connsiteY7" fmla="*/ 65586 h 65585"/>
                    <a:gd name="connsiteX8" fmla="*/ 2353 w 182577"/>
                    <a:gd name="connsiteY8" fmla="*/ 17743 h 65585"/>
                    <a:gd name="connsiteX9" fmla="*/ 156 w 182577"/>
                    <a:gd name="connsiteY9" fmla="*/ 9606 h 65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2577" h="65585">
                      <a:moveTo>
                        <a:pt x="156" y="9606"/>
                      </a:moveTo>
                      <a:cubicBezTo>
                        <a:pt x="-1227" y="4968"/>
                        <a:pt x="6747" y="5294"/>
                        <a:pt x="17975" y="7409"/>
                      </a:cubicBezTo>
                      <a:lnTo>
                        <a:pt x="38316" y="12617"/>
                      </a:lnTo>
                      <a:cubicBezTo>
                        <a:pt x="38316" y="12617"/>
                        <a:pt x="28715" y="-6667"/>
                        <a:pt x="76558" y="2446"/>
                      </a:cubicBezTo>
                      <a:cubicBezTo>
                        <a:pt x="129283" y="12454"/>
                        <a:pt x="132375" y="38166"/>
                        <a:pt x="132375" y="38166"/>
                      </a:cubicBezTo>
                      <a:cubicBezTo>
                        <a:pt x="140715" y="41030"/>
                        <a:pt x="149218" y="43397"/>
                        <a:pt x="157843" y="45244"/>
                      </a:cubicBezTo>
                      <a:cubicBezTo>
                        <a:pt x="175418" y="49557"/>
                        <a:pt x="177533" y="52730"/>
                        <a:pt x="179323" y="57449"/>
                      </a:cubicBezTo>
                      <a:lnTo>
                        <a:pt x="182578" y="65586"/>
                      </a:lnTo>
                      <a:lnTo>
                        <a:pt x="2353" y="17743"/>
                      </a:lnTo>
                      <a:cubicBezTo>
                        <a:pt x="2353" y="17743"/>
                        <a:pt x="1539" y="14407"/>
                        <a:pt x="156" y="9606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5" name="Freeform: Shape 1034">
                  <a:extLst>
                    <a:ext uri="{FF2B5EF4-FFF2-40B4-BE49-F238E27FC236}">
                      <a16:creationId xmlns:a16="http://schemas.microsoft.com/office/drawing/2014/main" id="{E855AA9A-F19C-F323-D5A5-EF509C3DE4A4}"/>
                    </a:ext>
                  </a:extLst>
                </p:cNvPr>
                <p:cNvSpPr/>
                <p:nvPr/>
              </p:nvSpPr>
              <p:spPr>
                <a:xfrm>
                  <a:off x="6551980" y="2602666"/>
                  <a:ext cx="151502" cy="85271"/>
                </a:xfrm>
                <a:custGeom>
                  <a:avLst/>
                  <a:gdLst>
                    <a:gd name="connsiteX0" fmla="*/ 6753 w 151502"/>
                    <a:gd name="connsiteY0" fmla="*/ 16843 h 85271"/>
                    <a:gd name="connsiteX1" fmla="*/ 33848 w 151502"/>
                    <a:gd name="connsiteY1" fmla="*/ 37591 h 85271"/>
                    <a:gd name="connsiteX2" fmla="*/ 38730 w 151502"/>
                    <a:gd name="connsiteY2" fmla="*/ 56224 h 85271"/>
                    <a:gd name="connsiteX3" fmla="*/ 132870 w 151502"/>
                    <a:gd name="connsiteY3" fmla="*/ 85271 h 85271"/>
                    <a:gd name="connsiteX4" fmla="*/ 124733 w 151502"/>
                    <a:gd name="connsiteY4" fmla="*/ 59560 h 85271"/>
                    <a:gd name="connsiteX5" fmla="*/ 151503 w 151502"/>
                    <a:gd name="connsiteY5" fmla="*/ 58176 h 85271"/>
                    <a:gd name="connsiteX6" fmla="*/ 146458 w 151502"/>
                    <a:gd name="connsiteY6" fmla="*/ 41903 h 85271"/>
                    <a:gd name="connsiteX7" fmla="*/ 0 w 151502"/>
                    <a:gd name="connsiteY7" fmla="*/ 0 h 85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502" h="85271">
                      <a:moveTo>
                        <a:pt x="6753" y="16843"/>
                      </a:moveTo>
                      <a:cubicBezTo>
                        <a:pt x="23515" y="23026"/>
                        <a:pt x="30593" y="26118"/>
                        <a:pt x="33848" y="37591"/>
                      </a:cubicBezTo>
                      <a:cubicBezTo>
                        <a:pt x="37672" y="50691"/>
                        <a:pt x="38730" y="56224"/>
                        <a:pt x="38730" y="56224"/>
                      </a:cubicBezTo>
                      <a:lnTo>
                        <a:pt x="132870" y="85271"/>
                      </a:lnTo>
                      <a:cubicBezTo>
                        <a:pt x="132870" y="85271"/>
                        <a:pt x="126361" y="65988"/>
                        <a:pt x="124733" y="59560"/>
                      </a:cubicBezTo>
                      <a:cubicBezTo>
                        <a:pt x="123106" y="53132"/>
                        <a:pt x="135067" y="52074"/>
                        <a:pt x="151503" y="58176"/>
                      </a:cubicBezTo>
                      <a:lnTo>
                        <a:pt x="146458" y="419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6" name="Freeform: Shape 1035">
                  <a:extLst>
                    <a:ext uri="{FF2B5EF4-FFF2-40B4-BE49-F238E27FC236}">
                      <a16:creationId xmlns:a16="http://schemas.microsoft.com/office/drawing/2014/main" id="{05FD2D93-A1C0-4397-2162-A1B420399005}"/>
                    </a:ext>
                  </a:extLst>
                </p:cNvPr>
                <p:cNvSpPr/>
                <p:nvPr/>
              </p:nvSpPr>
              <p:spPr>
                <a:xfrm>
                  <a:off x="6554667" y="2637893"/>
                  <a:ext cx="168831" cy="62656"/>
                </a:xfrm>
                <a:custGeom>
                  <a:avLst/>
                  <a:gdLst>
                    <a:gd name="connsiteX0" fmla="*/ 4066 w 168831"/>
                    <a:gd name="connsiteY0" fmla="*/ 17905 h 62656"/>
                    <a:gd name="connsiteX1" fmla="*/ 161 w 168831"/>
                    <a:gd name="connsiteY1" fmla="*/ 4317 h 62656"/>
                    <a:gd name="connsiteX2" fmla="*/ 45970 w 168831"/>
                    <a:gd name="connsiteY2" fmla="*/ 9769 h 62656"/>
                    <a:gd name="connsiteX3" fmla="*/ 109598 w 168831"/>
                    <a:gd name="connsiteY3" fmla="*/ 23845 h 62656"/>
                    <a:gd name="connsiteX4" fmla="*/ 164926 w 168831"/>
                    <a:gd name="connsiteY4" fmla="*/ 49149 h 62656"/>
                    <a:gd name="connsiteX5" fmla="*/ 168832 w 168831"/>
                    <a:gd name="connsiteY5" fmla="*/ 62656 h 62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831" h="62656">
                      <a:moveTo>
                        <a:pt x="4066" y="17905"/>
                      </a:moveTo>
                      <a:cubicBezTo>
                        <a:pt x="4066" y="17905"/>
                        <a:pt x="2358" y="11803"/>
                        <a:pt x="161" y="4317"/>
                      </a:cubicBezTo>
                      <a:cubicBezTo>
                        <a:pt x="-2036" y="-3169"/>
                        <a:pt x="18549" y="-646"/>
                        <a:pt x="45970" y="9769"/>
                      </a:cubicBezTo>
                      <a:lnTo>
                        <a:pt x="109598" y="23845"/>
                      </a:lnTo>
                      <a:cubicBezTo>
                        <a:pt x="137018" y="34260"/>
                        <a:pt x="162811" y="41664"/>
                        <a:pt x="164926" y="49149"/>
                      </a:cubicBezTo>
                      <a:lnTo>
                        <a:pt x="168832" y="62656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7" name="Freeform: Shape 1036">
                  <a:extLst>
                    <a:ext uri="{FF2B5EF4-FFF2-40B4-BE49-F238E27FC236}">
                      <a16:creationId xmlns:a16="http://schemas.microsoft.com/office/drawing/2014/main" id="{EF9D12B5-ACD0-6EF7-96D9-CF8266457898}"/>
                    </a:ext>
                  </a:extLst>
                </p:cNvPr>
                <p:cNvSpPr/>
                <p:nvPr/>
              </p:nvSpPr>
              <p:spPr>
                <a:xfrm>
                  <a:off x="6750882" y="2372564"/>
                  <a:ext cx="558436" cy="619973"/>
                </a:xfrm>
                <a:custGeom>
                  <a:avLst/>
                  <a:gdLst>
                    <a:gd name="connsiteX0" fmla="*/ 510200 w 558436"/>
                    <a:gd name="connsiteY0" fmla="*/ 135799 h 619973"/>
                    <a:gd name="connsiteX1" fmla="*/ 402146 w 558436"/>
                    <a:gd name="connsiteY1" fmla="*/ 0 h 619973"/>
                    <a:gd name="connsiteX2" fmla="*/ 381154 w 558436"/>
                    <a:gd name="connsiteY2" fmla="*/ 209598 h 619973"/>
                    <a:gd name="connsiteX3" fmla="*/ 413700 w 558436"/>
                    <a:gd name="connsiteY3" fmla="*/ 383720 h 619973"/>
                    <a:gd name="connsiteX4" fmla="*/ 226559 w 558436"/>
                    <a:gd name="connsiteY4" fmla="*/ 488275 h 619973"/>
                    <a:gd name="connsiteX5" fmla="*/ 189700 w 558436"/>
                    <a:gd name="connsiteY5" fmla="*/ 484777 h 619973"/>
                    <a:gd name="connsiteX6" fmla="*/ 121679 w 558436"/>
                    <a:gd name="connsiteY6" fmla="*/ 480546 h 619973"/>
                    <a:gd name="connsiteX7" fmla="*/ 132663 w 558436"/>
                    <a:gd name="connsiteY7" fmla="*/ 515614 h 619973"/>
                    <a:gd name="connsiteX8" fmla="*/ 10615 w 558436"/>
                    <a:gd name="connsiteY8" fmla="*/ 529365 h 619973"/>
                    <a:gd name="connsiteX9" fmla="*/ 362 w 558436"/>
                    <a:gd name="connsiteY9" fmla="*/ 533677 h 619973"/>
                    <a:gd name="connsiteX10" fmla="*/ 3780 w 558436"/>
                    <a:gd name="connsiteY10" fmla="*/ 542953 h 619973"/>
                    <a:gd name="connsiteX11" fmla="*/ 11916 w 558436"/>
                    <a:gd name="connsiteY11" fmla="*/ 549950 h 619973"/>
                    <a:gd name="connsiteX12" fmla="*/ 14520 w 558436"/>
                    <a:gd name="connsiteY12" fmla="*/ 566224 h 619973"/>
                    <a:gd name="connsiteX13" fmla="*/ 26969 w 558436"/>
                    <a:gd name="connsiteY13" fmla="*/ 586891 h 619973"/>
                    <a:gd name="connsiteX14" fmla="*/ 47392 w 558436"/>
                    <a:gd name="connsiteY14" fmla="*/ 605523 h 619973"/>
                    <a:gd name="connsiteX15" fmla="*/ 139254 w 558436"/>
                    <a:gd name="connsiteY15" fmla="*/ 617484 h 619973"/>
                    <a:gd name="connsiteX16" fmla="*/ 195640 w 558436"/>
                    <a:gd name="connsiteY16" fmla="*/ 600072 h 619973"/>
                    <a:gd name="connsiteX17" fmla="*/ 330382 w 558436"/>
                    <a:gd name="connsiteY17" fmla="*/ 556704 h 619973"/>
                    <a:gd name="connsiteX18" fmla="*/ 557555 w 558436"/>
                    <a:gd name="connsiteY18" fmla="*/ 437585 h 619973"/>
                    <a:gd name="connsiteX19" fmla="*/ 510200 w 558436"/>
                    <a:gd name="connsiteY19" fmla="*/ 135799 h 619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58436" h="619973">
                      <a:moveTo>
                        <a:pt x="510200" y="135799"/>
                      </a:moveTo>
                      <a:cubicBezTo>
                        <a:pt x="493031" y="29536"/>
                        <a:pt x="461787" y="11717"/>
                        <a:pt x="402146" y="0"/>
                      </a:cubicBezTo>
                      <a:cubicBezTo>
                        <a:pt x="348038" y="84213"/>
                        <a:pt x="381154" y="209598"/>
                        <a:pt x="381154" y="209598"/>
                      </a:cubicBezTo>
                      <a:lnTo>
                        <a:pt x="413700" y="383720"/>
                      </a:lnTo>
                      <a:cubicBezTo>
                        <a:pt x="403773" y="391857"/>
                        <a:pt x="252515" y="479488"/>
                        <a:pt x="226559" y="488275"/>
                      </a:cubicBezTo>
                      <a:cubicBezTo>
                        <a:pt x="217120" y="491530"/>
                        <a:pt x="199220" y="488275"/>
                        <a:pt x="189700" y="484777"/>
                      </a:cubicBezTo>
                      <a:cubicBezTo>
                        <a:pt x="164152" y="476640"/>
                        <a:pt x="146332" y="479162"/>
                        <a:pt x="121679" y="480546"/>
                      </a:cubicBezTo>
                      <a:lnTo>
                        <a:pt x="132663" y="515614"/>
                      </a:lnTo>
                      <a:cubicBezTo>
                        <a:pt x="93445" y="529284"/>
                        <a:pt x="51867" y="528470"/>
                        <a:pt x="10615" y="529365"/>
                      </a:cubicBezTo>
                      <a:cubicBezTo>
                        <a:pt x="6709" y="529365"/>
                        <a:pt x="1908" y="530016"/>
                        <a:pt x="362" y="533677"/>
                      </a:cubicBezTo>
                      <a:cubicBezTo>
                        <a:pt x="-720" y="537184"/>
                        <a:pt x="680" y="540984"/>
                        <a:pt x="3780" y="542953"/>
                      </a:cubicBezTo>
                      <a:cubicBezTo>
                        <a:pt x="6823" y="544873"/>
                        <a:pt x="9565" y="547233"/>
                        <a:pt x="11916" y="549950"/>
                      </a:cubicBezTo>
                      <a:cubicBezTo>
                        <a:pt x="14927" y="554588"/>
                        <a:pt x="13706" y="560691"/>
                        <a:pt x="14520" y="566224"/>
                      </a:cubicBezTo>
                      <a:cubicBezTo>
                        <a:pt x="16579" y="574173"/>
                        <a:pt x="20907" y="581350"/>
                        <a:pt x="26969" y="586891"/>
                      </a:cubicBezTo>
                      <a:cubicBezTo>
                        <a:pt x="32868" y="594034"/>
                        <a:pt x="39743" y="600308"/>
                        <a:pt x="47392" y="605523"/>
                      </a:cubicBezTo>
                      <a:cubicBezTo>
                        <a:pt x="72534" y="620901"/>
                        <a:pt x="110938" y="622366"/>
                        <a:pt x="139254" y="617484"/>
                      </a:cubicBezTo>
                      <a:cubicBezTo>
                        <a:pt x="158570" y="613513"/>
                        <a:pt x="177455" y="607679"/>
                        <a:pt x="195640" y="600072"/>
                      </a:cubicBezTo>
                      <a:cubicBezTo>
                        <a:pt x="212808" y="593481"/>
                        <a:pt x="317689" y="561179"/>
                        <a:pt x="330382" y="556704"/>
                      </a:cubicBezTo>
                      <a:cubicBezTo>
                        <a:pt x="423057" y="523100"/>
                        <a:pt x="550557" y="481766"/>
                        <a:pt x="557555" y="437585"/>
                      </a:cubicBezTo>
                      <a:cubicBezTo>
                        <a:pt x="564552" y="393403"/>
                        <a:pt x="528181" y="247596"/>
                        <a:pt x="510200" y="135799"/>
                      </a:cubicBezTo>
                      <a:close/>
                    </a:path>
                  </a:pathLst>
                </a:custGeom>
                <a:solidFill>
                  <a:srgbClr val="FFA8A7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D8A6B0C0-5D42-230E-B4C6-A8E4D1B5EE5B}"/>
                    </a:ext>
                  </a:extLst>
                </p:cNvPr>
                <p:cNvSpPr/>
                <p:nvPr/>
              </p:nvSpPr>
              <p:spPr>
                <a:xfrm>
                  <a:off x="7113769" y="2365404"/>
                  <a:ext cx="195758" cy="437584"/>
                </a:xfrm>
                <a:custGeom>
                  <a:avLst/>
                  <a:gdLst>
                    <a:gd name="connsiteX0" fmla="*/ 40398 w 195758"/>
                    <a:gd name="connsiteY0" fmla="*/ 0 h 437584"/>
                    <a:gd name="connsiteX1" fmla="*/ 140152 w 195758"/>
                    <a:gd name="connsiteY1" fmla="*/ 85515 h 437584"/>
                    <a:gd name="connsiteX2" fmla="*/ 195644 w 195758"/>
                    <a:gd name="connsiteY2" fmla="*/ 437585 h 437584"/>
                    <a:gd name="connsiteX3" fmla="*/ 50976 w 195758"/>
                    <a:gd name="connsiteY3" fmla="*/ 390881 h 437584"/>
                    <a:gd name="connsiteX4" fmla="*/ 14524 w 195758"/>
                    <a:gd name="connsiteY4" fmla="*/ 218141 h 437584"/>
                    <a:gd name="connsiteX5" fmla="*/ 40398 w 195758"/>
                    <a:gd name="connsiteY5" fmla="*/ 0 h 437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5758" h="437584">
                      <a:moveTo>
                        <a:pt x="40398" y="0"/>
                      </a:moveTo>
                      <a:cubicBezTo>
                        <a:pt x="110454" y="28478"/>
                        <a:pt x="121275" y="31326"/>
                        <a:pt x="140152" y="85515"/>
                      </a:cubicBezTo>
                      <a:cubicBezTo>
                        <a:pt x="158460" y="137996"/>
                        <a:pt x="198166" y="375096"/>
                        <a:pt x="195644" y="437585"/>
                      </a:cubicBezTo>
                      <a:cubicBezTo>
                        <a:pt x="154391" y="402760"/>
                        <a:pt x="98005" y="391287"/>
                        <a:pt x="50976" y="390881"/>
                      </a:cubicBezTo>
                      <a:lnTo>
                        <a:pt x="14524" y="218141"/>
                      </a:lnTo>
                      <a:cubicBezTo>
                        <a:pt x="3702" y="171031"/>
                        <a:pt x="-22009" y="73229"/>
                        <a:pt x="40398" y="0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8314705C-BD9E-8A4C-9E8C-742843AA067F}"/>
                    </a:ext>
                  </a:extLst>
                </p:cNvPr>
                <p:cNvSpPr/>
                <p:nvPr/>
              </p:nvSpPr>
              <p:spPr>
                <a:xfrm>
                  <a:off x="7148923" y="2719775"/>
                  <a:ext cx="169778" cy="138377"/>
                </a:xfrm>
                <a:custGeom>
                  <a:avLst/>
                  <a:gdLst>
                    <a:gd name="connsiteX0" fmla="*/ 10452 w 169778"/>
                    <a:gd name="connsiteY0" fmla="*/ 13972 h 138377"/>
                    <a:gd name="connsiteX1" fmla="*/ 10452 w 169778"/>
                    <a:gd name="connsiteY1" fmla="*/ 30245 h 138377"/>
                    <a:gd name="connsiteX2" fmla="*/ 200 w 169778"/>
                    <a:gd name="connsiteY2" fmla="*/ 46518 h 138377"/>
                    <a:gd name="connsiteX3" fmla="*/ 93607 w 169778"/>
                    <a:gd name="connsiteY3" fmla="*/ 68324 h 138377"/>
                    <a:gd name="connsiteX4" fmla="*/ 129002 w 169778"/>
                    <a:gd name="connsiteY4" fmla="*/ 126419 h 138377"/>
                    <a:gd name="connsiteX5" fmla="*/ 120865 w 169778"/>
                    <a:gd name="connsiteY5" fmla="*/ 131870 h 138377"/>
                    <a:gd name="connsiteX6" fmla="*/ 148041 w 169778"/>
                    <a:gd name="connsiteY6" fmla="*/ 130324 h 138377"/>
                    <a:gd name="connsiteX7" fmla="*/ 168952 w 169778"/>
                    <a:gd name="connsiteY7" fmla="*/ 53352 h 138377"/>
                    <a:gd name="connsiteX8" fmla="*/ 155934 w 169778"/>
                    <a:gd name="connsiteY8" fmla="*/ 8927 h 138377"/>
                    <a:gd name="connsiteX9" fmla="*/ 10452 w 169778"/>
                    <a:gd name="connsiteY9" fmla="*/ 13972 h 13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9778" h="138377">
                      <a:moveTo>
                        <a:pt x="10452" y="13972"/>
                      </a:moveTo>
                      <a:cubicBezTo>
                        <a:pt x="6383" y="16006"/>
                        <a:pt x="12648" y="22108"/>
                        <a:pt x="10452" y="30245"/>
                      </a:cubicBezTo>
                      <a:cubicBezTo>
                        <a:pt x="8255" y="38381"/>
                        <a:pt x="-1509" y="42205"/>
                        <a:pt x="200" y="46518"/>
                      </a:cubicBezTo>
                      <a:cubicBezTo>
                        <a:pt x="200" y="46518"/>
                        <a:pt x="56423" y="40090"/>
                        <a:pt x="93607" y="68324"/>
                      </a:cubicBezTo>
                      <a:cubicBezTo>
                        <a:pt x="130791" y="96558"/>
                        <a:pt x="129002" y="126419"/>
                        <a:pt x="129002" y="126419"/>
                      </a:cubicBezTo>
                      <a:lnTo>
                        <a:pt x="120865" y="131870"/>
                      </a:lnTo>
                      <a:cubicBezTo>
                        <a:pt x="120865" y="131870"/>
                        <a:pt x="131361" y="147493"/>
                        <a:pt x="148041" y="130324"/>
                      </a:cubicBezTo>
                      <a:cubicBezTo>
                        <a:pt x="164721" y="113156"/>
                        <a:pt x="172451" y="80610"/>
                        <a:pt x="168952" y="53352"/>
                      </a:cubicBezTo>
                      <a:cubicBezTo>
                        <a:pt x="165453" y="26095"/>
                        <a:pt x="168952" y="13239"/>
                        <a:pt x="155934" y="8927"/>
                      </a:cubicBezTo>
                      <a:cubicBezTo>
                        <a:pt x="142915" y="4615"/>
                        <a:pt x="63176" y="-11333"/>
                        <a:pt x="10452" y="13972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14D96CE3-41C5-97B1-8EDC-13CCE6414554}"/>
                    </a:ext>
                  </a:extLst>
                </p:cNvPr>
                <p:cNvSpPr/>
                <p:nvPr/>
              </p:nvSpPr>
              <p:spPr>
                <a:xfrm>
                  <a:off x="7158317" y="2736082"/>
                  <a:ext cx="113016" cy="26385"/>
                </a:xfrm>
                <a:custGeom>
                  <a:avLst/>
                  <a:gdLst>
                    <a:gd name="connsiteX0" fmla="*/ 0 w 113016"/>
                    <a:gd name="connsiteY0" fmla="*/ 16378 h 26385"/>
                    <a:gd name="connsiteX1" fmla="*/ 0 w 113016"/>
                    <a:gd name="connsiteY1" fmla="*/ 16378 h 26385"/>
                    <a:gd name="connsiteX2" fmla="*/ 113017 w 113016"/>
                    <a:gd name="connsiteY2" fmla="*/ 26386 h 26385"/>
                    <a:gd name="connsiteX3" fmla="*/ 1139 w 113016"/>
                    <a:gd name="connsiteY3" fmla="*/ 8079 h 26385"/>
                    <a:gd name="connsiteX4" fmla="*/ 1139 w 113016"/>
                    <a:gd name="connsiteY4" fmla="*/ 8079 h 26385"/>
                    <a:gd name="connsiteX5" fmla="*/ 1139 w 113016"/>
                    <a:gd name="connsiteY5" fmla="*/ 14262 h 26385"/>
                    <a:gd name="connsiteX6" fmla="*/ 0 w 113016"/>
                    <a:gd name="connsiteY6" fmla="*/ 16378 h 2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3016" h="26385">
                      <a:moveTo>
                        <a:pt x="0" y="16378"/>
                      </a:moveTo>
                      <a:lnTo>
                        <a:pt x="0" y="16378"/>
                      </a:lnTo>
                      <a:cubicBezTo>
                        <a:pt x="14727" y="6614"/>
                        <a:pt x="77704" y="-1116"/>
                        <a:pt x="113017" y="26386"/>
                      </a:cubicBezTo>
                      <a:cubicBezTo>
                        <a:pt x="96744" y="5475"/>
                        <a:pt x="53864" y="-10229"/>
                        <a:pt x="1139" y="8079"/>
                      </a:cubicBezTo>
                      <a:lnTo>
                        <a:pt x="1139" y="8079"/>
                      </a:lnTo>
                      <a:cubicBezTo>
                        <a:pt x="1578" y="10113"/>
                        <a:pt x="1578" y="12228"/>
                        <a:pt x="1139" y="14262"/>
                      </a:cubicBezTo>
                      <a:cubicBezTo>
                        <a:pt x="814" y="14995"/>
                        <a:pt x="431" y="15702"/>
                        <a:pt x="0" y="16378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38460104-CD1C-ADA0-8B9E-F03EFBFD8E32}"/>
                    </a:ext>
                  </a:extLst>
                </p:cNvPr>
                <p:cNvSpPr/>
                <p:nvPr/>
              </p:nvSpPr>
              <p:spPr>
                <a:xfrm>
                  <a:off x="7222758" y="2757830"/>
                  <a:ext cx="77378" cy="59722"/>
                </a:xfrm>
                <a:custGeom>
                  <a:avLst/>
                  <a:gdLst>
                    <a:gd name="connsiteX0" fmla="*/ 77379 w 77378"/>
                    <a:gd name="connsiteY0" fmla="*/ 59722 h 59722"/>
                    <a:gd name="connsiteX1" fmla="*/ 0 w 77378"/>
                    <a:gd name="connsiteY1" fmla="*/ 0 h 59722"/>
                    <a:gd name="connsiteX2" fmla="*/ 77379 w 77378"/>
                    <a:gd name="connsiteY2" fmla="*/ 59722 h 59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378" h="59722">
                      <a:moveTo>
                        <a:pt x="77379" y="59722"/>
                      </a:moveTo>
                      <a:cubicBezTo>
                        <a:pt x="67940" y="32709"/>
                        <a:pt x="33686" y="6509"/>
                        <a:pt x="0" y="0"/>
                      </a:cubicBezTo>
                      <a:cubicBezTo>
                        <a:pt x="40602" y="4801"/>
                        <a:pt x="70544" y="20748"/>
                        <a:pt x="77379" y="59722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614" name="Graphic 4">
              <a:extLst>
                <a:ext uri="{FF2B5EF4-FFF2-40B4-BE49-F238E27FC236}">
                  <a16:creationId xmlns:a16="http://schemas.microsoft.com/office/drawing/2014/main" id="{CBC29B8F-CBFB-5796-54DB-096773E31021}"/>
                </a:ext>
              </a:extLst>
            </p:cNvPr>
            <p:cNvGrpSpPr/>
            <p:nvPr/>
          </p:nvGrpSpPr>
          <p:grpSpPr>
            <a:xfrm>
              <a:off x="6376232" y="1999648"/>
              <a:ext cx="277476" cy="292740"/>
              <a:chOff x="6376232" y="1999648"/>
              <a:chExt cx="277476" cy="292740"/>
            </a:xfrm>
          </p:grpSpPr>
          <p:sp>
            <p:nvSpPr>
              <p:cNvPr id="1017" name="Freeform: Shape 1016">
                <a:extLst>
                  <a:ext uri="{FF2B5EF4-FFF2-40B4-BE49-F238E27FC236}">
                    <a16:creationId xmlns:a16="http://schemas.microsoft.com/office/drawing/2014/main" id="{5322A3D6-E11A-354F-BF2E-6E204926FA99}"/>
                  </a:ext>
                </a:extLst>
              </p:cNvPr>
              <p:cNvSpPr/>
              <p:nvPr/>
            </p:nvSpPr>
            <p:spPr>
              <a:xfrm>
                <a:off x="6376232" y="1999648"/>
                <a:ext cx="132755" cy="188374"/>
              </a:xfrm>
              <a:custGeom>
                <a:avLst/>
                <a:gdLst>
                  <a:gd name="connsiteX0" fmla="*/ 74692 w 132755"/>
                  <a:gd name="connsiteY0" fmla="*/ 912 h 188374"/>
                  <a:gd name="connsiteX1" fmla="*/ 98288 w 132755"/>
                  <a:gd name="connsiteY1" fmla="*/ 7584 h 188374"/>
                  <a:gd name="connsiteX2" fmla="*/ 117409 w 132755"/>
                  <a:gd name="connsiteY2" fmla="*/ 20114 h 188374"/>
                  <a:gd name="connsiteX3" fmla="*/ 129777 w 132755"/>
                  <a:gd name="connsiteY3" fmla="*/ 38584 h 188374"/>
                  <a:gd name="connsiteX4" fmla="*/ 132218 w 132755"/>
                  <a:gd name="connsiteY4" fmla="*/ 62018 h 188374"/>
                  <a:gd name="connsiteX5" fmla="*/ 126522 w 132755"/>
                  <a:gd name="connsiteY5" fmla="*/ 79837 h 188374"/>
                  <a:gd name="connsiteX6" fmla="*/ 116270 w 132755"/>
                  <a:gd name="connsiteY6" fmla="*/ 92611 h 188374"/>
                  <a:gd name="connsiteX7" fmla="*/ 103577 w 132755"/>
                  <a:gd name="connsiteY7" fmla="*/ 102375 h 188374"/>
                  <a:gd name="connsiteX8" fmla="*/ 90884 w 132755"/>
                  <a:gd name="connsiteY8" fmla="*/ 110511 h 188374"/>
                  <a:gd name="connsiteX9" fmla="*/ 80144 w 132755"/>
                  <a:gd name="connsiteY9" fmla="*/ 118648 h 188374"/>
                  <a:gd name="connsiteX10" fmla="*/ 73797 w 132755"/>
                  <a:gd name="connsiteY10" fmla="*/ 128737 h 188374"/>
                  <a:gd name="connsiteX11" fmla="*/ 70787 w 132755"/>
                  <a:gd name="connsiteY11" fmla="*/ 133457 h 188374"/>
                  <a:gd name="connsiteX12" fmla="*/ 65823 w 132755"/>
                  <a:gd name="connsiteY12" fmla="*/ 134921 h 188374"/>
                  <a:gd name="connsiteX13" fmla="*/ 45889 w 132755"/>
                  <a:gd name="connsiteY13" fmla="*/ 132236 h 188374"/>
                  <a:gd name="connsiteX14" fmla="*/ 41007 w 132755"/>
                  <a:gd name="connsiteY14" fmla="*/ 129470 h 188374"/>
                  <a:gd name="connsiteX15" fmla="*/ 39705 w 132755"/>
                  <a:gd name="connsiteY15" fmla="*/ 124181 h 188374"/>
                  <a:gd name="connsiteX16" fmla="*/ 46458 w 132755"/>
                  <a:gd name="connsiteY16" fmla="*/ 106769 h 188374"/>
                  <a:gd name="connsiteX17" fmla="*/ 57524 w 132755"/>
                  <a:gd name="connsiteY17" fmla="*/ 94157 h 188374"/>
                  <a:gd name="connsiteX18" fmla="*/ 70543 w 132755"/>
                  <a:gd name="connsiteY18" fmla="*/ 84556 h 188374"/>
                  <a:gd name="connsiteX19" fmla="*/ 83236 w 132755"/>
                  <a:gd name="connsiteY19" fmla="*/ 76419 h 188374"/>
                  <a:gd name="connsiteX20" fmla="*/ 93081 w 132755"/>
                  <a:gd name="connsiteY20" fmla="*/ 68283 h 188374"/>
                  <a:gd name="connsiteX21" fmla="*/ 97882 w 132755"/>
                  <a:gd name="connsiteY21" fmla="*/ 58600 h 188374"/>
                  <a:gd name="connsiteX22" fmla="*/ 91698 w 132755"/>
                  <a:gd name="connsiteY22" fmla="*/ 41107 h 188374"/>
                  <a:gd name="connsiteX23" fmla="*/ 70217 w 132755"/>
                  <a:gd name="connsiteY23" fmla="*/ 31668 h 188374"/>
                  <a:gd name="connsiteX24" fmla="*/ 34742 w 132755"/>
                  <a:gd name="connsiteY24" fmla="*/ 49731 h 188374"/>
                  <a:gd name="connsiteX25" fmla="*/ 31406 w 132755"/>
                  <a:gd name="connsiteY25" fmla="*/ 53637 h 188374"/>
                  <a:gd name="connsiteX26" fmla="*/ 26280 w 132755"/>
                  <a:gd name="connsiteY26" fmla="*/ 54451 h 188374"/>
                  <a:gd name="connsiteX27" fmla="*/ 5043 w 132755"/>
                  <a:gd name="connsiteY27" fmla="*/ 51603 h 188374"/>
                  <a:gd name="connsiteX28" fmla="*/ 1219 w 132755"/>
                  <a:gd name="connsiteY28" fmla="*/ 49487 h 188374"/>
                  <a:gd name="connsiteX29" fmla="*/ 80 w 132755"/>
                  <a:gd name="connsiteY29" fmla="*/ 45093 h 188374"/>
                  <a:gd name="connsiteX30" fmla="*/ 8216 w 132755"/>
                  <a:gd name="connsiteY30" fmla="*/ 27030 h 188374"/>
                  <a:gd name="connsiteX31" fmla="*/ 24978 w 132755"/>
                  <a:gd name="connsiteY31" fmla="*/ 11652 h 188374"/>
                  <a:gd name="connsiteX32" fmla="*/ 47923 w 132755"/>
                  <a:gd name="connsiteY32" fmla="*/ 1807 h 188374"/>
                  <a:gd name="connsiteX33" fmla="*/ 74692 w 132755"/>
                  <a:gd name="connsiteY33" fmla="*/ 912 h 188374"/>
                  <a:gd name="connsiteX34" fmla="*/ 65254 w 132755"/>
                  <a:gd name="connsiteY34" fmla="*/ 151357 h 188374"/>
                  <a:gd name="connsiteX35" fmla="*/ 69973 w 132755"/>
                  <a:gd name="connsiteY35" fmla="*/ 154123 h 188374"/>
                  <a:gd name="connsiteX36" fmla="*/ 71356 w 132755"/>
                  <a:gd name="connsiteY36" fmla="*/ 159412 h 188374"/>
                  <a:gd name="connsiteX37" fmla="*/ 68590 w 132755"/>
                  <a:gd name="connsiteY37" fmla="*/ 182195 h 188374"/>
                  <a:gd name="connsiteX38" fmla="*/ 60518 w 132755"/>
                  <a:gd name="connsiteY38" fmla="*/ 188306 h 188374"/>
                  <a:gd name="connsiteX39" fmla="*/ 60453 w 132755"/>
                  <a:gd name="connsiteY39" fmla="*/ 188297 h 188374"/>
                  <a:gd name="connsiteX40" fmla="*/ 37834 w 132755"/>
                  <a:gd name="connsiteY40" fmla="*/ 185287 h 188374"/>
                  <a:gd name="connsiteX41" fmla="*/ 31723 w 132755"/>
                  <a:gd name="connsiteY41" fmla="*/ 177213 h 188374"/>
                  <a:gd name="connsiteX42" fmla="*/ 31731 w 132755"/>
                  <a:gd name="connsiteY42" fmla="*/ 177150 h 188374"/>
                  <a:gd name="connsiteX43" fmla="*/ 34823 w 132755"/>
                  <a:gd name="connsiteY43" fmla="*/ 154123 h 188374"/>
                  <a:gd name="connsiteX44" fmla="*/ 37590 w 132755"/>
                  <a:gd name="connsiteY44" fmla="*/ 149404 h 188374"/>
                  <a:gd name="connsiteX45" fmla="*/ 42878 w 132755"/>
                  <a:gd name="connsiteY45" fmla="*/ 147940 h 18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32755" h="188374">
                    <a:moveTo>
                      <a:pt x="74692" y="912"/>
                    </a:moveTo>
                    <a:cubicBezTo>
                      <a:pt x="82837" y="2012"/>
                      <a:pt x="90778" y="4258"/>
                      <a:pt x="98288" y="7584"/>
                    </a:cubicBezTo>
                    <a:cubicBezTo>
                      <a:pt x="105335" y="10635"/>
                      <a:pt x="111803" y="14873"/>
                      <a:pt x="117409" y="20114"/>
                    </a:cubicBezTo>
                    <a:cubicBezTo>
                      <a:pt x="122779" y="25336"/>
                      <a:pt x="126994" y="31629"/>
                      <a:pt x="129777" y="38584"/>
                    </a:cubicBezTo>
                    <a:cubicBezTo>
                      <a:pt x="132584" y="46057"/>
                      <a:pt x="133430" y="54127"/>
                      <a:pt x="132218" y="62018"/>
                    </a:cubicBezTo>
                    <a:cubicBezTo>
                      <a:pt x="131502" y="68271"/>
                      <a:pt x="129565" y="74325"/>
                      <a:pt x="126522" y="79837"/>
                    </a:cubicBezTo>
                    <a:cubicBezTo>
                      <a:pt x="123715" y="84552"/>
                      <a:pt x="120265" y="88851"/>
                      <a:pt x="116270" y="92611"/>
                    </a:cubicBezTo>
                    <a:cubicBezTo>
                      <a:pt x="112332" y="96233"/>
                      <a:pt x="108085" y="99500"/>
                      <a:pt x="103577" y="102375"/>
                    </a:cubicBezTo>
                    <a:lnTo>
                      <a:pt x="90884" y="110511"/>
                    </a:lnTo>
                    <a:cubicBezTo>
                      <a:pt x="87060" y="112882"/>
                      <a:pt x="83464" y="115606"/>
                      <a:pt x="80144" y="118648"/>
                    </a:cubicBezTo>
                    <a:cubicBezTo>
                      <a:pt x="77141" y="121367"/>
                      <a:pt x="74953" y="124857"/>
                      <a:pt x="73797" y="128737"/>
                    </a:cubicBezTo>
                    <a:cubicBezTo>
                      <a:pt x="73252" y="130559"/>
                      <a:pt x="72211" y="132193"/>
                      <a:pt x="70787" y="133457"/>
                    </a:cubicBezTo>
                    <a:cubicBezTo>
                      <a:pt x="69428" y="134657"/>
                      <a:pt x="67614" y="135194"/>
                      <a:pt x="65823" y="134921"/>
                    </a:cubicBezTo>
                    <a:lnTo>
                      <a:pt x="45889" y="132236"/>
                    </a:lnTo>
                    <a:cubicBezTo>
                      <a:pt x="43960" y="131981"/>
                      <a:pt x="42211" y="130990"/>
                      <a:pt x="41007" y="129470"/>
                    </a:cubicBezTo>
                    <a:cubicBezTo>
                      <a:pt x="39754" y="128015"/>
                      <a:pt x="39274" y="126051"/>
                      <a:pt x="39705" y="124181"/>
                    </a:cubicBezTo>
                    <a:cubicBezTo>
                      <a:pt x="40771" y="117983"/>
                      <a:pt x="43066" y="112061"/>
                      <a:pt x="46458" y="106769"/>
                    </a:cubicBezTo>
                    <a:cubicBezTo>
                      <a:pt x="49575" y="102096"/>
                      <a:pt x="53293" y="97855"/>
                      <a:pt x="57524" y="94157"/>
                    </a:cubicBezTo>
                    <a:cubicBezTo>
                      <a:pt x="61568" y="90576"/>
                      <a:pt x="65929" y="87363"/>
                      <a:pt x="70543" y="84556"/>
                    </a:cubicBezTo>
                    <a:cubicBezTo>
                      <a:pt x="75099" y="81789"/>
                      <a:pt x="79330" y="79077"/>
                      <a:pt x="83236" y="76419"/>
                    </a:cubicBezTo>
                    <a:cubicBezTo>
                      <a:pt x="86816" y="74085"/>
                      <a:pt x="90111" y="71355"/>
                      <a:pt x="93081" y="68283"/>
                    </a:cubicBezTo>
                    <a:cubicBezTo>
                      <a:pt x="95733" y="65696"/>
                      <a:pt x="97434" y="62280"/>
                      <a:pt x="97882" y="58600"/>
                    </a:cubicBezTo>
                    <a:cubicBezTo>
                      <a:pt x="98825" y="52106"/>
                      <a:pt x="96515" y="45565"/>
                      <a:pt x="91698" y="41107"/>
                    </a:cubicBezTo>
                    <a:cubicBezTo>
                      <a:pt x="85766" y="35684"/>
                      <a:pt x="78224" y="32367"/>
                      <a:pt x="70217" y="31668"/>
                    </a:cubicBezTo>
                    <a:cubicBezTo>
                      <a:pt x="55775" y="29646"/>
                      <a:pt x="41601" y="36861"/>
                      <a:pt x="34742" y="49731"/>
                    </a:cubicBezTo>
                    <a:cubicBezTo>
                      <a:pt x="33855" y="51212"/>
                      <a:pt x="32732" y="52533"/>
                      <a:pt x="31406" y="53637"/>
                    </a:cubicBezTo>
                    <a:cubicBezTo>
                      <a:pt x="29876" y="54589"/>
                      <a:pt x="28029" y="54883"/>
                      <a:pt x="26280" y="54451"/>
                    </a:cubicBezTo>
                    <a:lnTo>
                      <a:pt x="5043" y="51603"/>
                    </a:lnTo>
                    <a:cubicBezTo>
                      <a:pt x="3546" y="51417"/>
                      <a:pt x="2171" y="50659"/>
                      <a:pt x="1219" y="49487"/>
                    </a:cubicBezTo>
                    <a:cubicBezTo>
                      <a:pt x="226" y="48253"/>
                      <a:pt x="-189" y="46653"/>
                      <a:pt x="80" y="45093"/>
                    </a:cubicBezTo>
                    <a:cubicBezTo>
                      <a:pt x="1301" y="38504"/>
                      <a:pt x="4091" y="32308"/>
                      <a:pt x="8216" y="27030"/>
                    </a:cubicBezTo>
                    <a:cubicBezTo>
                      <a:pt x="12879" y="20977"/>
                      <a:pt x="18550" y="15774"/>
                      <a:pt x="24978" y="11652"/>
                    </a:cubicBezTo>
                    <a:cubicBezTo>
                      <a:pt x="32057" y="7172"/>
                      <a:pt x="39803" y="3849"/>
                      <a:pt x="47923" y="1807"/>
                    </a:cubicBezTo>
                    <a:cubicBezTo>
                      <a:pt x="56702" y="-250"/>
                      <a:pt x="65799" y="-554"/>
                      <a:pt x="74692" y="912"/>
                    </a:cubicBezTo>
                    <a:close/>
                    <a:moveTo>
                      <a:pt x="65254" y="151357"/>
                    </a:moveTo>
                    <a:cubicBezTo>
                      <a:pt x="67125" y="151626"/>
                      <a:pt x="68826" y="152620"/>
                      <a:pt x="69973" y="154123"/>
                    </a:cubicBezTo>
                    <a:cubicBezTo>
                      <a:pt x="71145" y="155621"/>
                      <a:pt x="71641" y="157534"/>
                      <a:pt x="71356" y="159412"/>
                    </a:cubicBezTo>
                    <a:lnTo>
                      <a:pt x="68590" y="182195"/>
                    </a:lnTo>
                    <a:cubicBezTo>
                      <a:pt x="68045" y="186112"/>
                      <a:pt x="64432" y="188848"/>
                      <a:pt x="60518" y="188306"/>
                    </a:cubicBezTo>
                    <a:cubicBezTo>
                      <a:pt x="60494" y="188303"/>
                      <a:pt x="60478" y="188300"/>
                      <a:pt x="60453" y="188297"/>
                    </a:cubicBezTo>
                    <a:lnTo>
                      <a:pt x="37834" y="185287"/>
                    </a:lnTo>
                    <a:cubicBezTo>
                      <a:pt x="33920" y="184745"/>
                      <a:pt x="31178" y="181130"/>
                      <a:pt x="31723" y="177213"/>
                    </a:cubicBezTo>
                    <a:cubicBezTo>
                      <a:pt x="31723" y="177191"/>
                      <a:pt x="31731" y="177171"/>
                      <a:pt x="31731" y="177150"/>
                    </a:cubicBezTo>
                    <a:lnTo>
                      <a:pt x="34823" y="154123"/>
                    </a:lnTo>
                    <a:cubicBezTo>
                      <a:pt x="35027" y="152228"/>
                      <a:pt x="36035" y="150509"/>
                      <a:pt x="37590" y="149404"/>
                    </a:cubicBezTo>
                    <a:cubicBezTo>
                      <a:pt x="39078" y="148207"/>
                      <a:pt x="40991" y="147678"/>
                      <a:pt x="42878" y="14794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8" name="Freeform: Shape 1017">
                <a:extLst>
                  <a:ext uri="{FF2B5EF4-FFF2-40B4-BE49-F238E27FC236}">
                    <a16:creationId xmlns:a16="http://schemas.microsoft.com/office/drawing/2014/main" id="{52FFB66F-37F9-2FAC-444E-D052F00AE99F}"/>
                  </a:ext>
                </a:extLst>
              </p:cNvPr>
              <p:cNvSpPr/>
              <p:nvPr/>
            </p:nvSpPr>
            <p:spPr>
              <a:xfrm>
                <a:off x="6547454" y="2141805"/>
                <a:ext cx="106253" cy="150583"/>
              </a:xfrm>
              <a:custGeom>
                <a:avLst/>
                <a:gdLst>
                  <a:gd name="connsiteX0" fmla="*/ 32272 w 106253"/>
                  <a:gd name="connsiteY0" fmla="*/ 121648 h 150583"/>
                  <a:gd name="connsiteX1" fmla="*/ 35526 w 106253"/>
                  <a:gd name="connsiteY1" fmla="*/ 124740 h 150583"/>
                  <a:gd name="connsiteX2" fmla="*/ 35526 w 106253"/>
                  <a:gd name="connsiteY2" fmla="*/ 129215 h 150583"/>
                  <a:gd name="connsiteX3" fmla="*/ 28447 w 106253"/>
                  <a:gd name="connsiteY3" fmla="*/ 146953 h 150583"/>
                  <a:gd name="connsiteX4" fmla="*/ 25356 w 106253"/>
                  <a:gd name="connsiteY4" fmla="*/ 150126 h 150583"/>
                  <a:gd name="connsiteX5" fmla="*/ 20880 w 106253"/>
                  <a:gd name="connsiteY5" fmla="*/ 150126 h 150583"/>
                  <a:gd name="connsiteX6" fmla="*/ 3631 w 106253"/>
                  <a:gd name="connsiteY6" fmla="*/ 143535 h 150583"/>
                  <a:gd name="connsiteX7" fmla="*/ 458 w 106253"/>
                  <a:gd name="connsiteY7" fmla="*/ 140443 h 150583"/>
                  <a:gd name="connsiteX8" fmla="*/ 458 w 106253"/>
                  <a:gd name="connsiteY8" fmla="*/ 135968 h 150583"/>
                  <a:gd name="connsiteX9" fmla="*/ 7537 w 106253"/>
                  <a:gd name="connsiteY9" fmla="*/ 118231 h 150583"/>
                  <a:gd name="connsiteX10" fmla="*/ 10628 w 106253"/>
                  <a:gd name="connsiteY10" fmla="*/ 115057 h 150583"/>
                  <a:gd name="connsiteX11" fmla="*/ 15103 w 106253"/>
                  <a:gd name="connsiteY11" fmla="*/ 115057 h 150583"/>
                  <a:gd name="connsiteX12" fmla="*/ 69700 w 106253"/>
                  <a:gd name="connsiteY12" fmla="*/ 4156 h 150583"/>
                  <a:gd name="connsiteX13" fmla="*/ 87112 w 106253"/>
                  <a:gd name="connsiteY13" fmla="*/ 14082 h 150583"/>
                  <a:gd name="connsiteX14" fmla="*/ 99887 w 106253"/>
                  <a:gd name="connsiteY14" fmla="*/ 28159 h 150583"/>
                  <a:gd name="connsiteX15" fmla="*/ 105989 w 106253"/>
                  <a:gd name="connsiteY15" fmla="*/ 45245 h 150583"/>
                  <a:gd name="connsiteX16" fmla="*/ 103304 w 106253"/>
                  <a:gd name="connsiteY16" fmla="*/ 64366 h 150583"/>
                  <a:gd name="connsiteX17" fmla="*/ 95167 w 106253"/>
                  <a:gd name="connsiteY17" fmla="*/ 77304 h 150583"/>
                  <a:gd name="connsiteX18" fmla="*/ 84508 w 106253"/>
                  <a:gd name="connsiteY18" fmla="*/ 85440 h 150583"/>
                  <a:gd name="connsiteX19" fmla="*/ 72466 w 106253"/>
                  <a:gd name="connsiteY19" fmla="*/ 90729 h 150583"/>
                  <a:gd name="connsiteX20" fmla="*/ 60749 w 106253"/>
                  <a:gd name="connsiteY20" fmla="*/ 94634 h 150583"/>
                  <a:gd name="connsiteX21" fmla="*/ 50660 w 106253"/>
                  <a:gd name="connsiteY21" fmla="*/ 99110 h 150583"/>
                  <a:gd name="connsiteX22" fmla="*/ 43581 w 106253"/>
                  <a:gd name="connsiteY22" fmla="*/ 105863 h 150583"/>
                  <a:gd name="connsiteX23" fmla="*/ 40327 w 106253"/>
                  <a:gd name="connsiteY23" fmla="*/ 108955 h 150583"/>
                  <a:gd name="connsiteX24" fmla="*/ 36015 w 106253"/>
                  <a:gd name="connsiteY24" fmla="*/ 108955 h 150583"/>
                  <a:gd name="connsiteX25" fmla="*/ 20799 w 106253"/>
                  <a:gd name="connsiteY25" fmla="*/ 102852 h 150583"/>
                  <a:gd name="connsiteX26" fmla="*/ 17544 w 106253"/>
                  <a:gd name="connsiteY26" fmla="*/ 99679 h 150583"/>
                  <a:gd name="connsiteX27" fmla="*/ 17544 w 106253"/>
                  <a:gd name="connsiteY27" fmla="*/ 95204 h 150583"/>
                  <a:gd name="connsiteX28" fmla="*/ 26332 w 106253"/>
                  <a:gd name="connsiteY28" fmla="*/ 82755 h 150583"/>
                  <a:gd name="connsiteX29" fmla="*/ 37642 w 106253"/>
                  <a:gd name="connsiteY29" fmla="*/ 74619 h 150583"/>
                  <a:gd name="connsiteX30" fmla="*/ 49847 w 106253"/>
                  <a:gd name="connsiteY30" fmla="*/ 69574 h 150583"/>
                  <a:gd name="connsiteX31" fmla="*/ 61563 w 106253"/>
                  <a:gd name="connsiteY31" fmla="*/ 65668 h 150583"/>
                  <a:gd name="connsiteX32" fmla="*/ 71002 w 106253"/>
                  <a:gd name="connsiteY32" fmla="*/ 61275 h 150583"/>
                  <a:gd name="connsiteX33" fmla="*/ 76697 w 106253"/>
                  <a:gd name="connsiteY33" fmla="*/ 54603 h 150583"/>
                  <a:gd name="connsiteX34" fmla="*/ 75233 w 106253"/>
                  <a:gd name="connsiteY34" fmla="*/ 39469 h 150583"/>
                  <a:gd name="connsiteX35" fmla="*/ 60099 w 106253"/>
                  <a:gd name="connsiteY35" fmla="*/ 28321 h 150583"/>
                  <a:gd name="connsiteX36" fmla="*/ 28122 w 106253"/>
                  <a:gd name="connsiteY36" fmla="*/ 35400 h 150583"/>
                  <a:gd name="connsiteX37" fmla="*/ 24705 w 106253"/>
                  <a:gd name="connsiteY37" fmla="*/ 37841 h 150583"/>
                  <a:gd name="connsiteX38" fmla="*/ 20555 w 106253"/>
                  <a:gd name="connsiteY38" fmla="*/ 37841 h 150583"/>
                  <a:gd name="connsiteX39" fmla="*/ 4282 w 106253"/>
                  <a:gd name="connsiteY39" fmla="*/ 31332 h 150583"/>
                  <a:gd name="connsiteX40" fmla="*/ 1597 w 106253"/>
                  <a:gd name="connsiteY40" fmla="*/ 28891 h 150583"/>
                  <a:gd name="connsiteX41" fmla="*/ 1597 w 106253"/>
                  <a:gd name="connsiteY41" fmla="*/ 25148 h 150583"/>
                  <a:gd name="connsiteX42" fmla="*/ 11279 w 106253"/>
                  <a:gd name="connsiteY42" fmla="*/ 12130 h 150583"/>
                  <a:gd name="connsiteX43" fmla="*/ 27552 w 106253"/>
                  <a:gd name="connsiteY43" fmla="*/ 3261 h 150583"/>
                  <a:gd name="connsiteX44" fmla="*/ 47731 w 106253"/>
                  <a:gd name="connsiteY44" fmla="*/ 6 h 150583"/>
                  <a:gd name="connsiteX45" fmla="*/ 69700 w 106253"/>
                  <a:gd name="connsiteY45" fmla="*/ 4156 h 15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06253" h="150583">
                    <a:moveTo>
                      <a:pt x="32272" y="121648"/>
                    </a:moveTo>
                    <a:cubicBezTo>
                      <a:pt x="33744" y="122173"/>
                      <a:pt x="34924" y="123296"/>
                      <a:pt x="35526" y="124740"/>
                    </a:cubicBezTo>
                    <a:cubicBezTo>
                      <a:pt x="36136" y="126169"/>
                      <a:pt x="36136" y="127785"/>
                      <a:pt x="35526" y="129215"/>
                    </a:cubicBezTo>
                    <a:lnTo>
                      <a:pt x="28447" y="146953"/>
                    </a:lnTo>
                    <a:cubicBezTo>
                      <a:pt x="27894" y="148390"/>
                      <a:pt x="26779" y="149537"/>
                      <a:pt x="25356" y="150126"/>
                    </a:cubicBezTo>
                    <a:cubicBezTo>
                      <a:pt x="23923" y="150736"/>
                      <a:pt x="22312" y="150736"/>
                      <a:pt x="20880" y="150126"/>
                    </a:cubicBezTo>
                    <a:lnTo>
                      <a:pt x="3631" y="143535"/>
                    </a:lnTo>
                    <a:cubicBezTo>
                      <a:pt x="2191" y="142984"/>
                      <a:pt x="1044" y="141866"/>
                      <a:pt x="458" y="140443"/>
                    </a:cubicBezTo>
                    <a:cubicBezTo>
                      <a:pt x="-153" y="139015"/>
                      <a:pt x="-153" y="137398"/>
                      <a:pt x="458" y="135968"/>
                    </a:cubicBezTo>
                    <a:lnTo>
                      <a:pt x="7537" y="118231"/>
                    </a:lnTo>
                    <a:cubicBezTo>
                      <a:pt x="8090" y="116794"/>
                      <a:pt x="9204" y="115646"/>
                      <a:pt x="10628" y="115057"/>
                    </a:cubicBezTo>
                    <a:cubicBezTo>
                      <a:pt x="12060" y="114447"/>
                      <a:pt x="13671" y="114447"/>
                      <a:pt x="15103" y="115057"/>
                    </a:cubicBezTo>
                    <a:close/>
                    <a:moveTo>
                      <a:pt x="69700" y="4156"/>
                    </a:moveTo>
                    <a:cubicBezTo>
                      <a:pt x="75957" y="6606"/>
                      <a:pt x="81815" y="9950"/>
                      <a:pt x="87112" y="14082"/>
                    </a:cubicBezTo>
                    <a:cubicBezTo>
                      <a:pt x="92157" y="17995"/>
                      <a:pt x="96477" y="22759"/>
                      <a:pt x="99887" y="28159"/>
                    </a:cubicBezTo>
                    <a:cubicBezTo>
                      <a:pt x="103125" y="33351"/>
                      <a:pt x="105200" y="39179"/>
                      <a:pt x="105989" y="45245"/>
                    </a:cubicBezTo>
                    <a:cubicBezTo>
                      <a:pt x="106762" y="51744"/>
                      <a:pt x="105834" y="58332"/>
                      <a:pt x="103304" y="64366"/>
                    </a:cubicBezTo>
                    <a:cubicBezTo>
                      <a:pt x="101514" y="69192"/>
                      <a:pt x="98739" y="73597"/>
                      <a:pt x="95167" y="77304"/>
                    </a:cubicBezTo>
                    <a:cubicBezTo>
                      <a:pt x="92035" y="80524"/>
                      <a:pt x="88438" y="83265"/>
                      <a:pt x="84508" y="85440"/>
                    </a:cubicBezTo>
                    <a:cubicBezTo>
                      <a:pt x="80643" y="87518"/>
                      <a:pt x="76616" y="89286"/>
                      <a:pt x="72466" y="90729"/>
                    </a:cubicBezTo>
                    <a:lnTo>
                      <a:pt x="60749" y="94634"/>
                    </a:lnTo>
                    <a:cubicBezTo>
                      <a:pt x="57267" y="95833"/>
                      <a:pt x="53890" y="97330"/>
                      <a:pt x="50660" y="99110"/>
                    </a:cubicBezTo>
                    <a:cubicBezTo>
                      <a:pt x="47715" y="100652"/>
                      <a:pt x="45258" y="102993"/>
                      <a:pt x="43581" y="105863"/>
                    </a:cubicBezTo>
                    <a:cubicBezTo>
                      <a:pt x="42808" y="107179"/>
                      <a:pt x="41677" y="108250"/>
                      <a:pt x="40327" y="108955"/>
                    </a:cubicBezTo>
                    <a:cubicBezTo>
                      <a:pt x="38960" y="109600"/>
                      <a:pt x="37381" y="109600"/>
                      <a:pt x="36015" y="108955"/>
                    </a:cubicBezTo>
                    <a:lnTo>
                      <a:pt x="20799" y="102852"/>
                    </a:lnTo>
                    <a:cubicBezTo>
                      <a:pt x="19334" y="102268"/>
                      <a:pt x="18163" y="101127"/>
                      <a:pt x="17544" y="99679"/>
                    </a:cubicBezTo>
                    <a:cubicBezTo>
                      <a:pt x="16804" y="98279"/>
                      <a:pt x="16804" y="96604"/>
                      <a:pt x="17544" y="95204"/>
                    </a:cubicBezTo>
                    <a:cubicBezTo>
                      <a:pt x="19603" y="90503"/>
                      <a:pt x="22589" y="86268"/>
                      <a:pt x="26332" y="82755"/>
                    </a:cubicBezTo>
                    <a:cubicBezTo>
                      <a:pt x="29717" y="79548"/>
                      <a:pt x="33525" y="76812"/>
                      <a:pt x="37642" y="74619"/>
                    </a:cubicBezTo>
                    <a:cubicBezTo>
                      <a:pt x="41547" y="72564"/>
                      <a:pt x="45632" y="70876"/>
                      <a:pt x="49847" y="69574"/>
                    </a:cubicBezTo>
                    <a:cubicBezTo>
                      <a:pt x="54078" y="68272"/>
                      <a:pt x="57983" y="66970"/>
                      <a:pt x="61563" y="65668"/>
                    </a:cubicBezTo>
                    <a:cubicBezTo>
                      <a:pt x="64875" y="64581"/>
                      <a:pt x="68040" y="63107"/>
                      <a:pt x="71002" y="61275"/>
                    </a:cubicBezTo>
                    <a:cubicBezTo>
                      <a:pt x="73581" y="59732"/>
                      <a:pt x="75574" y="57389"/>
                      <a:pt x="76697" y="54603"/>
                    </a:cubicBezTo>
                    <a:cubicBezTo>
                      <a:pt x="78739" y="49626"/>
                      <a:pt x="78194" y="43961"/>
                      <a:pt x="75233" y="39469"/>
                    </a:cubicBezTo>
                    <a:cubicBezTo>
                      <a:pt x="71555" y="34182"/>
                      <a:pt x="66234" y="30263"/>
                      <a:pt x="60099" y="28321"/>
                    </a:cubicBezTo>
                    <a:cubicBezTo>
                      <a:pt x="49017" y="23678"/>
                      <a:pt x="36210" y="26513"/>
                      <a:pt x="28122" y="35400"/>
                    </a:cubicBezTo>
                    <a:cubicBezTo>
                      <a:pt x="27162" y="36439"/>
                      <a:pt x="25998" y="37270"/>
                      <a:pt x="24705" y="37841"/>
                    </a:cubicBezTo>
                    <a:cubicBezTo>
                      <a:pt x="23378" y="38388"/>
                      <a:pt x="21881" y="38388"/>
                      <a:pt x="20555" y="37841"/>
                    </a:cubicBezTo>
                    <a:lnTo>
                      <a:pt x="4282" y="31332"/>
                    </a:lnTo>
                    <a:cubicBezTo>
                      <a:pt x="3110" y="30886"/>
                      <a:pt x="2150" y="30015"/>
                      <a:pt x="1597" y="28891"/>
                    </a:cubicBezTo>
                    <a:cubicBezTo>
                      <a:pt x="1068" y="27699"/>
                      <a:pt x="1068" y="26340"/>
                      <a:pt x="1597" y="25148"/>
                    </a:cubicBezTo>
                    <a:cubicBezTo>
                      <a:pt x="3745" y="20102"/>
                      <a:pt x="7064" y="15640"/>
                      <a:pt x="11279" y="12130"/>
                    </a:cubicBezTo>
                    <a:cubicBezTo>
                      <a:pt x="16161" y="8267"/>
                      <a:pt x="21662" y="5268"/>
                      <a:pt x="27552" y="3261"/>
                    </a:cubicBezTo>
                    <a:cubicBezTo>
                      <a:pt x="34062" y="1120"/>
                      <a:pt x="40872" y="22"/>
                      <a:pt x="47731" y="6"/>
                    </a:cubicBezTo>
                    <a:cubicBezTo>
                      <a:pt x="55257" y="-106"/>
                      <a:pt x="62735" y="1306"/>
                      <a:pt x="69700" y="415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9" name="Freeform: Shape 1018">
                <a:extLst>
                  <a:ext uri="{FF2B5EF4-FFF2-40B4-BE49-F238E27FC236}">
                    <a16:creationId xmlns:a16="http://schemas.microsoft.com/office/drawing/2014/main" id="{E0AFF46E-2979-95D1-554E-3CEAF02C9531}"/>
                  </a:ext>
                </a:extLst>
              </p:cNvPr>
              <p:cNvSpPr/>
              <p:nvPr/>
            </p:nvSpPr>
            <p:spPr>
              <a:xfrm>
                <a:off x="6547454" y="2141805"/>
                <a:ext cx="106253" cy="150583"/>
              </a:xfrm>
              <a:custGeom>
                <a:avLst/>
                <a:gdLst>
                  <a:gd name="connsiteX0" fmla="*/ 32272 w 106253"/>
                  <a:gd name="connsiteY0" fmla="*/ 121648 h 150583"/>
                  <a:gd name="connsiteX1" fmla="*/ 35526 w 106253"/>
                  <a:gd name="connsiteY1" fmla="*/ 124740 h 150583"/>
                  <a:gd name="connsiteX2" fmla="*/ 35526 w 106253"/>
                  <a:gd name="connsiteY2" fmla="*/ 129215 h 150583"/>
                  <a:gd name="connsiteX3" fmla="*/ 28447 w 106253"/>
                  <a:gd name="connsiteY3" fmla="*/ 146953 h 150583"/>
                  <a:gd name="connsiteX4" fmla="*/ 25356 w 106253"/>
                  <a:gd name="connsiteY4" fmla="*/ 150126 h 150583"/>
                  <a:gd name="connsiteX5" fmla="*/ 20880 w 106253"/>
                  <a:gd name="connsiteY5" fmla="*/ 150126 h 150583"/>
                  <a:gd name="connsiteX6" fmla="*/ 3631 w 106253"/>
                  <a:gd name="connsiteY6" fmla="*/ 143535 h 150583"/>
                  <a:gd name="connsiteX7" fmla="*/ 458 w 106253"/>
                  <a:gd name="connsiteY7" fmla="*/ 140443 h 150583"/>
                  <a:gd name="connsiteX8" fmla="*/ 458 w 106253"/>
                  <a:gd name="connsiteY8" fmla="*/ 135968 h 150583"/>
                  <a:gd name="connsiteX9" fmla="*/ 7537 w 106253"/>
                  <a:gd name="connsiteY9" fmla="*/ 118231 h 150583"/>
                  <a:gd name="connsiteX10" fmla="*/ 10628 w 106253"/>
                  <a:gd name="connsiteY10" fmla="*/ 115057 h 150583"/>
                  <a:gd name="connsiteX11" fmla="*/ 15103 w 106253"/>
                  <a:gd name="connsiteY11" fmla="*/ 115057 h 150583"/>
                  <a:gd name="connsiteX12" fmla="*/ 69700 w 106253"/>
                  <a:gd name="connsiteY12" fmla="*/ 4156 h 150583"/>
                  <a:gd name="connsiteX13" fmla="*/ 87112 w 106253"/>
                  <a:gd name="connsiteY13" fmla="*/ 14082 h 150583"/>
                  <a:gd name="connsiteX14" fmla="*/ 99887 w 106253"/>
                  <a:gd name="connsiteY14" fmla="*/ 28159 h 150583"/>
                  <a:gd name="connsiteX15" fmla="*/ 105989 w 106253"/>
                  <a:gd name="connsiteY15" fmla="*/ 45245 h 150583"/>
                  <a:gd name="connsiteX16" fmla="*/ 103304 w 106253"/>
                  <a:gd name="connsiteY16" fmla="*/ 64366 h 150583"/>
                  <a:gd name="connsiteX17" fmla="*/ 95167 w 106253"/>
                  <a:gd name="connsiteY17" fmla="*/ 77304 h 150583"/>
                  <a:gd name="connsiteX18" fmla="*/ 84508 w 106253"/>
                  <a:gd name="connsiteY18" fmla="*/ 85440 h 150583"/>
                  <a:gd name="connsiteX19" fmla="*/ 72466 w 106253"/>
                  <a:gd name="connsiteY19" fmla="*/ 90729 h 150583"/>
                  <a:gd name="connsiteX20" fmla="*/ 60749 w 106253"/>
                  <a:gd name="connsiteY20" fmla="*/ 94634 h 150583"/>
                  <a:gd name="connsiteX21" fmla="*/ 50660 w 106253"/>
                  <a:gd name="connsiteY21" fmla="*/ 99110 h 150583"/>
                  <a:gd name="connsiteX22" fmla="*/ 43581 w 106253"/>
                  <a:gd name="connsiteY22" fmla="*/ 105863 h 150583"/>
                  <a:gd name="connsiteX23" fmla="*/ 40327 w 106253"/>
                  <a:gd name="connsiteY23" fmla="*/ 108955 h 150583"/>
                  <a:gd name="connsiteX24" fmla="*/ 36015 w 106253"/>
                  <a:gd name="connsiteY24" fmla="*/ 108955 h 150583"/>
                  <a:gd name="connsiteX25" fmla="*/ 20799 w 106253"/>
                  <a:gd name="connsiteY25" fmla="*/ 102852 h 150583"/>
                  <a:gd name="connsiteX26" fmla="*/ 17544 w 106253"/>
                  <a:gd name="connsiteY26" fmla="*/ 99679 h 150583"/>
                  <a:gd name="connsiteX27" fmla="*/ 17544 w 106253"/>
                  <a:gd name="connsiteY27" fmla="*/ 95204 h 150583"/>
                  <a:gd name="connsiteX28" fmla="*/ 26332 w 106253"/>
                  <a:gd name="connsiteY28" fmla="*/ 82755 h 150583"/>
                  <a:gd name="connsiteX29" fmla="*/ 37642 w 106253"/>
                  <a:gd name="connsiteY29" fmla="*/ 74619 h 150583"/>
                  <a:gd name="connsiteX30" fmla="*/ 49847 w 106253"/>
                  <a:gd name="connsiteY30" fmla="*/ 69574 h 150583"/>
                  <a:gd name="connsiteX31" fmla="*/ 61563 w 106253"/>
                  <a:gd name="connsiteY31" fmla="*/ 65668 h 150583"/>
                  <a:gd name="connsiteX32" fmla="*/ 71002 w 106253"/>
                  <a:gd name="connsiteY32" fmla="*/ 61275 h 150583"/>
                  <a:gd name="connsiteX33" fmla="*/ 76697 w 106253"/>
                  <a:gd name="connsiteY33" fmla="*/ 54603 h 150583"/>
                  <a:gd name="connsiteX34" fmla="*/ 75233 w 106253"/>
                  <a:gd name="connsiteY34" fmla="*/ 39469 h 150583"/>
                  <a:gd name="connsiteX35" fmla="*/ 60099 w 106253"/>
                  <a:gd name="connsiteY35" fmla="*/ 28321 h 150583"/>
                  <a:gd name="connsiteX36" fmla="*/ 28122 w 106253"/>
                  <a:gd name="connsiteY36" fmla="*/ 35400 h 150583"/>
                  <a:gd name="connsiteX37" fmla="*/ 24705 w 106253"/>
                  <a:gd name="connsiteY37" fmla="*/ 37841 h 150583"/>
                  <a:gd name="connsiteX38" fmla="*/ 20555 w 106253"/>
                  <a:gd name="connsiteY38" fmla="*/ 37841 h 150583"/>
                  <a:gd name="connsiteX39" fmla="*/ 4282 w 106253"/>
                  <a:gd name="connsiteY39" fmla="*/ 31332 h 150583"/>
                  <a:gd name="connsiteX40" fmla="*/ 1597 w 106253"/>
                  <a:gd name="connsiteY40" fmla="*/ 28891 h 150583"/>
                  <a:gd name="connsiteX41" fmla="*/ 1597 w 106253"/>
                  <a:gd name="connsiteY41" fmla="*/ 25148 h 150583"/>
                  <a:gd name="connsiteX42" fmla="*/ 11279 w 106253"/>
                  <a:gd name="connsiteY42" fmla="*/ 12130 h 150583"/>
                  <a:gd name="connsiteX43" fmla="*/ 27552 w 106253"/>
                  <a:gd name="connsiteY43" fmla="*/ 3261 h 150583"/>
                  <a:gd name="connsiteX44" fmla="*/ 47731 w 106253"/>
                  <a:gd name="connsiteY44" fmla="*/ 6 h 150583"/>
                  <a:gd name="connsiteX45" fmla="*/ 69700 w 106253"/>
                  <a:gd name="connsiteY45" fmla="*/ 4156 h 15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06253" h="150583">
                    <a:moveTo>
                      <a:pt x="32272" y="121648"/>
                    </a:moveTo>
                    <a:cubicBezTo>
                      <a:pt x="33744" y="122173"/>
                      <a:pt x="34924" y="123296"/>
                      <a:pt x="35526" y="124740"/>
                    </a:cubicBezTo>
                    <a:cubicBezTo>
                      <a:pt x="36136" y="126169"/>
                      <a:pt x="36136" y="127785"/>
                      <a:pt x="35526" y="129215"/>
                    </a:cubicBezTo>
                    <a:lnTo>
                      <a:pt x="28447" y="146953"/>
                    </a:lnTo>
                    <a:cubicBezTo>
                      <a:pt x="27894" y="148390"/>
                      <a:pt x="26779" y="149537"/>
                      <a:pt x="25356" y="150126"/>
                    </a:cubicBezTo>
                    <a:cubicBezTo>
                      <a:pt x="23923" y="150736"/>
                      <a:pt x="22312" y="150736"/>
                      <a:pt x="20880" y="150126"/>
                    </a:cubicBezTo>
                    <a:lnTo>
                      <a:pt x="3631" y="143535"/>
                    </a:lnTo>
                    <a:cubicBezTo>
                      <a:pt x="2191" y="142984"/>
                      <a:pt x="1044" y="141866"/>
                      <a:pt x="458" y="140443"/>
                    </a:cubicBezTo>
                    <a:cubicBezTo>
                      <a:pt x="-153" y="139015"/>
                      <a:pt x="-153" y="137398"/>
                      <a:pt x="458" y="135968"/>
                    </a:cubicBezTo>
                    <a:lnTo>
                      <a:pt x="7537" y="118231"/>
                    </a:lnTo>
                    <a:cubicBezTo>
                      <a:pt x="8090" y="116794"/>
                      <a:pt x="9204" y="115646"/>
                      <a:pt x="10628" y="115057"/>
                    </a:cubicBezTo>
                    <a:cubicBezTo>
                      <a:pt x="12060" y="114447"/>
                      <a:pt x="13671" y="114447"/>
                      <a:pt x="15103" y="115057"/>
                    </a:cubicBezTo>
                    <a:close/>
                    <a:moveTo>
                      <a:pt x="69700" y="4156"/>
                    </a:moveTo>
                    <a:cubicBezTo>
                      <a:pt x="75957" y="6606"/>
                      <a:pt x="81815" y="9950"/>
                      <a:pt x="87112" y="14082"/>
                    </a:cubicBezTo>
                    <a:cubicBezTo>
                      <a:pt x="92157" y="17995"/>
                      <a:pt x="96477" y="22759"/>
                      <a:pt x="99887" y="28159"/>
                    </a:cubicBezTo>
                    <a:cubicBezTo>
                      <a:pt x="103125" y="33351"/>
                      <a:pt x="105200" y="39179"/>
                      <a:pt x="105989" y="45245"/>
                    </a:cubicBezTo>
                    <a:cubicBezTo>
                      <a:pt x="106762" y="51744"/>
                      <a:pt x="105834" y="58332"/>
                      <a:pt x="103304" y="64366"/>
                    </a:cubicBezTo>
                    <a:cubicBezTo>
                      <a:pt x="101514" y="69192"/>
                      <a:pt x="98739" y="73597"/>
                      <a:pt x="95167" y="77304"/>
                    </a:cubicBezTo>
                    <a:cubicBezTo>
                      <a:pt x="92035" y="80524"/>
                      <a:pt x="88438" y="83265"/>
                      <a:pt x="84508" y="85440"/>
                    </a:cubicBezTo>
                    <a:cubicBezTo>
                      <a:pt x="80643" y="87518"/>
                      <a:pt x="76616" y="89286"/>
                      <a:pt x="72466" y="90729"/>
                    </a:cubicBezTo>
                    <a:lnTo>
                      <a:pt x="60749" y="94634"/>
                    </a:lnTo>
                    <a:cubicBezTo>
                      <a:pt x="57267" y="95833"/>
                      <a:pt x="53890" y="97330"/>
                      <a:pt x="50660" y="99110"/>
                    </a:cubicBezTo>
                    <a:cubicBezTo>
                      <a:pt x="47715" y="100652"/>
                      <a:pt x="45258" y="102993"/>
                      <a:pt x="43581" y="105863"/>
                    </a:cubicBezTo>
                    <a:cubicBezTo>
                      <a:pt x="42808" y="107179"/>
                      <a:pt x="41677" y="108250"/>
                      <a:pt x="40327" y="108955"/>
                    </a:cubicBezTo>
                    <a:cubicBezTo>
                      <a:pt x="38960" y="109600"/>
                      <a:pt x="37381" y="109600"/>
                      <a:pt x="36015" y="108955"/>
                    </a:cubicBezTo>
                    <a:lnTo>
                      <a:pt x="20799" y="102852"/>
                    </a:lnTo>
                    <a:cubicBezTo>
                      <a:pt x="19334" y="102268"/>
                      <a:pt x="18163" y="101127"/>
                      <a:pt x="17544" y="99679"/>
                    </a:cubicBezTo>
                    <a:cubicBezTo>
                      <a:pt x="16804" y="98279"/>
                      <a:pt x="16804" y="96604"/>
                      <a:pt x="17544" y="95204"/>
                    </a:cubicBezTo>
                    <a:cubicBezTo>
                      <a:pt x="19603" y="90503"/>
                      <a:pt x="22589" y="86268"/>
                      <a:pt x="26332" y="82755"/>
                    </a:cubicBezTo>
                    <a:cubicBezTo>
                      <a:pt x="29717" y="79548"/>
                      <a:pt x="33525" y="76812"/>
                      <a:pt x="37642" y="74619"/>
                    </a:cubicBezTo>
                    <a:cubicBezTo>
                      <a:pt x="41547" y="72564"/>
                      <a:pt x="45632" y="70876"/>
                      <a:pt x="49847" y="69574"/>
                    </a:cubicBezTo>
                    <a:cubicBezTo>
                      <a:pt x="54078" y="68272"/>
                      <a:pt x="57983" y="66970"/>
                      <a:pt x="61563" y="65668"/>
                    </a:cubicBezTo>
                    <a:cubicBezTo>
                      <a:pt x="64875" y="64581"/>
                      <a:pt x="68040" y="63107"/>
                      <a:pt x="71002" y="61275"/>
                    </a:cubicBezTo>
                    <a:cubicBezTo>
                      <a:pt x="73581" y="59732"/>
                      <a:pt x="75574" y="57389"/>
                      <a:pt x="76697" y="54603"/>
                    </a:cubicBezTo>
                    <a:cubicBezTo>
                      <a:pt x="78739" y="49626"/>
                      <a:pt x="78194" y="43961"/>
                      <a:pt x="75233" y="39469"/>
                    </a:cubicBezTo>
                    <a:cubicBezTo>
                      <a:pt x="71555" y="34182"/>
                      <a:pt x="66234" y="30263"/>
                      <a:pt x="60099" y="28321"/>
                    </a:cubicBezTo>
                    <a:cubicBezTo>
                      <a:pt x="49017" y="23678"/>
                      <a:pt x="36210" y="26513"/>
                      <a:pt x="28122" y="35400"/>
                    </a:cubicBezTo>
                    <a:cubicBezTo>
                      <a:pt x="27162" y="36439"/>
                      <a:pt x="25998" y="37270"/>
                      <a:pt x="24705" y="37841"/>
                    </a:cubicBezTo>
                    <a:cubicBezTo>
                      <a:pt x="23378" y="38388"/>
                      <a:pt x="21881" y="38388"/>
                      <a:pt x="20555" y="37841"/>
                    </a:cubicBezTo>
                    <a:lnTo>
                      <a:pt x="4282" y="31332"/>
                    </a:lnTo>
                    <a:cubicBezTo>
                      <a:pt x="3110" y="30886"/>
                      <a:pt x="2150" y="30015"/>
                      <a:pt x="1597" y="28891"/>
                    </a:cubicBezTo>
                    <a:cubicBezTo>
                      <a:pt x="1068" y="27699"/>
                      <a:pt x="1068" y="26340"/>
                      <a:pt x="1597" y="25148"/>
                    </a:cubicBezTo>
                    <a:cubicBezTo>
                      <a:pt x="3745" y="20102"/>
                      <a:pt x="7064" y="15640"/>
                      <a:pt x="11279" y="12130"/>
                    </a:cubicBezTo>
                    <a:cubicBezTo>
                      <a:pt x="16161" y="8267"/>
                      <a:pt x="21662" y="5268"/>
                      <a:pt x="27552" y="3261"/>
                    </a:cubicBezTo>
                    <a:cubicBezTo>
                      <a:pt x="34062" y="1120"/>
                      <a:pt x="40872" y="22"/>
                      <a:pt x="47731" y="6"/>
                    </a:cubicBezTo>
                    <a:cubicBezTo>
                      <a:pt x="55257" y="-106"/>
                      <a:pt x="62735" y="1306"/>
                      <a:pt x="69700" y="41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615" name="Graphic 4">
              <a:extLst>
                <a:ext uri="{FF2B5EF4-FFF2-40B4-BE49-F238E27FC236}">
                  <a16:creationId xmlns:a16="http://schemas.microsoft.com/office/drawing/2014/main" id="{CE99E0A6-3E04-E947-6B4B-F4335FC4479F}"/>
                </a:ext>
              </a:extLst>
            </p:cNvPr>
            <p:cNvGrpSpPr/>
            <p:nvPr/>
          </p:nvGrpSpPr>
          <p:grpSpPr>
            <a:xfrm>
              <a:off x="6960924" y="4003050"/>
              <a:ext cx="601210" cy="665001"/>
              <a:chOff x="6960924" y="4003050"/>
              <a:chExt cx="601210" cy="665001"/>
            </a:xfrm>
          </p:grpSpPr>
          <p:sp>
            <p:nvSpPr>
              <p:cNvPr id="842" name="Freeform: Shape 841">
                <a:extLst>
                  <a:ext uri="{FF2B5EF4-FFF2-40B4-BE49-F238E27FC236}">
                    <a16:creationId xmlns:a16="http://schemas.microsoft.com/office/drawing/2014/main" id="{979704D2-0763-37BC-B6B6-6864B58EA80B}"/>
                  </a:ext>
                </a:extLst>
              </p:cNvPr>
              <p:cNvSpPr/>
              <p:nvPr/>
            </p:nvSpPr>
            <p:spPr>
              <a:xfrm>
                <a:off x="6998108" y="4354408"/>
                <a:ext cx="543034" cy="313623"/>
              </a:xfrm>
              <a:custGeom>
                <a:avLst/>
                <a:gdLst>
                  <a:gd name="connsiteX0" fmla="*/ 528145 w 543034"/>
                  <a:gd name="connsiteY0" fmla="*/ 105918 h 313623"/>
                  <a:gd name="connsiteX1" fmla="*/ 463052 w 543034"/>
                  <a:gd name="connsiteY1" fmla="*/ 45951 h 313623"/>
                  <a:gd name="connsiteX2" fmla="*/ 78925 w 543034"/>
                  <a:gd name="connsiteY2" fmla="*/ 45951 h 313623"/>
                  <a:gd name="connsiteX3" fmla="*/ 13832 w 543034"/>
                  <a:gd name="connsiteY3" fmla="*/ 105918 h 313623"/>
                  <a:gd name="connsiteX4" fmla="*/ 0 w 543034"/>
                  <a:gd name="connsiteY4" fmla="*/ 105918 h 313623"/>
                  <a:gd name="connsiteX5" fmla="*/ 0 w 543034"/>
                  <a:gd name="connsiteY5" fmla="*/ 161409 h 313623"/>
                  <a:gd name="connsiteX6" fmla="*/ 0 w 543034"/>
                  <a:gd name="connsiteY6" fmla="*/ 161409 h 313623"/>
                  <a:gd name="connsiteX7" fmla="*/ 79413 w 543034"/>
                  <a:gd name="connsiteY7" fmla="*/ 267673 h 313623"/>
                  <a:gd name="connsiteX8" fmla="*/ 463459 w 543034"/>
                  <a:gd name="connsiteY8" fmla="*/ 267673 h 313623"/>
                  <a:gd name="connsiteX9" fmla="*/ 543034 w 543034"/>
                  <a:gd name="connsiteY9" fmla="*/ 161409 h 313623"/>
                  <a:gd name="connsiteX10" fmla="*/ 543034 w 543034"/>
                  <a:gd name="connsiteY10" fmla="*/ 161409 h 313623"/>
                  <a:gd name="connsiteX11" fmla="*/ 543034 w 543034"/>
                  <a:gd name="connsiteY11" fmla="*/ 105918 h 3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623">
                    <a:moveTo>
                      <a:pt x="528145" y="105918"/>
                    </a:moveTo>
                    <a:cubicBezTo>
                      <a:pt x="511904" y="80711"/>
                      <a:pt x="489504" y="60068"/>
                      <a:pt x="463052" y="45951"/>
                    </a:cubicBezTo>
                    <a:cubicBezTo>
                      <a:pt x="357277" y="-15317"/>
                      <a:pt x="185025" y="-15317"/>
                      <a:pt x="78925" y="45951"/>
                    </a:cubicBezTo>
                    <a:cubicBezTo>
                      <a:pt x="52465" y="60060"/>
                      <a:pt x="30056" y="80702"/>
                      <a:pt x="13832" y="105918"/>
                    </a:cubicBezTo>
                    <a:lnTo>
                      <a:pt x="0" y="105918"/>
                    </a:lnTo>
                    <a:lnTo>
                      <a:pt x="0" y="161409"/>
                    </a:lnTo>
                    <a:lnTo>
                      <a:pt x="0" y="161409"/>
                    </a:lnTo>
                    <a:cubicBezTo>
                      <a:pt x="1953" y="199976"/>
                      <a:pt x="28397" y="238218"/>
                      <a:pt x="79413" y="267673"/>
                    </a:cubicBezTo>
                    <a:cubicBezTo>
                      <a:pt x="185188" y="328941"/>
                      <a:pt x="357439" y="328941"/>
                      <a:pt x="463459" y="267673"/>
                    </a:cubicBezTo>
                    <a:cubicBezTo>
                      <a:pt x="514475" y="238218"/>
                      <a:pt x="541082" y="199976"/>
                      <a:pt x="543034" y="161409"/>
                    </a:cubicBezTo>
                    <a:lnTo>
                      <a:pt x="543034" y="161409"/>
                    </a:lnTo>
                    <a:lnTo>
                      <a:pt x="543034" y="10591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3" name="Freeform: Shape 842">
                <a:extLst>
                  <a:ext uri="{FF2B5EF4-FFF2-40B4-BE49-F238E27FC236}">
                    <a16:creationId xmlns:a16="http://schemas.microsoft.com/office/drawing/2014/main" id="{008DBEA6-5D9B-ECF5-CA7A-34AE96ACF4B3}"/>
                  </a:ext>
                </a:extLst>
              </p:cNvPr>
              <p:cNvSpPr/>
              <p:nvPr/>
            </p:nvSpPr>
            <p:spPr>
              <a:xfrm>
                <a:off x="6998108" y="4354408"/>
                <a:ext cx="543034" cy="313623"/>
              </a:xfrm>
              <a:custGeom>
                <a:avLst/>
                <a:gdLst>
                  <a:gd name="connsiteX0" fmla="*/ 528145 w 543034"/>
                  <a:gd name="connsiteY0" fmla="*/ 105918 h 313623"/>
                  <a:gd name="connsiteX1" fmla="*/ 463052 w 543034"/>
                  <a:gd name="connsiteY1" fmla="*/ 45951 h 313623"/>
                  <a:gd name="connsiteX2" fmla="*/ 78925 w 543034"/>
                  <a:gd name="connsiteY2" fmla="*/ 45951 h 313623"/>
                  <a:gd name="connsiteX3" fmla="*/ 13832 w 543034"/>
                  <a:gd name="connsiteY3" fmla="*/ 105918 h 313623"/>
                  <a:gd name="connsiteX4" fmla="*/ 0 w 543034"/>
                  <a:gd name="connsiteY4" fmla="*/ 105918 h 313623"/>
                  <a:gd name="connsiteX5" fmla="*/ 0 w 543034"/>
                  <a:gd name="connsiteY5" fmla="*/ 161409 h 313623"/>
                  <a:gd name="connsiteX6" fmla="*/ 0 w 543034"/>
                  <a:gd name="connsiteY6" fmla="*/ 161409 h 313623"/>
                  <a:gd name="connsiteX7" fmla="*/ 79413 w 543034"/>
                  <a:gd name="connsiteY7" fmla="*/ 267673 h 313623"/>
                  <a:gd name="connsiteX8" fmla="*/ 463459 w 543034"/>
                  <a:gd name="connsiteY8" fmla="*/ 267673 h 313623"/>
                  <a:gd name="connsiteX9" fmla="*/ 543034 w 543034"/>
                  <a:gd name="connsiteY9" fmla="*/ 161409 h 313623"/>
                  <a:gd name="connsiteX10" fmla="*/ 543034 w 543034"/>
                  <a:gd name="connsiteY10" fmla="*/ 161409 h 313623"/>
                  <a:gd name="connsiteX11" fmla="*/ 543034 w 543034"/>
                  <a:gd name="connsiteY11" fmla="*/ 105918 h 3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623">
                    <a:moveTo>
                      <a:pt x="528145" y="105918"/>
                    </a:moveTo>
                    <a:cubicBezTo>
                      <a:pt x="511904" y="80711"/>
                      <a:pt x="489504" y="60068"/>
                      <a:pt x="463052" y="45951"/>
                    </a:cubicBezTo>
                    <a:cubicBezTo>
                      <a:pt x="357277" y="-15317"/>
                      <a:pt x="185025" y="-15317"/>
                      <a:pt x="78925" y="45951"/>
                    </a:cubicBezTo>
                    <a:cubicBezTo>
                      <a:pt x="52465" y="60060"/>
                      <a:pt x="30056" y="80702"/>
                      <a:pt x="13832" y="105918"/>
                    </a:cubicBezTo>
                    <a:lnTo>
                      <a:pt x="0" y="105918"/>
                    </a:lnTo>
                    <a:lnTo>
                      <a:pt x="0" y="161409"/>
                    </a:lnTo>
                    <a:lnTo>
                      <a:pt x="0" y="161409"/>
                    </a:lnTo>
                    <a:cubicBezTo>
                      <a:pt x="1953" y="199976"/>
                      <a:pt x="28397" y="238218"/>
                      <a:pt x="79413" y="267673"/>
                    </a:cubicBezTo>
                    <a:cubicBezTo>
                      <a:pt x="185188" y="328941"/>
                      <a:pt x="357439" y="328941"/>
                      <a:pt x="463459" y="267673"/>
                    </a:cubicBezTo>
                    <a:cubicBezTo>
                      <a:pt x="514475" y="238218"/>
                      <a:pt x="541082" y="199976"/>
                      <a:pt x="543034" y="161409"/>
                    </a:cubicBezTo>
                    <a:lnTo>
                      <a:pt x="543034" y="161409"/>
                    </a:lnTo>
                    <a:lnTo>
                      <a:pt x="543034" y="105918"/>
                    </a:ln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4" name="Freeform: Shape 843">
                <a:extLst>
                  <a:ext uri="{FF2B5EF4-FFF2-40B4-BE49-F238E27FC236}">
                    <a16:creationId xmlns:a16="http://schemas.microsoft.com/office/drawing/2014/main" id="{D2C24628-888D-03CB-7885-B1711503227C}"/>
                  </a:ext>
                </a:extLst>
              </p:cNvPr>
              <p:cNvSpPr/>
              <p:nvPr/>
            </p:nvSpPr>
            <p:spPr>
              <a:xfrm>
                <a:off x="6998108" y="4354387"/>
                <a:ext cx="271435" cy="313664"/>
              </a:xfrm>
              <a:custGeom>
                <a:avLst/>
                <a:gdLst>
                  <a:gd name="connsiteX0" fmla="*/ 271192 w 271435"/>
                  <a:gd name="connsiteY0" fmla="*/ 0 h 313664"/>
                  <a:gd name="connsiteX1" fmla="*/ 79169 w 271435"/>
                  <a:gd name="connsiteY1" fmla="*/ 45972 h 313664"/>
                  <a:gd name="connsiteX2" fmla="*/ 14076 w 271435"/>
                  <a:gd name="connsiteY2" fmla="*/ 105938 h 313664"/>
                  <a:gd name="connsiteX3" fmla="*/ 0 w 271435"/>
                  <a:gd name="connsiteY3" fmla="*/ 105938 h 313664"/>
                  <a:gd name="connsiteX4" fmla="*/ 0 w 271435"/>
                  <a:gd name="connsiteY4" fmla="*/ 161429 h 313664"/>
                  <a:gd name="connsiteX5" fmla="*/ 0 w 271435"/>
                  <a:gd name="connsiteY5" fmla="*/ 161429 h 313664"/>
                  <a:gd name="connsiteX6" fmla="*/ 79413 w 271435"/>
                  <a:gd name="connsiteY6" fmla="*/ 267693 h 313664"/>
                  <a:gd name="connsiteX7" fmla="*/ 271436 w 271435"/>
                  <a:gd name="connsiteY7" fmla="*/ 313665 h 31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435" h="313664">
                    <a:moveTo>
                      <a:pt x="271192" y="0"/>
                    </a:moveTo>
                    <a:cubicBezTo>
                      <a:pt x="201706" y="0"/>
                      <a:pt x="132138" y="15297"/>
                      <a:pt x="79169" y="45972"/>
                    </a:cubicBezTo>
                    <a:cubicBezTo>
                      <a:pt x="52700" y="60072"/>
                      <a:pt x="30292" y="80715"/>
                      <a:pt x="14076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97" y="238239"/>
                      <a:pt x="79413" y="267693"/>
                    </a:cubicBezTo>
                    <a:cubicBezTo>
                      <a:pt x="132382" y="298368"/>
                      <a:pt x="201950" y="313665"/>
                      <a:pt x="271436" y="313665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5" name="Freeform: Shape 844">
                <a:extLst>
                  <a:ext uri="{FF2B5EF4-FFF2-40B4-BE49-F238E27FC236}">
                    <a16:creationId xmlns:a16="http://schemas.microsoft.com/office/drawing/2014/main" id="{431A742A-7C2A-4FAA-E78A-CA13D380C118}"/>
                  </a:ext>
                </a:extLst>
              </p:cNvPr>
              <p:cNvSpPr/>
              <p:nvPr/>
            </p:nvSpPr>
            <p:spPr>
              <a:xfrm>
                <a:off x="6998108" y="4379855"/>
                <a:ext cx="123106" cy="262729"/>
              </a:xfrm>
              <a:custGeom>
                <a:avLst/>
                <a:gdLst>
                  <a:gd name="connsiteX0" fmla="*/ 122862 w 123106"/>
                  <a:gd name="connsiteY0" fmla="*/ 0 h 262729"/>
                  <a:gd name="connsiteX1" fmla="*/ 79169 w 123106"/>
                  <a:gd name="connsiteY1" fmla="*/ 20504 h 262729"/>
                  <a:gd name="connsiteX2" fmla="*/ 14076 w 123106"/>
                  <a:gd name="connsiteY2" fmla="*/ 80471 h 262729"/>
                  <a:gd name="connsiteX3" fmla="*/ 0 w 123106"/>
                  <a:gd name="connsiteY3" fmla="*/ 80471 h 262729"/>
                  <a:gd name="connsiteX4" fmla="*/ 0 w 123106"/>
                  <a:gd name="connsiteY4" fmla="*/ 135962 h 262729"/>
                  <a:gd name="connsiteX5" fmla="*/ 0 w 123106"/>
                  <a:gd name="connsiteY5" fmla="*/ 135962 h 262729"/>
                  <a:gd name="connsiteX6" fmla="*/ 79413 w 123106"/>
                  <a:gd name="connsiteY6" fmla="*/ 242225 h 262729"/>
                  <a:gd name="connsiteX7" fmla="*/ 123106 w 123106"/>
                  <a:gd name="connsiteY7" fmla="*/ 262730 h 26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106" h="262729">
                    <a:moveTo>
                      <a:pt x="122862" y="0"/>
                    </a:moveTo>
                    <a:cubicBezTo>
                      <a:pt x="107753" y="5614"/>
                      <a:pt x="93139" y="12473"/>
                      <a:pt x="79169" y="20504"/>
                    </a:cubicBezTo>
                    <a:cubicBezTo>
                      <a:pt x="52700" y="34605"/>
                      <a:pt x="30292" y="55247"/>
                      <a:pt x="14076" y="80471"/>
                    </a:cubicBezTo>
                    <a:lnTo>
                      <a:pt x="0" y="80471"/>
                    </a:lnTo>
                    <a:lnTo>
                      <a:pt x="0" y="135962"/>
                    </a:lnTo>
                    <a:lnTo>
                      <a:pt x="0" y="135962"/>
                    </a:lnTo>
                    <a:cubicBezTo>
                      <a:pt x="1953" y="174529"/>
                      <a:pt x="28397" y="212771"/>
                      <a:pt x="79413" y="242225"/>
                    </a:cubicBezTo>
                    <a:cubicBezTo>
                      <a:pt x="93383" y="250256"/>
                      <a:pt x="107997" y="257115"/>
                      <a:pt x="123106" y="26273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6" name="Freeform: Shape 845">
                <a:extLst>
                  <a:ext uri="{FF2B5EF4-FFF2-40B4-BE49-F238E27FC236}">
                    <a16:creationId xmlns:a16="http://schemas.microsoft.com/office/drawing/2014/main" id="{5FD942A7-5D2F-2493-544E-EFF6DBFABB3A}"/>
                  </a:ext>
                </a:extLst>
              </p:cNvPr>
              <p:cNvSpPr/>
              <p:nvPr/>
            </p:nvSpPr>
            <p:spPr>
              <a:xfrm>
                <a:off x="7417629" y="4379855"/>
                <a:ext cx="123513" cy="262729"/>
              </a:xfrm>
              <a:custGeom>
                <a:avLst/>
                <a:gdLst>
                  <a:gd name="connsiteX0" fmla="*/ 0 w 123513"/>
                  <a:gd name="connsiteY0" fmla="*/ 0 h 262729"/>
                  <a:gd name="connsiteX1" fmla="*/ 43693 w 123513"/>
                  <a:gd name="connsiteY1" fmla="*/ 20504 h 262729"/>
                  <a:gd name="connsiteX2" fmla="*/ 108786 w 123513"/>
                  <a:gd name="connsiteY2" fmla="*/ 80471 h 262729"/>
                  <a:gd name="connsiteX3" fmla="*/ 123513 w 123513"/>
                  <a:gd name="connsiteY3" fmla="*/ 80471 h 262729"/>
                  <a:gd name="connsiteX4" fmla="*/ 123513 w 123513"/>
                  <a:gd name="connsiteY4" fmla="*/ 135962 h 262729"/>
                  <a:gd name="connsiteX5" fmla="*/ 123513 w 123513"/>
                  <a:gd name="connsiteY5" fmla="*/ 135962 h 262729"/>
                  <a:gd name="connsiteX6" fmla="*/ 43937 w 123513"/>
                  <a:gd name="connsiteY6" fmla="*/ 242225 h 262729"/>
                  <a:gd name="connsiteX7" fmla="*/ 244 w 123513"/>
                  <a:gd name="connsiteY7" fmla="*/ 262730 h 26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729">
                    <a:moveTo>
                      <a:pt x="0" y="0"/>
                    </a:moveTo>
                    <a:cubicBezTo>
                      <a:pt x="15085" y="5663"/>
                      <a:pt x="29698" y="12522"/>
                      <a:pt x="43693" y="20504"/>
                    </a:cubicBezTo>
                    <a:cubicBezTo>
                      <a:pt x="70170" y="34588"/>
                      <a:pt x="92578" y="55239"/>
                      <a:pt x="108786" y="80471"/>
                    </a:cubicBezTo>
                    <a:lnTo>
                      <a:pt x="123513" y="80471"/>
                    </a:lnTo>
                    <a:lnTo>
                      <a:pt x="123513" y="135962"/>
                    </a:lnTo>
                    <a:lnTo>
                      <a:pt x="123513" y="135962"/>
                    </a:lnTo>
                    <a:cubicBezTo>
                      <a:pt x="121560" y="174529"/>
                      <a:pt x="94954" y="212771"/>
                      <a:pt x="43937" y="242225"/>
                    </a:cubicBezTo>
                    <a:cubicBezTo>
                      <a:pt x="29959" y="250240"/>
                      <a:pt x="15346" y="257099"/>
                      <a:pt x="244" y="262730"/>
                    </a:cubicBezTo>
                    <a:close/>
                  </a:path>
                </a:pathLst>
              </a:custGeom>
              <a:solidFill>
                <a:srgbClr val="0574CE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7" name="Freeform: Shape 846">
                <a:extLst>
                  <a:ext uri="{FF2B5EF4-FFF2-40B4-BE49-F238E27FC236}">
                    <a16:creationId xmlns:a16="http://schemas.microsoft.com/office/drawing/2014/main" id="{EAB9D420-EC0F-5080-FD39-3C3619221B43}"/>
                  </a:ext>
                </a:extLst>
              </p:cNvPr>
              <p:cNvSpPr/>
              <p:nvPr/>
            </p:nvSpPr>
            <p:spPr>
              <a:xfrm>
                <a:off x="6997742" y="4303554"/>
                <a:ext cx="543177" cy="313593"/>
              </a:xfrm>
              <a:custGeom>
                <a:avLst/>
                <a:gdLst>
                  <a:gd name="connsiteX0" fmla="*/ 463581 w 543177"/>
                  <a:gd name="connsiteY0" fmla="*/ 45951 h 313593"/>
                  <a:gd name="connsiteX1" fmla="*/ 79454 w 543177"/>
                  <a:gd name="connsiteY1" fmla="*/ 45951 h 313593"/>
                  <a:gd name="connsiteX2" fmla="*/ 79454 w 543177"/>
                  <a:gd name="connsiteY2" fmla="*/ 267673 h 313593"/>
                  <a:gd name="connsiteX3" fmla="*/ 463500 w 543177"/>
                  <a:gd name="connsiteY3" fmla="*/ 267673 h 313593"/>
                  <a:gd name="connsiteX4" fmla="*/ 463581 w 543177"/>
                  <a:gd name="connsiteY4" fmla="*/ 45951 h 31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77" h="313593">
                    <a:moveTo>
                      <a:pt x="463581" y="45951"/>
                    </a:moveTo>
                    <a:cubicBezTo>
                      <a:pt x="357806" y="-15317"/>
                      <a:pt x="185555" y="-15317"/>
                      <a:pt x="79454" y="45951"/>
                    </a:cubicBezTo>
                    <a:cubicBezTo>
                      <a:pt x="-26647" y="107220"/>
                      <a:pt x="-26322" y="206486"/>
                      <a:pt x="79454" y="267673"/>
                    </a:cubicBezTo>
                    <a:cubicBezTo>
                      <a:pt x="185229" y="328860"/>
                      <a:pt x="357480" y="328941"/>
                      <a:pt x="463500" y="267673"/>
                    </a:cubicBezTo>
                    <a:cubicBezTo>
                      <a:pt x="569519" y="206404"/>
                      <a:pt x="569926" y="107138"/>
                      <a:pt x="463581" y="4595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8" name="Freeform: Shape 847">
                <a:extLst>
                  <a:ext uri="{FF2B5EF4-FFF2-40B4-BE49-F238E27FC236}">
                    <a16:creationId xmlns:a16="http://schemas.microsoft.com/office/drawing/2014/main" id="{BA099EB4-DF42-4A34-988B-9179867DAF5F}"/>
                  </a:ext>
                </a:extLst>
              </p:cNvPr>
              <p:cNvSpPr/>
              <p:nvPr/>
            </p:nvSpPr>
            <p:spPr>
              <a:xfrm>
                <a:off x="6997742" y="4303554"/>
                <a:ext cx="543177" cy="313593"/>
              </a:xfrm>
              <a:custGeom>
                <a:avLst/>
                <a:gdLst>
                  <a:gd name="connsiteX0" fmla="*/ 463581 w 543177"/>
                  <a:gd name="connsiteY0" fmla="*/ 45951 h 313593"/>
                  <a:gd name="connsiteX1" fmla="*/ 79454 w 543177"/>
                  <a:gd name="connsiteY1" fmla="*/ 45951 h 313593"/>
                  <a:gd name="connsiteX2" fmla="*/ 79454 w 543177"/>
                  <a:gd name="connsiteY2" fmla="*/ 267673 h 313593"/>
                  <a:gd name="connsiteX3" fmla="*/ 463500 w 543177"/>
                  <a:gd name="connsiteY3" fmla="*/ 267673 h 313593"/>
                  <a:gd name="connsiteX4" fmla="*/ 463581 w 543177"/>
                  <a:gd name="connsiteY4" fmla="*/ 45951 h 31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77" h="313593">
                    <a:moveTo>
                      <a:pt x="463581" y="45951"/>
                    </a:moveTo>
                    <a:cubicBezTo>
                      <a:pt x="357806" y="-15317"/>
                      <a:pt x="185555" y="-15317"/>
                      <a:pt x="79454" y="45951"/>
                    </a:cubicBezTo>
                    <a:cubicBezTo>
                      <a:pt x="-26647" y="107220"/>
                      <a:pt x="-26322" y="206486"/>
                      <a:pt x="79454" y="267673"/>
                    </a:cubicBezTo>
                    <a:cubicBezTo>
                      <a:pt x="185229" y="328860"/>
                      <a:pt x="357480" y="328941"/>
                      <a:pt x="463500" y="267673"/>
                    </a:cubicBezTo>
                    <a:cubicBezTo>
                      <a:pt x="569519" y="206404"/>
                      <a:pt x="569926" y="107138"/>
                      <a:pt x="463581" y="4595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9" name="Freeform: Shape 848">
                <a:extLst>
                  <a:ext uri="{FF2B5EF4-FFF2-40B4-BE49-F238E27FC236}">
                    <a16:creationId xmlns:a16="http://schemas.microsoft.com/office/drawing/2014/main" id="{1E63A824-848F-E5A8-088D-169D8518F04C}"/>
                  </a:ext>
                </a:extLst>
              </p:cNvPr>
              <p:cNvSpPr/>
              <p:nvPr/>
            </p:nvSpPr>
            <p:spPr>
              <a:xfrm>
                <a:off x="7089075" y="4363419"/>
                <a:ext cx="360368" cy="193971"/>
              </a:xfrm>
              <a:custGeom>
                <a:avLst/>
                <a:gdLst>
                  <a:gd name="connsiteX0" fmla="*/ 305284 w 360368"/>
                  <a:gd name="connsiteY0" fmla="*/ 26607 h 193971"/>
                  <a:gd name="connsiteX1" fmla="*/ 55166 w 360368"/>
                  <a:gd name="connsiteY1" fmla="*/ 26607 h 193971"/>
                  <a:gd name="connsiteX2" fmla="*/ 0 w 360368"/>
                  <a:gd name="connsiteY2" fmla="*/ 96988 h 193971"/>
                  <a:gd name="connsiteX3" fmla="*/ 55166 w 360368"/>
                  <a:gd name="connsiteY3" fmla="*/ 167207 h 193971"/>
                  <a:gd name="connsiteX4" fmla="*/ 305284 w 360368"/>
                  <a:gd name="connsiteY4" fmla="*/ 167207 h 193971"/>
                  <a:gd name="connsiteX5" fmla="*/ 360369 w 360368"/>
                  <a:gd name="connsiteY5" fmla="*/ 96988 h 193971"/>
                  <a:gd name="connsiteX6" fmla="*/ 305284 w 360368"/>
                  <a:gd name="connsiteY6" fmla="*/ 26607 h 193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71">
                    <a:moveTo>
                      <a:pt x="305284" y="26607"/>
                    </a:moveTo>
                    <a:cubicBezTo>
                      <a:pt x="225684" y="-8869"/>
                      <a:pt x="134766" y="-8869"/>
                      <a:pt x="55166" y="26607"/>
                    </a:cubicBezTo>
                    <a:cubicBezTo>
                      <a:pt x="19609" y="44832"/>
                      <a:pt x="0" y="69893"/>
                      <a:pt x="0" y="96988"/>
                    </a:cubicBezTo>
                    <a:cubicBezTo>
                      <a:pt x="0" y="124083"/>
                      <a:pt x="19609" y="148980"/>
                      <a:pt x="55166" y="167207"/>
                    </a:cubicBezTo>
                    <a:cubicBezTo>
                      <a:pt x="134717" y="202893"/>
                      <a:pt x="225733" y="202893"/>
                      <a:pt x="305284" y="167207"/>
                    </a:cubicBezTo>
                    <a:cubicBezTo>
                      <a:pt x="340759" y="148980"/>
                      <a:pt x="360369" y="124083"/>
                      <a:pt x="360369" y="96988"/>
                    </a:cubicBezTo>
                    <a:cubicBezTo>
                      <a:pt x="360369" y="69893"/>
                      <a:pt x="340759" y="44832"/>
                      <a:pt x="305284" y="2660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0" name="Freeform: Shape 849">
                <a:extLst>
                  <a:ext uri="{FF2B5EF4-FFF2-40B4-BE49-F238E27FC236}">
                    <a16:creationId xmlns:a16="http://schemas.microsoft.com/office/drawing/2014/main" id="{47347733-88E7-1AB4-67E8-04A705B4E183}"/>
                  </a:ext>
                </a:extLst>
              </p:cNvPr>
              <p:cNvSpPr/>
              <p:nvPr/>
            </p:nvSpPr>
            <p:spPr>
              <a:xfrm>
                <a:off x="7089075" y="4363419"/>
                <a:ext cx="360368" cy="193971"/>
              </a:xfrm>
              <a:custGeom>
                <a:avLst/>
                <a:gdLst>
                  <a:gd name="connsiteX0" fmla="*/ 305284 w 360368"/>
                  <a:gd name="connsiteY0" fmla="*/ 26607 h 193971"/>
                  <a:gd name="connsiteX1" fmla="*/ 55166 w 360368"/>
                  <a:gd name="connsiteY1" fmla="*/ 26607 h 193971"/>
                  <a:gd name="connsiteX2" fmla="*/ 0 w 360368"/>
                  <a:gd name="connsiteY2" fmla="*/ 96988 h 193971"/>
                  <a:gd name="connsiteX3" fmla="*/ 55166 w 360368"/>
                  <a:gd name="connsiteY3" fmla="*/ 167207 h 193971"/>
                  <a:gd name="connsiteX4" fmla="*/ 305284 w 360368"/>
                  <a:gd name="connsiteY4" fmla="*/ 167207 h 193971"/>
                  <a:gd name="connsiteX5" fmla="*/ 360369 w 360368"/>
                  <a:gd name="connsiteY5" fmla="*/ 96988 h 193971"/>
                  <a:gd name="connsiteX6" fmla="*/ 305284 w 360368"/>
                  <a:gd name="connsiteY6" fmla="*/ 26607 h 193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71">
                    <a:moveTo>
                      <a:pt x="305284" y="26607"/>
                    </a:moveTo>
                    <a:cubicBezTo>
                      <a:pt x="225684" y="-8869"/>
                      <a:pt x="134766" y="-8869"/>
                      <a:pt x="55166" y="26607"/>
                    </a:cubicBezTo>
                    <a:cubicBezTo>
                      <a:pt x="19609" y="44832"/>
                      <a:pt x="0" y="69893"/>
                      <a:pt x="0" y="96988"/>
                    </a:cubicBezTo>
                    <a:cubicBezTo>
                      <a:pt x="0" y="124083"/>
                      <a:pt x="19609" y="148980"/>
                      <a:pt x="55166" y="167207"/>
                    </a:cubicBezTo>
                    <a:cubicBezTo>
                      <a:pt x="134717" y="202893"/>
                      <a:pt x="225733" y="202893"/>
                      <a:pt x="305284" y="167207"/>
                    </a:cubicBezTo>
                    <a:cubicBezTo>
                      <a:pt x="340759" y="148980"/>
                      <a:pt x="360369" y="124083"/>
                      <a:pt x="360369" y="96988"/>
                    </a:cubicBezTo>
                    <a:cubicBezTo>
                      <a:pt x="360369" y="69893"/>
                      <a:pt x="340759" y="44832"/>
                      <a:pt x="305284" y="26607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1" name="Freeform: Shape 850">
                <a:extLst>
                  <a:ext uri="{FF2B5EF4-FFF2-40B4-BE49-F238E27FC236}">
                    <a16:creationId xmlns:a16="http://schemas.microsoft.com/office/drawing/2014/main" id="{3CBF0D4E-9D2D-6210-DF9D-63B54F9CBDE7}"/>
                  </a:ext>
                </a:extLst>
              </p:cNvPr>
              <p:cNvSpPr/>
              <p:nvPr/>
            </p:nvSpPr>
            <p:spPr>
              <a:xfrm>
                <a:off x="7009499" y="4315739"/>
                <a:ext cx="519601" cy="289987"/>
              </a:xfrm>
              <a:custGeom>
                <a:avLst/>
                <a:gdLst>
                  <a:gd name="connsiteX0" fmla="*/ 445965 w 519601"/>
                  <a:gd name="connsiteY0" fmla="*/ 44426 h 289987"/>
                  <a:gd name="connsiteX1" fmla="*/ 259801 w 519601"/>
                  <a:gd name="connsiteY1" fmla="*/ 0 h 289987"/>
                  <a:gd name="connsiteX2" fmla="*/ 73636 w 519601"/>
                  <a:gd name="connsiteY2" fmla="*/ 44426 h 289987"/>
                  <a:gd name="connsiteX3" fmla="*/ 0 w 519601"/>
                  <a:gd name="connsiteY3" fmla="*/ 145075 h 289987"/>
                  <a:gd name="connsiteX4" fmla="*/ 73636 w 519601"/>
                  <a:gd name="connsiteY4" fmla="*/ 245724 h 289987"/>
                  <a:gd name="connsiteX5" fmla="*/ 259801 w 519601"/>
                  <a:gd name="connsiteY5" fmla="*/ 289987 h 289987"/>
                  <a:gd name="connsiteX6" fmla="*/ 445965 w 519601"/>
                  <a:gd name="connsiteY6" fmla="*/ 245724 h 289987"/>
                  <a:gd name="connsiteX7" fmla="*/ 519601 w 519601"/>
                  <a:gd name="connsiteY7" fmla="*/ 145075 h 289987"/>
                  <a:gd name="connsiteX8" fmla="*/ 445965 w 519601"/>
                  <a:gd name="connsiteY8" fmla="*/ 44426 h 289987"/>
                  <a:gd name="connsiteX9" fmla="*/ 384860 w 519601"/>
                  <a:gd name="connsiteY9" fmla="*/ 215293 h 289987"/>
                  <a:gd name="connsiteX10" fmla="*/ 135067 w 519601"/>
                  <a:gd name="connsiteY10" fmla="*/ 215293 h 289987"/>
                  <a:gd name="connsiteX11" fmla="*/ 79901 w 519601"/>
                  <a:gd name="connsiteY11" fmla="*/ 145075 h 289987"/>
                  <a:gd name="connsiteX12" fmla="*/ 135067 w 519601"/>
                  <a:gd name="connsiteY12" fmla="*/ 74694 h 289987"/>
                  <a:gd name="connsiteX13" fmla="*/ 385185 w 519601"/>
                  <a:gd name="connsiteY13" fmla="*/ 74694 h 289987"/>
                  <a:gd name="connsiteX14" fmla="*/ 440270 w 519601"/>
                  <a:gd name="connsiteY14" fmla="*/ 145075 h 289987"/>
                  <a:gd name="connsiteX15" fmla="*/ 384860 w 519601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601" h="289987">
                    <a:moveTo>
                      <a:pt x="445965" y="44426"/>
                    </a:moveTo>
                    <a:cubicBezTo>
                      <a:pt x="396414" y="15785"/>
                      <a:pt x="330263" y="0"/>
                      <a:pt x="259801" y="0"/>
                    </a:cubicBezTo>
                    <a:cubicBezTo>
                      <a:pt x="189338" y="0"/>
                      <a:pt x="123188" y="15785"/>
                      <a:pt x="73636" y="44426"/>
                    </a:cubicBezTo>
                    <a:cubicBezTo>
                      <a:pt x="26118" y="71846"/>
                      <a:pt x="0" y="107565"/>
                      <a:pt x="0" y="145075"/>
                    </a:cubicBezTo>
                    <a:cubicBezTo>
                      <a:pt x="0" y="182585"/>
                      <a:pt x="26118" y="218304"/>
                      <a:pt x="73636" y="245724"/>
                    </a:cubicBezTo>
                    <a:cubicBezTo>
                      <a:pt x="123188" y="274202"/>
                      <a:pt x="189257" y="289987"/>
                      <a:pt x="259801" y="289987"/>
                    </a:cubicBezTo>
                    <a:cubicBezTo>
                      <a:pt x="330345" y="289987"/>
                      <a:pt x="396414" y="274202"/>
                      <a:pt x="445965" y="245724"/>
                    </a:cubicBezTo>
                    <a:cubicBezTo>
                      <a:pt x="493401" y="218304"/>
                      <a:pt x="519601" y="182503"/>
                      <a:pt x="519601" y="145075"/>
                    </a:cubicBezTo>
                    <a:cubicBezTo>
                      <a:pt x="519601" y="107647"/>
                      <a:pt x="493076" y="71439"/>
                      <a:pt x="445965" y="44426"/>
                    </a:cubicBezTo>
                    <a:close/>
                    <a:moveTo>
                      <a:pt x="384860" y="215293"/>
                    </a:moveTo>
                    <a:cubicBezTo>
                      <a:pt x="305398" y="250883"/>
                      <a:pt x="214529" y="250883"/>
                      <a:pt x="135067" y="215293"/>
                    </a:cubicBezTo>
                    <a:cubicBezTo>
                      <a:pt x="99510" y="197068"/>
                      <a:pt x="79901" y="172170"/>
                      <a:pt x="79901" y="145075"/>
                    </a:cubicBezTo>
                    <a:cubicBezTo>
                      <a:pt x="79901" y="117980"/>
                      <a:pt x="99510" y="92919"/>
                      <a:pt x="135067" y="74694"/>
                    </a:cubicBezTo>
                    <a:cubicBezTo>
                      <a:pt x="214667" y="39218"/>
                      <a:pt x="305585" y="39218"/>
                      <a:pt x="385185" y="74694"/>
                    </a:cubicBezTo>
                    <a:cubicBezTo>
                      <a:pt x="420661" y="92919"/>
                      <a:pt x="440270" y="117980"/>
                      <a:pt x="440270" y="145075"/>
                    </a:cubicBezTo>
                    <a:cubicBezTo>
                      <a:pt x="440270" y="172170"/>
                      <a:pt x="420335" y="196661"/>
                      <a:pt x="384860" y="21529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2" name="Freeform: Shape 851">
                <a:extLst>
                  <a:ext uri="{FF2B5EF4-FFF2-40B4-BE49-F238E27FC236}">
                    <a16:creationId xmlns:a16="http://schemas.microsoft.com/office/drawing/2014/main" id="{A0155011-67C0-436C-DB12-5C4936F0705B}"/>
                  </a:ext>
                </a:extLst>
              </p:cNvPr>
              <p:cNvSpPr/>
              <p:nvPr/>
            </p:nvSpPr>
            <p:spPr>
              <a:xfrm>
                <a:off x="7009499" y="4315739"/>
                <a:ext cx="519601" cy="289987"/>
              </a:xfrm>
              <a:custGeom>
                <a:avLst/>
                <a:gdLst>
                  <a:gd name="connsiteX0" fmla="*/ 445965 w 519601"/>
                  <a:gd name="connsiteY0" fmla="*/ 44426 h 289987"/>
                  <a:gd name="connsiteX1" fmla="*/ 259801 w 519601"/>
                  <a:gd name="connsiteY1" fmla="*/ 0 h 289987"/>
                  <a:gd name="connsiteX2" fmla="*/ 73636 w 519601"/>
                  <a:gd name="connsiteY2" fmla="*/ 44426 h 289987"/>
                  <a:gd name="connsiteX3" fmla="*/ 0 w 519601"/>
                  <a:gd name="connsiteY3" fmla="*/ 145075 h 289987"/>
                  <a:gd name="connsiteX4" fmla="*/ 73636 w 519601"/>
                  <a:gd name="connsiteY4" fmla="*/ 245724 h 289987"/>
                  <a:gd name="connsiteX5" fmla="*/ 259801 w 519601"/>
                  <a:gd name="connsiteY5" fmla="*/ 289987 h 289987"/>
                  <a:gd name="connsiteX6" fmla="*/ 445965 w 519601"/>
                  <a:gd name="connsiteY6" fmla="*/ 245724 h 289987"/>
                  <a:gd name="connsiteX7" fmla="*/ 519601 w 519601"/>
                  <a:gd name="connsiteY7" fmla="*/ 145075 h 289987"/>
                  <a:gd name="connsiteX8" fmla="*/ 445965 w 519601"/>
                  <a:gd name="connsiteY8" fmla="*/ 44426 h 289987"/>
                  <a:gd name="connsiteX9" fmla="*/ 384860 w 519601"/>
                  <a:gd name="connsiteY9" fmla="*/ 215293 h 289987"/>
                  <a:gd name="connsiteX10" fmla="*/ 135067 w 519601"/>
                  <a:gd name="connsiteY10" fmla="*/ 215293 h 289987"/>
                  <a:gd name="connsiteX11" fmla="*/ 79901 w 519601"/>
                  <a:gd name="connsiteY11" fmla="*/ 145075 h 289987"/>
                  <a:gd name="connsiteX12" fmla="*/ 135067 w 519601"/>
                  <a:gd name="connsiteY12" fmla="*/ 74694 h 289987"/>
                  <a:gd name="connsiteX13" fmla="*/ 385185 w 519601"/>
                  <a:gd name="connsiteY13" fmla="*/ 74694 h 289987"/>
                  <a:gd name="connsiteX14" fmla="*/ 440270 w 519601"/>
                  <a:gd name="connsiteY14" fmla="*/ 145075 h 289987"/>
                  <a:gd name="connsiteX15" fmla="*/ 384860 w 519601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601" h="289987">
                    <a:moveTo>
                      <a:pt x="445965" y="44426"/>
                    </a:moveTo>
                    <a:cubicBezTo>
                      <a:pt x="396414" y="15785"/>
                      <a:pt x="330263" y="0"/>
                      <a:pt x="259801" y="0"/>
                    </a:cubicBezTo>
                    <a:cubicBezTo>
                      <a:pt x="189338" y="0"/>
                      <a:pt x="123188" y="15785"/>
                      <a:pt x="73636" y="44426"/>
                    </a:cubicBezTo>
                    <a:cubicBezTo>
                      <a:pt x="26118" y="71846"/>
                      <a:pt x="0" y="107565"/>
                      <a:pt x="0" y="145075"/>
                    </a:cubicBezTo>
                    <a:cubicBezTo>
                      <a:pt x="0" y="182585"/>
                      <a:pt x="26118" y="218304"/>
                      <a:pt x="73636" y="245724"/>
                    </a:cubicBezTo>
                    <a:cubicBezTo>
                      <a:pt x="123188" y="274202"/>
                      <a:pt x="189257" y="289987"/>
                      <a:pt x="259801" y="289987"/>
                    </a:cubicBezTo>
                    <a:cubicBezTo>
                      <a:pt x="330345" y="289987"/>
                      <a:pt x="396414" y="274202"/>
                      <a:pt x="445965" y="245724"/>
                    </a:cubicBezTo>
                    <a:cubicBezTo>
                      <a:pt x="493401" y="218304"/>
                      <a:pt x="519601" y="182503"/>
                      <a:pt x="519601" y="145075"/>
                    </a:cubicBezTo>
                    <a:cubicBezTo>
                      <a:pt x="519601" y="107647"/>
                      <a:pt x="493076" y="71439"/>
                      <a:pt x="445965" y="44426"/>
                    </a:cubicBezTo>
                    <a:close/>
                    <a:moveTo>
                      <a:pt x="384860" y="215293"/>
                    </a:moveTo>
                    <a:cubicBezTo>
                      <a:pt x="305398" y="250883"/>
                      <a:pt x="214529" y="250883"/>
                      <a:pt x="135067" y="215293"/>
                    </a:cubicBezTo>
                    <a:cubicBezTo>
                      <a:pt x="99510" y="197068"/>
                      <a:pt x="79901" y="172170"/>
                      <a:pt x="79901" y="145075"/>
                    </a:cubicBezTo>
                    <a:cubicBezTo>
                      <a:pt x="79901" y="117980"/>
                      <a:pt x="99510" y="92919"/>
                      <a:pt x="135067" y="74694"/>
                    </a:cubicBezTo>
                    <a:cubicBezTo>
                      <a:pt x="214667" y="39218"/>
                      <a:pt x="305585" y="39218"/>
                      <a:pt x="385185" y="74694"/>
                    </a:cubicBezTo>
                    <a:cubicBezTo>
                      <a:pt x="420661" y="92919"/>
                      <a:pt x="440270" y="117980"/>
                      <a:pt x="440270" y="145075"/>
                    </a:cubicBezTo>
                    <a:cubicBezTo>
                      <a:pt x="440270" y="172170"/>
                      <a:pt x="420335" y="196661"/>
                      <a:pt x="384860" y="215293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3" name="Freeform: Shape 852">
                <a:extLst>
                  <a:ext uri="{FF2B5EF4-FFF2-40B4-BE49-F238E27FC236}">
                    <a16:creationId xmlns:a16="http://schemas.microsoft.com/office/drawing/2014/main" id="{A06BDF58-4759-BA10-31D0-2868D9FEB803}"/>
                  </a:ext>
                </a:extLst>
              </p:cNvPr>
              <p:cNvSpPr/>
              <p:nvPr/>
            </p:nvSpPr>
            <p:spPr>
              <a:xfrm>
                <a:off x="7098432" y="4372654"/>
                <a:ext cx="341654" cy="175424"/>
              </a:xfrm>
              <a:custGeom>
                <a:avLst/>
                <a:gdLst>
                  <a:gd name="connsiteX0" fmla="*/ 291615 w 341654"/>
                  <a:gd name="connsiteY0" fmla="*/ 149672 h 175424"/>
                  <a:gd name="connsiteX1" fmla="*/ 291615 w 341654"/>
                  <a:gd name="connsiteY1" fmla="*/ 25752 h 175424"/>
                  <a:gd name="connsiteX2" fmla="*/ 50040 w 341654"/>
                  <a:gd name="connsiteY2" fmla="*/ 25752 h 175424"/>
                  <a:gd name="connsiteX3" fmla="*/ 50040 w 341654"/>
                  <a:gd name="connsiteY3" fmla="*/ 149672 h 175424"/>
                  <a:gd name="connsiteX4" fmla="*/ 291615 w 341654"/>
                  <a:gd name="connsiteY4" fmla="*/ 149672 h 17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424">
                    <a:moveTo>
                      <a:pt x="291615" y="149672"/>
                    </a:moveTo>
                    <a:cubicBezTo>
                      <a:pt x="358334" y="115417"/>
                      <a:pt x="358334" y="60170"/>
                      <a:pt x="291615" y="25752"/>
                    </a:cubicBezTo>
                    <a:cubicBezTo>
                      <a:pt x="224895" y="-8665"/>
                      <a:pt x="116760" y="-8503"/>
                      <a:pt x="50040" y="25752"/>
                    </a:cubicBezTo>
                    <a:cubicBezTo>
                      <a:pt x="-16680" y="60007"/>
                      <a:pt x="-16680" y="115255"/>
                      <a:pt x="50040" y="149672"/>
                    </a:cubicBezTo>
                    <a:cubicBezTo>
                      <a:pt x="116760" y="184090"/>
                      <a:pt x="225139" y="183927"/>
                      <a:pt x="291615" y="149672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4" name="Freeform: Shape 853">
                <a:extLst>
                  <a:ext uri="{FF2B5EF4-FFF2-40B4-BE49-F238E27FC236}">
                    <a16:creationId xmlns:a16="http://schemas.microsoft.com/office/drawing/2014/main" id="{E7F3C0E2-EFE2-4B0E-5280-2BBF7F1C8527}"/>
                  </a:ext>
                </a:extLst>
              </p:cNvPr>
              <p:cNvSpPr/>
              <p:nvPr/>
            </p:nvSpPr>
            <p:spPr>
              <a:xfrm>
                <a:off x="7098432" y="4372654"/>
                <a:ext cx="341654" cy="175424"/>
              </a:xfrm>
              <a:custGeom>
                <a:avLst/>
                <a:gdLst>
                  <a:gd name="connsiteX0" fmla="*/ 291615 w 341654"/>
                  <a:gd name="connsiteY0" fmla="*/ 149672 h 175424"/>
                  <a:gd name="connsiteX1" fmla="*/ 291615 w 341654"/>
                  <a:gd name="connsiteY1" fmla="*/ 25752 h 175424"/>
                  <a:gd name="connsiteX2" fmla="*/ 50040 w 341654"/>
                  <a:gd name="connsiteY2" fmla="*/ 25752 h 175424"/>
                  <a:gd name="connsiteX3" fmla="*/ 50040 w 341654"/>
                  <a:gd name="connsiteY3" fmla="*/ 149672 h 175424"/>
                  <a:gd name="connsiteX4" fmla="*/ 291615 w 341654"/>
                  <a:gd name="connsiteY4" fmla="*/ 149672 h 17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424">
                    <a:moveTo>
                      <a:pt x="291615" y="149672"/>
                    </a:moveTo>
                    <a:cubicBezTo>
                      <a:pt x="358334" y="115417"/>
                      <a:pt x="358334" y="60170"/>
                      <a:pt x="291615" y="25752"/>
                    </a:cubicBezTo>
                    <a:cubicBezTo>
                      <a:pt x="224895" y="-8665"/>
                      <a:pt x="116760" y="-8503"/>
                      <a:pt x="50040" y="25752"/>
                    </a:cubicBezTo>
                    <a:cubicBezTo>
                      <a:pt x="-16680" y="60007"/>
                      <a:pt x="-16680" y="115255"/>
                      <a:pt x="50040" y="149672"/>
                    </a:cubicBezTo>
                    <a:cubicBezTo>
                      <a:pt x="116760" y="184090"/>
                      <a:pt x="225139" y="183927"/>
                      <a:pt x="291615" y="14967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5" name="Freeform: Shape 854">
                <a:extLst>
                  <a:ext uri="{FF2B5EF4-FFF2-40B4-BE49-F238E27FC236}">
                    <a16:creationId xmlns:a16="http://schemas.microsoft.com/office/drawing/2014/main" id="{D0149EEA-C608-2CE0-B028-5DAE9C2C0A50}"/>
                  </a:ext>
                </a:extLst>
              </p:cNvPr>
              <p:cNvSpPr/>
              <p:nvPr/>
            </p:nvSpPr>
            <p:spPr>
              <a:xfrm>
                <a:off x="7098432" y="4372654"/>
                <a:ext cx="341654" cy="175424"/>
              </a:xfrm>
              <a:custGeom>
                <a:avLst/>
                <a:gdLst>
                  <a:gd name="connsiteX0" fmla="*/ 291615 w 341654"/>
                  <a:gd name="connsiteY0" fmla="*/ 149672 h 175424"/>
                  <a:gd name="connsiteX1" fmla="*/ 291615 w 341654"/>
                  <a:gd name="connsiteY1" fmla="*/ 25752 h 175424"/>
                  <a:gd name="connsiteX2" fmla="*/ 50040 w 341654"/>
                  <a:gd name="connsiteY2" fmla="*/ 25752 h 175424"/>
                  <a:gd name="connsiteX3" fmla="*/ 50040 w 341654"/>
                  <a:gd name="connsiteY3" fmla="*/ 149672 h 175424"/>
                  <a:gd name="connsiteX4" fmla="*/ 291615 w 341654"/>
                  <a:gd name="connsiteY4" fmla="*/ 149672 h 17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424">
                    <a:moveTo>
                      <a:pt x="291615" y="149672"/>
                    </a:moveTo>
                    <a:cubicBezTo>
                      <a:pt x="358334" y="115417"/>
                      <a:pt x="358334" y="60170"/>
                      <a:pt x="291615" y="25752"/>
                    </a:cubicBezTo>
                    <a:cubicBezTo>
                      <a:pt x="224895" y="-8665"/>
                      <a:pt x="116760" y="-8503"/>
                      <a:pt x="50040" y="25752"/>
                    </a:cubicBezTo>
                    <a:cubicBezTo>
                      <a:pt x="-16680" y="60007"/>
                      <a:pt x="-16680" y="115255"/>
                      <a:pt x="50040" y="149672"/>
                    </a:cubicBezTo>
                    <a:cubicBezTo>
                      <a:pt x="116760" y="184090"/>
                      <a:pt x="225139" y="183927"/>
                      <a:pt x="291615" y="149672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6" name="Freeform: Shape 855">
                <a:extLst>
                  <a:ext uri="{FF2B5EF4-FFF2-40B4-BE49-F238E27FC236}">
                    <a16:creationId xmlns:a16="http://schemas.microsoft.com/office/drawing/2014/main" id="{6EEE7E80-AE65-B4D3-295E-C76EA164723C}"/>
                  </a:ext>
                </a:extLst>
              </p:cNvPr>
              <p:cNvSpPr/>
              <p:nvPr/>
            </p:nvSpPr>
            <p:spPr>
              <a:xfrm>
                <a:off x="7099652" y="4395904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126" y="57668"/>
                      <a:pt x="0" y="76057"/>
                    </a:cubicBezTo>
                    <a:cubicBezTo>
                      <a:pt x="4801" y="94527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169" y="94527"/>
                      <a:pt x="339213" y="76057"/>
                    </a:cubicBezTo>
                    <a:cubicBezTo>
                      <a:pt x="334169" y="57668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7" name="Freeform: Shape 856">
                <a:extLst>
                  <a:ext uri="{FF2B5EF4-FFF2-40B4-BE49-F238E27FC236}">
                    <a16:creationId xmlns:a16="http://schemas.microsoft.com/office/drawing/2014/main" id="{B9F87C40-BC15-8F79-77D5-0C9176DD9A13}"/>
                  </a:ext>
                </a:extLst>
              </p:cNvPr>
              <p:cNvSpPr/>
              <p:nvPr/>
            </p:nvSpPr>
            <p:spPr>
              <a:xfrm>
                <a:off x="7099652" y="4395904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126" y="57668"/>
                      <a:pt x="0" y="76057"/>
                    </a:cubicBezTo>
                    <a:cubicBezTo>
                      <a:pt x="4801" y="94527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169" y="94527"/>
                      <a:pt x="339213" y="76057"/>
                    </a:cubicBezTo>
                    <a:cubicBezTo>
                      <a:pt x="334169" y="57668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8" name="Freeform: Shape 857">
                <a:extLst>
                  <a:ext uri="{FF2B5EF4-FFF2-40B4-BE49-F238E27FC236}">
                    <a16:creationId xmlns:a16="http://schemas.microsoft.com/office/drawing/2014/main" id="{D6A994C8-B7EA-E492-79EB-26EFBE1F2309}"/>
                  </a:ext>
                </a:extLst>
              </p:cNvPr>
              <p:cNvSpPr/>
              <p:nvPr/>
            </p:nvSpPr>
            <p:spPr>
              <a:xfrm>
                <a:off x="7261082" y="4399708"/>
                <a:ext cx="24409" cy="50609"/>
              </a:xfrm>
              <a:custGeom>
                <a:avLst/>
                <a:gdLst>
                  <a:gd name="connsiteX0" fmla="*/ 24410 w 24409"/>
                  <a:gd name="connsiteY0" fmla="*/ 0 h 50609"/>
                  <a:gd name="connsiteX1" fmla="*/ 24410 w 24409"/>
                  <a:gd name="connsiteY1" fmla="*/ 25061 h 50609"/>
                  <a:gd name="connsiteX2" fmla="*/ 15785 w 24409"/>
                  <a:gd name="connsiteY2" fmla="*/ 34092 h 50609"/>
                  <a:gd name="connsiteX3" fmla="*/ 0 w 24409"/>
                  <a:gd name="connsiteY3" fmla="*/ 50609 h 50609"/>
                  <a:gd name="connsiteX4" fmla="*/ 0 w 24409"/>
                  <a:gd name="connsiteY4" fmla="*/ 24573 h 50609"/>
                  <a:gd name="connsiteX5" fmla="*/ 24410 w 24409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09" h="50609">
                    <a:moveTo>
                      <a:pt x="24410" y="0"/>
                    </a:moveTo>
                    <a:lnTo>
                      <a:pt x="24410" y="25061"/>
                    </a:lnTo>
                    <a:lnTo>
                      <a:pt x="15785" y="34092"/>
                    </a:lnTo>
                    <a:lnTo>
                      <a:pt x="0" y="50609"/>
                    </a:lnTo>
                    <a:lnTo>
                      <a:pt x="0" y="24573"/>
                    </a:lnTo>
                    <a:lnTo>
                      <a:pt x="2441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9" name="Freeform: Shape 858">
                <a:extLst>
                  <a:ext uri="{FF2B5EF4-FFF2-40B4-BE49-F238E27FC236}">
                    <a16:creationId xmlns:a16="http://schemas.microsoft.com/office/drawing/2014/main" id="{6260AFFA-88B5-6903-D0E9-5B15187AA663}"/>
                  </a:ext>
                </a:extLst>
              </p:cNvPr>
              <p:cNvSpPr/>
              <p:nvPr/>
            </p:nvSpPr>
            <p:spPr>
              <a:xfrm>
                <a:off x="7261082" y="4399708"/>
                <a:ext cx="24409" cy="50609"/>
              </a:xfrm>
              <a:custGeom>
                <a:avLst/>
                <a:gdLst>
                  <a:gd name="connsiteX0" fmla="*/ 24410 w 24409"/>
                  <a:gd name="connsiteY0" fmla="*/ 0 h 50609"/>
                  <a:gd name="connsiteX1" fmla="*/ 24410 w 24409"/>
                  <a:gd name="connsiteY1" fmla="*/ 25061 h 50609"/>
                  <a:gd name="connsiteX2" fmla="*/ 15785 w 24409"/>
                  <a:gd name="connsiteY2" fmla="*/ 34092 h 50609"/>
                  <a:gd name="connsiteX3" fmla="*/ 0 w 24409"/>
                  <a:gd name="connsiteY3" fmla="*/ 50609 h 50609"/>
                  <a:gd name="connsiteX4" fmla="*/ 0 w 24409"/>
                  <a:gd name="connsiteY4" fmla="*/ 24573 h 50609"/>
                  <a:gd name="connsiteX5" fmla="*/ 24410 w 24409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09" h="50609">
                    <a:moveTo>
                      <a:pt x="24410" y="0"/>
                    </a:moveTo>
                    <a:lnTo>
                      <a:pt x="24410" y="25061"/>
                    </a:lnTo>
                    <a:lnTo>
                      <a:pt x="15785" y="34092"/>
                    </a:lnTo>
                    <a:lnTo>
                      <a:pt x="0" y="50609"/>
                    </a:lnTo>
                    <a:lnTo>
                      <a:pt x="0" y="24573"/>
                    </a:lnTo>
                    <a:lnTo>
                      <a:pt x="24410" y="0"/>
                    </a:ln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0" name="Freeform: Shape 859">
                <a:extLst>
                  <a:ext uri="{FF2B5EF4-FFF2-40B4-BE49-F238E27FC236}">
                    <a16:creationId xmlns:a16="http://schemas.microsoft.com/office/drawing/2014/main" id="{16F56902-E73E-F581-CF38-58EECA8A3871}"/>
                  </a:ext>
                </a:extLst>
              </p:cNvPr>
              <p:cNvSpPr/>
              <p:nvPr/>
            </p:nvSpPr>
            <p:spPr>
              <a:xfrm>
                <a:off x="7216905" y="4421761"/>
                <a:ext cx="44176" cy="24507"/>
              </a:xfrm>
              <a:custGeom>
                <a:avLst/>
                <a:gdLst>
                  <a:gd name="connsiteX0" fmla="*/ 44177 w 44176"/>
                  <a:gd name="connsiteY0" fmla="*/ 2520 h 24507"/>
                  <a:gd name="connsiteX1" fmla="*/ 44177 w 44176"/>
                  <a:gd name="connsiteY1" fmla="*/ 17247 h 24507"/>
                  <a:gd name="connsiteX2" fmla="*/ 19767 w 44176"/>
                  <a:gd name="connsiteY2" fmla="*/ 24163 h 24507"/>
                  <a:gd name="connsiteX3" fmla="*/ 9352 w 44176"/>
                  <a:gd name="connsiteY3" fmla="*/ 23756 h 24507"/>
                  <a:gd name="connsiteX4" fmla="*/ 4389 w 44176"/>
                  <a:gd name="connsiteY4" fmla="*/ 21722 h 24507"/>
                  <a:gd name="connsiteX5" fmla="*/ 8864 w 44176"/>
                  <a:gd name="connsiteY5" fmla="*/ 6181 h 24507"/>
                  <a:gd name="connsiteX6" fmla="*/ 44177 w 44176"/>
                  <a:gd name="connsiteY6" fmla="*/ 2520 h 2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07">
                    <a:moveTo>
                      <a:pt x="44177" y="2520"/>
                    </a:moveTo>
                    <a:lnTo>
                      <a:pt x="44177" y="17247"/>
                    </a:lnTo>
                    <a:cubicBezTo>
                      <a:pt x="36276" y="20314"/>
                      <a:pt x="28099" y="22625"/>
                      <a:pt x="19767" y="24163"/>
                    </a:cubicBezTo>
                    <a:cubicBezTo>
                      <a:pt x="16301" y="24732"/>
                      <a:pt x="12762" y="24594"/>
                      <a:pt x="9352" y="23756"/>
                    </a:cubicBezTo>
                    <a:cubicBezTo>
                      <a:pt x="7627" y="23252"/>
                      <a:pt x="5968" y="22576"/>
                      <a:pt x="4389" y="21722"/>
                    </a:cubicBezTo>
                    <a:cubicBezTo>
                      <a:pt x="-1632" y="18142"/>
                      <a:pt x="-2608" y="12772"/>
                      <a:pt x="8864" y="6181"/>
                    </a:cubicBezTo>
                    <a:cubicBezTo>
                      <a:pt x="19417" y="-491"/>
                      <a:pt x="32485" y="-1842"/>
                      <a:pt x="44177" y="252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1" name="Freeform: Shape 860">
                <a:extLst>
                  <a:ext uri="{FF2B5EF4-FFF2-40B4-BE49-F238E27FC236}">
                    <a16:creationId xmlns:a16="http://schemas.microsoft.com/office/drawing/2014/main" id="{E8B4CC18-4F6E-E092-0F72-D07AC1B476A8}"/>
                  </a:ext>
                </a:extLst>
              </p:cNvPr>
              <p:cNvSpPr/>
              <p:nvPr/>
            </p:nvSpPr>
            <p:spPr>
              <a:xfrm>
                <a:off x="7216905" y="4421761"/>
                <a:ext cx="44176" cy="24507"/>
              </a:xfrm>
              <a:custGeom>
                <a:avLst/>
                <a:gdLst>
                  <a:gd name="connsiteX0" fmla="*/ 44177 w 44176"/>
                  <a:gd name="connsiteY0" fmla="*/ 2520 h 24507"/>
                  <a:gd name="connsiteX1" fmla="*/ 44177 w 44176"/>
                  <a:gd name="connsiteY1" fmla="*/ 17247 h 24507"/>
                  <a:gd name="connsiteX2" fmla="*/ 19767 w 44176"/>
                  <a:gd name="connsiteY2" fmla="*/ 24163 h 24507"/>
                  <a:gd name="connsiteX3" fmla="*/ 9352 w 44176"/>
                  <a:gd name="connsiteY3" fmla="*/ 23756 h 24507"/>
                  <a:gd name="connsiteX4" fmla="*/ 4389 w 44176"/>
                  <a:gd name="connsiteY4" fmla="*/ 21722 h 24507"/>
                  <a:gd name="connsiteX5" fmla="*/ 8864 w 44176"/>
                  <a:gd name="connsiteY5" fmla="*/ 6181 h 24507"/>
                  <a:gd name="connsiteX6" fmla="*/ 44177 w 44176"/>
                  <a:gd name="connsiteY6" fmla="*/ 2520 h 2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07">
                    <a:moveTo>
                      <a:pt x="44177" y="2520"/>
                    </a:moveTo>
                    <a:lnTo>
                      <a:pt x="44177" y="17247"/>
                    </a:lnTo>
                    <a:cubicBezTo>
                      <a:pt x="36276" y="20314"/>
                      <a:pt x="28099" y="22625"/>
                      <a:pt x="19767" y="24163"/>
                    </a:cubicBezTo>
                    <a:cubicBezTo>
                      <a:pt x="16301" y="24732"/>
                      <a:pt x="12762" y="24594"/>
                      <a:pt x="9352" y="23756"/>
                    </a:cubicBezTo>
                    <a:cubicBezTo>
                      <a:pt x="7627" y="23252"/>
                      <a:pt x="5968" y="22576"/>
                      <a:pt x="4389" y="21722"/>
                    </a:cubicBezTo>
                    <a:cubicBezTo>
                      <a:pt x="-1632" y="18142"/>
                      <a:pt x="-2608" y="12772"/>
                      <a:pt x="8864" y="6181"/>
                    </a:cubicBezTo>
                    <a:cubicBezTo>
                      <a:pt x="19417" y="-491"/>
                      <a:pt x="32485" y="-1842"/>
                      <a:pt x="44177" y="2520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2" name="Freeform: Shape 861">
                <a:extLst>
                  <a:ext uri="{FF2B5EF4-FFF2-40B4-BE49-F238E27FC236}">
                    <a16:creationId xmlns:a16="http://schemas.microsoft.com/office/drawing/2014/main" id="{F28AD451-2C56-4ADA-9D57-815EE22006D5}"/>
                  </a:ext>
                </a:extLst>
              </p:cNvPr>
              <p:cNvSpPr/>
              <p:nvPr/>
            </p:nvSpPr>
            <p:spPr>
              <a:xfrm>
                <a:off x="7164013" y="4408007"/>
                <a:ext cx="210492" cy="124814"/>
              </a:xfrm>
              <a:custGeom>
                <a:avLst/>
                <a:gdLst>
                  <a:gd name="connsiteX0" fmla="*/ 210493 w 210492"/>
                  <a:gd name="connsiteY0" fmla="*/ 87387 h 124814"/>
                  <a:gd name="connsiteX1" fmla="*/ 210493 w 210492"/>
                  <a:gd name="connsiteY1" fmla="*/ 109030 h 124814"/>
                  <a:gd name="connsiteX2" fmla="*/ 183073 w 210492"/>
                  <a:gd name="connsiteY2" fmla="*/ 124815 h 124814"/>
                  <a:gd name="connsiteX3" fmla="*/ 162813 w 210492"/>
                  <a:gd name="connsiteY3" fmla="*/ 113098 h 124814"/>
                  <a:gd name="connsiteX4" fmla="*/ 84376 w 210492"/>
                  <a:gd name="connsiteY4" fmla="*/ 116597 h 124814"/>
                  <a:gd name="connsiteX5" fmla="*/ 84376 w 210492"/>
                  <a:gd name="connsiteY5" fmla="*/ 94954 h 124814"/>
                  <a:gd name="connsiteX6" fmla="*/ 96825 w 210492"/>
                  <a:gd name="connsiteY6" fmla="*/ 82668 h 124814"/>
                  <a:gd name="connsiteX7" fmla="*/ 84376 w 210492"/>
                  <a:gd name="connsiteY7" fmla="*/ 86085 h 124814"/>
                  <a:gd name="connsiteX8" fmla="*/ 23270 w 210492"/>
                  <a:gd name="connsiteY8" fmla="*/ 79087 h 124814"/>
                  <a:gd name="connsiteX9" fmla="*/ 5289 w 210492"/>
                  <a:gd name="connsiteY9" fmla="*/ 56305 h 124814"/>
                  <a:gd name="connsiteX10" fmla="*/ 5289 w 210492"/>
                  <a:gd name="connsiteY10" fmla="*/ 35231 h 124814"/>
                  <a:gd name="connsiteX11" fmla="*/ 7486 w 210492"/>
                  <a:gd name="connsiteY11" fmla="*/ 26037 h 124814"/>
                  <a:gd name="connsiteX12" fmla="*/ 0 w 210492"/>
                  <a:gd name="connsiteY12" fmla="*/ 21643 h 124814"/>
                  <a:gd name="connsiteX13" fmla="*/ 0 w 210492"/>
                  <a:gd name="connsiteY13" fmla="*/ 0 h 124814"/>
                  <a:gd name="connsiteX14" fmla="*/ 20260 w 210492"/>
                  <a:gd name="connsiteY14" fmla="*/ 11717 h 124814"/>
                  <a:gd name="connsiteX15" fmla="*/ 5289 w 210492"/>
                  <a:gd name="connsiteY15" fmla="*/ 34987 h 124814"/>
                  <a:gd name="connsiteX16" fmla="*/ 5289 w 210492"/>
                  <a:gd name="connsiteY16" fmla="*/ 34987 h 124814"/>
                  <a:gd name="connsiteX17" fmla="*/ 23270 w 210492"/>
                  <a:gd name="connsiteY17" fmla="*/ 57200 h 124814"/>
                  <a:gd name="connsiteX18" fmla="*/ 100486 w 210492"/>
                  <a:gd name="connsiteY18" fmla="*/ 59804 h 124814"/>
                  <a:gd name="connsiteX19" fmla="*/ 152316 w 210492"/>
                  <a:gd name="connsiteY19" fmla="*/ 51260 h 124814"/>
                  <a:gd name="connsiteX20" fmla="*/ 148899 w 210492"/>
                  <a:gd name="connsiteY20" fmla="*/ 66801 h 124814"/>
                  <a:gd name="connsiteX21" fmla="*/ 110250 w 210492"/>
                  <a:gd name="connsiteY21" fmla="*/ 69079 h 124814"/>
                  <a:gd name="connsiteX22" fmla="*/ 84376 w 210492"/>
                  <a:gd name="connsiteY22" fmla="*/ 94710 h 124814"/>
                  <a:gd name="connsiteX23" fmla="*/ 98696 w 210492"/>
                  <a:gd name="connsiteY23" fmla="*/ 98941 h 124814"/>
                  <a:gd name="connsiteX24" fmla="*/ 162813 w 210492"/>
                  <a:gd name="connsiteY24" fmla="*/ 91211 h 124814"/>
                  <a:gd name="connsiteX25" fmla="*/ 183073 w 210492"/>
                  <a:gd name="connsiteY25" fmla="*/ 102928 h 12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0492" h="124814">
                    <a:moveTo>
                      <a:pt x="210493" y="87387"/>
                    </a:moveTo>
                    <a:lnTo>
                      <a:pt x="210493" y="109030"/>
                    </a:lnTo>
                    <a:lnTo>
                      <a:pt x="183073" y="124815"/>
                    </a:lnTo>
                    <a:lnTo>
                      <a:pt x="162813" y="113098"/>
                    </a:lnTo>
                    <a:cubicBezTo>
                      <a:pt x="138151" y="124563"/>
                      <a:pt x="109957" y="125824"/>
                      <a:pt x="84376" y="116597"/>
                    </a:cubicBezTo>
                    <a:lnTo>
                      <a:pt x="84376" y="94954"/>
                    </a:lnTo>
                    <a:lnTo>
                      <a:pt x="96825" y="82668"/>
                    </a:lnTo>
                    <a:lnTo>
                      <a:pt x="84376" y="86085"/>
                    </a:lnTo>
                    <a:cubicBezTo>
                      <a:pt x="63888" y="91984"/>
                      <a:pt x="41895" y="89462"/>
                      <a:pt x="23270" y="79087"/>
                    </a:cubicBezTo>
                    <a:cubicBezTo>
                      <a:pt x="10984" y="72009"/>
                      <a:pt x="5289" y="64279"/>
                      <a:pt x="5289" y="56305"/>
                    </a:cubicBezTo>
                    <a:lnTo>
                      <a:pt x="5289" y="35231"/>
                    </a:lnTo>
                    <a:lnTo>
                      <a:pt x="7486" y="26037"/>
                    </a:lnTo>
                    <a:lnTo>
                      <a:pt x="0" y="21643"/>
                    </a:lnTo>
                    <a:lnTo>
                      <a:pt x="0" y="0"/>
                    </a:lnTo>
                    <a:lnTo>
                      <a:pt x="20260" y="11717"/>
                    </a:lnTo>
                    <a:cubicBezTo>
                      <a:pt x="10415" y="19446"/>
                      <a:pt x="5126" y="27339"/>
                      <a:pt x="5289" y="34987"/>
                    </a:cubicBezTo>
                    <a:lnTo>
                      <a:pt x="5289" y="34987"/>
                    </a:lnTo>
                    <a:cubicBezTo>
                      <a:pt x="5289" y="43124"/>
                      <a:pt x="11228" y="50284"/>
                      <a:pt x="23270" y="57200"/>
                    </a:cubicBezTo>
                    <a:cubicBezTo>
                      <a:pt x="49877" y="72578"/>
                      <a:pt x="76321" y="67533"/>
                      <a:pt x="100486" y="59804"/>
                    </a:cubicBezTo>
                    <a:cubicBezTo>
                      <a:pt x="122943" y="52400"/>
                      <a:pt x="139298" y="43531"/>
                      <a:pt x="152316" y="51260"/>
                    </a:cubicBezTo>
                    <a:cubicBezTo>
                      <a:pt x="160453" y="55980"/>
                      <a:pt x="157931" y="61594"/>
                      <a:pt x="148899" y="66801"/>
                    </a:cubicBezTo>
                    <a:cubicBezTo>
                      <a:pt x="137012" y="73311"/>
                      <a:pt x="122821" y="74149"/>
                      <a:pt x="110250" y="69079"/>
                    </a:cubicBezTo>
                    <a:lnTo>
                      <a:pt x="84376" y="94710"/>
                    </a:lnTo>
                    <a:cubicBezTo>
                      <a:pt x="89022" y="96532"/>
                      <a:pt x="93806" y="97948"/>
                      <a:pt x="98696" y="98941"/>
                    </a:cubicBezTo>
                    <a:cubicBezTo>
                      <a:pt x="120356" y="103074"/>
                      <a:pt x="142764" y="100373"/>
                      <a:pt x="162813" y="91211"/>
                    </a:cubicBezTo>
                    <a:lnTo>
                      <a:pt x="183073" y="10292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3" name="Freeform: Shape 862">
                <a:extLst>
                  <a:ext uri="{FF2B5EF4-FFF2-40B4-BE49-F238E27FC236}">
                    <a16:creationId xmlns:a16="http://schemas.microsoft.com/office/drawing/2014/main" id="{403BABEB-B235-91AD-F9AE-F22BCEEF2861}"/>
                  </a:ext>
                </a:extLst>
              </p:cNvPr>
              <p:cNvSpPr/>
              <p:nvPr/>
            </p:nvSpPr>
            <p:spPr>
              <a:xfrm>
                <a:off x="7168976" y="4433800"/>
                <a:ext cx="205204" cy="98778"/>
              </a:xfrm>
              <a:custGeom>
                <a:avLst/>
                <a:gdLst>
                  <a:gd name="connsiteX0" fmla="*/ 0 w 205204"/>
                  <a:gd name="connsiteY0" fmla="*/ 9194 h 98778"/>
                  <a:gd name="connsiteX1" fmla="*/ 0 w 205204"/>
                  <a:gd name="connsiteY1" fmla="*/ 9194 h 98778"/>
                  <a:gd name="connsiteX2" fmla="*/ 17982 w 205204"/>
                  <a:gd name="connsiteY2" fmla="*/ 31407 h 98778"/>
                  <a:gd name="connsiteX3" fmla="*/ 95198 w 205204"/>
                  <a:gd name="connsiteY3" fmla="*/ 34011 h 98778"/>
                  <a:gd name="connsiteX4" fmla="*/ 147028 w 205204"/>
                  <a:gd name="connsiteY4" fmla="*/ 25467 h 98778"/>
                  <a:gd name="connsiteX5" fmla="*/ 143610 w 205204"/>
                  <a:gd name="connsiteY5" fmla="*/ 41008 h 98778"/>
                  <a:gd name="connsiteX6" fmla="*/ 104962 w 205204"/>
                  <a:gd name="connsiteY6" fmla="*/ 43287 h 98778"/>
                  <a:gd name="connsiteX7" fmla="*/ 79087 w 205204"/>
                  <a:gd name="connsiteY7" fmla="*/ 68917 h 98778"/>
                  <a:gd name="connsiteX8" fmla="*/ 93408 w 205204"/>
                  <a:gd name="connsiteY8" fmla="*/ 73148 h 98778"/>
                  <a:gd name="connsiteX9" fmla="*/ 157524 w 205204"/>
                  <a:gd name="connsiteY9" fmla="*/ 65418 h 98778"/>
                  <a:gd name="connsiteX10" fmla="*/ 177784 w 205204"/>
                  <a:gd name="connsiteY10" fmla="*/ 77135 h 98778"/>
                  <a:gd name="connsiteX11" fmla="*/ 205204 w 205204"/>
                  <a:gd name="connsiteY11" fmla="*/ 61350 h 98778"/>
                  <a:gd name="connsiteX12" fmla="*/ 205204 w 205204"/>
                  <a:gd name="connsiteY12" fmla="*/ 82993 h 98778"/>
                  <a:gd name="connsiteX13" fmla="*/ 177784 w 205204"/>
                  <a:gd name="connsiteY13" fmla="*/ 98778 h 98778"/>
                  <a:gd name="connsiteX14" fmla="*/ 157524 w 205204"/>
                  <a:gd name="connsiteY14" fmla="*/ 87061 h 98778"/>
                  <a:gd name="connsiteX15" fmla="*/ 79087 w 205204"/>
                  <a:gd name="connsiteY15" fmla="*/ 90560 h 98778"/>
                  <a:gd name="connsiteX16" fmla="*/ 79087 w 205204"/>
                  <a:gd name="connsiteY16" fmla="*/ 68917 h 98778"/>
                  <a:gd name="connsiteX17" fmla="*/ 91536 w 205204"/>
                  <a:gd name="connsiteY17" fmla="*/ 56631 h 98778"/>
                  <a:gd name="connsiteX18" fmla="*/ 79087 w 205204"/>
                  <a:gd name="connsiteY18" fmla="*/ 60048 h 98778"/>
                  <a:gd name="connsiteX19" fmla="*/ 17982 w 205204"/>
                  <a:gd name="connsiteY19" fmla="*/ 53051 h 98778"/>
                  <a:gd name="connsiteX20" fmla="*/ 0 w 205204"/>
                  <a:gd name="connsiteY20" fmla="*/ 30268 h 98778"/>
                  <a:gd name="connsiteX21" fmla="*/ 0 w 205204"/>
                  <a:gd name="connsiteY21" fmla="*/ 9194 h 98778"/>
                  <a:gd name="connsiteX22" fmla="*/ 2197 w 205204"/>
                  <a:gd name="connsiteY22" fmla="*/ 0 h 98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5204" h="98778">
                    <a:moveTo>
                      <a:pt x="0" y="9194"/>
                    </a:moveTo>
                    <a:lnTo>
                      <a:pt x="0" y="9194"/>
                    </a:lnTo>
                    <a:cubicBezTo>
                      <a:pt x="0" y="17331"/>
                      <a:pt x="5940" y="24491"/>
                      <a:pt x="17982" y="31407"/>
                    </a:cubicBezTo>
                    <a:cubicBezTo>
                      <a:pt x="44588" y="46785"/>
                      <a:pt x="71032" y="41741"/>
                      <a:pt x="95198" y="34011"/>
                    </a:cubicBezTo>
                    <a:cubicBezTo>
                      <a:pt x="117655" y="26607"/>
                      <a:pt x="134009" y="17738"/>
                      <a:pt x="147028" y="25467"/>
                    </a:cubicBezTo>
                    <a:cubicBezTo>
                      <a:pt x="155164" y="30187"/>
                      <a:pt x="152642" y="35801"/>
                      <a:pt x="143610" y="41008"/>
                    </a:cubicBezTo>
                    <a:cubicBezTo>
                      <a:pt x="131723" y="47518"/>
                      <a:pt x="117533" y="48356"/>
                      <a:pt x="104962" y="43287"/>
                    </a:cubicBezTo>
                    <a:lnTo>
                      <a:pt x="79087" y="68917"/>
                    </a:lnTo>
                    <a:cubicBezTo>
                      <a:pt x="83733" y="70739"/>
                      <a:pt x="88518" y="72155"/>
                      <a:pt x="93408" y="73148"/>
                    </a:cubicBezTo>
                    <a:cubicBezTo>
                      <a:pt x="115067" y="77281"/>
                      <a:pt x="137475" y="74580"/>
                      <a:pt x="157524" y="65418"/>
                    </a:cubicBezTo>
                    <a:lnTo>
                      <a:pt x="177784" y="77135"/>
                    </a:lnTo>
                    <a:lnTo>
                      <a:pt x="205204" y="61350"/>
                    </a:lnTo>
                    <a:lnTo>
                      <a:pt x="205204" y="82993"/>
                    </a:lnTo>
                    <a:lnTo>
                      <a:pt x="177784" y="98778"/>
                    </a:lnTo>
                    <a:lnTo>
                      <a:pt x="157524" y="87061"/>
                    </a:lnTo>
                    <a:cubicBezTo>
                      <a:pt x="132862" y="98526"/>
                      <a:pt x="104669" y="99787"/>
                      <a:pt x="79087" y="90560"/>
                    </a:cubicBezTo>
                    <a:lnTo>
                      <a:pt x="79087" y="68917"/>
                    </a:lnTo>
                    <a:lnTo>
                      <a:pt x="91536" y="56631"/>
                    </a:lnTo>
                    <a:lnTo>
                      <a:pt x="79087" y="60048"/>
                    </a:lnTo>
                    <a:cubicBezTo>
                      <a:pt x="58600" y="65947"/>
                      <a:pt x="36606" y="63425"/>
                      <a:pt x="17982" y="53051"/>
                    </a:cubicBezTo>
                    <a:cubicBezTo>
                      <a:pt x="5696" y="45972"/>
                      <a:pt x="0" y="38242"/>
                      <a:pt x="0" y="30268"/>
                    </a:cubicBezTo>
                    <a:lnTo>
                      <a:pt x="0" y="9194"/>
                    </a:lnTo>
                    <a:lnTo>
                      <a:pt x="2197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4" name="Freeform: Shape 863">
                <a:extLst>
                  <a:ext uri="{FF2B5EF4-FFF2-40B4-BE49-F238E27FC236}">
                    <a16:creationId xmlns:a16="http://schemas.microsoft.com/office/drawing/2014/main" id="{6B66C56E-E9A7-B796-E7C2-4A2A69EEFD22}"/>
                  </a:ext>
                </a:extLst>
              </p:cNvPr>
              <p:cNvSpPr/>
              <p:nvPr/>
            </p:nvSpPr>
            <p:spPr>
              <a:xfrm>
                <a:off x="7164013" y="4408007"/>
                <a:ext cx="20259" cy="26036"/>
              </a:xfrm>
              <a:custGeom>
                <a:avLst/>
                <a:gdLst>
                  <a:gd name="connsiteX0" fmla="*/ 0 w 20259"/>
                  <a:gd name="connsiteY0" fmla="*/ 0 h 26036"/>
                  <a:gd name="connsiteX1" fmla="*/ 0 w 20259"/>
                  <a:gd name="connsiteY1" fmla="*/ 21643 h 26036"/>
                  <a:gd name="connsiteX2" fmla="*/ 7486 w 20259"/>
                  <a:gd name="connsiteY2" fmla="*/ 26037 h 26036"/>
                  <a:gd name="connsiteX3" fmla="*/ 7486 w 20259"/>
                  <a:gd name="connsiteY3" fmla="*/ 26037 h 26036"/>
                  <a:gd name="connsiteX4" fmla="*/ 20260 w 20259"/>
                  <a:gd name="connsiteY4" fmla="*/ 11635 h 2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9" h="26036">
                    <a:moveTo>
                      <a:pt x="0" y="0"/>
                    </a:moveTo>
                    <a:lnTo>
                      <a:pt x="0" y="21643"/>
                    </a:lnTo>
                    <a:lnTo>
                      <a:pt x="7486" y="26037"/>
                    </a:lnTo>
                    <a:lnTo>
                      <a:pt x="7486" y="26037"/>
                    </a:lnTo>
                    <a:cubicBezTo>
                      <a:pt x="10610" y="20341"/>
                      <a:pt x="14979" y="15419"/>
                      <a:pt x="20260" y="1163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5" name="Freeform: Shape 864">
                <a:extLst>
                  <a:ext uri="{FF2B5EF4-FFF2-40B4-BE49-F238E27FC236}">
                    <a16:creationId xmlns:a16="http://schemas.microsoft.com/office/drawing/2014/main" id="{44227136-D260-E41E-0400-8602E4052CAF}"/>
                  </a:ext>
                </a:extLst>
              </p:cNvPr>
              <p:cNvSpPr/>
              <p:nvPr/>
            </p:nvSpPr>
            <p:spPr>
              <a:xfrm>
                <a:off x="7354164" y="4462604"/>
                <a:ext cx="15785" cy="28966"/>
              </a:xfrm>
              <a:custGeom>
                <a:avLst/>
                <a:gdLst>
                  <a:gd name="connsiteX0" fmla="*/ 15785 w 15785"/>
                  <a:gd name="connsiteY0" fmla="*/ 18633 h 28966"/>
                  <a:gd name="connsiteX1" fmla="*/ 13751 w 15785"/>
                  <a:gd name="connsiteY1" fmla="*/ 28966 h 28966"/>
                  <a:gd name="connsiteX2" fmla="*/ 0 w 15785"/>
                  <a:gd name="connsiteY2" fmla="*/ 20830 h 28966"/>
                  <a:gd name="connsiteX3" fmla="*/ 15541 w 15785"/>
                  <a:gd name="connsiteY3" fmla="*/ 0 h 28966"/>
                  <a:gd name="connsiteX4" fmla="*/ 15785 w 15785"/>
                  <a:gd name="connsiteY4" fmla="*/ 18633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5" h="28966">
                    <a:moveTo>
                      <a:pt x="15785" y="18633"/>
                    </a:moveTo>
                    <a:cubicBezTo>
                      <a:pt x="15809" y="22180"/>
                      <a:pt x="15118" y="25695"/>
                      <a:pt x="13751" y="28966"/>
                    </a:cubicBezTo>
                    <a:lnTo>
                      <a:pt x="0" y="20830"/>
                    </a:lnTo>
                    <a:cubicBezTo>
                      <a:pt x="8429" y="17038"/>
                      <a:pt x="14304" y="9162"/>
                      <a:pt x="15541" y="0"/>
                    </a:cubicBezTo>
                    <a:cubicBezTo>
                      <a:pt x="15704" y="6184"/>
                      <a:pt x="15785" y="18063"/>
                      <a:pt x="15785" y="1863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6" name="Freeform: Shape 865">
                <a:extLst>
                  <a:ext uri="{FF2B5EF4-FFF2-40B4-BE49-F238E27FC236}">
                    <a16:creationId xmlns:a16="http://schemas.microsoft.com/office/drawing/2014/main" id="{2E9DAF05-962A-AFF8-0205-8D5B679F7A61}"/>
                  </a:ext>
                </a:extLst>
              </p:cNvPr>
              <p:cNvSpPr/>
              <p:nvPr/>
            </p:nvSpPr>
            <p:spPr>
              <a:xfrm>
                <a:off x="7354164" y="4462604"/>
                <a:ext cx="15785" cy="28966"/>
              </a:xfrm>
              <a:custGeom>
                <a:avLst/>
                <a:gdLst>
                  <a:gd name="connsiteX0" fmla="*/ 15785 w 15785"/>
                  <a:gd name="connsiteY0" fmla="*/ 18633 h 28966"/>
                  <a:gd name="connsiteX1" fmla="*/ 13751 w 15785"/>
                  <a:gd name="connsiteY1" fmla="*/ 28966 h 28966"/>
                  <a:gd name="connsiteX2" fmla="*/ 0 w 15785"/>
                  <a:gd name="connsiteY2" fmla="*/ 20830 h 28966"/>
                  <a:gd name="connsiteX3" fmla="*/ 15541 w 15785"/>
                  <a:gd name="connsiteY3" fmla="*/ 0 h 28966"/>
                  <a:gd name="connsiteX4" fmla="*/ 15785 w 15785"/>
                  <a:gd name="connsiteY4" fmla="*/ 18633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5" h="28966">
                    <a:moveTo>
                      <a:pt x="15785" y="18633"/>
                    </a:moveTo>
                    <a:cubicBezTo>
                      <a:pt x="15809" y="22180"/>
                      <a:pt x="15118" y="25695"/>
                      <a:pt x="13751" y="28966"/>
                    </a:cubicBezTo>
                    <a:lnTo>
                      <a:pt x="0" y="20830"/>
                    </a:lnTo>
                    <a:cubicBezTo>
                      <a:pt x="8429" y="17038"/>
                      <a:pt x="14304" y="9162"/>
                      <a:pt x="15541" y="0"/>
                    </a:cubicBezTo>
                    <a:cubicBezTo>
                      <a:pt x="15704" y="6184"/>
                      <a:pt x="15785" y="18063"/>
                      <a:pt x="15785" y="186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7" name="Freeform: Shape 866">
                <a:extLst>
                  <a:ext uri="{FF2B5EF4-FFF2-40B4-BE49-F238E27FC236}">
                    <a16:creationId xmlns:a16="http://schemas.microsoft.com/office/drawing/2014/main" id="{47EA1300-8100-DF33-E51B-2B65BFE426A8}"/>
                  </a:ext>
                </a:extLst>
              </p:cNvPr>
              <p:cNvSpPr/>
              <p:nvPr/>
            </p:nvSpPr>
            <p:spPr>
              <a:xfrm>
                <a:off x="7164338" y="4391409"/>
                <a:ext cx="210411" cy="119526"/>
              </a:xfrm>
              <a:custGeom>
                <a:avLst/>
                <a:gdLst>
                  <a:gd name="connsiteX0" fmla="*/ 205530 w 210411"/>
                  <a:gd name="connsiteY0" fmla="*/ 101382 h 119526"/>
                  <a:gd name="connsiteX1" fmla="*/ 189907 w 210411"/>
                  <a:gd name="connsiteY1" fmla="*/ 92269 h 119526"/>
                  <a:gd name="connsiteX2" fmla="*/ 205530 w 210411"/>
                  <a:gd name="connsiteY2" fmla="*/ 68266 h 119526"/>
                  <a:gd name="connsiteX3" fmla="*/ 205530 w 210411"/>
                  <a:gd name="connsiteY3" fmla="*/ 66150 h 119526"/>
                  <a:gd name="connsiteX4" fmla="*/ 187955 w 210411"/>
                  <a:gd name="connsiteY4" fmla="*/ 44914 h 119526"/>
                  <a:gd name="connsiteX5" fmla="*/ 187955 w 210411"/>
                  <a:gd name="connsiteY5" fmla="*/ 44914 h 119526"/>
                  <a:gd name="connsiteX6" fmla="*/ 151584 w 210411"/>
                  <a:gd name="connsiteY6" fmla="*/ 35394 h 119526"/>
                  <a:gd name="connsiteX7" fmla="*/ 148086 w 210411"/>
                  <a:gd name="connsiteY7" fmla="*/ 35394 h 119526"/>
                  <a:gd name="connsiteX8" fmla="*/ 144831 w 210411"/>
                  <a:gd name="connsiteY8" fmla="*/ 35394 h 119526"/>
                  <a:gd name="connsiteX9" fmla="*/ 141983 w 210411"/>
                  <a:gd name="connsiteY9" fmla="*/ 35394 h 119526"/>
                  <a:gd name="connsiteX10" fmla="*/ 140844 w 210411"/>
                  <a:gd name="connsiteY10" fmla="*/ 35394 h 119526"/>
                  <a:gd name="connsiteX11" fmla="*/ 138647 w 210411"/>
                  <a:gd name="connsiteY11" fmla="*/ 35394 h 119526"/>
                  <a:gd name="connsiteX12" fmla="*/ 120910 w 210411"/>
                  <a:gd name="connsiteY12" fmla="*/ 39056 h 119526"/>
                  <a:gd name="connsiteX13" fmla="*/ 112773 w 210411"/>
                  <a:gd name="connsiteY13" fmla="*/ 41497 h 119526"/>
                  <a:gd name="connsiteX14" fmla="*/ 101300 w 210411"/>
                  <a:gd name="connsiteY14" fmla="*/ 45239 h 119526"/>
                  <a:gd name="connsiteX15" fmla="*/ 96907 w 210411"/>
                  <a:gd name="connsiteY15" fmla="*/ 46704 h 119526"/>
                  <a:gd name="connsiteX16" fmla="*/ 72497 w 210411"/>
                  <a:gd name="connsiteY16" fmla="*/ 53620 h 119526"/>
                  <a:gd name="connsiteX17" fmla="*/ 62001 w 210411"/>
                  <a:gd name="connsiteY17" fmla="*/ 53213 h 119526"/>
                  <a:gd name="connsiteX18" fmla="*/ 57119 w 210411"/>
                  <a:gd name="connsiteY18" fmla="*/ 51179 h 119526"/>
                  <a:gd name="connsiteX19" fmla="*/ 61512 w 210411"/>
                  <a:gd name="connsiteY19" fmla="*/ 35638 h 119526"/>
                  <a:gd name="connsiteX20" fmla="*/ 96744 w 210411"/>
                  <a:gd name="connsiteY20" fmla="*/ 31977 h 119526"/>
                  <a:gd name="connsiteX21" fmla="*/ 121154 w 210411"/>
                  <a:gd name="connsiteY21" fmla="*/ 7567 h 119526"/>
                  <a:gd name="connsiteX22" fmla="*/ 47924 w 210411"/>
                  <a:gd name="connsiteY22" fmla="*/ 11635 h 119526"/>
                  <a:gd name="connsiteX23" fmla="*/ 27664 w 210411"/>
                  <a:gd name="connsiteY23" fmla="*/ 0 h 119526"/>
                  <a:gd name="connsiteX24" fmla="*/ 0 w 210411"/>
                  <a:gd name="connsiteY24" fmla="*/ 16273 h 119526"/>
                  <a:gd name="connsiteX25" fmla="*/ 20341 w 210411"/>
                  <a:gd name="connsiteY25" fmla="*/ 27908 h 119526"/>
                  <a:gd name="connsiteX26" fmla="*/ 5289 w 210411"/>
                  <a:gd name="connsiteY26" fmla="*/ 51179 h 119526"/>
                  <a:gd name="connsiteX27" fmla="*/ 5289 w 210411"/>
                  <a:gd name="connsiteY27" fmla="*/ 51179 h 119526"/>
                  <a:gd name="connsiteX28" fmla="*/ 23271 w 210411"/>
                  <a:gd name="connsiteY28" fmla="*/ 73392 h 119526"/>
                  <a:gd name="connsiteX29" fmla="*/ 100487 w 210411"/>
                  <a:gd name="connsiteY29" fmla="*/ 75914 h 119526"/>
                  <a:gd name="connsiteX30" fmla="*/ 152235 w 210411"/>
                  <a:gd name="connsiteY30" fmla="*/ 67778 h 119526"/>
                  <a:gd name="connsiteX31" fmla="*/ 148899 w 210411"/>
                  <a:gd name="connsiteY31" fmla="*/ 83318 h 119526"/>
                  <a:gd name="connsiteX32" fmla="*/ 110251 w 210411"/>
                  <a:gd name="connsiteY32" fmla="*/ 85515 h 119526"/>
                  <a:gd name="connsiteX33" fmla="*/ 84295 w 210411"/>
                  <a:gd name="connsiteY33" fmla="*/ 111308 h 119526"/>
                  <a:gd name="connsiteX34" fmla="*/ 98615 w 210411"/>
                  <a:gd name="connsiteY34" fmla="*/ 115458 h 119526"/>
                  <a:gd name="connsiteX35" fmla="*/ 123676 w 210411"/>
                  <a:gd name="connsiteY35" fmla="*/ 117329 h 119526"/>
                  <a:gd name="connsiteX36" fmla="*/ 162813 w 210411"/>
                  <a:gd name="connsiteY36" fmla="*/ 107728 h 119526"/>
                  <a:gd name="connsiteX37" fmla="*/ 183073 w 210411"/>
                  <a:gd name="connsiteY37" fmla="*/ 119526 h 119526"/>
                  <a:gd name="connsiteX38" fmla="*/ 210412 w 210411"/>
                  <a:gd name="connsiteY38" fmla="*/ 103660 h 11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526">
                    <a:moveTo>
                      <a:pt x="205530" y="101382"/>
                    </a:moveTo>
                    <a:lnTo>
                      <a:pt x="189907" y="92269"/>
                    </a:lnTo>
                    <a:cubicBezTo>
                      <a:pt x="199330" y="87973"/>
                      <a:pt x="205416" y="78624"/>
                      <a:pt x="205530" y="68266"/>
                    </a:cubicBezTo>
                    <a:cubicBezTo>
                      <a:pt x="205570" y="67558"/>
                      <a:pt x="205570" y="66858"/>
                      <a:pt x="205530" y="66150"/>
                    </a:cubicBezTo>
                    <a:cubicBezTo>
                      <a:pt x="204797" y="58665"/>
                      <a:pt x="199346" y="51423"/>
                      <a:pt x="187955" y="44914"/>
                    </a:cubicBezTo>
                    <a:lnTo>
                      <a:pt x="187955" y="44914"/>
                    </a:lnTo>
                    <a:cubicBezTo>
                      <a:pt x="176889" y="38567"/>
                      <a:pt x="164342" y="35280"/>
                      <a:pt x="151584" y="35394"/>
                    </a:cubicBezTo>
                    <a:lnTo>
                      <a:pt x="148086" y="35394"/>
                    </a:lnTo>
                    <a:lnTo>
                      <a:pt x="144831" y="35394"/>
                    </a:lnTo>
                    <a:lnTo>
                      <a:pt x="141983" y="35394"/>
                    </a:lnTo>
                    <a:lnTo>
                      <a:pt x="140844" y="35394"/>
                    </a:lnTo>
                    <a:lnTo>
                      <a:pt x="138647" y="35394"/>
                    </a:lnTo>
                    <a:cubicBezTo>
                      <a:pt x="132659" y="36224"/>
                      <a:pt x="126735" y="37444"/>
                      <a:pt x="120910" y="39056"/>
                    </a:cubicBezTo>
                    <a:cubicBezTo>
                      <a:pt x="118143" y="39788"/>
                      <a:pt x="115376" y="40601"/>
                      <a:pt x="112773" y="41497"/>
                    </a:cubicBezTo>
                    <a:lnTo>
                      <a:pt x="101300" y="45239"/>
                    </a:lnTo>
                    <a:lnTo>
                      <a:pt x="96907" y="46704"/>
                    </a:lnTo>
                    <a:cubicBezTo>
                      <a:pt x="88998" y="49763"/>
                      <a:pt x="80829" y="52074"/>
                      <a:pt x="72497" y="53620"/>
                    </a:cubicBezTo>
                    <a:cubicBezTo>
                      <a:pt x="69006" y="54246"/>
                      <a:pt x="65426" y="54108"/>
                      <a:pt x="62001" y="53213"/>
                    </a:cubicBezTo>
                    <a:cubicBezTo>
                      <a:pt x="60292" y="52741"/>
                      <a:pt x="58657" y="52058"/>
                      <a:pt x="57119" y="51179"/>
                    </a:cubicBezTo>
                    <a:cubicBezTo>
                      <a:pt x="51016" y="47680"/>
                      <a:pt x="50040" y="42310"/>
                      <a:pt x="61512" y="35638"/>
                    </a:cubicBezTo>
                    <a:cubicBezTo>
                      <a:pt x="72041" y="28991"/>
                      <a:pt x="85068" y="27640"/>
                      <a:pt x="96744" y="31977"/>
                    </a:cubicBezTo>
                    <a:lnTo>
                      <a:pt x="121154" y="7567"/>
                    </a:lnTo>
                    <a:cubicBezTo>
                      <a:pt x="97053" y="33"/>
                      <a:pt x="71041" y="1473"/>
                      <a:pt x="47924" y="11635"/>
                    </a:cubicBezTo>
                    <a:lnTo>
                      <a:pt x="27664" y="0"/>
                    </a:lnTo>
                    <a:lnTo>
                      <a:pt x="0" y="16273"/>
                    </a:lnTo>
                    <a:lnTo>
                      <a:pt x="20341" y="27908"/>
                    </a:lnTo>
                    <a:cubicBezTo>
                      <a:pt x="10415" y="35557"/>
                      <a:pt x="5126" y="43531"/>
                      <a:pt x="5289" y="51179"/>
                    </a:cubicBezTo>
                    <a:lnTo>
                      <a:pt x="5289" y="51179"/>
                    </a:lnTo>
                    <a:cubicBezTo>
                      <a:pt x="5289" y="59316"/>
                      <a:pt x="11229" y="66476"/>
                      <a:pt x="23271" y="73392"/>
                    </a:cubicBezTo>
                    <a:cubicBezTo>
                      <a:pt x="49877" y="88851"/>
                      <a:pt x="76321" y="83725"/>
                      <a:pt x="100487" y="75914"/>
                    </a:cubicBezTo>
                    <a:cubicBezTo>
                      <a:pt x="122944" y="68591"/>
                      <a:pt x="139298" y="59641"/>
                      <a:pt x="152235" y="67778"/>
                    </a:cubicBezTo>
                    <a:cubicBezTo>
                      <a:pt x="160372" y="72415"/>
                      <a:pt x="157931" y="78111"/>
                      <a:pt x="148899" y="83318"/>
                    </a:cubicBezTo>
                    <a:cubicBezTo>
                      <a:pt x="137036" y="89934"/>
                      <a:pt x="122789" y="90739"/>
                      <a:pt x="110251" y="85515"/>
                    </a:cubicBezTo>
                    <a:lnTo>
                      <a:pt x="84295" y="111308"/>
                    </a:lnTo>
                    <a:cubicBezTo>
                      <a:pt x="88965" y="113033"/>
                      <a:pt x="93750" y="114416"/>
                      <a:pt x="98615" y="115458"/>
                    </a:cubicBezTo>
                    <a:cubicBezTo>
                      <a:pt x="106850" y="117159"/>
                      <a:pt x="115279" y="117785"/>
                      <a:pt x="123676" y="117329"/>
                    </a:cubicBezTo>
                    <a:cubicBezTo>
                      <a:pt x="137183" y="116442"/>
                      <a:pt x="150429" y="113196"/>
                      <a:pt x="162813" y="107728"/>
                    </a:cubicBezTo>
                    <a:lnTo>
                      <a:pt x="183073" y="119526"/>
                    </a:lnTo>
                    <a:lnTo>
                      <a:pt x="210412" y="10366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8" name="Freeform: Shape 867">
                <a:extLst>
                  <a:ext uri="{FF2B5EF4-FFF2-40B4-BE49-F238E27FC236}">
                    <a16:creationId xmlns:a16="http://schemas.microsoft.com/office/drawing/2014/main" id="{49B12403-9D71-ADB5-1B98-B0D3F4666F2B}"/>
                  </a:ext>
                </a:extLst>
              </p:cNvPr>
              <p:cNvSpPr/>
              <p:nvPr/>
            </p:nvSpPr>
            <p:spPr>
              <a:xfrm>
                <a:off x="7164338" y="4391409"/>
                <a:ext cx="210411" cy="119526"/>
              </a:xfrm>
              <a:custGeom>
                <a:avLst/>
                <a:gdLst>
                  <a:gd name="connsiteX0" fmla="*/ 205530 w 210411"/>
                  <a:gd name="connsiteY0" fmla="*/ 101382 h 119526"/>
                  <a:gd name="connsiteX1" fmla="*/ 189907 w 210411"/>
                  <a:gd name="connsiteY1" fmla="*/ 92269 h 119526"/>
                  <a:gd name="connsiteX2" fmla="*/ 205530 w 210411"/>
                  <a:gd name="connsiteY2" fmla="*/ 68266 h 119526"/>
                  <a:gd name="connsiteX3" fmla="*/ 205530 w 210411"/>
                  <a:gd name="connsiteY3" fmla="*/ 66150 h 119526"/>
                  <a:gd name="connsiteX4" fmla="*/ 187955 w 210411"/>
                  <a:gd name="connsiteY4" fmla="*/ 44914 h 119526"/>
                  <a:gd name="connsiteX5" fmla="*/ 187955 w 210411"/>
                  <a:gd name="connsiteY5" fmla="*/ 44914 h 119526"/>
                  <a:gd name="connsiteX6" fmla="*/ 151584 w 210411"/>
                  <a:gd name="connsiteY6" fmla="*/ 35394 h 119526"/>
                  <a:gd name="connsiteX7" fmla="*/ 148086 w 210411"/>
                  <a:gd name="connsiteY7" fmla="*/ 35394 h 119526"/>
                  <a:gd name="connsiteX8" fmla="*/ 144831 w 210411"/>
                  <a:gd name="connsiteY8" fmla="*/ 35394 h 119526"/>
                  <a:gd name="connsiteX9" fmla="*/ 141983 w 210411"/>
                  <a:gd name="connsiteY9" fmla="*/ 35394 h 119526"/>
                  <a:gd name="connsiteX10" fmla="*/ 140844 w 210411"/>
                  <a:gd name="connsiteY10" fmla="*/ 35394 h 119526"/>
                  <a:gd name="connsiteX11" fmla="*/ 138647 w 210411"/>
                  <a:gd name="connsiteY11" fmla="*/ 35394 h 119526"/>
                  <a:gd name="connsiteX12" fmla="*/ 120910 w 210411"/>
                  <a:gd name="connsiteY12" fmla="*/ 39056 h 119526"/>
                  <a:gd name="connsiteX13" fmla="*/ 112773 w 210411"/>
                  <a:gd name="connsiteY13" fmla="*/ 41497 h 119526"/>
                  <a:gd name="connsiteX14" fmla="*/ 101300 w 210411"/>
                  <a:gd name="connsiteY14" fmla="*/ 45239 h 119526"/>
                  <a:gd name="connsiteX15" fmla="*/ 96907 w 210411"/>
                  <a:gd name="connsiteY15" fmla="*/ 46704 h 119526"/>
                  <a:gd name="connsiteX16" fmla="*/ 72497 w 210411"/>
                  <a:gd name="connsiteY16" fmla="*/ 53620 h 119526"/>
                  <a:gd name="connsiteX17" fmla="*/ 62001 w 210411"/>
                  <a:gd name="connsiteY17" fmla="*/ 53213 h 119526"/>
                  <a:gd name="connsiteX18" fmla="*/ 57119 w 210411"/>
                  <a:gd name="connsiteY18" fmla="*/ 51179 h 119526"/>
                  <a:gd name="connsiteX19" fmla="*/ 61512 w 210411"/>
                  <a:gd name="connsiteY19" fmla="*/ 35638 h 119526"/>
                  <a:gd name="connsiteX20" fmla="*/ 96744 w 210411"/>
                  <a:gd name="connsiteY20" fmla="*/ 31977 h 119526"/>
                  <a:gd name="connsiteX21" fmla="*/ 121154 w 210411"/>
                  <a:gd name="connsiteY21" fmla="*/ 7567 h 119526"/>
                  <a:gd name="connsiteX22" fmla="*/ 47924 w 210411"/>
                  <a:gd name="connsiteY22" fmla="*/ 11635 h 119526"/>
                  <a:gd name="connsiteX23" fmla="*/ 27664 w 210411"/>
                  <a:gd name="connsiteY23" fmla="*/ 0 h 119526"/>
                  <a:gd name="connsiteX24" fmla="*/ 0 w 210411"/>
                  <a:gd name="connsiteY24" fmla="*/ 16273 h 119526"/>
                  <a:gd name="connsiteX25" fmla="*/ 20341 w 210411"/>
                  <a:gd name="connsiteY25" fmla="*/ 27908 h 119526"/>
                  <a:gd name="connsiteX26" fmla="*/ 5289 w 210411"/>
                  <a:gd name="connsiteY26" fmla="*/ 51179 h 119526"/>
                  <a:gd name="connsiteX27" fmla="*/ 5289 w 210411"/>
                  <a:gd name="connsiteY27" fmla="*/ 51179 h 119526"/>
                  <a:gd name="connsiteX28" fmla="*/ 23271 w 210411"/>
                  <a:gd name="connsiteY28" fmla="*/ 73392 h 119526"/>
                  <a:gd name="connsiteX29" fmla="*/ 100487 w 210411"/>
                  <a:gd name="connsiteY29" fmla="*/ 75914 h 119526"/>
                  <a:gd name="connsiteX30" fmla="*/ 152235 w 210411"/>
                  <a:gd name="connsiteY30" fmla="*/ 67778 h 119526"/>
                  <a:gd name="connsiteX31" fmla="*/ 148899 w 210411"/>
                  <a:gd name="connsiteY31" fmla="*/ 83318 h 119526"/>
                  <a:gd name="connsiteX32" fmla="*/ 110251 w 210411"/>
                  <a:gd name="connsiteY32" fmla="*/ 85515 h 119526"/>
                  <a:gd name="connsiteX33" fmla="*/ 84295 w 210411"/>
                  <a:gd name="connsiteY33" fmla="*/ 111308 h 119526"/>
                  <a:gd name="connsiteX34" fmla="*/ 98615 w 210411"/>
                  <a:gd name="connsiteY34" fmla="*/ 115458 h 119526"/>
                  <a:gd name="connsiteX35" fmla="*/ 123676 w 210411"/>
                  <a:gd name="connsiteY35" fmla="*/ 117329 h 119526"/>
                  <a:gd name="connsiteX36" fmla="*/ 162813 w 210411"/>
                  <a:gd name="connsiteY36" fmla="*/ 107728 h 119526"/>
                  <a:gd name="connsiteX37" fmla="*/ 183073 w 210411"/>
                  <a:gd name="connsiteY37" fmla="*/ 119526 h 119526"/>
                  <a:gd name="connsiteX38" fmla="*/ 210412 w 210411"/>
                  <a:gd name="connsiteY38" fmla="*/ 103660 h 11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526">
                    <a:moveTo>
                      <a:pt x="205530" y="101382"/>
                    </a:moveTo>
                    <a:lnTo>
                      <a:pt x="189907" y="92269"/>
                    </a:lnTo>
                    <a:cubicBezTo>
                      <a:pt x="199330" y="87973"/>
                      <a:pt x="205416" y="78624"/>
                      <a:pt x="205530" y="68266"/>
                    </a:cubicBezTo>
                    <a:cubicBezTo>
                      <a:pt x="205570" y="67558"/>
                      <a:pt x="205570" y="66858"/>
                      <a:pt x="205530" y="66150"/>
                    </a:cubicBezTo>
                    <a:cubicBezTo>
                      <a:pt x="204797" y="58665"/>
                      <a:pt x="199346" y="51423"/>
                      <a:pt x="187955" y="44914"/>
                    </a:cubicBezTo>
                    <a:lnTo>
                      <a:pt x="187955" y="44914"/>
                    </a:lnTo>
                    <a:cubicBezTo>
                      <a:pt x="176889" y="38567"/>
                      <a:pt x="164342" y="35280"/>
                      <a:pt x="151584" y="35394"/>
                    </a:cubicBezTo>
                    <a:lnTo>
                      <a:pt x="148086" y="35394"/>
                    </a:lnTo>
                    <a:lnTo>
                      <a:pt x="144831" y="35394"/>
                    </a:lnTo>
                    <a:lnTo>
                      <a:pt x="141983" y="35394"/>
                    </a:lnTo>
                    <a:lnTo>
                      <a:pt x="140844" y="35394"/>
                    </a:lnTo>
                    <a:lnTo>
                      <a:pt x="138647" y="35394"/>
                    </a:lnTo>
                    <a:cubicBezTo>
                      <a:pt x="132659" y="36224"/>
                      <a:pt x="126735" y="37444"/>
                      <a:pt x="120910" y="39056"/>
                    </a:cubicBezTo>
                    <a:cubicBezTo>
                      <a:pt x="118143" y="39788"/>
                      <a:pt x="115376" y="40601"/>
                      <a:pt x="112773" y="41497"/>
                    </a:cubicBezTo>
                    <a:lnTo>
                      <a:pt x="101300" y="45239"/>
                    </a:lnTo>
                    <a:lnTo>
                      <a:pt x="96907" y="46704"/>
                    </a:lnTo>
                    <a:cubicBezTo>
                      <a:pt x="88998" y="49763"/>
                      <a:pt x="80829" y="52074"/>
                      <a:pt x="72497" y="53620"/>
                    </a:cubicBezTo>
                    <a:cubicBezTo>
                      <a:pt x="69006" y="54246"/>
                      <a:pt x="65426" y="54108"/>
                      <a:pt x="62001" y="53213"/>
                    </a:cubicBezTo>
                    <a:cubicBezTo>
                      <a:pt x="60292" y="52741"/>
                      <a:pt x="58657" y="52058"/>
                      <a:pt x="57119" y="51179"/>
                    </a:cubicBezTo>
                    <a:cubicBezTo>
                      <a:pt x="51016" y="47680"/>
                      <a:pt x="50040" y="42310"/>
                      <a:pt x="61512" y="35638"/>
                    </a:cubicBezTo>
                    <a:cubicBezTo>
                      <a:pt x="72041" y="28991"/>
                      <a:pt x="85068" y="27640"/>
                      <a:pt x="96744" y="31977"/>
                    </a:cubicBezTo>
                    <a:lnTo>
                      <a:pt x="121154" y="7567"/>
                    </a:lnTo>
                    <a:cubicBezTo>
                      <a:pt x="97053" y="33"/>
                      <a:pt x="71041" y="1473"/>
                      <a:pt x="47924" y="11635"/>
                    </a:cubicBezTo>
                    <a:lnTo>
                      <a:pt x="27664" y="0"/>
                    </a:lnTo>
                    <a:lnTo>
                      <a:pt x="0" y="16273"/>
                    </a:lnTo>
                    <a:lnTo>
                      <a:pt x="20341" y="27908"/>
                    </a:lnTo>
                    <a:cubicBezTo>
                      <a:pt x="10415" y="35557"/>
                      <a:pt x="5126" y="43531"/>
                      <a:pt x="5289" y="51179"/>
                    </a:cubicBezTo>
                    <a:lnTo>
                      <a:pt x="5289" y="51179"/>
                    </a:lnTo>
                    <a:cubicBezTo>
                      <a:pt x="5289" y="59316"/>
                      <a:pt x="11229" y="66476"/>
                      <a:pt x="23271" y="73392"/>
                    </a:cubicBezTo>
                    <a:cubicBezTo>
                      <a:pt x="49877" y="88851"/>
                      <a:pt x="76321" y="83725"/>
                      <a:pt x="100487" y="75914"/>
                    </a:cubicBezTo>
                    <a:cubicBezTo>
                      <a:pt x="122944" y="68591"/>
                      <a:pt x="139298" y="59641"/>
                      <a:pt x="152235" y="67778"/>
                    </a:cubicBezTo>
                    <a:cubicBezTo>
                      <a:pt x="160372" y="72415"/>
                      <a:pt x="157931" y="78111"/>
                      <a:pt x="148899" y="83318"/>
                    </a:cubicBezTo>
                    <a:cubicBezTo>
                      <a:pt x="137036" y="89934"/>
                      <a:pt x="122789" y="90739"/>
                      <a:pt x="110251" y="85515"/>
                    </a:cubicBezTo>
                    <a:lnTo>
                      <a:pt x="84295" y="111308"/>
                    </a:lnTo>
                    <a:cubicBezTo>
                      <a:pt x="88965" y="113033"/>
                      <a:pt x="93750" y="114416"/>
                      <a:pt x="98615" y="115458"/>
                    </a:cubicBezTo>
                    <a:cubicBezTo>
                      <a:pt x="106850" y="117159"/>
                      <a:pt x="115279" y="117785"/>
                      <a:pt x="123676" y="117329"/>
                    </a:cubicBezTo>
                    <a:cubicBezTo>
                      <a:pt x="137183" y="116442"/>
                      <a:pt x="150429" y="113196"/>
                      <a:pt x="162813" y="107728"/>
                    </a:cubicBezTo>
                    <a:lnTo>
                      <a:pt x="183073" y="119526"/>
                    </a:lnTo>
                    <a:lnTo>
                      <a:pt x="210412" y="103660"/>
                    </a:ln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69" name="Freeform: Shape 868">
                <a:extLst>
                  <a:ext uri="{FF2B5EF4-FFF2-40B4-BE49-F238E27FC236}">
                    <a16:creationId xmlns:a16="http://schemas.microsoft.com/office/drawing/2014/main" id="{2DB8B8DB-9EFA-FEB4-CBC1-46BE961F08AD}"/>
                  </a:ext>
                </a:extLst>
              </p:cNvPr>
              <p:cNvSpPr/>
              <p:nvPr/>
            </p:nvSpPr>
            <p:spPr>
              <a:xfrm>
                <a:off x="7326825" y="4499462"/>
                <a:ext cx="20260" cy="33359"/>
              </a:xfrm>
              <a:custGeom>
                <a:avLst/>
                <a:gdLst>
                  <a:gd name="connsiteX0" fmla="*/ 0 w 20260"/>
                  <a:gd name="connsiteY0" fmla="*/ 0 h 33359"/>
                  <a:gd name="connsiteX1" fmla="*/ 0 w 20260"/>
                  <a:gd name="connsiteY1" fmla="*/ 21643 h 33359"/>
                  <a:gd name="connsiteX2" fmla="*/ 20260 w 20260"/>
                  <a:gd name="connsiteY2" fmla="*/ 33360 h 33359"/>
                  <a:gd name="connsiteX3" fmla="*/ 20260 w 20260"/>
                  <a:gd name="connsiteY3" fmla="*/ 11717 h 33359"/>
                  <a:gd name="connsiteX4" fmla="*/ 0 w 20260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0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260" y="33360"/>
                    </a:lnTo>
                    <a:lnTo>
                      <a:pt x="20260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0" name="Freeform: Shape 869">
                <a:extLst>
                  <a:ext uri="{FF2B5EF4-FFF2-40B4-BE49-F238E27FC236}">
                    <a16:creationId xmlns:a16="http://schemas.microsoft.com/office/drawing/2014/main" id="{B2EC0C24-C0E4-BDF0-1342-23F29D522049}"/>
                  </a:ext>
                </a:extLst>
              </p:cNvPr>
              <p:cNvSpPr/>
              <p:nvPr/>
            </p:nvSpPr>
            <p:spPr>
              <a:xfrm>
                <a:off x="7326825" y="4499462"/>
                <a:ext cx="20260" cy="33359"/>
              </a:xfrm>
              <a:custGeom>
                <a:avLst/>
                <a:gdLst>
                  <a:gd name="connsiteX0" fmla="*/ 0 w 20260"/>
                  <a:gd name="connsiteY0" fmla="*/ 0 h 33359"/>
                  <a:gd name="connsiteX1" fmla="*/ 0 w 20260"/>
                  <a:gd name="connsiteY1" fmla="*/ 21643 h 33359"/>
                  <a:gd name="connsiteX2" fmla="*/ 20260 w 20260"/>
                  <a:gd name="connsiteY2" fmla="*/ 33360 h 33359"/>
                  <a:gd name="connsiteX3" fmla="*/ 20260 w 20260"/>
                  <a:gd name="connsiteY3" fmla="*/ 11717 h 33359"/>
                  <a:gd name="connsiteX4" fmla="*/ 0 w 20260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0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260" y="33360"/>
                    </a:lnTo>
                    <a:lnTo>
                      <a:pt x="20260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1" name="Freeform: Shape 870">
                <a:extLst>
                  <a:ext uri="{FF2B5EF4-FFF2-40B4-BE49-F238E27FC236}">
                    <a16:creationId xmlns:a16="http://schemas.microsoft.com/office/drawing/2014/main" id="{7E3C19CD-F225-730C-48A8-00C489B128B3}"/>
                  </a:ext>
                </a:extLst>
              </p:cNvPr>
              <p:cNvSpPr/>
              <p:nvPr/>
            </p:nvSpPr>
            <p:spPr>
              <a:xfrm>
                <a:off x="7164013" y="4392141"/>
                <a:ext cx="47924" cy="15947"/>
              </a:xfrm>
              <a:custGeom>
                <a:avLst/>
                <a:gdLst>
                  <a:gd name="connsiteX0" fmla="*/ 0 w 47924"/>
                  <a:gd name="connsiteY0" fmla="*/ 15948 h 15947"/>
                  <a:gd name="connsiteX1" fmla="*/ 27664 w 47924"/>
                  <a:gd name="connsiteY1" fmla="*/ 0 h 15947"/>
                  <a:gd name="connsiteX2" fmla="*/ 47924 w 47924"/>
                  <a:gd name="connsiteY2" fmla="*/ 11635 h 15947"/>
                  <a:gd name="connsiteX3" fmla="*/ 27827 w 47924"/>
                  <a:gd name="connsiteY3" fmla="*/ 3255 h 15947"/>
                  <a:gd name="connsiteX4" fmla="*/ 0 w 47924"/>
                  <a:gd name="connsiteY4" fmla="*/ 15948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4" h="15947">
                    <a:moveTo>
                      <a:pt x="0" y="15948"/>
                    </a:moveTo>
                    <a:lnTo>
                      <a:pt x="27664" y="0"/>
                    </a:lnTo>
                    <a:lnTo>
                      <a:pt x="47924" y="11635"/>
                    </a:lnTo>
                    <a:lnTo>
                      <a:pt x="27827" y="3255"/>
                    </a:lnTo>
                    <a:lnTo>
                      <a:pt x="0" y="1594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2" name="Freeform: Shape 871">
                <a:extLst>
                  <a:ext uri="{FF2B5EF4-FFF2-40B4-BE49-F238E27FC236}">
                    <a16:creationId xmlns:a16="http://schemas.microsoft.com/office/drawing/2014/main" id="{7151CC4C-C176-AEA1-56FE-D2D801FD8A7C}"/>
                  </a:ext>
                </a:extLst>
              </p:cNvPr>
              <p:cNvSpPr/>
              <p:nvPr/>
            </p:nvSpPr>
            <p:spPr>
              <a:xfrm>
                <a:off x="7225932" y="4399871"/>
                <a:ext cx="59640" cy="28071"/>
              </a:xfrm>
              <a:custGeom>
                <a:avLst/>
                <a:gdLst>
                  <a:gd name="connsiteX0" fmla="*/ 0 w 59640"/>
                  <a:gd name="connsiteY0" fmla="*/ 28071 h 28071"/>
                  <a:gd name="connsiteX1" fmla="*/ 35231 w 59640"/>
                  <a:gd name="connsiteY1" fmla="*/ 24410 h 28071"/>
                  <a:gd name="connsiteX2" fmla="*/ 59641 w 59640"/>
                  <a:gd name="connsiteY2" fmla="*/ 0 h 28071"/>
                  <a:gd name="connsiteX3" fmla="*/ 35231 w 59640"/>
                  <a:gd name="connsiteY3" fmla="*/ 22050 h 28071"/>
                  <a:gd name="connsiteX4" fmla="*/ 0 w 59640"/>
                  <a:gd name="connsiteY4" fmla="*/ 28071 h 2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40" h="28071">
                    <a:moveTo>
                      <a:pt x="0" y="28071"/>
                    </a:moveTo>
                    <a:cubicBezTo>
                      <a:pt x="10529" y="21424"/>
                      <a:pt x="23555" y="20073"/>
                      <a:pt x="35231" y="24410"/>
                    </a:cubicBezTo>
                    <a:lnTo>
                      <a:pt x="59641" y="0"/>
                    </a:lnTo>
                    <a:lnTo>
                      <a:pt x="35231" y="22050"/>
                    </a:lnTo>
                    <a:cubicBezTo>
                      <a:pt x="23230" y="17876"/>
                      <a:pt x="9935" y="20154"/>
                      <a:pt x="0" y="28071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3" name="Freeform: Shape 872">
                <a:extLst>
                  <a:ext uri="{FF2B5EF4-FFF2-40B4-BE49-F238E27FC236}">
                    <a16:creationId xmlns:a16="http://schemas.microsoft.com/office/drawing/2014/main" id="{F287D17F-D77C-6705-7DFD-E1B60D2C3F7F}"/>
                  </a:ext>
                </a:extLst>
              </p:cNvPr>
              <p:cNvSpPr/>
              <p:nvPr/>
            </p:nvSpPr>
            <p:spPr>
              <a:xfrm>
                <a:off x="7248307" y="4477575"/>
                <a:ext cx="39380" cy="31632"/>
              </a:xfrm>
              <a:custGeom>
                <a:avLst/>
                <a:gdLst>
                  <a:gd name="connsiteX0" fmla="*/ 0 w 39380"/>
                  <a:gd name="connsiteY0" fmla="*/ 25467 h 31632"/>
                  <a:gd name="connsiteX1" fmla="*/ 14320 w 39380"/>
                  <a:gd name="connsiteY1" fmla="*/ 29617 h 31632"/>
                  <a:gd name="connsiteX2" fmla="*/ 39381 w 39380"/>
                  <a:gd name="connsiteY2" fmla="*/ 31488 h 31632"/>
                  <a:gd name="connsiteX3" fmla="*/ 4150 w 39380"/>
                  <a:gd name="connsiteY3" fmla="*/ 24410 h 31632"/>
                  <a:gd name="connsiteX4" fmla="*/ 25956 w 39380"/>
                  <a:gd name="connsiteY4" fmla="*/ 0 h 31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80" h="31632">
                    <a:moveTo>
                      <a:pt x="0" y="25467"/>
                    </a:moveTo>
                    <a:cubicBezTo>
                      <a:pt x="4670" y="27192"/>
                      <a:pt x="9455" y="28576"/>
                      <a:pt x="14320" y="29617"/>
                    </a:cubicBezTo>
                    <a:cubicBezTo>
                      <a:pt x="22555" y="31318"/>
                      <a:pt x="30984" y="31944"/>
                      <a:pt x="39381" y="31488"/>
                    </a:cubicBezTo>
                    <a:cubicBezTo>
                      <a:pt x="27274" y="31570"/>
                      <a:pt x="15280" y="29162"/>
                      <a:pt x="4150" y="24410"/>
                    </a:cubicBezTo>
                    <a:lnTo>
                      <a:pt x="25956" y="0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4" name="Freeform: Shape 873">
                <a:extLst>
                  <a:ext uri="{FF2B5EF4-FFF2-40B4-BE49-F238E27FC236}">
                    <a16:creationId xmlns:a16="http://schemas.microsoft.com/office/drawing/2014/main" id="{4ED1801D-F62A-E9E1-8D2B-130988F26DCD}"/>
                  </a:ext>
                </a:extLst>
              </p:cNvPr>
              <p:cNvSpPr/>
              <p:nvPr/>
            </p:nvSpPr>
            <p:spPr>
              <a:xfrm>
                <a:off x="7326825" y="4495394"/>
                <a:ext cx="47598" cy="15784"/>
              </a:xfrm>
              <a:custGeom>
                <a:avLst/>
                <a:gdLst>
                  <a:gd name="connsiteX0" fmla="*/ 0 w 47598"/>
                  <a:gd name="connsiteY0" fmla="*/ 4068 h 15784"/>
                  <a:gd name="connsiteX1" fmla="*/ 20260 w 47598"/>
                  <a:gd name="connsiteY1" fmla="*/ 13263 h 15784"/>
                  <a:gd name="connsiteX2" fmla="*/ 47599 w 47598"/>
                  <a:gd name="connsiteY2" fmla="*/ 0 h 15784"/>
                  <a:gd name="connsiteX3" fmla="*/ 20260 w 47598"/>
                  <a:gd name="connsiteY3" fmla="*/ 15785 h 15784"/>
                  <a:gd name="connsiteX4" fmla="*/ 0 w 47598"/>
                  <a:gd name="connsiteY4" fmla="*/ 4068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598" h="15784">
                    <a:moveTo>
                      <a:pt x="0" y="4068"/>
                    </a:moveTo>
                    <a:lnTo>
                      <a:pt x="20260" y="13263"/>
                    </a:lnTo>
                    <a:lnTo>
                      <a:pt x="47599" y="0"/>
                    </a:lnTo>
                    <a:lnTo>
                      <a:pt x="20260" y="15785"/>
                    </a:lnTo>
                    <a:lnTo>
                      <a:pt x="0" y="406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5" name="Freeform: Shape 874">
                <a:extLst>
                  <a:ext uri="{FF2B5EF4-FFF2-40B4-BE49-F238E27FC236}">
                    <a16:creationId xmlns:a16="http://schemas.microsoft.com/office/drawing/2014/main" id="{C3B9E66A-D57F-105A-95B1-E871B5117C16}"/>
                  </a:ext>
                </a:extLst>
              </p:cNvPr>
              <p:cNvSpPr/>
              <p:nvPr/>
            </p:nvSpPr>
            <p:spPr>
              <a:xfrm>
                <a:off x="7009499" y="4315332"/>
                <a:ext cx="259800" cy="145075"/>
              </a:xfrm>
              <a:custGeom>
                <a:avLst/>
                <a:gdLst>
                  <a:gd name="connsiteX0" fmla="*/ 75751 w 259800"/>
                  <a:gd name="connsiteY0" fmla="*/ 48087 h 145075"/>
                  <a:gd name="connsiteX1" fmla="*/ 259801 w 259800"/>
                  <a:gd name="connsiteY1" fmla="*/ 0 h 145075"/>
                  <a:gd name="connsiteX2" fmla="*/ 73636 w 259800"/>
                  <a:gd name="connsiteY2" fmla="*/ 44426 h 145075"/>
                  <a:gd name="connsiteX3" fmla="*/ 0 w 259800"/>
                  <a:gd name="connsiteY3" fmla="*/ 145075 h 145075"/>
                  <a:gd name="connsiteX4" fmla="*/ 75751 w 259800"/>
                  <a:gd name="connsiteY4" fmla="*/ 48087 h 145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800" h="145075">
                    <a:moveTo>
                      <a:pt x="75751" y="48087"/>
                    </a:moveTo>
                    <a:cubicBezTo>
                      <a:pt x="147679" y="4394"/>
                      <a:pt x="259801" y="0"/>
                      <a:pt x="259801" y="0"/>
                    </a:cubicBezTo>
                    <a:cubicBezTo>
                      <a:pt x="189257" y="0"/>
                      <a:pt x="123188" y="15785"/>
                      <a:pt x="73636" y="44426"/>
                    </a:cubicBezTo>
                    <a:cubicBezTo>
                      <a:pt x="26118" y="71846"/>
                      <a:pt x="0" y="107565"/>
                      <a:pt x="0" y="145075"/>
                    </a:cubicBezTo>
                    <a:cubicBezTo>
                      <a:pt x="0" y="145075"/>
                      <a:pt x="2604" y="92513"/>
                      <a:pt x="75751" y="48087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6" name="Freeform: Shape 875">
                <a:extLst>
                  <a:ext uri="{FF2B5EF4-FFF2-40B4-BE49-F238E27FC236}">
                    <a16:creationId xmlns:a16="http://schemas.microsoft.com/office/drawing/2014/main" id="{7A1FF98E-F310-72C0-BC2A-85D7F540BB4A}"/>
                  </a:ext>
                </a:extLst>
              </p:cNvPr>
              <p:cNvSpPr/>
              <p:nvPr/>
            </p:nvSpPr>
            <p:spPr>
              <a:xfrm>
                <a:off x="7248307" y="4442994"/>
                <a:ext cx="292549" cy="174185"/>
              </a:xfrm>
              <a:custGeom>
                <a:avLst/>
                <a:gdLst>
                  <a:gd name="connsiteX0" fmla="*/ 0 w 292549"/>
                  <a:gd name="connsiteY0" fmla="*/ 173716 h 174185"/>
                  <a:gd name="connsiteX1" fmla="*/ 213015 w 292549"/>
                  <a:gd name="connsiteY1" fmla="*/ 128232 h 174185"/>
                  <a:gd name="connsiteX2" fmla="*/ 290882 w 292549"/>
                  <a:gd name="connsiteY2" fmla="*/ 0 h 174185"/>
                  <a:gd name="connsiteX3" fmla="*/ 208459 w 292549"/>
                  <a:gd name="connsiteY3" fmla="*/ 125466 h 174185"/>
                  <a:gd name="connsiteX4" fmla="*/ 0 w 292549"/>
                  <a:gd name="connsiteY4" fmla="*/ 173716 h 17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9" h="174185">
                    <a:moveTo>
                      <a:pt x="0" y="173716"/>
                    </a:moveTo>
                    <a:cubicBezTo>
                      <a:pt x="76321" y="177133"/>
                      <a:pt x="154595" y="161918"/>
                      <a:pt x="213015" y="128232"/>
                    </a:cubicBezTo>
                    <a:cubicBezTo>
                      <a:pt x="273714" y="93245"/>
                      <a:pt x="299670" y="45727"/>
                      <a:pt x="290882" y="0"/>
                    </a:cubicBezTo>
                    <a:cubicBezTo>
                      <a:pt x="290882" y="0"/>
                      <a:pt x="302273" y="74450"/>
                      <a:pt x="208459" y="125466"/>
                    </a:cubicBezTo>
                    <a:cubicBezTo>
                      <a:pt x="114644" y="176482"/>
                      <a:pt x="0" y="173716"/>
                      <a:pt x="0" y="17371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7" name="Freeform: Shape 876">
                <a:extLst>
                  <a:ext uri="{FF2B5EF4-FFF2-40B4-BE49-F238E27FC236}">
                    <a16:creationId xmlns:a16="http://schemas.microsoft.com/office/drawing/2014/main" id="{DC65233F-7C1A-F58B-4B41-CFE80C41F7AA}"/>
                  </a:ext>
                </a:extLst>
              </p:cNvPr>
              <p:cNvSpPr/>
              <p:nvPr/>
            </p:nvSpPr>
            <p:spPr>
              <a:xfrm>
                <a:off x="6979394" y="4277497"/>
                <a:ext cx="543034" cy="313583"/>
              </a:xfrm>
              <a:custGeom>
                <a:avLst/>
                <a:gdLst>
                  <a:gd name="connsiteX0" fmla="*/ 528958 w 543034"/>
                  <a:gd name="connsiteY0" fmla="*/ 105938 h 313583"/>
                  <a:gd name="connsiteX1" fmla="*/ 463865 w 543034"/>
                  <a:gd name="connsiteY1" fmla="*/ 45890 h 313583"/>
                  <a:gd name="connsiteX2" fmla="*/ 79738 w 543034"/>
                  <a:gd name="connsiteY2" fmla="*/ 45890 h 313583"/>
                  <a:gd name="connsiteX3" fmla="*/ 14646 w 543034"/>
                  <a:gd name="connsiteY3" fmla="*/ 105938 h 313583"/>
                  <a:gd name="connsiteX4" fmla="*/ 0 w 543034"/>
                  <a:gd name="connsiteY4" fmla="*/ 105938 h 313583"/>
                  <a:gd name="connsiteX5" fmla="*/ 0 w 543034"/>
                  <a:gd name="connsiteY5" fmla="*/ 161429 h 313583"/>
                  <a:gd name="connsiteX6" fmla="*/ 0 w 543034"/>
                  <a:gd name="connsiteY6" fmla="*/ 161429 h 313583"/>
                  <a:gd name="connsiteX7" fmla="*/ 79332 w 543034"/>
                  <a:gd name="connsiteY7" fmla="*/ 267693 h 313583"/>
                  <a:gd name="connsiteX8" fmla="*/ 463459 w 543034"/>
                  <a:gd name="connsiteY8" fmla="*/ 267693 h 313583"/>
                  <a:gd name="connsiteX9" fmla="*/ 543034 w 543034"/>
                  <a:gd name="connsiteY9" fmla="*/ 161429 h 313583"/>
                  <a:gd name="connsiteX10" fmla="*/ 543034 w 543034"/>
                  <a:gd name="connsiteY10" fmla="*/ 161429 h 313583"/>
                  <a:gd name="connsiteX11" fmla="*/ 543034 w 543034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583">
                    <a:moveTo>
                      <a:pt x="528958" y="105938"/>
                    </a:moveTo>
                    <a:cubicBezTo>
                      <a:pt x="512782" y="80658"/>
                      <a:pt x="490366" y="59983"/>
                      <a:pt x="463865" y="45890"/>
                    </a:cubicBezTo>
                    <a:cubicBezTo>
                      <a:pt x="358090" y="-15297"/>
                      <a:pt x="185839" y="-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82" y="199997"/>
                      <a:pt x="543034" y="161429"/>
                    </a:cubicBezTo>
                    <a:lnTo>
                      <a:pt x="543034" y="161429"/>
                    </a:lnTo>
                    <a:lnTo>
                      <a:pt x="543034" y="10593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8" name="Freeform: Shape 877">
                <a:extLst>
                  <a:ext uri="{FF2B5EF4-FFF2-40B4-BE49-F238E27FC236}">
                    <a16:creationId xmlns:a16="http://schemas.microsoft.com/office/drawing/2014/main" id="{953E4743-4AE1-0B16-77A2-E781F9D8B3B7}"/>
                  </a:ext>
                </a:extLst>
              </p:cNvPr>
              <p:cNvSpPr/>
              <p:nvPr/>
            </p:nvSpPr>
            <p:spPr>
              <a:xfrm>
                <a:off x="6979394" y="4277497"/>
                <a:ext cx="543034" cy="313583"/>
              </a:xfrm>
              <a:custGeom>
                <a:avLst/>
                <a:gdLst>
                  <a:gd name="connsiteX0" fmla="*/ 528958 w 543034"/>
                  <a:gd name="connsiteY0" fmla="*/ 105938 h 313583"/>
                  <a:gd name="connsiteX1" fmla="*/ 463865 w 543034"/>
                  <a:gd name="connsiteY1" fmla="*/ 45890 h 313583"/>
                  <a:gd name="connsiteX2" fmla="*/ 79738 w 543034"/>
                  <a:gd name="connsiteY2" fmla="*/ 45890 h 313583"/>
                  <a:gd name="connsiteX3" fmla="*/ 14646 w 543034"/>
                  <a:gd name="connsiteY3" fmla="*/ 105938 h 313583"/>
                  <a:gd name="connsiteX4" fmla="*/ 0 w 543034"/>
                  <a:gd name="connsiteY4" fmla="*/ 105938 h 313583"/>
                  <a:gd name="connsiteX5" fmla="*/ 0 w 543034"/>
                  <a:gd name="connsiteY5" fmla="*/ 161429 h 313583"/>
                  <a:gd name="connsiteX6" fmla="*/ 0 w 543034"/>
                  <a:gd name="connsiteY6" fmla="*/ 161429 h 313583"/>
                  <a:gd name="connsiteX7" fmla="*/ 79332 w 543034"/>
                  <a:gd name="connsiteY7" fmla="*/ 267693 h 313583"/>
                  <a:gd name="connsiteX8" fmla="*/ 463459 w 543034"/>
                  <a:gd name="connsiteY8" fmla="*/ 267693 h 313583"/>
                  <a:gd name="connsiteX9" fmla="*/ 543034 w 543034"/>
                  <a:gd name="connsiteY9" fmla="*/ 161429 h 313583"/>
                  <a:gd name="connsiteX10" fmla="*/ 543034 w 543034"/>
                  <a:gd name="connsiteY10" fmla="*/ 161429 h 313583"/>
                  <a:gd name="connsiteX11" fmla="*/ 543034 w 543034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583">
                    <a:moveTo>
                      <a:pt x="528958" y="105938"/>
                    </a:moveTo>
                    <a:cubicBezTo>
                      <a:pt x="512782" y="80658"/>
                      <a:pt x="490366" y="59983"/>
                      <a:pt x="463865" y="45890"/>
                    </a:cubicBezTo>
                    <a:cubicBezTo>
                      <a:pt x="358090" y="-15297"/>
                      <a:pt x="185839" y="-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82" y="199997"/>
                      <a:pt x="543034" y="161429"/>
                    </a:cubicBezTo>
                    <a:lnTo>
                      <a:pt x="543034" y="161429"/>
                    </a:lnTo>
                    <a:lnTo>
                      <a:pt x="543034" y="105938"/>
                    </a:ln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79" name="Freeform: Shape 878">
                <a:extLst>
                  <a:ext uri="{FF2B5EF4-FFF2-40B4-BE49-F238E27FC236}">
                    <a16:creationId xmlns:a16="http://schemas.microsoft.com/office/drawing/2014/main" id="{01AC0928-90B5-7F7E-6CA4-D0BD9FCA15E0}"/>
                  </a:ext>
                </a:extLst>
              </p:cNvPr>
              <p:cNvSpPr/>
              <p:nvPr/>
            </p:nvSpPr>
            <p:spPr>
              <a:xfrm>
                <a:off x="6979638" y="4277497"/>
                <a:ext cx="271842" cy="313583"/>
              </a:xfrm>
              <a:custGeom>
                <a:avLst/>
                <a:gdLst>
                  <a:gd name="connsiteX0" fmla="*/ 271843 w 271842"/>
                  <a:gd name="connsiteY0" fmla="*/ 0 h 313583"/>
                  <a:gd name="connsiteX1" fmla="*/ 79738 w 271842"/>
                  <a:gd name="connsiteY1" fmla="*/ 45890 h 313583"/>
                  <a:gd name="connsiteX2" fmla="*/ 14646 w 271842"/>
                  <a:gd name="connsiteY2" fmla="*/ 105938 h 313583"/>
                  <a:gd name="connsiteX3" fmla="*/ 0 w 271842"/>
                  <a:gd name="connsiteY3" fmla="*/ 105938 h 313583"/>
                  <a:gd name="connsiteX4" fmla="*/ 0 w 271842"/>
                  <a:gd name="connsiteY4" fmla="*/ 161429 h 313583"/>
                  <a:gd name="connsiteX5" fmla="*/ 0 w 271842"/>
                  <a:gd name="connsiteY5" fmla="*/ 161429 h 313583"/>
                  <a:gd name="connsiteX6" fmla="*/ 79332 w 271842"/>
                  <a:gd name="connsiteY6" fmla="*/ 267693 h 313583"/>
                  <a:gd name="connsiteX7" fmla="*/ 271436 w 271842"/>
                  <a:gd name="connsiteY7" fmla="*/ 313583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842" h="313583">
                    <a:moveTo>
                      <a:pt x="271843" y="0"/>
                    </a:moveTo>
                    <a:cubicBezTo>
                      <a:pt x="202275" y="0"/>
                      <a:pt x="132789" y="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32382" y="298287"/>
                      <a:pt x="201868" y="313583"/>
                      <a:pt x="271436" y="31358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0" name="Freeform: Shape 879">
                <a:extLst>
                  <a:ext uri="{FF2B5EF4-FFF2-40B4-BE49-F238E27FC236}">
                    <a16:creationId xmlns:a16="http://schemas.microsoft.com/office/drawing/2014/main" id="{0C679F3F-8B59-8F3F-A56E-2F61A69FA674}"/>
                  </a:ext>
                </a:extLst>
              </p:cNvPr>
              <p:cNvSpPr/>
              <p:nvPr/>
            </p:nvSpPr>
            <p:spPr>
              <a:xfrm>
                <a:off x="6979638" y="4303208"/>
                <a:ext cx="123513" cy="262648"/>
              </a:xfrm>
              <a:custGeom>
                <a:avLst/>
                <a:gdLst>
                  <a:gd name="connsiteX0" fmla="*/ 123513 w 123513"/>
                  <a:gd name="connsiteY0" fmla="*/ 0 h 262648"/>
                  <a:gd name="connsiteX1" fmla="*/ 79738 w 123513"/>
                  <a:gd name="connsiteY1" fmla="*/ 20423 h 262648"/>
                  <a:gd name="connsiteX2" fmla="*/ 14646 w 123513"/>
                  <a:gd name="connsiteY2" fmla="*/ 80471 h 262648"/>
                  <a:gd name="connsiteX3" fmla="*/ 0 w 123513"/>
                  <a:gd name="connsiteY3" fmla="*/ 80471 h 262648"/>
                  <a:gd name="connsiteX4" fmla="*/ 0 w 123513"/>
                  <a:gd name="connsiteY4" fmla="*/ 135962 h 262648"/>
                  <a:gd name="connsiteX5" fmla="*/ 0 w 123513"/>
                  <a:gd name="connsiteY5" fmla="*/ 135962 h 262648"/>
                  <a:gd name="connsiteX6" fmla="*/ 79332 w 123513"/>
                  <a:gd name="connsiteY6" fmla="*/ 242225 h 262648"/>
                  <a:gd name="connsiteX7" fmla="*/ 123106 w 123513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648">
                    <a:moveTo>
                      <a:pt x="123513" y="0"/>
                    </a:moveTo>
                    <a:cubicBezTo>
                      <a:pt x="108387" y="5606"/>
                      <a:pt x="93750" y="12433"/>
                      <a:pt x="79738" y="20423"/>
                    </a:cubicBezTo>
                    <a:cubicBezTo>
                      <a:pt x="53262" y="34540"/>
                      <a:pt x="30846" y="55215"/>
                      <a:pt x="14646" y="80471"/>
                    </a:cubicBezTo>
                    <a:lnTo>
                      <a:pt x="0" y="80471"/>
                    </a:lnTo>
                    <a:lnTo>
                      <a:pt x="0" y="135962"/>
                    </a:lnTo>
                    <a:lnTo>
                      <a:pt x="0" y="135962"/>
                    </a:lnTo>
                    <a:cubicBezTo>
                      <a:pt x="1953" y="174529"/>
                      <a:pt x="28315" y="212771"/>
                      <a:pt x="79332" y="242225"/>
                    </a:cubicBezTo>
                    <a:cubicBezTo>
                      <a:pt x="93343" y="250216"/>
                      <a:pt x="107980" y="257042"/>
                      <a:pt x="123106" y="262648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1" name="Freeform: Shape 880">
                <a:extLst>
                  <a:ext uri="{FF2B5EF4-FFF2-40B4-BE49-F238E27FC236}">
                    <a16:creationId xmlns:a16="http://schemas.microsoft.com/office/drawing/2014/main" id="{A39A98CD-4C88-AC74-53F0-925BBF64C694}"/>
                  </a:ext>
                </a:extLst>
              </p:cNvPr>
              <p:cNvSpPr/>
              <p:nvPr/>
            </p:nvSpPr>
            <p:spPr>
              <a:xfrm>
                <a:off x="7399810" y="4303208"/>
                <a:ext cx="123513" cy="262648"/>
              </a:xfrm>
              <a:custGeom>
                <a:avLst/>
                <a:gdLst>
                  <a:gd name="connsiteX0" fmla="*/ 0 w 123513"/>
                  <a:gd name="connsiteY0" fmla="*/ 0 h 262648"/>
                  <a:gd name="connsiteX1" fmla="*/ 43693 w 123513"/>
                  <a:gd name="connsiteY1" fmla="*/ 20423 h 262648"/>
                  <a:gd name="connsiteX2" fmla="*/ 108786 w 123513"/>
                  <a:gd name="connsiteY2" fmla="*/ 80471 h 262648"/>
                  <a:gd name="connsiteX3" fmla="*/ 123513 w 123513"/>
                  <a:gd name="connsiteY3" fmla="*/ 80471 h 262648"/>
                  <a:gd name="connsiteX4" fmla="*/ 123513 w 123513"/>
                  <a:gd name="connsiteY4" fmla="*/ 135962 h 262648"/>
                  <a:gd name="connsiteX5" fmla="*/ 123513 w 123513"/>
                  <a:gd name="connsiteY5" fmla="*/ 135962 h 262648"/>
                  <a:gd name="connsiteX6" fmla="*/ 43937 w 123513"/>
                  <a:gd name="connsiteY6" fmla="*/ 242225 h 262648"/>
                  <a:gd name="connsiteX7" fmla="*/ 244 w 123513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648">
                    <a:moveTo>
                      <a:pt x="0" y="0"/>
                    </a:moveTo>
                    <a:cubicBezTo>
                      <a:pt x="15102" y="5606"/>
                      <a:pt x="29715" y="12433"/>
                      <a:pt x="43693" y="20423"/>
                    </a:cubicBezTo>
                    <a:cubicBezTo>
                      <a:pt x="70194" y="34515"/>
                      <a:pt x="92611" y="55190"/>
                      <a:pt x="108786" y="80471"/>
                    </a:cubicBezTo>
                    <a:lnTo>
                      <a:pt x="123513" y="80471"/>
                    </a:lnTo>
                    <a:lnTo>
                      <a:pt x="123513" y="135962"/>
                    </a:lnTo>
                    <a:lnTo>
                      <a:pt x="123513" y="135962"/>
                    </a:lnTo>
                    <a:cubicBezTo>
                      <a:pt x="121560" y="174529"/>
                      <a:pt x="94954" y="212771"/>
                      <a:pt x="43937" y="242225"/>
                    </a:cubicBezTo>
                    <a:cubicBezTo>
                      <a:pt x="29959" y="250216"/>
                      <a:pt x="15346" y="257042"/>
                      <a:pt x="244" y="262648"/>
                    </a:cubicBezTo>
                    <a:close/>
                  </a:path>
                </a:pathLst>
              </a:custGeom>
              <a:solidFill>
                <a:srgbClr val="0574CE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2" name="Freeform: Shape 881">
                <a:extLst>
                  <a:ext uri="{FF2B5EF4-FFF2-40B4-BE49-F238E27FC236}">
                    <a16:creationId xmlns:a16="http://schemas.microsoft.com/office/drawing/2014/main" id="{EBE9CFF0-D42E-3C91-3D27-DC9CA0A7FB6A}"/>
                  </a:ext>
                </a:extLst>
              </p:cNvPr>
              <p:cNvSpPr/>
              <p:nvPr/>
            </p:nvSpPr>
            <p:spPr>
              <a:xfrm>
                <a:off x="6979923" y="4226643"/>
                <a:ext cx="543156" cy="313613"/>
              </a:xfrm>
              <a:custGeom>
                <a:avLst/>
                <a:gdLst>
                  <a:gd name="connsiteX0" fmla="*/ 463581 w 543156"/>
                  <a:gd name="connsiteY0" fmla="*/ 45890 h 313613"/>
                  <a:gd name="connsiteX1" fmla="*/ 79454 w 543156"/>
                  <a:gd name="connsiteY1" fmla="*/ 45890 h 313613"/>
                  <a:gd name="connsiteX2" fmla="*/ 79454 w 543156"/>
                  <a:gd name="connsiteY2" fmla="*/ 267693 h 313613"/>
                  <a:gd name="connsiteX3" fmla="*/ 463581 w 543156"/>
                  <a:gd name="connsiteY3" fmla="*/ 267693 h 313613"/>
                  <a:gd name="connsiteX4" fmla="*/ 463581 w 543156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56" h="313613">
                    <a:moveTo>
                      <a:pt x="463581" y="45890"/>
                    </a:moveTo>
                    <a:cubicBezTo>
                      <a:pt x="357806" y="-15297"/>
                      <a:pt x="185555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82" y="107159"/>
                      <a:pt x="463581" y="4589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3" name="Freeform: Shape 882">
                <a:extLst>
                  <a:ext uri="{FF2B5EF4-FFF2-40B4-BE49-F238E27FC236}">
                    <a16:creationId xmlns:a16="http://schemas.microsoft.com/office/drawing/2014/main" id="{9566F7E9-0C74-D201-587C-4E85E48C7433}"/>
                  </a:ext>
                </a:extLst>
              </p:cNvPr>
              <p:cNvSpPr/>
              <p:nvPr/>
            </p:nvSpPr>
            <p:spPr>
              <a:xfrm>
                <a:off x="6979923" y="4226643"/>
                <a:ext cx="543156" cy="313613"/>
              </a:xfrm>
              <a:custGeom>
                <a:avLst/>
                <a:gdLst>
                  <a:gd name="connsiteX0" fmla="*/ 463581 w 543156"/>
                  <a:gd name="connsiteY0" fmla="*/ 45890 h 313613"/>
                  <a:gd name="connsiteX1" fmla="*/ 79454 w 543156"/>
                  <a:gd name="connsiteY1" fmla="*/ 45890 h 313613"/>
                  <a:gd name="connsiteX2" fmla="*/ 79454 w 543156"/>
                  <a:gd name="connsiteY2" fmla="*/ 267693 h 313613"/>
                  <a:gd name="connsiteX3" fmla="*/ 463581 w 543156"/>
                  <a:gd name="connsiteY3" fmla="*/ 267693 h 313613"/>
                  <a:gd name="connsiteX4" fmla="*/ 463581 w 543156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56" h="313613">
                    <a:moveTo>
                      <a:pt x="463581" y="45890"/>
                    </a:moveTo>
                    <a:cubicBezTo>
                      <a:pt x="357806" y="-15297"/>
                      <a:pt x="185555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82" y="107159"/>
                      <a:pt x="463581" y="4589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4" name="Freeform: Shape 883">
                <a:extLst>
                  <a:ext uri="{FF2B5EF4-FFF2-40B4-BE49-F238E27FC236}">
                    <a16:creationId xmlns:a16="http://schemas.microsoft.com/office/drawing/2014/main" id="{EA003AF0-DE35-7A47-380C-474144353BE3}"/>
                  </a:ext>
                </a:extLst>
              </p:cNvPr>
              <p:cNvSpPr/>
              <p:nvPr/>
            </p:nvSpPr>
            <p:spPr>
              <a:xfrm>
                <a:off x="7071256" y="4286443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9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9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4918"/>
                      <a:pt x="305284" y="2669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5" name="Freeform: Shape 884">
                <a:extLst>
                  <a:ext uri="{FF2B5EF4-FFF2-40B4-BE49-F238E27FC236}">
                    <a16:creationId xmlns:a16="http://schemas.microsoft.com/office/drawing/2014/main" id="{51509F79-05E5-0A42-4BE2-3E995314EE58}"/>
                  </a:ext>
                </a:extLst>
              </p:cNvPr>
              <p:cNvSpPr/>
              <p:nvPr/>
            </p:nvSpPr>
            <p:spPr>
              <a:xfrm>
                <a:off x="7071256" y="4286443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9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9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4918"/>
                      <a:pt x="305284" y="26692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6" name="Freeform: Shape 885">
                <a:extLst>
                  <a:ext uri="{FF2B5EF4-FFF2-40B4-BE49-F238E27FC236}">
                    <a16:creationId xmlns:a16="http://schemas.microsoft.com/office/drawing/2014/main" id="{52182224-19CB-112E-40D2-38ED04278A5C}"/>
                  </a:ext>
                </a:extLst>
              </p:cNvPr>
              <p:cNvSpPr/>
              <p:nvPr/>
            </p:nvSpPr>
            <p:spPr>
              <a:xfrm>
                <a:off x="6991680" y="4238116"/>
                <a:ext cx="519519" cy="289987"/>
              </a:xfrm>
              <a:custGeom>
                <a:avLst/>
                <a:gdLst>
                  <a:gd name="connsiteX0" fmla="*/ 445803 w 519519"/>
                  <a:gd name="connsiteY0" fmla="*/ 44670 h 289987"/>
                  <a:gd name="connsiteX1" fmla="*/ 259719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719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03 w 519519"/>
                  <a:gd name="connsiteY8" fmla="*/ 44670 h 289987"/>
                  <a:gd name="connsiteX9" fmla="*/ 384778 w 519519"/>
                  <a:gd name="connsiteY9" fmla="*/ 215538 h 289987"/>
                  <a:gd name="connsiteX10" fmla="*/ 134660 w 519519"/>
                  <a:gd name="connsiteY10" fmla="*/ 215538 h 289987"/>
                  <a:gd name="connsiteX11" fmla="*/ 79494 w 519519"/>
                  <a:gd name="connsiteY11" fmla="*/ 145238 h 289987"/>
                  <a:gd name="connsiteX12" fmla="*/ 134660 w 519519"/>
                  <a:gd name="connsiteY12" fmla="*/ 74938 h 289987"/>
                  <a:gd name="connsiteX13" fmla="*/ 384778 w 519519"/>
                  <a:gd name="connsiteY13" fmla="*/ 74938 h 289987"/>
                  <a:gd name="connsiteX14" fmla="*/ 439863 w 519519"/>
                  <a:gd name="connsiteY14" fmla="*/ 145238 h 289987"/>
                  <a:gd name="connsiteX15" fmla="*/ 384860 w 519519"/>
                  <a:gd name="connsiteY15" fmla="*/ 215619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03" y="44670"/>
                    </a:moveTo>
                    <a:cubicBezTo>
                      <a:pt x="396414" y="16273"/>
                      <a:pt x="330263" y="0"/>
                      <a:pt x="259719" y="0"/>
                    </a:cubicBezTo>
                    <a:cubicBezTo>
                      <a:pt x="189175" y="0"/>
                      <a:pt x="123188" y="15785"/>
                      <a:pt x="73636" y="44344"/>
                    </a:cubicBezTo>
                    <a:cubicBezTo>
                      <a:pt x="26119" y="71765"/>
                      <a:pt x="0" y="107484"/>
                      <a:pt x="0" y="144994"/>
                    </a:cubicBezTo>
                    <a:cubicBezTo>
                      <a:pt x="0" y="182503"/>
                      <a:pt x="26119" y="218223"/>
                      <a:pt x="73636" y="245643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2090"/>
                      <a:pt x="445803" y="44670"/>
                    </a:cubicBezTo>
                    <a:close/>
                    <a:moveTo>
                      <a:pt x="384778" y="215538"/>
                    </a:moveTo>
                    <a:cubicBezTo>
                      <a:pt x="305203" y="251127"/>
                      <a:pt x="214236" y="251127"/>
                      <a:pt x="134660" y="215538"/>
                    </a:cubicBezTo>
                    <a:cubicBezTo>
                      <a:pt x="99104" y="197312"/>
                      <a:pt x="79494" y="172332"/>
                      <a:pt x="79494" y="145238"/>
                    </a:cubicBezTo>
                    <a:cubicBezTo>
                      <a:pt x="79494" y="118143"/>
                      <a:pt x="99104" y="93164"/>
                      <a:pt x="134660" y="74938"/>
                    </a:cubicBezTo>
                    <a:cubicBezTo>
                      <a:pt x="214236" y="39348"/>
                      <a:pt x="305203" y="39348"/>
                      <a:pt x="384778" y="74938"/>
                    </a:cubicBezTo>
                    <a:cubicBezTo>
                      <a:pt x="420254" y="93164"/>
                      <a:pt x="439863" y="118143"/>
                      <a:pt x="439863" y="145238"/>
                    </a:cubicBezTo>
                    <a:cubicBezTo>
                      <a:pt x="439863" y="172332"/>
                      <a:pt x="420335" y="197393"/>
                      <a:pt x="384860" y="215619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7" name="Freeform: Shape 886">
                <a:extLst>
                  <a:ext uri="{FF2B5EF4-FFF2-40B4-BE49-F238E27FC236}">
                    <a16:creationId xmlns:a16="http://schemas.microsoft.com/office/drawing/2014/main" id="{A67065A4-DEA6-FF2B-FC4E-C5F935CD8D76}"/>
                  </a:ext>
                </a:extLst>
              </p:cNvPr>
              <p:cNvSpPr/>
              <p:nvPr/>
            </p:nvSpPr>
            <p:spPr>
              <a:xfrm>
                <a:off x="6991680" y="4238116"/>
                <a:ext cx="519519" cy="289987"/>
              </a:xfrm>
              <a:custGeom>
                <a:avLst/>
                <a:gdLst>
                  <a:gd name="connsiteX0" fmla="*/ 445803 w 519519"/>
                  <a:gd name="connsiteY0" fmla="*/ 44670 h 289987"/>
                  <a:gd name="connsiteX1" fmla="*/ 259719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719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03 w 519519"/>
                  <a:gd name="connsiteY8" fmla="*/ 44670 h 289987"/>
                  <a:gd name="connsiteX9" fmla="*/ 384778 w 519519"/>
                  <a:gd name="connsiteY9" fmla="*/ 215538 h 289987"/>
                  <a:gd name="connsiteX10" fmla="*/ 134660 w 519519"/>
                  <a:gd name="connsiteY10" fmla="*/ 215538 h 289987"/>
                  <a:gd name="connsiteX11" fmla="*/ 79494 w 519519"/>
                  <a:gd name="connsiteY11" fmla="*/ 145238 h 289987"/>
                  <a:gd name="connsiteX12" fmla="*/ 134660 w 519519"/>
                  <a:gd name="connsiteY12" fmla="*/ 74938 h 289987"/>
                  <a:gd name="connsiteX13" fmla="*/ 384778 w 519519"/>
                  <a:gd name="connsiteY13" fmla="*/ 74938 h 289987"/>
                  <a:gd name="connsiteX14" fmla="*/ 439863 w 519519"/>
                  <a:gd name="connsiteY14" fmla="*/ 145238 h 289987"/>
                  <a:gd name="connsiteX15" fmla="*/ 384860 w 519519"/>
                  <a:gd name="connsiteY15" fmla="*/ 215619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03" y="44670"/>
                    </a:moveTo>
                    <a:cubicBezTo>
                      <a:pt x="396414" y="16273"/>
                      <a:pt x="330263" y="0"/>
                      <a:pt x="259719" y="0"/>
                    </a:cubicBezTo>
                    <a:cubicBezTo>
                      <a:pt x="189175" y="0"/>
                      <a:pt x="123188" y="15785"/>
                      <a:pt x="73636" y="44344"/>
                    </a:cubicBezTo>
                    <a:cubicBezTo>
                      <a:pt x="26119" y="71765"/>
                      <a:pt x="0" y="107484"/>
                      <a:pt x="0" y="144994"/>
                    </a:cubicBezTo>
                    <a:cubicBezTo>
                      <a:pt x="0" y="182503"/>
                      <a:pt x="26119" y="218223"/>
                      <a:pt x="73636" y="245643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2090"/>
                      <a:pt x="445803" y="44670"/>
                    </a:cubicBezTo>
                    <a:close/>
                    <a:moveTo>
                      <a:pt x="384778" y="215538"/>
                    </a:moveTo>
                    <a:cubicBezTo>
                      <a:pt x="305203" y="251127"/>
                      <a:pt x="214236" y="251127"/>
                      <a:pt x="134660" y="215538"/>
                    </a:cubicBezTo>
                    <a:cubicBezTo>
                      <a:pt x="99104" y="197312"/>
                      <a:pt x="79494" y="172332"/>
                      <a:pt x="79494" y="145238"/>
                    </a:cubicBezTo>
                    <a:cubicBezTo>
                      <a:pt x="79494" y="118143"/>
                      <a:pt x="99104" y="93164"/>
                      <a:pt x="134660" y="74938"/>
                    </a:cubicBezTo>
                    <a:cubicBezTo>
                      <a:pt x="214236" y="39348"/>
                      <a:pt x="305203" y="39348"/>
                      <a:pt x="384778" y="74938"/>
                    </a:cubicBezTo>
                    <a:cubicBezTo>
                      <a:pt x="420254" y="93164"/>
                      <a:pt x="439863" y="118143"/>
                      <a:pt x="439863" y="145238"/>
                    </a:cubicBezTo>
                    <a:cubicBezTo>
                      <a:pt x="439863" y="172332"/>
                      <a:pt x="420335" y="197393"/>
                      <a:pt x="384860" y="215619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8" name="Freeform: Shape 887">
                <a:extLst>
                  <a:ext uri="{FF2B5EF4-FFF2-40B4-BE49-F238E27FC236}">
                    <a16:creationId xmlns:a16="http://schemas.microsoft.com/office/drawing/2014/main" id="{CD7802E7-2158-90A9-F3CE-7577B68EFBE2}"/>
                  </a:ext>
                </a:extLst>
              </p:cNvPr>
              <p:cNvSpPr/>
              <p:nvPr/>
            </p:nvSpPr>
            <p:spPr>
              <a:xfrm>
                <a:off x="7080775" y="4295651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84 h 175536"/>
                  <a:gd name="connsiteX1" fmla="*/ 291615 w 341654"/>
                  <a:gd name="connsiteY1" fmla="*/ 25783 h 175536"/>
                  <a:gd name="connsiteX2" fmla="*/ 50040 w 341654"/>
                  <a:gd name="connsiteY2" fmla="*/ 25783 h 175536"/>
                  <a:gd name="connsiteX3" fmla="*/ 50040 w 341654"/>
                  <a:gd name="connsiteY3" fmla="*/ 149784 h 175536"/>
                  <a:gd name="connsiteX4" fmla="*/ 291615 w 341654"/>
                  <a:gd name="connsiteY4" fmla="*/ 14978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84"/>
                    </a:moveTo>
                    <a:cubicBezTo>
                      <a:pt x="358335" y="115529"/>
                      <a:pt x="358335" y="60282"/>
                      <a:pt x="291615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732" y="183958"/>
                      <a:pt x="291615" y="14978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9" name="Freeform: Shape 888">
                <a:extLst>
                  <a:ext uri="{FF2B5EF4-FFF2-40B4-BE49-F238E27FC236}">
                    <a16:creationId xmlns:a16="http://schemas.microsoft.com/office/drawing/2014/main" id="{0D380A81-F22B-6A43-3FB2-1F805FACFD0C}"/>
                  </a:ext>
                </a:extLst>
              </p:cNvPr>
              <p:cNvSpPr/>
              <p:nvPr/>
            </p:nvSpPr>
            <p:spPr>
              <a:xfrm>
                <a:off x="7080775" y="4295651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84 h 175536"/>
                  <a:gd name="connsiteX1" fmla="*/ 291615 w 341654"/>
                  <a:gd name="connsiteY1" fmla="*/ 25783 h 175536"/>
                  <a:gd name="connsiteX2" fmla="*/ 50040 w 341654"/>
                  <a:gd name="connsiteY2" fmla="*/ 25783 h 175536"/>
                  <a:gd name="connsiteX3" fmla="*/ 50040 w 341654"/>
                  <a:gd name="connsiteY3" fmla="*/ 149784 h 175536"/>
                  <a:gd name="connsiteX4" fmla="*/ 291615 w 341654"/>
                  <a:gd name="connsiteY4" fmla="*/ 14978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84"/>
                    </a:moveTo>
                    <a:cubicBezTo>
                      <a:pt x="358335" y="115529"/>
                      <a:pt x="358335" y="60282"/>
                      <a:pt x="291615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732" y="183958"/>
                      <a:pt x="291615" y="14978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0" name="Freeform: Shape 889">
                <a:extLst>
                  <a:ext uri="{FF2B5EF4-FFF2-40B4-BE49-F238E27FC236}">
                    <a16:creationId xmlns:a16="http://schemas.microsoft.com/office/drawing/2014/main" id="{F4768EAF-A623-77BC-49D3-9A2077D7D92A}"/>
                  </a:ext>
                </a:extLst>
              </p:cNvPr>
              <p:cNvSpPr/>
              <p:nvPr/>
            </p:nvSpPr>
            <p:spPr>
              <a:xfrm>
                <a:off x="7080775" y="4295651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84 h 175536"/>
                  <a:gd name="connsiteX1" fmla="*/ 291615 w 341654"/>
                  <a:gd name="connsiteY1" fmla="*/ 25783 h 175536"/>
                  <a:gd name="connsiteX2" fmla="*/ 50040 w 341654"/>
                  <a:gd name="connsiteY2" fmla="*/ 25783 h 175536"/>
                  <a:gd name="connsiteX3" fmla="*/ 50040 w 341654"/>
                  <a:gd name="connsiteY3" fmla="*/ 149784 h 175536"/>
                  <a:gd name="connsiteX4" fmla="*/ 291615 w 341654"/>
                  <a:gd name="connsiteY4" fmla="*/ 14978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84"/>
                    </a:moveTo>
                    <a:cubicBezTo>
                      <a:pt x="358335" y="115529"/>
                      <a:pt x="358335" y="60282"/>
                      <a:pt x="291615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732" y="183958"/>
                      <a:pt x="291615" y="149784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1" name="Freeform: Shape 890">
                <a:extLst>
                  <a:ext uri="{FF2B5EF4-FFF2-40B4-BE49-F238E27FC236}">
                    <a16:creationId xmlns:a16="http://schemas.microsoft.com/office/drawing/2014/main" id="{92799443-CB28-540B-A938-F91E54242505}"/>
                  </a:ext>
                </a:extLst>
              </p:cNvPr>
              <p:cNvSpPr/>
              <p:nvPr/>
            </p:nvSpPr>
            <p:spPr>
              <a:xfrm>
                <a:off x="7081996" y="4318993"/>
                <a:ext cx="339213" cy="152072"/>
              </a:xfrm>
              <a:custGeom>
                <a:avLst/>
                <a:gdLst>
                  <a:gd name="connsiteX0" fmla="*/ 290394 w 339213"/>
                  <a:gd name="connsiteY0" fmla="*/ 25630 h 152072"/>
                  <a:gd name="connsiteX1" fmla="*/ 48819 w 339213"/>
                  <a:gd name="connsiteY1" fmla="*/ 25630 h 152072"/>
                  <a:gd name="connsiteX2" fmla="*/ 0 w 339213"/>
                  <a:gd name="connsiteY2" fmla="*/ 75995 h 152072"/>
                  <a:gd name="connsiteX3" fmla="*/ 48819 w 339213"/>
                  <a:gd name="connsiteY3" fmla="*/ 126442 h 152072"/>
                  <a:gd name="connsiteX4" fmla="*/ 290394 w 339213"/>
                  <a:gd name="connsiteY4" fmla="*/ 126442 h 152072"/>
                  <a:gd name="connsiteX5" fmla="*/ 339213 w 339213"/>
                  <a:gd name="connsiteY5" fmla="*/ 75995 h 152072"/>
                  <a:gd name="connsiteX6" fmla="*/ 290394 w 339213"/>
                  <a:gd name="connsiteY6" fmla="*/ 25630 h 152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072">
                    <a:moveTo>
                      <a:pt x="290394" y="25630"/>
                    </a:moveTo>
                    <a:cubicBezTo>
                      <a:pt x="223674" y="-8543"/>
                      <a:pt x="115539" y="-8543"/>
                      <a:pt x="48819" y="25630"/>
                    </a:cubicBezTo>
                    <a:cubicBezTo>
                      <a:pt x="21237" y="39788"/>
                      <a:pt x="5126" y="57607"/>
                      <a:pt x="0" y="75995"/>
                    </a:cubicBezTo>
                    <a:cubicBezTo>
                      <a:pt x="4801" y="94465"/>
                      <a:pt x="20911" y="112284"/>
                      <a:pt x="48819" y="126442"/>
                    </a:cubicBezTo>
                    <a:cubicBezTo>
                      <a:pt x="115539" y="160616"/>
                      <a:pt x="223674" y="160616"/>
                      <a:pt x="290394" y="126442"/>
                    </a:cubicBezTo>
                    <a:cubicBezTo>
                      <a:pt x="317977" y="112284"/>
                      <a:pt x="334169" y="94465"/>
                      <a:pt x="339213" y="75995"/>
                    </a:cubicBezTo>
                    <a:cubicBezTo>
                      <a:pt x="334006" y="57444"/>
                      <a:pt x="317814" y="39788"/>
                      <a:pt x="290394" y="2563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2" name="Freeform: Shape 891">
                <a:extLst>
                  <a:ext uri="{FF2B5EF4-FFF2-40B4-BE49-F238E27FC236}">
                    <a16:creationId xmlns:a16="http://schemas.microsoft.com/office/drawing/2014/main" id="{BB5749DE-07A1-0A9D-FE06-80AC9C4237C7}"/>
                  </a:ext>
                </a:extLst>
              </p:cNvPr>
              <p:cNvSpPr/>
              <p:nvPr/>
            </p:nvSpPr>
            <p:spPr>
              <a:xfrm>
                <a:off x="7081996" y="4318993"/>
                <a:ext cx="339213" cy="152072"/>
              </a:xfrm>
              <a:custGeom>
                <a:avLst/>
                <a:gdLst>
                  <a:gd name="connsiteX0" fmla="*/ 290394 w 339213"/>
                  <a:gd name="connsiteY0" fmla="*/ 25630 h 152072"/>
                  <a:gd name="connsiteX1" fmla="*/ 48819 w 339213"/>
                  <a:gd name="connsiteY1" fmla="*/ 25630 h 152072"/>
                  <a:gd name="connsiteX2" fmla="*/ 0 w 339213"/>
                  <a:gd name="connsiteY2" fmla="*/ 75995 h 152072"/>
                  <a:gd name="connsiteX3" fmla="*/ 48819 w 339213"/>
                  <a:gd name="connsiteY3" fmla="*/ 126442 h 152072"/>
                  <a:gd name="connsiteX4" fmla="*/ 290394 w 339213"/>
                  <a:gd name="connsiteY4" fmla="*/ 126442 h 152072"/>
                  <a:gd name="connsiteX5" fmla="*/ 339213 w 339213"/>
                  <a:gd name="connsiteY5" fmla="*/ 75995 h 152072"/>
                  <a:gd name="connsiteX6" fmla="*/ 290394 w 339213"/>
                  <a:gd name="connsiteY6" fmla="*/ 25630 h 152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072">
                    <a:moveTo>
                      <a:pt x="290394" y="25630"/>
                    </a:moveTo>
                    <a:cubicBezTo>
                      <a:pt x="223674" y="-8543"/>
                      <a:pt x="115539" y="-8543"/>
                      <a:pt x="48819" y="25630"/>
                    </a:cubicBezTo>
                    <a:cubicBezTo>
                      <a:pt x="21237" y="39788"/>
                      <a:pt x="5126" y="57607"/>
                      <a:pt x="0" y="75995"/>
                    </a:cubicBezTo>
                    <a:cubicBezTo>
                      <a:pt x="4801" y="94465"/>
                      <a:pt x="20911" y="112284"/>
                      <a:pt x="48819" y="126442"/>
                    </a:cubicBezTo>
                    <a:cubicBezTo>
                      <a:pt x="115539" y="160616"/>
                      <a:pt x="223674" y="160616"/>
                      <a:pt x="290394" y="126442"/>
                    </a:cubicBezTo>
                    <a:cubicBezTo>
                      <a:pt x="317977" y="112284"/>
                      <a:pt x="334169" y="94465"/>
                      <a:pt x="339213" y="75995"/>
                    </a:cubicBezTo>
                    <a:cubicBezTo>
                      <a:pt x="334006" y="57444"/>
                      <a:pt x="317814" y="39788"/>
                      <a:pt x="290394" y="25630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3" name="Freeform: Shape 892">
                <a:extLst>
                  <a:ext uri="{FF2B5EF4-FFF2-40B4-BE49-F238E27FC236}">
                    <a16:creationId xmlns:a16="http://schemas.microsoft.com/office/drawing/2014/main" id="{1A8326F4-D525-A47A-C913-3D596E72E062}"/>
                  </a:ext>
                </a:extLst>
              </p:cNvPr>
              <p:cNvSpPr/>
              <p:nvPr/>
            </p:nvSpPr>
            <p:spPr>
              <a:xfrm>
                <a:off x="7243263" y="4322736"/>
                <a:ext cx="24328" cy="50690"/>
              </a:xfrm>
              <a:custGeom>
                <a:avLst/>
                <a:gdLst>
                  <a:gd name="connsiteX0" fmla="*/ 24328 w 24328"/>
                  <a:gd name="connsiteY0" fmla="*/ 0 h 50690"/>
                  <a:gd name="connsiteX1" fmla="*/ 24328 w 24328"/>
                  <a:gd name="connsiteY1" fmla="*/ 25061 h 50690"/>
                  <a:gd name="connsiteX2" fmla="*/ 15785 w 24328"/>
                  <a:gd name="connsiteY2" fmla="*/ 34092 h 50690"/>
                  <a:gd name="connsiteX3" fmla="*/ 0 w 24328"/>
                  <a:gd name="connsiteY3" fmla="*/ 50691 h 50690"/>
                  <a:gd name="connsiteX4" fmla="*/ 0 w 24328"/>
                  <a:gd name="connsiteY4" fmla="*/ 24573 h 50690"/>
                  <a:gd name="connsiteX5" fmla="*/ 24328 w 24328"/>
                  <a:gd name="connsiteY5" fmla="*/ 0 h 5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90">
                    <a:moveTo>
                      <a:pt x="24328" y="0"/>
                    </a:moveTo>
                    <a:lnTo>
                      <a:pt x="24328" y="25061"/>
                    </a:lnTo>
                    <a:lnTo>
                      <a:pt x="15785" y="34092"/>
                    </a:lnTo>
                    <a:lnTo>
                      <a:pt x="0" y="50691"/>
                    </a:lnTo>
                    <a:lnTo>
                      <a:pt x="0" y="24573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4" name="Freeform: Shape 893">
                <a:extLst>
                  <a:ext uri="{FF2B5EF4-FFF2-40B4-BE49-F238E27FC236}">
                    <a16:creationId xmlns:a16="http://schemas.microsoft.com/office/drawing/2014/main" id="{8ABEC699-36C9-36DE-D86B-454C2C0D079C}"/>
                  </a:ext>
                </a:extLst>
              </p:cNvPr>
              <p:cNvSpPr/>
              <p:nvPr/>
            </p:nvSpPr>
            <p:spPr>
              <a:xfrm>
                <a:off x="7243263" y="4322736"/>
                <a:ext cx="24328" cy="50690"/>
              </a:xfrm>
              <a:custGeom>
                <a:avLst/>
                <a:gdLst>
                  <a:gd name="connsiteX0" fmla="*/ 24328 w 24328"/>
                  <a:gd name="connsiteY0" fmla="*/ 0 h 50690"/>
                  <a:gd name="connsiteX1" fmla="*/ 24328 w 24328"/>
                  <a:gd name="connsiteY1" fmla="*/ 25061 h 50690"/>
                  <a:gd name="connsiteX2" fmla="*/ 15785 w 24328"/>
                  <a:gd name="connsiteY2" fmla="*/ 34092 h 50690"/>
                  <a:gd name="connsiteX3" fmla="*/ 0 w 24328"/>
                  <a:gd name="connsiteY3" fmla="*/ 50691 h 50690"/>
                  <a:gd name="connsiteX4" fmla="*/ 0 w 24328"/>
                  <a:gd name="connsiteY4" fmla="*/ 24573 h 50690"/>
                  <a:gd name="connsiteX5" fmla="*/ 24328 w 24328"/>
                  <a:gd name="connsiteY5" fmla="*/ 0 h 5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90">
                    <a:moveTo>
                      <a:pt x="24328" y="0"/>
                    </a:moveTo>
                    <a:lnTo>
                      <a:pt x="24328" y="25061"/>
                    </a:lnTo>
                    <a:lnTo>
                      <a:pt x="15785" y="34092"/>
                    </a:lnTo>
                    <a:lnTo>
                      <a:pt x="0" y="50691"/>
                    </a:lnTo>
                    <a:lnTo>
                      <a:pt x="0" y="24573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5" name="Freeform: Shape 894">
                <a:extLst>
                  <a:ext uri="{FF2B5EF4-FFF2-40B4-BE49-F238E27FC236}">
                    <a16:creationId xmlns:a16="http://schemas.microsoft.com/office/drawing/2014/main" id="{F582DA60-4B99-DEEC-27E0-21A9F9D02580}"/>
                  </a:ext>
                </a:extLst>
              </p:cNvPr>
              <p:cNvSpPr/>
              <p:nvPr/>
            </p:nvSpPr>
            <p:spPr>
              <a:xfrm>
                <a:off x="7199086" y="4345013"/>
                <a:ext cx="44176" cy="24550"/>
              </a:xfrm>
              <a:custGeom>
                <a:avLst/>
                <a:gdLst>
                  <a:gd name="connsiteX0" fmla="*/ 44177 w 44176"/>
                  <a:gd name="connsiteY0" fmla="*/ 2295 h 24550"/>
                  <a:gd name="connsiteX1" fmla="*/ 44177 w 44176"/>
                  <a:gd name="connsiteY1" fmla="*/ 17104 h 24550"/>
                  <a:gd name="connsiteX2" fmla="*/ 19767 w 44176"/>
                  <a:gd name="connsiteY2" fmla="*/ 24020 h 24550"/>
                  <a:gd name="connsiteX3" fmla="*/ 9352 w 44176"/>
                  <a:gd name="connsiteY3" fmla="*/ 24020 h 24550"/>
                  <a:gd name="connsiteX4" fmla="*/ 4389 w 44176"/>
                  <a:gd name="connsiteY4" fmla="*/ 21985 h 24550"/>
                  <a:gd name="connsiteX5" fmla="*/ 8864 w 44176"/>
                  <a:gd name="connsiteY5" fmla="*/ 6363 h 24550"/>
                  <a:gd name="connsiteX6" fmla="*/ 44177 w 44176"/>
                  <a:gd name="connsiteY6" fmla="*/ 2295 h 2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0">
                    <a:moveTo>
                      <a:pt x="44177" y="2295"/>
                    </a:moveTo>
                    <a:lnTo>
                      <a:pt x="44177" y="17104"/>
                    </a:lnTo>
                    <a:cubicBezTo>
                      <a:pt x="36260" y="20130"/>
                      <a:pt x="28091" y="22441"/>
                      <a:pt x="19767" y="24020"/>
                    </a:cubicBezTo>
                    <a:cubicBezTo>
                      <a:pt x="16334" y="24728"/>
                      <a:pt x="12786" y="24728"/>
                      <a:pt x="9352" y="24020"/>
                    </a:cubicBezTo>
                    <a:cubicBezTo>
                      <a:pt x="7644" y="23483"/>
                      <a:pt x="5984" y="22799"/>
                      <a:pt x="4389" y="21985"/>
                    </a:cubicBezTo>
                    <a:cubicBezTo>
                      <a:pt x="-1632" y="18324"/>
                      <a:pt x="-2608" y="13035"/>
                      <a:pt x="8864" y="6363"/>
                    </a:cubicBezTo>
                    <a:cubicBezTo>
                      <a:pt x="19385" y="-333"/>
                      <a:pt x="32403" y="-1838"/>
                      <a:pt x="44177" y="2295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6" name="Freeform: Shape 895">
                <a:extLst>
                  <a:ext uri="{FF2B5EF4-FFF2-40B4-BE49-F238E27FC236}">
                    <a16:creationId xmlns:a16="http://schemas.microsoft.com/office/drawing/2014/main" id="{FFD7A9F1-A29B-7E22-3335-A89154AA2BC2}"/>
                  </a:ext>
                </a:extLst>
              </p:cNvPr>
              <p:cNvSpPr/>
              <p:nvPr/>
            </p:nvSpPr>
            <p:spPr>
              <a:xfrm>
                <a:off x="7199086" y="4345013"/>
                <a:ext cx="44176" cy="24550"/>
              </a:xfrm>
              <a:custGeom>
                <a:avLst/>
                <a:gdLst>
                  <a:gd name="connsiteX0" fmla="*/ 44177 w 44176"/>
                  <a:gd name="connsiteY0" fmla="*/ 2295 h 24550"/>
                  <a:gd name="connsiteX1" fmla="*/ 44177 w 44176"/>
                  <a:gd name="connsiteY1" fmla="*/ 17104 h 24550"/>
                  <a:gd name="connsiteX2" fmla="*/ 19767 w 44176"/>
                  <a:gd name="connsiteY2" fmla="*/ 24020 h 24550"/>
                  <a:gd name="connsiteX3" fmla="*/ 9352 w 44176"/>
                  <a:gd name="connsiteY3" fmla="*/ 24020 h 24550"/>
                  <a:gd name="connsiteX4" fmla="*/ 4389 w 44176"/>
                  <a:gd name="connsiteY4" fmla="*/ 21985 h 24550"/>
                  <a:gd name="connsiteX5" fmla="*/ 8864 w 44176"/>
                  <a:gd name="connsiteY5" fmla="*/ 6363 h 24550"/>
                  <a:gd name="connsiteX6" fmla="*/ 44177 w 44176"/>
                  <a:gd name="connsiteY6" fmla="*/ 2295 h 2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0">
                    <a:moveTo>
                      <a:pt x="44177" y="2295"/>
                    </a:moveTo>
                    <a:lnTo>
                      <a:pt x="44177" y="17104"/>
                    </a:lnTo>
                    <a:cubicBezTo>
                      <a:pt x="36260" y="20130"/>
                      <a:pt x="28091" y="22441"/>
                      <a:pt x="19767" y="24020"/>
                    </a:cubicBezTo>
                    <a:cubicBezTo>
                      <a:pt x="16334" y="24728"/>
                      <a:pt x="12786" y="24728"/>
                      <a:pt x="9352" y="24020"/>
                    </a:cubicBezTo>
                    <a:cubicBezTo>
                      <a:pt x="7644" y="23483"/>
                      <a:pt x="5984" y="22799"/>
                      <a:pt x="4389" y="21985"/>
                    </a:cubicBezTo>
                    <a:cubicBezTo>
                      <a:pt x="-1632" y="18324"/>
                      <a:pt x="-2608" y="13035"/>
                      <a:pt x="8864" y="6363"/>
                    </a:cubicBezTo>
                    <a:cubicBezTo>
                      <a:pt x="19385" y="-333"/>
                      <a:pt x="32403" y="-1838"/>
                      <a:pt x="44177" y="229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7" name="Freeform: Shape 896">
                <a:extLst>
                  <a:ext uri="{FF2B5EF4-FFF2-40B4-BE49-F238E27FC236}">
                    <a16:creationId xmlns:a16="http://schemas.microsoft.com/office/drawing/2014/main" id="{1767D18C-3F87-28D9-D192-49608F10292E}"/>
                  </a:ext>
                </a:extLst>
              </p:cNvPr>
              <p:cNvSpPr/>
              <p:nvPr/>
            </p:nvSpPr>
            <p:spPr>
              <a:xfrm>
                <a:off x="7146194" y="4331117"/>
                <a:ext cx="210411" cy="124733"/>
              </a:xfrm>
              <a:custGeom>
                <a:avLst/>
                <a:gdLst>
                  <a:gd name="connsiteX0" fmla="*/ 210411 w 210411"/>
                  <a:gd name="connsiteY0" fmla="*/ 87305 h 124733"/>
                  <a:gd name="connsiteX1" fmla="*/ 210411 w 210411"/>
                  <a:gd name="connsiteY1" fmla="*/ 108949 h 124733"/>
                  <a:gd name="connsiteX2" fmla="*/ 183073 w 210411"/>
                  <a:gd name="connsiteY2" fmla="*/ 124734 h 124733"/>
                  <a:gd name="connsiteX3" fmla="*/ 162813 w 210411"/>
                  <a:gd name="connsiteY3" fmla="*/ 113017 h 124733"/>
                  <a:gd name="connsiteX4" fmla="*/ 84295 w 210411"/>
                  <a:gd name="connsiteY4" fmla="*/ 116597 h 124733"/>
                  <a:gd name="connsiteX5" fmla="*/ 84295 w 210411"/>
                  <a:gd name="connsiteY5" fmla="*/ 94954 h 124733"/>
                  <a:gd name="connsiteX6" fmla="*/ 96744 w 210411"/>
                  <a:gd name="connsiteY6" fmla="*/ 82586 h 124733"/>
                  <a:gd name="connsiteX7" fmla="*/ 84295 w 210411"/>
                  <a:gd name="connsiteY7" fmla="*/ 86004 h 124733"/>
                  <a:gd name="connsiteX8" fmla="*/ 23189 w 210411"/>
                  <a:gd name="connsiteY8" fmla="*/ 79006 h 124733"/>
                  <a:gd name="connsiteX9" fmla="*/ 5289 w 210411"/>
                  <a:gd name="connsiteY9" fmla="*/ 56224 h 124733"/>
                  <a:gd name="connsiteX10" fmla="*/ 5289 w 210411"/>
                  <a:gd name="connsiteY10" fmla="*/ 35150 h 124733"/>
                  <a:gd name="connsiteX11" fmla="*/ 7486 w 210411"/>
                  <a:gd name="connsiteY11" fmla="*/ 25956 h 124733"/>
                  <a:gd name="connsiteX12" fmla="*/ 0 w 210411"/>
                  <a:gd name="connsiteY12" fmla="*/ 21643 h 124733"/>
                  <a:gd name="connsiteX13" fmla="*/ 0 w 210411"/>
                  <a:gd name="connsiteY13" fmla="*/ 0 h 124733"/>
                  <a:gd name="connsiteX14" fmla="*/ 20260 w 210411"/>
                  <a:gd name="connsiteY14" fmla="*/ 11717 h 124733"/>
                  <a:gd name="connsiteX15" fmla="*/ 5289 w 210411"/>
                  <a:gd name="connsiteY15" fmla="*/ 34906 h 124733"/>
                  <a:gd name="connsiteX16" fmla="*/ 5289 w 210411"/>
                  <a:gd name="connsiteY16" fmla="*/ 34906 h 124733"/>
                  <a:gd name="connsiteX17" fmla="*/ 23189 w 210411"/>
                  <a:gd name="connsiteY17" fmla="*/ 57200 h 124733"/>
                  <a:gd name="connsiteX18" fmla="*/ 100486 w 210411"/>
                  <a:gd name="connsiteY18" fmla="*/ 59722 h 124733"/>
                  <a:gd name="connsiteX19" fmla="*/ 152317 w 210411"/>
                  <a:gd name="connsiteY19" fmla="*/ 51586 h 124733"/>
                  <a:gd name="connsiteX20" fmla="*/ 148818 w 210411"/>
                  <a:gd name="connsiteY20" fmla="*/ 67127 h 124733"/>
                  <a:gd name="connsiteX21" fmla="*/ 110250 w 210411"/>
                  <a:gd name="connsiteY21" fmla="*/ 69324 h 124733"/>
                  <a:gd name="connsiteX22" fmla="*/ 84295 w 210411"/>
                  <a:gd name="connsiteY22" fmla="*/ 95035 h 124733"/>
                  <a:gd name="connsiteX23" fmla="*/ 98615 w 210411"/>
                  <a:gd name="connsiteY23" fmla="*/ 99185 h 124733"/>
                  <a:gd name="connsiteX24" fmla="*/ 162813 w 210411"/>
                  <a:gd name="connsiteY24" fmla="*/ 91536 h 124733"/>
                  <a:gd name="connsiteX25" fmla="*/ 183073 w 210411"/>
                  <a:gd name="connsiteY25" fmla="*/ 103253 h 12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0411" h="124733">
                    <a:moveTo>
                      <a:pt x="210411" y="87305"/>
                    </a:moveTo>
                    <a:lnTo>
                      <a:pt x="210411" y="108949"/>
                    </a:lnTo>
                    <a:lnTo>
                      <a:pt x="183073" y="124734"/>
                    </a:lnTo>
                    <a:lnTo>
                      <a:pt x="162813" y="113017"/>
                    </a:lnTo>
                    <a:cubicBezTo>
                      <a:pt x="138134" y="124514"/>
                      <a:pt x="109917" y="125799"/>
                      <a:pt x="84295" y="116597"/>
                    </a:cubicBezTo>
                    <a:lnTo>
                      <a:pt x="84295" y="94954"/>
                    </a:lnTo>
                    <a:lnTo>
                      <a:pt x="96744" y="82586"/>
                    </a:lnTo>
                    <a:lnTo>
                      <a:pt x="84295" y="86004"/>
                    </a:lnTo>
                    <a:cubicBezTo>
                      <a:pt x="63807" y="91935"/>
                      <a:pt x="41806" y="89413"/>
                      <a:pt x="23189" y="79006"/>
                    </a:cubicBezTo>
                    <a:cubicBezTo>
                      <a:pt x="10903" y="71927"/>
                      <a:pt x="5207" y="64198"/>
                      <a:pt x="5289" y="56224"/>
                    </a:cubicBezTo>
                    <a:lnTo>
                      <a:pt x="5289" y="35150"/>
                    </a:lnTo>
                    <a:lnTo>
                      <a:pt x="7486" y="25956"/>
                    </a:lnTo>
                    <a:lnTo>
                      <a:pt x="0" y="21643"/>
                    </a:lnTo>
                    <a:lnTo>
                      <a:pt x="0" y="0"/>
                    </a:lnTo>
                    <a:lnTo>
                      <a:pt x="20260" y="11717"/>
                    </a:lnTo>
                    <a:cubicBezTo>
                      <a:pt x="10415" y="19365"/>
                      <a:pt x="5126" y="27258"/>
                      <a:pt x="5289" y="34906"/>
                    </a:cubicBezTo>
                    <a:lnTo>
                      <a:pt x="5289" y="34906"/>
                    </a:lnTo>
                    <a:cubicBezTo>
                      <a:pt x="5289" y="43043"/>
                      <a:pt x="11228" y="50284"/>
                      <a:pt x="23189" y="57200"/>
                    </a:cubicBezTo>
                    <a:cubicBezTo>
                      <a:pt x="49877" y="72578"/>
                      <a:pt x="76240" y="67452"/>
                      <a:pt x="100486" y="59722"/>
                    </a:cubicBezTo>
                    <a:cubicBezTo>
                      <a:pt x="122943" y="52400"/>
                      <a:pt x="139298" y="43449"/>
                      <a:pt x="152317" y="51586"/>
                    </a:cubicBezTo>
                    <a:cubicBezTo>
                      <a:pt x="160453" y="56224"/>
                      <a:pt x="157849" y="61838"/>
                      <a:pt x="148818" y="67127"/>
                    </a:cubicBezTo>
                    <a:cubicBezTo>
                      <a:pt x="136963" y="73669"/>
                      <a:pt x="122773" y="74474"/>
                      <a:pt x="110250" y="69324"/>
                    </a:cubicBezTo>
                    <a:lnTo>
                      <a:pt x="84295" y="95035"/>
                    </a:lnTo>
                    <a:cubicBezTo>
                      <a:pt x="88957" y="96785"/>
                      <a:pt x="93741" y="98168"/>
                      <a:pt x="98615" y="99185"/>
                    </a:cubicBezTo>
                    <a:cubicBezTo>
                      <a:pt x="120291" y="103310"/>
                      <a:pt x="142715" y="100641"/>
                      <a:pt x="162813" y="91536"/>
                    </a:cubicBezTo>
                    <a:lnTo>
                      <a:pt x="183073" y="10325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8" name="Freeform: Shape 897">
                <a:extLst>
                  <a:ext uri="{FF2B5EF4-FFF2-40B4-BE49-F238E27FC236}">
                    <a16:creationId xmlns:a16="http://schemas.microsoft.com/office/drawing/2014/main" id="{21E03069-48D7-574A-888C-CCF8FF649797}"/>
                  </a:ext>
                </a:extLst>
              </p:cNvPr>
              <p:cNvSpPr/>
              <p:nvPr/>
            </p:nvSpPr>
            <p:spPr>
              <a:xfrm>
                <a:off x="7151481" y="4357072"/>
                <a:ext cx="205123" cy="98859"/>
              </a:xfrm>
              <a:custGeom>
                <a:avLst/>
                <a:gdLst>
                  <a:gd name="connsiteX0" fmla="*/ 1 w 205123"/>
                  <a:gd name="connsiteY0" fmla="*/ 8950 h 98859"/>
                  <a:gd name="connsiteX1" fmla="*/ 1 w 205123"/>
                  <a:gd name="connsiteY1" fmla="*/ 8950 h 98859"/>
                  <a:gd name="connsiteX2" fmla="*/ 17901 w 205123"/>
                  <a:gd name="connsiteY2" fmla="*/ 31244 h 98859"/>
                  <a:gd name="connsiteX3" fmla="*/ 95199 w 205123"/>
                  <a:gd name="connsiteY3" fmla="*/ 33767 h 98859"/>
                  <a:gd name="connsiteX4" fmla="*/ 147029 w 205123"/>
                  <a:gd name="connsiteY4" fmla="*/ 25630 h 98859"/>
                  <a:gd name="connsiteX5" fmla="*/ 143530 w 205123"/>
                  <a:gd name="connsiteY5" fmla="*/ 41171 h 98859"/>
                  <a:gd name="connsiteX6" fmla="*/ 104963 w 205123"/>
                  <a:gd name="connsiteY6" fmla="*/ 43368 h 98859"/>
                  <a:gd name="connsiteX7" fmla="*/ 79007 w 205123"/>
                  <a:gd name="connsiteY7" fmla="*/ 69079 h 98859"/>
                  <a:gd name="connsiteX8" fmla="*/ 93327 w 205123"/>
                  <a:gd name="connsiteY8" fmla="*/ 73229 h 98859"/>
                  <a:gd name="connsiteX9" fmla="*/ 157525 w 205123"/>
                  <a:gd name="connsiteY9" fmla="*/ 65581 h 98859"/>
                  <a:gd name="connsiteX10" fmla="*/ 177785 w 205123"/>
                  <a:gd name="connsiteY10" fmla="*/ 77297 h 98859"/>
                  <a:gd name="connsiteX11" fmla="*/ 205124 w 205123"/>
                  <a:gd name="connsiteY11" fmla="*/ 61431 h 98859"/>
                  <a:gd name="connsiteX12" fmla="*/ 205124 w 205123"/>
                  <a:gd name="connsiteY12" fmla="*/ 83074 h 98859"/>
                  <a:gd name="connsiteX13" fmla="*/ 177785 w 205123"/>
                  <a:gd name="connsiteY13" fmla="*/ 98859 h 98859"/>
                  <a:gd name="connsiteX14" fmla="*/ 157525 w 205123"/>
                  <a:gd name="connsiteY14" fmla="*/ 87143 h 98859"/>
                  <a:gd name="connsiteX15" fmla="*/ 79007 w 205123"/>
                  <a:gd name="connsiteY15" fmla="*/ 90723 h 98859"/>
                  <a:gd name="connsiteX16" fmla="*/ 79007 w 205123"/>
                  <a:gd name="connsiteY16" fmla="*/ 68998 h 98859"/>
                  <a:gd name="connsiteX17" fmla="*/ 91456 w 205123"/>
                  <a:gd name="connsiteY17" fmla="*/ 56630 h 98859"/>
                  <a:gd name="connsiteX18" fmla="*/ 79007 w 205123"/>
                  <a:gd name="connsiteY18" fmla="*/ 60048 h 98859"/>
                  <a:gd name="connsiteX19" fmla="*/ 17901 w 205123"/>
                  <a:gd name="connsiteY19" fmla="*/ 53051 h 98859"/>
                  <a:gd name="connsiteX20" fmla="*/ 1 w 205123"/>
                  <a:gd name="connsiteY20" fmla="*/ 30268 h 98859"/>
                  <a:gd name="connsiteX21" fmla="*/ 1 w 205123"/>
                  <a:gd name="connsiteY21" fmla="*/ 9194 h 98859"/>
                  <a:gd name="connsiteX22" fmla="*/ 2198 w 205123"/>
                  <a:gd name="connsiteY22" fmla="*/ 0 h 9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5123" h="98859">
                    <a:moveTo>
                      <a:pt x="1" y="8950"/>
                    </a:moveTo>
                    <a:lnTo>
                      <a:pt x="1" y="8950"/>
                    </a:lnTo>
                    <a:cubicBezTo>
                      <a:pt x="1" y="17087"/>
                      <a:pt x="5940" y="24328"/>
                      <a:pt x="17901" y="31244"/>
                    </a:cubicBezTo>
                    <a:cubicBezTo>
                      <a:pt x="44589" y="46623"/>
                      <a:pt x="70952" y="41497"/>
                      <a:pt x="95199" y="33767"/>
                    </a:cubicBezTo>
                    <a:cubicBezTo>
                      <a:pt x="117656" y="26444"/>
                      <a:pt x="134010" y="17494"/>
                      <a:pt x="147029" y="25630"/>
                    </a:cubicBezTo>
                    <a:cubicBezTo>
                      <a:pt x="155165" y="30268"/>
                      <a:pt x="152561" y="35882"/>
                      <a:pt x="143530" y="41171"/>
                    </a:cubicBezTo>
                    <a:cubicBezTo>
                      <a:pt x="131675" y="47713"/>
                      <a:pt x="117485" y="48518"/>
                      <a:pt x="104963" y="43368"/>
                    </a:cubicBezTo>
                    <a:lnTo>
                      <a:pt x="79007" y="69079"/>
                    </a:lnTo>
                    <a:cubicBezTo>
                      <a:pt x="83669" y="70829"/>
                      <a:pt x="88453" y="72212"/>
                      <a:pt x="93327" y="73229"/>
                    </a:cubicBezTo>
                    <a:cubicBezTo>
                      <a:pt x="115003" y="77354"/>
                      <a:pt x="137427" y="74686"/>
                      <a:pt x="157525" y="65581"/>
                    </a:cubicBezTo>
                    <a:lnTo>
                      <a:pt x="177785" y="77297"/>
                    </a:lnTo>
                    <a:lnTo>
                      <a:pt x="205124" y="61431"/>
                    </a:lnTo>
                    <a:lnTo>
                      <a:pt x="205124" y="83074"/>
                    </a:lnTo>
                    <a:lnTo>
                      <a:pt x="177785" y="98859"/>
                    </a:lnTo>
                    <a:lnTo>
                      <a:pt x="157525" y="87143"/>
                    </a:lnTo>
                    <a:cubicBezTo>
                      <a:pt x="132847" y="98640"/>
                      <a:pt x="104629" y="99925"/>
                      <a:pt x="79007" y="90723"/>
                    </a:cubicBezTo>
                    <a:lnTo>
                      <a:pt x="79007" y="68998"/>
                    </a:lnTo>
                    <a:lnTo>
                      <a:pt x="91456" y="56630"/>
                    </a:lnTo>
                    <a:lnTo>
                      <a:pt x="79007" y="60048"/>
                    </a:lnTo>
                    <a:cubicBezTo>
                      <a:pt x="58519" y="65979"/>
                      <a:pt x="36518" y="63457"/>
                      <a:pt x="17901" y="53051"/>
                    </a:cubicBezTo>
                    <a:cubicBezTo>
                      <a:pt x="5615" y="45972"/>
                      <a:pt x="-81" y="38242"/>
                      <a:pt x="1" y="30268"/>
                    </a:cubicBezTo>
                    <a:lnTo>
                      <a:pt x="1" y="9194"/>
                    </a:lnTo>
                    <a:lnTo>
                      <a:pt x="2198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9" name="Freeform: Shape 898">
                <a:extLst>
                  <a:ext uri="{FF2B5EF4-FFF2-40B4-BE49-F238E27FC236}">
                    <a16:creationId xmlns:a16="http://schemas.microsoft.com/office/drawing/2014/main" id="{FE8E6BF4-F86A-C1DD-8FC2-36B78E7948A0}"/>
                  </a:ext>
                </a:extLst>
              </p:cNvPr>
              <p:cNvSpPr/>
              <p:nvPr/>
            </p:nvSpPr>
            <p:spPr>
              <a:xfrm>
                <a:off x="7146194" y="4331117"/>
                <a:ext cx="20341" cy="25955"/>
              </a:xfrm>
              <a:custGeom>
                <a:avLst/>
                <a:gdLst>
                  <a:gd name="connsiteX0" fmla="*/ 0 w 20341"/>
                  <a:gd name="connsiteY0" fmla="*/ 0 h 25955"/>
                  <a:gd name="connsiteX1" fmla="*/ 0 w 20341"/>
                  <a:gd name="connsiteY1" fmla="*/ 21643 h 25955"/>
                  <a:gd name="connsiteX2" fmla="*/ 7486 w 20341"/>
                  <a:gd name="connsiteY2" fmla="*/ 25956 h 25955"/>
                  <a:gd name="connsiteX3" fmla="*/ 7486 w 20341"/>
                  <a:gd name="connsiteY3" fmla="*/ 25956 h 25955"/>
                  <a:gd name="connsiteX4" fmla="*/ 20341 w 20341"/>
                  <a:gd name="connsiteY4" fmla="*/ 11635 h 2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25955">
                    <a:moveTo>
                      <a:pt x="0" y="0"/>
                    </a:moveTo>
                    <a:lnTo>
                      <a:pt x="0" y="21643"/>
                    </a:lnTo>
                    <a:lnTo>
                      <a:pt x="7486" y="25956"/>
                    </a:lnTo>
                    <a:lnTo>
                      <a:pt x="7486" y="25956"/>
                    </a:lnTo>
                    <a:cubicBezTo>
                      <a:pt x="10675" y="20301"/>
                      <a:pt x="15061" y="15419"/>
                      <a:pt x="20341" y="1163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0" name="Freeform: Shape 899">
                <a:extLst>
                  <a:ext uri="{FF2B5EF4-FFF2-40B4-BE49-F238E27FC236}">
                    <a16:creationId xmlns:a16="http://schemas.microsoft.com/office/drawing/2014/main" id="{6E54E038-B5C9-DC8C-B7C9-135389BAD534}"/>
                  </a:ext>
                </a:extLst>
              </p:cNvPr>
              <p:cNvSpPr/>
              <p:nvPr/>
            </p:nvSpPr>
            <p:spPr>
              <a:xfrm>
                <a:off x="7336345" y="4385713"/>
                <a:ext cx="15786" cy="28884"/>
              </a:xfrm>
              <a:custGeom>
                <a:avLst/>
                <a:gdLst>
                  <a:gd name="connsiteX0" fmla="*/ 15785 w 15786"/>
                  <a:gd name="connsiteY0" fmla="*/ 18633 h 28884"/>
                  <a:gd name="connsiteX1" fmla="*/ 13751 w 15786"/>
                  <a:gd name="connsiteY1" fmla="*/ 28885 h 28884"/>
                  <a:gd name="connsiteX2" fmla="*/ 0 w 15786"/>
                  <a:gd name="connsiteY2" fmla="*/ 20748 h 28884"/>
                  <a:gd name="connsiteX3" fmla="*/ 15541 w 15786"/>
                  <a:gd name="connsiteY3" fmla="*/ 0 h 28884"/>
                  <a:gd name="connsiteX4" fmla="*/ 15785 w 15786"/>
                  <a:gd name="connsiteY4" fmla="*/ 18633 h 2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884">
                    <a:moveTo>
                      <a:pt x="15785" y="18633"/>
                    </a:moveTo>
                    <a:cubicBezTo>
                      <a:pt x="15817" y="22156"/>
                      <a:pt x="15126" y="25646"/>
                      <a:pt x="13751" y="28885"/>
                    </a:cubicBezTo>
                    <a:lnTo>
                      <a:pt x="0" y="20748"/>
                    </a:lnTo>
                    <a:cubicBezTo>
                      <a:pt x="8405" y="16973"/>
                      <a:pt x="14280" y="9129"/>
                      <a:pt x="15541" y="0"/>
                    </a:cubicBezTo>
                    <a:cubicBezTo>
                      <a:pt x="15622" y="6184"/>
                      <a:pt x="15785" y="17982"/>
                      <a:pt x="15785" y="1863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1" name="Freeform: Shape 900">
                <a:extLst>
                  <a:ext uri="{FF2B5EF4-FFF2-40B4-BE49-F238E27FC236}">
                    <a16:creationId xmlns:a16="http://schemas.microsoft.com/office/drawing/2014/main" id="{AAF0DB71-6EFC-F992-C934-310F9408DCC4}"/>
                  </a:ext>
                </a:extLst>
              </p:cNvPr>
              <p:cNvSpPr/>
              <p:nvPr/>
            </p:nvSpPr>
            <p:spPr>
              <a:xfrm>
                <a:off x="7336345" y="4385713"/>
                <a:ext cx="15786" cy="28884"/>
              </a:xfrm>
              <a:custGeom>
                <a:avLst/>
                <a:gdLst>
                  <a:gd name="connsiteX0" fmla="*/ 15785 w 15786"/>
                  <a:gd name="connsiteY0" fmla="*/ 18633 h 28884"/>
                  <a:gd name="connsiteX1" fmla="*/ 13751 w 15786"/>
                  <a:gd name="connsiteY1" fmla="*/ 28885 h 28884"/>
                  <a:gd name="connsiteX2" fmla="*/ 0 w 15786"/>
                  <a:gd name="connsiteY2" fmla="*/ 20748 h 28884"/>
                  <a:gd name="connsiteX3" fmla="*/ 15541 w 15786"/>
                  <a:gd name="connsiteY3" fmla="*/ 0 h 28884"/>
                  <a:gd name="connsiteX4" fmla="*/ 15785 w 15786"/>
                  <a:gd name="connsiteY4" fmla="*/ 18633 h 2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884">
                    <a:moveTo>
                      <a:pt x="15785" y="18633"/>
                    </a:moveTo>
                    <a:cubicBezTo>
                      <a:pt x="15817" y="22156"/>
                      <a:pt x="15126" y="25646"/>
                      <a:pt x="13751" y="28885"/>
                    </a:cubicBezTo>
                    <a:lnTo>
                      <a:pt x="0" y="20748"/>
                    </a:lnTo>
                    <a:cubicBezTo>
                      <a:pt x="8405" y="16973"/>
                      <a:pt x="14280" y="9129"/>
                      <a:pt x="15541" y="0"/>
                    </a:cubicBezTo>
                    <a:cubicBezTo>
                      <a:pt x="15622" y="6184"/>
                      <a:pt x="15785" y="17982"/>
                      <a:pt x="15785" y="186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2" name="Freeform: Shape 901">
                <a:extLst>
                  <a:ext uri="{FF2B5EF4-FFF2-40B4-BE49-F238E27FC236}">
                    <a16:creationId xmlns:a16="http://schemas.microsoft.com/office/drawing/2014/main" id="{8C08511A-4BF9-B2D2-155B-8B0BEE1A97F5}"/>
                  </a:ext>
                </a:extLst>
              </p:cNvPr>
              <p:cNvSpPr/>
              <p:nvPr/>
            </p:nvSpPr>
            <p:spPr>
              <a:xfrm>
                <a:off x="7146763" y="4314030"/>
                <a:ext cx="210411" cy="119282"/>
              </a:xfrm>
              <a:custGeom>
                <a:avLst/>
                <a:gdLst>
                  <a:gd name="connsiteX0" fmla="*/ 205286 w 210411"/>
                  <a:gd name="connsiteY0" fmla="*/ 101789 h 119282"/>
                  <a:gd name="connsiteX1" fmla="*/ 189582 w 210411"/>
                  <a:gd name="connsiteY1" fmla="*/ 92676 h 119282"/>
                  <a:gd name="connsiteX2" fmla="*/ 205286 w 210411"/>
                  <a:gd name="connsiteY2" fmla="*/ 68266 h 119282"/>
                  <a:gd name="connsiteX3" fmla="*/ 205286 w 210411"/>
                  <a:gd name="connsiteY3" fmla="*/ 66150 h 119282"/>
                  <a:gd name="connsiteX4" fmla="*/ 187792 w 210411"/>
                  <a:gd name="connsiteY4" fmla="*/ 44914 h 119282"/>
                  <a:gd name="connsiteX5" fmla="*/ 187792 w 210411"/>
                  <a:gd name="connsiteY5" fmla="*/ 44914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1 w 210411"/>
                  <a:gd name="connsiteY9" fmla="*/ 35394 h 119282"/>
                  <a:gd name="connsiteX10" fmla="*/ 140681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6 h 119282"/>
                  <a:gd name="connsiteX13" fmla="*/ 112610 w 210411"/>
                  <a:gd name="connsiteY13" fmla="*/ 41497 h 119282"/>
                  <a:gd name="connsiteX14" fmla="*/ 101138 w 210411"/>
                  <a:gd name="connsiteY14" fmla="*/ 45240 h 119282"/>
                  <a:gd name="connsiteX15" fmla="*/ 96825 w 210411"/>
                  <a:gd name="connsiteY15" fmla="*/ 46704 h 119282"/>
                  <a:gd name="connsiteX16" fmla="*/ 72416 w 210411"/>
                  <a:gd name="connsiteY16" fmla="*/ 53620 h 119282"/>
                  <a:gd name="connsiteX17" fmla="*/ 62001 w 210411"/>
                  <a:gd name="connsiteY17" fmla="*/ 53213 h 119282"/>
                  <a:gd name="connsiteX18" fmla="*/ 57119 w 210411"/>
                  <a:gd name="connsiteY18" fmla="*/ 51179 h 119282"/>
                  <a:gd name="connsiteX19" fmla="*/ 61512 w 210411"/>
                  <a:gd name="connsiteY19" fmla="*/ 35638 h 119282"/>
                  <a:gd name="connsiteX20" fmla="*/ 96744 w 210411"/>
                  <a:gd name="connsiteY20" fmla="*/ 31977 h 119282"/>
                  <a:gd name="connsiteX21" fmla="*/ 121154 w 210411"/>
                  <a:gd name="connsiteY21" fmla="*/ 7567 h 119282"/>
                  <a:gd name="connsiteX22" fmla="*/ 47924 w 210411"/>
                  <a:gd name="connsiteY22" fmla="*/ 11635 h 119282"/>
                  <a:gd name="connsiteX23" fmla="*/ 27665 w 210411"/>
                  <a:gd name="connsiteY23" fmla="*/ 0 h 119282"/>
                  <a:gd name="connsiteX24" fmla="*/ 0 w 210411"/>
                  <a:gd name="connsiteY24" fmla="*/ 16273 h 119282"/>
                  <a:gd name="connsiteX25" fmla="*/ 20341 w 210411"/>
                  <a:gd name="connsiteY25" fmla="*/ 27909 h 119282"/>
                  <a:gd name="connsiteX26" fmla="*/ 5208 w 210411"/>
                  <a:gd name="connsiteY26" fmla="*/ 51261 h 119282"/>
                  <a:gd name="connsiteX27" fmla="*/ 5208 w 210411"/>
                  <a:gd name="connsiteY27" fmla="*/ 51261 h 119282"/>
                  <a:gd name="connsiteX28" fmla="*/ 23189 w 210411"/>
                  <a:gd name="connsiteY28" fmla="*/ 73555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4 h 119282"/>
                  <a:gd name="connsiteX31" fmla="*/ 148818 w 210411"/>
                  <a:gd name="connsiteY31" fmla="*/ 83075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731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286" y="101789"/>
                    </a:moveTo>
                    <a:lnTo>
                      <a:pt x="189582" y="92676"/>
                    </a:lnTo>
                    <a:cubicBezTo>
                      <a:pt x="199167" y="88347"/>
                      <a:pt x="205318" y="78786"/>
                      <a:pt x="205286" y="68266"/>
                    </a:cubicBezTo>
                    <a:cubicBezTo>
                      <a:pt x="205326" y="67558"/>
                      <a:pt x="205326" y="66858"/>
                      <a:pt x="205286" y="66150"/>
                    </a:cubicBezTo>
                    <a:cubicBezTo>
                      <a:pt x="204635" y="58665"/>
                      <a:pt x="199183" y="51423"/>
                      <a:pt x="187792" y="44914"/>
                    </a:cubicBezTo>
                    <a:lnTo>
                      <a:pt x="187792" y="44914"/>
                    </a:lnTo>
                    <a:cubicBezTo>
                      <a:pt x="176702" y="38551"/>
                      <a:pt x="164123" y="35272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cubicBezTo>
                      <a:pt x="143692" y="35394"/>
                      <a:pt x="142715" y="35394"/>
                      <a:pt x="141821" y="35394"/>
                    </a:cubicBezTo>
                    <a:lnTo>
                      <a:pt x="140681" y="35394"/>
                    </a:lnTo>
                    <a:cubicBezTo>
                      <a:pt x="139949" y="35345"/>
                      <a:pt x="139217" y="35345"/>
                      <a:pt x="138485" y="35394"/>
                    </a:cubicBezTo>
                    <a:cubicBezTo>
                      <a:pt x="132504" y="36265"/>
                      <a:pt x="126581" y="37485"/>
                      <a:pt x="120747" y="39056"/>
                    </a:cubicBezTo>
                    <a:lnTo>
                      <a:pt x="112610" y="41497"/>
                    </a:lnTo>
                    <a:lnTo>
                      <a:pt x="101138" y="45240"/>
                    </a:lnTo>
                    <a:lnTo>
                      <a:pt x="96825" y="46704"/>
                    </a:lnTo>
                    <a:cubicBezTo>
                      <a:pt x="88933" y="49804"/>
                      <a:pt x="80764" y="52123"/>
                      <a:pt x="72416" y="53620"/>
                    </a:cubicBezTo>
                    <a:cubicBezTo>
                      <a:pt x="68957" y="54238"/>
                      <a:pt x="65402" y="54100"/>
                      <a:pt x="62001" y="53213"/>
                    </a:cubicBezTo>
                    <a:cubicBezTo>
                      <a:pt x="60284" y="52774"/>
                      <a:pt x="58640" y="52090"/>
                      <a:pt x="57119" y="51179"/>
                    </a:cubicBezTo>
                    <a:cubicBezTo>
                      <a:pt x="51016" y="47680"/>
                      <a:pt x="50040" y="42310"/>
                      <a:pt x="61512" y="35638"/>
                    </a:cubicBezTo>
                    <a:cubicBezTo>
                      <a:pt x="72082" y="29105"/>
                      <a:pt x="85060" y="27754"/>
                      <a:pt x="96744" y="31977"/>
                    </a:cubicBezTo>
                    <a:lnTo>
                      <a:pt x="121154" y="7567"/>
                    </a:lnTo>
                    <a:cubicBezTo>
                      <a:pt x="97053" y="49"/>
                      <a:pt x="71049" y="1497"/>
                      <a:pt x="47924" y="11635"/>
                    </a:cubicBezTo>
                    <a:lnTo>
                      <a:pt x="27665" y="0"/>
                    </a:lnTo>
                    <a:lnTo>
                      <a:pt x="0" y="16273"/>
                    </a:lnTo>
                    <a:lnTo>
                      <a:pt x="20341" y="27909"/>
                    </a:lnTo>
                    <a:cubicBezTo>
                      <a:pt x="10415" y="35638"/>
                      <a:pt x="5126" y="43531"/>
                      <a:pt x="5208" y="51261"/>
                    </a:cubicBezTo>
                    <a:lnTo>
                      <a:pt x="5208" y="51261"/>
                    </a:lnTo>
                    <a:cubicBezTo>
                      <a:pt x="5208" y="59397"/>
                      <a:pt x="11229" y="66638"/>
                      <a:pt x="23189" y="73555"/>
                    </a:cubicBezTo>
                    <a:cubicBezTo>
                      <a:pt x="49877" y="88933"/>
                      <a:pt x="76321" y="83807"/>
                      <a:pt x="100487" y="76077"/>
                    </a:cubicBezTo>
                    <a:cubicBezTo>
                      <a:pt x="122944" y="68673"/>
                      <a:pt x="139298" y="59804"/>
                      <a:pt x="152235" y="67534"/>
                    </a:cubicBezTo>
                    <a:cubicBezTo>
                      <a:pt x="160372" y="72253"/>
                      <a:pt x="157850" y="77867"/>
                      <a:pt x="148818" y="83075"/>
                    </a:cubicBezTo>
                    <a:cubicBezTo>
                      <a:pt x="136979" y="89673"/>
                      <a:pt x="122781" y="90519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22"/>
                      <a:pt x="93741" y="114237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093" y="116207"/>
                      <a:pt x="150340" y="112984"/>
                      <a:pt x="162731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3" name="Freeform: Shape 902">
                <a:extLst>
                  <a:ext uri="{FF2B5EF4-FFF2-40B4-BE49-F238E27FC236}">
                    <a16:creationId xmlns:a16="http://schemas.microsoft.com/office/drawing/2014/main" id="{F37248C9-0DCC-065D-55AD-06A758CBE6E4}"/>
                  </a:ext>
                </a:extLst>
              </p:cNvPr>
              <p:cNvSpPr/>
              <p:nvPr/>
            </p:nvSpPr>
            <p:spPr>
              <a:xfrm>
                <a:off x="7146763" y="4314030"/>
                <a:ext cx="210411" cy="119282"/>
              </a:xfrm>
              <a:custGeom>
                <a:avLst/>
                <a:gdLst>
                  <a:gd name="connsiteX0" fmla="*/ 205286 w 210411"/>
                  <a:gd name="connsiteY0" fmla="*/ 101789 h 119282"/>
                  <a:gd name="connsiteX1" fmla="*/ 189582 w 210411"/>
                  <a:gd name="connsiteY1" fmla="*/ 92676 h 119282"/>
                  <a:gd name="connsiteX2" fmla="*/ 205286 w 210411"/>
                  <a:gd name="connsiteY2" fmla="*/ 68266 h 119282"/>
                  <a:gd name="connsiteX3" fmla="*/ 205286 w 210411"/>
                  <a:gd name="connsiteY3" fmla="*/ 66150 h 119282"/>
                  <a:gd name="connsiteX4" fmla="*/ 187792 w 210411"/>
                  <a:gd name="connsiteY4" fmla="*/ 44914 h 119282"/>
                  <a:gd name="connsiteX5" fmla="*/ 187792 w 210411"/>
                  <a:gd name="connsiteY5" fmla="*/ 44914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1 w 210411"/>
                  <a:gd name="connsiteY9" fmla="*/ 35394 h 119282"/>
                  <a:gd name="connsiteX10" fmla="*/ 140681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6 h 119282"/>
                  <a:gd name="connsiteX13" fmla="*/ 112610 w 210411"/>
                  <a:gd name="connsiteY13" fmla="*/ 41497 h 119282"/>
                  <a:gd name="connsiteX14" fmla="*/ 101138 w 210411"/>
                  <a:gd name="connsiteY14" fmla="*/ 45240 h 119282"/>
                  <a:gd name="connsiteX15" fmla="*/ 96825 w 210411"/>
                  <a:gd name="connsiteY15" fmla="*/ 46704 h 119282"/>
                  <a:gd name="connsiteX16" fmla="*/ 72416 w 210411"/>
                  <a:gd name="connsiteY16" fmla="*/ 53620 h 119282"/>
                  <a:gd name="connsiteX17" fmla="*/ 62001 w 210411"/>
                  <a:gd name="connsiteY17" fmla="*/ 53213 h 119282"/>
                  <a:gd name="connsiteX18" fmla="*/ 57119 w 210411"/>
                  <a:gd name="connsiteY18" fmla="*/ 51179 h 119282"/>
                  <a:gd name="connsiteX19" fmla="*/ 61512 w 210411"/>
                  <a:gd name="connsiteY19" fmla="*/ 35638 h 119282"/>
                  <a:gd name="connsiteX20" fmla="*/ 96744 w 210411"/>
                  <a:gd name="connsiteY20" fmla="*/ 31977 h 119282"/>
                  <a:gd name="connsiteX21" fmla="*/ 121154 w 210411"/>
                  <a:gd name="connsiteY21" fmla="*/ 7567 h 119282"/>
                  <a:gd name="connsiteX22" fmla="*/ 47924 w 210411"/>
                  <a:gd name="connsiteY22" fmla="*/ 11635 h 119282"/>
                  <a:gd name="connsiteX23" fmla="*/ 27665 w 210411"/>
                  <a:gd name="connsiteY23" fmla="*/ 0 h 119282"/>
                  <a:gd name="connsiteX24" fmla="*/ 0 w 210411"/>
                  <a:gd name="connsiteY24" fmla="*/ 16273 h 119282"/>
                  <a:gd name="connsiteX25" fmla="*/ 20341 w 210411"/>
                  <a:gd name="connsiteY25" fmla="*/ 27909 h 119282"/>
                  <a:gd name="connsiteX26" fmla="*/ 5208 w 210411"/>
                  <a:gd name="connsiteY26" fmla="*/ 51261 h 119282"/>
                  <a:gd name="connsiteX27" fmla="*/ 5208 w 210411"/>
                  <a:gd name="connsiteY27" fmla="*/ 51261 h 119282"/>
                  <a:gd name="connsiteX28" fmla="*/ 23189 w 210411"/>
                  <a:gd name="connsiteY28" fmla="*/ 73555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4 h 119282"/>
                  <a:gd name="connsiteX31" fmla="*/ 148818 w 210411"/>
                  <a:gd name="connsiteY31" fmla="*/ 83075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731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286" y="101789"/>
                    </a:moveTo>
                    <a:lnTo>
                      <a:pt x="189582" y="92676"/>
                    </a:lnTo>
                    <a:cubicBezTo>
                      <a:pt x="199167" y="88347"/>
                      <a:pt x="205318" y="78786"/>
                      <a:pt x="205286" y="68266"/>
                    </a:cubicBezTo>
                    <a:cubicBezTo>
                      <a:pt x="205326" y="67558"/>
                      <a:pt x="205326" y="66858"/>
                      <a:pt x="205286" y="66150"/>
                    </a:cubicBezTo>
                    <a:cubicBezTo>
                      <a:pt x="204635" y="58665"/>
                      <a:pt x="199183" y="51423"/>
                      <a:pt x="187792" y="44914"/>
                    </a:cubicBezTo>
                    <a:lnTo>
                      <a:pt x="187792" y="44914"/>
                    </a:lnTo>
                    <a:cubicBezTo>
                      <a:pt x="176702" y="38551"/>
                      <a:pt x="164123" y="35272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cubicBezTo>
                      <a:pt x="143692" y="35394"/>
                      <a:pt x="142715" y="35394"/>
                      <a:pt x="141821" y="35394"/>
                    </a:cubicBezTo>
                    <a:lnTo>
                      <a:pt x="140681" y="35394"/>
                    </a:lnTo>
                    <a:cubicBezTo>
                      <a:pt x="139949" y="35345"/>
                      <a:pt x="139217" y="35345"/>
                      <a:pt x="138485" y="35394"/>
                    </a:cubicBezTo>
                    <a:cubicBezTo>
                      <a:pt x="132504" y="36265"/>
                      <a:pt x="126581" y="37485"/>
                      <a:pt x="120747" y="39056"/>
                    </a:cubicBezTo>
                    <a:lnTo>
                      <a:pt x="112610" y="41497"/>
                    </a:lnTo>
                    <a:lnTo>
                      <a:pt x="101138" y="45240"/>
                    </a:lnTo>
                    <a:lnTo>
                      <a:pt x="96825" y="46704"/>
                    </a:lnTo>
                    <a:cubicBezTo>
                      <a:pt x="88933" y="49804"/>
                      <a:pt x="80764" y="52123"/>
                      <a:pt x="72416" y="53620"/>
                    </a:cubicBezTo>
                    <a:cubicBezTo>
                      <a:pt x="68957" y="54238"/>
                      <a:pt x="65402" y="54100"/>
                      <a:pt x="62001" y="53213"/>
                    </a:cubicBezTo>
                    <a:cubicBezTo>
                      <a:pt x="60284" y="52774"/>
                      <a:pt x="58640" y="52090"/>
                      <a:pt x="57119" y="51179"/>
                    </a:cubicBezTo>
                    <a:cubicBezTo>
                      <a:pt x="51016" y="47680"/>
                      <a:pt x="50040" y="42310"/>
                      <a:pt x="61512" y="35638"/>
                    </a:cubicBezTo>
                    <a:cubicBezTo>
                      <a:pt x="72082" y="29105"/>
                      <a:pt x="85060" y="27754"/>
                      <a:pt x="96744" y="31977"/>
                    </a:cubicBezTo>
                    <a:lnTo>
                      <a:pt x="121154" y="7567"/>
                    </a:lnTo>
                    <a:cubicBezTo>
                      <a:pt x="97053" y="49"/>
                      <a:pt x="71049" y="1497"/>
                      <a:pt x="47924" y="11635"/>
                    </a:cubicBezTo>
                    <a:lnTo>
                      <a:pt x="27665" y="0"/>
                    </a:lnTo>
                    <a:lnTo>
                      <a:pt x="0" y="16273"/>
                    </a:lnTo>
                    <a:lnTo>
                      <a:pt x="20341" y="27909"/>
                    </a:lnTo>
                    <a:cubicBezTo>
                      <a:pt x="10415" y="35638"/>
                      <a:pt x="5126" y="43531"/>
                      <a:pt x="5208" y="51261"/>
                    </a:cubicBezTo>
                    <a:lnTo>
                      <a:pt x="5208" y="51261"/>
                    </a:lnTo>
                    <a:cubicBezTo>
                      <a:pt x="5208" y="59397"/>
                      <a:pt x="11229" y="66638"/>
                      <a:pt x="23189" y="73555"/>
                    </a:cubicBezTo>
                    <a:cubicBezTo>
                      <a:pt x="49877" y="88933"/>
                      <a:pt x="76321" y="83807"/>
                      <a:pt x="100487" y="76077"/>
                    </a:cubicBezTo>
                    <a:cubicBezTo>
                      <a:pt x="122944" y="68673"/>
                      <a:pt x="139298" y="59804"/>
                      <a:pt x="152235" y="67534"/>
                    </a:cubicBezTo>
                    <a:cubicBezTo>
                      <a:pt x="160372" y="72253"/>
                      <a:pt x="157850" y="77867"/>
                      <a:pt x="148818" y="83075"/>
                    </a:cubicBezTo>
                    <a:cubicBezTo>
                      <a:pt x="136979" y="89673"/>
                      <a:pt x="122781" y="90519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22"/>
                      <a:pt x="93741" y="114237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093" y="116207"/>
                      <a:pt x="150340" y="112984"/>
                      <a:pt x="162731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4" name="Freeform: Shape 903">
                <a:extLst>
                  <a:ext uri="{FF2B5EF4-FFF2-40B4-BE49-F238E27FC236}">
                    <a16:creationId xmlns:a16="http://schemas.microsoft.com/office/drawing/2014/main" id="{F0B744E0-FA0F-6A26-C821-D7C05B893DBE}"/>
                  </a:ext>
                </a:extLst>
              </p:cNvPr>
              <p:cNvSpPr/>
              <p:nvPr/>
            </p:nvSpPr>
            <p:spPr>
              <a:xfrm>
                <a:off x="7309006" y="4422572"/>
                <a:ext cx="20260" cy="33278"/>
              </a:xfrm>
              <a:custGeom>
                <a:avLst/>
                <a:gdLst>
                  <a:gd name="connsiteX0" fmla="*/ 0 w 20260"/>
                  <a:gd name="connsiteY0" fmla="*/ 0 h 33278"/>
                  <a:gd name="connsiteX1" fmla="*/ 0 w 20260"/>
                  <a:gd name="connsiteY1" fmla="*/ 21562 h 33278"/>
                  <a:gd name="connsiteX2" fmla="*/ 20260 w 20260"/>
                  <a:gd name="connsiteY2" fmla="*/ 33279 h 33278"/>
                  <a:gd name="connsiteX3" fmla="*/ 20260 w 20260"/>
                  <a:gd name="connsiteY3" fmla="*/ 11716 h 33278"/>
                  <a:gd name="connsiteX4" fmla="*/ 0 w 20260"/>
                  <a:gd name="connsiteY4" fmla="*/ 0 h 3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0" h="33278">
                    <a:moveTo>
                      <a:pt x="0" y="0"/>
                    </a:moveTo>
                    <a:lnTo>
                      <a:pt x="0" y="21562"/>
                    </a:lnTo>
                    <a:lnTo>
                      <a:pt x="20260" y="33279"/>
                    </a:lnTo>
                    <a:lnTo>
                      <a:pt x="20260" y="117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5" name="Freeform: Shape 904">
                <a:extLst>
                  <a:ext uri="{FF2B5EF4-FFF2-40B4-BE49-F238E27FC236}">
                    <a16:creationId xmlns:a16="http://schemas.microsoft.com/office/drawing/2014/main" id="{E81E4710-A068-96E4-140D-DB7C6EFF2648}"/>
                  </a:ext>
                </a:extLst>
              </p:cNvPr>
              <p:cNvSpPr/>
              <p:nvPr/>
            </p:nvSpPr>
            <p:spPr>
              <a:xfrm>
                <a:off x="7309006" y="4422572"/>
                <a:ext cx="20260" cy="33278"/>
              </a:xfrm>
              <a:custGeom>
                <a:avLst/>
                <a:gdLst>
                  <a:gd name="connsiteX0" fmla="*/ 0 w 20260"/>
                  <a:gd name="connsiteY0" fmla="*/ 0 h 33278"/>
                  <a:gd name="connsiteX1" fmla="*/ 0 w 20260"/>
                  <a:gd name="connsiteY1" fmla="*/ 21562 h 33278"/>
                  <a:gd name="connsiteX2" fmla="*/ 20260 w 20260"/>
                  <a:gd name="connsiteY2" fmla="*/ 33279 h 33278"/>
                  <a:gd name="connsiteX3" fmla="*/ 20260 w 20260"/>
                  <a:gd name="connsiteY3" fmla="*/ 11716 h 33278"/>
                  <a:gd name="connsiteX4" fmla="*/ 0 w 20260"/>
                  <a:gd name="connsiteY4" fmla="*/ 0 h 3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60" h="33278">
                    <a:moveTo>
                      <a:pt x="0" y="0"/>
                    </a:moveTo>
                    <a:lnTo>
                      <a:pt x="0" y="21562"/>
                    </a:lnTo>
                    <a:lnTo>
                      <a:pt x="20260" y="33279"/>
                    </a:lnTo>
                    <a:lnTo>
                      <a:pt x="20260" y="117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6" name="Freeform: Shape 905">
                <a:extLst>
                  <a:ext uri="{FF2B5EF4-FFF2-40B4-BE49-F238E27FC236}">
                    <a16:creationId xmlns:a16="http://schemas.microsoft.com/office/drawing/2014/main" id="{DAC4AB7A-A978-04EA-DC2E-2EBE14AD6BFF}"/>
                  </a:ext>
                </a:extLst>
              </p:cNvPr>
              <p:cNvSpPr/>
              <p:nvPr/>
            </p:nvSpPr>
            <p:spPr>
              <a:xfrm>
                <a:off x="7146194" y="4315169"/>
                <a:ext cx="47924" cy="15947"/>
              </a:xfrm>
              <a:custGeom>
                <a:avLst/>
                <a:gdLst>
                  <a:gd name="connsiteX0" fmla="*/ 0 w 47924"/>
                  <a:gd name="connsiteY0" fmla="*/ 15948 h 15947"/>
                  <a:gd name="connsiteX1" fmla="*/ 27664 w 47924"/>
                  <a:gd name="connsiteY1" fmla="*/ 0 h 15947"/>
                  <a:gd name="connsiteX2" fmla="*/ 47924 w 47924"/>
                  <a:gd name="connsiteY2" fmla="*/ 11635 h 15947"/>
                  <a:gd name="connsiteX3" fmla="*/ 27827 w 47924"/>
                  <a:gd name="connsiteY3" fmla="*/ 3255 h 15947"/>
                  <a:gd name="connsiteX4" fmla="*/ 0 w 47924"/>
                  <a:gd name="connsiteY4" fmla="*/ 15948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4" h="15947">
                    <a:moveTo>
                      <a:pt x="0" y="15948"/>
                    </a:moveTo>
                    <a:lnTo>
                      <a:pt x="27664" y="0"/>
                    </a:lnTo>
                    <a:lnTo>
                      <a:pt x="47924" y="11635"/>
                    </a:lnTo>
                    <a:lnTo>
                      <a:pt x="27827" y="3255"/>
                    </a:lnTo>
                    <a:lnTo>
                      <a:pt x="0" y="1594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7" name="Freeform: Shape 906">
                <a:extLst>
                  <a:ext uri="{FF2B5EF4-FFF2-40B4-BE49-F238E27FC236}">
                    <a16:creationId xmlns:a16="http://schemas.microsoft.com/office/drawing/2014/main" id="{D6B5377A-45CA-A616-7F14-C4491EA230D7}"/>
                  </a:ext>
                </a:extLst>
              </p:cNvPr>
              <p:cNvSpPr/>
              <p:nvPr/>
            </p:nvSpPr>
            <p:spPr>
              <a:xfrm>
                <a:off x="7208031" y="4322899"/>
                <a:ext cx="59641" cy="28071"/>
              </a:xfrm>
              <a:custGeom>
                <a:avLst/>
                <a:gdLst>
                  <a:gd name="connsiteX0" fmla="*/ 0 w 59641"/>
                  <a:gd name="connsiteY0" fmla="*/ 28071 h 28071"/>
                  <a:gd name="connsiteX1" fmla="*/ 35231 w 59641"/>
                  <a:gd name="connsiteY1" fmla="*/ 24410 h 28071"/>
                  <a:gd name="connsiteX2" fmla="*/ 59641 w 59641"/>
                  <a:gd name="connsiteY2" fmla="*/ 0 h 28071"/>
                  <a:gd name="connsiteX3" fmla="*/ 35231 w 59641"/>
                  <a:gd name="connsiteY3" fmla="*/ 22050 h 28071"/>
                  <a:gd name="connsiteX4" fmla="*/ 0 w 59641"/>
                  <a:gd name="connsiteY4" fmla="*/ 28071 h 2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41" h="28071">
                    <a:moveTo>
                      <a:pt x="0" y="28071"/>
                    </a:moveTo>
                    <a:cubicBezTo>
                      <a:pt x="10569" y="21537"/>
                      <a:pt x="23547" y="20187"/>
                      <a:pt x="35231" y="24410"/>
                    </a:cubicBezTo>
                    <a:lnTo>
                      <a:pt x="59641" y="0"/>
                    </a:lnTo>
                    <a:lnTo>
                      <a:pt x="35231" y="22050"/>
                    </a:lnTo>
                    <a:cubicBezTo>
                      <a:pt x="23230" y="17876"/>
                      <a:pt x="9935" y="20154"/>
                      <a:pt x="0" y="28071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8" name="Freeform: Shape 907">
                <a:extLst>
                  <a:ext uri="{FF2B5EF4-FFF2-40B4-BE49-F238E27FC236}">
                    <a16:creationId xmlns:a16="http://schemas.microsoft.com/office/drawing/2014/main" id="{AF7DB6F1-DC6E-841C-ADF9-70334FBD615F}"/>
                  </a:ext>
                </a:extLst>
              </p:cNvPr>
              <p:cNvSpPr/>
              <p:nvPr/>
            </p:nvSpPr>
            <p:spPr>
              <a:xfrm>
                <a:off x="7230488" y="4400684"/>
                <a:ext cx="39299" cy="31588"/>
              </a:xfrm>
              <a:custGeom>
                <a:avLst/>
                <a:gdLst>
                  <a:gd name="connsiteX0" fmla="*/ 0 w 39299"/>
                  <a:gd name="connsiteY0" fmla="*/ 25386 h 31588"/>
                  <a:gd name="connsiteX1" fmla="*/ 14320 w 39299"/>
                  <a:gd name="connsiteY1" fmla="*/ 29617 h 31588"/>
                  <a:gd name="connsiteX2" fmla="*/ 39300 w 39299"/>
                  <a:gd name="connsiteY2" fmla="*/ 31407 h 31588"/>
                  <a:gd name="connsiteX3" fmla="*/ 4068 w 39299"/>
                  <a:gd name="connsiteY3" fmla="*/ 24410 h 31588"/>
                  <a:gd name="connsiteX4" fmla="*/ 25956 w 39299"/>
                  <a:gd name="connsiteY4" fmla="*/ 0 h 3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9" h="31588">
                    <a:moveTo>
                      <a:pt x="0" y="25386"/>
                    </a:moveTo>
                    <a:cubicBezTo>
                      <a:pt x="4662" y="27144"/>
                      <a:pt x="9447" y="28559"/>
                      <a:pt x="14320" y="29617"/>
                    </a:cubicBezTo>
                    <a:cubicBezTo>
                      <a:pt x="22530" y="31326"/>
                      <a:pt x="30927" y="31928"/>
                      <a:pt x="39300" y="31407"/>
                    </a:cubicBezTo>
                    <a:cubicBezTo>
                      <a:pt x="27201" y="31480"/>
                      <a:pt x="15215" y="29096"/>
                      <a:pt x="4068" y="24410"/>
                    </a:cubicBezTo>
                    <a:lnTo>
                      <a:pt x="25956" y="0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09" name="Freeform: Shape 908">
                <a:extLst>
                  <a:ext uri="{FF2B5EF4-FFF2-40B4-BE49-F238E27FC236}">
                    <a16:creationId xmlns:a16="http://schemas.microsoft.com/office/drawing/2014/main" id="{1AE6EA53-1068-BC9B-DAD9-8FB277D01917}"/>
                  </a:ext>
                </a:extLst>
              </p:cNvPr>
              <p:cNvSpPr/>
              <p:nvPr/>
            </p:nvSpPr>
            <p:spPr>
              <a:xfrm>
                <a:off x="7309006" y="4418504"/>
                <a:ext cx="47598" cy="15784"/>
              </a:xfrm>
              <a:custGeom>
                <a:avLst/>
                <a:gdLst>
                  <a:gd name="connsiteX0" fmla="*/ 0 w 47598"/>
                  <a:gd name="connsiteY0" fmla="*/ 4068 h 15784"/>
                  <a:gd name="connsiteX1" fmla="*/ 20260 w 47598"/>
                  <a:gd name="connsiteY1" fmla="*/ 13181 h 15784"/>
                  <a:gd name="connsiteX2" fmla="*/ 47599 w 47598"/>
                  <a:gd name="connsiteY2" fmla="*/ 0 h 15784"/>
                  <a:gd name="connsiteX3" fmla="*/ 20260 w 47598"/>
                  <a:gd name="connsiteY3" fmla="*/ 15785 h 15784"/>
                  <a:gd name="connsiteX4" fmla="*/ 0 w 47598"/>
                  <a:gd name="connsiteY4" fmla="*/ 4068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598" h="15784">
                    <a:moveTo>
                      <a:pt x="0" y="4068"/>
                    </a:moveTo>
                    <a:lnTo>
                      <a:pt x="20260" y="13181"/>
                    </a:lnTo>
                    <a:lnTo>
                      <a:pt x="47599" y="0"/>
                    </a:lnTo>
                    <a:lnTo>
                      <a:pt x="20260" y="15785"/>
                    </a:lnTo>
                    <a:lnTo>
                      <a:pt x="0" y="406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0" name="Freeform: Shape 909">
                <a:extLst>
                  <a:ext uri="{FF2B5EF4-FFF2-40B4-BE49-F238E27FC236}">
                    <a16:creationId xmlns:a16="http://schemas.microsoft.com/office/drawing/2014/main" id="{63D865CD-FA51-C6A8-35A8-2EFFAF3784D9}"/>
                  </a:ext>
                </a:extLst>
              </p:cNvPr>
              <p:cNvSpPr/>
              <p:nvPr/>
            </p:nvSpPr>
            <p:spPr>
              <a:xfrm>
                <a:off x="6991680" y="4238441"/>
                <a:ext cx="259719" cy="144993"/>
              </a:xfrm>
              <a:custGeom>
                <a:avLst/>
                <a:gdLst>
                  <a:gd name="connsiteX0" fmla="*/ 75751 w 259719"/>
                  <a:gd name="connsiteY0" fmla="*/ 48006 h 144993"/>
                  <a:gd name="connsiteX1" fmla="*/ 259719 w 259719"/>
                  <a:gd name="connsiteY1" fmla="*/ 0 h 144993"/>
                  <a:gd name="connsiteX2" fmla="*/ 73636 w 259719"/>
                  <a:gd name="connsiteY2" fmla="*/ 44344 h 144993"/>
                  <a:gd name="connsiteX3" fmla="*/ 0 w 259719"/>
                  <a:gd name="connsiteY3" fmla="*/ 144993 h 144993"/>
                  <a:gd name="connsiteX4" fmla="*/ 75751 w 259719"/>
                  <a:gd name="connsiteY4" fmla="*/ 48006 h 14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719" h="144993">
                    <a:moveTo>
                      <a:pt x="75751" y="48006"/>
                    </a:moveTo>
                    <a:cubicBezTo>
                      <a:pt x="147597" y="4312"/>
                      <a:pt x="259719" y="0"/>
                      <a:pt x="259719" y="0"/>
                    </a:cubicBezTo>
                    <a:cubicBezTo>
                      <a:pt x="189257" y="0"/>
                      <a:pt x="123188" y="15785"/>
                      <a:pt x="73636" y="44344"/>
                    </a:cubicBezTo>
                    <a:cubicBezTo>
                      <a:pt x="26119" y="71764"/>
                      <a:pt x="0" y="107484"/>
                      <a:pt x="0" y="144993"/>
                    </a:cubicBezTo>
                    <a:cubicBezTo>
                      <a:pt x="0" y="144993"/>
                      <a:pt x="2604" y="92431"/>
                      <a:pt x="75751" y="4800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1" name="Freeform: Shape 910">
                <a:extLst>
                  <a:ext uri="{FF2B5EF4-FFF2-40B4-BE49-F238E27FC236}">
                    <a16:creationId xmlns:a16="http://schemas.microsoft.com/office/drawing/2014/main" id="{7B48AF37-F4E3-ACCB-E3E1-03F3766930A3}"/>
                  </a:ext>
                </a:extLst>
              </p:cNvPr>
              <p:cNvSpPr/>
              <p:nvPr/>
            </p:nvSpPr>
            <p:spPr>
              <a:xfrm>
                <a:off x="7230488" y="4366023"/>
                <a:ext cx="292549" cy="174187"/>
              </a:xfrm>
              <a:custGeom>
                <a:avLst/>
                <a:gdLst>
                  <a:gd name="connsiteX0" fmla="*/ 0 w 292549"/>
                  <a:gd name="connsiteY0" fmla="*/ 173716 h 174187"/>
                  <a:gd name="connsiteX1" fmla="*/ 213015 w 292549"/>
                  <a:gd name="connsiteY1" fmla="*/ 128314 h 174187"/>
                  <a:gd name="connsiteX2" fmla="*/ 290882 w 292549"/>
                  <a:gd name="connsiteY2" fmla="*/ 0 h 174187"/>
                  <a:gd name="connsiteX3" fmla="*/ 208459 w 292549"/>
                  <a:gd name="connsiteY3" fmla="*/ 125466 h 174187"/>
                  <a:gd name="connsiteX4" fmla="*/ 0 w 292549"/>
                  <a:gd name="connsiteY4" fmla="*/ 173716 h 17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9" h="174187">
                    <a:moveTo>
                      <a:pt x="0" y="173716"/>
                    </a:moveTo>
                    <a:cubicBezTo>
                      <a:pt x="76321" y="177133"/>
                      <a:pt x="154595" y="161999"/>
                      <a:pt x="213015" y="128314"/>
                    </a:cubicBezTo>
                    <a:cubicBezTo>
                      <a:pt x="273714" y="93245"/>
                      <a:pt x="299670" y="45727"/>
                      <a:pt x="290882" y="0"/>
                    </a:cubicBezTo>
                    <a:cubicBezTo>
                      <a:pt x="290882" y="0"/>
                      <a:pt x="302273" y="74531"/>
                      <a:pt x="208459" y="125466"/>
                    </a:cubicBezTo>
                    <a:cubicBezTo>
                      <a:pt x="114644" y="176401"/>
                      <a:pt x="0" y="173716"/>
                      <a:pt x="0" y="17371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2" name="Freeform: Shape 911">
                <a:extLst>
                  <a:ext uri="{FF2B5EF4-FFF2-40B4-BE49-F238E27FC236}">
                    <a16:creationId xmlns:a16="http://schemas.microsoft.com/office/drawing/2014/main" id="{D4CC481B-2D4A-3CEB-6098-8328861AC30B}"/>
                  </a:ext>
                </a:extLst>
              </p:cNvPr>
              <p:cNvSpPr/>
              <p:nvPr/>
            </p:nvSpPr>
            <p:spPr>
              <a:xfrm>
                <a:off x="7018205" y="4199731"/>
                <a:ext cx="542953" cy="313623"/>
              </a:xfrm>
              <a:custGeom>
                <a:avLst/>
                <a:gdLst>
                  <a:gd name="connsiteX0" fmla="*/ 529039 w 542953"/>
                  <a:gd name="connsiteY0" fmla="*/ 105918 h 313623"/>
                  <a:gd name="connsiteX1" fmla="*/ 463947 w 542953"/>
                  <a:gd name="connsiteY1" fmla="*/ 45951 h 313623"/>
                  <a:gd name="connsiteX2" fmla="*/ 79820 w 542953"/>
                  <a:gd name="connsiteY2" fmla="*/ 45951 h 313623"/>
                  <a:gd name="connsiteX3" fmla="*/ 14727 w 542953"/>
                  <a:gd name="connsiteY3" fmla="*/ 105918 h 313623"/>
                  <a:gd name="connsiteX4" fmla="*/ 0 w 542953"/>
                  <a:gd name="connsiteY4" fmla="*/ 105918 h 313623"/>
                  <a:gd name="connsiteX5" fmla="*/ 0 w 542953"/>
                  <a:gd name="connsiteY5" fmla="*/ 161409 h 313623"/>
                  <a:gd name="connsiteX6" fmla="*/ 0 w 542953"/>
                  <a:gd name="connsiteY6" fmla="*/ 161409 h 313623"/>
                  <a:gd name="connsiteX7" fmla="*/ 79332 w 542953"/>
                  <a:gd name="connsiteY7" fmla="*/ 267673 h 313623"/>
                  <a:gd name="connsiteX8" fmla="*/ 463459 w 542953"/>
                  <a:gd name="connsiteY8" fmla="*/ 267673 h 313623"/>
                  <a:gd name="connsiteX9" fmla="*/ 542953 w 542953"/>
                  <a:gd name="connsiteY9" fmla="*/ 161409 h 313623"/>
                  <a:gd name="connsiteX10" fmla="*/ 542953 w 542953"/>
                  <a:gd name="connsiteY10" fmla="*/ 161409 h 313623"/>
                  <a:gd name="connsiteX11" fmla="*/ 542953 w 542953"/>
                  <a:gd name="connsiteY11" fmla="*/ 105918 h 3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2953" h="313623">
                    <a:moveTo>
                      <a:pt x="529039" y="105918"/>
                    </a:moveTo>
                    <a:cubicBezTo>
                      <a:pt x="512815" y="80702"/>
                      <a:pt x="490407" y="60060"/>
                      <a:pt x="463947" y="45951"/>
                    </a:cubicBezTo>
                    <a:cubicBezTo>
                      <a:pt x="358172" y="-15317"/>
                      <a:pt x="185921" y="-15317"/>
                      <a:pt x="79820" y="45951"/>
                    </a:cubicBezTo>
                    <a:cubicBezTo>
                      <a:pt x="53343" y="60036"/>
                      <a:pt x="30935" y="80686"/>
                      <a:pt x="14727" y="105918"/>
                    </a:cubicBezTo>
                    <a:lnTo>
                      <a:pt x="0" y="105918"/>
                    </a:lnTo>
                    <a:lnTo>
                      <a:pt x="0" y="161409"/>
                    </a:lnTo>
                    <a:lnTo>
                      <a:pt x="0" y="161409"/>
                    </a:lnTo>
                    <a:cubicBezTo>
                      <a:pt x="1953" y="199976"/>
                      <a:pt x="28315" y="238218"/>
                      <a:pt x="79332" y="267673"/>
                    </a:cubicBezTo>
                    <a:cubicBezTo>
                      <a:pt x="185107" y="328941"/>
                      <a:pt x="357358" y="328941"/>
                      <a:pt x="463459" y="267673"/>
                    </a:cubicBezTo>
                    <a:cubicBezTo>
                      <a:pt x="514394" y="238218"/>
                      <a:pt x="541000" y="199976"/>
                      <a:pt x="542953" y="161409"/>
                    </a:cubicBezTo>
                    <a:lnTo>
                      <a:pt x="542953" y="161409"/>
                    </a:lnTo>
                    <a:lnTo>
                      <a:pt x="542953" y="10591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3" name="Freeform: Shape 912">
                <a:extLst>
                  <a:ext uri="{FF2B5EF4-FFF2-40B4-BE49-F238E27FC236}">
                    <a16:creationId xmlns:a16="http://schemas.microsoft.com/office/drawing/2014/main" id="{58BCEB96-6204-C725-854C-D121C439C3CA}"/>
                  </a:ext>
                </a:extLst>
              </p:cNvPr>
              <p:cNvSpPr/>
              <p:nvPr/>
            </p:nvSpPr>
            <p:spPr>
              <a:xfrm>
                <a:off x="7018205" y="4199731"/>
                <a:ext cx="542953" cy="313623"/>
              </a:xfrm>
              <a:custGeom>
                <a:avLst/>
                <a:gdLst>
                  <a:gd name="connsiteX0" fmla="*/ 529039 w 542953"/>
                  <a:gd name="connsiteY0" fmla="*/ 105918 h 313623"/>
                  <a:gd name="connsiteX1" fmla="*/ 463947 w 542953"/>
                  <a:gd name="connsiteY1" fmla="*/ 45951 h 313623"/>
                  <a:gd name="connsiteX2" fmla="*/ 79820 w 542953"/>
                  <a:gd name="connsiteY2" fmla="*/ 45951 h 313623"/>
                  <a:gd name="connsiteX3" fmla="*/ 14727 w 542953"/>
                  <a:gd name="connsiteY3" fmla="*/ 105918 h 313623"/>
                  <a:gd name="connsiteX4" fmla="*/ 0 w 542953"/>
                  <a:gd name="connsiteY4" fmla="*/ 105918 h 313623"/>
                  <a:gd name="connsiteX5" fmla="*/ 0 w 542953"/>
                  <a:gd name="connsiteY5" fmla="*/ 161409 h 313623"/>
                  <a:gd name="connsiteX6" fmla="*/ 0 w 542953"/>
                  <a:gd name="connsiteY6" fmla="*/ 161409 h 313623"/>
                  <a:gd name="connsiteX7" fmla="*/ 79332 w 542953"/>
                  <a:gd name="connsiteY7" fmla="*/ 267673 h 313623"/>
                  <a:gd name="connsiteX8" fmla="*/ 463459 w 542953"/>
                  <a:gd name="connsiteY8" fmla="*/ 267673 h 313623"/>
                  <a:gd name="connsiteX9" fmla="*/ 542953 w 542953"/>
                  <a:gd name="connsiteY9" fmla="*/ 161409 h 313623"/>
                  <a:gd name="connsiteX10" fmla="*/ 542953 w 542953"/>
                  <a:gd name="connsiteY10" fmla="*/ 161409 h 313623"/>
                  <a:gd name="connsiteX11" fmla="*/ 542953 w 542953"/>
                  <a:gd name="connsiteY11" fmla="*/ 105918 h 3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2953" h="313623">
                    <a:moveTo>
                      <a:pt x="529039" y="105918"/>
                    </a:moveTo>
                    <a:cubicBezTo>
                      <a:pt x="512815" y="80702"/>
                      <a:pt x="490407" y="60060"/>
                      <a:pt x="463947" y="45951"/>
                    </a:cubicBezTo>
                    <a:cubicBezTo>
                      <a:pt x="358172" y="-15317"/>
                      <a:pt x="185921" y="-15317"/>
                      <a:pt x="79820" y="45951"/>
                    </a:cubicBezTo>
                    <a:cubicBezTo>
                      <a:pt x="53343" y="60036"/>
                      <a:pt x="30935" y="80686"/>
                      <a:pt x="14727" y="105918"/>
                    </a:cubicBezTo>
                    <a:lnTo>
                      <a:pt x="0" y="105918"/>
                    </a:lnTo>
                    <a:lnTo>
                      <a:pt x="0" y="161409"/>
                    </a:lnTo>
                    <a:lnTo>
                      <a:pt x="0" y="161409"/>
                    </a:lnTo>
                    <a:cubicBezTo>
                      <a:pt x="1953" y="199976"/>
                      <a:pt x="28315" y="238218"/>
                      <a:pt x="79332" y="267673"/>
                    </a:cubicBezTo>
                    <a:cubicBezTo>
                      <a:pt x="185107" y="328941"/>
                      <a:pt x="357358" y="328941"/>
                      <a:pt x="463459" y="267673"/>
                    </a:cubicBezTo>
                    <a:cubicBezTo>
                      <a:pt x="514394" y="238218"/>
                      <a:pt x="541000" y="199976"/>
                      <a:pt x="542953" y="161409"/>
                    </a:cubicBezTo>
                    <a:lnTo>
                      <a:pt x="542953" y="161409"/>
                    </a:lnTo>
                    <a:lnTo>
                      <a:pt x="542953" y="105918"/>
                    </a:ln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4" name="Freeform: Shape 913">
                <a:extLst>
                  <a:ext uri="{FF2B5EF4-FFF2-40B4-BE49-F238E27FC236}">
                    <a16:creationId xmlns:a16="http://schemas.microsoft.com/office/drawing/2014/main" id="{3D27EE1B-3125-7E3D-12ED-031FB1125A78}"/>
                  </a:ext>
                </a:extLst>
              </p:cNvPr>
              <p:cNvSpPr/>
              <p:nvPr/>
            </p:nvSpPr>
            <p:spPr>
              <a:xfrm>
                <a:off x="7018449" y="4199711"/>
                <a:ext cx="271842" cy="313664"/>
              </a:xfrm>
              <a:custGeom>
                <a:avLst/>
                <a:gdLst>
                  <a:gd name="connsiteX0" fmla="*/ 271843 w 271842"/>
                  <a:gd name="connsiteY0" fmla="*/ 0 h 313664"/>
                  <a:gd name="connsiteX1" fmla="*/ 79820 w 271842"/>
                  <a:gd name="connsiteY1" fmla="*/ 45972 h 313664"/>
                  <a:gd name="connsiteX2" fmla="*/ 14727 w 271842"/>
                  <a:gd name="connsiteY2" fmla="*/ 105938 h 313664"/>
                  <a:gd name="connsiteX3" fmla="*/ 0 w 271842"/>
                  <a:gd name="connsiteY3" fmla="*/ 105938 h 313664"/>
                  <a:gd name="connsiteX4" fmla="*/ 0 w 271842"/>
                  <a:gd name="connsiteY4" fmla="*/ 161429 h 313664"/>
                  <a:gd name="connsiteX5" fmla="*/ 0 w 271842"/>
                  <a:gd name="connsiteY5" fmla="*/ 161429 h 313664"/>
                  <a:gd name="connsiteX6" fmla="*/ 79332 w 271842"/>
                  <a:gd name="connsiteY6" fmla="*/ 267693 h 313664"/>
                  <a:gd name="connsiteX7" fmla="*/ 271355 w 271842"/>
                  <a:gd name="connsiteY7" fmla="*/ 313665 h 31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842" h="313664">
                    <a:moveTo>
                      <a:pt x="271843" y="0"/>
                    </a:moveTo>
                    <a:cubicBezTo>
                      <a:pt x="202356" y="0"/>
                      <a:pt x="132870" y="15297"/>
                      <a:pt x="79820" y="45972"/>
                    </a:cubicBezTo>
                    <a:cubicBezTo>
                      <a:pt x="53343" y="60056"/>
                      <a:pt x="30935" y="80707"/>
                      <a:pt x="14727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32382" y="298368"/>
                      <a:pt x="201868" y="313665"/>
                      <a:pt x="271355" y="313665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5" name="Freeform: Shape 914">
                <a:extLst>
                  <a:ext uri="{FF2B5EF4-FFF2-40B4-BE49-F238E27FC236}">
                    <a16:creationId xmlns:a16="http://schemas.microsoft.com/office/drawing/2014/main" id="{8686B85F-F683-61D5-B7BC-D954267809D5}"/>
                  </a:ext>
                </a:extLst>
              </p:cNvPr>
              <p:cNvSpPr/>
              <p:nvPr/>
            </p:nvSpPr>
            <p:spPr>
              <a:xfrm>
                <a:off x="7018449" y="4225179"/>
                <a:ext cx="123513" cy="262729"/>
              </a:xfrm>
              <a:custGeom>
                <a:avLst/>
                <a:gdLst>
                  <a:gd name="connsiteX0" fmla="*/ 123513 w 123513"/>
                  <a:gd name="connsiteY0" fmla="*/ 0 h 262729"/>
                  <a:gd name="connsiteX1" fmla="*/ 79820 w 123513"/>
                  <a:gd name="connsiteY1" fmla="*/ 20504 h 262729"/>
                  <a:gd name="connsiteX2" fmla="*/ 14727 w 123513"/>
                  <a:gd name="connsiteY2" fmla="*/ 80471 h 262729"/>
                  <a:gd name="connsiteX3" fmla="*/ 0 w 123513"/>
                  <a:gd name="connsiteY3" fmla="*/ 80471 h 262729"/>
                  <a:gd name="connsiteX4" fmla="*/ 0 w 123513"/>
                  <a:gd name="connsiteY4" fmla="*/ 135962 h 262729"/>
                  <a:gd name="connsiteX5" fmla="*/ 0 w 123513"/>
                  <a:gd name="connsiteY5" fmla="*/ 135962 h 262729"/>
                  <a:gd name="connsiteX6" fmla="*/ 79332 w 123513"/>
                  <a:gd name="connsiteY6" fmla="*/ 242225 h 262729"/>
                  <a:gd name="connsiteX7" fmla="*/ 123025 w 123513"/>
                  <a:gd name="connsiteY7" fmla="*/ 262730 h 26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729">
                    <a:moveTo>
                      <a:pt x="123513" y="0"/>
                    </a:moveTo>
                    <a:cubicBezTo>
                      <a:pt x="108412" y="5630"/>
                      <a:pt x="93798" y="12490"/>
                      <a:pt x="79820" y="20504"/>
                    </a:cubicBezTo>
                    <a:cubicBezTo>
                      <a:pt x="53343" y="34589"/>
                      <a:pt x="30935" y="55239"/>
                      <a:pt x="14727" y="80471"/>
                    </a:cubicBezTo>
                    <a:lnTo>
                      <a:pt x="0" y="80471"/>
                    </a:lnTo>
                    <a:lnTo>
                      <a:pt x="0" y="135962"/>
                    </a:lnTo>
                    <a:lnTo>
                      <a:pt x="0" y="135962"/>
                    </a:lnTo>
                    <a:cubicBezTo>
                      <a:pt x="1953" y="174529"/>
                      <a:pt x="28315" y="212771"/>
                      <a:pt x="79332" y="242225"/>
                    </a:cubicBezTo>
                    <a:cubicBezTo>
                      <a:pt x="93310" y="250240"/>
                      <a:pt x="107923" y="257099"/>
                      <a:pt x="123025" y="26273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6" name="Freeform: Shape 915">
                <a:extLst>
                  <a:ext uri="{FF2B5EF4-FFF2-40B4-BE49-F238E27FC236}">
                    <a16:creationId xmlns:a16="http://schemas.microsoft.com/office/drawing/2014/main" id="{356F95E4-8268-F2BD-B1AE-4E2AA62484BF}"/>
                  </a:ext>
                </a:extLst>
              </p:cNvPr>
              <p:cNvSpPr/>
              <p:nvPr/>
            </p:nvSpPr>
            <p:spPr>
              <a:xfrm>
                <a:off x="7438622" y="4225179"/>
                <a:ext cx="123513" cy="262729"/>
              </a:xfrm>
              <a:custGeom>
                <a:avLst/>
                <a:gdLst>
                  <a:gd name="connsiteX0" fmla="*/ 0 w 123513"/>
                  <a:gd name="connsiteY0" fmla="*/ 0 h 262729"/>
                  <a:gd name="connsiteX1" fmla="*/ 43775 w 123513"/>
                  <a:gd name="connsiteY1" fmla="*/ 20504 h 262729"/>
                  <a:gd name="connsiteX2" fmla="*/ 108867 w 123513"/>
                  <a:gd name="connsiteY2" fmla="*/ 80471 h 262729"/>
                  <a:gd name="connsiteX3" fmla="*/ 123513 w 123513"/>
                  <a:gd name="connsiteY3" fmla="*/ 80471 h 262729"/>
                  <a:gd name="connsiteX4" fmla="*/ 123513 w 123513"/>
                  <a:gd name="connsiteY4" fmla="*/ 135962 h 262729"/>
                  <a:gd name="connsiteX5" fmla="*/ 123513 w 123513"/>
                  <a:gd name="connsiteY5" fmla="*/ 135962 h 262729"/>
                  <a:gd name="connsiteX6" fmla="*/ 44019 w 123513"/>
                  <a:gd name="connsiteY6" fmla="*/ 242225 h 262729"/>
                  <a:gd name="connsiteX7" fmla="*/ 244 w 123513"/>
                  <a:gd name="connsiteY7" fmla="*/ 262730 h 26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729">
                    <a:moveTo>
                      <a:pt x="0" y="0"/>
                    </a:moveTo>
                    <a:cubicBezTo>
                      <a:pt x="15126" y="5630"/>
                      <a:pt x="29763" y="12490"/>
                      <a:pt x="43775" y="20504"/>
                    </a:cubicBezTo>
                    <a:cubicBezTo>
                      <a:pt x="70235" y="34613"/>
                      <a:pt x="92643" y="55255"/>
                      <a:pt x="108867" y="80471"/>
                    </a:cubicBezTo>
                    <a:lnTo>
                      <a:pt x="123513" y="80471"/>
                    </a:lnTo>
                    <a:lnTo>
                      <a:pt x="123513" y="135962"/>
                    </a:lnTo>
                    <a:lnTo>
                      <a:pt x="123513" y="135962"/>
                    </a:lnTo>
                    <a:cubicBezTo>
                      <a:pt x="121560" y="174529"/>
                      <a:pt x="94954" y="212771"/>
                      <a:pt x="44019" y="242225"/>
                    </a:cubicBezTo>
                    <a:cubicBezTo>
                      <a:pt x="30008" y="250240"/>
                      <a:pt x="15370" y="257099"/>
                      <a:pt x="244" y="262730"/>
                    </a:cubicBezTo>
                    <a:close/>
                  </a:path>
                </a:pathLst>
              </a:custGeom>
              <a:solidFill>
                <a:srgbClr val="0574CE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7" name="Freeform: Shape 916">
                <a:extLst>
                  <a:ext uri="{FF2B5EF4-FFF2-40B4-BE49-F238E27FC236}">
                    <a16:creationId xmlns:a16="http://schemas.microsoft.com/office/drawing/2014/main" id="{E1E2384A-8D03-3D3F-676D-33A926CB0198}"/>
                  </a:ext>
                </a:extLst>
              </p:cNvPr>
              <p:cNvSpPr/>
              <p:nvPr/>
            </p:nvSpPr>
            <p:spPr>
              <a:xfrm>
                <a:off x="7018815" y="4148878"/>
                <a:ext cx="543125" cy="313593"/>
              </a:xfrm>
              <a:custGeom>
                <a:avLst/>
                <a:gdLst>
                  <a:gd name="connsiteX0" fmla="*/ 463581 w 543125"/>
                  <a:gd name="connsiteY0" fmla="*/ 45951 h 313593"/>
                  <a:gd name="connsiteX1" fmla="*/ 79454 w 543125"/>
                  <a:gd name="connsiteY1" fmla="*/ 45951 h 313593"/>
                  <a:gd name="connsiteX2" fmla="*/ 79454 w 543125"/>
                  <a:gd name="connsiteY2" fmla="*/ 267673 h 313593"/>
                  <a:gd name="connsiteX3" fmla="*/ 463581 w 543125"/>
                  <a:gd name="connsiteY3" fmla="*/ 267673 h 313593"/>
                  <a:gd name="connsiteX4" fmla="*/ 463581 w 543125"/>
                  <a:gd name="connsiteY4" fmla="*/ 45951 h 31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25" h="313593">
                    <a:moveTo>
                      <a:pt x="463581" y="45951"/>
                    </a:moveTo>
                    <a:cubicBezTo>
                      <a:pt x="357806" y="-15317"/>
                      <a:pt x="185555" y="-15317"/>
                      <a:pt x="79454" y="45951"/>
                    </a:cubicBezTo>
                    <a:cubicBezTo>
                      <a:pt x="-26647" y="107220"/>
                      <a:pt x="-26322" y="206486"/>
                      <a:pt x="79454" y="267673"/>
                    </a:cubicBezTo>
                    <a:cubicBezTo>
                      <a:pt x="185229" y="328860"/>
                      <a:pt x="357480" y="328941"/>
                      <a:pt x="463581" y="267673"/>
                    </a:cubicBezTo>
                    <a:cubicBezTo>
                      <a:pt x="569682" y="206404"/>
                      <a:pt x="569600" y="107138"/>
                      <a:pt x="463581" y="4595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8" name="Freeform: Shape 917">
                <a:extLst>
                  <a:ext uri="{FF2B5EF4-FFF2-40B4-BE49-F238E27FC236}">
                    <a16:creationId xmlns:a16="http://schemas.microsoft.com/office/drawing/2014/main" id="{8A35B501-BE7C-88EF-7305-3B7A21B3A730}"/>
                  </a:ext>
                </a:extLst>
              </p:cNvPr>
              <p:cNvSpPr/>
              <p:nvPr/>
            </p:nvSpPr>
            <p:spPr>
              <a:xfrm>
                <a:off x="7018815" y="4148878"/>
                <a:ext cx="543125" cy="313593"/>
              </a:xfrm>
              <a:custGeom>
                <a:avLst/>
                <a:gdLst>
                  <a:gd name="connsiteX0" fmla="*/ 463581 w 543125"/>
                  <a:gd name="connsiteY0" fmla="*/ 45951 h 313593"/>
                  <a:gd name="connsiteX1" fmla="*/ 79454 w 543125"/>
                  <a:gd name="connsiteY1" fmla="*/ 45951 h 313593"/>
                  <a:gd name="connsiteX2" fmla="*/ 79454 w 543125"/>
                  <a:gd name="connsiteY2" fmla="*/ 267673 h 313593"/>
                  <a:gd name="connsiteX3" fmla="*/ 463581 w 543125"/>
                  <a:gd name="connsiteY3" fmla="*/ 267673 h 313593"/>
                  <a:gd name="connsiteX4" fmla="*/ 463581 w 543125"/>
                  <a:gd name="connsiteY4" fmla="*/ 45951 h 31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25" h="313593">
                    <a:moveTo>
                      <a:pt x="463581" y="45951"/>
                    </a:moveTo>
                    <a:cubicBezTo>
                      <a:pt x="357806" y="-15317"/>
                      <a:pt x="185555" y="-15317"/>
                      <a:pt x="79454" y="45951"/>
                    </a:cubicBezTo>
                    <a:cubicBezTo>
                      <a:pt x="-26647" y="107220"/>
                      <a:pt x="-26322" y="206486"/>
                      <a:pt x="79454" y="267673"/>
                    </a:cubicBezTo>
                    <a:cubicBezTo>
                      <a:pt x="185229" y="328860"/>
                      <a:pt x="357480" y="328941"/>
                      <a:pt x="463581" y="267673"/>
                    </a:cubicBezTo>
                    <a:cubicBezTo>
                      <a:pt x="569682" y="206404"/>
                      <a:pt x="569600" y="107138"/>
                      <a:pt x="463581" y="4595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19" name="Freeform: Shape 918">
                <a:extLst>
                  <a:ext uri="{FF2B5EF4-FFF2-40B4-BE49-F238E27FC236}">
                    <a16:creationId xmlns:a16="http://schemas.microsoft.com/office/drawing/2014/main" id="{069FF4FA-6B22-8939-926E-BFBF83C362A5}"/>
                  </a:ext>
                </a:extLst>
              </p:cNvPr>
              <p:cNvSpPr/>
              <p:nvPr/>
            </p:nvSpPr>
            <p:spPr>
              <a:xfrm>
                <a:off x="7110148" y="4208657"/>
                <a:ext cx="360368" cy="194056"/>
              </a:xfrm>
              <a:custGeom>
                <a:avLst/>
                <a:gdLst>
                  <a:gd name="connsiteX0" fmla="*/ 305203 w 360368"/>
                  <a:gd name="connsiteY0" fmla="*/ 26692 h 194056"/>
                  <a:gd name="connsiteX1" fmla="*/ 55085 w 360368"/>
                  <a:gd name="connsiteY1" fmla="*/ 26692 h 194056"/>
                  <a:gd name="connsiteX2" fmla="*/ 0 w 360368"/>
                  <a:gd name="connsiteY2" fmla="*/ 97073 h 194056"/>
                  <a:gd name="connsiteX3" fmla="*/ 55085 w 360368"/>
                  <a:gd name="connsiteY3" fmla="*/ 167292 h 194056"/>
                  <a:gd name="connsiteX4" fmla="*/ 305203 w 360368"/>
                  <a:gd name="connsiteY4" fmla="*/ 167292 h 194056"/>
                  <a:gd name="connsiteX5" fmla="*/ 360369 w 360368"/>
                  <a:gd name="connsiteY5" fmla="*/ 97073 h 194056"/>
                  <a:gd name="connsiteX6" fmla="*/ 305203 w 360368"/>
                  <a:gd name="connsiteY6" fmla="*/ 26692 h 19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4056">
                    <a:moveTo>
                      <a:pt x="305203" y="26692"/>
                    </a:moveTo>
                    <a:cubicBezTo>
                      <a:pt x="225627" y="-8897"/>
                      <a:pt x="134660" y="-8897"/>
                      <a:pt x="55085" y="26692"/>
                    </a:cubicBezTo>
                    <a:cubicBezTo>
                      <a:pt x="19528" y="44918"/>
                      <a:pt x="0" y="69979"/>
                      <a:pt x="0" y="97073"/>
                    </a:cubicBezTo>
                    <a:cubicBezTo>
                      <a:pt x="0" y="124168"/>
                      <a:pt x="19528" y="149066"/>
                      <a:pt x="55085" y="167292"/>
                    </a:cubicBezTo>
                    <a:cubicBezTo>
                      <a:pt x="134636" y="202979"/>
                      <a:pt x="225651" y="202979"/>
                      <a:pt x="305203" y="167292"/>
                    </a:cubicBezTo>
                    <a:cubicBezTo>
                      <a:pt x="340759" y="149066"/>
                      <a:pt x="360369" y="124168"/>
                      <a:pt x="360369" y="97073"/>
                    </a:cubicBezTo>
                    <a:cubicBezTo>
                      <a:pt x="360369" y="69979"/>
                      <a:pt x="340759" y="44918"/>
                      <a:pt x="305203" y="2669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0" name="Freeform: Shape 919">
                <a:extLst>
                  <a:ext uri="{FF2B5EF4-FFF2-40B4-BE49-F238E27FC236}">
                    <a16:creationId xmlns:a16="http://schemas.microsoft.com/office/drawing/2014/main" id="{AEA9307C-8752-D41D-8938-73E7BE35CB26}"/>
                  </a:ext>
                </a:extLst>
              </p:cNvPr>
              <p:cNvSpPr/>
              <p:nvPr/>
            </p:nvSpPr>
            <p:spPr>
              <a:xfrm>
                <a:off x="7110148" y="4208657"/>
                <a:ext cx="360368" cy="194056"/>
              </a:xfrm>
              <a:custGeom>
                <a:avLst/>
                <a:gdLst>
                  <a:gd name="connsiteX0" fmla="*/ 305203 w 360368"/>
                  <a:gd name="connsiteY0" fmla="*/ 26692 h 194056"/>
                  <a:gd name="connsiteX1" fmla="*/ 55085 w 360368"/>
                  <a:gd name="connsiteY1" fmla="*/ 26692 h 194056"/>
                  <a:gd name="connsiteX2" fmla="*/ 0 w 360368"/>
                  <a:gd name="connsiteY2" fmla="*/ 97073 h 194056"/>
                  <a:gd name="connsiteX3" fmla="*/ 55085 w 360368"/>
                  <a:gd name="connsiteY3" fmla="*/ 167292 h 194056"/>
                  <a:gd name="connsiteX4" fmla="*/ 305203 w 360368"/>
                  <a:gd name="connsiteY4" fmla="*/ 167292 h 194056"/>
                  <a:gd name="connsiteX5" fmla="*/ 360369 w 360368"/>
                  <a:gd name="connsiteY5" fmla="*/ 97073 h 194056"/>
                  <a:gd name="connsiteX6" fmla="*/ 305203 w 360368"/>
                  <a:gd name="connsiteY6" fmla="*/ 26692 h 19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4056">
                    <a:moveTo>
                      <a:pt x="305203" y="26692"/>
                    </a:moveTo>
                    <a:cubicBezTo>
                      <a:pt x="225627" y="-8897"/>
                      <a:pt x="134660" y="-8897"/>
                      <a:pt x="55085" y="26692"/>
                    </a:cubicBezTo>
                    <a:cubicBezTo>
                      <a:pt x="19528" y="44918"/>
                      <a:pt x="0" y="69979"/>
                      <a:pt x="0" y="97073"/>
                    </a:cubicBezTo>
                    <a:cubicBezTo>
                      <a:pt x="0" y="124168"/>
                      <a:pt x="19528" y="149066"/>
                      <a:pt x="55085" y="167292"/>
                    </a:cubicBezTo>
                    <a:cubicBezTo>
                      <a:pt x="134636" y="202979"/>
                      <a:pt x="225651" y="202979"/>
                      <a:pt x="305203" y="167292"/>
                    </a:cubicBezTo>
                    <a:cubicBezTo>
                      <a:pt x="340759" y="149066"/>
                      <a:pt x="360369" y="124168"/>
                      <a:pt x="360369" y="97073"/>
                    </a:cubicBezTo>
                    <a:cubicBezTo>
                      <a:pt x="360369" y="69979"/>
                      <a:pt x="340759" y="44918"/>
                      <a:pt x="305203" y="26692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1" name="Freeform: Shape 920">
                <a:extLst>
                  <a:ext uri="{FF2B5EF4-FFF2-40B4-BE49-F238E27FC236}">
                    <a16:creationId xmlns:a16="http://schemas.microsoft.com/office/drawing/2014/main" id="{48AFEC83-E394-E9B8-E294-3FA96E4C658A}"/>
                  </a:ext>
                </a:extLst>
              </p:cNvPr>
              <p:cNvSpPr/>
              <p:nvPr/>
            </p:nvSpPr>
            <p:spPr>
              <a:xfrm>
                <a:off x="7030573" y="4160656"/>
                <a:ext cx="519113" cy="289987"/>
              </a:xfrm>
              <a:custGeom>
                <a:avLst/>
                <a:gdLst>
                  <a:gd name="connsiteX0" fmla="*/ 445884 w 519113"/>
                  <a:gd name="connsiteY0" fmla="*/ 44426 h 289987"/>
                  <a:gd name="connsiteX1" fmla="*/ 259719 w 519113"/>
                  <a:gd name="connsiteY1" fmla="*/ 0 h 289987"/>
                  <a:gd name="connsiteX2" fmla="*/ 73636 w 519113"/>
                  <a:gd name="connsiteY2" fmla="*/ 44426 h 289987"/>
                  <a:gd name="connsiteX3" fmla="*/ 0 w 519113"/>
                  <a:gd name="connsiteY3" fmla="*/ 145075 h 289987"/>
                  <a:gd name="connsiteX4" fmla="*/ 73636 w 519113"/>
                  <a:gd name="connsiteY4" fmla="*/ 245724 h 289987"/>
                  <a:gd name="connsiteX5" fmla="*/ 259719 w 519113"/>
                  <a:gd name="connsiteY5" fmla="*/ 289987 h 289987"/>
                  <a:gd name="connsiteX6" fmla="*/ 445884 w 519113"/>
                  <a:gd name="connsiteY6" fmla="*/ 245724 h 289987"/>
                  <a:gd name="connsiteX7" fmla="*/ 519113 w 519113"/>
                  <a:gd name="connsiteY7" fmla="*/ 145075 h 289987"/>
                  <a:gd name="connsiteX8" fmla="*/ 445884 w 519113"/>
                  <a:gd name="connsiteY8" fmla="*/ 44426 h 289987"/>
                  <a:gd name="connsiteX9" fmla="*/ 384778 w 519113"/>
                  <a:gd name="connsiteY9" fmla="*/ 215293 h 289987"/>
                  <a:gd name="connsiteX10" fmla="*/ 134660 w 519113"/>
                  <a:gd name="connsiteY10" fmla="*/ 215293 h 289987"/>
                  <a:gd name="connsiteX11" fmla="*/ 79576 w 519113"/>
                  <a:gd name="connsiteY11" fmla="*/ 145075 h 289987"/>
                  <a:gd name="connsiteX12" fmla="*/ 134660 w 519113"/>
                  <a:gd name="connsiteY12" fmla="*/ 74694 h 289987"/>
                  <a:gd name="connsiteX13" fmla="*/ 384778 w 519113"/>
                  <a:gd name="connsiteY13" fmla="*/ 74694 h 289987"/>
                  <a:gd name="connsiteX14" fmla="*/ 439944 w 519113"/>
                  <a:gd name="connsiteY14" fmla="*/ 145075 h 289987"/>
                  <a:gd name="connsiteX15" fmla="*/ 384778 w 519113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113" h="289987">
                    <a:moveTo>
                      <a:pt x="445884" y="44426"/>
                    </a:moveTo>
                    <a:cubicBezTo>
                      <a:pt x="396332" y="15785"/>
                      <a:pt x="330263" y="0"/>
                      <a:pt x="259719" y="0"/>
                    </a:cubicBezTo>
                    <a:cubicBezTo>
                      <a:pt x="189175" y="0"/>
                      <a:pt x="123188" y="15785"/>
                      <a:pt x="73636" y="44426"/>
                    </a:cubicBezTo>
                    <a:cubicBezTo>
                      <a:pt x="26119" y="71846"/>
                      <a:pt x="0" y="107484"/>
                      <a:pt x="0" y="145075"/>
                    </a:cubicBezTo>
                    <a:cubicBezTo>
                      <a:pt x="0" y="182666"/>
                      <a:pt x="26119" y="218304"/>
                      <a:pt x="73636" y="245724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332" y="274202"/>
                      <a:pt x="445884" y="245724"/>
                    </a:cubicBezTo>
                    <a:cubicBezTo>
                      <a:pt x="493320" y="218304"/>
                      <a:pt x="519113" y="182503"/>
                      <a:pt x="519113" y="145075"/>
                    </a:cubicBezTo>
                    <a:cubicBezTo>
                      <a:pt x="519113" y="107647"/>
                      <a:pt x="493320" y="71846"/>
                      <a:pt x="445884" y="44426"/>
                    </a:cubicBezTo>
                    <a:close/>
                    <a:moveTo>
                      <a:pt x="384778" y="215293"/>
                    </a:moveTo>
                    <a:cubicBezTo>
                      <a:pt x="305227" y="250980"/>
                      <a:pt x="214211" y="250980"/>
                      <a:pt x="134660" y="215293"/>
                    </a:cubicBezTo>
                    <a:cubicBezTo>
                      <a:pt x="99104" y="197068"/>
                      <a:pt x="79576" y="172170"/>
                      <a:pt x="79576" y="145075"/>
                    </a:cubicBezTo>
                    <a:cubicBezTo>
                      <a:pt x="79576" y="117980"/>
                      <a:pt x="99104" y="92919"/>
                      <a:pt x="134660" y="74694"/>
                    </a:cubicBezTo>
                    <a:cubicBezTo>
                      <a:pt x="214236" y="39104"/>
                      <a:pt x="305203" y="39104"/>
                      <a:pt x="384778" y="74694"/>
                    </a:cubicBezTo>
                    <a:cubicBezTo>
                      <a:pt x="420335" y="92919"/>
                      <a:pt x="439944" y="117980"/>
                      <a:pt x="439944" y="145075"/>
                    </a:cubicBezTo>
                    <a:cubicBezTo>
                      <a:pt x="439944" y="172170"/>
                      <a:pt x="420335" y="197068"/>
                      <a:pt x="384778" y="21529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2" name="Freeform: Shape 921">
                <a:extLst>
                  <a:ext uri="{FF2B5EF4-FFF2-40B4-BE49-F238E27FC236}">
                    <a16:creationId xmlns:a16="http://schemas.microsoft.com/office/drawing/2014/main" id="{01FF534E-9757-F825-C008-E7E74954A559}"/>
                  </a:ext>
                </a:extLst>
              </p:cNvPr>
              <p:cNvSpPr/>
              <p:nvPr/>
            </p:nvSpPr>
            <p:spPr>
              <a:xfrm>
                <a:off x="7030573" y="4160656"/>
                <a:ext cx="519113" cy="289987"/>
              </a:xfrm>
              <a:custGeom>
                <a:avLst/>
                <a:gdLst>
                  <a:gd name="connsiteX0" fmla="*/ 445884 w 519113"/>
                  <a:gd name="connsiteY0" fmla="*/ 44426 h 289987"/>
                  <a:gd name="connsiteX1" fmla="*/ 259719 w 519113"/>
                  <a:gd name="connsiteY1" fmla="*/ 0 h 289987"/>
                  <a:gd name="connsiteX2" fmla="*/ 73636 w 519113"/>
                  <a:gd name="connsiteY2" fmla="*/ 44426 h 289987"/>
                  <a:gd name="connsiteX3" fmla="*/ 0 w 519113"/>
                  <a:gd name="connsiteY3" fmla="*/ 145075 h 289987"/>
                  <a:gd name="connsiteX4" fmla="*/ 73636 w 519113"/>
                  <a:gd name="connsiteY4" fmla="*/ 245724 h 289987"/>
                  <a:gd name="connsiteX5" fmla="*/ 259719 w 519113"/>
                  <a:gd name="connsiteY5" fmla="*/ 289987 h 289987"/>
                  <a:gd name="connsiteX6" fmla="*/ 445884 w 519113"/>
                  <a:gd name="connsiteY6" fmla="*/ 245724 h 289987"/>
                  <a:gd name="connsiteX7" fmla="*/ 519113 w 519113"/>
                  <a:gd name="connsiteY7" fmla="*/ 145075 h 289987"/>
                  <a:gd name="connsiteX8" fmla="*/ 445884 w 519113"/>
                  <a:gd name="connsiteY8" fmla="*/ 44426 h 289987"/>
                  <a:gd name="connsiteX9" fmla="*/ 384778 w 519113"/>
                  <a:gd name="connsiteY9" fmla="*/ 215293 h 289987"/>
                  <a:gd name="connsiteX10" fmla="*/ 134660 w 519113"/>
                  <a:gd name="connsiteY10" fmla="*/ 215293 h 289987"/>
                  <a:gd name="connsiteX11" fmla="*/ 79576 w 519113"/>
                  <a:gd name="connsiteY11" fmla="*/ 145075 h 289987"/>
                  <a:gd name="connsiteX12" fmla="*/ 134660 w 519113"/>
                  <a:gd name="connsiteY12" fmla="*/ 74694 h 289987"/>
                  <a:gd name="connsiteX13" fmla="*/ 384778 w 519113"/>
                  <a:gd name="connsiteY13" fmla="*/ 74694 h 289987"/>
                  <a:gd name="connsiteX14" fmla="*/ 439944 w 519113"/>
                  <a:gd name="connsiteY14" fmla="*/ 145075 h 289987"/>
                  <a:gd name="connsiteX15" fmla="*/ 384778 w 519113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113" h="289987">
                    <a:moveTo>
                      <a:pt x="445884" y="44426"/>
                    </a:moveTo>
                    <a:cubicBezTo>
                      <a:pt x="396332" y="15785"/>
                      <a:pt x="330263" y="0"/>
                      <a:pt x="259719" y="0"/>
                    </a:cubicBezTo>
                    <a:cubicBezTo>
                      <a:pt x="189175" y="0"/>
                      <a:pt x="123188" y="15785"/>
                      <a:pt x="73636" y="44426"/>
                    </a:cubicBezTo>
                    <a:cubicBezTo>
                      <a:pt x="26119" y="71846"/>
                      <a:pt x="0" y="107484"/>
                      <a:pt x="0" y="145075"/>
                    </a:cubicBezTo>
                    <a:cubicBezTo>
                      <a:pt x="0" y="182666"/>
                      <a:pt x="26119" y="218304"/>
                      <a:pt x="73636" y="245724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332" y="274202"/>
                      <a:pt x="445884" y="245724"/>
                    </a:cubicBezTo>
                    <a:cubicBezTo>
                      <a:pt x="493320" y="218304"/>
                      <a:pt x="519113" y="182503"/>
                      <a:pt x="519113" y="145075"/>
                    </a:cubicBezTo>
                    <a:cubicBezTo>
                      <a:pt x="519113" y="107647"/>
                      <a:pt x="493320" y="71846"/>
                      <a:pt x="445884" y="44426"/>
                    </a:cubicBezTo>
                    <a:close/>
                    <a:moveTo>
                      <a:pt x="384778" y="215293"/>
                    </a:moveTo>
                    <a:cubicBezTo>
                      <a:pt x="305227" y="250980"/>
                      <a:pt x="214211" y="250980"/>
                      <a:pt x="134660" y="215293"/>
                    </a:cubicBezTo>
                    <a:cubicBezTo>
                      <a:pt x="99104" y="197068"/>
                      <a:pt x="79576" y="172170"/>
                      <a:pt x="79576" y="145075"/>
                    </a:cubicBezTo>
                    <a:cubicBezTo>
                      <a:pt x="79576" y="117980"/>
                      <a:pt x="99104" y="92919"/>
                      <a:pt x="134660" y="74694"/>
                    </a:cubicBezTo>
                    <a:cubicBezTo>
                      <a:pt x="214236" y="39104"/>
                      <a:pt x="305203" y="39104"/>
                      <a:pt x="384778" y="74694"/>
                    </a:cubicBezTo>
                    <a:cubicBezTo>
                      <a:pt x="420335" y="92919"/>
                      <a:pt x="439944" y="117980"/>
                      <a:pt x="439944" y="145075"/>
                    </a:cubicBezTo>
                    <a:cubicBezTo>
                      <a:pt x="439944" y="172170"/>
                      <a:pt x="420335" y="197068"/>
                      <a:pt x="384778" y="215293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3" name="Freeform: Shape 922">
                <a:extLst>
                  <a:ext uri="{FF2B5EF4-FFF2-40B4-BE49-F238E27FC236}">
                    <a16:creationId xmlns:a16="http://schemas.microsoft.com/office/drawing/2014/main" id="{B36A01F0-46B8-0BC8-4745-3177897A105F}"/>
                  </a:ext>
                </a:extLst>
              </p:cNvPr>
              <p:cNvSpPr/>
              <p:nvPr/>
            </p:nvSpPr>
            <p:spPr>
              <a:xfrm>
                <a:off x="7119506" y="4217896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54 h 175536"/>
                  <a:gd name="connsiteX1" fmla="*/ 291615 w 341654"/>
                  <a:gd name="connsiteY1" fmla="*/ 25752 h 175536"/>
                  <a:gd name="connsiteX2" fmla="*/ 50040 w 341654"/>
                  <a:gd name="connsiteY2" fmla="*/ 25752 h 175536"/>
                  <a:gd name="connsiteX3" fmla="*/ 50040 w 341654"/>
                  <a:gd name="connsiteY3" fmla="*/ 149754 h 175536"/>
                  <a:gd name="connsiteX4" fmla="*/ 291615 w 341654"/>
                  <a:gd name="connsiteY4" fmla="*/ 14975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54"/>
                    </a:moveTo>
                    <a:cubicBezTo>
                      <a:pt x="358334" y="115499"/>
                      <a:pt x="358334" y="60252"/>
                      <a:pt x="291615" y="25752"/>
                    </a:cubicBezTo>
                    <a:cubicBezTo>
                      <a:pt x="224895" y="-8747"/>
                      <a:pt x="116760" y="-8421"/>
                      <a:pt x="50040" y="25752"/>
                    </a:cubicBezTo>
                    <a:cubicBezTo>
                      <a:pt x="-16680" y="59926"/>
                      <a:pt x="-16680" y="115255"/>
                      <a:pt x="50040" y="149754"/>
                    </a:cubicBezTo>
                    <a:cubicBezTo>
                      <a:pt x="116760" y="184253"/>
                      <a:pt x="224895" y="184009"/>
                      <a:pt x="291615" y="14975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4" name="Freeform: Shape 923">
                <a:extLst>
                  <a:ext uri="{FF2B5EF4-FFF2-40B4-BE49-F238E27FC236}">
                    <a16:creationId xmlns:a16="http://schemas.microsoft.com/office/drawing/2014/main" id="{0368C2FA-69C9-18BF-0E2C-014EAC2DFA12}"/>
                  </a:ext>
                </a:extLst>
              </p:cNvPr>
              <p:cNvSpPr/>
              <p:nvPr/>
            </p:nvSpPr>
            <p:spPr>
              <a:xfrm>
                <a:off x="7119506" y="4217896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54 h 175536"/>
                  <a:gd name="connsiteX1" fmla="*/ 291615 w 341654"/>
                  <a:gd name="connsiteY1" fmla="*/ 25752 h 175536"/>
                  <a:gd name="connsiteX2" fmla="*/ 50040 w 341654"/>
                  <a:gd name="connsiteY2" fmla="*/ 25752 h 175536"/>
                  <a:gd name="connsiteX3" fmla="*/ 50040 w 341654"/>
                  <a:gd name="connsiteY3" fmla="*/ 149754 h 175536"/>
                  <a:gd name="connsiteX4" fmla="*/ 291615 w 341654"/>
                  <a:gd name="connsiteY4" fmla="*/ 14975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54"/>
                    </a:moveTo>
                    <a:cubicBezTo>
                      <a:pt x="358334" y="115499"/>
                      <a:pt x="358334" y="60252"/>
                      <a:pt x="291615" y="25752"/>
                    </a:cubicBezTo>
                    <a:cubicBezTo>
                      <a:pt x="224895" y="-8747"/>
                      <a:pt x="116760" y="-8421"/>
                      <a:pt x="50040" y="25752"/>
                    </a:cubicBezTo>
                    <a:cubicBezTo>
                      <a:pt x="-16680" y="59926"/>
                      <a:pt x="-16680" y="115255"/>
                      <a:pt x="50040" y="149754"/>
                    </a:cubicBezTo>
                    <a:cubicBezTo>
                      <a:pt x="116760" y="184253"/>
                      <a:pt x="224895" y="184009"/>
                      <a:pt x="291615" y="14975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5" name="Freeform: Shape 924">
                <a:extLst>
                  <a:ext uri="{FF2B5EF4-FFF2-40B4-BE49-F238E27FC236}">
                    <a16:creationId xmlns:a16="http://schemas.microsoft.com/office/drawing/2014/main" id="{A392122D-F639-ED4B-DC2C-FC4119CFEC17}"/>
                  </a:ext>
                </a:extLst>
              </p:cNvPr>
              <p:cNvSpPr/>
              <p:nvPr/>
            </p:nvSpPr>
            <p:spPr>
              <a:xfrm>
                <a:off x="7119506" y="4217896"/>
                <a:ext cx="341654" cy="175536"/>
              </a:xfrm>
              <a:custGeom>
                <a:avLst/>
                <a:gdLst>
                  <a:gd name="connsiteX0" fmla="*/ 291615 w 341654"/>
                  <a:gd name="connsiteY0" fmla="*/ 149754 h 175536"/>
                  <a:gd name="connsiteX1" fmla="*/ 291615 w 341654"/>
                  <a:gd name="connsiteY1" fmla="*/ 25752 h 175536"/>
                  <a:gd name="connsiteX2" fmla="*/ 50040 w 341654"/>
                  <a:gd name="connsiteY2" fmla="*/ 25752 h 175536"/>
                  <a:gd name="connsiteX3" fmla="*/ 50040 w 341654"/>
                  <a:gd name="connsiteY3" fmla="*/ 149754 h 175536"/>
                  <a:gd name="connsiteX4" fmla="*/ 291615 w 341654"/>
                  <a:gd name="connsiteY4" fmla="*/ 149754 h 17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36">
                    <a:moveTo>
                      <a:pt x="291615" y="149754"/>
                    </a:moveTo>
                    <a:cubicBezTo>
                      <a:pt x="358334" y="115499"/>
                      <a:pt x="358334" y="60252"/>
                      <a:pt x="291615" y="25752"/>
                    </a:cubicBezTo>
                    <a:cubicBezTo>
                      <a:pt x="224895" y="-8747"/>
                      <a:pt x="116760" y="-8421"/>
                      <a:pt x="50040" y="25752"/>
                    </a:cubicBezTo>
                    <a:cubicBezTo>
                      <a:pt x="-16680" y="59926"/>
                      <a:pt x="-16680" y="115255"/>
                      <a:pt x="50040" y="149754"/>
                    </a:cubicBezTo>
                    <a:cubicBezTo>
                      <a:pt x="116760" y="184253"/>
                      <a:pt x="224895" y="184009"/>
                      <a:pt x="291615" y="149754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6" name="Freeform: Shape 925">
                <a:extLst>
                  <a:ext uri="{FF2B5EF4-FFF2-40B4-BE49-F238E27FC236}">
                    <a16:creationId xmlns:a16="http://schemas.microsoft.com/office/drawing/2014/main" id="{56035DBF-70C3-4240-F05C-B766D086FCE4}"/>
                  </a:ext>
                </a:extLst>
              </p:cNvPr>
              <p:cNvSpPr/>
              <p:nvPr/>
            </p:nvSpPr>
            <p:spPr>
              <a:xfrm>
                <a:off x="7120726" y="4241228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045" y="57668"/>
                      <a:pt x="0" y="76057"/>
                    </a:cubicBezTo>
                    <a:cubicBezTo>
                      <a:pt x="4719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087" y="94445"/>
                      <a:pt x="339213" y="76057"/>
                    </a:cubicBezTo>
                    <a:cubicBezTo>
                      <a:pt x="334087" y="57668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7" name="Freeform: Shape 926">
                <a:extLst>
                  <a:ext uri="{FF2B5EF4-FFF2-40B4-BE49-F238E27FC236}">
                    <a16:creationId xmlns:a16="http://schemas.microsoft.com/office/drawing/2014/main" id="{6CA5B4BD-D9D5-BCAC-9C98-79F67E14D4C9}"/>
                  </a:ext>
                </a:extLst>
              </p:cNvPr>
              <p:cNvSpPr/>
              <p:nvPr/>
            </p:nvSpPr>
            <p:spPr>
              <a:xfrm>
                <a:off x="7120726" y="4241228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045" y="57668"/>
                      <a:pt x="0" y="76057"/>
                    </a:cubicBezTo>
                    <a:cubicBezTo>
                      <a:pt x="4719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087" y="94445"/>
                      <a:pt x="339213" y="76057"/>
                    </a:cubicBezTo>
                    <a:cubicBezTo>
                      <a:pt x="334087" y="57668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8" name="Freeform: Shape 927">
                <a:extLst>
                  <a:ext uri="{FF2B5EF4-FFF2-40B4-BE49-F238E27FC236}">
                    <a16:creationId xmlns:a16="http://schemas.microsoft.com/office/drawing/2014/main" id="{B3D58C20-2B4D-A50A-62CD-EC055E00279B}"/>
                  </a:ext>
                </a:extLst>
              </p:cNvPr>
              <p:cNvSpPr/>
              <p:nvPr/>
            </p:nvSpPr>
            <p:spPr>
              <a:xfrm>
                <a:off x="7282156" y="4245032"/>
                <a:ext cx="24328" cy="50609"/>
              </a:xfrm>
              <a:custGeom>
                <a:avLst/>
                <a:gdLst>
                  <a:gd name="connsiteX0" fmla="*/ 24328 w 24328"/>
                  <a:gd name="connsiteY0" fmla="*/ 0 h 50609"/>
                  <a:gd name="connsiteX1" fmla="*/ 24328 w 24328"/>
                  <a:gd name="connsiteY1" fmla="*/ 25061 h 50609"/>
                  <a:gd name="connsiteX2" fmla="*/ 15785 w 24328"/>
                  <a:gd name="connsiteY2" fmla="*/ 34092 h 50609"/>
                  <a:gd name="connsiteX3" fmla="*/ 0 w 24328"/>
                  <a:gd name="connsiteY3" fmla="*/ 50609 h 50609"/>
                  <a:gd name="connsiteX4" fmla="*/ 0 w 24328"/>
                  <a:gd name="connsiteY4" fmla="*/ 24572 h 50609"/>
                  <a:gd name="connsiteX5" fmla="*/ 24328 w 24328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09">
                    <a:moveTo>
                      <a:pt x="24328" y="0"/>
                    </a:moveTo>
                    <a:lnTo>
                      <a:pt x="24328" y="25061"/>
                    </a:lnTo>
                    <a:lnTo>
                      <a:pt x="15785" y="34092"/>
                    </a:lnTo>
                    <a:lnTo>
                      <a:pt x="0" y="50609"/>
                    </a:lnTo>
                    <a:lnTo>
                      <a:pt x="0" y="24572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29" name="Freeform: Shape 928">
                <a:extLst>
                  <a:ext uri="{FF2B5EF4-FFF2-40B4-BE49-F238E27FC236}">
                    <a16:creationId xmlns:a16="http://schemas.microsoft.com/office/drawing/2014/main" id="{AC58B2A6-1265-1CCF-6B34-46D4A71D3250}"/>
                  </a:ext>
                </a:extLst>
              </p:cNvPr>
              <p:cNvSpPr/>
              <p:nvPr/>
            </p:nvSpPr>
            <p:spPr>
              <a:xfrm>
                <a:off x="7282156" y="4245032"/>
                <a:ext cx="24328" cy="50609"/>
              </a:xfrm>
              <a:custGeom>
                <a:avLst/>
                <a:gdLst>
                  <a:gd name="connsiteX0" fmla="*/ 24328 w 24328"/>
                  <a:gd name="connsiteY0" fmla="*/ 0 h 50609"/>
                  <a:gd name="connsiteX1" fmla="*/ 24328 w 24328"/>
                  <a:gd name="connsiteY1" fmla="*/ 25061 h 50609"/>
                  <a:gd name="connsiteX2" fmla="*/ 15785 w 24328"/>
                  <a:gd name="connsiteY2" fmla="*/ 34092 h 50609"/>
                  <a:gd name="connsiteX3" fmla="*/ 0 w 24328"/>
                  <a:gd name="connsiteY3" fmla="*/ 50609 h 50609"/>
                  <a:gd name="connsiteX4" fmla="*/ 0 w 24328"/>
                  <a:gd name="connsiteY4" fmla="*/ 24572 h 50609"/>
                  <a:gd name="connsiteX5" fmla="*/ 24328 w 24328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09">
                    <a:moveTo>
                      <a:pt x="24328" y="0"/>
                    </a:moveTo>
                    <a:lnTo>
                      <a:pt x="24328" y="25061"/>
                    </a:lnTo>
                    <a:lnTo>
                      <a:pt x="15785" y="34092"/>
                    </a:lnTo>
                    <a:lnTo>
                      <a:pt x="0" y="50609"/>
                    </a:lnTo>
                    <a:lnTo>
                      <a:pt x="0" y="24572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0" name="Freeform: Shape 929">
                <a:extLst>
                  <a:ext uri="{FF2B5EF4-FFF2-40B4-BE49-F238E27FC236}">
                    <a16:creationId xmlns:a16="http://schemas.microsoft.com/office/drawing/2014/main" id="{5463B9E0-6CB6-4E09-6952-C686EBADD037}"/>
                  </a:ext>
                </a:extLst>
              </p:cNvPr>
              <p:cNvSpPr/>
              <p:nvPr/>
            </p:nvSpPr>
            <p:spPr>
              <a:xfrm>
                <a:off x="7237979" y="4267229"/>
                <a:ext cx="44176" cy="24549"/>
              </a:xfrm>
              <a:custGeom>
                <a:avLst/>
                <a:gdLst>
                  <a:gd name="connsiteX0" fmla="*/ 44177 w 44176"/>
                  <a:gd name="connsiteY0" fmla="*/ 2375 h 24549"/>
                  <a:gd name="connsiteX1" fmla="*/ 44177 w 44176"/>
                  <a:gd name="connsiteY1" fmla="*/ 17102 h 24549"/>
                  <a:gd name="connsiteX2" fmla="*/ 19767 w 44176"/>
                  <a:gd name="connsiteY2" fmla="*/ 24018 h 24549"/>
                  <a:gd name="connsiteX3" fmla="*/ 9352 w 44176"/>
                  <a:gd name="connsiteY3" fmla="*/ 24018 h 24549"/>
                  <a:gd name="connsiteX4" fmla="*/ 4389 w 44176"/>
                  <a:gd name="connsiteY4" fmla="*/ 21984 h 24549"/>
                  <a:gd name="connsiteX5" fmla="*/ 8864 w 44176"/>
                  <a:gd name="connsiteY5" fmla="*/ 6443 h 24549"/>
                  <a:gd name="connsiteX6" fmla="*/ 44177 w 44176"/>
                  <a:gd name="connsiteY6" fmla="*/ 2375 h 24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49">
                    <a:moveTo>
                      <a:pt x="44177" y="2375"/>
                    </a:moveTo>
                    <a:lnTo>
                      <a:pt x="44177" y="17102"/>
                    </a:lnTo>
                    <a:cubicBezTo>
                      <a:pt x="36268" y="20153"/>
                      <a:pt x="28099" y="22472"/>
                      <a:pt x="19767" y="24018"/>
                    </a:cubicBezTo>
                    <a:cubicBezTo>
                      <a:pt x="16334" y="24726"/>
                      <a:pt x="12786" y="24726"/>
                      <a:pt x="9352" y="24018"/>
                    </a:cubicBezTo>
                    <a:cubicBezTo>
                      <a:pt x="7619" y="23546"/>
                      <a:pt x="5951" y="22863"/>
                      <a:pt x="4389" y="21984"/>
                    </a:cubicBezTo>
                    <a:cubicBezTo>
                      <a:pt x="-1632" y="18404"/>
                      <a:pt x="-2608" y="13034"/>
                      <a:pt x="8864" y="6443"/>
                    </a:cubicBezTo>
                    <a:cubicBezTo>
                      <a:pt x="19352" y="-367"/>
                      <a:pt x="32420" y="-1872"/>
                      <a:pt x="44177" y="2375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1" name="Freeform: Shape 930">
                <a:extLst>
                  <a:ext uri="{FF2B5EF4-FFF2-40B4-BE49-F238E27FC236}">
                    <a16:creationId xmlns:a16="http://schemas.microsoft.com/office/drawing/2014/main" id="{4D51D3DF-1452-E4AB-76B8-20C972FA88C9}"/>
                  </a:ext>
                </a:extLst>
              </p:cNvPr>
              <p:cNvSpPr/>
              <p:nvPr/>
            </p:nvSpPr>
            <p:spPr>
              <a:xfrm>
                <a:off x="7237979" y="4267229"/>
                <a:ext cx="44176" cy="24549"/>
              </a:xfrm>
              <a:custGeom>
                <a:avLst/>
                <a:gdLst>
                  <a:gd name="connsiteX0" fmla="*/ 44177 w 44176"/>
                  <a:gd name="connsiteY0" fmla="*/ 2375 h 24549"/>
                  <a:gd name="connsiteX1" fmla="*/ 44177 w 44176"/>
                  <a:gd name="connsiteY1" fmla="*/ 17102 h 24549"/>
                  <a:gd name="connsiteX2" fmla="*/ 19767 w 44176"/>
                  <a:gd name="connsiteY2" fmla="*/ 24018 h 24549"/>
                  <a:gd name="connsiteX3" fmla="*/ 9352 w 44176"/>
                  <a:gd name="connsiteY3" fmla="*/ 24018 h 24549"/>
                  <a:gd name="connsiteX4" fmla="*/ 4389 w 44176"/>
                  <a:gd name="connsiteY4" fmla="*/ 21984 h 24549"/>
                  <a:gd name="connsiteX5" fmla="*/ 8864 w 44176"/>
                  <a:gd name="connsiteY5" fmla="*/ 6443 h 24549"/>
                  <a:gd name="connsiteX6" fmla="*/ 44177 w 44176"/>
                  <a:gd name="connsiteY6" fmla="*/ 2375 h 24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49">
                    <a:moveTo>
                      <a:pt x="44177" y="2375"/>
                    </a:moveTo>
                    <a:lnTo>
                      <a:pt x="44177" y="17102"/>
                    </a:lnTo>
                    <a:cubicBezTo>
                      <a:pt x="36268" y="20153"/>
                      <a:pt x="28099" y="22472"/>
                      <a:pt x="19767" y="24018"/>
                    </a:cubicBezTo>
                    <a:cubicBezTo>
                      <a:pt x="16334" y="24726"/>
                      <a:pt x="12786" y="24726"/>
                      <a:pt x="9352" y="24018"/>
                    </a:cubicBezTo>
                    <a:cubicBezTo>
                      <a:pt x="7619" y="23546"/>
                      <a:pt x="5951" y="22863"/>
                      <a:pt x="4389" y="21984"/>
                    </a:cubicBezTo>
                    <a:cubicBezTo>
                      <a:pt x="-1632" y="18404"/>
                      <a:pt x="-2608" y="13034"/>
                      <a:pt x="8864" y="6443"/>
                    </a:cubicBezTo>
                    <a:cubicBezTo>
                      <a:pt x="19352" y="-367"/>
                      <a:pt x="32420" y="-1872"/>
                      <a:pt x="44177" y="237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2" name="Freeform: Shape 931">
                <a:extLst>
                  <a:ext uri="{FF2B5EF4-FFF2-40B4-BE49-F238E27FC236}">
                    <a16:creationId xmlns:a16="http://schemas.microsoft.com/office/drawing/2014/main" id="{048E3C03-CA7E-CA0A-EAF9-0E1F5117A6E7}"/>
                  </a:ext>
                </a:extLst>
              </p:cNvPr>
              <p:cNvSpPr/>
              <p:nvPr/>
            </p:nvSpPr>
            <p:spPr>
              <a:xfrm>
                <a:off x="7185249" y="4253331"/>
                <a:ext cx="210248" cy="124814"/>
              </a:xfrm>
              <a:custGeom>
                <a:avLst/>
                <a:gdLst>
                  <a:gd name="connsiteX0" fmla="*/ 210249 w 210248"/>
                  <a:gd name="connsiteY0" fmla="*/ 87387 h 124814"/>
                  <a:gd name="connsiteX1" fmla="*/ 210249 w 210248"/>
                  <a:gd name="connsiteY1" fmla="*/ 109030 h 124814"/>
                  <a:gd name="connsiteX2" fmla="*/ 182829 w 210248"/>
                  <a:gd name="connsiteY2" fmla="*/ 124815 h 124814"/>
                  <a:gd name="connsiteX3" fmla="*/ 162731 w 210248"/>
                  <a:gd name="connsiteY3" fmla="*/ 113098 h 124814"/>
                  <a:gd name="connsiteX4" fmla="*/ 84295 w 210248"/>
                  <a:gd name="connsiteY4" fmla="*/ 116597 h 124814"/>
                  <a:gd name="connsiteX5" fmla="*/ 84295 w 210248"/>
                  <a:gd name="connsiteY5" fmla="*/ 94954 h 124814"/>
                  <a:gd name="connsiteX6" fmla="*/ 96744 w 210248"/>
                  <a:gd name="connsiteY6" fmla="*/ 82668 h 124814"/>
                  <a:gd name="connsiteX7" fmla="*/ 84295 w 210248"/>
                  <a:gd name="connsiteY7" fmla="*/ 86085 h 124814"/>
                  <a:gd name="connsiteX8" fmla="*/ 23189 w 210248"/>
                  <a:gd name="connsiteY8" fmla="*/ 79087 h 124814"/>
                  <a:gd name="connsiteX9" fmla="*/ 5208 w 210248"/>
                  <a:gd name="connsiteY9" fmla="*/ 56224 h 124814"/>
                  <a:gd name="connsiteX10" fmla="*/ 5208 w 210248"/>
                  <a:gd name="connsiteY10" fmla="*/ 35231 h 124814"/>
                  <a:gd name="connsiteX11" fmla="*/ 7486 w 210248"/>
                  <a:gd name="connsiteY11" fmla="*/ 26037 h 124814"/>
                  <a:gd name="connsiteX12" fmla="*/ 0 w 210248"/>
                  <a:gd name="connsiteY12" fmla="*/ 21643 h 124814"/>
                  <a:gd name="connsiteX13" fmla="*/ 0 w 210248"/>
                  <a:gd name="connsiteY13" fmla="*/ 0 h 124814"/>
                  <a:gd name="connsiteX14" fmla="*/ 20260 w 210248"/>
                  <a:gd name="connsiteY14" fmla="*/ 11717 h 124814"/>
                  <a:gd name="connsiteX15" fmla="*/ 5208 w 210248"/>
                  <a:gd name="connsiteY15" fmla="*/ 34987 h 124814"/>
                  <a:gd name="connsiteX16" fmla="*/ 5208 w 210248"/>
                  <a:gd name="connsiteY16" fmla="*/ 34987 h 124814"/>
                  <a:gd name="connsiteX17" fmla="*/ 23189 w 210248"/>
                  <a:gd name="connsiteY17" fmla="*/ 57200 h 124814"/>
                  <a:gd name="connsiteX18" fmla="*/ 100405 w 210248"/>
                  <a:gd name="connsiteY18" fmla="*/ 59722 h 124814"/>
                  <a:gd name="connsiteX19" fmla="*/ 152235 w 210248"/>
                  <a:gd name="connsiteY19" fmla="*/ 51586 h 124814"/>
                  <a:gd name="connsiteX20" fmla="*/ 148818 w 210248"/>
                  <a:gd name="connsiteY20" fmla="*/ 67127 h 124814"/>
                  <a:gd name="connsiteX21" fmla="*/ 110169 w 210248"/>
                  <a:gd name="connsiteY21" fmla="*/ 69405 h 124814"/>
                  <a:gd name="connsiteX22" fmla="*/ 84295 w 210248"/>
                  <a:gd name="connsiteY22" fmla="*/ 95035 h 124814"/>
                  <a:gd name="connsiteX23" fmla="*/ 98615 w 210248"/>
                  <a:gd name="connsiteY23" fmla="*/ 99266 h 124814"/>
                  <a:gd name="connsiteX24" fmla="*/ 162731 w 210248"/>
                  <a:gd name="connsiteY24" fmla="*/ 91536 h 124814"/>
                  <a:gd name="connsiteX25" fmla="*/ 182991 w 210248"/>
                  <a:gd name="connsiteY25" fmla="*/ 103253 h 12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0248" h="124814">
                    <a:moveTo>
                      <a:pt x="210249" y="87387"/>
                    </a:moveTo>
                    <a:lnTo>
                      <a:pt x="210249" y="109030"/>
                    </a:lnTo>
                    <a:lnTo>
                      <a:pt x="182829" y="124815"/>
                    </a:lnTo>
                    <a:lnTo>
                      <a:pt x="162731" y="113098"/>
                    </a:lnTo>
                    <a:cubicBezTo>
                      <a:pt x="138061" y="124530"/>
                      <a:pt x="109884" y="125783"/>
                      <a:pt x="84295" y="116597"/>
                    </a:cubicBezTo>
                    <a:lnTo>
                      <a:pt x="84295" y="94954"/>
                    </a:lnTo>
                    <a:lnTo>
                      <a:pt x="96744" y="82668"/>
                    </a:lnTo>
                    <a:lnTo>
                      <a:pt x="84295" y="86085"/>
                    </a:lnTo>
                    <a:cubicBezTo>
                      <a:pt x="63807" y="91935"/>
                      <a:pt x="41830" y="89421"/>
                      <a:pt x="23189" y="79087"/>
                    </a:cubicBezTo>
                    <a:cubicBezTo>
                      <a:pt x="10903" y="72009"/>
                      <a:pt x="5208" y="64279"/>
                      <a:pt x="5208" y="56224"/>
                    </a:cubicBezTo>
                    <a:lnTo>
                      <a:pt x="5208" y="35231"/>
                    </a:lnTo>
                    <a:lnTo>
                      <a:pt x="7486" y="26037"/>
                    </a:lnTo>
                    <a:lnTo>
                      <a:pt x="0" y="21643"/>
                    </a:lnTo>
                    <a:lnTo>
                      <a:pt x="0" y="0"/>
                    </a:lnTo>
                    <a:lnTo>
                      <a:pt x="20260" y="11717"/>
                    </a:lnTo>
                    <a:cubicBezTo>
                      <a:pt x="11896" y="16713"/>
                      <a:pt x="6330" y="25313"/>
                      <a:pt x="5208" y="34987"/>
                    </a:cubicBezTo>
                    <a:lnTo>
                      <a:pt x="5208" y="34987"/>
                    </a:lnTo>
                    <a:cubicBezTo>
                      <a:pt x="5208" y="42717"/>
                      <a:pt x="11229" y="50284"/>
                      <a:pt x="23189" y="57200"/>
                    </a:cubicBezTo>
                    <a:cubicBezTo>
                      <a:pt x="49877" y="72578"/>
                      <a:pt x="76240" y="67534"/>
                      <a:pt x="100405" y="59722"/>
                    </a:cubicBezTo>
                    <a:cubicBezTo>
                      <a:pt x="122943" y="52400"/>
                      <a:pt x="139298" y="43449"/>
                      <a:pt x="152235" y="51586"/>
                    </a:cubicBezTo>
                    <a:cubicBezTo>
                      <a:pt x="160372" y="56224"/>
                      <a:pt x="157849" y="61919"/>
                      <a:pt x="148818" y="67127"/>
                    </a:cubicBezTo>
                    <a:cubicBezTo>
                      <a:pt x="136930" y="73636"/>
                      <a:pt x="122740" y="74474"/>
                      <a:pt x="110169" y="69405"/>
                    </a:cubicBezTo>
                    <a:lnTo>
                      <a:pt x="84295" y="95035"/>
                    </a:lnTo>
                    <a:cubicBezTo>
                      <a:pt x="88941" y="96841"/>
                      <a:pt x="93733" y="98257"/>
                      <a:pt x="98615" y="99266"/>
                    </a:cubicBezTo>
                    <a:cubicBezTo>
                      <a:pt x="120275" y="103408"/>
                      <a:pt x="142683" y="100706"/>
                      <a:pt x="162731" y="91536"/>
                    </a:cubicBezTo>
                    <a:lnTo>
                      <a:pt x="182991" y="10325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3" name="Freeform: Shape 932">
                <a:extLst>
                  <a:ext uri="{FF2B5EF4-FFF2-40B4-BE49-F238E27FC236}">
                    <a16:creationId xmlns:a16="http://schemas.microsoft.com/office/drawing/2014/main" id="{BB85F2F0-2986-9BAD-6BAB-20E80EF713F7}"/>
                  </a:ext>
                </a:extLst>
              </p:cNvPr>
              <p:cNvSpPr/>
              <p:nvPr/>
            </p:nvSpPr>
            <p:spPr>
              <a:xfrm>
                <a:off x="7190294" y="4279368"/>
                <a:ext cx="205204" cy="98859"/>
              </a:xfrm>
              <a:custGeom>
                <a:avLst/>
                <a:gdLst>
                  <a:gd name="connsiteX0" fmla="*/ 0 w 205204"/>
                  <a:gd name="connsiteY0" fmla="*/ 8950 h 98859"/>
                  <a:gd name="connsiteX1" fmla="*/ 0 w 205204"/>
                  <a:gd name="connsiteY1" fmla="*/ 8950 h 98859"/>
                  <a:gd name="connsiteX2" fmla="*/ 17982 w 205204"/>
                  <a:gd name="connsiteY2" fmla="*/ 31163 h 98859"/>
                  <a:gd name="connsiteX3" fmla="*/ 95198 w 205204"/>
                  <a:gd name="connsiteY3" fmla="*/ 33685 h 98859"/>
                  <a:gd name="connsiteX4" fmla="*/ 147028 w 205204"/>
                  <a:gd name="connsiteY4" fmla="*/ 25549 h 98859"/>
                  <a:gd name="connsiteX5" fmla="*/ 143610 w 205204"/>
                  <a:gd name="connsiteY5" fmla="*/ 41090 h 98859"/>
                  <a:gd name="connsiteX6" fmla="*/ 104962 w 205204"/>
                  <a:gd name="connsiteY6" fmla="*/ 43368 h 98859"/>
                  <a:gd name="connsiteX7" fmla="*/ 79087 w 205204"/>
                  <a:gd name="connsiteY7" fmla="*/ 68998 h 98859"/>
                  <a:gd name="connsiteX8" fmla="*/ 93408 w 205204"/>
                  <a:gd name="connsiteY8" fmla="*/ 73229 h 98859"/>
                  <a:gd name="connsiteX9" fmla="*/ 157524 w 205204"/>
                  <a:gd name="connsiteY9" fmla="*/ 65499 h 98859"/>
                  <a:gd name="connsiteX10" fmla="*/ 177784 w 205204"/>
                  <a:gd name="connsiteY10" fmla="*/ 77216 h 98859"/>
                  <a:gd name="connsiteX11" fmla="*/ 205204 w 205204"/>
                  <a:gd name="connsiteY11" fmla="*/ 61431 h 98859"/>
                  <a:gd name="connsiteX12" fmla="*/ 205204 w 205204"/>
                  <a:gd name="connsiteY12" fmla="*/ 83074 h 98859"/>
                  <a:gd name="connsiteX13" fmla="*/ 177784 w 205204"/>
                  <a:gd name="connsiteY13" fmla="*/ 98859 h 98859"/>
                  <a:gd name="connsiteX14" fmla="*/ 157687 w 205204"/>
                  <a:gd name="connsiteY14" fmla="*/ 87061 h 98859"/>
                  <a:gd name="connsiteX15" fmla="*/ 79250 w 205204"/>
                  <a:gd name="connsiteY15" fmla="*/ 90560 h 98859"/>
                  <a:gd name="connsiteX16" fmla="*/ 79250 w 205204"/>
                  <a:gd name="connsiteY16" fmla="*/ 68917 h 98859"/>
                  <a:gd name="connsiteX17" fmla="*/ 91699 w 205204"/>
                  <a:gd name="connsiteY17" fmla="*/ 56630 h 98859"/>
                  <a:gd name="connsiteX18" fmla="*/ 79250 w 205204"/>
                  <a:gd name="connsiteY18" fmla="*/ 60048 h 98859"/>
                  <a:gd name="connsiteX19" fmla="*/ 18145 w 205204"/>
                  <a:gd name="connsiteY19" fmla="*/ 53050 h 98859"/>
                  <a:gd name="connsiteX20" fmla="*/ 163 w 205204"/>
                  <a:gd name="connsiteY20" fmla="*/ 30187 h 98859"/>
                  <a:gd name="connsiteX21" fmla="*/ 163 w 205204"/>
                  <a:gd name="connsiteY21" fmla="*/ 9194 h 98859"/>
                  <a:gd name="connsiteX22" fmla="*/ 2441 w 205204"/>
                  <a:gd name="connsiteY22" fmla="*/ 0 h 9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5204" h="98859">
                    <a:moveTo>
                      <a:pt x="0" y="8950"/>
                    </a:moveTo>
                    <a:lnTo>
                      <a:pt x="0" y="8950"/>
                    </a:lnTo>
                    <a:cubicBezTo>
                      <a:pt x="0" y="16680"/>
                      <a:pt x="6021" y="24247"/>
                      <a:pt x="17982" y="31163"/>
                    </a:cubicBezTo>
                    <a:cubicBezTo>
                      <a:pt x="44670" y="46541"/>
                      <a:pt x="71032" y="41497"/>
                      <a:pt x="95198" y="33685"/>
                    </a:cubicBezTo>
                    <a:cubicBezTo>
                      <a:pt x="117736" y="26362"/>
                      <a:pt x="134091" y="17412"/>
                      <a:pt x="147028" y="25549"/>
                    </a:cubicBezTo>
                    <a:cubicBezTo>
                      <a:pt x="155164" y="30187"/>
                      <a:pt x="152642" y="35882"/>
                      <a:pt x="143610" y="41090"/>
                    </a:cubicBezTo>
                    <a:cubicBezTo>
                      <a:pt x="131723" y="47599"/>
                      <a:pt x="117533" y="48437"/>
                      <a:pt x="104962" y="43368"/>
                    </a:cubicBezTo>
                    <a:lnTo>
                      <a:pt x="79087" y="68998"/>
                    </a:lnTo>
                    <a:cubicBezTo>
                      <a:pt x="83734" y="70804"/>
                      <a:pt x="88526" y="72220"/>
                      <a:pt x="93408" y="73229"/>
                    </a:cubicBezTo>
                    <a:cubicBezTo>
                      <a:pt x="115067" y="77371"/>
                      <a:pt x="137475" y="74669"/>
                      <a:pt x="157524" y="65499"/>
                    </a:cubicBezTo>
                    <a:lnTo>
                      <a:pt x="177784" y="77216"/>
                    </a:lnTo>
                    <a:lnTo>
                      <a:pt x="205204" y="61431"/>
                    </a:lnTo>
                    <a:lnTo>
                      <a:pt x="205204" y="83074"/>
                    </a:lnTo>
                    <a:lnTo>
                      <a:pt x="177784" y="98859"/>
                    </a:lnTo>
                    <a:lnTo>
                      <a:pt x="157687" y="87061"/>
                    </a:lnTo>
                    <a:cubicBezTo>
                      <a:pt x="133017" y="98493"/>
                      <a:pt x="104840" y="99746"/>
                      <a:pt x="79250" y="90560"/>
                    </a:cubicBezTo>
                    <a:lnTo>
                      <a:pt x="79250" y="68917"/>
                    </a:lnTo>
                    <a:lnTo>
                      <a:pt x="91699" y="56630"/>
                    </a:lnTo>
                    <a:lnTo>
                      <a:pt x="79250" y="60048"/>
                    </a:lnTo>
                    <a:cubicBezTo>
                      <a:pt x="58762" y="65898"/>
                      <a:pt x="36785" y="63384"/>
                      <a:pt x="18145" y="53050"/>
                    </a:cubicBezTo>
                    <a:cubicBezTo>
                      <a:pt x="5858" y="45972"/>
                      <a:pt x="163" y="38242"/>
                      <a:pt x="163" y="30187"/>
                    </a:cubicBezTo>
                    <a:lnTo>
                      <a:pt x="163" y="9194"/>
                    </a:lnTo>
                    <a:lnTo>
                      <a:pt x="2441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4" name="Freeform: Shape 933">
                <a:extLst>
                  <a:ext uri="{FF2B5EF4-FFF2-40B4-BE49-F238E27FC236}">
                    <a16:creationId xmlns:a16="http://schemas.microsoft.com/office/drawing/2014/main" id="{AEE69508-7943-D2FB-7BA7-239A2B05963B}"/>
                  </a:ext>
                </a:extLst>
              </p:cNvPr>
              <p:cNvSpPr/>
              <p:nvPr/>
            </p:nvSpPr>
            <p:spPr>
              <a:xfrm>
                <a:off x="7185249" y="4253331"/>
                <a:ext cx="20341" cy="26037"/>
              </a:xfrm>
              <a:custGeom>
                <a:avLst/>
                <a:gdLst>
                  <a:gd name="connsiteX0" fmla="*/ 0 w 20341"/>
                  <a:gd name="connsiteY0" fmla="*/ 0 h 26037"/>
                  <a:gd name="connsiteX1" fmla="*/ 0 w 20341"/>
                  <a:gd name="connsiteY1" fmla="*/ 21643 h 26037"/>
                  <a:gd name="connsiteX2" fmla="*/ 7486 w 20341"/>
                  <a:gd name="connsiteY2" fmla="*/ 26037 h 26037"/>
                  <a:gd name="connsiteX3" fmla="*/ 7486 w 20341"/>
                  <a:gd name="connsiteY3" fmla="*/ 26037 h 26037"/>
                  <a:gd name="connsiteX4" fmla="*/ 20341 w 20341"/>
                  <a:gd name="connsiteY4" fmla="*/ 11717 h 26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26037">
                    <a:moveTo>
                      <a:pt x="0" y="0"/>
                    </a:moveTo>
                    <a:lnTo>
                      <a:pt x="0" y="21643"/>
                    </a:lnTo>
                    <a:lnTo>
                      <a:pt x="7486" y="26037"/>
                    </a:lnTo>
                    <a:lnTo>
                      <a:pt x="7486" y="26037"/>
                    </a:lnTo>
                    <a:cubicBezTo>
                      <a:pt x="10700" y="20399"/>
                      <a:pt x="15085" y="15517"/>
                      <a:pt x="20341" y="11717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5" name="Freeform: Shape 934">
                <a:extLst>
                  <a:ext uri="{FF2B5EF4-FFF2-40B4-BE49-F238E27FC236}">
                    <a16:creationId xmlns:a16="http://schemas.microsoft.com/office/drawing/2014/main" id="{FE735734-0B3A-926E-FE3A-ACA30E0C0EA1}"/>
                  </a:ext>
                </a:extLst>
              </p:cNvPr>
              <p:cNvSpPr/>
              <p:nvPr/>
            </p:nvSpPr>
            <p:spPr>
              <a:xfrm>
                <a:off x="7375238" y="4307927"/>
                <a:ext cx="15707" cy="28966"/>
              </a:xfrm>
              <a:custGeom>
                <a:avLst/>
                <a:gdLst>
                  <a:gd name="connsiteX0" fmla="*/ 15704 w 15707"/>
                  <a:gd name="connsiteY0" fmla="*/ 18633 h 28966"/>
                  <a:gd name="connsiteX1" fmla="*/ 13669 w 15707"/>
                  <a:gd name="connsiteY1" fmla="*/ 28966 h 28966"/>
                  <a:gd name="connsiteX2" fmla="*/ 0 w 15707"/>
                  <a:gd name="connsiteY2" fmla="*/ 20830 h 28966"/>
                  <a:gd name="connsiteX3" fmla="*/ 15541 w 15707"/>
                  <a:gd name="connsiteY3" fmla="*/ 0 h 28966"/>
                  <a:gd name="connsiteX4" fmla="*/ 15704 w 15707"/>
                  <a:gd name="connsiteY4" fmla="*/ 18633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07" h="28966">
                    <a:moveTo>
                      <a:pt x="15704" y="18633"/>
                    </a:moveTo>
                    <a:cubicBezTo>
                      <a:pt x="15769" y="22180"/>
                      <a:pt x="15077" y="25704"/>
                      <a:pt x="13669" y="28966"/>
                    </a:cubicBezTo>
                    <a:lnTo>
                      <a:pt x="0" y="20830"/>
                    </a:lnTo>
                    <a:cubicBezTo>
                      <a:pt x="8413" y="17014"/>
                      <a:pt x="14272" y="9146"/>
                      <a:pt x="15541" y="0"/>
                    </a:cubicBezTo>
                    <a:cubicBezTo>
                      <a:pt x="15622" y="6184"/>
                      <a:pt x="15704" y="18063"/>
                      <a:pt x="15704" y="1863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6" name="Freeform: Shape 935">
                <a:extLst>
                  <a:ext uri="{FF2B5EF4-FFF2-40B4-BE49-F238E27FC236}">
                    <a16:creationId xmlns:a16="http://schemas.microsoft.com/office/drawing/2014/main" id="{8A9873B9-5719-84AA-06A9-A76222936997}"/>
                  </a:ext>
                </a:extLst>
              </p:cNvPr>
              <p:cNvSpPr/>
              <p:nvPr/>
            </p:nvSpPr>
            <p:spPr>
              <a:xfrm>
                <a:off x="7375238" y="4307927"/>
                <a:ext cx="15707" cy="28966"/>
              </a:xfrm>
              <a:custGeom>
                <a:avLst/>
                <a:gdLst>
                  <a:gd name="connsiteX0" fmla="*/ 15704 w 15707"/>
                  <a:gd name="connsiteY0" fmla="*/ 18633 h 28966"/>
                  <a:gd name="connsiteX1" fmla="*/ 13669 w 15707"/>
                  <a:gd name="connsiteY1" fmla="*/ 28966 h 28966"/>
                  <a:gd name="connsiteX2" fmla="*/ 0 w 15707"/>
                  <a:gd name="connsiteY2" fmla="*/ 20830 h 28966"/>
                  <a:gd name="connsiteX3" fmla="*/ 15541 w 15707"/>
                  <a:gd name="connsiteY3" fmla="*/ 0 h 28966"/>
                  <a:gd name="connsiteX4" fmla="*/ 15704 w 15707"/>
                  <a:gd name="connsiteY4" fmla="*/ 18633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07" h="28966">
                    <a:moveTo>
                      <a:pt x="15704" y="18633"/>
                    </a:moveTo>
                    <a:cubicBezTo>
                      <a:pt x="15769" y="22180"/>
                      <a:pt x="15077" y="25704"/>
                      <a:pt x="13669" y="28966"/>
                    </a:cubicBezTo>
                    <a:lnTo>
                      <a:pt x="0" y="20830"/>
                    </a:lnTo>
                    <a:cubicBezTo>
                      <a:pt x="8413" y="17014"/>
                      <a:pt x="14272" y="9146"/>
                      <a:pt x="15541" y="0"/>
                    </a:cubicBezTo>
                    <a:cubicBezTo>
                      <a:pt x="15622" y="6184"/>
                      <a:pt x="15704" y="18063"/>
                      <a:pt x="15704" y="186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7" name="Freeform: Shape 936">
                <a:extLst>
                  <a:ext uri="{FF2B5EF4-FFF2-40B4-BE49-F238E27FC236}">
                    <a16:creationId xmlns:a16="http://schemas.microsoft.com/office/drawing/2014/main" id="{EA318C4E-19BF-D85E-7717-5A27CE97C922}"/>
                  </a:ext>
                </a:extLst>
              </p:cNvPr>
              <p:cNvSpPr/>
              <p:nvPr/>
            </p:nvSpPr>
            <p:spPr>
              <a:xfrm>
                <a:off x="7185656" y="4237058"/>
                <a:ext cx="210411" cy="119444"/>
              </a:xfrm>
              <a:custGeom>
                <a:avLst/>
                <a:gdLst>
                  <a:gd name="connsiteX0" fmla="*/ 205286 w 210411"/>
                  <a:gd name="connsiteY0" fmla="*/ 101056 h 119444"/>
                  <a:gd name="connsiteX1" fmla="*/ 189582 w 210411"/>
                  <a:gd name="connsiteY1" fmla="*/ 91943 h 119444"/>
                  <a:gd name="connsiteX2" fmla="*/ 205286 w 210411"/>
                  <a:gd name="connsiteY2" fmla="*/ 67940 h 119444"/>
                  <a:gd name="connsiteX3" fmla="*/ 205286 w 210411"/>
                  <a:gd name="connsiteY3" fmla="*/ 65825 h 119444"/>
                  <a:gd name="connsiteX4" fmla="*/ 187792 w 210411"/>
                  <a:gd name="connsiteY4" fmla="*/ 44588 h 119444"/>
                  <a:gd name="connsiteX5" fmla="*/ 187792 w 210411"/>
                  <a:gd name="connsiteY5" fmla="*/ 44588 h 119444"/>
                  <a:gd name="connsiteX6" fmla="*/ 151340 w 210411"/>
                  <a:gd name="connsiteY6" fmla="*/ 35069 h 119444"/>
                  <a:gd name="connsiteX7" fmla="*/ 147842 w 210411"/>
                  <a:gd name="connsiteY7" fmla="*/ 35069 h 119444"/>
                  <a:gd name="connsiteX8" fmla="*/ 144587 w 210411"/>
                  <a:gd name="connsiteY8" fmla="*/ 35069 h 119444"/>
                  <a:gd name="connsiteX9" fmla="*/ 141739 w 210411"/>
                  <a:gd name="connsiteY9" fmla="*/ 35069 h 119444"/>
                  <a:gd name="connsiteX10" fmla="*/ 140600 w 210411"/>
                  <a:gd name="connsiteY10" fmla="*/ 35069 h 119444"/>
                  <a:gd name="connsiteX11" fmla="*/ 138485 w 210411"/>
                  <a:gd name="connsiteY11" fmla="*/ 35069 h 119444"/>
                  <a:gd name="connsiteX12" fmla="*/ 120747 w 210411"/>
                  <a:gd name="connsiteY12" fmla="*/ 38730 h 119444"/>
                  <a:gd name="connsiteX13" fmla="*/ 112610 w 210411"/>
                  <a:gd name="connsiteY13" fmla="*/ 41171 h 119444"/>
                  <a:gd name="connsiteX14" fmla="*/ 101138 w 210411"/>
                  <a:gd name="connsiteY14" fmla="*/ 44914 h 119444"/>
                  <a:gd name="connsiteX15" fmla="*/ 96825 w 210411"/>
                  <a:gd name="connsiteY15" fmla="*/ 46379 h 119444"/>
                  <a:gd name="connsiteX16" fmla="*/ 72416 w 210411"/>
                  <a:gd name="connsiteY16" fmla="*/ 53295 h 119444"/>
                  <a:gd name="connsiteX17" fmla="*/ 62001 w 210411"/>
                  <a:gd name="connsiteY17" fmla="*/ 53295 h 119444"/>
                  <a:gd name="connsiteX18" fmla="*/ 57037 w 210411"/>
                  <a:gd name="connsiteY18" fmla="*/ 51261 h 119444"/>
                  <a:gd name="connsiteX19" fmla="*/ 61512 w 210411"/>
                  <a:gd name="connsiteY19" fmla="*/ 35720 h 119444"/>
                  <a:gd name="connsiteX20" fmla="*/ 96744 w 210411"/>
                  <a:gd name="connsiteY20" fmla="*/ 32058 h 119444"/>
                  <a:gd name="connsiteX21" fmla="*/ 121154 w 210411"/>
                  <a:gd name="connsiteY21" fmla="*/ 7648 h 119444"/>
                  <a:gd name="connsiteX22" fmla="*/ 47924 w 210411"/>
                  <a:gd name="connsiteY22" fmla="*/ 11717 h 119444"/>
                  <a:gd name="connsiteX23" fmla="*/ 27583 w 210411"/>
                  <a:gd name="connsiteY23" fmla="*/ 0 h 119444"/>
                  <a:gd name="connsiteX24" fmla="*/ 0 w 210411"/>
                  <a:gd name="connsiteY24" fmla="*/ 16273 h 119444"/>
                  <a:gd name="connsiteX25" fmla="*/ 20260 w 210411"/>
                  <a:gd name="connsiteY25" fmla="*/ 27908 h 119444"/>
                  <a:gd name="connsiteX26" fmla="*/ 5208 w 210411"/>
                  <a:gd name="connsiteY26" fmla="*/ 51179 h 119444"/>
                  <a:gd name="connsiteX27" fmla="*/ 5208 w 210411"/>
                  <a:gd name="connsiteY27" fmla="*/ 51179 h 119444"/>
                  <a:gd name="connsiteX28" fmla="*/ 23189 w 210411"/>
                  <a:gd name="connsiteY28" fmla="*/ 73392 h 119444"/>
                  <a:gd name="connsiteX29" fmla="*/ 100405 w 210411"/>
                  <a:gd name="connsiteY29" fmla="*/ 75914 h 119444"/>
                  <a:gd name="connsiteX30" fmla="*/ 152235 w 210411"/>
                  <a:gd name="connsiteY30" fmla="*/ 67778 h 119444"/>
                  <a:gd name="connsiteX31" fmla="*/ 148818 w 210411"/>
                  <a:gd name="connsiteY31" fmla="*/ 83318 h 119444"/>
                  <a:gd name="connsiteX32" fmla="*/ 110169 w 210411"/>
                  <a:gd name="connsiteY32" fmla="*/ 85515 h 119444"/>
                  <a:gd name="connsiteX33" fmla="*/ 84295 w 210411"/>
                  <a:gd name="connsiteY33" fmla="*/ 111308 h 119444"/>
                  <a:gd name="connsiteX34" fmla="*/ 123594 w 210411"/>
                  <a:gd name="connsiteY34" fmla="*/ 117329 h 119444"/>
                  <a:gd name="connsiteX35" fmla="*/ 162731 w 210411"/>
                  <a:gd name="connsiteY35" fmla="*/ 107728 h 119444"/>
                  <a:gd name="connsiteX36" fmla="*/ 183073 w 210411"/>
                  <a:gd name="connsiteY36" fmla="*/ 119445 h 119444"/>
                  <a:gd name="connsiteX37" fmla="*/ 210412 w 210411"/>
                  <a:gd name="connsiteY37" fmla="*/ 103660 h 119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10411" h="119444">
                    <a:moveTo>
                      <a:pt x="205286" y="101056"/>
                    </a:moveTo>
                    <a:lnTo>
                      <a:pt x="189582" y="91943"/>
                    </a:lnTo>
                    <a:cubicBezTo>
                      <a:pt x="199037" y="87671"/>
                      <a:pt x="205164" y="78314"/>
                      <a:pt x="205286" y="67940"/>
                    </a:cubicBezTo>
                    <a:cubicBezTo>
                      <a:pt x="205335" y="67232"/>
                      <a:pt x="205335" y="66533"/>
                      <a:pt x="205286" y="65825"/>
                    </a:cubicBezTo>
                    <a:cubicBezTo>
                      <a:pt x="204635" y="58339"/>
                      <a:pt x="199102" y="51098"/>
                      <a:pt x="187792" y="44588"/>
                    </a:cubicBezTo>
                    <a:lnTo>
                      <a:pt x="187792" y="44588"/>
                    </a:lnTo>
                    <a:cubicBezTo>
                      <a:pt x="176702" y="38242"/>
                      <a:pt x="164123" y="34955"/>
                      <a:pt x="151340" y="35069"/>
                    </a:cubicBezTo>
                    <a:lnTo>
                      <a:pt x="147842" y="35069"/>
                    </a:lnTo>
                    <a:lnTo>
                      <a:pt x="144587" y="35069"/>
                    </a:lnTo>
                    <a:lnTo>
                      <a:pt x="141739" y="35069"/>
                    </a:lnTo>
                    <a:lnTo>
                      <a:pt x="140600" y="35069"/>
                    </a:lnTo>
                    <a:lnTo>
                      <a:pt x="138485" y="35069"/>
                    </a:lnTo>
                    <a:cubicBezTo>
                      <a:pt x="132496" y="35890"/>
                      <a:pt x="126572" y="37111"/>
                      <a:pt x="120747" y="38730"/>
                    </a:cubicBezTo>
                    <a:cubicBezTo>
                      <a:pt x="117980" y="39462"/>
                      <a:pt x="115133" y="40276"/>
                      <a:pt x="112610" y="41171"/>
                    </a:cubicBezTo>
                    <a:lnTo>
                      <a:pt x="101138" y="44914"/>
                    </a:lnTo>
                    <a:lnTo>
                      <a:pt x="96825" y="46379"/>
                    </a:lnTo>
                    <a:cubicBezTo>
                      <a:pt x="88925" y="49446"/>
                      <a:pt x="80747" y="51757"/>
                      <a:pt x="72416" y="53295"/>
                    </a:cubicBezTo>
                    <a:cubicBezTo>
                      <a:pt x="68982" y="54043"/>
                      <a:pt x="65434" y="54043"/>
                      <a:pt x="62001" y="53295"/>
                    </a:cubicBezTo>
                    <a:cubicBezTo>
                      <a:pt x="60276" y="52806"/>
                      <a:pt x="58608" y="52123"/>
                      <a:pt x="57037" y="51261"/>
                    </a:cubicBezTo>
                    <a:cubicBezTo>
                      <a:pt x="50935" y="47762"/>
                      <a:pt x="50040" y="42391"/>
                      <a:pt x="61512" y="35720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49"/>
                      <a:pt x="71024" y="1497"/>
                      <a:pt x="47924" y="11717"/>
                    </a:cubicBezTo>
                    <a:lnTo>
                      <a:pt x="27583" y="0"/>
                    </a:lnTo>
                    <a:lnTo>
                      <a:pt x="0" y="16273"/>
                    </a:lnTo>
                    <a:lnTo>
                      <a:pt x="20260" y="27908"/>
                    </a:lnTo>
                    <a:cubicBezTo>
                      <a:pt x="10334" y="35557"/>
                      <a:pt x="5045" y="43531"/>
                      <a:pt x="5208" y="51179"/>
                    </a:cubicBezTo>
                    <a:lnTo>
                      <a:pt x="5208" y="51179"/>
                    </a:lnTo>
                    <a:cubicBezTo>
                      <a:pt x="5208" y="59316"/>
                      <a:pt x="11147" y="66476"/>
                      <a:pt x="23189" y="73392"/>
                    </a:cubicBezTo>
                    <a:cubicBezTo>
                      <a:pt x="49877" y="88851"/>
                      <a:pt x="76240" y="83725"/>
                      <a:pt x="100405" y="75914"/>
                    </a:cubicBezTo>
                    <a:cubicBezTo>
                      <a:pt x="122862" y="68591"/>
                      <a:pt x="139217" y="59641"/>
                      <a:pt x="152235" y="67778"/>
                    </a:cubicBezTo>
                    <a:cubicBezTo>
                      <a:pt x="160372" y="72415"/>
                      <a:pt x="157850" y="78111"/>
                      <a:pt x="148818" y="83318"/>
                    </a:cubicBezTo>
                    <a:cubicBezTo>
                      <a:pt x="136939" y="89893"/>
                      <a:pt x="122716" y="90707"/>
                      <a:pt x="110169" y="85515"/>
                    </a:cubicBezTo>
                    <a:lnTo>
                      <a:pt x="84295" y="111308"/>
                    </a:lnTo>
                    <a:cubicBezTo>
                      <a:pt x="96833" y="116019"/>
                      <a:pt x="110218" y="118070"/>
                      <a:pt x="123594" y="117329"/>
                    </a:cubicBezTo>
                    <a:cubicBezTo>
                      <a:pt x="137101" y="116442"/>
                      <a:pt x="150348" y="113196"/>
                      <a:pt x="162731" y="107728"/>
                    </a:cubicBezTo>
                    <a:lnTo>
                      <a:pt x="183073" y="119445"/>
                    </a:lnTo>
                    <a:lnTo>
                      <a:pt x="210412" y="10366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8" name="Freeform: Shape 937">
                <a:extLst>
                  <a:ext uri="{FF2B5EF4-FFF2-40B4-BE49-F238E27FC236}">
                    <a16:creationId xmlns:a16="http://schemas.microsoft.com/office/drawing/2014/main" id="{85B2AF2C-B325-3018-9A82-5D834A20DB49}"/>
                  </a:ext>
                </a:extLst>
              </p:cNvPr>
              <p:cNvSpPr/>
              <p:nvPr/>
            </p:nvSpPr>
            <p:spPr>
              <a:xfrm>
                <a:off x="7185656" y="4237058"/>
                <a:ext cx="210411" cy="119444"/>
              </a:xfrm>
              <a:custGeom>
                <a:avLst/>
                <a:gdLst>
                  <a:gd name="connsiteX0" fmla="*/ 205286 w 210411"/>
                  <a:gd name="connsiteY0" fmla="*/ 101056 h 119444"/>
                  <a:gd name="connsiteX1" fmla="*/ 189582 w 210411"/>
                  <a:gd name="connsiteY1" fmla="*/ 91943 h 119444"/>
                  <a:gd name="connsiteX2" fmla="*/ 205286 w 210411"/>
                  <a:gd name="connsiteY2" fmla="*/ 67940 h 119444"/>
                  <a:gd name="connsiteX3" fmla="*/ 205286 w 210411"/>
                  <a:gd name="connsiteY3" fmla="*/ 65825 h 119444"/>
                  <a:gd name="connsiteX4" fmla="*/ 187792 w 210411"/>
                  <a:gd name="connsiteY4" fmla="*/ 44588 h 119444"/>
                  <a:gd name="connsiteX5" fmla="*/ 187792 w 210411"/>
                  <a:gd name="connsiteY5" fmla="*/ 44588 h 119444"/>
                  <a:gd name="connsiteX6" fmla="*/ 151340 w 210411"/>
                  <a:gd name="connsiteY6" fmla="*/ 35069 h 119444"/>
                  <a:gd name="connsiteX7" fmla="*/ 147842 w 210411"/>
                  <a:gd name="connsiteY7" fmla="*/ 35069 h 119444"/>
                  <a:gd name="connsiteX8" fmla="*/ 144587 w 210411"/>
                  <a:gd name="connsiteY8" fmla="*/ 35069 h 119444"/>
                  <a:gd name="connsiteX9" fmla="*/ 141739 w 210411"/>
                  <a:gd name="connsiteY9" fmla="*/ 35069 h 119444"/>
                  <a:gd name="connsiteX10" fmla="*/ 140600 w 210411"/>
                  <a:gd name="connsiteY10" fmla="*/ 35069 h 119444"/>
                  <a:gd name="connsiteX11" fmla="*/ 138485 w 210411"/>
                  <a:gd name="connsiteY11" fmla="*/ 35069 h 119444"/>
                  <a:gd name="connsiteX12" fmla="*/ 120747 w 210411"/>
                  <a:gd name="connsiteY12" fmla="*/ 38730 h 119444"/>
                  <a:gd name="connsiteX13" fmla="*/ 112610 w 210411"/>
                  <a:gd name="connsiteY13" fmla="*/ 41171 h 119444"/>
                  <a:gd name="connsiteX14" fmla="*/ 101138 w 210411"/>
                  <a:gd name="connsiteY14" fmla="*/ 44914 h 119444"/>
                  <a:gd name="connsiteX15" fmla="*/ 96825 w 210411"/>
                  <a:gd name="connsiteY15" fmla="*/ 46379 h 119444"/>
                  <a:gd name="connsiteX16" fmla="*/ 72416 w 210411"/>
                  <a:gd name="connsiteY16" fmla="*/ 53295 h 119444"/>
                  <a:gd name="connsiteX17" fmla="*/ 62001 w 210411"/>
                  <a:gd name="connsiteY17" fmla="*/ 53295 h 119444"/>
                  <a:gd name="connsiteX18" fmla="*/ 57037 w 210411"/>
                  <a:gd name="connsiteY18" fmla="*/ 51261 h 119444"/>
                  <a:gd name="connsiteX19" fmla="*/ 61512 w 210411"/>
                  <a:gd name="connsiteY19" fmla="*/ 35720 h 119444"/>
                  <a:gd name="connsiteX20" fmla="*/ 96744 w 210411"/>
                  <a:gd name="connsiteY20" fmla="*/ 32058 h 119444"/>
                  <a:gd name="connsiteX21" fmla="*/ 121154 w 210411"/>
                  <a:gd name="connsiteY21" fmla="*/ 7648 h 119444"/>
                  <a:gd name="connsiteX22" fmla="*/ 47924 w 210411"/>
                  <a:gd name="connsiteY22" fmla="*/ 11717 h 119444"/>
                  <a:gd name="connsiteX23" fmla="*/ 27583 w 210411"/>
                  <a:gd name="connsiteY23" fmla="*/ 0 h 119444"/>
                  <a:gd name="connsiteX24" fmla="*/ 0 w 210411"/>
                  <a:gd name="connsiteY24" fmla="*/ 16273 h 119444"/>
                  <a:gd name="connsiteX25" fmla="*/ 20260 w 210411"/>
                  <a:gd name="connsiteY25" fmla="*/ 27908 h 119444"/>
                  <a:gd name="connsiteX26" fmla="*/ 5208 w 210411"/>
                  <a:gd name="connsiteY26" fmla="*/ 51179 h 119444"/>
                  <a:gd name="connsiteX27" fmla="*/ 5208 w 210411"/>
                  <a:gd name="connsiteY27" fmla="*/ 51179 h 119444"/>
                  <a:gd name="connsiteX28" fmla="*/ 23189 w 210411"/>
                  <a:gd name="connsiteY28" fmla="*/ 73392 h 119444"/>
                  <a:gd name="connsiteX29" fmla="*/ 100405 w 210411"/>
                  <a:gd name="connsiteY29" fmla="*/ 75914 h 119444"/>
                  <a:gd name="connsiteX30" fmla="*/ 152235 w 210411"/>
                  <a:gd name="connsiteY30" fmla="*/ 67778 h 119444"/>
                  <a:gd name="connsiteX31" fmla="*/ 148818 w 210411"/>
                  <a:gd name="connsiteY31" fmla="*/ 83318 h 119444"/>
                  <a:gd name="connsiteX32" fmla="*/ 110169 w 210411"/>
                  <a:gd name="connsiteY32" fmla="*/ 85515 h 119444"/>
                  <a:gd name="connsiteX33" fmla="*/ 84295 w 210411"/>
                  <a:gd name="connsiteY33" fmla="*/ 111308 h 119444"/>
                  <a:gd name="connsiteX34" fmla="*/ 123594 w 210411"/>
                  <a:gd name="connsiteY34" fmla="*/ 117329 h 119444"/>
                  <a:gd name="connsiteX35" fmla="*/ 162731 w 210411"/>
                  <a:gd name="connsiteY35" fmla="*/ 107728 h 119444"/>
                  <a:gd name="connsiteX36" fmla="*/ 183073 w 210411"/>
                  <a:gd name="connsiteY36" fmla="*/ 119445 h 119444"/>
                  <a:gd name="connsiteX37" fmla="*/ 210412 w 210411"/>
                  <a:gd name="connsiteY37" fmla="*/ 103660 h 119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10411" h="119444">
                    <a:moveTo>
                      <a:pt x="205286" y="101056"/>
                    </a:moveTo>
                    <a:lnTo>
                      <a:pt x="189582" y="91943"/>
                    </a:lnTo>
                    <a:cubicBezTo>
                      <a:pt x="199037" y="87671"/>
                      <a:pt x="205164" y="78314"/>
                      <a:pt x="205286" y="67940"/>
                    </a:cubicBezTo>
                    <a:cubicBezTo>
                      <a:pt x="205335" y="67232"/>
                      <a:pt x="205335" y="66533"/>
                      <a:pt x="205286" y="65825"/>
                    </a:cubicBezTo>
                    <a:cubicBezTo>
                      <a:pt x="204635" y="58339"/>
                      <a:pt x="199102" y="51098"/>
                      <a:pt x="187792" y="44588"/>
                    </a:cubicBezTo>
                    <a:lnTo>
                      <a:pt x="187792" y="44588"/>
                    </a:lnTo>
                    <a:cubicBezTo>
                      <a:pt x="176702" y="38242"/>
                      <a:pt x="164123" y="34955"/>
                      <a:pt x="151340" y="35069"/>
                    </a:cubicBezTo>
                    <a:lnTo>
                      <a:pt x="147842" y="35069"/>
                    </a:lnTo>
                    <a:lnTo>
                      <a:pt x="144587" y="35069"/>
                    </a:lnTo>
                    <a:lnTo>
                      <a:pt x="141739" y="35069"/>
                    </a:lnTo>
                    <a:lnTo>
                      <a:pt x="140600" y="35069"/>
                    </a:lnTo>
                    <a:lnTo>
                      <a:pt x="138485" y="35069"/>
                    </a:lnTo>
                    <a:cubicBezTo>
                      <a:pt x="132496" y="35890"/>
                      <a:pt x="126572" y="37111"/>
                      <a:pt x="120747" y="38730"/>
                    </a:cubicBezTo>
                    <a:cubicBezTo>
                      <a:pt x="117980" y="39462"/>
                      <a:pt x="115133" y="40276"/>
                      <a:pt x="112610" y="41171"/>
                    </a:cubicBezTo>
                    <a:lnTo>
                      <a:pt x="101138" y="44914"/>
                    </a:lnTo>
                    <a:lnTo>
                      <a:pt x="96825" y="46379"/>
                    </a:lnTo>
                    <a:cubicBezTo>
                      <a:pt x="88925" y="49446"/>
                      <a:pt x="80747" y="51757"/>
                      <a:pt x="72416" y="53295"/>
                    </a:cubicBezTo>
                    <a:cubicBezTo>
                      <a:pt x="68982" y="54043"/>
                      <a:pt x="65434" y="54043"/>
                      <a:pt x="62001" y="53295"/>
                    </a:cubicBezTo>
                    <a:cubicBezTo>
                      <a:pt x="60276" y="52806"/>
                      <a:pt x="58608" y="52123"/>
                      <a:pt x="57037" y="51261"/>
                    </a:cubicBezTo>
                    <a:cubicBezTo>
                      <a:pt x="50935" y="47762"/>
                      <a:pt x="50040" y="42391"/>
                      <a:pt x="61512" y="35720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49"/>
                      <a:pt x="71024" y="1497"/>
                      <a:pt x="47924" y="11717"/>
                    </a:cubicBezTo>
                    <a:lnTo>
                      <a:pt x="27583" y="0"/>
                    </a:lnTo>
                    <a:lnTo>
                      <a:pt x="0" y="16273"/>
                    </a:lnTo>
                    <a:lnTo>
                      <a:pt x="20260" y="27908"/>
                    </a:lnTo>
                    <a:cubicBezTo>
                      <a:pt x="10334" y="35557"/>
                      <a:pt x="5045" y="43531"/>
                      <a:pt x="5208" y="51179"/>
                    </a:cubicBezTo>
                    <a:lnTo>
                      <a:pt x="5208" y="51179"/>
                    </a:lnTo>
                    <a:cubicBezTo>
                      <a:pt x="5208" y="59316"/>
                      <a:pt x="11147" y="66476"/>
                      <a:pt x="23189" y="73392"/>
                    </a:cubicBezTo>
                    <a:cubicBezTo>
                      <a:pt x="49877" y="88851"/>
                      <a:pt x="76240" y="83725"/>
                      <a:pt x="100405" y="75914"/>
                    </a:cubicBezTo>
                    <a:cubicBezTo>
                      <a:pt x="122862" y="68591"/>
                      <a:pt x="139217" y="59641"/>
                      <a:pt x="152235" y="67778"/>
                    </a:cubicBezTo>
                    <a:cubicBezTo>
                      <a:pt x="160372" y="72415"/>
                      <a:pt x="157850" y="78111"/>
                      <a:pt x="148818" y="83318"/>
                    </a:cubicBezTo>
                    <a:cubicBezTo>
                      <a:pt x="136939" y="89893"/>
                      <a:pt x="122716" y="90707"/>
                      <a:pt x="110169" y="85515"/>
                    </a:cubicBezTo>
                    <a:lnTo>
                      <a:pt x="84295" y="111308"/>
                    </a:lnTo>
                    <a:cubicBezTo>
                      <a:pt x="96833" y="116019"/>
                      <a:pt x="110218" y="118070"/>
                      <a:pt x="123594" y="117329"/>
                    </a:cubicBezTo>
                    <a:cubicBezTo>
                      <a:pt x="137101" y="116442"/>
                      <a:pt x="150348" y="113196"/>
                      <a:pt x="162731" y="107728"/>
                    </a:cubicBezTo>
                    <a:lnTo>
                      <a:pt x="183073" y="119445"/>
                    </a:lnTo>
                    <a:lnTo>
                      <a:pt x="210412" y="103660"/>
                    </a:ln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39" name="Freeform: Shape 938">
                <a:extLst>
                  <a:ext uri="{FF2B5EF4-FFF2-40B4-BE49-F238E27FC236}">
                    <a16:creationId xmlns:a16="http://schemas.microsoft.com/office/drawing/2014/main" id="{4940AC00-D8BF-2522-687A-994CAFE1AE9C}"/>
                  </a:ext>
                </a:extLst>
              </p:cNvPr>
              <p:cNvSpPr/>
              <p:nvPr/>
            </p:nvSpPr>
            <p:spPr>
              <a:xfrm>
                <a:off x="7347818" y="4344786"/>
                <a:ext cx="20341" cy="33359"/>
              </a:xfrm>
              <a:custGeom>
                <a:avLst/>
                <a:gdLst>
                  <a:gd name="connsiteX0" fmla="*/ 0 w 20341"/>
                  <a:gd name="connsiteY0" fmla="*/ 0 h 33359"/>
                  <a:gd name="connsiteX1" fmla="*/ 0 w 20341"/>
                  <a:gd name="connsiteY1" fmla="*/ 21643 h 33359"/>
                  <a:gd name="connsiteX2" fmla="*/ 20341 w 20341"/>
                  <a:gd name="connsiteY2" fmla="*/ 33360 h 33359"/>
                  <a:gd name="connsiteX3" fmla="*/ 20341 w 20341"/>
                  <a:gd name="connsiteY3" fmla="*/ 11717 h 33359"/>
                  <a:gd name="connsiteX4" fmla="*/ 0 w 20341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341" y="33360"/>
                    </a:lnTo>
                    <a:lnTo>
                      <a:pt x="20341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0" name="Freeform: Shape 939">
                <a:extLst>
                  <a:ext uri="{FF2B5EF4-FFF2-40B4-BE49-F238E27FC236}">
                    <a16:creationId xmlns:a16="http://schemas.microsoft.com/office/drawing/2014/main" id="{E8FF0F92-3475-3D57-4EF0-EA1AB6D5BFD5}"/>
                  </a:ext>
                </a:extLst>
              </p:cNvPr>
              <p:cNvSpPr/>
              <p:nvPr/>
            </p:nvSpPr>
            <p:spPr>
              <a:xfrm>
                <a:off x="7347818" y="4344786"/>
                <a:ext cx="20341" cy="33359"/>
              </a:xfrm>
              <a:custGeom>
                <a:avLst/>
                <a:gdLst>
                  <a:gd name="connsiteX0" fmla="*/ 0 w 20341"/>
                  <a:gd name="connsiteY0" fmla="*/ 0 h 33359"/>
                  <a:gd name="connsiteX1" fmla="*/ 0 w 20341"/>
                  <a:gd name="connsiteY1" fmla="*/ 21643 h 33359"/>
                  <a:gd name="connsiteX2" fmla="*/ 20341 w 20341"/>
                  <a:gd name="connsiteY2" fmla="*/ 33360 h 33359"/>
                  <a:gd name="connsiteX3" fmla="*/ 20341 w 20341"/>
                  <a:gd name="connsiteY3" fmla="*/ 11717 h 33359"/>
                  <a:gd name="connsiteX4" fmla="*/ 0 w 20341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341" y="33360"/>
                    </a:lnTo>
                    <a:lnTo>
                      <a:pt x="20341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1" name="Freeform: Shape 940">
                <a:extLst>
                  <a:ext uri="{FF2B5EF4-FFF2-40B4-BE49-F238E27FC236}">
                    <a16:creationId xmlns:a16="http://schemas.microsoft.com/office/drawing/2014/main" id="{D0582713-A211-4EA9-DF84-299DE3E231DA}"/>
                  </a:ext>
                </a:extLst>
              </p:cNvPr>
              <p:cNvSpPr/>
              <p:nvPr/>
            </p:nvSpPr>
            <p:spPr>
              <a:xfrm>
                <a:off x="7185086" y="4237465"/>
                <a:ext cx="47924" cy="15947"/>
              </a:xfrm>
              <a:custGeom>
                <a:avLst/>
                <a:gdLst>
                  <a:gd name="connsiteX0" fmla="*/ 0 w 47924"/>
                  <a:gd name="connsiteY0" fmla="*/ 15948 h 15947"/>
                  <a:gd name="connsiteX1" fmla="*/ 27583 w 47924"/>
                  <a:gd name="connsiteY1" fmla="*/ 0 h 15947"/>
                  <a:gd name="connsiteX2" fmla="*/ 47924 w 47924"/>
                  <a:gd name="connsiteY2" fmla="*/ 11635 h 15947"/>
                  <a:gd name="connsiteX3" fmla="*/ 27746 w 47924"/>
                  <a:gd name="connsiteY3" fmla="*/ 3173 h 15947"/>
                  <a:gd name="connsiteX4" fmla="*/ 0 w 47924"/>
                  <a:gd name="connsiteY4" fmla="*/ 15948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4" h="15947">
                    <a:moveTo>
                      <a:pt x="0" y="15948"/>
                    </a:moveTo>
                    <a:lnTo>
                      <a:pt x="27583" y="0"/>
                    </a:lnTo>
                    <a:lnTo>
                      <a:pt x="47924" y="11635"/>
                    </a:lnTo>
                    <a:lnTo>
                      <a:pt x="27746" y="3173"/>
                    </a:lnTo>
                    <a:lnTo>
                      <a:pt x="0" y="1594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2" name="Freeform: Shape 941">
                <a:extLst>
                  <a:ext uri="{FF2B5EF4-FFF2-40B4-BE49-F238E27FC236}">
                    <a16:creationId xmlns:a16="http://schemas.microsoft.com/office/drawing/2014/main" id="{F03E1600-30B9-742F-B779-736FDE04FD6D}"/>
                  </a:ext>
                </a:extLst>
              </p:cNvPr>
              <p:cNvSpPr/>
              <p:nvPr/>
            </p:nvSpPr>
            <p:spPr>
              <a:xfrm>
                <a:off x="7246924" y="4245195"/>
                <a:ext cx="59641" cy="28071"/>
              </a:xfrm>
              <a:custGeom>
                <a:avLst/>
                <a:gdLst>
                  <a:gd name="connsiteX0" fmla="*/ 0 w 59641"/>
                  <a:gd name="connsiteY0" fmla="*/ 28071 h 28071"/>
                  <a:gd name="connsiteX1" fmla="*/ 35231 w 59641"/>
                  <a:gd name="connsiteY1" fmla="*/ 24410 h 28071"/>
                  <a:gd name="connsiteX2" fmla="*/ 59641 w 59641"/>
                  <a:gd name="connsiteY2" fmla="*/ 0 h 28071"/>
                  <a:gd name="connsiteX3" fmla="*/ 35231 w 59641"/>
                  <a:gd name="connsiteY3" fmla="*/ 22050 h 28071"/>
                  <a:gd name="connsiteX4" fmla="*/ 0 w 59641"/>
                  <a:gd name="connsiteY4" fmla="*/ 28071 h 2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41" h="28071">
                    <a:moveTo>
                      <a:pt x="0" y="28071"/>
                    </a:moveTo>
                    <a:cubicBezTo>
                      <a:pt x="10529" y="21424"/>
                      <a:pt x="23556" y="20073"/>
                      <a:pt x="35231" y="24410"/>
                    </a:cubicBezTo>
                    <a:lnTo>
                      <a:pt x="59641" y="0"/>
                    </a:lnTo>
                    <a:lnTo>
                      <a:pt x="35231" y="22050"/>
                    </a:lnTo>
                    <a:cubicBezTo>
                      <a:pt x="23230" y="17876"/>
                      <a:pt x="9935" y="20154"/>
                      <a:pt x="0" y="28071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3" name="Freeform: Shape 942">
                <a:extLst>
                  <a:ext uri="{FF2B5EF4-FFF2-40B4-BE49-F238E27FC236}">
                    <a16:creationId xmlns:a16="http://schemas.microsoft.com/office/drawing/2014/main" id="{4302D221-215A-BF45-C937-AD2B78DD69A7}"/>
                  </a:ext>
                </a:extLst>
              </p:cNvPr>
              <p:cNvSpPr/>
              <p:nvPr/>
            </p:nvSpPr>
            <p:spPr>
              <a:xfrm>
                <a:off x="7269381" y="4322899"/>
                <a:ext cx="39299" cy="31636"/>
              </a:xfrm>
              <a:custGeom>
                <a:avLst/>
                <a:gdLst>
                  <a:gd name="connsiteX0" fmla="*/ 0 w 39299"/>
                  <a:gd name="connsiteY0" fmla="*/ 25467 h 31636"/>
                  <a:gd name="connsiteX1" fmla="*/ 39300 w 39299"/>
                  <a:gd name="connsiteY1" fmla="*/ 31488 h 31636"/>
                  <a:gd name="connsiteX2" fmla="*/ 4068 w 39299"/>
                  <a:gd name="connsiteY2" fmla="*/ 24410 h 31636"/>
                  <a:gd name="connsiteX3" fmla="*/ 25874 w 39299"/>
                  <a:gd name="connsiteY3" fmla="*/ 0 h 3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9" h="31636">
                    <a:moveTo>
                      <a:pt x="0" y="25467"/>
                    </a:moveTo>
                    <a:cubicBezTo>
                      <a:pt x="12539" y="30178"/>
                      <a:pt x="25923" y="32229"/>
                      <a:pt x="39300" y="31488"/>
                    </a:cubicBezTo>
                    <a:cubicBezTo>
                      <a:pt x="27192" y="31570"/>
                      <a:pt x="15199" y="29161"/>
                      <a:pt x="4068" y="24410"/>
                    </a:cubicBezTo>
                    <a:lnTo>
                      <a:pt x="25874" y="0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4" name="Freeform: Shape 943">
                <a:extLst>
                  <a:ext uri="{FF2B5EF4-FFF2-40B4-BE49-F238E27FC236}">
                    <a16:creationId xmlns:a16="http://schemas.microsoft.com/office/drawing/2014/main" id="{D77C8B90-B482-6EC8-420E-0DA4E8DC1091}"/>
                  </a:ext>
                </a:extLst>
              </p:cNvPr>
              <p:cNvSpPr/>
              <p:nvPr/>
            </p:nvSpPr>
            <p:spPr>
              <a:xfrm>
                <a:off x="7347818" y="4340718"/>
                <a:ext cx="47680" cy="15784"/>
              </a:xfrm>
              <a:custGeom>
                <a:avLst/>
                <a:gdLst>
                  <a:gd name="connsiteX0" fmla="*/ 0 w 47680"/>
                  <a:gd name="connsiteY0" fmla="*/ 4068 h 15784"/>
                  <a:gd name="connsiteX1" fmla="*/ 20341 w 47680"/>
                  <a:gd name="connsiteY1" fmla="*/ 13263 h 15784"/>
                  <a:gd name="connsiteX2" fmla="*/ 47680 w 47680"/>
                  <a:gd name="connsiteY2" fmla="*/ 0 h 15784"/>
                  <a:gd name="connsiteX3" fmla="*/ 20341 w 47680"/>
                  <a:gd name="connsiteY3" fmla="*/ 15785 h 15784"/>
                  <a:gd name="connsiteX4" fmla="*/ 0 w 47680"/>
                  <a:gd name="connsiteY4" fmla="*/ 4068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80" h="15784">
                    <a:moveTo>
                      <a:pt x="0" y="4068"/>
                    </a:moveTo>
                    <a:lnTo>
                      <a:pt x="20341" y="13263"/>
                    </a:lnTo>
                    <a:lnTo>
                      <a:pt x="47680" y="0"/>
                    </a:lnTo>
                    <a:lnTo>
                      <a:pt x="20341" y="15785"/>
                    </a:lnTo>
                    <a:lnTo>
                      <a:pt x="0" y="406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5" name="Freeform: Shape 944">
                <a:extLst>
                  <a:ext uri="{FF2B5EF4-FFF2-40B4-BE49-F238E27FC236}">
                    <a16:creationId xmlns:a16="http://schemas.microsoft.com/office/drawing/2014/main" id="{2B3AFFB9-DFE8-F7D3-A195-FB14D1E3DA0B}"/>
                  </a:ext>
                </a:extLst>
              </p:cNvPr>
              <p:cNvSpPr/>
              <p:nvPr/>
            </p:nvSpPr>
            <p:spPr>
              <a:xfrm>
                <a:off x="7030573" y="4160656"/>
                <a:ext cx="259719" cy="145074"/>
              </a:xfrm>
              <a:custGeom>
                <a:avLst/>
                <a:gdLst>
                  <a:gd name="connsiteX0" fmla="*/ 75670 w 259719"/>
                  <a:gd name="connsiteY0" fmla="*/ 48006 h 145074"/>
                  <a:gd name="connsiteX1" fmla="*/ 259719 w 259719"/>
                  <a:gd name="connsiteY1" fmla="*/ 0 h 145074"/>
                  <a:gd name="connsiteX2" fmla="*/ 73636 w 259719"/>
                  <a:gd name="connsiteY2" fmla="*/ 44426 h 145074"/>
                  <a:gd name="connsiteX3" fmla="*/ 0 w 259719"/>
                  <a:gd name="connsiteY3" fmla="*/ 145075 h 145074"/>
                  <a:gd name="connsiteX4" fmla="*/ 75670 w 259719"/>
                  <a:gd name="connsiteY4" fmla="*/ 48006 h 14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719" h="145074">
                    <a:moveTo>
                      <a:pt x="75670" y="48006"/>
                    </a:moveTo>
                    <a:cubicBezTo>
                      <a:pt x="147597" y="4394"/>
                      <a:pt x="259719" y="0"/>
                      <a:pt x="259719" y="0"/>
                    </a:cubicBezTo>
                    <a:cubicBezTo>
                      <a:pt x="189257" y="0"/>
                      <a:pt x="123188" y="15785"/>
                      <a:pt x="73636" y="44426"/>
                    </a:cubicBezTo>
                    <a:cubicBezTo>
                      <a:pt x="26119" y="71846"/>
                      <a:pt x="0" y="107484"/>
                      <a:pt x="0" y="145075"/>
                    </a:cubicBezTo>
                    <a:cubicBezTo>
                      <a:pt x="81" y="145075"/>
                      <a:pt x="2604" y="92513"/>
                      <a:pt x="75670" y="4800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6" name="Freeform: Shape 945">
                <a:extLst>
                  <a:ext uri="{FF2B5EF4-FFF2-40B4-BE49-F238E27FC236}">
                    <a16:creationId xmlns:a16="http://schemas.microsoft.com/office/drawing/2014/main" id="{4A235DE1-CF99-A12A-2A4B-571F7A8C3F43}"/>
                  </a:ext>
                </a:extLst>
              </p:cNvPr>
              <p:cNvSpPr/>
              <p:nvPr/>
            </p:nvSpPr>
            <p:spPr>
              <a:xfrm>
                <a:off x="7269381" y="4288318"/>
                <a:ext cx="292549" cy="174185"/>
              </a:xfrm>
              <a:custGeom>
                <a:avLst/>
                <a:gdLst>
                  <a:gd name="connsiteX0" fmla="*/ 0 w 292549"/>
                  <a:gd name="connsiteY0" fmla="*/ 173715 h 174185"/>
                  <a:gd name="connsiteX1" fmla="*/ 213015 w 292549"/>
                  <a:gd name="connsiteY1" fmla="*/ 128232 h 174185"/>
                  <a:gd name="connsiteX2" fmla="*/ 290882 w 292549"/>
                  <a:gd name="connsiteY2" fmla="*/ 0 h 174185"/>
                  <a:gd name="connsiteX3" fmla="*/ 208378 w 292549"/>
                  <a:gd name="connsiteY3" fmla="*/ 125466 h 174185"/>
                  <a:gd name="connsiteX4" fmla="*/ 0 w 292549"/>
                  <a:gd name="connsiteY4" fmla="*/ 173715 h 17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9" h="174185">
                    <a:moveTo>
                      <a:pt x="0" y="173715"/>
                    </a:moveTo>
                    <a:cubicBezTo>
                      <a:pt x="76321" y="177133"/>
                      <a:pt x="154595" y="161918"/>
                      <a:pt x="213015" y="128232"/>
                    </a:cubicBezTo>
                    <a:cubicBezTo>
                      <a:pt x="273714" y="93164"/>
                      <a:pt x="299670" y="45727"/>
                      <a:pt x="290882" y="0"/>
                    </a:cubicBezTo>
                    <a:cubicBezTo>
                      <a:pt x="290882" y="0"/>
                      <a:pt x="302192" y="74450"/>
                      <a:pt x="208378" y="125466"/>
                    </a:cubicBezTo>
                    <a:cubicBezTo>
                      <a:pt x="114563" y="176482"/>
                      <a:pt x="0" y="173715"/>
                      <a:pt x="0" y="173715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7" name="Freeform: Shape 946">
                <a:extLst>
                  <a:ext uri="{FF2B5EF4-FFF2-40B4-BE49-F238E27FC236}">
                    <a16:creationId xmlns:a16="http://schemas.microsoft.com/office/drawing/2014/main" id="{941D74B5-AC95-6609-4B42-67183C8F2662}"/>
                  </a:ext>
                </a:extLst>
              </p:cNvPr>
              <p:cNvSpPr/>
              <p:nvPr/>
            </p:nvSpPr>
            <p:spPr>
              <a:xfrm>
                <a:off x="6960924" y="4132178"/>
                <a:ext cx="543034" cy="313583"/>
              </a:xfrm>
              <a:custGeom>
                <a:avLst/>
                <a:gdLst>
                  <a:gd name="connsiteX0" fmla="*/ 528958 w 543034"/>
                  <a:gd name="connsiteY0" fmla="*/ 105938 h 313583"/>
                  <a:gd name="connsiteX1" fmla="*/ 463866 w 543034"/>
                  <a:gd name="connsiteY1" fmla="*/ 45890 h 313583"/>
                  <a:gd name="connsiteX2" fmla="*/ 79738 w 543034"/>
                  <a:gd name="connsiteY2" fmla="*/ 45890 h 313583"/>
                  <a:gd name="connsiteX3" fmla="*/ 14646 w 543034"/>
                  <a:gd name="connsiteY3" fmla="*/ 105938 h 313583"/>
                  <a:gd name="connsiteX4" fmla="*/ 0 w 543034"/>
                  <a:gd name="connsiteY4" fmla="*/ 105938 h 313583"/>
                  <a:gd name="connsiteX5" fmla="*/ 0 w 543034"/>
                  <a:gd name="connsiteY5" fmla="*/ 161430 h 313583"/>
                  <a:gd name="connsiteX6" fmla="*/ 0 w 543034"/>
                  <a:gd name="connsiteY6" fmla="*/ 161430 h 313583"/>
                  <a:gd name="connsiteX7" fmla="*/ 79332 w 543034"/>
                  <a:gd name="connsiteY7" fmla="*/ 267693 h 313583"/>
                  <a:gd name="connsiteX8" fmla="*/ 463459 w 543034"/>
                  <a:gd name="connsiteY8" fmla="*/ 267693 h 313583"/>
                  <a:gd name="connsiteX9" fmla="*/ 543035 w 543034"/>
                  <a:gd name="connsiteY9" fmla="*/ 161430 h 313583"/>
                  <a:gd name="connsiteX10" fmla="*/ 543035 w 543034"/>
                  <a:gd name="connsiteY10" fmla="*/ 161430 h 313583"/>
                  <a:gd name="connsiteX11" fmla="*/ 543035 w 543034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583">
                    <a:moveTo>
                      <a:pt x="528958" y="105938"/>
                    </a:moveTo>
                    <a:cubicBezTo>
                      <a:pt x="512783" y="80658"/>
                      <a:pt x="490366" y="59983"/>
                      <a:pt x="463866" y="45890"/>
                    </a:cubicBezTo>
                    <a:cubicBezTo>
                      <a:pt x="358090" y="-15297"/>
                      <a:pt x="185839" y="-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30"/>
                    </a:lnTo>
                    <a:lnTo>
                      <a:pt x="0" y="161430"/>
                    </a:lnTo>
                    <a:cubicBezTo>
                      <a:pt x="1953" y="199997"/>
                      <a:pt x="28397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82" y="199997"/>
                      <a:pt x="543035" y="161430"/>
                    </a:cubicBezTo>
                    <a:lnTo>
                      <a:pt x="543035" y="161430"/>
                    </a:lnTo>
                    <a:lnTo>
                      <a:pt x="543035" y="10593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8" name="Freeform: Shape 947">
                <a:extLst>
                  <a:ext uri="{FF2B5EF4-FFF2-40B4-BE49-F238E27FC236}">
                    <a16:creationId xmlns:a16="http://schemas.microsoft.com/office/drawing/2014/main" id="{4EC1CDB3-D2E2-52EB-923B-620E135FC8B2}"/>
                  </a:ext>
                </a:extLst>
              </p:cNvPr>
              <p:cNvSpPr/>
              <p:nvPr/>
            </p:nvSpPr>
            <p:spPr>
              <a:xfrm>
                <a:off x="6960924" y="4132178"/>
                <a:ext cx="543034" cy="313583"/>
              </a:xfrm>
              <a:custGeom>
                <a:avLst/>
                <a:gdLst>
                  <a:gd name="connsiteX0" fmla="*/ 528958 w 543034"/>
                  <a:gd name="connsiteY0" fmla="*/ 105938 h 313583"/>
                  <a:gd name="connsiteX1" fmla="*/ 463866 w 543034"/>
                  <a:gd name="connsiteY1" fmla="*/ 45890 h 313583"/>
                  <a:gd name="connsiteX2" fmla="*/ 79738 w 543034"/>
                  <a:gd name="connsiteY2" fmla="*/ 45890 h 313583"/>
                  <a:gd name="connsiteX3" fmla="*/ 14646 w 543034"/>
                  <a:gd name="connsiteY3" fmla="*/ 105938 h 313583"/>
                  <a:gd name="connsiteX4" fmla="*/ 0 w 543034"/>
                  <a:gd name="connsiteY4" fmla="*/ 105938 h 313583"/>
                  <a:gd name="connsiteX5" fmla="*/ 0 w 543034"/>
                  <a:gd name="connsiteY5" fmla="*/ 161430 h 313583"/>
                  <a:gd name="connsiteX6" fmla="*/ 0 w 543034"/>
                  <a:gd name="connsiteY6" fmla="*/ 161430 h 313583"/>
                  <a:gd name="connsiteX7" fmla="*/ 79332 w 543034"/>
                  <a:gd name="connsiteY7" fmla="*/ 267693 h 313583"/>
                  <a:gd name="connsiteX8" fmla="*/ 463459 w 543034"/>
                  <a:gd name="connsiteY8" fmla="*/ 267693 h 313583"/>
                  <a:gd name="connsiteX9" fmla="*/ 543035 w 543034"/>
                  <a:gd name="connsiteY9" fmla="*/ 161430 h 313583"/>
                  <a:gd name="connsiteX10" fmla="*/ 543035 w 543034"/>
                  <a:gd name="connsiteY10" fmla="*/ 161430 h 313583"/>
                  <a:gd name="connsiteX11" fmla="*/ 543035 w 543034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034" h="313583">
                    <a:moveTo>
                      <a:pt x="528958" y="105938"/>
                    </a:moveTo>
                    <a:cubicBezTo>
                      <a:pt x="512783" y="80658"/>
                      <a:pt x="490366" y="59983"/>
                      <a:pt x="463866" y="45890"/>
                    </a:cubicBezTo>
                    <a:cubicBezTo>
                      <a:pt x="358090" y="-15297"/>
                      <a:pt x="185839" y="-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30"/>
                    </a:lnTo>
                    <a:lnTo>
                      <a:pt x="0" y="161430"/>
                    </a:lnTo>
                    <a:cubicBezTo>
                      <a:pt x="1953" y="199997"/>
                      <a:pt x="28397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82" y="199997"/>
                      <a:pt x="543035" y="161430"/>
                    </a:cubicBezTo>
                    <a:lnTo>
                      <a:pt x="543035" y="161430"/>
                    </a:lnTo>
                    <a:lnTo>
                      <a:pt x="543035" y="105938"/>
                    </a:ln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9" name="Freeform: Shape 948">
                <a:extLst>
                  <a:ext uri="{FF2B5EF4-FFF2-40B4-BE49-F238E27FC236}">
                    <a16:creationId xmlns:a16="http://schemas.microsoft.com/office/drawing/2014/main" id="{8D6DD368-46FA-4FCF-6CB1-41372109194E}"/>
                  </a:ext>
                </a:extLst>
              </p:cNvPr>
              <p:cNvSpPr/>
              <p:nvPr/>
            </p:nvSpPr>
            <p:spPr>
              <a:xfrm>
                <a:off x="6961168" y="4131771"/>
                <a:ext cx="271842" cy="313583"/>
              </a:xfrm>
              <a:custGeom>
                <a:avLst/>
                <a:gdLst>
                  <a:gd name="connsiteX0" fmla="*/ 271843 w 271842"/>
                  <a:gd name="connsiteY0" fmla="*/ 0 h 313583"/>
                  <a:gd name="connsiteX1" fmla="*/ 79738 w 271842"/>
                  <a:gd name="connsiteY1" fmla="*/ 45890 h 313583"/>
                  <a:gd name="connsiteX2" fmla="*/ 14646 w 271842"/>
                  <a:gd name="connsiteY2" fmla="*/ 105938 h 313583"/>
                  <a:gd name="connsiteX3" fmla="*/ 0 w 271842"/>
                  <a:gd name="connsiteY3" fmla="*/ 105938 h 313583"/>
                  <a:gd name="connsiteX4" fmla="*/ 0 w 271842"/>
                  <a:gd name="connsiteY4" fmla="*/ 161429 h 313583"/>
                  <a:gd name="connsiteX5" fmla="*/ 0 w 271842"/>
                  <a:gd name="connsiteY5" fmla="*/ 161429 h 313583"/>
                  <a:gd name="connsiteX6" fmla="*/ 79332 w 271842"/>
                  <a:gd name="connsiteY6" fmla="*/ 267693 h 313583"/>
                  <a:gd name="connsiteX7" fmla="*/ 271436 w 271842"/>
                  <a:gd name="connsiteY7" fmla="*/ 313583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842" h="313583">
                    <a:moveTo>
                      <a:pt x="271843" y="0"/>
                    </a:moveTo>
                    <a:cubicBezTo>
                      <a:pt x="202356" y="0"/>
                      <a:pt x="132789" y="15297"/>
                      <a:pt x="79738" y="45890"/>
                    </a:cubicBezTo>
                    <a:cubicBezTo>
                      <a:pt x="53262" y="60007"/>
                      <a:pt x="30846" y="80682"/>
                      <a:pt x="14646" y="105938"/>
                    </a:cubicBezTo>
                    <a:lnTo>
                      <a:pt x="0" y="105938"/>
                    </a:lnTo>
                    <a:lnTo>
                      <a:pt x="0" y="161429"/>
                    </a:lnTo>
                    <a:lnTo>
                      <a:pt x="0" y="161429"/>
                    </a:lnTo>
                    <a:cubicBezTo>
                      <a:pt x="1953" y="199997"/>
                      <a:pt x="28397" y="238239"/>
                      <a:pt x="79332" y="267693"/>
                    </a:cubicBezTo>
                    <a:cubicBezTo>
                      <a:pt x="132382" y="298287"/>
                      <a:pt x="201950" y="313583"/>
                      <a:pt x="271436" y="31358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0" name="Freeform: Shape 949">
                <a:extLst>
                  <a:ext uri="{FF2B5EF4-FFF2-40B4-BE49-F238E27FC236}">
                    <a16:creationId xmlns:a16="http://schemas.microsoft.com/office/drawing/2014/main" id="{CFE16FAB-992C-3FD0-439E-448FA3810EDA}"/>
                  </a:ext>
                </a:extLst>
              </p:cNvPr>
              <p:cNvSpPr/>
              <p:nvPr/>
            </p:nvSpPr>
            <p:spPr>
              <a:xfrm>
                <a:off x="6961168" y="4157238"/>
                <a:ext cx="123513" cy="262648"/>
              </a:xfrm>
              <a:custGeom>
                <a:avLst/>
                <a:gdLst>
                  <a:gd name="connsiteX0" fmla="*/ 123513 w 123513"/>
                  <a:gd name="connsiteY0" fmla="*/ 0 h 262648"/>
                  <a:gd name="connsiteX1" fmla="*/ 79738 w 123513"/>
                  <a:gd name="connsiteY1" fmla="*/ 20423 h 262648"/>
                  <a:gd name="connsiteX2" fmla="*/ 14646 w 123513"/>
                  <a:gd name="connsiteY2" fmla="*/ 80471 h 262648"/>
                  <a:gd name="connsiteX3" fmla="*/ 0 w 123513"/>
                  <a:gd name="connsiteY3" fmla="*/ 80471 h 262648"/>
                  <a:gd name="connsiteX4" fmla="*/ 0 w 123513"/>
                  <a:gd name="connsiteY4" fmla="*/ 135962 h 262648"/>
                  <a:gd name="connsiteX5" fmla="*/ 0 w 123513"/>
                  <a:gd name="connsiteY5" fmla="*/ 135962 h 262648"/>
                  <a:gd name="connsiteX6" fmla="*/ 79332 w 123513"/>
                  <a:gd name="connsiteY6" fmla="*/ 242225 h 262648"/>
                  <a:gd name="connsiteX7" fmla="*/ 123106 w 123513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648">
                    <a:moveTo>
                      <a:pt x="123513" y="0"/>
                    </a:moveTo>
                    <a:cubicBezTo>
                      <a:pt x="108387" y="5606"/>
                      <a:pt x="93750" y="12433"/>
                      <a:pt x="79738" y="20423"/>
                    </a:cubicBezTo>
                    <a:cubicBezTo>
                      <a:pt x="53262" y="34540"/>
                      <a:pt x="30846" y="55215"/>
                      <a:pt x="14646" y="80471"/>
                    </a:cubicBezTo>
                    <a:lnTo>
                      <a:pt x="0" y="80471"/>
                    </a:lnTo>
                    <a:lnTo>
                      <a:pt x="0" y="135962"/>
                    </a:lnTo>
                    <a:lnTo>
                      <a:pt x="0" y="135962"/>
                    </a:lnTo>
                    <a:cubicBezTo>
                      <a:pt x="1953" y="174529"/>
                      <a:pt x="28397" y="212771"/>
                      <a:pt x="79332" y="242225"/>
                    </a:cubicBezTo>
                    <a:cubicBezTo>
                      <a:pt x="93343" y="250216"/>
                      <a:pt x="107980" y="257042"/>
                      <a:pt x="123106" y="262648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1" name="Freeform: Shape 950">
                <a:extLst>
                  <a:ext uri="{FF2B5EF4-FFF2-40B4-BE49-F238E27FC236}">
                    <a16:creationId xmlns:a16="http://schemas.microsoft.com/office/drawing/2014/main" id="{661CDD89-2503-8443-E173-916F54F9759D}"/>
                  </a:ext>
                </a:extLst>
              </p:cNvPr>
              <p:cNvSpPr/>
              <p:nvPr/>
            </p:nvSpPr>
            <p:spPr>
              <a:xfrm>
                <a:off x="7381340" y="4157238"/>
                <a:ext cx="123513" cy="262648"/>
              </a:xfrm>
              <a:custGeom>
                <a:avLst/>
                <a:gdLst>
                  <a:gd name="connsiteX0" fmla="*/ 0 w 123513"/>
                  <a:gd name="connsiteY0" fmla="*/ 0 h 262648"/>
                  <a:gd name="connsiteX1" fmla="*/ 43693 w 123513"/>
                  <a:gd name="connsiteY1" fmla="*/ 20423 h 262648"/>
                  <a:gd name="connsiteX2" fmla="*/ 108786 w 123513"/>
                  <a:gd name="connsiteY2" fmla="*/ 80471 h 262648"/>
                  <a:gd name="connsiteX3" fmla="*/ 123513 w 123513"/>
                  <a:gd name="connsiteY3" fmla="*/ 80471 h 262648"/>
                  <a:gd name="connsiteX4" fmla="*/ 123513 w 123513"/>
                  <a:gd name="connsiteY4" fmla="*/ 135962 h 262648"/>
                  <a:gd name="connsiteX5" fmla="*/ 123513 w 123513"/>
                  <a:gd name="connsiteY5" fmla="*/ 135962 h 262648"/>
                  <a:gd name="connsiteX6" fmla="*/ 43937 w 123513"/>
                  <a:gd name="connsiteY6" fmla="*/ 242225 h 262648"/>
                  <a:gd name="connsiteX7" fmla="*/ 244 w 123513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648">
                    <a:moveTo>
                      <a:pt x="0" y="0"/>
                    </a:moveTo>
                    <a:cubicBezTo>
                      <a:pt x="15101" y="5606"/>
                      <a:pt x="29715" y="12433"/>
                      <a:pt x="43693" y="20423"/>
                    </a:cubicBezTo>
                    <a:cubicBezTo>
                      <a:pt x="70194" y="34515"/>
                      <a:pt x="92610" y="55190"/>
                      <a:pt x="108786" y="80471"/>
                    </a:cubicBezTo>
                    <a:lnTo>
                      <a:pt x="123513" y="80471"/>
                    </a:lnTo>
                    <a:lnTo>
                      <a:pt x="123513" y="135962"/>
                    </a:lnTo>
                    <a:lnTo>
                      <a:pt x="123513" y="135962"/>
                    </a:lnTo>
                    <a:cubicBezTo>
                      <a:pt x="121560" y="174529"/>
                      <a:pt x="94954" y="212771"/>
                      <a:pt x="43937" y="242225"/>
                    </a:cubicBezTo>
                    <a:cubicBezTo>
                      <a:pt x="29959" y="250216"/>
                      <a:pt x="15345" y="257042"/>
                      <a:pt x="244" y="262648"/>
                    </a:cubicBezTo>
                    <a:close/>
                  </a:path>
                </a:pathLst>
              </a:custGeom>
              <a:solidFill>
                <a:srgbClr val="0574CE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2" name="Freeform: Shape 951">
                <a:extLst>
                  <a:ext uri="{FF2B5EF4-FFF2-40B4-BE49-F238E27FC236}">
                    <a16:creationId xmlns:a16="http://schemas.microsoft.com/office/drawing/2014/main" id="{E64F0375-C387-1D21-8104-BF6E49C79F6C}"/>
                  </a:ext>
                </a:extLst>
              </p:cNvPr>
              <p:cNvSpPr/>
              <p:nvPr/>
            </p:nvSpPr>
            <p:spPr>
              <a:xfrm>
                <a:off x="6961453" y="4080917"/>
                <a:ext cx="543156" cy="313613"/>
              </a:xfrm>
              <a:custGeom>
                <a:avLst/>
                <a:gdLst>
                  <a:gd name="connsiteX0" fmla="*/ 463581 w 543156"/>
                  <a:gd name="connsiteY0" fmla="*/ 45890 h 313613"/>
                  <a:gd name="connsiteX1" fmla="*/ 79454 w 543156"/>
                  <a:gd name="connsiteY1" fmla="*/ 45890 h 313613"/>
                  <a:gd name="connsiteX2" fmla="*/ 79454 w 543156"/>
                  <a:gd name="connsiteY2" fmla="*/ 267693 h 313613"/>
                  <a:gd name="connsiteX3" fmla="*/ 463581 w 543156"/>
                  <a:gd name="connsiteY3" fmla="*/ 267693 h 313613"/>
                  <a:gd name="connsiteX4" fmla="*/ 463581 w 543156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56" h="313613">
                    <a:moveTo>
                      <a:pt x="463581" y="45890"/>
                    </a:moveTo>
                    <a:cubicBezTo>
                      <a:pt x="357806" y="-15297"/>
                      <a:pt x="185554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82" y="107159"/>
                      <a:pt x="463581" y="4589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3" name="Freeform: Shape 952">
                <a:extLst>
                  <a:ext uri="{FF2B5EF4-FFF2-40B4-BE49-F238E27FC236}">
                    <a16:creationId xmlns:a16="http://schemas.microsoft.com/office/drawing/2014/main" id="{9D219A30-A606-22B6-7CF9-A3A7A55B3F64}"/>
                  </a:ext>
                </a:extLst>
              </p:cNvPr>
              <p:cNvSpPr/>
              <p:nvPr/>
            </p:nvSpPr>
            <p:spPr>
              <a:xfrm>
                <a:off x="6961453" y="4080917"/>
                <a:ext cx="543156" cy="313613"/>
              </a:xfrm>
              <a:custGeom>
                <a:avLst/>
                <a:gdLst>
                  <a:gd name="connsiteX0" fmla="*/ 463581 w 543156"/>
                  <a:gd name="connsiteY0" fmla="*/ 45890 h 313613"/>
                  <a:gd name="connsiteX1" fmla="*/ 79454 w 543156"/>
                  <a:gd name="connsiteY1" fmla="*/ 45890 h 313613"/>
                  <a:gd name="connsiteX2" fmla="*/ 79454 w 543156"/>
                  <a:gd name="connsiteY2" fmla="*/ 267693 h 313613"/>
                  <a:gd name="connsiteX3" fmla="*/ 463581 w 543156"/>
                  <a:gd name="connsiteY3" fmla="*/ 267693 h 313613"/>
                  <a:gd name="connsiteX4" fmla="*/ 463581 w 543156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56" h="313613">
                    <a:moveTo>
                      <a:pt x="463581" y="45890"/>
                    </a:moveTo>
                    <a:cubicBezTo>
                      <a:pt x="357806" y="-15297"/>
                      <a:pt x="185554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82" y="107159"/>
                      <a:pt x="463581" y="4589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4" name="Freeform: Shape 953">
                <a:extLst>
                  <a:ext uri="{FF2B5EF4-FFF2-40B4-BE49-F238E27FC236}">
                    <a16:creationId xmlns:a16="http://schemas.microsoft.com/office/drawing/2014/main" id="{FA393A2E-A91E-9480-23E5-B2E79AD3C04C}"/>
                  </a:ext>
                </a:extLst>
              </p:cNvPr>
              <p:cNvSpPr/>
              <p:nvPr/>
            </p:nvSpPr>
            <p:spPr>
              <a:xfrm>
                <a:off x="7052786" y="4140717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8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8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4918"/>
                      <a:pt x="305284" y="2669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5" name="Freeform: Shape 954">
                <a:extLst>
                  <a:ext uri="{FF2B5EF4-FFF2-40B4-BE49-F238E27FC236}">
                    <a16:creationId xmlns:a16="http://schemas.microsoft.com/office/drawing/2014/main" id="{C888D74C-4F86-0228-6151-E0CC646C45CE}"/>
                  </a:ext>
                </a:extLst>
              </p:cNvPr>
              <p:cNvSpPr/>
              <p:nvPr/>
            </p:nvSpPr>
            <p:spPr>
              <a:xfrm>
                <a:off x="7052786" y="4140717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8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8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4918"/>
                      <a:pt x="305284" y="26692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6" name="Freeform: Shape 955">
                <a:extLst>
                  <a:ext uri="{FF2B5EF4-FFF2-40B4-BE49-F238E27FC236}">
                    <a16:creationId xmlns:a16="http://schemas.microsoft.com/office/drawing/2014/main" id="{987270BC-82CB-37D2-1D0B-91D87EAB6A0D}"/>
                  </a:ext>
                </a:extLst>
              </p:cNvPr>
              <p:cNvSpPr/>
              <p:nvPr/>
            </p:nvSpPr>
            <p:spPr>
              <a:xfrm>
                <a:off x="6973210" y="4092715"/>
                <a:ext cx="519519" cy="289987"/>
              </a:xfrm>
              <a:custGeom>
                <a:avLst/>
                <a:gdLst>
                  <a:gd name="connsiteX0" fmla="*/ 445884 w 519519"/>
                  <a:gd name="connsiteY0" fmla="*/ 44344 h 289987"/>
                  <a:gd name="connsiteX1" fmla="*/ 259801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801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84 w 519519"/>
                  <a:gd name="connsiteY8" fmla="*/ 44344 h 289987"/>
                  <a:gd name="connsiteX9" fmla="*/ 384859 w 519519"/>
                  <a:gd name="connsiteY9" fmla="*/ 215212 h 289987"/>
                  <a:gd name="connsiteX10" fmla="*/ 134742 w 519519"/>
                  <a:gd name="connsiteY10" fmla="*/ 215212 h 289987"/>
                  <a:gd name="connsiteX11" fmla="*/ 79576 w 519519"/>
                  <a:gd name="connsiteY11" fmla="*/ 144912 h 289987"/>
                  <a:gd name="connsiteX12" fmla="*/ 134742 w 519519"/>
                  <a:gd name="connsiteY12" fmla="*/ 74612 h 289987"/>
                  <a:gd name="connsiteX13" fmla="*/ 384859 w 519519"/>
                  <a:gd name="connsiteY13" fmla="*/ 74612 h 289987"/>
                  <a:gd name="connsiteX14" fmla="*/ 439944 w 519519"/>
                  <a:gd name="connsiteY14" fmla="*/ 144912 h 289987"/>
                  <a:gd name="connsiteX15" fmla="*/ 384859 w 519519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84" y="44344"/>
                    </a:moveTo>
                    <a:cubicBezTo>
                      <a:pt x="396414" y="15785"/>
                      <a:pt x="330263" y="0"/>
                      <a:pt x="259801" y="0"/>
                    </a:cubicBezTo>
                    <a:cubicBezTo>
                      <a:pt x="189338" y="0"/>
                      <a:pt x="123187" y="15785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82503"/>
                      <a:pt x="26118" y="218223"/>
                      <a:pt x="73636" y="245643"/>
                    </a:cubicBezTo>
                    <a:cubicBezTo>
                      <a:pt x="123187" y="274202"/>
                      <a:pt x="189257" y="289987"/>
                      <a:pt x="259801" y="289987"/>
                    </a:cubicBezTo>
                    <a:cubicBezTo>
                      <a:pt x="330345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2171"/>
                      <a:pt x="445884" y="44344"/>
                    </a:cubicBezTo>
                    <a:close/>
                    <a:moveTo>
                      <a:pt x="384859" y="215212"/>
                    </a:moveTo>
                    <a:cubicBezTo>
                      <a:pt x="305284" y="250802"/>
                      <a:pt x="214317" y="250802"/>
                      <a:pt x="134742" y="215212"/>
                    </a:cubicBezTo>
                    <a:cubicBezTo>
                      <a:pt x="99185" y="196986"/>
                      <a:pt x="79576" y="172007"/>
                      <a:pt x="79576" y="144912"/>
                    </a:cubicBezTo>
                    <a:cubicBezTo>
                      <a:pt x="79576" y="117817"/>
                      <a:pt x="99185" y="92838"/>
                      <a:pt x="134742" y="74612"/>
                    </a:cubicBezTo>
                    <a:cubicBezTo>
                      <a:pt x="214317" y="39023"/>
                      <a:pt x="305284" y="39023"/>
                      <a:pt x="384859" y="74612"/>
                    </a:cubicBezTo>
                    <a:cubicBezTo>
                      <a:pt x="420335" y="92838"/>
                      <a:pt x="439944" y="117817"/>
                      <a:pt x="439944" y="144912"/>
                    </a:cubicBezTo>
                    <a:cubicBezTo>
                      <a:pt x="439944" y="172007"/>
                      <a:pt x="420335" y="197068"/>
                      <a:pt x="384859" y="21529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7" name="Freeform: Shape 956">
                <a:extLst>
                  <a:ext uri="{FF2B5EF4-FFF2-40B4-BE49-F238E27FC236}">
                    <a16:creationId xmlns:a16="http://schemas.microsoft.com/office/drawing/2014/main" id="{6480EC0E-2017-78F9-B56C-BB9A40B1AA16}"/>
                  </a:ext>
                </a:extLst>
              </p:cNvPr>
              <p:cNvSpPr/>
              <p:nvPr/>
            </p:nvSpPr>
            <p:spPr>
              <a:xfrm>
                <a:off x="6973210" y="4092715"/>
                <a:ext cx="519519" cy="289987"/>
              </a:xfrm>
              <a:custGeom>
                <a:avLst/>
                <a:gdLst>
                  <a:gd name="connsiteX0" fmla="*/ 445884 w 519519"/>
                  <a:gd name="connsiteY0" fmla="*/ 44344 h 289987"/>
                  <a:gd name="connsiteX1" fmla="*/ 259801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801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84 w 519519"/>
                  <a:gd name="connsiteY8" fmla="*/ 44344 h 289987"/>
                  <a:gd name="connsiteX9" fmla="*/ 384859 w 519519"/>
                  <a:gd name="connsiteY9" fmla="*/ 215212 h 289987"/>
                  <a:gd name="connsiteX10" fmla="*/ 134742 w 519519"/>
                  <a:gd name="connsiteY10" fmla="*/ 215212 h 289987"/>
                  <a:gd name="connsiteX11" fmla="*/ 79576 w 519519"/>
                  <a:gd name="connsiteY11" fmla="*/ 144912 h 289987"/>
                  <a:gd name="connsiteX12" fmla="*/ 134742 w 519519"/>
                  <a:gd name="connsiteY12" fmla="*/ 74612 h 289987"/>
                  <a:gd name="connsiteX13" fmla="*/ 384859 w 519519"/>
                  <a:gd name="connsiteY13" fmla="*/ 74612 h 289987"/>
                  <a:gd name="connsiteX14" fmla="*/ 439944 w 519519"/>
                  <a:gd name="connsiteY14" fmla="*/ 144912 h 289987"/>
                  <a:gd name="connsiteX15" fmla="*/ 384859 w 519519"/>
                  <a:gd name="connsiteY15" fmla="*/ 215293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84" y="44344"/>
                    </a:moveTo>
                    <a:cubicBezTo>
                      <a:pt x="396414" y="15785"/>
                      <a:pt x="330263" y="0"/>
                      <a:pt x="259801" y="0"/>
                    </a:cubicBezTo>
                    <a:cubicBezTo>
                      <a:pt x="189338" y="0"/>
                      <a:pt x="123187" y="15785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82503"/>
                      <a:pt x="26118" y="218223"/>
                      <a:pt x="73636" y="245643"/>
                    </a:cubicBezTo>
                    <a:cubicBezTo>
                      <a:pt x="123187" y="274202"/>
                      <a:pt x="189257" y="289987"/>
                      <a:pt x="259801" y="289987"/>
                    </a:cubicBezTo>
                    <a:cubicBezTo>
                      <a:pt x="330345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2171"/>
                      <a:pt x="445884" y="44344"/>
                    </a:cubicBezTo>
                    <a:close/>
                    <a:moveTo>
                      <a:pt x="384859" y="215212"/>
                    </a:moveTo>
                    <a:cubicBezTo>
                      <a:pt x="305284" y="250802"/>
                      <a:pt x="214317" y="250802"/>
                      <a:pt x="134742" y="215212"/>
                    </a:cubicBezTo>
                    <a:cubicBezTo>
                      <a:pt x="99185" y="196986"/>
                      <a:pt x="79576" y="172007"/>
                      <a:pt x="79576" y="144912"/>
                    </a:cubicBezTo>
                    <a:cubicBezTo>
                      <a:pt x="79576" y="117817"/>
                      <a:pt x="99185" y="92838"/>
                      <a:pt x="134742" y="74612"/>
                    </a:cubicBezTo>
                    <a:cubicBezTo>
                      <a:pt x="214317" y="39023"/>
                      <a:pt x="305284" y="39023"/>
                      <a:pt x="384859" y="74612"/>
                    </a:cubicBezTo>
                    <a:cubicBezTo>
                      <a:pt x="420335" y="92838"/>
                      <a:pt x="439944" y="117817"/>
                      <a:pt x="439944" y="144912"/>
                    </a:cubicBezTo>
                    <a:cubicBezTo>
                      <a:pt x="439944" y="172007"/>
                      <a:pt x="420335" y="197068"/>
                      <a:pt x="384859" y="215293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8" name="Freeform: Shape 957">
                <a:extLst>
                  <a:ext uri="{FF2B5EF4-FFF2-40B4-BE49-F238E27FC236}">
                    <a16:creationId xmlns:a16="http://schemas.microsoft.com/office/drawing/2014/main" id="{AAD0230A-DD1D-CF99-9B2C-CCC5C2EBC7B9}"/>
                  </a:ext>
                </a:extLst>
              </p:cNvPr>
              <p:cNvSpPr/>
              <p:nvPr/>
            </p:nvSpPr>
            <p:spPr>
              <a:xfrm>
                <a:off x="7062143" y="4149925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9" name="Freeform: Shape 958">
                <a:extLst>
                  <a:ext uri="{FF2B5EF4-FFF2-40B4-BE49-F238E27FC236}">
                    <a16:creationId xmlns:a16="http://schemas.microsoft.com/office/drawing/2014/main" id="{364AB647-9F49-BE21-FFE6-F7D4D93975D9}"/>
                  </a:ext>
                </a:extLst>
              </p:cNvPr>
              <p:cNvSpPr/>
              <p:nvPr/>
            </p:nvSpPr>
            <p:spPr>
              <a:xfrm>
                <a:off x="7062143" y="4149925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0" name="Freeform: Shape 959">
                <a:extLst>
                  <a:ext uri="{FF2B5EF4-FFF2-40B4-BE49-F238E27FC236}">
                    <a16:creationId xmlns:a16="http://schemas.microsoft.com/office/drawing/2014/main" id="{C5D007FD-C048-74C9-D92C-9FCF9B01E4CF}"/>
                  </a:ext>
                </a:extLst>
              </p:cNvPr>
              <p:cNvSpPr/>
              <p:nvPr/>
            </p:nvSpPr>
            <p:spPr>
              <a:xfrm>
                <a:off x="7062143" y="4149925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1" name="Freeform: Shape 960">
                <a:extLst>
                  <a:ext uri="{FF2B5EF4-FFF2-40B4-BE49-F238E27FC236}">
                    <a16:creationId xmlns:a16="http://schemas.microsoft.com/office/drawing/2014/main" id="{A3319119-2460-F4D6-E35B-911DD26D513B}"/>
                  </a:ext>
                </a:extLst>
              </p:cNvPr>
              <p:cNvSpPr/>
              <p:nvPr/>
            </p:nvSpPr>
            <p:spPr>
              <a:xfrm>
                <a:off x="7063363" y="4173288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7" y="39849"/>
                      <a:pt x="5126" y="57586"/>
                      <a:pt x="0" y="76057"/>
                    </a:cubicBezTo>
                    <a:cubicBezTo>
                      <a:pt x="4801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169" y="94445"/>
                      <a:pt x="339213" y="76057"/>
                    </a:cubicBezTo>
                    <a:cubicBezTo>
                      <a:pt x="334169" y="57586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2" name="Freeform: Shape 961">
                <a:extLst>
                  <a:ext uri="{FF2B5EF4-FFF2-40B4-BE49-F238E27FC236}">
                    <a16:creationId xmlns:a16="http://schemas.microsoft.com/office/drawing/2014/main" id="{CC322FB1-599A-B504-2BA3-DB25D42D9B29}"/>
                  </a:ext>
                </a:extLst>
              </p:cNvPr>
              <p:cNvSpPr/>
              <p:nvPr/>
            </p:nvSpPr>
            <p:spPr>
              <a:xfrm>
                <a:off x="7063363" y="4173288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7" y="39849"/>
                      <a:pt x="5126" y="57586"/>
                      <a:pt x="0" y="76057"/>
                    </a:cubicBezTo>
                    <a:cubicBezTo>
                      <a:pt x="4801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169" y="94445"/>
                      <a:pt x="339213" y="76057"/>
                    </a:cubicBezTo>
                    <a:cubicBezTo>
                      <a:pt x="334169" y="57586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3" name="Freeform: Shape 962">
                <a:extLst>
                  <a:ext uri="{FF2B5EF4-FFF2-40B4-BE49-F238E27FC236}">
                    <a16:creationId xmlns:a16="http://schemas.microsoft.com/office/drawing/2014/main" id="{B90A6F94-C9C6-CA27-F00F-E877CFEB261E}"/>
                  </a:ext>
                </a:extLst>
              </p:cNvPr>
              <p:cNvSpPr/>
              <p:nvPr/>
            </p:nvSpPr>
            <p:spPr>
              <a:xfrm>
                <a:off x="7224793" y="4177092"/>
                <a:ext cx="24409" cy="50609"/>
              </a:xfrm>
              <a:custGeom>
                <a:avLst/>
                <a:gdLst>
                  <a:gd name="connsiteX0" fmla="*/ 24410 w 24409"/>
                  <a:gd name="connsiteY0" fmla="*/ 0 h 50609"/>
                  <a:gd name="connsiteX1" fmla="*/ 24410 w 24409"/>
                  <a:gd name="connsiteY1" fmla="*/ 24979 h 50609"/>
                  <a:gd name="connsiteX2" fmla="*/ 15785 w 24409"/>
                  <a:gd name="connsiteY2" fmla="*/ 34011 h 50609"/>
                  <a:gd name="connsiteX3" fmla="*/ 0 w 24409"/>
                  <a:gd name="connsiteY3" fmla="*/ 50609 h 50609"/>
                  <a:gd name="connsiteX4" fmla="*/ 0 w 24409"/>
                  <a:gd name="connsiteY4" fmla="*/ 24491 h 50609"/>
                  <a:gd name="connsiteX5" fmla="*/ 24410 w 24409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09" h="50609">
                    <a:moveTo>
                      <a:pt x="24410" y="0"/>
                    </a:moveTo>
                    <a:lnTo>
                      <a:pt x="24410" y="24979"/>
                    </a:lnTo>
                    <a:lnTo>
                      <a:pt x="15785" y="34011"/>
                    </a:lnTo>
                    <a:lnTo>
                      <a:pt x="0" y="50609"/>
                    </a:lnTo>
                    <a:lnTo>
                      <a:pt x="0" y="24491"/>
                    </a:lnTo>
                    <a:lnTo>
                      <a:pt x="2441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4" name="Freeform: Shape 963">
                <a:extLst>
                  <a:ext uri="{FF2B5EF4-FFF2-40B4-BE49-F238E27FC236}">
                    <a16:creationId xmlns:a16="http://schemas.microsoft.com/office/drawing/2014/main" id="{223A8E87-70E7-6902-2D65-7216CCA7CC1C}"/>
                  </a:ext>
                </a:extLst>
              </p:cNvPr>
              <p:cNvSpPr/>
              <p:nvPr/>
            </p:nvSpPr>
            <p:spPr>
              <a:xfrm>
                <a:off x="7224793" y="4177092"/>
                <a:ext cx="24409" cy="50609"/>
              </a:xfrm>
              <a:custGeom>
                <a:avLst/>
                <a:gdLst>
                  <a:gd name="connsiteX0" fmla="*/ 24410 w 24409"/>
                  <a:gd name="connsiteY0" fmla="*/ 0 h 50609"/>
                  <a:gd name="connsiteX1" fmla="*/ 24410 w 24409"/>
                  <a:gd name="connsiteY1" fmla="*/ 24979 h 50609"/>
                  <a:gd name="connsiteX2" fmla="*/ 15785 w 24409"/>
                  <a:gd name="connsiteY2" fmla="*/ 34011 h 50609"/>
                  <a:gd name="connsiteX3" fmla="*/ 0 w 24409"/>
                  <a:gd name="connsiteY3" fmla="*/ 50609 h 50609"/>
                  <a:gd name="connsiteX4" fmla="*/ 0 w 24409"/>
                  <a:gd name="connsiteY4" fmla="*/ 24491 h 50609"/>
                  <a:gd name="connsiteX5" fmla="*/ 24410 w 24409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09" h="50609">
                    <a:moveTo>
                      <a:pt x="24410" y="0"/>
                    </a:moveTo>
                    <a:lnTo>
                      <a:pt x="24410" y="24979"/>
                    </a:lnTo>
                    <a:lnTo>
                      <a:pt x="15785" y="34011"/>
                    </a:lnTo>
                    <a:lnTo>
                      <a:pt x="0" y="50609"/>
                    </a:lnTo>
                    <a:lnTo>
                      <a:pt x="0" y="24491"/>
                    </a:lnTo>
                    <a:lnTo>
                      <a:pt x="24410" y="0"/>
                    </a:ln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5" name="Freeform: Shape 964">
                <a:extLst>
                  <a:ext uri="{FF2B5EF4-FFF2-40B4-BE49-F238E27FC236}">
                    <a16:creationId xmlns:a16="http://schemas.microsoft.com/office/drawing/2014/main" id="{0CC00818-98B2-B740-841B-8B60B5A8B8E7}"/>
                  </a:ext>
                </a:extLst>
              </p:cNvPr>
              <p:cNvSpPr/>
              <p:nvPr/>
            </p:nvSpPr>
            <p:spPr>
              <a:xfrm>
                <a:off x="7180616" y="4199100"/>
                <a:ext cx="44176" cy="24551"/>
              </a:xfrm>
              <a:custGeom>
                <a:avLst/>
                <a:gdLst>
                  <a:gd name="connsiteX0" fmla="*/ 44177 w 44176"/>
                  <a:gd name="connsiteY0" fmla="*/ 2483 h 24551"/>
                  <a:gd name="connsiteX1" fmla="*/ 44177 w 44176"/>
                  <a:gd name="connsiteY1" fmla="*/ 17291 h 24551"/>
                  <a:gd name="connsiteX2" fmla="*/ 19767 w 44176"/>
                  <a:gd name="connsiteY2" fmla="*/ 24207 h 24551"/>
                  <a:gd name="connsiteX3" fmla="*/ 9352 w 44176"/>
                  <a:gd name="connsiteY3" fmla="*/ 23801 h 24551"/>
                  <a:gd name="connsiteX4" fmla="*/ 4389 w 44176"/>
                  <a:gd name="connsiteY4" fmla="*/ 21767 h 24551"/>
                  <a:gd name="connsiteX5" fmla="*/ 8864 w 44176"/>
                  <a:gd name="connsiteY5" fmla="*/ 6226 h 24551"/>
                  <a:gd name="connsiteX6" fmla="*/ 44177 w 44176"/>
                  <a:gd name="connsiteY6" fmla="*/ 2483 h 2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1">
                    <a:moveTo>
                      <a:pt x="44177" y="2483"/>
                    </a:moveTo>
                    <a:lnTo>
                      <a:pt x="44177" y="17291"/>
                    </a:lnTo>
                    <a:cubicBezTo>
                      <a:pt x="36260" y="20318"/>
                      <a:pt x="28091" y="22629"/>
                      <a:pt x="19767" y="24207"/>
                    </a:cubicBezTo>
                    <a:cubicBezTo>
                      <a:pt x="16301" y="24777"/>
                      <a:pt x="12762" y="24639"/>
                      <a:pt x="9352" y="23801"/>
                    </a:cubicBezTo>
                    <a:cubicBezTo>
                      <a:pt x="7628" y="23296"/>
                      <a:pt x="5968" y="22613"/>
                      <a:pt x="4389" y="21767"/>
                    </a:cubicBezTo>
                    <a:cubicBezTo>
                      <a:pt x="-1632" y="18186"/>
                      <a:pt x="-2608" y="12816"/>
                      <a:pt x="8864" y="6226"/>
                    </a:cubicBezTo>
                    <a:cubicBezTo>
                      <a:pt x="19409" y="-462"/>
                      <a:pt x="32468" y="-1846"/>
                      <a:pt x="44177" y="248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6" name="Freeform: Shape 965">
                <a:extLst>
                  <a:ext uri="{FF2B5EF4-FFF2-40B4-BE49-F238E27FC236}">
                    <a16:creationId xmlns:a16="http://schemas.microsoft.com/office/drawing/2014/main" id="{EABC2343-9670-FEE6-A255-A990EB22080E}"/>
                  </a:ext>
                </a:extLst>
              </p:cNvPr>
              <p:cNvSpPr/>
              <p:nvPr/>
            </p:nvSpPr>
            <p:spPr>
              <a:xfrm>
                <a:off x="7180616" y="4199100"/>
                <a:ext cx="44176" cy="24551"/>
              </a:xfrm>
              <a:custGeom>
                <a:avLst/>
                <a:gdLst>
                  <a:gd name="connsiteX0" fmla="*/ 44177 w 44176"/>
                  <a:gd name="connsiteY0" fmla="*/ 2483 h 24551"/>
                  <a:gd name="connsiteX1" fmla="*/ 44177 w 44176"/>
                  <a:gd name="connsiteY1" fmla="*/ 17291 h 24551"/>
                  <a:gd name="connsiteX2" fmla="*/ 19767 w 44176"/>
                  <a:gd name="connsiteY2" fmla="*/ 24207 h 24551"/>
                  <a:gd name="connsiteX3" fmla="*/ 9352 w 44176"/>
                  <a:gd name="connsiteY3" fmla="*/ 23801 h 24551"/>
                  <a:gd name="connsiteX4" fmla="*/ 4389 w 44176"/>
                  <a:gd name="connsiteY4" fmla="*/ 21767 h 24551"/>
                  <a:gd name="connsiteX5" fmla="*/ 8864 w 44176"/>
                  <a:gd name="connsiteY5" fmla="*/ 6226 h 24551"/>
                  <a:gd name="connsiteX6" fmla="*/ 44177 w 44176"/>
                  <a:gd name="connsiteY6" fmla="*/ 2483 h 2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1">
                    <a:moveTo>
                      <a:pt x="44177" y="2483"/>
                    </a:moveTo>
                    <a:lnTo>
                      <a:pt x="44177" y="17291"/>
                    </a:lnTo>
                    <a:cubicBezTo>
                      <a:pt x="36260" y="20318"/>
                      <a:pt x="28091" y="22629"/>
                      <a:pt x="19767" y="24207"/>
                    </a:cubicBezTo>
                    <a:cubicBezTo>
                      <a:pt x="16301" y="24777"/>
                      <a:pt x="12762" y="24639"/>
                      <a:pt x="9352" y="23801"/>
                    </a:cubicBezTo>
                    <a:cubicBezTo>
                      <a:pt x="7628" y="23296"/>
                      <a:pt x="5968" y="22613"/>
                      <a:pt x="4389" y="21767"/>
                    </a:cubicBezTo>
                    <a:cubicBezTo>
                      <a:pt x="-1632" y="18186"/>
                      <a:pt x="-2608" y="12816"/>
                      <a:pt x="8864" y="6226"/>
                    </a:cubicBezTo>
                    <a:cubicBezTo>
                      <a:pt x="19409" y="-462"/>
                      <a:pt x="32468" y="-1846"/>
                      <a:pt x="44177" y="2483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7" name="Freeform: Shape 966">
                <a:extLst>
                  <a:ext uri="{FF2B5EF4-FFF2-40B4-BE49-F238E27FC236}">
                    <a16:creationId xmlns:a16="http://schemas.microsoft.com/office/drawing/2014/main" id="{E97C70A5-548F-A220-AAE3-A3CE64B33F09}"/>
                  </a:ext>
                </a:extLst>
              </p:cNvPr>
              <p:cNvSpPr/>
              <p:nvPr/>
            </p:nvSpPr>
            <p:spPr>
              <a:xfrm>
                <a:off x="7127723" y="4185391"/>
                <a:ext cx="210492" cy="124733"/>
              </a:xfrm>
              <a:custGeom>
                <a:avLst/>
                <a:gdLst>
                  <a:gd name="connsiteX0" fmla="*/ 210493 w 210492"/>
                  <a:gd name="connsiteY0" fmla="*/ 87387 h 124733"/>
                  <a:gd name="connsiteX1" fmla="*/ 210493 w 210492"/>
                  <a:gd name="connsiteY1" fmla="*/ 108949 h 124733"/>
                  <a:gd name="connsiteX2" fmla="*/ 183073 w 210492"/>
                  <a:gd name="connsiteY2" fmla="*/ 124734 h 124733"/>
                  <a:gd name="connsiteX3" fmla="*/ 162813 w 210492"/>
                  <a:gd name="connsiteY3" fmla="*/ 113017 h 124733"/>
                  <a:gd name="connsiteX4" fmla="*/ 84376 w 210492"/>
                  <a:gd name="connsiteY4" fmla="*/ 116597 h 124733"/>
                  <a:gd name="connsiteX5" fmla="*/ 84376 w 210492"/>
                  <a:gd name="connsiteY5" fmla="*/ 94954 h 124733"/>
                  <a:gd name="connsiteX6" fmla="*/ 96825 w 210492"/>
                  <a:gd name="connsiteY6" fmla="*/ 82586 h 124733"/>
                  <a:gd name="connsiteX7" fmla="*/ 84376 w 210492"/>
                  <a:gd name="connsiteY7" fmla="*/ 86004 h 124733"/>
                  <a:gd name="connsiteX8" fmla="*/ 23189 w 210492"/>
                  <a:gd name="connsiteY8" fmla="*/ 79006 h 124733"/>
                  <a:gd name="connsiteX9" fmla="*/ 5289 w 210492"/>
                  <a:gd name="connsiteY9" fmla="*/ 56224 h 124733"/>
                  <a:gd name="connsiteX10" fmla="*/ 5289 w 210492"/>
                  <a:gd name="connsiteY10" fmla="*/ 35150 h 124733"/>
                  <a:gd name="connsiteX11" fmla="*/ 7486 w 210492"/>
                  <a:gd name="connsiteY11" fmla="*/ 25956 h 124733"/>
                  <a:gd name="connsiteX12" fmla="*/ 0 w 210492"/>
                  <a:gd name="connsiteY12" fmla="*/ 21643 h 124733"/>
                  <a:gd name="connsiteX13" fmla="*/ 0 w 210492"/>
                  <a:gd name="connsiteY13" fmla="*/ 0 h 124733"/>
                  <a:gd name="connsiteX14" fmla="*/ 20260 w 210492"/>
                  <a:gd name="connsiteY14" fmla="*/ 11717 h 124733"/>
                  <a:gd name="connsiteX15" fmla="*/ 5289 w 210492"/>
                  <a:gd name="connsiteY15" fmla="*/ 34906 h 124733"/>
                  <a:gd name="connsiteX16" fmla="*/ 5289 w 210492"/>
                  <a:gd name="connsiteY16" fmla="*/ 34906 h 124733"/>
                  <a:gd name="connsiteX17" fmla="*/ 23189 w 210492"/>
                  <a:gd name="connsiteY17" fmla="*/ 57200 h 124733"/>
                  <a:gd name="connsiteX18" fmla="*/ 100487 w 210492"/>
                  <a:gd name="connsiteY18" fmla="*/ 59722 h 124733"/>
                  <a:gd name="connsiteX19" fmla="*/ 152317 w 210492"/>
                  <a:gd name="connsiteY19" fmla="*/ 51586 h 124733"/>
                  <a:gd name="connsiteX20" fmla="*/ 148818 w 210492"/>
                  <a:gd name="connsiteY20" fmla="*/ 67127 h 124733"/>
                  <a:gd name="connsiteX21" fmla="*/ 110251 w 210492"/>
                  <a:gd name="connsiteY21" fmla="*/ 69324 h 124733"/>
                  <a:gd name="connsiteX22" fmla="*/ 84376 w 210492"/>
                  <a:gd name="connsiteY22" fmla="*/ 95035 h 124733"/>
                  <a:gd name="connsiteX23" fmla="*/ 98615 w 210492"/>
                  <a:gd name="connsiteY23" fmla="*/ 99266 h 124733"/>
                  <a:gd name="connsiteX24" fmla="*/ 162813 w 210492"/>
                  <a:gd name="connsiteY24" fmla="*/ 91536 h 124733"/>
                  <a:gd name="connsiteX25" fmla="*/ 183073 w 210492"/>
                  <a:gd name="connsiteY25" fmla="*/ 103253 h 12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0492" h="124733">
                    <a:moveTo>
                      <a:pt x="210493" y="87387"/>
                    </a:moveTo>
                    <a:lnTo>
                      <a:pt x="210493" y="108949"/>
                    </a:lnTo>
                    <a:lnTo>
                      <a:pt x="183073" y="124734"/>
                    </a:lnTo>
                    <a:lnTo>
                      <a:pt x="162813" y="113017"/>
                    </a:lnTo>
                    <a:cubicBezTo>
                      <a:pt x="138167" y="124514"/>
                      <a:pt x="109974" y="125799"/>
                      <a:pt x="84376" y="116597"/>
                    </a:cubicBezTo>
                    <a:lnTo>
                      <a:pt x="84376" y="94954"/>
                    </a:lnTo>
                    <a:lnTo>
                      <a:pt x="96825" y="82586"/>
                    </a:lnTo>
                    <a:lnTo>
                      <a:pt x="84376" y="86004"/>
                    </a:lnTo>
                    <a:cubicBezTo>
                      <a:pt x="63864" y="91943"/>
                      <a:pt x="41830" y="89421"/>
                      <a:pt x="23189" y="79006"/>
                    </a:cubicBezTo>
                    <a:cubicBezTo>
                      <a:pt x="10903" y="72009"/>
                      <a:pt x="5208" y="64198"/>
                      <a:pt x="5289" y="56224"/>
                    </a:cubicBezTo>
                    <a:lnTo>
                      <a:pt x="5289" y="35150"/>
                    </a:lnTo>
                    <a:lnTo>
                      <a:pt x="7486" y="25956"/>
                    </a:lnTo>
                    <a:lnTo>
                      <a:pt x="0" y="21643"/>
                    </a:lnTo>
                    <a:lnTo>
                      <a:pt x="0" y="0"/>
                    </a:lnTo>
                    <a:lnTo>
                      <a:pt x="20260" y="11717"/>
                    </a:lnTo>
                    <a:cubicBezTo>
                      <a:pt x="10415" y="19365"/>
                      <a:pt x="5126" y="27258"/>
                      <a:pt x="5289" y="34906"/>
                    </a:cubicBezTo>
                    <a:lnTo>
                      <a:pt x="5289" y="34906"/>
                    </a:lnTo>
                    <a:cubicBezTo>
                      <a:pt x="5289" y="43043"/>
                      <a:pt x="11229" y="50284"/>
                      <a:pt x="23189" y="57200"/>
                    </a:cubicBezTo>
                    <a:cubicBezTo>
                      <a:pt x="49877" y="72578"/>
                      <a:pt x="76240" y="67534"/>
                      <a:pt x="100487" y="59722"/>
                    </a:cubicBezTo>
                    <a:cubicBezTo>
                      <a:pt x="122944" y="52400"/>
                      <a:pt x="139298" y="43449"/>
                      <a:pt x="152317" y="51586"/>
                    </a:cubicBezTo>
                    <a:cubicBezTo>
                      <a:pt x="160453" y="56224"/>
                      <a:pt x="157931" y="61919"/>
                      <a:pt x="148818" y="67127"/>
                    </a:cubicBezTo>
                    <a:cubicBezTo>
                      <a:pt x="136963" y="73669"/>
                      <a:pt x="122773" y="74474"/>
                      <a:pt x="110251" y="69324"/>
                    </a:cubicBezTo>
                    <a:lnTo>
                      <a:pt x="84376" y="95035"/>
                    </a:lnTo>
                    <a:cubicBezTo>
                      <a:pt x="89006" y="96817"/>
                      <a:pt x="93766" y="98233"/>
                      <a:pt x="98615" y="99266"/>
                    </a:cubicBezTo>
                    <a:cubicBezTo>
                      <a:pt x="120299" y="103367"/>
                      <a:pt x="142724" y="100666"/>
                      <a:pt x="162813" y="91536"/>
                    </a:cubicBezTo>
                    <a:lnTo>
                      <a:pt x="183073" y="10325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8" name="Freeform: Shape 967">
                <a:extLst>
                  <a:ext uri="{FF2B5EF4-FFF2-40B4-BE49-F238E27FC236}">
                    <a16:creationId xmlns:a16="http://schemas.microsoft.com/office/drawing/2014/main" id="{1903C568-D44B-4158-A482-09043EB92D76}"/>
                  </a:ext>
                </a:extLst>
              </p:cNvPr>
              <p:cNvSpPr/>
              <p:nvPr/>
            </p:nvSpPr>
            <p:spPr>
              <a:xfrm>
                <a:off x="7133011" y="4211428"/>
                <a:ext cx="205205" cy="98777"/>
              </a:xfrm>
              <a:custGeom>
                <a:avLst/>
                <a:gdLst>
                  <a:gd name="connsiteX0" fmla="*/ 1 w 205205"/>
                  <a:gd name="connsiteY0" fmla="*/ 8869 h 98777"/>
                  <a:gd name="connsiteX1" fmla="*/ 1 w 205205"/>
                  <a:gd name="connsiteY1" fmla="*/ 8869 h 98777"/>
                  <a:gd name="connsiteX2" fmla="*/ 17901 w 205205"/>
                  <a:gd name="connsiteY2" fmla="*/ 31163 h 98777"/>
                  <a:gd name="connsiteX3" fmla="*/ 95199 w 205205"/>
                  <a:gd name="connsiteY3" fmla="*/ 33685 h 98777"/>
                  <a:gd name="connsiteX4" fmla="*/ 147029 w 205205"/>
                  <a:gd name="connsiteY4" fmla="*/ 25549 h 98777"/>
                  <a:gd name="connsiteX5" fmla="*/ 143530 w 205205"/>
                  <a:gd name="connsiteY5" fmla="*/ 41090 h 98777"/>
                  <a:gd name="connsiteX6" fmla="*/ 104963 w 205205"/>
                  <a:gd name="connsiteY6" fmla="*/ 43287 h 98777"/>
                  <a:gd name="connsiteX7" fmla="*/ 79088 w 205205"/>
                  <a:gd name="connsiteY7" fmla="*/ 68998 h 98777"/>
                  <a:gd name="connsiteX8" fmla="*/ 93327 w 205205"/>
                  <a:gd name="connsiteY8" fmla="*/ 73229 h 98777"/>
                  <a:gd name="connsiteX9" fmla="*/ 157525 w 205205"/>
                  <a:gd name="connsiteY9" fmla="*/ 65499 h 98777"/>
                  <a:gd name="connsiteX10" fmla="*/ 177785 w 205205"/>
                  <a:gd name="connsiteY10" fmla="*/ 77216 h 98777"/>
                  <a:gd name="connsiteX11" fmla="*/ 205205 w 205205"/>
                  <a:gd name="connsiteY11" fmla="*/ 61431 h 98777"/>
                  <a:gd name="connsiteX12" fmla="*/ 205205 w 205205"/>
                  <a:gd name="connsiteY12" fmla="*/ 82993 h 98777"/>
                  <a:gd name="connsiteX13" fmla="*/ 177785 w 205205"/>
                  <a:gd name="connsiteY13" fmla="*/ 98778 h 98777"/>
                  <a:gd name="connsiteX14" fmla="*/ 157525 w 205205"/>
                  <a:gd name="connsiteY14" fmla="*/ 87061 h 98777"/>
                  <a:gd name="connsiteX15" fmla="*/ 79088 w 205205"/>
                  <a:gd name="connsiteY15" fmla="*/ 90641 h 98777"/>
                  <a:gd name="connsiteX16" fmla="*/ 79088 w 205205"/>
                  <a:gd name="connsiteY16" fmla="*/ 68998 h 98777"/>
                  <a:gd name="connsiteX17" fmla="*/ 91537 w 205205"/>
                  <a:gd name="connsiteY17" fmla="*/ 56630 h 98777"/>
                  <a:gd name="connsiteX18" fmla="*/ 79088 w 205205"/>
                  <a:gd name="connsiteY18" fmla="*/ 60048 h 98777"/>
                  <a:gd name="connsiteX19" fmla="*/ 17901 w 205205"/>
                  <a:gd name="connsiteY19" fmla="*/ 53050 h 98777"/>
                  <a:gd name="connsiteX20" fmla="*/ 1 w 205205"/>
                  <a:gd name="connsiteY20" fmla="*/ 30268 h 98777"/>
                  <a:gd name="connsiteX21" fmla="*/ 1 w 205205"/>
                  <a:gd name="connsiteY21" fmla="*/ 9194 h 98777"/>
                  <a:gd name="connsiteX22" fmla="*/ 2198 w 205205"/>
                  <a:gd name="connsiteY22" fmla="*/ 0 h 98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5205" h="98777">
                    <a:moveTo>
                      <a:pt x="1" y="8869"/>
                    </a:moveTo>
                    <a:lnTo>
                      <a:pt x="1" y="8869"/>
                    </a:lnTo>
                    <a:cubicBezTo>
                      <a:pt x="1" y="17005"/>
                      <a:pt x="5941" y="24247"/>
                      <a:pt x="17901" y="31163"/>
                    </a:cubicBezTo>
                    <a:cubicBezTo>
                      <a:pt x="44589" y="46541"/>
                      <a:pt x="70952" y="41497"/>
                      <a:pt x="95199" y="33685"/>
                    </a:cubicBezTo>
                    <a:cubicBezTo>
                      <a:pt x="117656" y="26362"/>
                      <a:pt x="134010" y="17412"/>
                      <a:pt x="147029" y="25549"/>
                    </a:cubicBezTo>
                    <a:cubicBezTo>
                      <a:pt x="155165" y="30187"/>
                      <a:pt x="152643" y="35882"/>
                      <a:pt x="143530" y="41090"/>
                    </a:cubicBezTo>
                    <a:cubicBezTo>
                      <a:pt x="131675" y="47631"/>
                      <a:pt x="117485" y="48437"/>
                      <a:pt x="104963" y="43287"/>
                    </a:cubicBezTo>
                    <a:lnTo>
                      <a:pt x="79088" y="68998"/>
                    </a:lnTo>
                    <a:cubicBezTo>
                      <a:pt x="83718" y="70780"/>
                      <a:pt x="88478" y="72196"/>
                      <a:pt x="93327" y="73229"/>
                    </a:cubicBezTo>
                    <a:cubicBezTo>
                      <a:pt x="115011" y="77330"/>
                      <a:pt x="137436" y="74629"/>
                      <a:pt x="157525" y="65499"/>
                    </a:cubicBezTo>
                    <a:lnTo>
                      <a:pt x="177785" y="77216"/>
                    </a:lnTo>
                    <a:lnTo>
                      <a:pt x="205205" y="61431"/>
                    </a:lnTo>
                    <a:lnTo>
                      <a:pt x="205205" y="82993"/>
                    </a:lnTo>
                    <a:lnTo>
                      <a:pt x="177785" y="98778"/>
                    </a:lnTo>
                    <a:lnTo>
                      <a:pt x="157525" y="87061"/>
                    </a:lnTo>
                    <a:cubicBezTo>
                      <a:pt x="132879" y="98558"/>
                      <a:pt x="104686" y="99844"/>
                      <a:pt x="79088" y="90641"/>
                    </a:cubicBezTo>
                    <a:lnTo>
                      <a:pt x="79088" y="68998"/>
                    </a:lnTo>
                    <a:lnTo>
                      <a:pt x="91537" y="56630"/>
                    </a:lnTo>
                    <a:lnTo>
                      <a:pt x="79088" y="60048"/>
                    </a:lnTo>
                    <a:cubicBezTo>
                      <a:pt x="58576" y="65987"/>
                      <a:pt x="36542" y="63465"/>
                      <a:pt x="17901" y="53050"/>
                    </a:cubicBezTo>
                    <a:cubicBezTo>
                      <a:pt x="5615" y="46053"/>
                      <a:pt x="-80" y="38242"/>
                      <a:pt x="1" y="30268"/>
                    </a:cubicBezTo>
                    <a:lnTo>
                      <a:pt x="1" y="9194"/>
                    </a:lnTo>
                    <a:lnTo>
                      <a:pt x="2198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9" name="Freeform: Shape 968">
                <a:extLst>
                  <a:ext uri="{FF2B5EF4-FFF2-40B4-BE49-F238E27FC236}">
                    <a16:creationId xmlns:a16="http://schemas.microsoft.com/office/drawing/2014/main" id="{BADC0D41-EDE9-FB49-58CB-6335EF74AE7C}"/>
                  </a:ext>
                </a:extLst>
              </p:cNvPr>
              <p:cNvSpPr/>
              <p:nvPr/>
            </p:nvSpPr>
            <p:spPr>
              <a:xfrm>
                <a:off x="7127723" y="4185391"/>
                <a:ext cx="20341" cy="25955"/>
              </a:xfrm>
              <a:custGeom>
                <a:avLst/>
                <a:gdLst>
                  <a:gd name="connsiteX0" fmla="*/ 0 w 20341"/>
                  <a:gd name="connsiteY0" fmla="*/ 0 h 25955"/>
                  <a:gd name="connsiteX1" fmla="*/ 0 w 20341"/>
                  <a:gd name="connsiteY1" fmla="*/ 21643 h 25955"/>
                  <a:gd name="connsiteX2" fmla="*/ 7486 w 20341"/>
                  <a:gd name="connsiteY2" fmla="*/ 25956 h 25955"/>
                  <a:gd name="connsiteX3" fmla="*/ 7486 w 20341"/>
                  <a:gd name="connsiteY3" fmla="*/ 25956 h 25955"/>
                  <a:gd name="connsiteX4" fmla="*/ 20341 w 20341"/>
                  <a:gd name="connsiteY4" fmla="*/ 11635 h 2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25955">
                    <a:moveTo>
                      <a:pt x="0" y="0"/>
                    </a:moveTo>
                    <a:lnTo>
                      <a:pt x="0" y="21643"/>
                    </a:lnTo>
                    <a:lnTo>
                      <a:pt x="7486" y="25956"/>
                    </a:lnTo>
                    <a:lnTo>
                      <a:pt x="7486" y="25956"/>
                    </a:lnTo>
                    <a:cubicBezTo>
                      <a:pt x="10675" y="20301"/>
                      <a:pt x="15061" y="15419"/>
                      <a:pt x="20341" y="1163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0" name="Freeform: Shape 969">
                <a:extLst>
                  <a:ext uri="{FF2B5EF4-FFF2-40B4-BE49-F238E27FC236}">
                    <a16:creationId xmlns:a16="http://schemas.microsoft.com/office/drawing/2014/main" id="{FB342D07-76FC-5DDB-02B0-BFD69584F2B2}"/>
                  </a:ext>
                </a:extLst>
              </p:cNvPr>
              <p:cNvSpPr/>
              <p:nvPr/>
            </p:nvSpPr>
            <p:spPr>
              <a:xfrm>
                <a:off x="7317875" y="4239906"/>
                <a:ext cx="15786" cy="28966"/>
              </a:xfrm>
              <a:custGeom>
                <a:avLst/>
                <a:gdLst>
                  <a:gd name="connsiteX0" fmla="*/ 15785 w 15786"/>
                  <a:gd name="connsiteY0" fmla="*/ 18714 h 28966"/>
                  <a:gd name="connsiteX1" fmla="*/ 13751 w 15786"/>
                  <a:gd name="connsiteY1" fmla="*/ 28966 h 28966"/>
                  <a:gd name="connsiteX2" fmla="*/ 0 w 15786"/>
                  <a:gd name="connsiteY2" fmla="*/ 20830 h 28966"/>
                  <a:gd name="connsiteX3" fmla="*/ 15541 w 15786"/>
                  <a:gd name="connsiteY3" fmla="*/ 0 h 28966"/>
                  <a:gd name="connsiteX4" fmla="*/ 15785 w 15786"/>
                  <a:gd name="connsiteY4" fmla="*/ 18714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966">
                    <a:moveTo>
                      <a:pt x="15785" y="18714"/>
                    </a:moveTo>
                    <a:cubicBezTo>
                      <a:pt x="15817" y="22237"/>
                      <a:pt x="15126" y="25728"/>
                      <a:pt x="13751" y="28966"/>
                    </a:cubicBezTo>
                    <a:lnTo>
                      <a:pt x="0" y="20830"/>
                    </a:lnTo>
                    <a:cubicBezTo>
                      <a:pt x="8397" y="16997"/>
                      <a:pt x="14264" y="9145"/>
                      <a:pt x="15541" y="0"/>
                    </a:cubicBezTo>
                    <a:cubicBezTo>
                      <a:pt x="15704" y="6347"/>
                      <a:pt x="15785" y="18145"/>
                      <a:pt x="15785" y="1871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1" name="Freeform: Shape 970">
                <a:extLst>
                  <a:ext uri="{FF2B5EF4-FFF2-40B4-BE49-F238E27FC236}">
                    <a16:creationId xmlns:a16="http://schemas.microsoft.com/office/drawing/2014/main" id="{B5B75625-A158-328E-08F4-AB9687963AF3}"/>
                  </a:ext>
                </a:extLst>
              </p:cNvPr>
              <p:cNvSpPr/>
              <p:nvPr/>
            </p:nvSpPr>
            <p:spPr>
              <a:xfrm>
                <a:off x="7317875" y="4239906"/>
                <a:ext cx="15786" cy="28966"/>
              </a:xfrm>
              <a:custGeom>
                <a:avLst/>
                <a:gdLst>
                  <a:gd name="connsiteX0" fmla="*/ 15785 w 15786"/>
                  <a:gd name="connsiteY0" fmla="*/ 18714 h 28966"/>
                  <a:gd name="connsiteX1" fmla="*/ 13751 w 15786"/>
                  <a:gd name="connsiteY1" fmla="*/ 28966 h 28966"/>
                  <a:gd name="connsiteX2" fmla="*/ 0 w 15786"/>
                  <a:gd name="connsiteY2" fmla="*/ 20830 h 28966"/>
                  <a:gd name="connsiteX3" fmla="*/ 15541 w 15786"/>
                  <a:gd name="connsiteY3" fmla="*/ 0 h 28966"/>
                  <a:gd name="connsiteX4" fmla="*/ 15785 w 15786"/>
                  <a:gd name="connsiteY4" fmla="*/ 18714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966">
                    <a:moveTo>
                      <a:pt x="15785" y="18714"/>
                    </a:moveTo>
                    <a:cubicBezTo>
                      <a:pt x="15817" y="22237"/>
                      <a:pt x="15126" y="25728"/>
                      <a:pt x="13751" y="28966"/>
                    </a:cubicBezTo>
                    <a:lnTo>
                      <a:pt x="0" y="20830"/>
                    </a:lnTo>
                    <a:cubicBezTo>
                      <a:pt x="8397" y="16997"/>
                      <a:pt x="14264" y="9145"/>
                      <a:pt x="15541" y="0"/>
                    </a:cubicBezTo>
                    <a:cubicBezTo>
                      <a:pt x="15704" y="6347"/>
                      <a:pt x="15785" y="18145"/>
                      <a:pt x="15785" y="187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2" name="Freeform: Shape 971">
                <a:extLst>
                  <a:ext uri="{FF2B5EF4-FFF2-40B4-BE49-F238E27FC236}">
                    <a16:creationId xmlns:a16="http://schemas.microsoft.com/office/drawing/2014/main" id="{39F0371E-D721-6CD9-7545-EB835BA00FAC}"/>
                  </a:ext>
                </a:extLst>
              </p:cNvPr>
              <p:cNvSpPr/>
              <p:nvPr/>
            </p:nvSpPr>
            <p:spPr>
              <a:xfrm>
                <a:off x="7128212" y="4168792"/>
                <a:ext cx="210411" cy="119282"/>
              </a:xfrm>
              <a:custGeom>
                <a:avLst/>
                <a:gdLst>
                  <a:gd name="connsiteX0" fmla="*/ 205367 w 210411"/>
                  <a:gd name="connsiteY0" fmla="*/ 101300 h 119282"/>
                  <a:gd name="connsiteX1" fmla="*/ 189745 w 210411"/>
                  <a:gd name="connsiteY1" fmla="*/ 92187 h 119282"/>
                  <a:gd name="connsiteX2" fmla="*/ 205367 w 210411"/>
                  <a:gd name="connsiteY2" fmla="*/ 68184 h 119282"/>
                  <a:gd name="connsiteX3" fmla="*/ 205367 w 210411"/>
                  <a:gd name="connsiteY3" fmla="*/ 66069 h 119282"/>
                  <a:gd name="connsiteX4" fmla="*/ 187792 w 210411"/>
                  <a:gd name="connsiteY4" fmla="*/ 44832 h 119282"/>
                  <a:gd name="connsiteX5" fmla="*/ 187792 w 210411"/>
                  <a:gd name="connsiteY5" fmla="*/ 44832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1 w 210411"/>
                  <a:gd name="connsiteY9" fmla="*/ 35394 h 119282"/>
                  <a:gd name="connsiteX10" fmla="*/ 140681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5 h 119282"/>
                  <a:gd name="connsiteX13" fmla="*/ 112610 w 210411"/>
                  <a:gd name="connsiteY13" fmla="*/ 41496 h 119282"/>
                  <a:gd name="connsiteX14" fmla="*/ 101138 w 210411"/>
                  <a:gd name="connsiteY14" fmla="*/ 45239 h 119282"/>
                  <a:gd name="connsiteX15" fmla="*/ 96825 w 210411"/>
                  <a:gd name="connsiteY15" fmla="*/ 46785 h 119282"/>
                  <a:gd name="connsiteX16" fmla="*/ 72416 w 210411"/>
                  <a:gd name="connsiteY16" fmla="*/ 53701 h 119282"/>
                  <a:gd name="connsiteX17" fmla="*/ 62001 w 210411"/>
                  <a:gd name="connsiteY17" fmla="*/ 53294 h 119282"/>
                  <a:gd name="connsiteX18" fmla="*/ 57119 w 210411"/>
                  <a:gd name="connsiteY18" fmla="*/ 51260 h 119282"/>
                  <a:gd name="connsiteX19" fmla="*/ 61512 w 210411"/>
                  <a:gd name="connsiteY19" fmla="*/ 35719 h 119282"/>
                  <a:gd name="connsiteX20" fmla="*/ 96744 w 210411"/>
                  <a:gd name="connsiteY20" fmla="*/ 32058 h 119282"/>
                  <a:gd name="connsiteX21" fmla="*/ 121154 w 210411"/>
                  <a:gd name="connsiteY21" fmla="*/ 7648 h 119282"/>
                  <a:gd name="connsiteX22" fmla="*/ 47924 w 210411"/>
                  <a:gd name="connsiteY22" fmla="*/ 11717 h 119282"/>
                  <a:gd name="connsiteX23" fmla="*/ 27665 w 210411"/>
                  <a:gd name="connsiteY23" fmla="*/ 0 h 119282"/>
                  <a:gd name="connsiteX24" fmla="*/ 0 w 210411"/>
                  <a:gd name="connsiteY24" fmla="*/ 16273 h 119282"/>
                  <a:gd name="connsiteX25" fmla="*/ 20341 w 210411"/>
                  <a:gd name="connsiteY25" fmla="*/ 27990 h 119282"/>
                  <a:gd name="connsiteX26" fmla="*/ 5208 w 210411"/>
                  <a:gd name="connsiteY26" fmla="*/ 51260 h 119282"/>
                  <a:gd name="connsiteX27" fmla="*/ 5208 w 210411"/>
                  <a:gd name="connsiteY27" fmla="*/ 51260 h 119282"/>
                  <a:gd name="connsiteX28" fmla="*/ 23189 w 210411"/>
                  <a:gd name="connsiteY28" fmla="*/ 73554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3 h 119282"/>
                  <a:gd name="connsiteX31" fmla="*/ 148899 w 210411"/>
                  <a:gd name="connsiteY31" fmla="*/ 83074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813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367" y="101300"/>
                    </a:moveTo>
                    <a:lnTo>
                      <a:pt x="189745" y="92187"/>
                    </a:lnTo>
                    <a:cubicBezTo>
                      <a:pt x="199167" y="87891"/>
                      <a:pt x="205253" y="78542"/>
                      <a:pt x="205367" y="68184"/>
                    </a:cubicBezTo>
                    <a:cubicBezTo>
                      <a:pt x="205367" y="67452"/>
                      <a:pt x="205367" y="66801"/>
                      <a:pt x="205367" y="66069"/>
                    </a:cubicBezTo>
                    <a:cubicBezTo>
                      <a:pt x="204635" y="58583"/>
                      <a:pt x="199183" y="51342"/>
                      <a:pt x="187792" y="44832"/>
                    </a:cubicBezTo>
                    <a:lnTo>
                      <a:pt x="187792" y="44832"/>
                    </a:lnTo>
                    <a:cubicBezTo>
                      <a:pt x="176702" y="38494"/>
                      <a:pt x="164115" y="35239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lnTo>
                      <a:pt x="141821" y="35394"/>
                    </a:lnTo>
                    <a:lnTo>
                      <a:pt x="140681" y="35394"/>
                    </a:lnTo>
                    <a:lnTo>
                      <a:pt x="138485" y="35394"/>
                    </a:lnTo>
                    <a:cubicBezTo>
                      <a:pt x="132504" y="36265"/>
                      <a:pt x="126581" y="37485"/>
                      <a:pt x="120747" y="39055"/>
                    </a:cubicBezTo>
                    <a:lnTo>
                      <a:pt x="112610" y="41496"/>
                    </a:lnTo>
                    <a:lnTo>
                      <a:pt x="101138" y="45239"/>
                    </a:lnTo>
                    <a:lnTo>
                      <a:pt x="96825" y="46785"/>
                    </a:lnTo>
                    <a:cubicBezTo>
                      <a:pt x="88925" y="49853"/>
                      <a:pt x="80747" y="52163"/>
                      <a:pt x="72416" y="53701"/>
                    </a:cubicBezTo>
                    <a:cubicBezTo>
                      <a:pt x="68949" y="54238"/>
                      <a:pt x="65418" y="54100"/>
                      <a:pt x="62001" y="53294"/>
                    </a:cubicBezTo>
                    <a:cubicBezTo>
                      <a:pt x="60308" y="52790"/>
                      <a:pt x="58673" y="52107"/>
                      <a:pt x="57119" y="51260"/>
                    </a:cubicBezTo>
                    <a:cubicBezTo>
                      <a:pt x="51016" y="47680"/>
                      <a:pt x="50040" y="42310"/>
                      <a:pt x="61512" y="35719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73"/>
                      <a:pt x="71032" y="1521"/>
                      <a:pt x="47924" y="11717"/>
                    </a:cubicBezTo>
                    <a:lnTo>
                      <a:pt x="27665" y="0"/>
                    </a:lnTo>
                    <a:lnTo>
                      <a:pt x="0" y="16273"/>
                    </a:lnTo>
                    <a:lnTo>
                      <a:pt x="20341" y="27990"/>
                    </a:lnTo>
                    <a:cubicBezTo>
                      <a:pt x="11969" y="32986"/>
                      <a:pt x="6379" y="41578"/>
                      <a:pt x="5208" y="51260"/>
                    </a:cubicBezTo>
                    <a:lnTo>
                      <a:pt x="5208" y="51260"/>
                    </a:lnTo>
                    <a:cubicBezTo>
                      <a:pt x="5208" y="59397"/>
                      <a:pt x="11229" y="66638"/>
                      <a:pt x="23189" y="73554"/>
                    </a:cubicBezTo>
                    <a:cubicBezTo>
                      <a:pt x="49877" y="88933"/>
                      <a:pt x="76321" y="83888"/>
                      <a:pt x="100487" y="76077"/>
                    </a:cubicBezTo>
                    <a:cubicBezTo>
                      <a:pt x="122944" y="68754"/>
                      <a:pt x="139298" y="59804"/>
                      <a:pt x="152235" y="67533"/>
                    </a:cubicBezTo>
                    <a:cubicBezTo>
                      <a:pt x="160372" y="72253"/>
                      <a:pt x="157850" y="77867"/>
                      <a:pt x="148899" y="83074"/>
                    </a:cubicBezTo>
                    <a:cubicBezTo>
                      <a:pt x="137028" y="89665"/>
                      <a:pt x="122814" y="90503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22"/>
                      <a:pt x="93741" y="114237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126" y="116231"/>
                      <a:pt x="150396" y="113009"/>
                      <a:pt x="162813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3" name="Freeform: Shape 972">
                <a:extLst>
                  <a:ext uri="{FF2B5EF4-FFF2-40B4-BE49-F238E27FC236}">
                    <a16:creationId xmlns:a16="http://schemas.microsoft.com/office/drawing/2014/main" id="{10A2BBE1-804F-25C9-15B4-82DF5F1931B9}"/>
                  </a:ext>
                </a:extLst>
              </p:cNvPr>
              <p:cNvSpPr/>
              <p:nvPr/>
            </p:nvSpPr>
            <p:spPr>
              <a:xfrm>
                <a:off x="7128212" y="4168792"/>
                <a:ext cx="210411" cy="119282"/>
              </a:xfrm>
              <a:custGeom>
                <a:avLst/>
                <a:gdLst>
                  <a:gd name="connsiteX0" fmla="*/ 205367 w 210411"/>
                  <a:gd name="connsiteY0" fmla="*/ 101300 h 119282"/>
                  <a:gd name="connsiteX1" fmla="*/ 189745 w 210411"/>
                  <a:gd name="connsiteY1" fmla="*/ 92187 h 119282"/>
                  <a:gd name="connsiteX2" fmla="*/ 205367 w 210411"/>
                  <a:gd name="connsiteY2" fmla="*/ 68184 h 119282"/>
                  <a:gd name="connsiteX3" fmla="*/ 205367 w 210411"/>
                  <a:gd name="connsiteY3" fmla="*/ 66069 h 119282"/>
                  <a:gd name="connsiteX4" fmla="*/ 187792 w 210411"/>
                  <a:gd name="connsiteY4" fmla="*/ 44832 h 119282"/>
                  <a:gd name="connsiteX5" fmla="*/ 187792 w 210411"/>
                  <a:gd name="connsiteY5" fmla="*/ 44832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1 w 210411"/>
                  <a:gd name="connsiteY9" fmla="*/ 35394 h 119282"/>
                  <a:gd name="connsiteX10" fmla="*/ 140681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5 h 119282"/>
                  <a:gd name="connsiteX13" fmla="*/ 112610 w 210411"/>
                  <a:gd name="connsiteY13" fmla="*/ 41496 h 119282"/>
                  <a:gd name="connsiteX14" fmla="*/ 101138 w 210411"/>
                  <a:gd name="connsiteY14" fmla="*/ 45239 h 119282"/>
                  <a:gd name="connsiteX15" fmla="*/ 96825 w 210411"/>
                  <a:gd name="connsiteY15" fmla="*/ 46785 h 119282"/>
                  <a:gd name="connsiteX16" fmla="*/ 72416 w 210411"/>
                  <a:gd name="connsiteY16" fmla="*/ 53701 h 119282"/>
                  <a:gd name="connsiteX17" fmla="*/ 62001 w 210411"/>
                  <a:gd name="connsiteY17" fmla="*/ 53294 h 119282"/>
                  <a:gd name="connsiteX18" fmla="*/ 57119 w 210411"/>
                  <a:gd name="connsiteY18" fmla="*/ 51260 h 119282"/>
                  <a:gd name="connsiteX19" fmla="*/ 61512 w 210411"/>
                  <a:gd name="connsiteY19" fmla="*/ 35719 h 119282"/>
                  <a:gd name="connsiteX20" fmla="*/ 96744 w 210411"/>
                  <a:gd name="connsiteY20" fmla="*/ 32058 h 119282"/>
                  <a:gd name="connsiteX21" fmla="*/ 121154 w 210411"/>
                  <a:gd name="connsiteY21" fmla="*/ 7648 h 119282"/>
                  <a:gd name="connsiteX22" fmla="*/ 47924 w 210411"/>
                  <a:gd name="connsiteY22" fmla="*/ 11717 h 119282"/>
                  <a:gd name="connsiteX23" fmla="*/ 27665 w 210411"/>
                  <a:gd name="connsiteY23" fmla="*/ 0 h 119282"/>
                  <a:gd name="connsiteX24" fmla="*/ 0 w 210411"/>
                  <a:gd name="connsiteY24" fmla="*/ 16273 h 119282"/>
                  <a:gd name="connsiteX25" fmla="*/ 20341 w 210411"/>
                  <a:gd name="connsiteY25" fmla="*/ 27990 h 119282"/>
                  <a:gd name="connsiteX26" fmla="*/ 5208 w 210411"/>
                  <a:gd name="connsiteY26" fmla="*/ 51260 h 119282"/>
                  <a:gd name="connsiteX27" fmla="*/ 5208 w 210411"/>
                  <a:gd name="connsiteY27" fmla="*/ 51260 h 119282"/>
                  <a:gd name="connsiteX28" fmla="*/ 23189 w 210411"/>
                  <a:gd name="connsiteY28" fmla="*/ 73554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3 h 119282"/>
                  <a:gd name="connsiteX31" fmla="*/ 148899 w 210411"/>
                  <a:gd name="connsiteY31" fmla="*/ 83074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813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367" y="101300"/>
                    </a:moveTo>
                    <a:lnTo>
                      <a:pt x="189745" y="92187"/>
                    </a:lnTo>
                    <a:cubicBezTo>
                      <a:pt x="199167" y="87891"/>
                      <a:pt x="205253" y="78542"/>
                      <a:pt x="205367" y="68184"/>
                    </a:cubicBezTo>
                    <a:cubicBezTo>
                      <a:pt x="205367" y="67452"/>
                      <a:pt x="205367" y="66801"/>
                      <a:pt x="205367" y="66069"/>
                    </a:cubicBezTo>
                    <a:cubicBezTo>
                      <a:pt x="204635" y="58583"/>
                      <a:pt x="199183" y="51342"/>
                      <a:pt x="187792" y="44832"/>
                    </a:cubicBezTo>
                    <a:lnTo>
                      <a:pt x="187792" y="44832"/>
                    </a:lnTo>
                    <a:cubicBezTo>
                      <a:pt x="176702" y="38494"/>
                      <a:pt x="164115" y="35239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lnTo>
                      <a:pt x="141821" y="35394"/>
                    </a:lnTo>
                    <a:lnTo>
                      <a:pt x="140681" y="35394"/>
                    </a:lnTo>
                    <a:lnTo>
                      <a:pt x="138485" y="35394"/>
                    </a:lnTo>
                    <a:cubicBezTo>
                      <a:pt x="132504" y="36265"/>
                      <a:pt x="126581" y="37485"/>
                      <a:pt x="120747" y="39055"/>
                    </a:cubicBezTo>
                    <a:lnTo>
                      <a:pt x="112610" y="41496"/>
                    </a:lnTo>
                    <a:lnTo>
                      <a:pt x="101138" y="45239"/>
                    </a:lnTo>
                    <a:lnTo>
                      <a:pt x="96825" y="46785"/>
                    </a:lnTo>
                    <a:cubicBezTo>
                      <a:pt x="88925" y="49853"/>
                      <a:pt x="80747" y="52163"/>
                      <a:pt x="72416" y="53701"/>
                    </a:cubicBezTo>
                    <a:cubicBezTo>
                      <a:pt x="68949" y="54238"/>
                      <a:pt x="65418" y="54100"/>
                      <a:pt x="62001" y="53294"/>
                    </a:cubicBezTo>
                    <a:cubicBezTo>
                      <a:pt x="60308" y="52790"/>
                      <a:pt x="58673" y="52107"/>
                      <a:pt x="57119" y="51260"/>
                    </a:cubicBezTo>
                    <a:cubicBezTo>
                      <a:pt x="51016" y="47680"/>
                      <a:pt x="50040" y="42310"/>
                      <a:pt x="61512" y="35719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73"/>
                      <a:pt x="71032" y="1521"/>
                      <a:pt x="47924" y="11717"/>
                    </a:cubicBezTo>
                    <a:lnTo>
                      <a:pt x="27665" y="0"/>
                    </a:lnTo>
                    <a:lnTo>
                      <a:pt x="0" y="16273"/>
                    </a:lnTo>
                    <a:lnTo>
                      <a:pt x="20341" y="27990"/>
                    </a:lnTo>
                    <a:cubicBezTo>
                      <a:pt x="11969" y="32986"/>
                      <a:pt x="6379" y="41578"/>
                      <a:pt x="5208" y="51260"/>
                    </a:cubicBezTo>
                    <a:lnTo>
                      <a:pt x="5208" y="51260"/>
                    </a:lnTo>
                    <a:cubicBezTo>
                      <a:pt x="5208" y="59397"/>
                      <a:pt x="11229" y="66638"/>
                      <a:pt x="23189" y="73554"/>
                    </a:cubicBezTo>
                    <a:cubicBezTo>
                      <a:pt x="49877" y="88933"/>
                      <a:pt x="76321" y="83888"/>
                      <a:pt x="100487" y="76077"/>
                    </a:cubicBezTo>
                    <a:cubicBezTo>
                      <a:pt x="122944" y="68754"/>
                      <a:pt x="139298" y="59804"/>
                      <a:pt x="152235" y="67533"/>
                    </a:cubicBezTo>
                    <a:cubicBezTo>
                      <a:pt x="160372" y="72253"/>
                      <a:pt x="157850" y="77867"/>
                      <a:pt x="148899" y="83074"/>
                    </a:cubicBezTo>
                    <a:cubicBezTo>
                      <a:pt x="137028" y="89665"/>
                      <a:pt x="122814" y="90503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22"/>
                      <a:pt x="93741" y="114237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126" y="116231"/>
                      <a:pt x="150396" y="113009"/>
                      <a:pt x="162813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4" name="Freeform: Shape 973">
                <a:extLst>
                  <a:ext uri="{FF2B5EF4-FFF2-40B4-BE49-F238E27FC236}">
                    <a16:creationId xmlns:a16="http://schemas.microsoft.com/office/drawing/2014/main" id="{FABEBF1F-E789-1141-EF9C-35FAE2BE6189}"/>
                  </a:ext>
                </a:extLst>
              </p:cNvPr>
              <p:cNvSpPr/>
              <p:nvPr/>
            </p:nvSpPr>
            <p:spPr>
              <a:xfrm>
                <a:off x="7290536" y="4276846"/>
                <a:ext cx="20259" cy="33359"/>
              </a:xfrm>
              <a:custGeom>
                <a:avLst/>
                <a:gdLst>
                  <a:gd name="connsiteX0" fmla="*/ 0 w 20259"/>
                  <a:gd name="connsiteY0" fmla="*/ 0 h 33359"/>
                  <a:gd name="connsiteX1" fmla="*/ 0 w 20259"/>
                  <a:gd name="connsiteY1" fmla="*/ 21643 h 33359"/>
                  <a:gd name="connsiteX2" fmla="*/ 20260 w 20259"/>
                  <a:gd name="connsiteY2" fmla="*/ 33360 h 33359"/>
                  <a:gd name="connsiteX3" fmla="*/ 20260 w 20259"/>
                  <a:gd name="connsiteY3" fmla="*/ 11717 h 33359"/>
                  <a:gd name="connsiteX4" fmla="*/ 0 w 20259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9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260" y="33360"/>
                    </a:lnTo>
                    <a:lnTo>
                      <a:pt x="20260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5" name="Freeform: Shape 974">
                <a:extLst>
                  <a:ext uri="{FF2B5EF4-FFF2-40B4-BE49-F238E27FC236}">
                    <a16:creationId xmlns:a16="http://schemas.microsoft.com/office/drawing/2014/main" id="{F5D1F1FA-1385-26AE-B7BE-31F324123495}"/>
                  </a:ext>
                </a:extLst>
              </p:cNvPr>
              <p:cNvSpPr/>
              <p:nvPr/>
            </p:nvSpPr>
            <p:spPr>
              <a:xfrm>
                <a:off x="7290536" y="4276846"/>
                <a:ext cx="20259" cy="33359"/>
              </a:xfrm>
              <a:custGeom>
                <a:avLst/>
                <a:gdLst>
                  <a:gd name="connsiteX0" fmla="*/ 0 w 20259"/>
                  <a:gd name="connsiteY0" fmla="*/ 0 h 33359"/>
                  <a:gd name="connsiteX1" fmla="*/ 0 w 20259"/>
                  <a:gd name="connsiteY1" fmla="*/ 21643 h 33359"/>
                  <a:gd name="connsiteX2" fmla="*/ 20260 w 20259"/>
                  <a:gd name="connsiteY2" fmla="*/ 33360 h 33359"/>
                  <a:gd name="connsiteX3" fmla="*/ 20260 w 20259"/>
                  <a:gd name="connsiteY3" fmla="*/ 11717 h 33359"/>
                  <a:gd name="connsiteX4" fmla="*/ 0 w 20259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9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260" y="33360"/>
                    </a:lnTo>
                    <a:lnTo>
                      <a:pt x="20260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6" name="Freeform: Shape 975">
                <a:extLst>
                  <a:ext uri="{FF2B5EF4-FFF2-40B4-BE49-F238E27FC236}">
                    <a16:creationId xmlns:a16="http://schemas.microsoft.com/office/drawing/2014/main" id="{ACC55A8B-AB01-A708-2F7D-4EF27A671A8C}"/>
                  </a:ext>
                </a:extLst>
              </p:cNvPr>
              <p:cNvSpPr/>
              <p:nvPr/>
            </p:nvSpPr>
            <p:spPr>
              <a:xfrm>
                <a:off x="7127723" y="4169443"/>
                <a:ext cx="47924" cy="15947"/>
              </a:xfrm>
              <a:custGeom>
                <a:avLst/>
                <a:gdLst>
                  <a:gd name="connsiteX0" fmla="*/ 0 w 47924"/>
                  <a:gd name="connsiteY0" fmla="*/ 15948 h 15947"/>
                  <a:gd name="connsiteX1" fmla="*/ 27664 w 47924"/>
                  <a:gd name="connsiteY1" fmla="*/ 0 h 15947"/>
                  <a:gd name="connsiteX2" fmla="*/ 47924 w 47924"/>
                  <a:gd name="connsiteY2" fmla="*/ 11717 h 15947"/>
                  <a:gd name="connsiteX3" fmla="*/ 27827 w 47924"/>
                  <a:gd name="connsiteY3" fmla="*/ 3255 h 15947"/>
                  <a:gd name="connsiteX4" fmla="*/ 0 w 47924"/>
                  <a:gd name="connsiteY4" fmla="*/ 15948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4" h="15947">
                    <a:moveTo>
                      <a:pt x="0" y="15948"/>
                    </a:moveTo>
                    <a:lnTo>
                      <a:pt x="27664" y="0"/>
                    </a:lnTo>
                    <a:lnTo>
                      <a:pt x="47924" y="11717"/>
                    </a:lnTo>
                    <a:lnTo>
                      <a:pt x="27827" y="3255"/>
                    </a:lnTo>
                    <a:lnTo>
                      <a:pt x="0" y="1594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7" name="Freeform: Shape 976">
                <a:extLst>
                  <a:ext uri="{FF2B5EF4-FFF2-40B4-BE49-F238E27FC236}">
                    <a16:creationId xmlns:a16="http://schemas.microsoft.com/office/drawing/2014/main" id="{E82B0A6C-C425-2A51-6130-1A56514CFDC1}"/>
                  </a:ext>
                </a:extLst>
              </p:cNvPr>
              <p:cNvSpPr/>
              <p:nvPr/>
            </p:nvSpPr>
            <p:spPr>
              <a:xfrm>
                <a:off x="7189561" y="4177498"/>
                <a:ext cx="59640" cy="28071"/>
              </a:xfrm>
              <a:custGeom>
                <a:avLst/>
                <a:gdLst>
                  <a:gd name="connsiteX0" fmla="*/ 0 w 59640"/>
                  <a:gd name="connsiteY0" fmla="*/ 28071 h 28071"/>
                  <a:gd name="connsiteX1" fmla="*/ 35231 w 59640"/>
                  <a:gd name="connsiteY1" fmla="*/ 24410 h 28071"/>
                  <a:gd name="connsiteX2" fmla="*/ 59641 w 59640"/>
                  <a:gd name="connsiteY2" fmla="*/ 0 h 28071"/>
                  <a:gd name="connsiteX3" fmla="*/ 35231 w 59640"/>
                  <a:gd name="connsiteY3" fmla="*/ 21969 h 28071"/>
                  <a:gd name="connsiteX4" fmla="*/ 0 w 59640"/>
                  <a:gd name="connsiteY4" fmla="*/ 28071 h 2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40" h="28071">
                    <a:moveTo>
                      <a:pt x="0" y="28071"/>
                    </a:moveTo>
                    <a:cubicBezTo>
                      <a:pt x="10529" y="21424"/>
                      <a:pt x="23555" y="20073"/>
                      <a:pt x="35231" y="24410"/>
                    </a:cubicBezTo>
                    <a:lnTo>
                      <a:pt x="59641" y="0"/>
                    </a:lnTo>
                    <a:lnTo>
                      <a:pt x="35231" y="21969"/>
                    </a:lnTo>
                    <a:cubicBezTo>
                      <a:pt x="23222" y="17787"/>
                      <a:pt x="9902" y="20097"/>
                      <a:pt x="0" y="28071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8" name="Freeform: Shape 977">
                <a:extLst>
                  <a:ext uri="{FF2B5EF4-FFF2-40B4-BE49-F238E27FC236}">
                    <a16:creationId xmlns:a16="http://schemas.microsoft.com/office/drawing/2014/main" id="{6273964E-7856-8815-5063-155631338D0D}"/>
                  </a:ext>
                </a:extLst>
              </p:cNvPr>
              <p:cNvSpPr/>
              <p:nvPr/>
            </p:nvSpPr>
            <p:spPr>
              <a:xfrm>
                <a:off x="7212018" y="4254959"/>
                <a:ext cx="39299" cy="31588"/>
              </a:xfrm>
              <a:custGeom>
                <a:avLst/>
                <a:gdLst>
                  <a:gd name="connsiteX0" fmla="*/ 0 w 39299"/>
                  <a:gd name="connsiteY0" fmla="*/ 25386 h 31588"/>
                  <a:gd name="connsiteX1" fmla="*/ 14320 w 39299"/>
                  <a:gd name="connsiteY1" fmla="*/ 29617 h 31588"/>
                  <a:gd name="connsiteX2" fmla="*/ 39300 w 39299"/>
                  <a:gd name="connsiteY2" fmla="*/ 31407 h 31588"/>
                  <a:gd name="connsiteX3" fmla="*/ 4149 w 39299"/>
                  <a:gd name="connsiteY3" fmla="*/ 24410 h 31588"/>
                  <a:gd name="connsiteX4" fmla="*/ 25956 w 39299"/>
                  <a:gd name="connsiteY4" fmla="*/ 0 h 3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9" h="31588">
                    <a:moveTo>
                      <a:pt x="0" y="25386"/>
                    </a:moveTo>
                    <a:cubicBezTo>
                      <a:pt x="4662" y="27144"/>
                      <a:pt x="9446" y="28559"/>
                      <a:pt x="14320" y="29617"/>
                    </a:cubicBezTo>
                    <a:cubicBezTo>
                      <a:pt x="22530" y="31326"/>
                      <a:pt x="30927" y="31928"/>
                      <a:pt x="39300" y="31407"/>
                    </a:cubicBezTo>
                    <a:cubicBezTo>
                      <a:pt x="27225" y="31537"/>
                      <a:pt x="15256" y="29153"/>
                      <a:pt x="4149" y="24410"/>
                    </a:cubicBezTo>
                    <a:lnTo>
                      <a:pt x="25956" y="0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9" name="Freeform: Shape 978">
                <a:extLst>
                  <a:ext uri="{FF2B5EF4-FFF2-40B4-BE49-F238E27FC236}">
                    <a16:creationId xmlns:a16="http://schemas.microsoft.com/office/drawing/2014/main" id="{21EF32CE-288F-873F-E0A6-9CE64CCF7300}"/>
                  </a:ext>
                </a:extLst>
              </p:cNvPr>
              <p:cNvSpPr/>
              <p:nvPr/>
            </p:nvSpPr>
            <p:spPr>
              <a:xfrm>
                <a:off x="7290536" y="4272778"/>
                <a:ext cx="47598" cy="15784"/>
              </a:xfrm>
              <a:custGeom>
                <a:avLst/>
                <a:gdLst>
                  <a:gd name="connsiteX0" fmla="*/ 0 w 47598"/>
                  <a:gd name="connsiteY0" fmla="*/ 4068 h 15784"/>
                  <a:gd name="connsiteX1" fmla="*/ 20260 w 47598"/>
                  <a:gd name="connsiteY1" fmla="*/ 13181 h 15784"/>
                  <a:gd name="connsiteX2" fmla="*/ 47599 w 47598"/>
                  <a:gd name="connsiteY2" fmla="*/ 0 h 15784"/>
                  <a:gd name="connsiteX3" fmla="*/ 20260 w 47598"/>
                  <a:gd name="connsiteY3" fmla="*/ 15785 h 15784"/>
                  <a:gd name="connsiteX4" fmla="*/ 0 w 47598"/>
                  <a:gd name="connsiteY4" fmla="*/ 4068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598" h="15784">
                    <a:moveTo>
                      <a:pt x="0" y="4068"/>
                    </a:moveTo>
                    <a:lnTo>
                      <a:pt x="20260" y="13181"/>
                    </a:lnTo>
                    <a:lnTo>
                      <a:pt x="47599" y="0"/>
                    </a:lnTo>
                    <a:lnTo>
                      <a:pt x="20260" y="15785"/>
                    </a:lnTo>
                    <a:lnTo>
                      <a:pt x="0" y="406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0" name="Freeform: Shape 979">
                <a:extLst>
                  <a:ext uri="{FF2B5EF4-FFF2-40B4-BE49-F238E27FC236}">
                    <a16:creationId xmlns:a16="http://schemas.microsoft.com/office/drawing/2014/main" id="{82D0D4F0-228B-425B-1D97-7407420C9B84}"/>
                  </a:ext>
                </a:extLst>
              </p:cNvPr>
              <p:cNvSpPr/>
              <p:nvPr/>
            </p:nvSpPr>
            <p:spPr>
              <a:xfrm>
                <a:off x="6973210" y="4092471"/>
                <a:ext cx="259800" cy="144999"/>
              </a:xfrm>
              <a:custGeom>
                <a:avLst/>
                <a:gdLst>
                  <a:gd name="connsiteX0" fmla="*/ 75751 w 259800"/>
                  <a:gd name="connsiteY0" fmla="*/ 48006 h 144999"/>
                  <a:gd name="connsiteX1" fmla="*/ 259801 w 259800"/>
                  <a:gd name="connsiteY1" fmla="*/ 0 h 144999"/>
                  <a:gd name="connsiteX2" fmla="*/ 73636 w 259800"/>
                  <a:gd name="connsiteY2" fmla="*/ 44344 h 144999"/>
                  <a:gd name="connsiteX3" fmla="*/ 0 w 259800"/>
                  <a:gd name="connsiteY3" fmla="*/ 144994 h 144999"/>
                  <a:gd name="connsiteX4" fmla="*/ 75751 w 259800"/>
                  <a:gd name="connsiteY4" fmla="*/ 48006 h 144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800" h="144999">
                    <a:moveTo>
                      <a:pt x="75751" y="48006"/>
                    </a:moveTo>
                    <a:cubicBezTo>
                      <a:pt x="147679" y="4312"/>
                      <a:pt x="259801" y="0"/>
                      <a:pt x="259801" y="0"/>
                    </a:cubicBezTo>
                    <a:cubicBezTo>
                      <a:pt x="189257" y="0"/>
                      <a:pt x="123187" y="15785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45644"/>
                      <a:pt x="2604" y="92675"/>
                      <a:pt x="75751" y="4800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1" name="Freeform: Shape 980">
                <a:extLst>
                  <a:ext uri="{FF2B5EF4-FFF2-40B4-BE49-F238E27FC236}">
                    <a16:creationId xmlns:a16="http://schemas.microsoft.com/office/drawing/2014/main" id="{E991223E-86A4-9A0E-8DD7-DC36EC3D82F3}"/>
                  </a:ext>
                </a:extLst>
              </p:cNvPr>
              <p:cNvSpPr/>
              <p:nvPr/>
            </p:nvSpPr>
            <p:spPr>
              <a:xfrm>
                <a:off x="7212018" y="4220378"/>
                <a:ext cx="292549" cy="174167"/>
              </a:xfrm>
              <a:custGeom>
                <a:avLst/>
                <a:gdLst>
                  <a:gd name="connsiteX0" fmla="*/ 0 w 292549"/>
                  <a:gd name="connsiteY0" fmla="*/ 173716 h 174167"/>
                  <a:gd name="connsiteX1" fmla="*/ 213015 w 292549"/>
                  <a:gd name="connsiteY1" fmla="*/ 128232 h 174167"/>
                  <a:gd name="connsiteX2" fmla="*/ 290882 w 292549"/>
                  <a:gd name="connsiteY2" fmla="*/ 0 h 174167"/>
                  <a:gd name="connsiteX3" fmla="*/ 208459 w 292549"/>
                  <a:gd name="connsiteY3" fmla="*/ 125385 h 174167"/>
                  <a:gd name="connsiteX4" fmla="*/ 0 w 292549"/>
                  <a:gd name="connsiteY4" fmla="*/ 173716 h 174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9" h="174167">
                    <a:moveTo>
                      <a:pt x="0" y="173716"/>
                    </a:moveTo>
                    <a:cubicBezTo>
                      <a:pt x="76321" y="177052"/>
                      <a:pt x="154595" y="161918"/>
                      <a:pt x="213015" y="128232"/>
                    </a:cubicBezTo>
                    <a:cubicBezTo>
                      <a:pt x="273714" y="93164"/>
                      <a:pt x="299670" y="45646"/>
                      <a:pt x="290882" y="0"/>
                    </a:cubicBezTo>
                    <a:cubicBezTo>
                      <a:pt x="290882" y="0"/>
                      <a:pt x="302273" y="74450"/>
                      <a:pt x="208459" y="125385"/>
                    </a:cubicBezTo>
                    <a:cubicBezTo>
                      <a:pt x="114644" y="176319"/>
                      <a:pt x="0" y="173716"/>
                      <a:pt x="0" y="17371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2" name="Freeform: Shape 981">
                <a:extLst>
                  <a:ext uri="{FF2B5EF4-FFF2-40B4-BE49-F238E27FC236}">
                    <a16:creationId xmlns:a16="http://schemas.microsoft.com/office/drawing/2014/main" id="{6B280A72-10CF-26B8-740F-FF7D8877895C}"/>
                  </a:ext>
                </a:extLst>
              </p:cNvPr>
              <p:cNvSpPr/>
              <p:nvPr/>
            </p:nvSpPr>
            <p:spPr>
              <a:xfrm>
                <a:off x="7008848" y="4053904"/>
                <a:ext cx="542952" cy="313583"/>
              </a:xfrm>
              <a:custGeom>
                <a:avLst/>
                <a:gdLst>
                  <a:gd name="connsiteX0" fmla="*/ 529039 w 542952"/>
                  <a:gd name="connsiteY0" fmla="*/ 105938 h 313583"/>
                  <a:gd name="connsiteX1" fmla="*/ 463947 w 542952"/>
                  <a:gd name="connsiteY1" fmla="*/ 45890 h 313583"/>
                  <a:gd name="connsiteX2" fmla="*/ 79820 w 542952"/>
                  <a:gd name="connsiteY2" fmla="*/ 45890 h 313583"/>
                  <a:gd name="connsiteX3" fmla="*/ 14727 w 542952"/>
                  <a:gd name="connsiteY3" fmla="*/ 105938 h 313583"/>
                  <a:gd name="connsiteX4" fmla="*/ 0 w 542952"/>
                  <a:gd name="connsiteY4" fmla="*/ 105938 h 313583"/>
                  <a:gd name="connsiteX5" fmla="*/ 0 w 542952"/>
                  <a:gd name="connsiteY5" fmla="*/ 161430 h 313583"/>
                  <a:gd name="connsiteX6" fmla="*/ 0 w 542952"/>
                  <a:gd name="connsiteY6" fmla="*/ 161430 h 313583"/>
                  <a:gd name="connsiteX7" fmla="*/ 79332 w 542952"/>
                  <a:gd name="connsiteY7" fmla="*/ 267693 h 313583"/>
                  <a:gd name="connsiteX8" fmla="*/ 463459 w 542952"/>
                  <a:gd name="connsiteY8" fmla="*/ 267693 h 313583"/>
                  <a:gd name="connsiteX9" fmla="*/ 542953 w 542952"/>
                  <a:gd name="connsiteY9" fmla="*/ 161430 h 313583"/>
                  <a:gd name="connsiteX10" fmla="*/ 542953 w 542952"/>
                  <a:gd name="connsiteY10" fmla="*/ 161430 h 313583"/>
                  <a:gd name="connsiteX11" fmla="*/ 542953 w 542952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2952" h="313583">
                    <a:moveTo>
                      <a:pt x="529039" y="105938"/>
                    </a:moveTo>
                    <a:cubicBezTo>
                      <a:pt x="512840" y="80682"/>
                      <a:pt x="490423" y="60007"/>
                      <a:pt x="463947" y="45890"/>
                    </a:cubicBezTo>
                    <a:cubicBezTo>
                      <a:pt x="358172" y="-15297"/>
                      <a:pt x="185921" y="-15297"/>
                      <a:pt x="79820" y="45890"/>
                    </a:cubicBezTo>
                    <a:cubicBezTo>
                      <a:pt x="53319" y="59983"/>
                      <a:pt x="30903" y="80658"/>
                      <a:pt x="14727" y="105938"/>
                    </a:cubicBezTo>
                    <a:lnTo>
                      <a:pt x="0" y="105938"/>
                    </a:lnTo>
                    <a:lnTo>
                      <a:pt x="0" y="161430"/>
                    </a:lnTo>
                    <a:lnTo>
                      <a:pt x="0" y="161430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00" y="199997"/>
                      <a:pt x="542953" y="161430"/>
                    </a:cubicBezTo>
                    <a:lnTo>
                      <a:pt x="542953" y="161430"/>
                    </a:lnTo>
                    <a:lnTo>
                      <a:pt x="542953" y="105938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3" name="Freeform: Shape 982">
                <a:extLst>
                  <a:ext uri="{FF2B5EF4-FFF2-40B4-BE49-F238E27FC236}">
                    <a16:creationId xmlns:a16="http://schemas.microsoft.com/office/drawing/2014/main" id="{CA212DBA-3F2D-2285-E0D4-289109EF037A}"/>
                  </a:ext>
                </a:extLst>
              </p:cNvPr>
              <p:cNvSpPr/>
              <p:nvPr/>
            </p:nvSpPr>
            <p:spPr>
              <a:xfrm>
                <a:off x="7008848" y="4053904"/>
                <a:ext cx="542952" cy="313583"/>
              </a:xfrm>
              <a:custGeom>
                <a:avLst/>
                <a:gdLst>
                  <a:gd name="connsiteX0" fmla="*/ 529039 w 542952"/>
                  <a:gd name="connsiteY0" fmla="*/ 105938 h 313583"/>
                  <a:gd name="connsiteX1" fmla="*/ 463947 w 542952"/>
                  <a:gd name="connsiteY1" fmla="*/ 45890 h 313583"/>
                  <a:gd name="connsiteX2" fmla="*/ 79820 w 542952"/>
                  <a:gd name="connsiteY2" fmla="*/ 45890 h 313583"/>
                  <a:gd name="connsiteX3" fmla="*/ 14727 w 542952"/>
                  <a:gd name="connsiteY3" fmla="*/ 105938 h 313583"/>
                  <a:gd name="connsiteX4" fmla="*/ 0 w 542952"/>
                  <a:gd name="connsiteY4" fmla="*/ 105938 h 313583"/>
                  <a:gd name="connsiteX5" fmla="*/ 0 w 542952"/>
                  <a:gd name="connsiteY5" fmla="*/ 161430 h 313583"/>
                  <a:gd name="connsiteX6" fmla="*/ 0 w 542952"/>
                  <a:gd name="connsiteY6" fmla="*/ 161430 h 313583"/>
                  <a:gd name="connsiteX7" fmla="*/ 79332 w 542952"/>
                  <a:gd name="connsiteY7" fmla="*/ 267693 h 313583"/>
                  <a:gd name="connsiteX8" fmla="*/ 463459 w 542952"/>
                  <a:gd name="connsiteY8" fmla="*/ 267693 h 313583"/>
                  <a:gd name="connsiteX9" fmla="*/ 542953 w 542952"/>
                  <a:gd name="connsiteY9" fmla="*/ 161430 h 313583"/>
                  <a:gd name="connsiteX10" fmla="*/ 542953 w 542952"/>
                  <a:gd name="connsiteY10" fmla="*/ 161430 h 313583"/>
                  <a:gd name="connsiteX11" fmla="*/ 542953 w 542952"/>
                  <a:gd name="connsiteY11" fmla="*/ 105938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2952" h="313583">
                    <a:moveTo>
                      <a:pt x="529039" y="105938"/>
                    </a:moveTo>
                    <a:cubicBezTo>
                      <a:pt x="512840" y="80682"/>
                      <a:pt x="490423" y="60007"/>
                      <a:pt x="463947" y="45890"/>
                    </a:cubicBezTo>
                    <a:cubicBezTo>
                      <a:pt x="358172" y="-15297"/>
                      <a:pt x="185921" y="-15297"/>
                      <a:pt x="79820" y="45890"/>
                    </a:cubicBezTo>
                    <a:cubicBezTo>
                      <a:pt x="53319" y="59983"/>
                      <a:pt x="30903" y="80658"/>
                      <a:pt x="14727" y="105938"/>
                    </a:cubicBezTo>
                    <a:lnTo>
                      <a:pt x="0" y="105938"/>
                    </a:lnTo>
                    <a:lnTo>
                      <a:pt x="0" y="161430"/>
                    </a:lnTo>
                    <a:lnTo>
                      <a:pt x="0" y="161430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85107" y="328880"/>
                      <a:pt x="357358" y="328880"/>
                      <a:pt x="463459" y="267693"/>
                    </a:cubicBezTo>
                    <a:cubicBezTo>
                      <a:pt x="514475" y="238239"/>
                      <a:pt x="541000" y="199997"/>
                      <a:pt x="542953" y="161430"/>
                    </a:cubicBezTo>
                    <a:lnTo>
                      <a:pt x="542953" y="161430"/>
                    </a:lnTo>
                    <a:lnTo>
                      <a:pt x="542953" y="105938"/>
                    </a:ln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4" name="Freeform: Shape 983">
                <a:extLst>
                  <a:ext uri="{FF2B5EF4-FFF2-40B4-BE49-F238E27FC236}">
                    <a16:creationId xmlns:a16="http://schemas.microsoft.com/office/drawing/2014/main" id="{FD73275B-194F-9EA5-EFA9-D3F5041A2B8B}"/>
                  </a:ext>
                </a:extLst>
              </p:cNvPr>
              <p:cNvSpPr/>
              <p:nvPr/>
            </p:nvSpPr>
            <p:spPr>
              <a:xfrm>
                <a:off x="7009092" y="4053904"/>
                <a:ext cx="271923" cy="313583"/>
              </a:xfrm>
              <a:custGeom>
                <a:avLst/>
                <a:gdLst>
                  <a:gd name="connsiteX0" fmla="*/ 271924 w 271923"/>
                  <a:gd name="connsiteY0" fmla="*/ 0 h 313583"/>
                  <a:gd name="connsiteX1" fmla="*/ 79820 w 271923"/>
                  <a:gd name="connsiteY1" fmla="*/ 45890 h 313583"/>
                  <a:gd name="connsiteX2" fmla="*/ 14727 w 271923"/>
                  <a:gd name="connsiteY2" fmla="*/ 105938 h 313583"/>
                  <a:gd name="connsiteX3" fmla="*/ 0 w 271923"/>
                  <a:gd name="connsiteY3" fmla="*/ 105938 h 313583"/>
                  <a:gd name="connsiteX4" fmla="*/ 0 w 271923"/>
                  <a:gd name="connsiteY4" fmla="*/ 161430 h 313583"/>
                  <a:gd name="connsiteX5" fmla="*/ 0 w 271923"/>
                  <a:gd name="connsiteY5" fmla="*/ 161430 h 313583"/>
                  <a:gd name="connsiteX6" fmla="*/ 79332 w 271923"/>
                  <a:gd name="connsiteY6" fmla="*/ 267693 h 313583"/>
                  <a:gd name="connsiteX7" fmla="*/ 271436 w 271923"/>
                  <a:gd name="connsiteY7" fmla="*/ 313583 h 31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923" h="313583">
                    <a:moveTo>
                      <a:pt x="271924" y="0"/>
                    </a:moveTo>
                    <a:cubicBezTo>
                      <a:pt x="202356" y="0"/>
                      <a:pt x="132870" y="15297"/>
                      <a:pt x="79820" y="45890"/>
                    </a:cubicBezTo>
                    <a:cubicBezTo>
                      <a:pt x="53319" y="59983"/>
                      <a:pt x="30903" y="80658"/>
                      <a:pt x="14727" y="105938"/>
                    </a:cubicBezTo>
                    <a:lnTo>
                      <a:pt x="0" y="105938"/>
                    </a:lnTo>
                    <a:lnTo>
                      <a:pt x="0" y="161430"/>
                    </a:lnTo>
                    <a:lnTo>
                      <a:pt x="0" y="161430"/>
                    </a:lnTo>
                    <a:cubicBezTo>
                      <a:pt x="1953" y="199997"/>
                      <a:pt x="28315" y="238239"/>
                      <a:pt x="79332" y="267693"/>
                    </a:cubicBezTo>
                    <a:cubicBezTo>
                      <a:pt x="132382" y="298287"/>
                      <a:pt x="201868" y="313583"/>
                      <a:pt x="271436" y="313583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5" name="Freeform: Shape 984">
                <a:extLst>
                  <a:ext uri="{FF2B5EF4-FFF2-40B4-BE49-F238E27FC236}">
                    <a16:creationId xmlns:a16="http://schemas.microsoft.com/office/drawing/2014/main" id="{CEFAFE4C-834C-2CE9-4C7D-A96556E8CEF3}"/>
                  </a:ext>
                </a:extLst>
              </p:cNvPr>
              <p:cNvSpPr/>
              <p:nvPr/>
            </p:nvSpPr>
            <p:spPr>
              <a:xfrm>
                <a:off x="7009092" y="4079371"/>
                <a:ext cx="123513" cy="262648"/>
              </a:xfrm>
              <a:custGeom>
                <a:avLst/>
                <a:gdLst>
                  <a:gd name="connsiteX0" fmla="*/ 123513 w 123513"/>
                  <a:gd name="connsiteY0" fmla="*/ 0 h 262648"/>
                  <a:gd name="connsiteX1" fmla="*/ 79820 w 123513"/>
                  <a:gd name="connsiteY1" fmla="*/ 20423 h 262648"/>
                  <a:gd name="connsiteX2" fmla="*/ 14727 w 123513"/>
                  <a:gd name="connsiteY2" fmla="*/ 80471 h 262648"/>
                  <a:gd name="connsiteX3" fmla="*/ 0 w 123513"/>
                  <a:gd name="connsiteY3" fmla="*/ 80471 h 262648"/>
                  <a:gd name="connsiteX4" fmla="*/ 0 w 123513"/>
                  <a:gd name="connsiteY4" fmla="*/ 135962 h 262648"/>
                  <a:gd name="connsiteX5" fmla="*/ 0 w 123513"/>
                  <a:gd name="connsiteY5" fmla="*/ 135962 h 262648"/>
                  <a:gd name="connsiteX6" fmla="*/ 79332 w 123513"/>
                  <a:gd name="connsiteY6" fmla="*/ 242226 h 262648"/>
                  <a:gd name="connsiteX7" fmla="*/ 123025 w 123513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513" h="262648">
                    <a:moveTo>
                      <a:pt x="123513" y="0"/>
                    </a:moveTo>
                    <a:cubicBezTo>
                      <a:pt x="108412" y="5606"/>
                      <a:pt x="93798" y="12433"/>
                      <a:pt x="79820" y="20423"/>
                    </a:cubicBezTo>
                    <a:cubicBezTo>
                      <a:pt x="53319" y="34515"/>
                      <a:pt x="30903" y="55190"/>
                      <a:pt x="14727" y="80471"/>
                    </a:cubicBezTo>
                    <a:lnTo>
                      <a:pt x="0" y="80471"/>
                    </a:lnTo>
                    <a:lnTo>
                      <a:pt x="0" y="135962"/>
                    </a:lnTo>
                    <a:lnTo>
                      <a:pt x="0" y="135962"/>
                    </a:lnTo>
                    <a:cubicBezTo>
                      <a:pt x="1953" y="174529"/>
                      <a:pt x="28315" y="212771"/>
                      <a:pt x="79332" y="242226"/>
                    </a:cubicBezTo>
                    <a:cubicBezTo>
                      <a:pt x="93310" y="250216"/>
                      <a:pt x="107923" y="257042"/>
                      <a:pt x="123025" y="262648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6" name="Freeform: Shape 985">
                <a:extLst>
                  <a:ext uri="{FF2B5EF4-FFF2-40B4-BE49-F238E27FC236}">
                    <a16:creationId xmlns:a16="http://schemas.microsoft.com/office/drawing/2014/main" id="{D79E79C2-470C-3029-2905-2B5B9E9ABE64}"/>
                  </a:ext>
                </a:extLst>
              </p:cNvPr>
              <p:cNvSpPr/>
              <p:nvPr/>
            </p:nvSpPr>
            <p:spPr>
              <a:xfrm>
                <a:off x="7429346" y="4079371"/>
                <a:ext cx="123431" cy="262648"/>
              </a:xfrm>
              <a:custGeom>
                <a:avLst/>
                <a:gdLst>
                  <a:gd name="connsiteX0" fmla="*/ 0 w 123431"/>
                  <a:gd name="connsiteY0" fmla="*/ 0 h 262648"/>
                  <a:gd name="connsiteX1" fmla="*/ 43693 w 123431"/>
                  <a:gd name="connsiteY1" fmla="*/ 20423 h 262648"/>
                  <a:gd name="connsiteX2" fmla="*/ 108786 w 123431"/>
                  <a:gd name="connsiteY2" fmla="*/ 80471 h 262648"/>
                  <a:gd name="connsiteX3" fmla="*/ 123432 w 123431"/>
                  <a:gd name="connsiteY3" fmla="*/ 80471 h 262648"/>
                  <a:gd name="connsiteX4" fmla="*/ 123432 w 123431"/>
                  <a:gd name="connsiteY4" fmla="*/ 135962 h 262648"/>
                  <a:gd name="connsiteX5" fmla="*/ 123432 w 123431"/>
                  <a:gd name="connsiteY5" fmla="*/ 135962 h 262648"/>
                  <a:gd name="connsiteX6" fmla="*/ 43937 w 123431"/>
                  <a:gd name="connsiteY6" fmla="*/ 242226 h 262648"/>
                  <a:gd name="connsiteX7" fmla="*/ 244 w 123431"/>
                  <a:gd name="connsiteY7" fmla="*/ 262648 h 2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431" h="262648">
                    <a:moveTo>
                      <a:pt x="0" y="0"/>
                    </a:moveTo>
                    <a:cubicBezTo>
                      <a:pt x="15093" y="5614"/>
                      <a:pt x="29707" y="12449"/>
                      <a:pt x="43693" y="20423"/>
                    </a:cubicBezTo>
                    <a:cubicBezTo>
                      <a:pt x="70170" y="34540"/>
                      <a:pt x="92586" y="55215"/>
                      <a:pt x="108786" y="80471"/>
                    </a:cubicBezTo>
                    <a:lnTo>
                      <a:pt x="123432" y="80471"/>
                    </a:lnTo>
                    <a:lnTo>
                      <a:pt x="123432" y="135962"/>
                    </a:lnTo>
                    <a:lnTo>
                      <a:pt x="123432" y="135962"/>
                    </a:lnTo>
                    <a:cubicBezTo>
                      <a:pt x="121479" y="174529"/>
                      <a:pt x="94954" y="212771"/>
                      <a:pt x="43937" y="242226"/>
                    </a:cubicBezTo>
                    <a:cubicBezTo>
                      <a:pt x="29951" y="250199"/>
                      <a:pt x="15338" y="257026"/>
                      <a:pt x="244" y="262648"/>
                    </a:cubicBezTo>
                    <a:close/>
                  </a:path>
                </a:pathLst>
              </a:custGeom>
              <a:solidFill>
                <a:srgbClr val="0574CE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7" name="Freeform: Shape 986">
                <a:extLst>
                  <a:ext uri="{FF2B5EF4-FFF2-40B4-BE49-F238E27FC236}">
                    <a16:creationId xmlns:a16="http://schemas.microsoft.com/office/drawing/2014/main" id="{A1F0AA59-CC3B-9114-8009-A093F09FAC0D}"/>
                  </a:ext>
                </a:extLst>
              </p:cNvPr>
              <p:cNvSpPr/>
              <p:nvPr/>
            </p:nvSpPr>
            <p:spPr>
              <a:xfrm>
                <a:off x="7009458" y="4003050"/>
                <a:ext cx="543125" cy="313613"/>
              </a:xfrm>
              <a:custGeom>
                <a:avLst/>
                <a:gdLst>
                  <a:gd name="connsiteX0" fmla="*/ 463581 w 543125"/>
                  <a:gd name="connsiteY0" fmla="*/ 45890 h 313613"/>
                  <a:gd name="connsiteX1" fmla="*/ 79454 w 543125"/>
                  <a:gd name="connsiteY1" fmla="*/ 45890 h 313613"/>
                  <a:gd name="connsiteX2" fmla="*/ 79454 w 543125"/>
                  <a:gd name="connsiteY2" fmla="*/ 267693 h 313613"/>
                  <a:gd name="connsiteX3" fmla="*/ 463581 w 543125"/>
                  <a:gd name="connsiteY3" fmla="*/ 267693 h 313613"/>
                  <a:gd name="connsiteX4" fmla="*/ 463581 w 543125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25" h="313613">
                    <a:moveTo>
                      <a:pt x="463581" y="45890"/>
                    </a:moveTo>
                    <a:cubicBezTo>
                      <a:pt x="357806" y="-15297"/>
                      <a:pt x="185555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00" y="107159"/>
                      <a:pt x="463581" y="4589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8" name="Freeform: Shape 987">
                <a:extLst>
                  <a:ext uri="{FF2B5EF4-FFF2-40B4-BE49-F238E27FC236}">
                    <a16:creationId xmlns:a16="http://schemas.microsoft.com/office/drawing/2014/main" id="{7892C627-D45D-BD79-17E9-64977F3011EE}"/>
                  </a:ext>
                </a:extLst>
              </p:cNvPr>
              <p:cNvSpPr/>
              <p:nvPr/>
            </p:nvSpPr>
            <p:spPr>
              <a:xfrm>
                <a:off x="7009458" y="4003050"/>
                <a:ext cx="543125" cy="313613"/>
              </a:xfrm>
              <a:custGeom>
                <a:avLst/>
                <a:gdLst>
                  <a:gd name="connsiteX0" fmla="*/ 463581 w 543125"/>
                  <a:gd name="connsiteY0" fmla="*/ 45890 h 313613"/>
                  <a:gd name="connsiteX1" fmla="*/ 79454 w 543125"/>
                  <a:gd name="connsiteY1" fmla="*/ 45890 h 313613"/>
                  <a:gd name="connsiteX2" fmla="*/ 79454 w 543125"/>
                  <a:gd name="connsiteY2" fmla="*/ 267693 h 313613"/>
                  <a:gd name="connsiteX3" fmla="*/ 463581 w 543125"/>
                  <a:gd name="connsiteY3" fmla="*/ 267693 h 313613"/>
                  <a:gd name="connsiteX4" fmla="*/ 463581 w 543125"/>
                  <a:gd name="connsiteY4" fmla="*/ 45890 h 31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25" h="313613">
                    <a:moveTo>
                      <a:pt x="463581" y="45890"/>
                    </a:moveTo>
                    <a:cubicBezTo>
                      <a:pt x="357806" y="-15297"/>
                      <a:pt x="185555" y="-15297"/>
                      <a:pt x="79454" y="45890"/>
                    </a:cubicBezTo>
                    <a:cubicBezTo>
                      <a:pt x="-26647" y="107077"/>
                      <a:pt x="-26322" y="206425"/>
                      <a:pt x="79454" y="267693"/>
                    </a:cubicBezTo>
                    <a:cubicBezTo>
                      <a:pt x="185229" y="328961"/>
                      <a:pt x="357480" y="328880"/>
                      <a:pt x="463581" y="267693"/>
                    </a:cubicBezTo>
                    <a:cubicBezTo>
                      <a:pt x="569682" y="206506"/>
                      <a:pt x="569600" y="107159"/>
                      <a:pt x="463581" y="4589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9" name="Freeform: Shape 988">
                <a:extLst>
                  <a:ext uri="{FF2B5EF4-FFF2-40B4-BE49-F238E27FC236}">
                    <a16:creationId xmlns:a16="http://schemas.microsoft.com/office/drawing/2014/main" id="{2D0D3641-2197-5866-FD4F-B3B0ECE6B868}"/>
                  </a:ext>
                </a:extLst>
              </p:cNvPr>
              <p:cNvSpPr/>
              <p:nvPr/>
            </p:nvSpPr>
            <p:spPr>
              <a:xfrm>
                <a:off x="7100791" y="4062850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8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8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5081"/>
                      <a:pt x="305284" y="2669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0" name="Freeform: Shape 989">
                <a:extLst>
                  <a:ext uri="{FF2B5EF4-FFF2-40B4-BE49-F238E27FC236}">
                    <a16:creationId xmlns:a16="http://schemas.microsoft.com/office/drawing/2014/main" id="{F5BDB617-CE1B-E6B7-0817-B741D39E581F}"/>
                  </a:ext>
                </a:extLst>
              </p:cNvPr>
              <p:cNvSpPr/>
              <p:nvPr/>
            </p:nvSpPr>
            <p:spPr>
              <a:xfrm>
                <a:off x="7100791" y="4062850"/>
                <a:ext cx="360368" cy="193983"/>
              </a:xfrm>
              <a:custGeom>
                <a:avLst/>
                <a:gdLst>
                  <a:gd name="connsiteX0" fmla="*/ 305284 w 360368"/>
                  <a:gd name="connsiteY0" fmla="*/ 26692 h 193983"/>
                  <a:gd name="connsiteX1" fmla="*/ 55166 w 360368"/>
                  <a:gd name="connsiteY1" fmla="*/ 26692 h 193983"/>
                  <a:gd name="connsiteX2" fmla="*/ 0 w 360368"/>
                  <a:gd name="connsiteY2" fmla="*/ 96992 h 193983"/>
                  <a:gd name="connsiteX3" fmla="*/ 55166 w 360368"/>
                  <a:gd name="connsiteY3" fmla="*/ 167292 h 193983"/>
                  <a:gd name="connsiteX4" fmla="*/ 305284 w 360368"/>
                  <a:gd name="connsiteY4" fmla="*/ 167292 h 193983"/>
                  <a:gd name="connsiteX5" fmla="*/ 360369 w 360368"/>
                  <a:gd name="connsiteY5" fmla="*/ 96992 h 193983"/>
                  <a:gd name="connsiteX6" fmla="*/ 305284 w 360368"/>
                  <a:gd name="connsiteY6" fmla="*/ 26692 h 19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368" h="193983">
                    <a:moveTo>
                      <a:pt x="305284" y="26692"/>
                    </a:moveTo>
                    <a:cubicBezTo>
                      <a:pt x="225708" y="-8897"/>
                      <a:pt x="134742" y="-8897"/>
                      <a:pt x="55166" y="26692"/>
                    </a:cubicBezTo>
                    <a:cubicBezTo>
                      <a:pt x="19609" y="44918"/>
                      <a:pt x="0" y="69897"/>
                      <a:pt x="0" y="96992"/>
                    </a:cubicBezTo>
                    <a:cubicBezTo>
                      <a:pt x="0" y="124087"/>
                      <a:pt x="19609" y="149066"/>
                      <a:pt x="55166" y="167292"/>
                    </a:cubicBezTo>
                    <a:cubicBezTo>
                      <a:pt x="134742" y="202881"/>
                      <a:pt x="225708" y="202881"/>
                      <a:pt x="305284" y="167292"/>
                    </a:cubicBezTo>
                    <a:cubicBezTo>
                      <a:pt x="340759" y="149066"/>
                      <a:pt x="360369" y="124087"/>
                      <a:pt x="360369" y="96992"/>
                    </a:cubicBezTo>
                    <a:cubicBezTo>
                      <a:pt x="360369" y="69897"/>
                      <a:pt x="340759" y="45081"/>
                      <a:pt x="305284" y="26692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1" name="Freeform: Shape 990">
                <a:extLst>
                  <a:ext uri="{FF2B5EF4-FFF2-40B4-BE49-F238E27FC236}">
                    <a16:creationId xmlns:a16="http://schemas.microsoft.com/office/drawing/2014/main" id="{D2771892-1F5F-76CE-D5C6-12E11F4C9B9D}"/>
                  </a:ext>
                </a:extLst>
              </p:cNvPr>
              <p:cNvSpPr/>
              <p:nvPr/>
            </p:nvSpPr>
            <p:spPr>
              <a:xfrm>
                <a:off x="7021216" y="4014767"/>
                <a:ext cx="519519" cy="289987"/>
              </a:xfrm>
              <a:custGeom>
                <a:avLst/>
                <a:gdLst>
                  <a:gd name="connsiteX0" fmla="*/ 445884 w 519519"/>
                  <a:gd name="connsiteY0" fmla="*/ 44344 h 289987"/>
                  <a:gd name="connsiteX1" fmla="*/ 259719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719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84 w 519519"/>
                  <a:gd name="connsiteY8" fmla="*/ 44344 h 289987"/>
                  <a:gd name="connsiteX9" fmla="*/ 384860 w 519519"/>
                  <a:gd name="connsiteY9" fmla="*/ 215212 h 289987"/>
                  <a:gd name="connsiteX10" fmla="*/ 134742 w 519519"/>
                  <a:gd name="connsiteY10" fmla="*/ 215212 h 289987"/>
                  <a:gd name="connsiteX11" fmla="*/ 79576 w 519519"/>
                  <a:gd name="connsiteY11" fmla="*/ 144912 h 289987"/>
                  <a:gd name="connsiteX12" fmla="*/ 134742 w 519519"/>
                  <a:gd name="connsiteY12" fmla="*/ 74612 h 289987"/>
                  <a:gd name="connsiteX13" fmla="*/ 384860 w 519519"/>
                  <a:gd name="connsiteY13" fmla="*/ 74612 h 289987"/>
                  <a:gd name="connsiteX14" fmla="*/ 439944 w 519519"/>
                  <a:gd name="connsiteY14" fmla="*/ 144912 h 289987"/>
                  <a:gd name="connsiteX15" fmla="*/ 384860 w 519519"/>
                  <a:gd name="connsiteY15" fmla="*/ 215212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84" y="44344"/>
                    </a:moveTo>
                    <a:cubicBezTo>
                      <a:pt x="396414" y="15785"/>
                      <a:pt x="330263" y="0"/>
                      <a:pt x="259719" y="0"/>
                    </a:cubicBezTo>
                    <a:cubicBezTo>
                      <a:pt x="189175" y="0"/>
                      <a:pt x="123350" y="15866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82503"/>
                      <a:pt x="26118" y="218223"/>
                      <a:pt x="73636" y="245643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1846"/>
                      <a:pt x="445884" y="44344"/>
                    </a:cubicBezTo>
                    <a:close/>
                    <a:moveTo>
                      <a:pt x="384860" y="215212"/>
                    </a:moveTo>
                    <a:cubicBezTo>
                      <a:pt x="305284" y="250802"/>
                      <a:pt x="214317" y="250802"/>
                      <a:pt x="134742" y="215212"/>
                    </a:cubicBezTo>
                    <a:cubicBezTo>
                      <a:pt x="99185" y="196986"/>
                      <a:pt x="79576" y="172007"/>
                      <a:pt x="79576" y="144912"/>
                    </a:cubicBezTo>
                    <a:cubicBezTo>
                      <a:pt x="79576" y="117818"/>
                      <a:pt x="99185" y="92838"/>
                      <a:pt x="134742" y="74612"/>
                    </a:cubicBezTo>
                    <a:cubicBezTo>
                      <a:pt x="214317" y="39023"/>
                      <a:pt x="305284" y="39023"/>
                      <a:pt x="384860" y="74612"/>
                    </a:cubicBezTo>
                    <a:cubicBezTo>
                      <a:pt x="420335" y="92838"/>
                      <a:pt x="439944" y="117818"/>
                      <a:pt x="439944" y="144912"/>
                    </a:cubicBezTo>
                    <a:cubicBezTo>
                      <a:pt x="439944" y="172007"/>
                      <a:pt x="420335" y="197149"/>
                      <a:pt x="384860" y="21521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2" name="Freeform: Shape 991">
                <a:extLst>
                  <a:ext uri="{FF2B5EF4-FFF2-40B4-BE49-F238E27FC236}">
                    <a16:creationId xmlns:a16="http://schemas.microsoft.com/office/drawing/2014/main" id="{92D3B1DF-B337-E302-0368-A64ABDDEEE36}"/>
                  </a:ext>
                </a:extLst>
              </p:cNvPr>
              <p:cNvSpPr/>
              <p:nvPr/>
            </p:nvSpPr>
            <p:spPr>
              <a:xfrm>
                <a:off x="7021216" y="4014767"/>
                <a:ext cx="519519" cy="289987"/>
              </a:xfrm>
              <a:custGeom>
                <a:avLst/>
                <a:gdLst>
                  <a:gd name="connsiteX0" fmla="*/ 445884 w 519519"/>
                  <a:gd name="connsiteY0" fmla="*/ 44344 h 289987"/>
                  <a:gd name="connsiteX1" fmla="*/ 259719 w 519519"/>
                  <a:gd name="connsiteY1" fmla="*/ 0 h 289987"/>
                  <a:gd name="connsiteX2" fmla="*/ 73636 w 519519"/>
                  <a:gd name="connsiteY2" fmla="*/ 44344 h 289987"/>
                  <a:gd name="connsiteX3" fmla="*/ 0 w 519519"/>
                  <a:gd name="connsiteY3" fmla="*/ 144994 h 289987"/>
                  <a:gd name="connsiteX4" fmla="*/ 73636 w 519519"/>
                  <a:gd name="connsiteY4" fmla="*/ 245643 h 289987"/>
                  <a:gd name="connsiteX5" fmla="*/ 259719 w 519519"/>
                  <a:gd name="connsiteY5" fmla="*/ 289987 h 289987"/>
                  <a:gd name="connsiteX6" fmla="*/ 445884 w 519519"/>
                  <a:gd name="connsiteY6" fmla="*/ 245643 h 289987"/>
                  <a:gd name="connsiteX7" fmla="*/ 519520 w 519519"/>
                  <a:gd name="connsiteY7" fmla="*/ 144994 h 289987"/>
                  <a:gd name="connsiteX8" fmla="*/ 445884 w 519519"/>
                  <a:gd name="connsiteY8" fmla="*/ 44344 h 289987"/>
                  <a:gd name="connsiteX9" fmla="*/ 384860 w 519519"/>
                  <a:gd name="connsiteY9" fmla="*/ 215212 h 289987"/>
                  <a:gd name="connsiteX10" fmla="*/ 134742 w 519519"/>
                  <a:gd name="connsiteY10" fmla="*/ 215212 h 289987"/>
                  <a:gd name="connsiteX11" fmla="*/ 79576 w 519519"/>
                  <a:gd name="connsiteY11" fmla="*/ 144912 h 289987"/>
                  <a:gd name="connsiteX12" fmla="*/ 134742 w 519519"/>
                  <a:gd name="connsiteY12" fmla="*/ 74612 h 289987"/>
                  <a:gd name="connsiteX13" fmla="*/ 384860 w 519519"/>
                  <a:gd name="connsiteY13" fmla="*/ 74612 h 289987"/>
                  <a:gd name="connsiteX14" fmla="*/ 439944 w 519519"/>
                  <a:gd name="connsiteY14" fmla="*/ 144912 h 289987"/>
                  <a:gd name="connsiteX15" fmla="*/ 384860 w 519519"/>
                  <a:gd name="connsiteY15" fmla="*/ 215212 h 28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9519" h="289987">
                    <a:moveTo>
                      <a:pt x="445884" y="44344"/>
                    </a:moveTo>
                    <a:cubicBezTo>
                      <a:pt x="396414" y="15785"/>
                      <a:pt x="330263" y="0"/>
                      <a:pt x="259719" y="0"/>
                    </a:cubicBezTo>
                    <a:cubicBezTo>
                      <a:pt x="189175" y="0"/>
                      <a:pt x="123350" y="15866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82503"/>
                      <a:pt x="26118" y="218223"/>
                      <a:pt x="73636" y="245643"/>
                    </a:cubicBezTo>
                    <a:cubicBezTo>
                      <a:pt x="123188" y="274202"/>
                      <a:pt x="189257" y="289987"/>
                      <a:pt x="259719" y="289987"/>
                    </a:cubicBezTo>
                    <a:cubicBezTo>
                      <a:pt x="330182" y="289987"/>
                      <a:pt x="396414" y="274202"/>
                      <a:pt x="445884" y="245643"/>
                    </a:cubicBezTo>
                    <a:cubicBezTo>
                      <a:pt x="493401" y="218223"/>
                      <a:pt x="519520" y="182503"/>
                      <a:pt x="519520" y="144994"/>
                    </a:cubicBezTo>
                    <a:cubicBezTo>
                      <a:pt x="519520" y="107484"/>
                      <a:pt x="493401" y="71846"/>
                      <a:pt x="445884" y="44344"/>
                    </a:cubicBezTo>
                    <a:close/>
                    <a:moveTo>
                      <a:pt x="384860" y="215212"/>
                    </a:moveTo>
                    <a:cubicBezTo>
                      <a:pt x="305284" y="250802"/>
                      <a:pt x="214317" y="250802"/>
                      <a:pt x="134742" y="215212"/>
                    </a:cubicBezTo>
                    <a:cubicBezTo>
                      <a:pt x="99185" y="196986"/>
                      <a:pt x="79576" y="172007"/>
                      <a:pt x="79576" y="144912"/>
                    </a:cubicBezTo>
                    <a:cubicBezTo>
                      <a:pt x="79576" y="117818"/>
                      <a:pt x="99185" y="92838"/>
                      <a:pt x="134742" y="74612"/>
                    </a:cubicBezTo>
                    <a:cubicBezTo>
                      <a:pt x="214317" y="39023"/>
                      <a:pt x="305284" y="39023"/>
                      <a:pt x="384860" y="74612"/>
                    </a:cubicBezTo>
                    <a:cubicBezTo>
                      <a:pt x="420335" y="92838"/>
                      <a:pt x="439944" y="117818"/>
                      <a:pt x="439944" y="144912"/>
                    </a:cubicBezTo>
                    <a:cubicBezTo>
                      <a:pt x="439944" y="172007"/>
                      <a:pt x="420335" y="197149"/>
                      <a:pt x="384860" y="215212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3" name="Freeform: Shape 992">
                <a:extLst>
                  <a:ext uri="{FF2B5EF4-FFF2-40B4-BE49-F238E27FC236}">
                    <a16:creationId xmlns:a16="http://schemas.microsoft.com/office/drawing/2014/main" id="{33DABD04-0194-F9DD-147F-605003F9D0F0}"/>
                  </a:ext>
                </a:extLst>
              </p:cNvPr>
              <p:cNvSpPr/>
              <p:nvPr/>
            </p:nvSpPr>
            <p:spPr>
              <a:xfrm>
                <a:off x="7110149" y="4072058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4" name="Freeform: Shape 993">
                <a:extLst>
                  <a:ext uri="{FF2B5EF4-FFF2-40B4-BE49-F238E27FC236}">
                    <a16:creationId xmlns:a16="http://schemas.microsoft.com/office/drawing/2014/main" id="{5C7369C1-15D2-2465-7F68-C1165A877B2F}"/>
                  </a:ext>
                </a:extLst>
              </p:cNvPr>
              <p:cNvSpPr/>
              <p:nvPr/>
            </p:nvSpPr>
            <p:spPr>
              <a:xfrm>
                <a:off x="7110149" y="4072058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5" name="Freeform: Shape 994">
                <a:extLst>
                  <a:ext uri="{FF2B5EF4-FFF2-40B4-BE49-F238E27FC236}">
                    <a16:creationId xmlns:a16="http://schemas.microsoft.com/office/drawing/2014/main" id="{CE3E1351-3E6C-BA24-5A4A-1BBE7ED6ECF0}"/>
                  </a:ext>
                </a:extLst>
              </p:cNvPr>
              <p:cNvSpPr/>
              <p:nvPr/>
            </p:nvSpPr>
            <p:spPr>
              <a:xfrm>
                <a:off x="7110149" y="4072058"/>
                <a:ext cx="341654" cy="175566"/>
              </a:xfrm>
              <a:custGeom>
                <a:avLst/>
                <a:gdLst>
                  <a:gd name="connsiteX0" fmla="*/ 291614 w 341654"/>
                  <a:gd name="connsiteY0" fmla="*/ 149784 h 175566"/>
                  <a:gd name="connsiteX1" fmla="*/ 291614 w 341654"/>
                  <a:gd name="connsiteY1" fmla="*/ 25783 h 175566"/>
                  <a:gd name="connsiteX2" fmla="*/ 50040 w 341654"/>
                  <a:gd name="connsiteY2" fmla="*/ 25783 h 175566"/>
                  <a:gd name="connsiteX3" fmla="*/ 50040 w 341654"/>
                  <a:gd name="connsiteY3" fmla="*/ 149784 h 175566"/>
                  <a:gd name="connsiteX4" fmla="*/ 291614 w 341654"/>
                  <a:gd name="connsiteY4" fmla="*/ 149784 h 17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654" h="175566">
                    <a:moveTo>
                      <a:pt x="291614" y="149784"/>
                    </a:moveTo>
                    <a:cubicBezTo>
                      <a:pt x="358334" y="115529"/>
                      <a:pt x="358334" y="60282"/>
                      <a:pt x="291614" y="25783"/>
                    </a:cubicBezTo>
                    <a:cubicBezTo>
                      <a:pt x="224895" y="-8716"/>
                      <a:pt x="116760" y="-8472"/>
                      <a:pt x="50040" y="25783"/>
                    </a:cubicBezTo>
                    <a:cubicBezTo>
                      <a:pt x="-16680" y="60038"/>
                      <a:pt x="-16680" y="115285"/>
                      <a:pt x="50040" y="149784"/>
                    </a:cubicBezTo>
                    <a:cubicBezTo>
                      <a:pt x="116760" y="184283"/>
                      <a:pt x="224895" y="184039"/>
                      <a:pt x="291614" y="149784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6" name="Freeform: Shape 995">
                <a:extLst>
                  <a:ext uri="{FF2B5EF4-FFF2-40B4-BE49-F238E27FC236}">
                    <a16:creationId xmlns:a16="http://schemas.microsoft.com/office/drawing/2014/main" id="{D3DB3375-D119-1B3B-5455-D8AB969F9272}"/>
                  </a:ext>
                </a:extLst>
              </p:cNvPr>
              <p:cNvSpPr/>
              <p:nvPr/>
            </p:nvSpPr>
            <p:spPr>
              <a:xfrm>
                <a:off x="7111369" y="4095421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126" y="57587"/>
                      <a:pt x="0" y="76057"/>
                    </a:cubicBezTo>
                    <a:cubicBezTo>
                      <a:pt x="4801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087" y="94445"/>
                      <a:pt x="339213" y="76057"/>
                    </a:cubicBezTo>
                    <a:cubicBezTo>
                      <a:pt x="334250" y="57587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7" name="Freeform: Shape 996">
                <a:extLst>
                  <a:ext uri="{FF2B5EF4-FFF2-40B4-BE49-F238E27FC236}">
                    <a16:creationId xmlns:a16="http://schemas.microsoft.com/office/drawing/2014/main" id="{B43CEBBC-0E68-223C-E71A-A20BB09B2F38}"/>
                  </a:ext>
                </a:extLst>
              </p:cNvPr>
              <p:cNvSpPr/>
              <p:nvPr/>
            </p:nvSpPr>
            <p:spPr>
              <a:xfrm>
                <a:off x="7111369" y="4095421"/>
                <a:ext cx="339213" cy="152113"/>
              </a:xfrm>
              <a:custGeom>
                <a:avLst/>
                <a:gdLst>
                  <a:gd name="connsiteX0" fmla="*/ 290394 w 339213"/>
                  <a:gd name="connsiteY0" fmla="*/ 25691 h 152113"/>
                  <a:gd name="connsiteX1" fmla="*/ 48819 w 339213"/>
                  <a:gd name="connsiteY1" fmla="*/ 25691 h 152113"/>
                  <a:gd name="connsiteX2" fmla="*/ 0 w 339213"/>
                  <a:gd name="connsiteY2" fmla="*/ 76057 h 152113"/>
                  <a:gd name="connsiteX3" fmla="*/ 48819 w 339213"/>
                  <a:gd name="connsiteY3" fmla="*/ 126422 h 152113"/>
                  <a:gd name="connsiteX4" fmla="*/ 290394 w 339213"/>
                  <a:gd name="connsiteY4" fmla="*/ 126422 h 152113"/>
                  <a:gd name="connsiteX5" fmla="*/ 339213 w 339213"/>
                  <a:gd name="connsiteY5" fmla="*/ 76057 h 152113"/>
                  <a:gd name="connsiteX6" fmla="*/ 290394 w 339213"/>
                  <a:gd name="connsiteY6" fmla="*/ 25691 h 152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213" h="152113">
                    <a:moveTo>
                      <a:pt x="290394" y="25691"/>
                    </a:moveTo>
                    <a:cubicBezTo>
                      <a:pt x="223674" y="-8564"/>
                      <a:pt x="115539" y="-8564"/>
                      <a:pt x="48819" y="25691"/>
                    </a:cubicBezTo>
                    <a:cubicBezTo>
                      <a:pt x="21236" y="39849"/>
                      <a:pt x="5126" y="57587"/>
                      <a:pt x="0" y="76057"/>
                    </a:cubicBezTo>
                    <a:cubicBezTo>
                      <a:pt x="4801" y="94445"/>
                      <a:pt x="20911" y="112264"/>
                      <a:pt x="48819" y="126422"/>
                    </a:cubicBezTo>
                    <a:cubicBezTo>
                      <a:pt x="115539" y="160677"/>
                      <a:pt x="223674" y="160677"/>
                      <a:pt x="290394" y="126422"/>
                    </a:cubicBezTo>
                    <a:cubicBezTo>
                      <a:pt x="317977" y="112264"/>
                      <a:pt x="334087" y="94445"/>
                      <a:pt x="339213" y="76057"/>
                    </a:cubicBezTo>
                    <a:cubicBezTo>
                      <a:pt x="334250" y="57587"/>
                      <a:pt x="317977" y="39849"/>
                      <a:pt x="290394" y="25691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8" name="Freeform: Shape 997">
                <a:extLst>
                  <a:ext uri="{FF2B5EF4-FFF2-40B4-BE49-F238E27FC236}">
                    <a16:creationId xmlns:a16="http://schemas.microsoft.com/office/drawing/2014/main" id="{7A2A3446-04FC-517F-389E-267BE9E8B28A}"/>
                  </a:ext>
                </a:extLst>
              </p:cNvPr>
              <p:cNvSpPr/>
              <p:nvPr/>
            </p:nvSpPr>
            <p:spPr>
              <a:xfrm>
                <a:off x="7272799" y="4099225"/>
                <a:ext cx="24328" cy="50609"/>
              </a:xfrm>
              <a:custGeom>
                <a:avLst/>
                <a:gdLst>
                  <a:gd name="connsiteX0" fmla="*/ 24328 w 24328"/>
                  <a:gd name="connsiteY0" fmla="*/ 0 h 50609"/>
                  <a:gd name="connsiteX1" fmla="*/ 24328 w 24328"/>
                  <a:gd name="connsiteY1" fmla="*/ 24979 h 50609"/>
                  <a:gd name="connsiteX2" fmla="*/ 15785 w 24328"/>
                  <a:gd name="connsiteY2" fmla="*/ 34011 h 50609"/>
                  <a:gd name="connsiteX3" fmla="*/ 0 w 24328"/>
                  <a:gd name="connsiteY3" fmla="*/ 50609 h 50609"/>
                  <a:gd name="connsiteX4" fmla="*/ 0 w 24328"/>
                  <a:gd name="connsiteY4" fmla="*/ 24491 h 50609"/>
                  <a:gd name="connsiteX5" fmla="*/ 24328 w 24328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09">
                    <a:moveTo>
                      <a:pt x="24328" y="0"/>
                    </a:moveTo>
                    <a:lnTo>
                      <a:pt x="24328" y="24979"/>
                    </a:lnTo>
                    <a:lnTo>
                      <a:pt x="15785" y="34011"/>
                    </a:lnTo>
                    <a:lnTo>
                      <a:pt x="0" y="50609"/>
                    </a:lnTo>
                    <a:lnTo>
                      <a:pt x="0" y="24491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9" name="Freeform: Shape 998">
                <a:extLst>
                  <a:ext uri="{FF2B5EF4-FFF2-40B4-BE49-F238E27FC236}">
                    <a16:creationId xmlns:a16="http://schemas.microsoft.com/office/drawing/2014/main" id="{835B1C2F-9E3C-1DD4-FF51-787470F167E0}"/>
                  </a:ext>
                </a:extLst>
              </p:cNvPr>
              <p:cNvSpPr/>
              <p:nvPr/>
            </p:nvSpPr>
            <p:spPr>
              <a:xfrm>
                <a:off x="7272799" y="4099225"/>
                <a:ext cx="24328" cy="50609"/>
              </a:xfrm>
              <a:custGeom>
                <a:avLst/>
                <a:gdLst>
                  <a:gd name="connsiteX0" fmla="*/ 24328 w 24328"/>
                  <a:gd name="connsiteY0" fmla="*/ 0 h 50609"/>
                  <a:gd name="connsiteX1" fmla="*/ 24328 w 24328"/>
                  <a:gd name="connsiteY1" fmla="*/ 24979 h 50609"/>
                  <a:gd name="connsiteX2" fmla="*/ 15785 w 24328"/>
                  <a:gd name="connsiteY2" fmla="*/ 34011 h 50609"/>
                  <a:gd name="connsiteX3" fmla="*/ 0 w 24328"/>
                  <a:gd name="connsiteY3" fmla="*/ 50609 h 50609"/>
                  <a:gd name="connsiteX4" fmla="*/ 0 w 24328"/>
                  <a:gd name="connsiteY4" fmla="*/ 24491 h 50609"/>
                  <a:gd name="connsiteX5" fmla="*/ 24328 w 24328"/>
                  <a:gd name="connsiteY5" fmla="*/ 0 h 5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28" h="50609">
                    <a:moveTo>
                      <a:pt x="24328" y="0"/>
                    </a:moveTo>
                    <a:lnTo>
                      <a:pt x="24328" y="24979"/>
                    </a:lnTo>
                    <a:lnTo>
                      <a:pt x="15785" y="34011"/>
                    </a:lnTo>
                    <a:lnTo>
                      <a:pt x="0" y="50609"/>
                    </a:lnTo>
                    <a:lnTo>
                      <a:pt x="0" y="24491"/>
                    </a:lnTo>
                    <a:lnTo>
                      <a:pt x="24328" y="0"/>
                    </a:ln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0" name="Freeform: Shape 999">
                <a:extLst>
                  <a:ext uri="{FF2B5EF4-FFF2-40B4-BE49-F238E27FC236}">
                    <a16:creationId xmlns:a16="http://schemas.microsoft.com/office/drawing/2014/main" id="{EB77EF0C-BD34-36F5-0CF6-EBCB31D40E9D}"/>
                  </a:ext>
                </a:extLst>
              </p:cNvPr>
              <p:cNvSpPr/>
              <p:nvPr/>
            </p:nvSpPr>
            <p:spPr>
              <a:xfrm>
                <a:off x="7228622" y="4121233"/>
                <a:ext cx="44176" cy="24557"/>
              </a:xfrm>
              <a:custGeom>
                <a:avLst/>
                <a:gdLst>
                  <a:gd name="connsiteX0" fmla="*/ 44177 w 44176"/>
                  <a:gd name="connsiteY0" fmla="*/ 2483 h 24557"/>
                  <a:gd name="connsiteX1" fmla="*/ 44177 w 44176"/>
                  <a:gd name="connsiteY1" fmla="*/ 17292 h 24557"/>
                  <a:gd name="connsiteX2" fmla="*/ 19767 w 44176"/>
                  <a:gd name="connsiteY2" fmla="*/ 24207 h 24557"/>
                  <a:gd name="connsiteX3" fmla="*/ 9352 w 44176"/>
                  <a:gd name="connsiteY3" fmla="*/ 23801 h 24557"/>
                  <a:gd name="connsiteX4" fmla="*/ 4389 w 44176"/>
                  <a:gd name="connsiteY4" fmla="*/ 21767 h 24557"/>
                  <a:gd name="connsiteX5" fmla="*/ 8864 w 44176"/>
                  <a:gd name="connsiteY5" fmla="*/ 6226 h 24557"/>
                  <a:gd name="connsiteX6" fmla="*/ 44177 w 44176"/>
                  <a:gd name="connsiteY6" fmla="*/ 2483 h 2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7">
                    <a:moveTo>
                      <a:pt x="44177" y="2483"/>
                    </a:moveTo>
                    <a:lnTo>
                      <a:pt x="44177" y="17292"/>
                    </a:lnTo>
                    <a:cubicBezTo>
                      <a:pt x="36260" y="20310"/>
                      <a:pt x="28091" y="22621"/>
                      <a:pt x="19767" y="24207"/>
                    </a:cubicBezTo>
                    <a:cubicBezTo>
                      <a:pt x="16301" y="24785"/>
                      <a:pt x="12761" y="24647"/>
                      <a:pt x="9352" y="23801"/>
                    </a:cubicBezTo>
                    <a:cubicBezTo>
                      <a:pt x="7627" y="23313"/>
                      <a:pt x="5959" y="22629"/>
                      <a:pt x="4389" y="21767"/>
                    </a:cubicBezTo>
                    <a:cubicBezTo>
                      <a:pt x="-1632" y="18186"/>
                      <a:pt x="-2608" y="12816"/>
                      <a:pt x="8864" y="6226"/>
                    </a:cubicBezTo>
                    <a:cubicBezTo>
                      <a:pt x="19409" y="-462"/>
                      <a:pt x="32468" y="-1846"/>
                      <a:pt x="44177" y="248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1" name="Freeform: Shape 1000">
                <a:extLst>
                  <a:ext uri="{FF2B5EF4-FFF2-40B4-BE49-F238E27FC236}">
                    <a16:creationId xmlns:a16="http://schemas.microsoft.com/office/drawing/2014/main" id="{5CD8318C-99E3-8B4C-1775-EEFB4E55342A}"/>
                  </a:ext>
                </a:extLst>
              </p:cNvPr>
              <p:cNvSpPr/>
              <p:nvPr/>
            </p:nvSpPr>
            <p:spPr>
              <a:xfrm>
                <a:off x="7228622" y="4121233"/>
                <a:ext cx="44176" cy="24557"/>
              </a:xfrm>
              <a:custGeom>
                <a:avLst/>
                <a:gdLst>
                  <a:gd name="connsiteX0" fmla="*/ 44177 w 44176"/>
                  <a:gd name="connsiteY0" fmla="*/ 2483 h 24557"/>
                  <a:gd name="connsiteX1" fmla="*/ 44177 w 44176"/>
                  <a:gd name="connsiteY1" fmla="*/ 17292 h 24557"/>
                  <a:gd name="connsiteX2" fmla="*/ 19767 w 44176"/>
                  <a:gd name="connsiteY2" fmla="*/ 24207 h 24557"/>
                  <a:gd name="connsiteX3" fmla="*/ 9352 w 44176"/>
                  <a:gd name="connsiteY3" fmla="*/ 23801 h 24557"/>
                  <a:gd name="connsiteX4" fmla="*/ 4389 w 44176"/>
                  <a:gd name="connsiteY4" fmla="*/ 21767 h 24557"/>
                  <a:gd name="connsiteX5" fmla="*/ 8864 w 44176"/>
                  <a:gd name="connsiteY5" fmla="*/ 6226 h 24557"/>
                  <a:gd name="connsiteX6" fmla="*/ 44177 w 44176"/>
                  <a:gd name="connsiteY6" fmla="*/ 2483 h 2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6" h="24557">
                    <a:moveTo>
                      <a:pt x="44177" y="2483"/>
                    </a:moveTo>
                    <a:lnTo>
                      <a:pt x="44177" y="17292"/>
                    </a:lnTo>
                    <a:cubicBezTo>
                      <a:pt x="36260" y="20310"/>
                      <a:pt x="28091" y="22621"/>
                      <a:pt x="19767" y="24207"/>
                    </a:cubicBezTo>
                    <a:cubicBezTo>
                      <a:pt x="16301" y="24785"/>
                      <a:pt x="12761" y="24647"/>
                      <a:pt x="9352" y="23801"/>
                    </a:cubicBezTo>
                    <a:cubicBezTo>
                      <a:pt x="7627" y="23313"/>
                      <a:pt x="5959" y="22629"/>
                      <a:pt x="4389" y="21767"/>
                    </a:cubicBezTo>
                    <a:cubicBezTo>
                      <a:pt x="-1632" y="18186"/>
                      <a:pt x="-2608" y="12816"/>
                      <a:pt x="8864" y="6226"/>
                    </a:cubicBezTo>
                    <a:cubicBezTo>
                      <a:pt x="19409" y="-462"/>
                      <a:pt x="32468" y="-1846"/>
                      <a:pt x="44177" y="2483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2" name="Freeform: Shape 1001">
                <a:extLst>
                  <a:ext uri="{FF2B5EF4-FFF2-40B4-BE49-F238E27FC236}">
                    <a16:creationId xmlns:a16="http://schemas.microsoft.com/office/drawing/2014/main" id="{FD73427E-60D6-88CC-793C-E5B51FB7E22F}"/>
                  </a:ext>
                </a:extLst>
              </p:cNvPr>
              <p:cNvSpPr/>
              <p:nvPr/>
            </p:nvSpPr>
            <p:spPr>
              <a:xfrm>
                <a:off x="7175729" y="4107931"/>
                <a:ext cx="210411" cy="124326"/>
              </a:xfrm>
              <a:custGeom>
                <a:avLst/>
                <a:gdLst>
                  <a:gd name="connsiteX0" fmla="*/ 210412 w 210411"/>
                  <a:gd name="connsiteY0" fmla="*/ 86980 h 124326"/>
                  <a:gd name="connsiteX1" fmla="*/ 210412 w 210411"/>
                  <a:gd name="connsiteY1" fmla="*/ 108542 h 124326"/>
                  <a:gd name="connsiteX2" fmla="*/ 183073 w 210411"/>
                  <a:gd name="connsiteY2" fmla="*/ 124327 h 124326"/>
                  <a:gd name="connsiteX3" fmla="*/ 162813 w 210411"/>
                  <a:gd name="connsiteY3" fmla="*/ 112691 h 124326"/>
                  <a:gd name="connsiteX4" fmla="*/ 84295 w 210411"/>
                  <a:gd name="connsiteY4" fmla="*/ 116190 h 124326"/>
                  <a:gd name="connsiteX5" fmla="*/ 84295 w 210411"/>
                  <a:gd name="connsiteY5" fmla="*/ 94547 h 124326"/>
                  <a:gd name="connsiteX6" fmla="*/ 96744 w 210411"/>
                  <a:gd name="connsiteY6" fmla="*/ 82179 h 124326"/>
                  <a:gd name="connsiteX7" fmla="*/ 84295 w 210411"/>
                  <a:gd name="connsiteY7" fmla="*/ 85597 h 124326"/>
                  <a:gd name="connsiteX8" fmla="*/ 23189 w 210411"/>
                  <a:gd name="connsiteY8" fmla="*/ 78681 h 124326"/>
                  <a:gd name="connsiteX9" fmla="*/ 5208 w 210411"/>
                  <a:gd name="connsiteY9" fmla="*/ 55817 h 124326"/>
                  <a:gd name="connsiteX10" fmla="*/ 5208 w 210411"/>
                  <a:gd name="connsiteY10" fmla="*/ 34743 h 124326"/>
                  <a:gd name="connsiteX11" fmla="*/ 7486 w 210411"/>
                  <a:gd name="connsiteY11" fmla="*/ 25549 h 124326"/>
                  <a:gd name="connsiteX12" fmla="*/ 0 w 210411"/>
                  <a:gd name="connsiteY12" fmla="*/ 21236 h 124326"/>
                  <a:gd name="connsiteX13" fmla="*/ 0 w 210411"/>
                  <a:gd name="connsiteY13" fmla="*/ 0 h 124326"/>
                  <a:gd name="connsiteX14" fmla="*/ 20260 w 210411"/>
                  <a:gd name="connsiteY14" fmla="*/ 11717 h 124326"/>
                  <a:gd name="connsiteX15" fmla="*/ 5208 w 210411"/>
                  <a:gd name="connsiteY15" fmla="*/ 34906 h 124326"/>
                  <a:gd name="connsiteX16" fmla="*/ 5208 w 210411"/>
                  <a:gd name="connsiteY16" fmla="*/ 34906 h 124326"/>
                  <a:gd name="connsiteX17" fmla="*/ 23189 w 210411"/>
                  <a:gd name="connsiteY17" fmla="*/ 57200 h 124326"/>
                  <a:gd name="connsiteX18" fmla="*/ 100405 w 210411"/>
                  <a:gd name="connsiteY18" fmla="*/ 59722 h 124326"/>
                  <a:gd name="connsiteX19" fmla="*/ 152235 w 210411"/>
                  <a:gd name="connsiteY19" fmla="*/ 51586 h 124326"/>
                  <a:gd name="connsiteX20" fmla="*/ 148818 w 210411"/>
                  <a:gd name="connsiteY20" fmla="*/ 67127 h 124326"/>
                  <a:gd name="connsiteX21" fmla="*/ 110251 w 210411"/>
                  <a:gd name="connsiteY21" fmla="*/ 69323 h 124326"/>
                  <a:gd name="connsiteX22" fmla="*/ 84295 w 210411"/>
                  <a:gd name="connsiteY22" fmla="*/ 95035 h 124326"/>
                  <a:gd name="connsiteX23" fmla="*/ 98615 w 210411"/>
                  <a:gd name="connsiteY23" fmla="*/ 99266 h 124326"/>
                  <a:gd name="connsiteX24" fmla="*/ 162813 w 210411"/>
                  <a:gd name="connsiteY24" fmla="*/ 91536 h 124326"/>
                  <a:gd name="connsiteX25" fmla="*/ 183073 w 210411"/>
                  <a:gd name="connsiteY25" fmla="*/ 103253 h 12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0411" h="124326">
                    <a:moveTo>
                      <a:pt x="210412" y="86980"/>
                    </a:moveTo>
                    <a:lnTo>
                      <a:pt x="210412" y="108542"/>
                    </a:lnTo>
                    <a:lnTo>
                      <a:pt x="183073" y="124327"/>
                    </a:lnTo>
                    <a:lnTo>
                      <a:pt x="162813" y="112691"/>
                    </a:lnTo>
                    <a:cubicBezTo>
                      <a:pt x="138110" y="124123"/>
                      <a:pt x="109909" y="125376"/>
                      <a:pt x="84295" y="116190"/>
                    </a:cubicBezTo>
                    <a:lnTo>
                      <a:pt x="84295" y="94547"/>
                    </a:lnTo>
                    <a:lnTo>
                      <a:pt x="96744" y="82179"/>
                    </a:lnTo>
                    <a:lnTo>
                      <a:pt x="84295" y="85597"/>
                    </a:lnTo>
                    <a:cubicBezTo>
                      <a:pt x="63815" y="91520"/>
                      <a:pt x="41822" y="89030"/>
                      <a:pt x="23189" y="78681"/>
                    </a:cubicBezTo>
                    <a:cubicBezTo>
                      <a:pt x="10903" y="71602"/>
                      <a:pt x="5208" y="63791"/>
                      <a:pt x="5208" y="55817"/>
                    </a:cubicBezTo>
                    <a:lnTo>
                      <a:pt x="5208" y="34743"/>
                    </a:lnTo>
                    <a:lnTo>
                      <a:pt x="7486" y="25549"/>
                    </a:lnTo>
                    <a:lnTo>
                      <a:pt x="0" y="21236"/>
                    </a:lnTo>
                    <a:lnTo>
                      <a:pt x="0" y="0"/>
                    </a:lnTo>
                    <a:lnTo>
                      <a:pt x="20260" y="11717"/>
                    </a:lnTo>
                    <a:cubicBezTo>
                      <a:pt x="11920" y="16696"/>
                      <a:pt x="6355" y="25264"/>
                      <a:pt x="5208" y="34906"/>
                    </a:cubicBezTo>
                    <a:lnTo>
                      <a:pt x="5208" y="34906"/>
                    </a:lnTo>
                    <a:cubicBezTo>
                      <a:pt x="5208" y="43043"/>
                      <a:pt x="11229" y="50284"/>
                      <a:pt x="23189" y="57200"/>
                    </a:cubicBezTo>
                    <a:cubicBezTo>
                      <a:pt x="49877" y="72578"/>
                      <a:pt x="76240" y="67533"/>
                      <a:pt x="100405" y="59722"/>
                    </a:cubicBezTo>
                    <a:cubicBezTo>
                      <a:pt x="122944" y="52400"/>
                      <a:pt x="139298" y="43449"/>
                      <a:pt x="152235" y="51586"/>
                    </a:cubicBezTo>
                    <a:cubicBezTo>
                      <a:pt x="160372" y="56224"/>
                      <a:pt x="157850" y="61919"/>
                      <a:pt x="148818" y="67127"/>
                    </a:cubicBezTo>
                    <a:cubicBezTo>
                      <a:pt x="136963" y="73668"/>
                      <a:pt x="122773" y="74474"/>
                      <a:pt x="110251" y="69323"/>
                    </a:cubicBezTo>
                    <a:lnTo>
                      <a:pt x="84295" y="95035"/>
                    </a:lnTo>
                    <a:cubicBezTo>
                      <a:pt x="88957" y="96809"/>
                      <a:pt x="93742" y="98225"/>
                      <a:pt x="98615" y="99266"/>
                    </a:cubicBezTo>
                    <a:cubicBezTo>
                      <a:pt x="120299" y="103359"/>
                      <a:pt x="142724" y="100666"/>
                      <a:pt x="162813" y="91536"/>
                    </a:cubicBezTo>
                    <a:lnTo>
                      <a:pt x="183073" y="10325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3" name="Freeform: Shape 1002">
                <a:extLst>
                  <a:ext uri="{FF2B5EF4-FFF2-40B4-BE49-F238E27FC236}">
                    <a16:creationId xmlns:a16="http://schemas.microsoft.com/office/drawing/2014/main" id="{BA5B0F91-68C3-B341-298F-FF6B0A2CD5D6}"/>
                  </a:ext>
                </a:extLst>
              </p:cNvPr>
              <p:cNvSpPr/>
              <p:nvPr/>
            </p:nvSpPr>
            <p:spPr>
              <a:xfrm>
                <a:off x="7180937" y="4133561"/>
                <a:ext cx="205204" cy="98778"/>
              </a:xfrm>
              <a:custGeom>
                <a:avLst/>
                <a:gdLst>
                  <a:gd name="connsiteX0" fmla="*/ 0 w 205204"/>
                  <a:gd name="connsiteY0" fmla="*/ 8869 h 98778"/>
                  <a:gd name="connsiteX1" fmla="*/ 0 w 205204"/>
                  <a:gd name="connsiteY1" fmla="*/ 8869 h 98778"/>
                  <a:gd name="connsiteX2" fmla="*/ 17982 w 205204"/>
                  <a:gd name="connsiteY2" fmla="*/ 31163 h 98778"/>
                  <a:gd name="connsiteX3" fmla="*/ 95198 w 205204"/>
                  <a:gd name="connsiteY3" fmla="*/ 33686 h 98778"/>
                  <a:gd name="connsiteX4" fmla="*/ 147028 w 205204"/>
                  <a:gd name="connsiteY4" fmla="*/ 25549 h 98778"/>
                  <a:gd name="connsiteX5" fmla="*/ 143610 w 205204"/>
                  <a:gd name="connsiteY5" fmla="*/ 41090 h 98778"/>
                  <a:gd name="connsiteX6" fmla="*/ 105043 w 205204"/>
                  <a:gd name="connsiteY6" fmla="*/ 43287 h 98778"/>
                  <a:gd name="connsiteX7" fmla="*/ 79087 w 205204"/>
                  <a:gd name="connsiteY7" fmla="*/ 68998 h 98778"/>
                  <a:gd name="connsiteX8" fmla="*/ 93408 w 205204"/>
                  <a:gd name="connsiteY8" fmla="*/ 73229 h 98778"/>
                  <a:gd name="connsiteX9" fmla="*/ 157605 w 205204"/>
                  <a:gd name="connsiteY9" fmla="*/ 65500 h 98778"/>
                  <a:gd name="connsiteX10" fmla="*/ 177865 w 205204"/>
                  <a:gd name="connsiteY10" fmla="*/ 77216 h 98778"/>
                  <a:gd name="connsiteX11" fmla="*/ 205204 w 205204"/>
                  <a:gd name="connsiteY11" fmla="*/ 61431 h 98778"/>
                  <a:gd name="connsiteX12" fmla="*/ 205204 w 205204"/>
                  <a:gd name="connsiteY12" fmla="*/ 82993 h 98778"/>
                  <a:gd name="connsiteX13" fmla="*/ 177865 w 205204"/>
                  <a:gd name="connsiteY13" fmla="*/ 98778 h 98778"/>
                  <a:gd name="connsiteX14" fmla="*/ 157605 w 205204"/>
                  <a:gd name="connsiteY14" fmla="*/ 87143 h 98778"/>
                  <a:gd name="connsiteX15" fmla="*/ 79087 w 205204"/>
                  <a:gd name="connsiteY15" fmla="*/ 90641 h 98778"/>
                  <a:gd name="connsiteX16" fmla="*/ 79087 w 205204"/>
                  <a:gd name="connsiteY16" fmla="*/ 68998 h 98778"/>
                  <a:gd name="connsiteX17" fmla="*/ 91536 w 205204"/>
                  <a:gd name="connsiteY17" fmla="*/ 56630 h 98778"/>
                  <a:gd name="connsiteX18" fmla="*/ 79087 w 205204"/>
                  <a:gd name="connsiteY18" fmla="*/ 60048 h 98778"/>
                  <a:gd name="connsiteX19" fmla="*/ 17982 w 205204"/>
                  <a:gd name="connsiteY19" fmla="*/ 53132 h 98778"/>
                  <a:gd name="connsiteX20" fmla="*/ 0 w 205204"/>
                  <a:gd name="connsiteY20" fmla="*/ 30268 h 98778"/>
                  <a:gd name="connsiteX21" fmla="*/ 0 w 205204"/>
                  <a:gd name="connsiteY21" fmla="*/ 9194 h 98778"/>
                  <a:gd name="connsiteX22" fmla="*/ 2278 w 205204"/>
                  <a:gd name="connsiteY22" fmla="*/ 0 h 98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5204" h="98778">
                    <a:moveTo>
                      <a:pt x="0" y="8869"/>
                    </a:moveTo>
                    <a:lnTo>
                      <a:pt x="0" y="8869"/>
                    </a:lnTo>
                    <a:cubicBezTo>
                      <a:pt x="0" y="17005"/>
                      <a:pt x="6021" y="24247"/>
                      <a:pt x="17982" y="31163"/>
                    </a:cubicBezTo>
                    <a:cubicBezTo>
                      <a:pt x="44670" y="46541"/>
                      <a:pt x="71032" y="41497"/>
                      <a:pt x="95198" y="33686"/>
                    </a:cubicBezTo>
                    <a:cubicBezTo>
                      <a:pt x="117736" y="26363"/>
                      <a:pt x="134091" y="17412"/>
                      <a:pt x="147028" y="25549"/>
                    </a:cubicBezTo>
                    <a:cubicBezTo>
                      <a:pt x="155164" y="30187"/>
                      <a:pt x="152642" y="35882"/>
                      <a:pt x="143610" y="41090"/>
                    </a:cubicBezTo>
                    <a:cubicBezTo>
                      <a:pt x="131755" y="47631"/>
                      <a:pt x="117565" y="48437"/>
                      <a:pt x="105043" y="43287"/>
                    </a:cubicBezTo>
                    <a:lnTo>
                      <a:pt x="79087" y="68998"/>
                    </a:lnTo>
                    <a:cubicBezTo>
                      <a:pt x="83750" y="70772"/>
                      <a:pt x="88534" y="72188"/>
                      <a:pt x="93408" y="73229"/>
                    </a:cubicBezTo>
                    <a:cubicBezTo>
                      <a:pt x="115092" y="77322"/>
                      <a:pt x="137516" y="74629"/>
                      <a:pt x="157605" y="65500"/>
                    </a:cubicBezTo>
                    <a:lnTo>
                      <a:pt x="177865" y="77216"/>
                    </a:lnTo>
                    <a:lnTo>
                      <a:pt x="205204" y="61431"/>
                    </a:lnTo>
                    <a:lnTo>
                      <a:pt x="205204" y="82993"/>
                    </a:lnTo>
                    <a:lnTo>
                      <a:pt x="177865" y="98778"/>
                    </a:lnTo>
                    <a:lnTo>
                      <a:pt x="157605" y="87143"/>
                    </a:lnTo>
                    <a:cubicBezTo>
                      <a:pt x="132903" y="98566"/>
                      <a:pt x="104701" y="99828"/>
                      <a:pt x="79087" y="90641"/>
                    </a:cubicBezTo>
                    <a:lnTo>
                      <a:pt x="79087" y="68998"/>
                    </a:lnTo>
                    <a:lnTo>
                      <a:pt x="91536" y="56630"/>
                    </a:lnTo>
                    <a:lnTo>
                      <a:pt x="79087" y="60048"/>
                    </a:lnTo>
                    <a:cubicBezTo>
                      <a:pt x="58608" y="65971"/>
                      <a:pt x="36615" y="63482"/>
                      <a:pt x="17982" y="53132"/>
                    </a:cubicBezTo>
                    <a:cubicBezTo>
                      <a:pt x="5696" y="46053"/>
                      <a:pt x="0" y="38242"/>
                      <a:pt x="0" y="30268"/>
                    </a:cubicBezTo>
                    <a:lnTo>
                      <a:pt x="0" y="9194"/>
                    </a:lnTo>
                    <a:lnTo>
                      <a:pt x="2278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4" name="Freeform: Shape 1003">
                <a:extLst>
                  <a:ext uri="{FF2B5EF4-FFF2-40B4-BE49-F238E27FC236}">
                    <a16:creationId xmlns:a16="http://schemas.microsoft.com/office/drawing/2014/main" id="{10C8C0D1-9A1A-D68E-C7AB-845B8A719E59}"/>
                  </a:ext>
                </a:extLst>
              </p:cNvPr>
              <p:cNvSpPr/>
              <p:nvPr/>
            </p:nvSpPr>
            <p:spPr>
              <a:xfrm>
                <a:off x="7175729" y="4107931"/>
                <a:ext cx="20341" cy="25955"/>
              </a:xfrm>
              <a:custGeom>
                <a:avLst/>
                <a:gdLst>
                  <a:gd name="connsiteX0" fmla="*/ 0 w 20341"/>
                  <a:gd name="connsiteY0" fmla="*/ 0 h 25955"/>
                  <a:gd name="connsiteX1" fmla="*/ 0 w 20341"/>
                  <a:gd name="connsiteY1" fmla="*/ 21643 h 25955"/>
                  <a:gd name="connsiteX2" fmla="*/ 7486 w 20341"/>
                  <a:gd name="connsiteY2" fmla="*/ 25956 h 25955"/>
                  <a:gd name="connsiteX3" fmla="*/ 7486 w 20341"/>
                  <a:gd name="connsiteY3" fmla="*/ 25956 h 25955"/>
                  <a:gd name="connsiteX4" fmla="*/ 20341 w 20341"/>
                  <a:gd name="connsiteY4" fmla="*/ 11635 h 2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25955">
                    <a:moveTo>
                      <a:pt x="0" y="0"/>
                    </a:moveTo>
                    <a:lnTo>
                      <a:pt x="0" y="21643"/>
                    </a:lnTo>
                    <a:lnTo>
                      <a:pt x="7486" y="25956"/>
                    </a:lnTo>
                    <a:lnTo>
                      <a:pt x="7486" y="25956"/>
                    </a:lnTo>
                    <a:cubicBezTo>
                      <a:pt x="10675" y="20301"/>
                      <a:pt x="15061" y="15419"/>
                      <a:pt x="20341" y="11635"/>
                    </a:cubicBez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5" name="Freeform: Shape 1004">
                <a:extLst>
                  <a:ext uri="{FF2B5EF4-FFF2-40B4-BE49-F238E27FC236}">
                    <a16:creationId xmlns:a16="http://schemas.microsoft.com/office/drawing/2014/main" id="{DF750F4B-FD6C-9ED8-544D-EB59831601A7}"/>
                  </a:ext>
                </a:extLst>
              </p:cNvPr>
              <p:cNvSpPr/>
              <p:nvPr/>
            </p:nvSpPr>
            <p:spPr>
              <a:xfrm>
                <a:off x="7365881" y="4162446"/>
                <a:ext cx="15786" cy="28966"/>
              </a:xfrm>
              <a:custGeom>
                <a:avLst/>
                <a:gdLst>
                  <a:gd name="connsiteX0" fmla="*/ 15785 w 15786"/>
                  <a:gd name="connsiteY0" fmla="*/ 18714 h 28966"/>
                  <a:gd name="connsiteX1" fmla="*/ 13669 w 15786"/>
                  <a:gd name="connsiteY1" fmla="*/ 28966 h 28966"/>
                  <a:gd name="connsiteX2" fmla="*/ 0 w 15786"/>
                  <a:gd name="connsiteY2" fmla="*/ 20830 h 28966"/>
                  <a:gd name="connsiteX3" fmla="*/ 15541 w 15786"/>
                  <a:gd name="connsiteY3" fmla="*/ 0 h 28966"/>
                  <a:gd name="connsiteX4" fmla="*/ 15785 w 15786"/>
                  <a:gd name="connsiteY4" fmla="*/ 18714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966">
                    <a:moveTo>
                      <a:pt x="15785" y="18714"/>
                    </a:moveTo>
                    <a:cubicBezTo>
                      <a:pt x="15825" y="22245"/>
                      <a:pt x="15110" y="25744"/>
                      <a:pt x="13669" y="28966"/>
                    </a:cubicBezTo>
                    <a:lnTo>
                      <a:pt x="0" y="20830"/>
                    </a:lnTo>
                    <a:cubicBezTo>
                      <a:pt x="8397" y="16997"/>
                      <a:pt x="14263" y="9145"/>
                      <a:pt x="15541" y="0"/>
                    </a:cubicBezTo>
                    <a:cubicBezTo>
                      <a:pt x="15622" y="5858"/>
                      <a:pt x="15785" y="17738"/>
                      <a:pt x="15785" y="1871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6" name="Freeform: Shape 1005">
                <a:extLst>
                  <a:ext uri="{FF2B5EF4-FFF2-40B4-BE49-F238E27FC236}">
                    <a16:creationId xmlns:a16="http://schemas.microsoft.com/office/drawing/2014/main" id="{66BA523C-5A1C-C0B9-12FB-C1F5EC217FA4}"/>
                  </a:ext>
                </a:extLst>
              </p:cNvPr>
              <p:cNvSpPr/>
              <p:nvPr/>
            </p:nvSpPr>
            <p:spPr>
              <a:xfrm>
                <a:off x="7365881" y="4162446"/>
                <a:ext cx="15786" cy="28966"/>
              </a:xfrm>
              <a:custGeom>
                <a:avLst/>
                <a:gdLst>
                  <a:gd name="connsiteX0" fmla="*/ 15785 w 15786"/>
                  <a:gd name="connsiteY0" fmla="*/ 18714 h 28966"/>
                  <a:gd name="connsiteX1" fmla="*/ 13669 w 15786"/>
                  <a:gd name="connsiteY1" fmla="*/ 28966 h 28966"/>
                  <a:gd name="connsiteX2" fmla="*/ 0 w 15786"/>
                  <a:gd name="connsiteY2" fmla="*/ 20830 h 28966"/>
                  <a:gd name="connsiteX3" fmla="*/ 15541 w 15786"/>
                  <a:gd name="connsiteY3" fmla="*/ 0 h 28966"/>
                  <a:gd name="connsiteX4" fmla="*/ 15785 w 15786"/>
                  <a:gd name="connsiteY4" fmla="*/ 18714 h 2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86" h="28966">
                    <a:moveTo>
                      <a:pt x="15785" y="18714"/>
                    </a:moveTo>
                    <a:cubicBezTo>
                      <a:pt x="15825" y="22245"/>
                      <a:pt x="15110" y="25744"/>
                      <a:pt x="13669" y="28966"/>
                    </a:cubicBezTo>
                    <a:lnTo>
                      <a:pt x="0" y="20830"/>
                    </a:lnTo>
                    <a:cubicBezTo>
                      <a:pt x="8397" y="16997"/>
                      <a:pt x="14263" y="9145"/>
                      <a:pt x="15541" y="0"/>
                    </a:cubicBezTo>
                    <a:cubicBezTo>
                      <a:pt x="15622" y="5858"/>
                      <a:pt x="15785" y="17738"/>
                      <a:pt x="15785" y="187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7" name="Freeform: Shape 1006">
                <a:extLst>
                  <a:ext uri="{FF2B5EF4-FFF2-40B4-BE49-F238E27FC236}">
                    <a16:creationId xmlns:a16="http://schemas.microsoft.com/office/drawing/2014/main" id="{AD9DFEB0-A583-F8D8-11AE-B3D80D27B53A}"/>
                  </a:ext>
                </a:extLst>
              </p:cNvPr>
              <p:cNvSpPr/>
              <p:nvPr/>
            </p:nvSpPr>
            <p:spPr>
              <a:xfrm>
                <a:off x="7176299" y="4090925"/>
                <a:ext cx="210411" cy="119282"/>
              </a:xfrm>
              <a:custGeom>
                <a:avLst/>
                <a:gdLst>
                  <a:gd name="connsiteX0" fmla="*/ 205286 w 210411"/>
                  <a:gd name="connsiteY0" fmla="*/ 101300 h 119282"/>
                  <a:gd name="connsiteX1" fmla="*/ 189582 w 210411"/>
                  <a:gd name="connsiteY1" fmla="*/ 92187 h 119282"/>
                  <a:gd name="connsiteX2" fmla="*/ 205286 w 210411"/>
                  <a:gd name="connsiteY2" fmla="*/ 68184 h 119282"/>
                  <a:gd name="connsiteX3" fmla="*/ 205286 w 210411"/>
                  <a:gd name="connsiteY3" fmla="*/ 66069 h 119282"/>
                  <a:gd name="connsiteX4" fmla="*/ 187792 w 210411"/>
                  <a:gd name="connsiteY4" fmla="*/ 44833 h 119282"/>
                  <a:gd name="connsiteX5" fmla="*/ 187792 w 210411"/>
                  <a:gd name="connsiteY5" fmla="*/ 44833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0 w 210411"/>
                  <a:gd name="connsiteY9" fmla="*/ 35394 h 119282"/>
                  <a:gd name="connsiteX10" fmla="*/ 140600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5 h 119282"/>
                  <a:gd name="connsiteX13" fmla="*/ 112610 w 210411"/>
                  <a:gd name="connsiteY13" fmla="*/ 41497 h 119282"/>
                  <a:gd name="connsiteX14" fmla="*/ 101137 w 210411"/>
                  <a:gd name="connsiteY14" fmla="*/ 45239 h 119282"/>
                  <a:gd name="connsiteX15" fmla="*/ 96825 w 210411"/>
                  <a:gd name="connsiteY15" fmla="*/ 46785 h 119282"/>
                  <a:gd name="connsiteX16" fmla="*/ 72415 w 210411"/>
                  <a:gd name="connsiteY16" fmla="*/ 53701 h 119282"/>
                  <a:gd name="connsiteX17" fmla="*/ 62001 w 210411"/>
                  <a:gd name="connsiteY17" fmla="*/ 53294 h 119282"/>
                  <a:gd name="connsiteX18" fmla="*/ 57119 w 210411"/>
                  <a:gd name="connsiteY18" fmla="*/ 51260 h 119282"/>
                  <a:gd name="connsiteX19" fmla="*/ 61512 w 210411"/>
                  <a:gd name="connsiteY19" fmla="*/ 35719 h 119282"/>
                  <a:gd name="connsiteX20" fmla="*/ 96744 w 210411"/>
                  <a:gd name="connsiteY20" fmla="*/ 32058 h 119282"/>
                  <a:gd name="connsiteX21" fmla="*/ 121154 w 210411"/>
                  <a:gd name="connsiteY21" fmla="*/ 7648 h 119282"/>
                  <a:gd name="connsiteX22" fmla="*/ 47924 w 210411"/>
                  <a:gd name="connsiteY22" fmla="*/ 11717 h 119282"/>
                  <a:gd name="connsiteX23" fmla="*/ 27583 w 210411"/>
                  <a:gd name="connsiteY23" fmla="*/ 0 h 119282"/>
                  <a:gd name="connsiteX24" fmla="*/ 0 w 210411"/>
                  <a:gd name="connsiteY24" fmla="*/ 16273 h 119282"/>
                  <a:gd name="connsiteX25" fmla="*/ 20260 w 210411"/>
                  <a:gd name="connsiteY25" fmla="*/ 27990 h 119282"/>
                  <a:gd name="connsiteX26" fmla="*/ 5208 w 210411"/>
                  <a:gd name="connsiteY26" fmla="*/ 51260 h 119282"/>
                  <a:gd name="connsiteX27" fmla="*/ 5208 w 210411"/>
                  <a:gd name="connsiteY27" fmla="*/ 51260 h 119282"/>
                  <a:gd name="connsiteX28" fmla="*/ 23189 w 210411"/>
                  <a:gd name="connsiteY28" fmla="*/ 73555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3 h 119282"/>
                  <a:gd name="connsiteX31" fmla="*/ 148818 w 210411"/>
                  <a:gd name="connsiteY31" fmla="*/ 83156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731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286" y="101300"/>
                    </a:moveTo>
                    <a:lnTo>
                      <a:pt x="189582" y="92187"/>
                    </a:lnTo>
                    <a:cubicBezTo>
                      <a:pt x="199037" y="87916"/>
                      <a:pt x="205163" y="78559"/>
                      <a:pt x="205286" y="68184"/>
                    </a:cubicBezTo>
                    <a:cubicBezTo>
                      <a:pt x="205326" y="67477"/>
                      <a:pt x="205326" y="66777"/>
                      <a:pt x="205286" y="66069"/>
                    </a:cubicBezTo>
                    <a:cubicBezTo>
                      <a:pt x="204635" y="58665"/>
                      <a:pt x="199102" y="51342"/>
                      <a:pt x="187792" y="44833"/>
                    </a:cubicBezTo>
                    <a:lnTo>
                      <a:pt x="187792" y="44833"/>
                    </a:lnTo>
                    <a:cubicBezTo>
                      <a:pt x="176702" y="38494"/>
                      <a:pt x="164115" y="35239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lnTo>
                      <a:pt x="141820" y="35394"/>
                    </a:lnTo>
                    <a:lnTo>
                      <a:pt x="140600" y="35394"/>
                    </a:lnTo>
                    <a:lnTo>
                      <a:pt x="138485" y="35394"/>
                    </a:lnTo>
                    <a:cubicBezTo>
                      <a:pt x="132504" y="36265"/>
                      <a:pt x="126581" y="37485"/>
                      <a:pt x="120747" y="39055"/>
                    </a:cubicBezTo>
                    <a:cubicBezTo>
                      <a:pt x="117980" y="39763"/>
                      <a:pt x="115271" y="40577"/>
                      <a:pt x="112610" y="41497"/>
                    </a:cubicBezTo>
                    <a:lnTo>
                      <a:pt x="101137" y="45239"/>
                    </a:lnTo>
                    <a:lnTo>
                      <a:pt x="96825" y="46785"/>
                    </a:lnTo>
                    <a:cubicBezTo>
                      <a:pt x="88925" y="49853"/>
                      <a:pt x="80747" y="52164"/>
                      <a:pt x="72415" y="53701"/>
                    </a:cubicBezTo>
                    <a:cubicBezTo>
                      <a:pt x="68949" y="54238"/>
                      <a:pt x="65418" y="54100"/>
                      <a:pt x="62001" y="53294"/>
                    </a:cubicBezTo>
                    <a:cubicBezTo>
                      <a:pt x="60308" y="52790"/>
                      <a:pt x="58673" y="52107"/>
                      <a:pt x="57119" y="51260"/>
                    </a:cubicBezTo>
                    <a:cubicBezTo>
                      <a:pt x="51016" y="47680"/>
                      <a:pt x="50040" y="42310"/>
                      <a:pt x="61512" y="35719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49"/>
                      <a:pt x="71024" y="1497"/>
                      <a:pt x="47924" y="11717"/>
                    </a:cubicBezTo>
                    <a:lnTo>
                      <a:pt x="27583" y="0"/>
                    </a:lnTo>
                    <a:lnTo>
                      <a:pt x="0" y="16273"/>
                    </a:lnTo>
                    <a:lnTo>
                      <a:pt x="20260" y="27990"/>
                    </a:lnTo>
                    <a:cubicBezTo>
                      <a:pt x="10415" y="35638"/>
                      <a:pt x="5045" y="43612"/>
                      <a:pt x="5208" y="51260"/>
                    </a:cubicBezTo>
                    <a:lnTo>
                      <a:pt x="5208" y="51260"/>
                    </a:lnTo>
                    <a:cubicBezTo>
                      <a:pt x="5208" y="59397"/>
                      <a:pt x="11229" y="66638"/>
                      <a:pt x="23189" y="73555"/>
                    </a:cubicBezTo>
                    <a:cubicBezTo>
                      <a:pt x="49877" y="88933"/>
                      <a:pt x="76321" y="83888"/>
                      <a:pt x="100487" y="76077"/>
                    </a:cubicBezTo>
                    <a:cubicBezTo>
                      <a:pt x="122944" y="68754"/>
                      <a:pt x="139298" y="59804"/>
                      <a:pt x="152235" y="67533"/>
                    </a:cubicBezTo>
                    <a:cubicBezTo>
                      <a:pt x="160372" y="72253"/>
                      <a:pt x="157849" y="77867"/>
                      <a:pt x="148818" y="83156"/>
                    </a:cubicBezTo>
                    <a:cubicBezTo>
                      <a:pt x="136963" y="89697"/>
                      <a:pt x="122773" y="90503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38"/>
                      <a:pt x="93741" y="114254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093" y="116223"/>
                      <a:pt x="150340" y="113001"/>
                      <a:pt x="162731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8" name="Freeform: Shape 1007">
                <a:extLst>
                  <a:ext uri="{FF2B5EF4-FFF2-40B4-BE49-F238E27FC236}">
                    <a16:creationId xmlns:a16="http://schemas.microsoft.com/office/drawing/2014/main" id="{3FC65663-9BB5-7C7F-0759-33570A070489}"/>
                  </a:ext>
                </a:extLst>
              </p:cNvPr>
              <p:cNvSpPr/>
              <p:nvPr/>
            </p:nvSpPr>
            <p:spPr>
              <a:xfrm>
                <a:off x="7176299" y="4090925"/>
                <a:ext cx="210411" cy="119282"/>
              </a:xfrm>
              <a:custGeom>
                <a:avLst/>
                <a:gdLst>
                  <a:gd name="connsiteX0" fmla="*/ 205286 w 210411"/>
                  <a:gd name="connsiteY0" fmla="*/ 101300 h 119282"/>
                  <a:gd name="connsiteX1" fmla="*/ 189582 w 210411"/>
                  <a:gd name="connsiteY1" fmla="*/ 92187 h 119282"/>
                  <a:gd name="connsiteX2" fmla="*/ 205286 w 210411"/>
                  <a:gd name="connsiteY2" fmla="*/ 68184 h 119282"/>
                  <a:gd name="connsiteX3" fmla="*/ 205286 w 210411"/>
                  <a:gd name="connsiteY3" fmla="*/ 66069 h 119282"/>
                  <a:gd name="connsiteX4" fmla="*/ 187792 w 210411"/>
                  <a:gd name="connsiteY4" fmla="*/ 44833 h 119282"/>
                  <a:gd name="connsiteX5" fmla="*/ 187792 w 210411"/>
                  <a:gd name="connsiteY5" fmla="*/ 44833 h 119282"/>
                  <a:gd name="connsiteX6" fmla="*/ 151340 w 210411"/>
                  <a:gd name="connsiteY6" fmla="*/ 35394 h 119282"/>
                  <a:gd name="connsiteX7" fmla="*/ 147923 w 210411"/>
                  <a:gd name="connsiteY7" fmla="*/ 35394 h 119282"/>
                  <a:gd name="connsiteX8" fmla="*/ 144668 w 210411"/>
                  <a:gd name="connsiteY8" fmla="*/ 35394 h 119282"/>
                  <a:gd name="connsiteX9" fmla="*/ 141820 w 210411"/>
                  <a:gd name="connsiteY9" fmla="*/ 35394 h 119282"/>
                  <a:gd name="connsiteX10" fmla="*/ 140600 w 210411"/>
                  <a:gd name="connsiteY10" fmla="*/ 35394 h 119282"/>
                  <a:gd name="connsiteX11" fmla="*/ 138485 w 210411"/>
                  <a:gd name="connsiteY11" fmla="*/ 35394 h 119282"/>
                  <a:gd name="connsiteX12" fmla="*/ 120747 w 210411"/>
                  <a:gd name="connsiteY12" fmla="*/ 39055 h 119282"/>
                  <a:gd name="connsiteX13" fmla="*/ 112610 w 210411"/>
                  <a:gd name="connsiteY13" fmla="*/ 41497 h 119282"/>
                  <a:gd name="connsiteX14" fmla="*/ 101137 w 210411"/>
                  <a:gd name="connsiteY14" fmla="*/ 45239 h 119282"/>
                  <a:gd name="connsiteX15" fmla="*/ 96825 w 210411"/>
                  <a:gd name="connsiteY15" fmla="*/ 46785 h 119282"/>
                  <a:gd name="connsiteX16" fmla="*/ 72415 w 210411"/>
                  <a:gd name="connsiteY16" fmla="*/ 53701 h 119282"/>
                  <a:gd name="connsiteX17" fmla="*/ 62001 w 210411"/>
                  <a:gd name="connsiteY17" fmla="*/ 53294 h 119282"/>
                  <a:gd name="connsiteX18" fmla="*/ 57119 w 210411"/>
                  <a:gd name="connsiteY18" fmla="*/ 51260 h 119282"/>
                  <a:gd name="connsiteX19" fmla="*/ 61512 w 210411"/>
                  <a:gd name="connsiteY19" fmla="*/ 35719 h 119282"/>
                  <a:gd name="connsiteX20" fmla="*/ 96744 w 210411"/>
                  <a:gd name="connsiteY20" fmla="*/ 32058 h 119282"/>
                  <a:gd name="connsiteX21" fmla="*/ 121154 w 210411"/>
                  <a:gd name="connsiteY21" fmla="*/ 7648 h 119282"/>
                  <a:gd name="connsiteX22" fmla="*/ 47924 w 210411"/>
                  <a:gd name="connsiteY22" fmla="*/ 11717 h 119282"/>
                  <a:gd name="connsiteX23" fmla="*/ 27583 w 210411"/>
                  <a:gd name="connsiteY23" fmla="*/ 0 h 119282"/>
                  <a:gd name="connsiteX24" fmla="*/ 0 w 210411"/>
                  <a:gd name="connsiteY24" fmla="*/ 16273 h 119282"/>
                  <a:gd name="connsiteX25" fmla="*/ 20260 w 210411"/>
                  <a:gd name="connsiteY25" fmla="*/ 27990 h 119282"/>
                  <a:gd name="connsiteX26" fmla="*/ 5208 w 210411"/>
                  <a:gd name="connsiteY26" fmla="*/ 51260 h 119282"/>
                  <a:gd name="connsiteX27" fmla="*/ 5208 w 210411"/>
                  <a:gd name="connsiteY27" fmla="*/ 51260 h 119282"/>
                  <a:gd name="connsiteX28" fmla="*/ 23189 w 210411"/>
                  <a:gd name="connsiteY28" fmla="*/ 73555 h 119282"/>
                  <a:gd name="connsiteX29" fmla="*/ 100487 w 210411"/>
                  <a:gd name="connsiteY29" fmla="*/ 76077 h 119282"/>
                  <a:gd name="connsiteX30" fmla="*/ 152235 w 210411"/>
                  <a:gd name="connsiteY30" fmla="*/ 67533 h 119282"/>
                  <a:gd name="connsiteX31" fmla="*/ 148818 w 210411"/>
                  <a:gd name="connsiteY31" fmla="*/ 83156 h 119282"/>
                  <a:gd name="connsiteX32" fmla="*/ 110251 w 210411"/>
                  <a:gd name="connsiteY32" fmla="*/ 85353 h 119282"/>
                  <a:gd name="connsiteX33" fmla="*/ 84295 w 210411"/>
                  <a:gd name="connsiteY33" fmla="*/ 111064 h 119282"/>
                  <a:gd name="connsiteX34" fmla="*/ 98615 w 210411"/>
                  <a:gd name="connsiteY34" fmla="*/ 115295 h 119282"/>
                  <a:gd name="connsiteX35" fmla="*/ 123594 w 210411"/>
                  <a:gd name="connsiteY35" fmla="*/ 117085 h 119282"/>
                  <a:gd name="connsiteX36" fmla="*/ 162731 w 210411"/>
                  <a:gd name="connsiteY36" fmla="*/ 107565 h 119282"/>
                  <a:gd name="connsiteX37" fmla="*/ 183073 w 210411"/>
                  <a:gd name="connsiteY37" fmla="*/ 119282 h 119282"/>
                  <a:gd name="connsiteX38" fmla="*/ 210412 w 210411"/>
                  <a:gd name="connsiteY38" fmla="*/ 103497 h 119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411" h="119282">
                    <a:moveTo>
                      <a:pt x="205286" y="101300"/>
                    </a:moveTo>
                    <a:lnTo>
                      <a:pt x="189582" y="92187"/>
                    </a:lnTo>
                    <a:cubicBezTo>
                      <a:pt x="199037" y="87916"/>
                      <a:pt x="205163" y="78559"/>
                      <a:pt x="205286" y="68184"/>
                    </a:cubicBezTo>
                    <a:cubicBezTo>
                      <a:pt x="205326" y="67477"/>
                      <a:pt x="205326" y="66777"/>
                      <a:pt x="205286" y="66069"/>
                    </a:cubicBezTo>
                    <a:cubicBezTo>
                      <a:pt x="204635" y="58665"/>
                      <a:pt x="199102" y="51342"/>
                      <a:pt x="187792" y="44833"/>
                    </a:cubicBezTo>
                    <a:lnTo>
                      <a:pt x="187792" y="44833"/>
                    </a:lnTo>
                    <a:cubicBezTo>
                      <a:pt x="176702" y="38494"/>
                      <a:pt x="164115" y="35239"/>
                      <a:pt x="151340" y="35394"/>
                    </a:cubicBezTo>
                    <a:lnTo>
                      <a:pt x="147923" y="35394"/>
                    </a:lnTo>
                    <a:lnTo>
                      <a:pt x="144668" y="35394"/>
                    </a:lnTo>
                    <a:lnTo>
                      <a:pt x="141820" y="35394"/>
                    </a:lnTo>
                    <a:lnTo>
                      <a:pt x="140600" y="35394"/>
                    </a:lnTo>
                    <a:lnTo>
                      <a:pt x="138485" y="35394"/>
                    </a:lnTo>
                    <a:cubicBezTo>
                      <a:pt x="132504" y="36265"/>
                      <a:pt x="126581" y="37485"/>
                      <a:pt x="120747" y="39055"/>
                    </a:cubicBezTo>
                    <a:cubicBezTo>
                      <a:pt x="117980" y="39763"/>
                      <a:pt x="115271" y="40577"/>
                      <a:pt x="112610" y="41497"/>
                    </a:cubicBezTo>
                    <a:lnTo>
                      <a:pt x="101137" y="45239"/>
                    </a:lnTo>
                    <a:lnTo>
                      <a:pt x="96825" y="46785"/>
                    </a:lnTo>
                    <a:cubicBezTo>
                      <a:pt x="88925" y="49853"/>
                      <a:pt x="80747" y="52164"/>
                      <a:pt x="72415" y="53701"/>
                    </a:cubicBezTo>
                    <a:cubicBezTo>
                      <a:pt x="68949" y="54238"/>
                      <a:pt x="65418" y="54100"/>
                      <a:pt x="62001" y="53294"/>
                    </a:cubicBezTo>
                    <a:cubicBezTo>
                      <a:pt x="60308" y="52790"/>
                      <a:pt x="58673" y="52107"/>
                      <a:pt x="57119" y="51260"/>
                    </a:cubicBezTo>
                    <a:cubicBezTo>
                      <a:pt x="51016" y="47680"/>
                      <a:pt x="50040" y="42310"/>
                      <a:pt x="61512" y="35719"/>
                    </a:cubicBezTo>
                    <a:cubicBezTo>
                      <a:pt x="72041" y="29072"/>
                      <a:pt x="85068" y="27721"/>
                      <a:pt x="96744" y="32058"/>
                    </a:cubicBezTo>
                    <a:lnTo>
                      <a:pt x="121154" y="7648"/>
                    </a:lnTo>
                    <a:cubicBezTo>
                      <a:pt x="97061" y="49"/>
                      <a:pt x="71024" y="1497"/>
                      <a:pt x="47924" y="11717"/>
                    </a:cubicBezTo>
                    <a:lnTo>
                      <a:pt x="27583" y="0"/>
                    </a:lnTo>
                    <a:lnTo>
                      <a:pt x="0" y="16273"/>
                    </a:lnTo>
                    <a:lnTo>
                      <a:pt x="20260" y="27990"/>
                    </a:lnTo>
                    <a:cubicBezTo>
                      <a:pt x="10415" y="35638"/>
                      <a:pt x="5045" y="43612"/>
                      <a:pt x="5208" y="51260"/>
                    </a:cubicBezTo>
                    <a:lnTo>
                      <a:pt x="5208" y="51260"/>
                    </a:lnTo>
                    <a:cubicBezTo>
                      <a:pt x="5208" y="59397"/>
                      <a:pt x="11229" y="66638"/>
                      <a:pt x="23189" y="73555"/>
                    </a:cubicBezTo>
                    <a:cubicBezTo>
                      <a:pt x="49877" y="88933"/>
                      <a:pt x="76321" y="83888"/>
                      <a:pt x="100487" y="76077"/>
                    </a:cubicBezTo>
                    <a:cubicBezTo>
                      <a:pt x="122944" y="68754"/>
                      <a:pt x="139298" y="59804"/>
                      <a:pt x="152235" y="67533"/>
                    </a:cubicBezTo>
                    <a:cubicBezTo>
                      <a:pt x="160372" y="72253"/>
                      <a:pt x="157849" y="77867"/>
                      <a:pt x="148818" y="83156"/>
                    </a:cubicBezTo>
                    <a:cubicBezTo>
                      <a:pt x="136963" y="89697"/>
                      <a:pt x="122773" y="90503"/>
                      <a:pt x="110251" y="85353"/>
                    </a:cubicBezTo>
                    <a:lnTo>
                      <a:pt x="84295" y="111064"/>
                    </a:lnTo>
                    <a:cubicBezTo>
                      <a:pt x="88957" y="112838"/>
                      <a:pt x="93741" y="114254"/>
                      <a:pt x="98615" y="115295"/>
                    </a:cubicBezTo>
                    <a:cubicBezTo>
                      <a:pt x="106825" y="117004"/>
                      <a:pt x="115222" y="117606"/>
                      <a:pt x="123594" y="117085"/>
                    </a:cubicBezTo>
                    <a:cubicBezTo>
                      <a:pt x="137093" y="116223"/>
                      <a:pt x="150340" y="113001"/>
                      <a:pt x="162731" y="107565"/>
                    </a:cubicBezTo>
                    <a:lnTo>
                      <a:pt x="183073" y="119282"/>
                    </a:lnTo>
                    <a:lnTo>
                      <a:pt x="210412" y="103497"/>
                    </a:lnTo>
                    <a:close/>
                  </a:path>
                </a:pathLst>
              </a:custGeom>
              <a:solidFill>
                <a:srgbClr val="FFFFF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9" name="Freeform: Shape 1008">
                <a:extLst>
                  <a:ext uri="{FF2B5EF4-FFF2-40B4-BE49-F238E27FC236}">
                    <a16:creationId xmlns:a16="http://schemas.microsoft.com/office/drawing/2014/main" id="{7017D71C-442B-BDA4-75A5-098B2D8B4914}"/>
                  </a:ext>
                </a:extLst>
              </p:cNvPr>
              <p:cNvSpPr/>
              <p:nvPr/>
            </p:nvSpPr>
            <p:spPr>
              <a:xfrm>
                <a:off x="7338460" y="4198979"/>
                <a:ext cx="20341" cy="33359"/>
              </a:xfrm>
              <a:custGeom>
                <a:avLst/>
                <a:gdLst>
                  <a:gd name="connsiteX0" fmla="*/ 0 w 20341"/>
                  <a:gd name="connsiteY0" fmla="*/ 0 h 33359"/>
                  <a:gd name="connsiteX1" fmla="*/ 0 w 20341"/>
                  <a:gd name="connsiteY1" fmla="*/ 21643 h 33359"/>
                  <a:gd name="connsiteX2" fmla="*/ 20341 w 20341"/>
                  <a:gd name="connsiteY2" fmla="*/ 33360 h 33359"/>
                  <a:gd name="connsiteX3" fmla="*/ 20341 w 20341"/>
                  <a:gd name="connsiteY3" fmla="*/ 11717 h 33359"/>
                  <a:gd name="connsiteX4" fmla="*/ 0 w 20341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341" y="33360"/>
                    </a:lnTo>
                    <a:lnTo>
                      <a:pt x="20341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0" name="Freeform: Shape 1009">
                <a:extLst>
                  <a:ext uri="{FF2B5EF4-FFF2-40B4-BE49-F238E27FC236}">
                    <a16:creationId xmlns:a16="http://schemas.microsoft.com/office/drawing/2014/main" id="{52F7239C-D59B-113C-E6F2-B128F8E6F4C3}"/>
                  </a:ext>
                </a:extLst>
              </p:cNvPr>
              <p:cNvSpPr/>
              <p:nvPr/>
            </p:nvSpPr>
            <p:spPr>
              <a:xfrm>
                <a:off x="7338460" y="4198979"/>
                <a:ext cx="20341" cy="33359"/>
              </a:xfrm>
              <a:custGeom>
                <a:avLst/>
                <a:gdLst>
                  <a:gd name="connsiteX0" fmla="*/ 0 w 20341"/>
                  <a:gd name="connsiteY0" fmla="*/ 0 h 33359"/>
                  <a:gd name="connsiteX1" fmla="*/ 0 w 20341"/>
                  <a:gd name="connsiteY1" fmla="*/ 21643 h 33359"/>
                  <a:gd name="connsiteX2" fmla="*/ 20341 w 20341"/>
                  <a:gd name="connsiteY2" fmla="*/ 33360 h 33359"/>
                  <a:gd name="connsiteX3" fmla="*/ 20341 w 20341"/>
                  <a:gd name="connsiteY3" fmla="*/ 11717 h 33359"/>
                  <a:gd name="connsiteX4" fmla="*/ 0 w 20341"/>
                  <a:gd name="connsiteY4" fmla="*/ 0 h 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1" h="33359">
                    <a:moveTo>
                      <a:pt x="0" y="0"/>
                    </a:moveTo>
                    <a:lnTo>
                      <a:pt x="0" y="21643"/>
                    </a:lnTo>
                    <a:lnTo>
                      <a:pt x="20341" y="33360"/>
                    </a:lnTo>
                    <a:lnTo>
                      <a:pt x="20341" y="1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4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1" name="Freeform: Shape 1010">
                <a:extLst>
                  <a:ext uri="{FF2B5EF4-FFF2-40B4-BE49-F238E27FC236}">
                    <a16:creationId xmlns:a16="http://schemas.microsoft.com/office/drawing/2014/main" id="{DA7FCE9A-4DDE-7AE6-9166-1E198D658C3D}"/>
                  </a:ext>
                </a:extLst>
              </p:cNvPr>
              <p:cNvSpPr/>
              <p:nvPr/>
            </p:nvSpPr>
            <p:spPr>
              <a:xfrm>
                <a:off x="7175729" y="4091576"/>
                <a:ext cx="47924" cy="15947"/>
              </a:xfrm>
              <a:custGeom>
                <a:avLst/>
                <a:gdLst>
                  <a:gd name="connsiteX0" fmla="*/ 0 w 47924"/>
                  <a:gd name="connsiteY0" fmla="*/ 15948 h 15947"/>
                  <a:gd name="connsiteX1" fmla="*/ 27583 w 47924"/>
                  <a:gd name="connsiteY1" fmla="*/ 0 h 15947"/>
                  <a:gd name="connsiteX2" fmla="*/ 47924 w 47924"/>
                  <a:gd name="connsiteY2" fmla="*/ 11717 h 15947"/>
                  <a:gd name="connsiteX3" fmla="*/ 27827 w 47924"/>
                  <a:gd name="connsiteY3" fmla="*/ 3255 h 15947"/>
                  <a:gd name="connsiteX4" fmla="*/ 0 w 47924"/>
                  <a:gd name="connsiteY4" fmla="*/ 15948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4" h="15947">
                    <a:moveTo>
                      <a:pt x="0" y="15948"/>
                    </a:moveTo>
                    <a:lnTo>
                      <a:pt x="27583" y="0"/>
                    </a:lnTo>
                    <a:lnTo>
                      <a:pt x="47924" y="11717"/>
                    </a:lnTo>
                    <a:lnTo>
                      <a:pt x="27827" y="3255"/>
                    </a:lnTo>
                    <a:lnTo>
                      <a:pt x="0" y="1594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2" name="Freeform: Shape 1011">
                <a:extLst>
                  <a:ext uri="{FF2B5EF4-FFF2-40B4-BE49-F238E27FC236}">
                    <a16:creationId xmlns:a16="http://schemas.microsoft.com/office/drawing/2014/main" id="{8838186D-BA7C-4888-B47C-401C7E8B0184}"/>
                  </a:ext>
                </a:extLst>
              </p:cNvPr>
              <p:cNvSpPr/>
              <p:nvPr/>
            </p:nvSpPr>
            <p:spPr>
              <a:xfrm>
                <a:off x="7237567" y="4099387"/>
                <a:ext cx="59641" cy="28071"/>
              </a:xfrm>
              <a:custGeom>
                <a:avLst/>
                <a:gdLst>
                  <a:gd name="connsiteX0" fmla="*/ 0 w 59641"/>
                  <a:gd name="connsiteY0" fmla="*/ 28071 h 28071"/>
                  <a:gd name="connsiteX1" fmla="*/ 35231 w 59641"/>
                  <a:gd name="connsiteY1" fmla="*/ 24410 h 28071"/>
                  <a:gd name="connsiteX2" fmla="*/ 59641 w 59641"/>
                  <a:gd name="connsiteY2" fmla="*/ 0 h 28071"/>
                  <a:gd name="connsiteX3" fmla="*/ 35231 w 59641"/>
                  <a:gd name="connsiteY3" fmla="*/ 21969 h 28071"/>
                  <a:gd name="connsiteX4" fmla="*/ 0 w 59641"/>
                  <a:gd name="connsiteY4" fmla="*/ 28071 h 28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41" h="28071">
                    <a:moveTo>
                      <a:pt x="0" y="28071"/>
                    </a:moveTo>
                    <a:cubicBezTo>
                      <a:pt x="10529" y="21424"/>
                      <a:pt x="23556" y="20073"/>
                      <a:pt x="35231" y="24410"/>
                    </a:cubicBezTo>
                    <a:lnTo>
                      <a:pt x="59641" y="0"/>
                    </a:lnTo>
                    <a:lnTo>
                      <a:pt x="35231" y="21969"/>
                    </a:lnTo>
                    <a:cubicBezTo>
                      <a:pt x="23222" y="17786"/>
                      <a:pt x="9902" y="20097"/>
                      <a:pt x="0" y="28071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3" name="Freeform: Shape 1012">
                <a:extLst>
                  <a:ext uri="{FF2B5EF4-FFF2-40B4-BE49-F238E27FC236}">
                    <a16:creationId xmlns:a16="http://schemas.microsoft.com/office/drawing/2014/main" id="{1E515455-BF09-004D-81E8-9AE91B61A514}"/>
                  </a:ext>
                </a:extLst>
              </p:cNvPr>
              <p:cNvSpPr/>
              <p:nvPr/>
            </p:nvSpPr>
            <p:spPr>
              <a:xfrm>
                <a:off x="7260024" y="4177092"/>
                <a:ext cx="39299" cy="31588"/>
              </a:xfrm>
              <a:custGeom>
                <a:avLst/>
                <a:gdLst>
                  <a:gd name="connsiteX0" fmla="*/ 0 w 39299"/>
                  <a:gd name="connsiteY0" fmla="*/ 25386 h 31588"/>
                  <a:gd name="connsiteX1" fmla="*/ 14320 w 39299"/>
                  <a:gd name="connsiteY1" fmla="*/ 29617 h 31588"/>
                  <a:gd name="connsiteX2" fmla="*/ 39300 w 39299"/>
                  <a:gd name="connsiteY2" fmla="*/ 31407 h 31588"/>
                  <a:gd name="connsiteX3" fmla="*/ 4068 w 39299"/>
                  <a:gd name="connsiteY3" fmla="*/ 24410 h 31588"/>
                  <a:gd name="connsiteX4" fmla="*/ 25956 w 39299"/>
                  <a:gd name="connsiteY4" fmla="*/ 0 h 3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9" h="31588">
                    <a:moveTo>
                      <a:pt x="0" y="25386"/>
                    </a:moveTo>
                    <a:cubicBezTo>
                      <a:pt x="4662" y="27160"/>
                      <a:pt x="9447" y="28576"/>
                      <a:pt x="14320" y="29617"/>
                    </a:cubicBezTo>
                    <a:cubicBezTo>
                      <a:pt x="22530" y="31326"/>
                      <a:pt x="30927" y="31928"/>
                      <a:pt x="39300" y="31407"/>
                    </a:cubicBezTo>
                    <a:cubicBezTo>
                      <a:pt x="27200" y="31537"/>
                      <a:pt x="15199" y="29153"/>
                      <a:pt x="4068" y="24410"/>
                    </a:cubicBezTo>
                    <a:lnTo>
                      <a:pt x="25956" y="0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4" name="Freeform: Shape 1013">
                <a:extLst>
                  <a:ext uri="{FF2B5EF4-FFF2-40B4-BE49-F238E27FC236}">
                    <a16:creationId xmlns:a16="http://schemas.microsoft.com/office/drawing/2014/main" id="{027BA35E-A51A-D221-9D7A-8C0213746838}"/>
                  </a:ext>
                </a:extLst>
              </p:cNvPr>
              <p:cNvSpPr/>
              <p:nvPr/>
            </p:nvSpPr>
            <p:spPr>
              <a:xfrm>
                <a:off x="7338460" y="4194911"/>
                <a:ext cx="47680" cy="15784"/>
              </a:xfrm>
              <a:custGeom>
                <a:avLst/>
                <a:gdLst>
                  <a:gd name="connsiteX0" fmla="*/ 0 w 47680"/>
                  <a:gd name="connsiteY0" fmla="*/ 4068 h 15784"/>
                  <a:gd name="connsiteX1" fmla="*/ 20341 w 47680"/>
                  <a:gd name="connsiteY1" fmla="*/ 13181 h 15784"/>
                  <a:gd name="connsiteX2" fmla="*/ 47680 w 47680"/>
                  <a:gd name="connsiteY2" fmla="*/ 0 h 15784"/>
                  <a:gd name="connsiteX3" fmla="*/ 20341 w 47680"/>
                  <a:gd name="connsiteY3" fmla="*/ 15785 h 15784"/>
                  <a:gd name="connsiteX4" fmla="*/ 0 w 47680"/>
                  <a:gd name="connsiteY4" fmla="*/ 4068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80" h="15784">
                    <a:moveTo>
                      <a:pt x="0" y="4068"/>
                    </a:moveTo>
                    <a:lnTo>
                      <a:pt x="20341" y="13181"/>
                    </a:lnTo>
                    <a:lnTo>
                      <a:pt x="47680" y="0"/>
                    </a:lnTo>
                    <a:lnTo>
                      <a:pt x="20341" y="15785"/>
                    </a:lnTo>
                    <a:lnTo>
                      <a:pt x="0" y="4068"/>
                    </a:ln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5" name="Freeform: Shape 1014">
                <a:extLst>
                  <a:ext uri="{FF2B5EF4-FFF2-40B4-BE49-F238E27FC236}">
                    <a16:creationId xmlns:a16="http://schemas.microsoft.com/office/drawing/2014/main" id="{5FF29E30-678B-E835-FBA7-88C4E6B47627}"/>
                  </a:ext>
                </a:extLst>
              </p:cNvPr>
              <p:cNvSpPr/>
              <p:nvPr/>
            </p:nvSpPr>
            <p:spPr>
              <a:xfrm>
                <a:off x="7021216" y="4014848"/>
                <a:ext cx="259719" cy="144993"/>
              </a:xfrm>
              <a:custGeom>
                <a:avLst/>
                <a:gdLst>
                  <a:gd name="connsiteX0" fmla="*/ 75751 w 259719"/>
                  <a:gd name="connsiteY0" fmla="*/ 48006 h 144993"/>
                  <a:gd name="connsiteX1" fmla="*/ 259719 w 259719"/>
                  <a:gd name="connsiteY1" fmla="*/ 0 h 144993"/>
                  <a:gd name="connsiteX2" fmla="*/ 73636 w 259719"/>
                  <a:gd name="connsiteY2" fmla="*/ 44344 h 144993"/>
                  <a:gd name="connsiteX3" fmla="*/ 0 w 259719"/>
                  <a:gd name="connsiteY3" fmla="*/ 144994 h 144993"/>
                  <a:gd name="connsiteX4" fmla="*/ 75751 w 259719"/>
                  <a:gd name="connsiteY4" fmla="*/ 48006 h 14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719" h="144993">
                    <a:moveTo>
                      <a:pt x="75751" y="48006"/>
                    </a:moveTo>
                    <a:cubicBezTo>
                      <a:pt x="147597" y="4312"/>
                      <a:pt x="259719" y="0"/>
                      <a:pt x="259719" y="0"/>
                    </a:cubicBezTo>
                    <a:cubicBezTo>
                      <a:pt x="189257" y="0"/>
                      <a:pt x="123188" y="15785"/>
                      <a:pt x="73636" y="44344"/>
                    </a:cubicBezTo>
                    <a:cubicBezTo>
                      <a:pt x="26118" y="71765"/>
                      <a:pt x="0" y="107484"/>
                      <a:pt x="0" y="144994"/>
                    </a:cubicBezTo>
                    <a:cubicBezTo>
                      <a:pt x="0" y="144994"/>
                      <a:pt x="2604" y="92432"/>
                      <a:pt x="75751" y="4800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6" name="Freeform: Shape 1015">
                <a:extLst>
                  <a:ext uri="{FF2B5EF4-FFF2-40B4-BE49-F238E27FC236}">
                    <a16:creationId xmlns:a16="http://schemas.microsoft.com/office/drawing/2014/main" id="{2568FAAF-4737-7EF3-B04E-3E0AE560BEFB}"/>
                  </a:ext>
                </a:extLst>
              </p:cNvPr>
              <p:cNvSpPr/>
              <p:nvPr/>
            </p:nvSpPr>
            <p:spPr>
              <a:xfrm>
                <a:off x="7260024" y="4142511"/>
                <a:ext cx="292549" cy="174167"/>
              </a:xfrm>
              <a:custGeom>
                <a:avLst/>
                <a:gdLst>
                  <a:gd name="connsiteX0" fmla="*/ 0 w 292549"/>
                  <a:gd name="connsiteY0" fmla="*/ 173716 h 174167"/>
                  <a:gd name="connsiteX1" fmla="*/ 213015 w 292549"/>
                  <a:gd name="connsiteY1" fmla="*/ 128232 h 174167"/>
                  <a:gd name="connsiteX2" fmla="*/ 290882 w 292549"/>
                  <a:gd name="connsiteY2" fmla="*/ 0 h 174167"/>
                  <a:gd name="connsiteX3" fmla="*/ 208377 w 292549"/>
                  <a:gd name="connsiteY3" fmla="*/ 125385 h 174167"/>
                  <a:gd name="connsiteX4" fmla="*/ 0 w 292549"/>
                  <a:gd name="connsiteY4" fmla="*/ 173716 h 174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49" h="174167">
                    <a:moveTo>
                      <a:pt x="0" y="173716"/>
                    </a:moveTo>
                    <a:cubicBezTo>
                      <a:pt x="76321" y="177052"/>
                      <a:pt x="154595" y="161918"/>
                      <a:pt x="213015" y="128232"/>
                    </a:cubicBezTo>
                    <a:cubicBezTo>
                      <a:pt x="273714" y="93164"/>
                      <a:pt x="299670" y="45646"/>
                      <a:pt x="290882" y="0"/>
                    </a:cubicBezTo>
                    <a:cubicBezTo>
                      <a:pt x="290882" y="0"/>
                      <a:pt x="302192" y="74450"/>
                      <a:pt x="208377" y="125385"/>
                    </a:cubicBezTo>
                    <a:cubicBezTo>
                      <a:pt x="114563" y="176320"/>
                      <a:pt x="0" y="173716"/>
                      <a:pt x="0" y="173716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616" name="Graphic 4">
              <a:extLst>
                <a:ext uri="{FF2B5EF4-FFF2-40B4-BE49-F238E27FC236}">
                  <a16:creationId xmlns:a16="http://schemas.microsoft.com/office/drawing/2014/main" id="{82ECEE19-F869-B096-7829-C4D1B7A94B53}"/>
                </a:ext>
              </a:extLst>
            </p:cNvPr>
            <p:cNvGrpSpPr/>
            <p:nvPr/>
          </p:nvGrpSpPr>
          <p:grpSpPr>
            <a:xfrm>
              <a:off x="4689439" y="1918971"/>
              <a:ext cx="403655" cy="671130"/>
              <a:chOff x="4689439" y="1918971"/>
              <a:chExt cx="403655" cy="671130"/>
            </a:xfrm>
          </p:grpSpPr>
          <p:grpSp>
            <p:nvGrpSpPr>
              <p:cNvPr id="833" name="Graphic 4">
                <a:extLst>
                  <a:ext uri="{FF2B5EF4-FFF2-40B4-BE49-F238E27FC236}">
                    <a16:creationId xmlns:a16="http://schemas.microsoft.com/office/drawing/2014/main" id="{E9028F4C-B793-8DF7-FD16-A0D173A1824F}"/>
                  </a:ext>
                </a:extLst>
              </p:cNvPr>
              <p:cNvGrpSpPr/>
              <p:nvPr/>
            </p:nvGrpSpPr>
            <p:grpSpPr>
              <a:xfrm>
                <a:off x="4689439" y="1918971"/>
                <a:ext cx="403655" cy="671130"/>
                <a:chOff x="4689439" y="1918971"/>
                <a:chExt cx="403655" cy="671130"/>
              </a:xfrm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id="{76B7F0A3-ED1B-988D-2881-AEF83723E079}"/>
                    </a:ext>
                  </a:extLst>
                </p:cNvPr>
                <p:cNvSpPr/>
                <p:nvPr/>
              </p:nvSpPr>
              <p:spPr>
                <a:xfrm>
                  <a:off x="4840453" y="2432693"/>
                  <a:ext cx="111633" cy="142971"/>
                </a:xfrm>
                <a:custGeom>
                  <a:avLst/>
                  <a:gdLst>
                    <a:gd name="connsiteX0" fmla="*/ 82830 w 111633"/>
                    <a:gd name="connsiteY0" fmla="*/ 0 h 142971"/>
                    <a:gd name="connsiteX1" fmla="*/ 0 w 111633"/>
                    <a:gd name="connsiteY1" fmla="*/ 47924 h 142971"/>
                    <a:gd name="connsiteX2" fmla="*/ 33034 w 111633"/>
                    <a:gd name="connsiteY2" fmla="*/ 122048 h 142971"/>
                    <a:gd name="connsiteX3" fmla="*/ 36208 w 111633"/>
                    <a:gd name="connsiteY3" fmla="*/ 125629 h 142971"/>
                    <a:gd name="connsiteX4" fmla="*/ 64686 w 111633"/>
                    <a:gd name="connsiteY4" fmla="*/ 141902 h 142971"/>
                    <a:gd name="connsiteX5" fmla="*/ 75060 w 111633"/>
                    <a:gd name="connsiteY5" fmla="*/ 139282 h 142971"/>
                    <a:gd name="connsiteX6" fmla="*/ 75833 w 111633"/>
                    <a:gd name="connsiteY6" fmla="*/ 137508 h 142971"/>
                    <a:gd name="connsiteX7" fmla="*/ 111634 w 111633"/>
                    <a:gd name="connsiteY7" fmla="*/ 16192 h 142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1633" h="142971">
                      <a:moveTo>
                        <a:pt x="82830" y="0"/>
                      </a:moveTo>
                      <a:lnTo>
                        <a:pt x="0" y="47924"/>
                      </a:lnTo>
                      <a:lnTo>
                        <a:pt x="33034" y="122048"/>
                      </a:lnTo>
                      <a:cubicBezTo>
                        <a:pt x="33653" y="123570"/>
                        <a:pt x="34776" y="124831"/>
                        <a:pt x="36208" y="125629"/>
                      </a:cubicBezTo>
                      <a:lnTo>
                        <a:pt x="64686" y="141902"/>
                      </a:lnTo>
                      <a:cubicBezTo>
                        <a:pt x="68274" y="144042"/>
                        <a:pt x="72920" y="142870"/>
                        <a:pt x="75060" y="139282"/>
                      </a:cubicBezTo>
                      <a:cubicBezTo>
                        <a:pt x="75393" y="138728"/>
                        <a:pt x="75654" y="138126"/>
                        <a:pt x="75833" y="137508"/>
                      </a:cubicBezTo>
                      <a:lnTo>
                        <a:pt x="111634" y="16192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id="{691E106A-EF24-FED8-E9A8-1B35116631E2}"/>
                    </a:ext>
                  </a:extLst>
                </p:cNvPr>
                <p:cNvSpPr/>
                <p:nvPr/>
              </p:nvSpPr>
              <p:spPr>
                <a:xfrm>
                  <a:off x="4840453" y="2432693"/>
                  <a:ext cx="111633" cy="142971"/>
                </a:xfrm>
                <a:custGeom>
                  <a:avLst/>
                  <a:gdLst>
                    <a:gd name="connsiteX0" fmla="*/ 82830 w 111633"/>
                    <a:gd name="connsiteY0" fmla="*/ 0 h 142971"/>
                    <a:gd name="connsiteX1" fmla="*/ 0 w 111633"/>
                    <a:gd name="connsiteY1" fmla="*/ 47924 h 142971"/>
                    <a:gd name="connsiteX2" fmla="*/ 33034 w 111633"/>
                    <a:gd name="connsiteY2" fmla="*/ 122048 h 142971"/>
                    <a:gd name="connsiteX3" fmla="*/ 36208 w 111633"/>
                    <a:gd name="connsiteY3" fmla="*/ 125629 h 142971"/>
                    <a:gd name="connsiteX4" fmla="*/ 64686 w 111633"/>
                    <a:gd name="connsiteY4" fmla="*/ 141902 h 142971"/>
                    <a:gd name="connsiteX5" fmla="*/ 75060 w 111633"/>
                    <a:gd name="connsiteY5" fmla="*/ 139282 h 142971"/>
                    <a:gd name="connsiteX6" fmla="*/ 75833 w 111633"/>
                    <a:gd name="connsiteY6" fmla="*/ 137508 h 142971"/>
                    <a:gd name="connsiteX7" fmla="*/ 111634 w 111633"/>
                    <a:gd name="connsiteY7" fmla="*/ 16192 h 142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1633" h="142971">
                      <a:moveTo>
                        <a:pt x="82830" y="0"/>
                      </a:moveTo>
                      <a:lnTo>
                        <a:pt x="0" y="47924"/>
                      </a:lnTo>
                      <a:lnTo>
                        <a:pt x="33034" y="122048"/>
                      </a:lnTo>
                      <a:cubicBezTo>
                        <a:pt x="33653" y="123570"/>
                        <a:pt x="34776" y="124831"/>
                        <a:pt x="36208" y="125629"/>
                      </a:cubicBezTo>
                      <a:lnTo>
                        <a:pt x="64686" y="141902"/>
                      </a:lnTo>
                      <a:cubicBezTo>
                        <a:pt x="68274" y="144042"/>
                        <a:pt x="72920" y="142870"/>
                        <a:pt x="75060" y="139282"/>
                      </a:cubicBezTo>
                      <a:cubicBezTo>
                        <a:pt x="75393" y="138728"/>
                        <a:pt x="75654" y="138126"/>
                        <a:pt x="75833" y="137508"/>
                      </a:cubicBezTo>
                      <a:lnTo>
                        <a:pt x="111634" y="16192"/>
                      </a:ln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id="{F7DD11FC-14BB-A46A-E037-D5AD75C382E8}"/>
                    </a:ext>
                  </a:extLst>
                </p:cNvPr>
                <p:cNvSpPr/>
                <p:nvPr/>
              </p:nvSpPr>
              <p:spPr>
                <a:xfrm>
                  <a:off x="4869094" y="2449210"/>
                  <a:ext cx="82586" cy="126813"/>
                </a:xfrm>
                <a:custGeom>
                  <a:avLst/>
                  <a:gdLst>
                    <a:gd name="connsiteX0" fmla="*/ 0 w 82586"/>
                    <a:gd name="connsiteY0" fmla="*/ 48087 h 126813"/>
                    <a:gd name="connsiteX1" fmla="*/ 32546 w 82586"/>
                    <a:gd name="connsiteY1" fmla="*/ 122211 h 126813"/>
                    <a:gd name="connsiteX2" fmla="*/ 42473 w 82586"/>
                    <a:gd name="connsiteY2" fmla="*/ 126206 h 126813"/>
                    <a:gd name="connsiteX3" fmla="*/ 46785 w 82586"/>
                    <a:gd name="connsiteY3" fmla="*/ 121316 h 126813"/>
                    <a:gd name="connsiteX4" fmla="*/ 82586 w 82586"/>
                    <a:gd name="connsiteY4" fmla="*/ 0 h 12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586" h="126813">
                      <a:moveTo>
                        <a:pt x="0" y="48087"/>
                      </a:moveTo>
                      <a:lnTo>
                        <a:pt x="32546" y="122211"/>
                      </a:lnTo>
                      <a:cubicBezTo>
                        <a:pt x="34182" y="126060"/>
                        <a:pt x="38632" y="127842"/>
                        <a:pt x="42473" y="126206"/>
                      </a:cubicBezTo>
                      <a:cubicBezTo>
                        <a:pt x="44572" y="125311"/>
                        <a:pt x="46159" y="123513"/>
                        <a:pt x="46785" y="121316"/>
                      </a:cubicBezTo>
                      <a:lnTo>
                        <a:pt x="82586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id="{75E9F837-962E-BFE2-2095-E6582F7DBA0F}"/>
                    </a:ext>
                  </a:extLst>
                </p:cNvPr>
                <p:cNvSpPr/>
                <p:nvPr/>
              </p:nvSpPr>
              <p:spPr>
                <a:xfrm>
                  <a:off x="4689439" y="1918971"/>
                  <a:ext cx="403410" cy="671130"/>
                </a:xfrm>
                <a:custGeom>
                  <a:avLst/>
                  <a:gdLst>
                    <a:gd name="connsiteX0" fmla="*/ 351256 w 403410"/>
                    <a:gd name="connsiteY0" fmla="*/ 1932 h 671130"/>
                    <a:gd name="connsiteX1" fmla="*/ 8137 w 403410"/>
                    <a:gd name="connsiteY1" fmla="*/ 199976 h 671130"/>
                    <a:gd name="connsiteX2" fmla="*/ 0 w 403410"/>
                    <a:gd name="connsiteY2" fmla="*/ 213646 h 671130"/>
                    <a:gd name="connsiteX3" fmla="*/ 0 w 403410"/>
                    <a:gd name="connsiteY3" fmla="*/ 639432 h 671130"/>
                    <a:gd name="connsiteX4" fmla="*/ 8137 w 403410"/>
                    <a:gd name="connsiteY4" fmla="*/ 653020 h 671130"/>
                    <a:gd name="connsiteX5" fmla="*/ 36370 w 403410"/>
                    <a:gd name="connsiteY5" fmla="*/ 669294 h 671130"/>
                    <a:gd name="connsiteX6" fmla="*/ 52155 w 403410"/>
                    <a:gd name="connsiteY6" fmla="*/ 669294 h 671130"/>
                    <a:gd name="connsiteX7" fmla="*/ 395274 w 403410"/>
                    <a:gd name="connsiteY7" fmla="*/ 471168 h 671130"/>
                    <a:gd name="connsiteX8" fmla="*/ 403411 w 403410"/>
                    <a:gd name="connsiteY8" fmla="*/ 457499 h 671130"/>
                    <a:gd name="connsiteX9" fmla="*/ 403411 w 403410"/>
                    <a:gd name="connsiteY9" fmla="*/ 31224 h 671130"/>
                    <a:gd name="connsiteX10" fmla="*/ 395274 w 403410"/>
                    <a:gd name="connsiteY10" fmla="*/ 17636 h 671130"/>
                    <a:gd name="connsiteX11" fmla="*/ 367041 w 403410"/>
                    <a:gd name="connsiteY11" fmla="*/ 1851 h 671130"/>
                    <a:gd name="connsiteX12" fmla="*/ 351256 w 403410"/>
                    <a:gd name="connsiteY12" fmla="*/ 1932 h 671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3410" h="671130">
                      <a:moveTo>
                        <a:pt x="351256" y="1932"/>
                      </a:moveTo>
                      <a:lnTo>
                        <a:pt x="8137" y="199976"/>
                      </a:lnTo>
                      <a:cubicBezTo>
                        <a:pt x="3369" y="202945"/>
                        <a:pt x="334" y="208041"/>
                        <a:pt x="0" y="213646"/>
                      </a:cubicBezTo>
                      <a:lnTo>
                        <a:pt x="0" y="639432"/>
                      </a:lnTo>
                      <a:cubicBezTo>
                        <a:pt x="326" y="645022"/>
                        <a:pt x="3360" y="650099"/>
                        <a:pt x="8137" y="653020"/>
                      </a:cubicBezTo>
                      <a:lnTo>
                        <a:pt x="36370" y="669294"/>
                      </a:lnTo>
                      <a:cubicBezTo>
                        <a:pt x="41350" y="671743"/>
                        <a:pt x="47176" y="671743"/>
                        <a:pt x="52155" y="669294"/>
                      </a:cubicBezTo>
                      <a:lnTo>
                        <a:pt x="395274" y="471168"/>
                      </a:lnTo>
                      <a:cubicBezTo>
                        <a:pt x="400042" y="468199"/>
                        <a:pt x="403077" y="463104"/>
                        <a:pt x="403411" y="457499"/>
                      </a:cubicBezTo>
                      <a:lnTo>
                        <a:pt x="403411" y="31224"/>
                      </a:lnTo>
                      <a:cubicBezTo>
                        <a:pt x="403086" y="25635"/>
                        <a:pt x="400051" y="20559"/>
                        <a:pt x="395274" y="17636"/>
                      </a:cubicBezTo>
                      <a:lnTo>
                        <a:pt x="367041" y="1851"/>
                      </a:lnTo>
                      <a:cubicBezTo>
                        <a:pt x="362069" y="-645"/>
                        <a:pt x="356203" y="-615"/>
                        <a:pt x="351256" y="1932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id="{3E4AA091-18ED-A5B6-DD7E-3670D093D66D}"/>
                    </a:ext>
                  </a:extLst>
                </p:cNvPr>
                <p:cNvSpPr/>
                <p:nvPr/>
              </p:nvSpPr>
              <p:spPr>
                <a:xfrm>
                  <a:off x="4692124" y="1919012"/>
                  <a:ext cx="400400" cy="230610"/>
                </a:xfrm>
                <a:custGeom>
                  <a:avLst/>
                  <a:gdLst>
                    <a:gd name="connsiteX0" fmla="*/ 400400 w 400400"/>
                    <a:gd name="connsiteY0" fmla="*/ 29718 h 230610"/>
                    <a:gd name="connsiteX1" fmla="*/ 392264 w 400400"/>
                    <a:gd name="connsiteY1" fmla="*/ 26626 h 230610"/>
                    <a:gd name="connsiteX2" fmla="*/ 49470 w 400400"/>
                    <a:gd name="connsiteY2" fmla="*/ 224752 h 230610"/>
                    <a:gd name="connsiteX3" fmla="*/ 43938 w 400400"/>
                    <a:gd name="connsiteY3" fmla="*/ 230610 h 230610"/>
                    <a:gd name="connsiteX4" fmla="*/ 0 w 400400"/>
                    <a:gd name="connsiteY4" fmla="*/ 205549 h 230610"/>
                    <a:gd name="connsiteX5" fmla="*/ 5451 w 400400"/>
                    <a:gd name="connsiteY5" fmla="*/ 199935 h 230610"/>
                    <a:gd name="connsiteX6" fmla="*/ 348570 w 400400"/>
                    <a:gd name="connsiteY6" fmla="*/ 1891 h 230610"/>
                    <a:gd name="connsiteX7" fmla="*/ 364355 w 400400"/>
                    <a:gd name="connsiteY7" fmla="*/ 1891 h 230610"/>
                    <a:gd name="connsiteX8" fmla="*/ 392589 w 400400"/>
                    <a:gd name="connsiteY8" fmla="*/ 17676 h 230610"/>
                    <a:gd name="connsiteX9" fmla="*/ 400400 w 400400"/>
                    <a:gd name="connsiteY9" fmla="*/ 29718 h 230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0400" h="230610">
                      <a:moveTo>
                        <a:pt x="400400" y="29718"/>
                      </a:moveTo>
                      <a:cubicBezTo>
                        <a:pt x="399750" y="25813"/>
                        <a:pt x="396576" y="24348"/>
                        <a:pt x="392264" y="26626"/>
                      </a:cubicBezTo>
                      <a:lnTo>
                        <a:pt x="49470" y="224752"/>
                      </a:lnTo>
                      <a:cubicBezTo>
                        <a:pt x="47168" y="226210"/>
                        <a:pt x="45264" y="228224"/>
                        <a:pt x="43938" y="230610"/>
                      </a:cubicBezTo>
                      <a:lnTo>
                        <a:pt x="0" y="205549"/>
                      </a:lnTo>
                      <a:cubicBezTo>
                        <a:pt x="1334" y="203262"/>
                        <a:pt x="3206" y="201335"/>
                        <a:pt x="5451" y="199935"/>
                      </a:cubicBezTo>
                      <a:lnTo>
                        <a:pt x="348570" y="1891"/>
                      </a:lnTo>
                      <a:cubicBezTo>
                        <a:pt x="353534" y="-630"/>
                        <a:pt x="359392" y="-630"/>
                        <a:pt x="364355" y="1891"/>
                      </a:cubicBezTo>
                      <a:lnTo>
                        <a:pt x="392589" y="17676"/>
                      </a:lnTo>
                      <a:cubicBezTo>
                        <a:pt x="396796" y="20388"/>
                        <a:pt x="399636" y="24772"/>
                        <a:pt x="400400" y="29718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id="{BEB51924-22CC-01BE-0C31-1A9B890706B6}"/>
                    </a:ext>
                  </a:extLst>
                </p:cNvPr>
                <p:cNvSpPr/>
                <p:nvPr/>
              </p:nvSpPr>
              <p:spPr>
                <a:xfrm>
                  <a:off x="4733702" y="1944556"/>
                  <a:ext cx="359392" cy="644252"/>
                </a:xfrm>
                <a:custGeom>
                  <a:avLst/>
                  <a:gdLst>
                    <a:gd name="connsiteX0" fmla="*/ 0 w 359392"/>
                    <a:gd name="connsiteY0" fmla="*/ 638664 h 644252"/>
                    <a:gd name="connsiteX1" fmla="*/ 0 w 359392"/>
                    <a:gd name="connsiteY1" fmla="*/ 212796 h 644252"/>
                    <a:gd name="connsiteX2" fmla="*/ 8137 w 359392"/>
                    <a:gd name="connsiteY2" fmla="*/ 199208 h 644252"/>
                    <a:gd name="connsiteX3" fmla="*/ 351256 w 359392"/>
                    <a:gd name="connsiteY3" fmla="*/ 1083 h 644252"/>
                    <a:gd name="connsiteX4" fmla="*/ 359392 w 359392"/>
                    <a:gd name="connsiteY4" fmla="*/ 5639 h 644252"/>
                    <a:gd name="connsiteX5" fmla="*/ 359392 w 359392"/>
                    <a:gd name="connsiteY5" fmla="*/ 431426 h 644252"/>
                    <a:gd name="connsiteX6" fmla="*/ 351256 w 359392"/>
                    <a:gd name="connsiteY6" fmla="*/ 445095 h 644252"/>
                    <a:gd name="connsiteX7" fmla="*/ 8137 w 359392"/>
                    <a:gd name="connsiteY7" fmla="*/ 643220 h 644252"/>
                    <a:gd name="connsiteX8" fmla="*/ 0 w 359392"/>
                    <a:gd name="connsiteY8" fmla="*/ 638664 h 644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9392" h="644252">
                      <a:moveTo>
                        <a:pt x="0" y="638664"/>
                      </a:moveTo>
                      <a:lnTo>
                        <a:pt x="0" y="212796"/>
                      </a:lnTo>
                      <a:cubicBezTo>
                        <a:pt x="399" y="207232"/>
                        <a:pt x="3426" y="202189"/>
                        <a:pt x="8137" y="199208"/>
                      </a:cubicBezTo>
                      <a:lnTo>
                        <a:pt x="351256" y="1083"/>
                      </a:lnTo>
                      <a:cubicBezTo>
                        <a:pt x="355649" y="-1440"/>
                        <a:pt x="359392" y="594"/>
                        <a:pt x="359392" y="5639"/>
                      </a:cubicBezTo>
                      <a:lnTo>
                        <a:pt x="359392" y="431426"/>
                      </a:lnTo>
                      <a:cubicBezTo>
                        <a:pt x="359059" y="437031"/>
                        <a:pt x="356024" y="442126"/>
                        <a:pt x="351256" y="445095"/>
                      </a:cubicBezTo>
                      <a:lnTo>
                        <a:pt x="8137" y="643220"/>
                      </a:lnTo>
                      <a:cubicBezTo>
                        <a:pt x="3580" y="645661"/>
                        <a:pt x="0" y="643627"/>
                        <a:pt x="0" y="638664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id="{FC1A7746-3BA0-A06A-7EC2-A642653BF3FE}"/>
                    </a:ext>
                  </a:extLst>
                </p:cNvPr>
                <p:cNvSpPr/>
                <p:nvPr/>
              </p:nvSpPr>
              <p:spPr>
                <a:xfrm>
                  <a:off x="4689439" y="2124480"/>
                  <a:ext cx="52155" cy="465096"/>
                </a:xfrm>
                <a:custGeom>
                  <a:avLst/>
                  <a:gdLst>
                    <a:gd name="connsiteX0" fmla="*/ 52155 w 52155"/>
                    <a:gd name="connsiteY0" fmla="*/ 463296 h 465096"/>
                    <a:gd name="connsiteX1" fmla="*/ 36370 w 52155"/>
                    <a:gd name="connsiteY1" fmla="*/ 463296 h 465096"/>
                    <a:gd name="connsiteX2" fmla="*/ 8137 w 52155"/>
                    <a:gd name="connsiteY2" fmla="*/ 447023 h 465096"/>
                    <a:gd name="connsiteX3" fmla="*/ 0 w 52155"/>
                    <a:gd name="connsiteY3" fmla="*/ 433516 h 465096"/>
                    <a:gd name="connsiteX4" fmla="*/ 0 w 52155"/>
                    <a:gd name="connsiteY4" fmla="*/ 8137 h 465096"/>
                    <a:gd name="connsiteX5" fmla="*/ 2522 w 52155"/>
                    <a:gd name="connsiteY5" fmla="*/ 0 h 465096"/>
                    <a:gd name="connsiteX6" fmla="*/ 46704 w 52155"/>
                    <a:gd name="connsiteY6" fmla="*/ 25142 h 465096"/>
                    <a:gd name="connsiteX7" fmla="*/ 44344 w 52155"/>
                    <a:gd name="connsiteY7" fmla="*/ 33279 h 465096"/>
                    <a:gd name="connsiteX8" fmla="*/ 44344 w 52155"/>
                    <a:gd name="connsiteY8" fmla="*/ 458658 h 465096"/>
                    <a:gd name="connsiteX9" fmla="*/ 52155 w 52155"/>
                    <a:gd name="connsiteY9" fmla="*/ 463296 h 465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155" h="465096">
                      <a:moveTo>
                        <a:pt x="52155" y="463296"/>
                      </a:moveTo>
                      <a:cubicBezTo>
                        <a:pt x="47168" y="465696"/>
                        <a:pt x="41358" y="465696"/>
                        <a:pt x="36370" y="463296"/>
                      </a:cubicBezTo>
                      <a:lnTo>
                        <a:pt x="8137" y="447023"/>
                      </a:lnTo>
                      <a:cubicBezTo>
                        <a:pt x="3401" y="444094"/>
                        <a:pt x="374" y="439065"/>
                        <a:pt x="0" y="433516"/>
                      </a:cubicBezTo>
                      <a:lnTo>
                        <a:pt x="0" y="8137"/>
                      </a:lnTo>
                      <a:cubicBezTo>
                        <a:pt x="106" y="5249"/>
                        <a:pt x="976" y="2440"/>
                        <a:pt x="2522" y="0"/>
                      </a:cubicBezTo>
                      <a:lnTo>
                        <a:pt x="46704" y="25142"/>
                      </a:lnTo>
                      <a:cubicBezTo>
                        <a:pt x="45182" y="27583"/>
                        <a:pt x="44361" y="30400"/>
                        <a:pt x="44344" y="33279"/>
                      </a:cubicBezTo>
                      <a:lnTo>
                        <a:pt x="44344" y="458658"/>
                      </a:lnTo>
                      <a:cubicBezTo>
                        <a:pt x="44263" y="463296"/>
                        <a:pt x="47518" y="465981"/>
                        <a:pt x="52155" y="463296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834" name="Freeform: Shape 833">
                <a:extLst>
                  <a:ext uri="{FF2B5EF4-FFF2-40B4-BE49-F238E27FC236}">
                    <a16:creationId xmlns:a16="http://schemas.microsoft.com/office/drawing/2014/main" id="{94950699-4915-6AEA-B607-786E6444ADF1}"/>
                  </a:ext>
                </a:extLst>
              </p:cNvPr>
              <p:cNvSpPr/>
              <p:nvPr/>
            </p:nvSpPr>
            <p:spPr>
              <a:xfrm>
                <a:off x="4782358" y="2051348"/>
                <a:ext cx="262973" cy="421353"/>
              </a:xfrm>
              <a:custGeom>
                <a:avLst/>
                <a:gdLst>
                  <a:gd name="connsiteX0" fmla="*/ 95442 w 262973"/>
                  <a:gd name="connsiteY0" fmla="*/ 128623 h 421353"/>
                  <a:gd name="connsiteX1" fmla="*/ 96012 w 262973"/>
                  <a:gd name="connsiteY1" fmla="*/ 150592 h 421353"/>
                  <a:gd name="connsiteX2" fmla="*/ 95442 w 262973"/>
                  <a:gd name="connsiteY2" fmla="*/ 172316 h 421353"/>
                  <a:gd name="connsiteX3" fmla="*/ 81284 w 262973"/>
                  <a:gd name="connsiteY3" fmla="*/ 223577 h 421353"/>
                  <a:gd name="connsiteX4" fmla="*/ 48006 w 262973"/>
                  <a:gd name="connsiteY4" fmla="*/ 258401 h 421353"/>
                  <a:gd name="connsiteX5" fmla="*/ 14809 w 262973"/>
                  <a:gd name="connsiteY5" fmla="*/ 261574 h 421353"/>
                  <a:gd name="connsiteX6" fmla="*/ 570 w 262973"/>
                  <a:gd name="connsiteY6" fmla="*/ 226750 h 421353"/>
                  <a:gd name="connsiteX7" fmla="*/ 0 w 262973"/>
                  <a:gd name="connsiteY7" fmla="*/ 205676 h 421353"/>
                  <a:gd name="connsiteX8" fmla="*/ 570 w 262973"/>
                  <a:gd name="connsiteY8" fmla="*/ 183057 h 421353"/>
                  <a:gd name="connsiteX9" fmla="*/ 14076 w 262973"/>
                  <a:gd name="connsiteY9" fmla="*/ 131796 h 421353"/>
                  <a:gd name="connsiteX10" fmla="*/ 48006 w 262973"/>
                  <a:gd name="connsiteY10" fmla="*/ 96158 h 421353"/>
                  <a:gd name="connsiteX11" fmla="*/ 82017 w 262973"/>
                  <a:gd name="connsiteY11" fmla="*/ 92578 h 421353"/>
                  <a:gd name="connsiteX12" fmla="*/ 95442 w 262973"/>
                  <a:gd name="connsiteY12" fmla="*/ 128623 h 421353"/>
                  <a:gd name="connsiteX13" fmla="*/ 178598 w 262973"/>
                  <a:gd name="connsiteY13" fmla="*/ 33262 h 421353"/>
                  <a:gd name="connsiteX14" fmla="*/ 182910 w 262973"/>
                  <a:gd name="connsiteY14" fmla="*/ 24475 h 421353"/>
                  <a:gd name="connsiteX15" fmla="*/ 189175 w 262973"/>
                  <a:gd name="connsiteY15" fmla="*/ 18617 h 421353"/>
                  <a:gd name="connsiteX16" fmla="*/ 219606 w 262973"/>
                  <a:gd name="connsiteY16" fmla="*/ 1042 h 421353"/>
                  <a:gd name="connsiteX17" fmla="*/ 224732 w 262973"/>
                  <a:gd name="connsiteY17" fmla="*/ 553 h 421353"/>
                  <a:gd name="connsiteX18" fmla="*/ 226603 w 262973"/>
                  <a:gd name="connsiteY18" fmla="*/ 6005 h 421353"/>
                  <a:gd name="connsiteX19" fmla="*/ 226603 w 262973"/>
                  <a:gd name="connsiteY19" fmla="*/ 8364 h 421353"/>
                  <a:gd name="connsiteX20" fmla="*/ 225708 w 262973"/>
                  <a:gd name="connsiteY20" fmla="*/ 11619 h 421353"/>
                  <a:gd name="connsiteX21" fmla="*/ 81122 w 262973"/>
                  <a:gd name="connsiteY21" fmla="*/ 388017 h 421353"/>
                  <a:gd name="connsiteX22" fmla="*/ 76891 w 262973"/>
                  <a:gd name="connsiteY22" fmla="*/ 396804 h 421353"/>
                  <a:gd name="connsiteX23" fmla="*/ 70544 w 262973"/>
                  <a:gd name="connsiteY23" fmla="*/ 402663 h 421353"/>
                  <a:gd name="connsiteX24" fmla="*/ 40113 w 262973"/>
                  <a:gd name="connsiteY24" fmla="*/ 420237 h 421353"/>
                  <a:gd name="connsiteX25" fmla="*/ 34987 w 262973"/>
                  <a:gd name="connsiteY25" fmla="*/ 420726 h 421353"/>
                  <a:gd name="connsiteX26" fmla="*/ 33116 w 262973"/>
                  <a:gd name="connsiteY26" fmla="*/ 415274 h 421353"/>
                  <a:gd name="connsiteX27" fmla="*/ 33116 w 262973"/>
                  <a:gd name="connsiteY27" fmla="*/ 412915 h 421353"/>
                  <a:gd name="connsiteX28" fmla="*/ 34011 w 262973"/>
                  <a:gd name="connsiteY28" fmla="*/ 409660 h 421353"/>
                  <a:gd name="connsiteX29" fmla="*/ 38486 w 262973"/>
                  <a:gd name="connsiteY29" fmla="*/ 207629 h 421353"/>
                  <a:gd name="connsiteX30" fmla="*/ 41008 w 262973"/>
                  <a:gd name="connsiteY30" fmla="*/ 218857 h 421353"/>
                  <a:gd name="connsiteX31" fmla="*/ 48006 w 262973"/>
                  <a:gd name="connsiteY31" fmla="*/ 219752 h 421353"/>
                  <a:gd name="connsiteX32" fmla="*/ 55085 w 262973"/>
                  <a:gd name="connsiteY32" fmla="*/ 210721 h 421353"/>
                  <a:gd name="connsiteX33" fmla="*/ 57526 w 262973"/>
                  <a:gd name="connsiteY33" fmla="*/ 196645 h 421353"/>
                  <a:gd name="connsiteX34" fmla="*/ 57526 w 262973"/>
                  <a:gd name="connsiteY34" fmla="*/ 147825 h 421353"/>
                  <a:gd name="connsiteX35" fmla="*/ 55085 w 262973"/>
                  <a:gd name="connsiteY35" fmla="*/ 136597 h 421353"/>
                  <a:gd name="connsiteX36" fmla="*/ 48006 w 262973"/>
                  <a:gd name="connsiteY36" fmla="*/ 135702 h 421353"/>
                  <a:gd name="connsiteX37" fmla="*/ 41008 w 262973"/>
                  <a:gd name="connsiteY37" fmla="*/ 144733 h 421353"/>
                  <a:gd name="connsiteX38" fmla="*/ 38486 w 262973"/>
                  <a:gd name="connsiteY38" fmla="*/ 158810 h 421353"/>
                  <a:gd name="connsiteX39" fmla="*/ 38486 w 262973"/>
                  <a:gd name="connsiteY39" fmla="*/ 207629 h 421353"/>
                  <a:gd name="connsiteX40" fmla="*/ 262404 w 262973"/>
                  <a:gd name="connsiteY40" fmla="*/ 191925 h 421353"/>
                  <a:gd name="connsiteX41" fmla="*/ 262974 w 262973"/>
                  <a:gd name="connsiteY41" fmla="*/ 213894 h 421353"/>
                  <a:gd name="connsiteX42" fmla="*/ 262404 w 262973"/>
                  <a:gd name="connsiteY42" fmla="*/ 235619 h 421353"/>
                  <a:gd name="connsiteX43" fmla="*/ 248247 w 262973"/>
                  <a:gd name="connsiteY43" fmla="*/ 286879 h 421353"/>
                  <a:gd name="connsiteX44" fmla="*/ 214968 w 262973"/>
                  <a:gd name="connsiteY44" fmla="*/ 322029 h 421353"/>
                  <a:gd name="connsiteX45" fmla="*/ 181771 w 262973"/>
                  <a:gd name="connsiteY45" fmla="*/ 325202 h 421353"/>
                  <a:gd name="connsiteX46" fmla="*/ 167532 w 262973"/>
                  <a:gd name="connsiteY46" fmla="*/ 290378 h 421353"/>
                  <a:gd name="connsiteX47" fmla="*/ 166962 w 262973"/>
                  <a:gd name="connsiteY47" fmla="*/ 269304 h 421353"/>
                  <a:gd name="connsiteX48" fmla="*/ 167532 w 262973"/>
                  <a:gd name="connsiteY48" fmla="*/ 246684 h 421353"/>
                  <a:gd name="connsiteX49" fmla="*/ 181039 w 262973"/>
                  <a:gd name="connsiteY49" fmla="*/ 195424 h 421353"/>
                  <a:gd name="connsiteX50" fmla="*/ 214968 w 262973"/>
                  <a:gd name="connsiteY50" fmla="*/ 159786 h 421353"/>
                  <a:gd name="connsiteX51" fmla="*/ 248979 w 262973"/>
                  <a:gd name="connsiteY51" fmla="*/ 156206 h 421353"/>
                  <a:gd name="connsiteX52" fmla="*/ 262404 w 262973"/>
                  <a:gd name="connsiteY52" fmla="*/ 191925 h 421353"/>
                  <a:gd name="connsiteX53" fmla="*/ 205448 w 262973"/>
                  <a:gd name="connsiteY53" fmla="*/ 270931 h 421353"/>
                  <a:gd name="connsiteX54" fmla="*/ 207971 w 262973"/>
                  <a:gd name="connsiteY54" fmla="*/ 282160 h 421353"/>
                  <a:gd name="connsiteX55" fmla="*/ 214968 w 262973"/>
                  <a:gd name="connsiteY55" fmla="*/ 283055 h 421353"/>
                  <a:gd name="connsiteX56" fmla="*/ 222047 w 262973"/>
                  <a:gd name="connsiteY56" fmla="*/ 274023 h 421353"/>
                  <a:gd name="connsiteX57" fmla="*/ 224488 w 262973"/>
                  <a:gd name="connsiteY57" fmla="*/ 259947 h 421353"/>
                  <a:gd name="connsiteX58" fmla="*/ 224488 w 262973"/>
                  <a:gd name="connsiteY58" fmla="*/ 211128 h 421353"/>
                  <a:gd name="connsiteX59" fmla="*/ 222047 w 262973"/>
                  <a:gd name="connsiteY59" fmla="*/ 199899 h 421353"/>
                  <a:gd name="connsiteX60" fmla="*/ 214968 w 262973"/>
                  <a:gd name="connsiteY60" fmla="*/ 199004 h 421353"/>
                  <a:gd name="connsiteX61" fmla="*/ 207971 w 262973"/>
                  <a:gd name="connsiteY61" fmla="*/ 208036 h 421353"/>
                  <a:gd name="connsiteX62" fmla="*/ 205448 w 262973"/>
                  <a:gd name="connsiteY62" fmla="*/ 222112 h 421353"/>
                  <a:gd name="connsiteX63" fmla="*/ 205448 w 262973"/>
                  <a:gd name="connsiteY63" fmla="*/ 270931 h 421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62973" h="421353">
                    <a:moveTo>
                      <a:pt x="95442" y="128623"/>
                    </a:moveTo>
                    <a:cubicBezTo>
                      <a:pt x="95849" y="136760"/>
                      <a:pt x="96012" y="144164"/>
                      <a:pt x="96012" y="150592"/>
                    </a:cubicBezTo>
                    <a:cubicBezTo>
                      <a:pt x="96012" y="157020"/>
                      <a:pt x="96012" y="164261"/>
                      <a:pt x="95442" y="172316"/>
                    </a:cubicBezTo>
                    <a:cubicBezTo>
                      <a:pt x="94661" y="190253"/>
                      <a:pt x="89820" y="207780"/>
                      <a:pt x="81284" y="223577"/>
                    </a:cubicBezTo>
                    <a:cubicBezTo>
                      <a:pt x="73620" y="238038"/>
                      <a:pt x="62106" y="250092"/>
                      <a:pt x="48006" y="258401"/>
                    </a:cubicBezTo>
                    <a:cubicBezTo>
                      <a:pt x="34336" y="266267"/>
                      <a:pt x="23271" y="267325"/>
                      <a:pt x="14809" y="261574"/>
                    </a:cubicBezTo>
                    <a:cubicBezTo>
                      <a:pt x="6672" y="255879"/>
                      <a:pt x="1546" y="244244"/>
                      <a:pt x="570" y="226750"/>
                    </a:cubicBezTo>
                    <a:cubicBezTo>
                      <a:pt x="570" y="219183"/>
                      <a:pt x="0" y="212185"/>
                      <a:pt x="0" y="205676"/>
                    </a:cubicBezTo>
                    <a:cubicBezTo>
                      <a:pt x="0" y="199167"/>
                      <a:pt x="0" y="191681"/>
                      <a:pt x="570" y="183057"/>
                    </a:cubicBezTo>
                    <a:cubicBezTo>
                      <a:pt x="1131" y="165167"/>
                      <a:pt x="5744" y="147638"/>
                      <a:pt x="14076" y="131796"/>
                    </a:cubicBezTo>
                    <a:cubicBezTo>
                      <a:pt x="21790" y="116946"/>
                      <a:pt x="33555" y="104589"/>
                      <a:pt x="48006" y="96158"/>
                    </a:cubicBezTo>
                    <a:cubicBezTo>
                      <a:pt x="62489" y="87859"/>
                      <a:pt x="73823" y="86665"/>
                      <a:pt x="82017" y="92578"/>
                    </a:cubicBezTo>
                    <a:cubicBezTo>
                      <a:pt x="90210" y="98491"/>
                      <a:pt x="94685" y="110505"/>
                      <a:pt x="95442" y="128623"/>
                    </a:cubicBezTo>
                    <a:close/>
                    <a:moveTo>
                      <a:pt x="178598" y="33262"/>
                    </a:moveTo>
                    <a:cubicBezTo>
                      <a:pt x="179769" y="30212"/>
                      <a:pt x="181218" y="27271"/>
                      <a:pt x="182910" y="24475"/>
                    </a:cubicBezTo>
                    <a:cubicBezTo>
                      <a:pt x="184440" y="21997"/>
                      <a:pt x="186604" y="19974"/>
                      <a:pt x="189175" y="18617"/>
                    </a:cubicBezTo>
                    <a:lnTo>
                      <a:pt x="219606" y="1042"/>
                    </a:lnTo>
                    <a:cubicBezTo>
                      <a:pt x="221062" y="-141"/>
                      <a:pt x="223080" y="-334"/>
                      <a:pt x="224732" y="553"/>
                    </a:cubicBezTo>
                    <a:cubicBezTo>
                      <a:pt x="226034" y="1448"/>
                      <a:pt x="226603" y="3238"/>
                      <a:pt x="226603" y="6005"/>
                    </a:cubicBezTo>
                    <a:cubicBezTo>
                      <a:pt x="226660" y="6790"/>
                      <a:pt x="226660" y="7579"/>
                      <a:pt x="226603" y="8364"/>
                    </a:cubicBezTo>
                    <a:cubicBezTo>
                      <a:pt x="226368" y="9466"/>
                      <a:pt x="226075" y="10553"/>
                      <a:pt x="225708" y="11619"/>
                    </a:cubicBezTo>
                    <a:lnTo>
                      <a:pt x="81122" y="388017"/>
                    </a:lnTo>
                    <a:cubicBezTo>
                      <a:pt x="79974" y="391068"/>
                      <a:pt x="78559" y="394005"/>
                      <a:pt x="76891" y="396804"/>
                    </a:cubicBezTo>
                    <a:cubicBezTo>
                      <a:pt x="75312" y="399270"/>
                      <a:pt x="73123" y="401287"/>
                      <a:pt x="70544" y="402663"/>
                    </a:cubicBezTo>
                    <a:lnTo>
                      <a:pt x="40113" y="420237"/>
                    </a:lnTo>
                    <a:cubicBezTo>
                      <a:pt x="37998" y="421539"/>
                      <a:pt x="36289" y="421702"/>
                      <a:pt x="34987" y="420726"/>
                    </a:cubicBezTo>
                    <a:cubicBezTo>
                      <a:pt x="33539" y="419302"/>
                      <a:pt x="32847" y="417284"/>
                      <a:pt x="33116" y="415274"/>
                    </a:cubicBezTo>
                    <a:cubicBezTo>
                      <a:pt x="33059" y="414485"/>
                      <a:pt x="33059" y="413704"/>
                      <a:pt x="33116" y="412915"/>
                    </a:cubicBezTo>
                    <a:cubicBezTo>
                      <a:pt x="33352" y="411816"/>
                      <a:pt x="33645" y="410726"/>
                      <a:pt x="34011" y="409660"/>
                    </a:cubicBezTo>
                    <a:close/>
                    <a:moveTo>
                      <a:pt x="38486" y="207629"/>
                    </a:moveTo>
                    <a:cubicBezTo>
                      <a:pt x="38494" y="211511"/>
                      <a:pt x="39357" y="215343"/>
                      <a:pt x="41008" y="218857"/>
                    </a:cubicBezTo>
                    <a:cubicBezTo>
                      <a:pt x="42392" y="221380"/>
                      <a:pt x="44751" y="221624"/>
                      <a:pt x="48006" y="219752"/>
                    </a:cubicBezTo>
                    <a:cubicBezTo>
                      <a:pt x="51439" y="217761"/>
                      <a:pt x="53970" y="214528"/>
                      <a:pt x="55085" y="210721"/>
                    </a:cubicBezTo>
                    <a:cubicBezTo>
                      <a:pt x="56549" y="206164"/>
                      <a:pt x="57363" y="201427"/>
                      <a:pt x="57526" y="196645"/>
                    </a:cubicBezTo>
                    <a:cubicBezTo>
                      <a:pt x="58258" y="179476"/>
                      <a:pt x="58258" y="163203"/>
                      <a:pt x="57526" y="147825"/>
                    </a:cubicBezTo>
                    <a:cubicBezTo>
                      <a:pt x="57526" y="143951"/>
                      <a:pt x="56696" y="140122"/>
                      <a:pt x="55085" y="136597"/>
                    </a:cubicBezTo>
                    <a:cubicBezTo>
                      <a:pt x="53701" y="134156"/>
                      <a:pt x="51342" y="133830"/>
                      <a:pt x="48006" y="135702"/>
                    </a:cubicBezTo>
                    <a:cubicBezTo>
                      <a:pt x="44662" y="137768"/>
                      <a:pt x="42172" y="140976"/>
                      <a:pt x="41008" y="144733"/>
                    </a:cubicBezTo>
                    <a:cubicBezTo>
                      <a:pt x="39527" y="149287"/>
                      <a:pt x="38681" y="154024"/>
                      <a:pt x="38486" y="158810"/>
                    </a:cubicBezTo>
                    <a:cubicBezTo>
                      <a:pt x="37754" y="175083"/>
                      <a:pt x="37754" y="191356"/>
                      <a:pt x="38486" y="207629"/>
                    </a:cubicBezTo>
                    <a:close/>
                    <a:moveTo>
                      <a:pt x="262404" y="191925"/>
                    </a:moveTo>
                    <a:cubicBezTo>
                      <a:pt x="262404" y="200062"/>
                      <a:pt x="262974" y="207385"/>
                      <a:pt x="262974" y="213894"/>
                    </a:cubicBezTo>
                    <a:cubicBezTo>
                      <a:pt x="262974" y="220403"/>
                      <a:pt x="262974" y="227564"/>
                      <a:pt x="262404" y="235619"/>
                    </a:cubicBezTo>
                    <a:cubicBezTo>
                      <a:pt x="261615" y="253554"/>
                      <a:pt x="256774" y="271079"/>
                      <a:pt x="248247" y="286879"/>
                    </a:cubicBezTo>
                    <a:cubicBezTo>
                      <a:pt x="240631" y="301460"/>
                      <a:pt x="229109" y="313631"/>
                      <a:pt x="214968" y="322029"/>
                    </a:cubicBezTo>
                    <a:cubicBezTo>
                      <a:pt x="201299" y="329948"/>
                      <a:pt x="190233" y="331006"/>
                      <a:pt x="181771" y="325202"/>
                    </a:cubicBezTo>
                    <a:cubicBezTo>
                      <a:pt x="173634" y="319425"/>
                      <a:pt x="168508" y="307872"/>
                      <a:pt x="167532" y="290378"/>
                    </a:cubicBezTo>
                    <a:cubicBezTo>
                      <a:pt x="167532" y="282811"/>
                      <a:pt x="166962" y="275813"/>
                      <a:pt x="166962" y="269304"/>
                    </a:cubicBezTo>
                    <a:cubicBezTo>
                      <a:pt x="166962" y="262795"/>
                      <a:pt x="166962" y="255309"/>
                      <a:pt x="167532" y="246684"/>
                    </a:cubicBezTo>
                    <a:cubicBezTo>
                      <a:pt x="168093" y="228795"/>
                      <a:pt x="172707" y="211266"/>
                      <a:pt x="181039" y="195424"/>
                    </a:cubicBezTo>
                    <a:cubicBezTo>
                      <a:pt x="188752" y="180574"/>
                      <a:pt x="200518" y="168217"/>
                      <a:pt x="214968" y="159786"/>
                    </a:cubicBezTo>
                    <a:cubicBezTo>
                      <a:pt x="229451" y="151487"/>
                      <a:pt x="240785" y="150293"/>
                      <a:pt x="248979" y="156206"/>
                    </a:cubicBezTo>
                    <a:cubicBezTo>
                      <a:pt x="257173" y="162119"/>
                      <a:pt x="261648" y="174025"/>
                      <a:pt x="262404" y="191925"/>
                    </a:cubicBezTo>
                    <a:close/>
                    <a:moveTo>
                      <a:pt x="205448" y="270931"/>
                    </a:moveTo>
                    <a:cubicBezTo>
                      <a:pt x="205456" y="274813"/>
                      <a:pt x="206319" y="278646"/>
                      <a:pt x="207971" y="282160"/>
                    </a:cubicBezTo>
                    <a:cubicBezTo>
                      <a:pt x="209354" y="284682"/>
                      <a:pt x="211713" y="284926"/>
                      <a:pt x="214968" y="283055"/>
                    </a:cubicBezTo>
                    <a:cubicBezTo>
                      <a:pt x="218345" y="281004"/>
                      <a:pt x="220859" y="277794"/>
                      <a:pt x="222047" y="274023"/>
                    </a:cubicBezTo>
                    <a:cubicBezTo>
                      <a:pt x="223511" y="269467"/>
                      <a:pt x="224325" y="264730"/>
                      <a:pt x="224488" y="259947"/>
                    </a:cubicBezTo>
                    <a:cubicBezTo>
                      <a:pt x="225310" y="243685"/>
                      <a:pt x="225310" y="227390"/>
                      <a:pt x="224488" y="211128"/>
                    </a:cubicBezTo>
                    <a:cubicBezTo>
                      <a:pt x="224496" y="207252"/>
                      <a:pt x="223666" y="203422"/>
                      <a:pt x="222047" y="199899"/>
                    </a:cubicBezTo>
                    <a:cubicBezTo>
                      <a:pt x="220664" y="197458"/>
                      <a:pt x="218304" y="197133"/>
                      <a:pt x="214968" y="199004"/>
                    </a:cubicBezTo>
                    <a:cubicBezTo>
                      <a:pt x="211624" y="201070"/>
                      <a:pt x="209134" y="204278"/>
                      <a:pt x="207971" y="208036"/>
                    </a:cubicBezTo>
                    <a:cubicBezTo>
                      <a:pt x="206490" y="212590"/>
                      <a:pt x="205644" y="217326"/>
                      <a:pt x="205448" y="222112"/>
                    </a:cubicBezTo>
                    <a:cubicBezTo>
                      <a:pt x="204740" y="238331"/>
                      <a:pt x="204740" y="254604"/>
                      <a:pt x="205448" y="270931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617" name="Graphic 4">
              <a:extLst>
                <a:ext uri="{FF2B5EF4-FFF2-40B4-BE49-F238E27FC236}">
                  <a16:creationId xmlns:a16="http://schemas.microsoft.com/office/drawing/2014/main" id="{40340643-0026-54AC-7364-78D1C5C461EC}"/>
                </a:ext>
              </a:extLst>
            </p:cNvPr>
            <p:cNvGrpSpPr/>
            <p:nvPr/>
          </p:nvGrpSpPr>
          <p:grpSpPr>
            <a:xfrm>
              <a:off x="4489849" y="3117060"/>
              <a:ext cx="2338530" cy="1934875"/>
              <a:chOff x="4489849" y="3117060"/>
              <a:chExt cx="2338530" cy="1934875"/>
            </a:xfrm>
          </p:grpSpPr>
          <p:sp>
            <p:nvSpPr>
              <p:cNvPr id="743" name="Freeform: Shape 742">
                <a:extLst>
                  <a:ext uri="{FF2B5EF4-FFF2-40B4-BE49-F238E27FC236}">
                    <a16:creationId xmlns:a16="http://schemas.microsoft.com/office/drawing/2014/main" id="{3283EF9D-BB48-EE04-0BD0-2856D19F6CD4}"/>
                  </a:ext>
                </a:extLst>
              </p:cNvPr>
              <p:cNvSpPr/>
              <p:nvPr/>
            </p:nvSpPr>
            <p:spPr>
              <a:xfrm>
                <a:off x="4489849" y="3716977"/>
                <a:ext cx="2312981" cy="1334795"/>
              </a:xfrm>
              <a:custGeom>
                <a:avLst/>
                <a:gdLst>
                  <a:gd name="connsiteX0" fmla="*/ 2302079 w 2312981"/>
                  <a:gd name="connsiteY0" fmla="*/ 760517 h 1334795"/>
                  <a:gd name="connsiteX1" fmla="*/ 2312982 w 2312981"/>
                  <a:gd name="connsiteY1" fmla="*/ 745708 h 1334795"/>
                  <a:gd name="connsiteX2" fmla="*/ 2312982 w 2312981"/>
                  <a:gd name="connsiteY2" fmla="*/ 722763 h 1334795"/>
                  <a:gd name="connsiteX3" fmla="*/ 1046932 w 2312981"/>
                  <a:gd name="connsiteY3" fmla="*/ 6176 h 1334795"/>
                  <a:gd name="connsiteX4" fmla="*/ 995346 w 2312981"/>
                  <a:gd name="connsiteY4" fmla="*/ 6176 h 1334795"/>
                  <a:gd name="connsiteX5" fmla="*/ 0 w 2312981"/>
                  <a:gd name="connsiteY5" fmla="*/ 580861 h 1334795"/>
                  <a:gd name="connsiteX6" fmla="*/ 1307221 w 2312981"/>
                  <a:gd name="connsiteY6" fmla="*/ 1334796 h 13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2981" h="1334795">
                    <a:moveTo>
                      <a:pt x="2302079" y="760517"/>
                    </a:moveTo>
                    <a:cubicBezTo>
                      <a:pt x="2308165" y="757970"/>
                      <a:pt x="2312355" y="752275"/>
                      <a:pt x="2312982" y="745708"/>
                    </a:cubicBezTo>
                    <a:cubicBezTo>
                      <a:pt x="2312982" y="740338"/>
                      <a:pt x="2312982" y="722763"/>
                      <a:pt x="2312982" y="722763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580861"/>
                    </a:lnTo>
                    <a:lnTo>
                      <a:pt x="1307221" y="1334796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4" name="Freeform: Shape 743">
                <a:extLst>
                  <a:ext uri="{FF2B5EF4-FFF2-40B4-BE49-F238E27FC236}">
                    <a16:creationId xmlns:a16="http://schemas.microsoft.com/office/drawing/2014/main" id="{AC65EDF3-A86B-5B00-6094-835553CDE161}"/>
                  </a:ext>
                </a:extLst>
              </p:cNvPr>
              <p:cNvSpPr/>
              <p:nvPr/>
            </p:nvSpPr>
            <p:spPr>
              <a:xfrm>
                <a:off x="4489849" y="3716977"/>
                <a:ext cx="2312981" cy="1334795"/>
              </a:xfrm>
              <a:custGeom>
                <a:avLst/>
                <a:gdLst>
                  <a:gd name="connsiteX0" fmla="*/ 2302079 w 2312981"/>
                  <a:gd name="connsiteY0" fmla="*/ 760517 h 1334795"/>
                  <a:gd name="connsiteX1" fmla="*/ 2312982 w 2312981"/>
                  <a:gd name="connsiteY1" fmla="*/ 745708 h 1334795"/>
                  <a:gd name="connsiteX2" fmla="*/ 2312982 w 2312981"/>
                  <a:gd name="connsiteY2" fmla="*/ 722763 h 1334795"/>
                  <a:gd name="connsiteX3" fmla="*/ 1046932 w 2312981"/>
                  <a:gd name="connsiteY3" fmla="*/ 6176 h 1334795"/>
                  <a:gd name="connsiteX4" fmla="*/ 995346 w 2312981"/>
                  <a:gd name="connsiteY4" fmla="*/ 6176 h 1334795"/>
                  <a:gd name="connsiteX5" fmla="*/ 0 w 2312981"/>
                  <a:gd name="connsiteY5" fmla="*/ 580861 h 1334795"/>
                  <a:gd name="connsiteX6" fmla="*/ 1307221 w 2312981"/>
                  <a:gd name="connsiteY6" fmla="*/ 1334796 h 13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2981" h="1334795">
                    <a:moveTo>
                      <a:pt x="2302079" y="760517"/>
                    </a:moveTo>
                    <a:cubicBezTo>
                      <a:pt x="2308165" y="757970"/>
                      <a:pt x="2312355" y="752275"/>
                      <a:pt x="2312982" y="745708"/>
                    </a:cubicBezTo>
                    <a:cubicBezTo>
                      <a:pt x="2312982" y="740338"/>
                      <a:pt x="2312982" y="722763"/>
                      <a:pt x="2312982" y="722763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580861"/>
                    </a:lnTo>
                    <a:lnTo>
                      <a:pt x="1307221" y="1334796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5" name="Freeform: Shape 744">
                <a:extLst>
                  <a:ext uri="{FF2B5EF4-FFF2-40B4-BE49-F238E27FC236}">
                    <a16:creationId xmlns:a16="http://schemas.microsoft.com/office/drawing/2014/main" id="{9244848D-93B1-EB8D-24BF-613C81E1C95A}"/>
                  </a:ext>
                </a:extLst>
              </p:cNvPr>
              <p:cNvSpPr/>
              <p:nvPr/>
            </p:nvSpPr>
            <p:spPr>
              <a:xfrm>
                <a:off x="4489849" y="3694927"/>
                <a:ext cx="2312757" cy="1334714"/>
              </a:xfrm>
              <a:custGeom>
                <a:avLst/>
                <a:gdLst>
                  <a:gd name="connsiteX0" fmla="*/ 2302079 w 2312757"/>
                  <a:gd name="connsiteY0" fmla="*/ 760273 h 1334714"/>
                  <a:gd name="connsiteX1" fmla="*/ 2302079 w 2312757"/>
                  <a:gd name="connsiteY1" fmla="*/ 730493 h 1334714"/>
                  <a:gd name="connsiteX2" fmla="*/ 1046932 w 2312757"/>
                  <a:gd name="connsiteY2" fmla="*/ 6176 h 1334714"/>
                  <a:gd name="connsiteX3" fmla="*/ 995346 w 2312757"/>
                  <a:gd name="connsiteY3" fmla="*/ 6176 h 1334714"/>
                  <a:gd name="connsiteX4" fmla="*/ 0 w 2312757"/>
                  <a:gd name="connsiteY4" fmla="*/ 580536 h 1334714"/>
                  <a:gd name="connsiteX5" fmla="*/ 1307139 w 2312757"/>
                  <a:gd name="connsiteY5" fmla="*/ 1334714 h 1334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2757" h="1334714">
                    <a:moveTo>
                      <a:pt x="2302079" y="760273"/>
                    </a:moveTo>
                    <a:cubicBezTo>
                      <a:pt x="2316318" y="752136"/>
                      <a:pt x="2316318" y="738711"/>
                      <a:pt x="2302079" y="730493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580536"/>
                    </a:lnTo>
                    <a:lnTo>
                      <a:pt x="1307139" y="1334714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6" name="Freeform: Shape 745">
                <a:extLst>
                  <a:ext uri="{FF2B5EF4-FFF2-40B4-BE49-F238E27FC236}">
                    <a16:creationId xmlns:a16="http://schemas.microsoft.com/office/drawing/2014/main" id="{DB06558D-69F0-7997-9083-EF7D849F110F}"/>
                  </a:ext>
                </a:extLst>
              </p:cNvPr>
              <p:cNvSpPr/>
              <p:nvPr/>
            </p:nvSpPr>
            <p:spPr>
              <a:xfrm>
                <a:off x="4489849" y="3694927"/>
                <a:ext cx="2312757" cy="1334714"/>
              </a:xfrm>
              <a:custGeom>
                <a:avLst/>
                <a:gdLst>
                  <a:gd name="connsiteX0" fmla="*/ 2302079 w 2312757"/>
                  <a:gd name="connsiteY0" fmla="*/ 760273 h 1334714"/>
                  <a:gd name="connsiteX1" fmla="*/ 2302079 w 2312757"/>
                  <a:gd name="connsiteY1" fmla="*/ 730493 h 1334714"/>
                  <a:gd name="connsiteX2" fmla="*/ 1046932 w 2312757"/>
                  <a:gd name="connsiteY2" fmla="*/ 6176 h 1334714"/>
                  <a:gd name="connsiteX3" fmla="*/ 995346 w 2312757"/>
                  <a:gd name="connsiteY3" fmla="*/ 6176 h 1334714"/>
                  <a:gd name="connsiteX4" fmla="*/ 0 w 2312757"/>
                  <a:gd name="connsiteY4" fmla="*/ 580536 h 1334714"/>
                  <a:gd name="connsiteX5" fmla="*/ 1307139 w 2312757"/>
                  <a:gd name="connsiteY5" fmla="*/ 1334714 h 1334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2757" h="1334714">
                    <a:moveTo>
                      <a:pt x="2302079" y="760273"/>
                    </a:moveTo>
                    <a:cubicBezTo>
                      <a:pt x="2316318" y="752136"/>
                      <a:pt x="2316318" y="738711"/>
                      <a:pt x="2302079" y="730493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580536"/>
                    </a:lnTo>
                    <a:lnTo>
                      <a:pt x="1307139" y="1334714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7" name="Freeform: Shape 746">
                <a:extLst>
                  <a:ext uri="{FF2B5EF4-FFF2-40B4-BE49-F238E27FC236}">
                    <a16:creationId xmlns:a16="http://schemas.microsoft.com/office/drawing/2014/main" id="{F4818C51-F89B-1638-704C-7B0AB985B52D}"/>
                  </a:ext>
                </a:extLst>
              </p:cNvPr>
              <p:cNvSpPr/>
              <p:nvPr/>
            </p:nvSpPr>
            <p:spPr>
              <a:xfrm>
                <a:off x="4611490" y="3693887"/>
                <a:ext cx="2161804" cy="1247634"/>
              </a:xfrm>
              <a:custGeom>
                <a:avLst/>
                <a:gdLst>
                  <a:gd name="connsiteX0" fmla="*/ 107484 w 2161804"/>
                  <a:gd name="connsiteY0" fmla="*/ 431374 h 1247634"/>
                  <a:gd name="connsiteX1" fmla="*/ 844413 w 2161804"/>
                  <a:gd name="connsiteY1" fmla="*/ 6157 h 1247634"/>
                  <a:gd name="connsiteX2" fmla="*/ 895917 w 2161804"/>
                  <a:gd name="connsiteY2" fmla="*/ 6157 h 1247634"/>
                  <a:gd name="connsiteX3" fmla="*/ 2065956 w 2161804"/>
                  <a:gd name="connsiteY3" fmla="*/ 681492 h 1247634"/>
                  <a:gd name="connsiteX4" fmla="*/ 2161804 w 2161804"/>
                  <a:gd name="connsiteY4" fmla="*/ 625594 h 1247634"/>
                  <a:gd name="connsiteX5" fmla="*/ 2161804 w 2161804"/>
                  <a:gd name="connsiteY5" fmla="*/ 739506 h 1247634"/>
                  <a:gd name="connsiteX6" fmla="*/ 2160014 w 2161804"/>
                  <a:gd name="connsiteY6" fmla="*/ 740564 h 1247634"/>
                  <a:gd name="connsiteX7" fmla="*/ 2151145 w 2161804"/>
                  <a:gd name="connsiteY7" fmla="*/ 760742 h 1247634"/>
                  <a:gd name="connsiteX8" fmla="*/ 1307221 w 2161804"/>
                  <a:gd name="connsiteY8" fmla="*/ 1247635 h 1247634"/>
                  <a:gd name="connsiteX9" fmla="*/ 0 w 2161804"/>
                  <a:gd name="connsiteY9" fmla="*/ 493456 h 1247634"/>
                  <a:gd name="connsiteX10" fmla="*/ 0 w 2161804"/>
                  <a:gd name="connsiteY10" fmla="*/ 369455 h 124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1804" h="1247634">
                    <a:moveTo>
                      <a:pt x="107484" y="431374"/>
                    </a:moveTo>
                    <a:lnTo>
                      <a:pt x="844413" y="6157"/>
                    </a:lnTo>
                    <a:cubicBezTo>
                      <a:pt x="860597" y="-2052"/>
                      <a:pt x="879734" y="-2052"/>
                      <a:pt x="895917" y="6157"/>
                    </a:cubicBezTo>
                    <a:lnTo>
                      <a:pt x="2065956" y="681492"/>
                    </a:lnTo>
                    <a:lnTo>
                      <a:pt x="2161804" y="625594"/>
                    </a:lnTo>
                    <a:lnTo>
                      <a:pt x="2161804" y="739506"/>
                    </a:lnTo>
                    <a:lnTo>
                      <a:pt x="2160014" y="740564"/>
                    </a:lnTo>
                    <a:cubicBezTo>
                      <a:pt x="2163188" y="747561"/>
                      <a:pt x="2160665" y="755210"/>
                      <a:pt x="2151145" y="760742"/>
                    </a:cubicBezTo>
                    <a:lnTo>
                      <a:pt x="1307221" y="1247635"/>
                    </a:lnTo>
                    <a:lnTo>
                      <a:pt x="0" y="493456"/>
                    </a:lnTo>
                    <a:lnTo>
                      <a:pt x="0" y="369455"/>
                    </a:lnTo>
                    <a:close/>
                  </a:path>
                </a:pathLst>
              </a:custGeom>
              <a:solidFill>
                <a:srgbClr val="EBEBEB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8" name="Freeform: Shape 747">
                <a:extLst>
                  <a:ext uri="{FF2B5EF4-FFF2-40B4-BE49-F238E27FC236}">
                    <a16:creationId xmlns:a16="http://schemas.microsoft.com/office/drawing/2014/main" id="{65AE8B9C-6D8D-8268-254F-C2CAA6A33481}"/>
                  </a:ext>
                </a:extLst>
              </p:cNvPr>
              <p:cNvSpPr/>
              <p:nvPr/>
            </p:nvSpPr>
            <p:spPr>
              <a:xfrm>
                <a:off x="4611490" y="3569886"/>
                <a:ext cx="2161824" cy="1247634"/>
              </a:xfrm>
              <a:custGeom>
                <a:avLst/>
                <a:gdLst>
                  <a:gd name="connsiteX0" fmla="*/ 2151145 w 2161824"/>
                  <a:gd name="connsiteY0" fmla="*/ 760580 h 1247634"/>
                  <a:gd name="connsiteX1" fmla="*/ 2151145 w 2161824"/>
                  <a:gd name="connsiteY1" fmla="*/ 730800 h 1247634"/>
                  <a:gd name="connsiteX2" fmla="*/ 895917 w 2161824"/>
                  <a:gd name="connsiteY2" fmla="*/ 6157 h 1247634"/>
                  <a:gd name="connsiteX3" fmla="*/ 844413 w 2161824"/>
                  <a:gd name="connsiteY3" fmla="*/ 6157 h 1247634"/>
                  <a:gd name="connsiteX4" fmla="*/ 0 w 2161824"/>
                  <a:gd name="connsiteY4" fmla="*/ 493456 h 1247634"/>
                  <a:gd name="connsiteX5" fmla="*/ 1307221 w 2161824"/>
                  <a:gd name="connsiteY5" fmla="*/ 1247635 h 124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1824" h="1247634">
                    <a:moveTo>
                      <a:pt x="2151145" y="760580"/>
                    </a:moveTo>
                    <a:cubicBezTo>
                      <a:pt x="2165384" y="752443"/>
                      <a:pt x="2165384" y="739018"/>
                      <a:pt x="2151145" y="730800"/>
                    </a:cubicBezTo>
                    <a:lnTo>
                      <a:pt x="895917" y="6157"/>
                    </a:lnTo>
                    <a:cubicBezTo>
                      <a:pt x="879734" y="-2052"/>
                      <a:pt x="860597" y="-2052"/>
                      <a:pt x="844413" y="6157"/>
                    </a:cubicBezTo>
                    <a:lnTo>
                      <a:pt x="0" y="493456"/>
                    </a:lnTo>
                    <a:lnTo>
                      <a:pt x="1307221" y="1247635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9" name="Freeform: Shape 748">
                <a:extLst>
                  <a:ext uri="{FF2B5EF4-FFF2-40B4-BE49-F238E27FC236}">
                    <a16:creationId xmlns:a16="http://schemas.microsoft.com/office/drawing/2014/main" id="{BFD7AEF6-8385-78C5-FD3D-E2C3D4309E52}"/>
                  </a:ext>
                </a:extLst>
              </p:cNvPr>
              <p:cNvSpPr/>
              <p:nvPr/>
            </p:nvSpPr>
            <p:spPr>
              <a:xfrm>
                <a:off x="4611490" y="4063342"/>
                <a:ext cx="1307220" cy="878098"/>
              </a:xfrm>
              <a:custGeom>
                <a:avLst/>
                <a:gdLst>
                  <a:gd name="connsiteX0" fmla="*/ 1307221 w 1307220"/>
                  <a:gd name="connsiteY0" fmla="*/ 754178 h 878098"/>
                  <a:gd name="connsiteX1" fmla="*/ 1307221 w 1307220"/>
                  <a:gd name="connsiteY1" fmla="*/ 878098 h 878098"/>
                  <a:gd name="connsiteX2" fmla="*/ 0 w 1307220"/>
                  <a:gd name="connsiteY2" fmla="*/ 123920 h 878098"/>
                  <a:gd name="connsiteX3" fmla="*/ 0 w 1307220"/>
                  <a:gd name="connsiteY3" fmla="*/ 0 h 878098"/>
                  <a:gd name="connsiteX4" fmla="*/ 1307221 w 1307220"/>
                  <a:gd name="connsiteY4" fmla="*/ 754178 h 878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220" h="878098">
                    <a:moveTo>
                      <a:pt x="1307221" y="754178"/>
                    </a:moveTo>
                    <a:lnTo>
                      <a:pt x="1307221" y="878098"/>
                    </a:lnTo>
                    <a:lnTo>
                      <a:pt x="0" y="123920"/>
                    </a:lnTo>
                    <a:lnTo>
                      <a:pt x="0" y="0"/>
                    </a:lnTo>
                    <a:lnTo>
                      <a:pt x="1307221" y="754178"/>
                    </a:lnTo>
                    <a:close/>
                  </a:path>
                </a:pathLst>
              </a:custGeom>
              <a:solidFill>
                <a:srgbClr val="E6E6E6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0" name="Freeform: Shape 749">
                <a:extLst>
                  <a:ext uri="{FF2B5EF4-FFF2-40B4-BE49-F238E27FC236}">
                    <a16:creationId xmlns:a16="http://schemas.microsoft.com/office/drawing/2014/main" id="{CE803575-DE74-393B-8487-116132581144}"/>
                  </a:ext>
                </a:extLst>
              </p:cNvPr>
              <p:cNvSpPr/>
              <p:nvPr/>
            </p:nvSpPr>
            <p:spPr>
              <a:xfrm>
                <a:off x="5897728" y="4749505"/>
                <a:ext cx="42182" cy="23840"/>
              </a:xfrm>
              <a:custGeom>
                <a:avLst/>
                <a:gdLst>
                  <a:gd name="connsiteX0" fmla="*/ 7314 w 42182"/>
                  <a:gd name="connsiteY0" fmla="*/ 19603 h 23840"/>
                  <a:gd name="connsiteX1" fmla="*/ 16834 w 42182"/>
                  <a:gd name="connsiteY1" fmla="*/ 22858 h 23840"/>
                  <a:gd name="connsiteX2" fmla="*/ 32049 w 42182"/>
                  <a:gd name="connsiteY2" fmla="*/ 22858 h 23840"/>
                  <a:gd name="connsiteX3" fmla="*/ 36768 w 42182"/>
                  <a:gd name="connsiteY3" fmla="*/ 21068 h 23840"/>
                  <a:gd name="connsiteX4" fmla="*/ 34653 w 42182"/>
                  <a:gd name="connsiteY4" fmla="*/ 4144 h 23840"/>
                  <a:gd name="connsiteX5" fmla="*/ 21309 w 42182"/>
                  <a:gd name="connsiteY5" fmla="*/ 238 h 23840"/>
                  <a:gd name="connsiteX6" fmla="*/ 5036 w 42182"/>
                  <a:gd name="connsiteY6" fmla="*/ 2923 h 23840"/>
                  <a:gd name="connsiteX7" fmla="*/ 3571 w 42182"/>
                  <a:gd name="connsiteY7" fmla="*/ 4144 h 23840"/>
                  <a:gd name="connsiteX8" fmla="*/ 7314 w 42182"/>
                  <a:gd name="connsiteY8" fmla="*/ 1960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182" h="23840">
                    <a:moveTo>
                      <a:pt x="7314" y="19603"/>
                    </a:moveTo>
                    <a:cubicBezTo>
                      <a:pt x="10316" y="21133"/>
                      <a:pt x="13522" y="22231"/>
                      <a:pt x="16834" y="22858"/>
                    </a:cubicBezTo>
                    <a:cubicBezTo>
                      <a:pt x="21822" y="24168"/>
                      <a:pt x="27062" y="24168"/>
                      <a:pt x="32049" y="22858"/>
                    </a:cubicBezTo>
                    <a:cubicBezTo>
                      <a:pt x="33717" y="22557"/>
                      <a:pt x="35320" y="21947"/>
                      <a:pt x="36768" y="21068"/>
                    </a:cubicBezTo>
                    <a:cubicBezTo>
                      <a:pt x="44905" y="16918"/>
                      <a:pt x="43603" y="9189"/>
                      <a:pt x="34653" y="4144"/>
                    </a:cubicBezTo>
                    <a:cubicBezTo>
                      <a:pt x="30528" y="1914"/>
                      <a:pt x="25979" y="580"/>
                      <a:pt x="21309" y="238"/>
                    </a:cubicBezTo>
                    <a:cubicBezTo>
                      <a:pt x="15736" y="-486"/>
                      <a:pt x="10081" y="450"/>
                      <a:pt x="5036" y="2923"/>
                    </a:cubicBezTo>
                    <a:cubicBezTo>
                      <a:pt x="4434" y="3167"/>
                      <a:pt x="3921" y="3590"/>
                      <a:pt x="3571" y="4144"/>
                    </a:cubicBezTo>
                    <a:cubicBezTo>
                      <a:pt x="-2206" y="8293"/>
                      <a:pt x="-985" y="14803"/>
                      <a:pt x="7314" y="196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1" name="Freeform: Shape 750">
                <a:extLst>
                  <a:ext uri="{FF2B5EF4-FFF2-40B4-BE49-F238E27FC236}">
                    <a16:creationId xmlns:a16="http://schemas.microsoft.com/office/drawing/2014/main" id="{1FDEF0C9-D91B-9F76-7396-91BECA868CCF}"/>
                  </a:ext>
                </a:extLst>
              </p:cNvPr>
              <p:cNvSpPr/>
              <p:nvPr/>
            </p:nvSpPr>
            <p:spPr>
              <a:xfrm>
                <a:off x="5774953" y="4732648"/>
                <a:ext cx="154498" cy="193830"/>
              </a:xfrm>
              <a:custGeom>
                <a:avLst/>
                <a:gdLst>
                  <a:gd name="connsiteX0" fmla="*/ 66 w 154498"/>
                  <a:gd name="connsiteY0" fmla="*/ 133448 h 193830"/>
                  <a:gd name="connsiteX1" fmla="*/ 13166 w 154498"/>
                  <a:gd name="connsiteY1" fmla="*/ 176328 h 193830"/>
                  <a:gd name="connsiteX2" fmla="*/ 50025 w 154498"/>
                  <a:gd name="connsiteY2" fmla="*/ 193822 h 193830"/>
                  <a:gd name="connsiteX3" fmla="*/ 50025 w 154498"/>
                  <a:gd name="connsiteY3" fmla="*/ 193822 h 193830"/>
                  <a:gd name="connsiteX4" fmla="*/ 85744 w 154498"/>
                  <a:gd name="connsiteY4" fmla="*/ 183163 h 193830"/>
                  <a:gd name="connsiteX5" fmla="*/ 92254 w 154498"/>
                  <a:gd name="connsiteY5" fmla="*/ 179257 h 193830"/>
                  <a:gd name="connsiteX6" fmla="*/ 77689 w 154498"/>
                  <a:gd name="connsiteY6" fmla="*/ 171121 h 193830"/>
                  <a:gd name="connsiteX7" fmla="*/ 14549 w 154498"/>
                  <a:gd name="connsiteY7" fmla="*/ 133611 h 193830"/>
                  <a:gd name="connsiteX8" fmla="*/ 78259 w 154498"/>
                  <a:gd name="connsiteY8" fmla="*/ 23198 h 193830"/>
                  <a:gd name="connsiteX9" fmla="*/ 126183 w 154498"/>
                  <a:gd name="connsiteY9" fmla="*/ 20838 h 193830"/>
                  <a:gd name="connsiteX10" fmla="*/ 139283 w 154498"/>
                  <a:gd name="connsiteY10" fmla="*/ 39878 h 193830"/>
                  <a:gd name="connsiteX11" fmla="*/ 154498 w 154498"/>
                  <a:gd name="connsiteY11" fmla="*/ 39878 h 193830"/>
                  <a:gd name="connsiteX12" fmla="*/ 143758 w 154498"/>
                  <a:gd name="connsiteY12" fmla="*/ 17258 h 193830"/>
                  <a:gd name="connsiteX13" fmla="*/ 106818 w 154498"/>
                  <a:gd name="connsiteY13" fmla="*/ 9 h 193830"/>
                  <a:gd name="connsiteX14" fmla="*/ 70854 w 154498"/>
                  <a:gd name="connsiteY14" fmla="*/ 10749 h 193830"/>
                  <a:gd name="connsiteX15" fmla="*/ 66 w 154498"/>
                  <a:gd name="connsiteY15" fmla="*/ 133448 h 1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4498" h="193830">
                    <a:moveTo>
                      <a:pt x="66" y="133448"/>
                    </a:moveTo>
                    <a:cubicBezTo>
                      <a:pt x="-617" y="148818"/>
                      <a:pt x="4004" y="163960"/>
                      <a:pt x="13166" y="176328"/>
                    </a:cubicBezTo>
                    <a:cubicBezTo>
                      <a:pt x="22027" y="187622"/>
                      <a:pt x="35672" y="194098"/>
                      <a:pt x="50025" y="193822"/>
                    </a:cubicBezTo>
                    <a:lnTo>
                      <a:pt x="50025" y="193822"/>
                    </a:lnTo>
                    <a:cubicBezTo>
                      <a:pt x="62661" y="193472"/>
                      <a:pt x="74980" y="189794"/>
                      <a:pt x="85744" y="183163"/>
                    </a:cubicBezTo>
                    <a:cubicBezTo>
                      <a:pt x="87778" y="181942"/>
                      <a:pt x="90138" y="180722"/>
                      <a:pt x="92254" y="179257"/>
                    </a:cubicBezTo>
                    <a:lnTo>
                      <a:pt x="77689" y="171121"/>
                    </a:lnTo>
                    <a:cubicBezTo>
                      <a:pt x="42539" y="190730"/>
                      <a:pt x="14631" y="174050"/>
                      <a:pt x="14549" y="133611"/>
                    </a:cubicBezTo>
                    <a:cubicBezTo>
                      <a:pt x="17039" y="88779"/>
                      <a:pt x="40684" y="47795"/>
                      <a:pt x="78259" y="23198"/>
                    </a:cubicBezTo>
                    <a:cubicBezTo>
                      <a:pt x="97298" y="12213"/>
                      <a:pt x="114548" y="11888"/>
                      <a:pt x="126183" y="20838"/>
                    </a:cubicBezTo>
                    <a:cubicBezTo>
                      <a:pt x="132652" y="25452"/>
                      <a:pt x="137281" y="32189"/>
                      <a:pt x="139283" y="39878"/>
                    </a:cubicBezTo>
                    <a:cubicBezTo>
                      <a:pt x="144271" y="41188"/>
                      <a:pt x="149511" y="41188"/>
                      <a:pt x="154498" y="39878"/>
                    </a:cubicBezTo>
                    <a:cubicBezTo>
                      <a:pt x="152749" y="31595"/>
                      <a:pt x="149071" y="23849"/>
                      <a:pt x="143758" y="17258"/>
                    </a:cubicBezTo>
                    <a:cubicBezTo>
                      <a:pt x="134775" y="6103"/>
                      <a:pt x="121138" y="-268"/>
                      <a:pt x="106818" y="9"/>
                    </a:cubicBezTo>
                    <a:cubicBezTo>
                      <a:pt x="94092" y="350"/>
                      <a:pt x="81684" y="4053"/>
                      <a:pt x="70854" y="10749"/>
                    </a:cubicBezTo>
                    <a:cubicBezTo>
                      <a:pt x="31311" y="33125"/>
                      <a:pt x="66" y="87314"/>
                      <a:pt x="66" y="133448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2" name="Freeform: Shape 751">
                <a:extLst>
                  <a:ext uri="{FF2B5EF4-FFF2-40B4-BE49-F238E27FC236}">
                    <a16:creationId xmlns:a16="http://schemas.microsoft.com/office/drawing/2014/main" id="{7654508B-877A-7997-BFEB-6D80443CB4D6}"/>
                  </a:ext>
                </a:extLst>
              </p:cNvPr>
              <p:cNvSpPr/>
              <p:nvPr/>
            </p:nvSpPr>
            <p:spPr>
              <a:xfrm>
                <a:off x="5811959" y="4264804"/>
                <a:ext cx="990870" cy="506582"/>
              </a:xfrm>
              <a:custGeom>
                <a:avLst/>
                <a:gdLst>
                  <a:gd name="connsiteX0" fmla="*/ 0 w 990870"/>
                  <a:gd name="connsiteY0" fmla="*/ 484126 h 506582"/>
                  <a:gd name="connsiteX1" fmla="*/ 990871 w 990870"/>
                  <a:gd name="connsiteY1" fmla="*/ 0 h 506582"/>
                  <a:gd name="connsiteX2" fmla="*/ 990871 w 990870"/>
                  <a:gd name="connsiteY2" fmla="*/ 16273 h 506582"/>
                  <a:gd name="connsiteX3" fmla="*/ 978015 w 990870"/>
                  <a:gd name="connsiteY3" fmla="*/ 38649 h 506582"/>
                  <a:gd name="connsiteX4" fmla="*/ 0 w 990870"/>
                  <a:gd name="connsiteY4" fmla="*/ 506583 h 506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0870" h="506582">
                    <a:moveTo>
                      <a:pt x="0" y="484126"/>
                    </a:moveTo>
                    <a:lnTo>
                      <a:pt x="990871" y="0"/>
                    </a:lnTo>
                    <a:lnTo>
                      <a:pt x="990871" y="16273"/>
                    </a:lnTo>
                    <a:cubicBezTo>
                      <a:pt x="990407" y="25354"/>
                      <a:pt x="985631" y="33669"/>
                      <a:pt x="978015" y="38649"/>
                    </a:cubicBezTo>
                    <a:lnTo>
                      <a:pt x="0" y="50658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3" name="Freeform: Shape 752">
                <a:extLst>
                  <a:ext uri="{FF2B5EF4-FFF2-40B4-BE49-F238E27FC236}">
                    <a16:creationId xmlns:a16="http://schemas.microsoft.com/office/drawing/2014/main" id="{19F919CB-A571-5F27-B3FE-4752A9AAA5DF}"/>
                  </a:ext>
                </a:extLst>
              </p:cNvPr>
              <p:cNvSpPr/>
              <p:nvPr/>
            </p:nvSpPr>
            <p:spPr>
              <a:xfrm>
                <a:off x="5811959" y="4264804"/>
                <a:ext cx="990870" cy="506582"/>
              </a:xfrm>
              <a:custGeom>
                <a:avLst/>
                <a:gdLst>
                  <a:gd name="connsiteX0" fmla="*/ 0 w 990870"/>
                  <a:gd name="connsiteY0" fmla="*/ 484126 h 506582"/>
                  <a:gd name="connsiteX1" fmla="*/ 990871 w 990870"/>
                  <a:gd name="connsiteY1" fmla="*/ 0 h 506582"/>
                  <a:gd name="connsiteX2" fmla="*/ 990871 w 990870"/>
                  <a:gd name="connsiteY2" fmla="*/ 16273 h 506582"/>
                  <a:gd name="connsiteX3" fmla="*/ 978015 w 990870"/>
                  <a:gd name="connsiteY3" fmla="*/ 38649 h 506582"/>
                  <a:gd name="connsiteX4" fmla="*/ 0 w 990870"/>
                  <a:gd name="connsiteY4" fmla="*/ 506583 h 506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0870" h="506582">
                    <a:moveTo>
                      <a:pt x="0" y="484126"/>
                    </a:moveTo>
                    <a:lnTo>
                      <a:pt x="990871" y="0"/>
                    </a:lnTo>
                    <a:lnTo>
                      <a:pt x="990871" y="16273"/>
                    </a:lnTo>
                    <a:cubicBezTo>
                      <a:pt x="990407" y="25354"/>
                      <a:pt x="985631" y="33669"/>
                      <a:pt x="978015" y="38649"/>
                    </a:cubicBezTo>
                    <a:lnTo>
                      <a:pt x="0" y="506583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4" name="Freeform: Shape 753">
                <a:extLst>
                  <a:ext uri="{FF2B5EF4-FFF2-40B4-BE49-F238E27FC236}">
                    <a16:creationId xmlns:a16="http://schemas.microsoft.com/office/drawing/2014/main" id="{F8E93A2A-3D03-ADFE-AD98-F8D566B692DB}"/>
                  </a:ext>
                </a:extLst>
              </p:cNvPr>
              <p:cNvSpPr/>
              <p:nvPr/>
            </p:nvSpPr>
            <p:spPr>
              <a:xfrm>
                <a:off x="4489849" y="3518933"/>
                <a:ext cx="2312757" cy="1238295"/>
              </a:xfrm>
              <a:custGeom>
                <a:avLst/>
                <a:gdLst>
                  <a:gd name="connsiteX0" fmla="*/ 2302079 w 2312757"/>
                  <a:gd name="connsiteY0" fmla="*/ 760598 h 1238295"/>
                  <a:gd name="connsiteX1" fmla="*/ 2302079 w 2312757"/>
                  <a:gd name="connsiteY1" fmla="*/ 730818 h 1238295"/>
                  <a:gd name="connsiteX2" fmla="*/ 1046932 w 2312757"/>
                  <a:gd name="connsiteY2" fmla="*/ 6176 h 1238295"/>
                  <a:gd name="connsiteX3" fmla="*/ 995346 w 2312757"/>
                  <a:gd name="connsiteY3" fmla="*/ 6176 h 1238295"/>
                  <a:gd name="connsiteX4" fmla="*/ 0 w 2312757"/>
                  <a:gd name="connsiteY4" fmla="*/ 484117 h 1238295"/>
                  <a:gd name="connsiteX5" fmla="*/ 1307139 w 2312757"/>
                  <a:gd name="connsiteY5" fmla="*/ 1238296 h 123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2757" h="1238295">
                    <a:moveTo>
                      <a:pt x="2302079" y="760598"/>
                    </a:moveTo>
                    <a:cubicBezTo>
                      <a:pt x="2316318" y="752461"/>
                      <a:pt x="2316318" y="739036"/>
                      <a:pt x="2302079" y="730818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484117"/>
                    </a:lnTo>
                    <a:lnTo>
                      <a:pt x="1307139" y="1238296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5" name="Freeform: Shape 754">
                <a:extLst>
                  <a:ext uri="{FF2B5EF4-FFF2-40B4-BE49-F238E27FC236}">
                    <a16:creationId xmlns:a16="http://schemas.microsoft.com/office/drawing/2014/main" id="{96DC147D-50B8-952B-3DD4-62C04D444055}"/>
                  </a:ext>
                </a:extLst>
              </p:cNvPr>
              <p:cNvSpPr/>
              <p:nvPr/>
            </p:nvSpPr>
            <p:spPr>
              <a:xfrm>
                <a:off x="4489849" y="3518933"/>
                <a:ext cx="2312757" cy="1238295"/>
              </a:xfrm>
              <a:custGeom>
                <a:avLst/>
                <a:gdLst>
                  <a:gd name="connsiteX0" fmla="*/ 2302079 w 2312757"/>
                  <a:gd name="connsiteY0" fmla="*/ 760598 h 1238295"/>
                  <a:gd name="connsiteX1" fmla="*/ 2302079 w 2312757"/>
                  <a:gd name="connsiteY1" fmla="*/ 730818 h 1238295"/>
                  <a:gd name="connsiteX2" fmla="*/ 1046932 w 2312757"/>
                  <a:gd name="connsiteY2" fmla="*/ 6176 h 1238295"/>
                  <a:gd name="connsiteX3" fmla="*/ 995346 w 2312757"/>
                  <a:gd name="connsiteY3" fmla="*/ 6176 h 1238295"/>
                  <a:gd name="connsiteX4" fmla="*/ 0 w 2312757"/>
                  <a:gd name="connsiteY4" fmla="*/ 484117 h 1238295"/>
                  <a:gd name="connsiteX5" fmla="*/ 1307139 w 2312757"/>
                  <a:gd name="connsiteY5" fmla="*/ 1238296 h 123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2757" h="1238295">
                    <a:moveTo>
                      <a:pt x="2302079" y="760598"/>
                    </a:moveTo>
                    <a:cubicBezTo>
                      <a:pt x="2316318" y="752461"/>
                      <a:pt x="2316318" y="739036"/>
                      <a:pt x="2302079" y="730818"/>
                    </a:cubicBezTo>
                    <a:lnTo>
                      <a:pt x="1046932" y="6176"/>
                    </a:lnTo>
                    <a:cubicBezTo>
                      <a:pt x="1030724" y="-2059"/>
                      <a:pt x="1011554" y="-2059"/>
                      <a:pt x="995346" y="6176"/>
                    </a:cubicBezTo>
                    <a:lnTo>
                      <a:pt x="0" y="484117"/>
                    </a:lnTo>
                    <a:lnTo>
                      <a:pt x="1307139" y="1238296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6" name="Freeform: Shape 755">
                <a:extLst>
                  <a:ext uri="{FF2B5EF4-FFF2-40B4-BE49-F238E27FC236}">
                    <a16:creationId xmlns:a16="http://schemas.microsoft.com/office/drawing/2014/main" id="{E41D791E-E683-02C7-24EA-30C2AD0E1D6E}"/>
                  </a:ext>
                </a:extLst>
              </p:cNvPr>
              <p:cNvSpPr/>
              <p:nvPr/>
            </p:nvSpPr>
            <p:spPr>
              <a:xfrm>
                <a:off x="4489849" y="4002644"/>
                <a:ext cx="1307139" cy="1049291"/>
              </a:xfrm>
              <a:custGeom>
                <a:avLst/>
                <a:gdLst>
                  <a:gd name="connsiteX0" fmla="*/ 1307139 w 1307139"/>
                  <a:gd name="connsiteY0" fmla="*/ 1049292 h 1049291"/>
                  <a:gd name="connsiteX1" fmla="*/ 0 w 1307139"/>
                  <a:gd name="connsiteY1" fmla="*/ 295113 h 1049291"/>
                  <a:gd name="connsiteX2" fmla="*/ 0 w 1307139"/>
                  <a:gd name="connsiteY2" fmla="*/ 0 h 1049291"/>
                  <a:gd name="connsiteX3" fmla="*/ 1307139 w 1307139"/>
                  <a:gd name="connsiteY3" fmla="*/ 754667 h 1049291"/>
                  <a:gd name="connsiteX4" fmla="*/ 1307139 w 1307139"/>
                  <a:gd name="connsiteY4" fmla="*/ 1049292 h 1049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139" h="1049291">
                    <a:moveTo>
                      <a:pt x="1307139" y="1049292"/>
                    </a:moveTo>
                    <a:lnTo>
                      <a:pt x="0" y="295113"/>
                    </a:lnTo>
                    <a:lnTo>
                      <a:pt x="0" y="0"/>
                    </a:lnTo>
                    <a:lnTo>
                      <a:pt x="1307139" y="754667"/>
                    </a:lnTo>
                    <a:lnTo>
                      <a:pt x="1307139" y="1049292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7" name="Freeform: Shape 756">
                <a:extLst>
                  <a:ext uri="{FF2B5EF4-FFF2-40B4-BE49-F238E27FC236}">
                    <a16:creationId xmlns:a16="http://schemas.microsoft.com/office/drawing/2014/main" id="{F3356B8C-F2A4-2159-87D8-E71353B1CCD3}"/>
                  </a:ext>
                </a:extLst>
              </p:cNvPr>
              <p:cNvSpPr/>
              <p:nvPr/>
            </p:nvSpPr>
            <p:spPr>
              <a:xfrm>
                <a:off x="5463145" y="4668133"/>
                <a:ext cx="157497" cy="194551"/>
              </a:xfrm>
              <a:custGeom>
                <a:avLst/>
                <a:gdLst>
                  <a:gd name="connsiteX0" fmla="*/ 107240 w 157497"/>
                  <a:gd name="connsiteY0" fmla="*/ 194545 h 194551"/>
                  <a:gd name="connsiteX1" fmla="*/ 144343 w 157497"/>
                  <a:gd name="connsiteY1" fmla="*/ 176970 h 194551"/>
                  <a:gd name="connsiteX2" fmla="*/ 157442 w 157497"/>
                  <a:gd name="connsiteY2" fmla="*/ 134090 h 194551"/>
                  <a:gd name="connsiteX3" fmla="*/ 86166 w 157497"/>
                  <a:gd name="connsiteY3" fmla="*/ 10740 h 194551"/>
                  <a:gd name="connsiteX4" fmla="*/ 50203 w 157497"/>
                  <a:gd name="connsiteY4" fmla="*/ 0 h 194551"/>
                  <a:gd name="connsiteX5" fmla="*/ 0 w 157497"/>
                  <a:gd name="connsiteY5" fmla="*/ 60455 h 194551"/>
                  <a:gd name="connsiteX6" fmla="*/ 71276 w 157497"/>
                  <a:gd name="connsiteY6" fmla="*/ 183805 h 194551"/>
                  <a:gd name="connsiteX7" fmla="*/ 107240 w 157497"/>
                  <a:gd name="connsiteY7" fmla="*/ 194545 h 19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497" h="194551">
                    <a:moveTo>
                      <a:pt x="107240" y="194545"/>
                    </a:moveTo>
                    <a:cubicBezTo>
                      <a:pt x="121666" y="194781"/>
                      <a:pt x="135384" y="188280"/>
                      <a:pt x="144343" y="176970"/>
                    </a:cubicBezTo>
                    <a:cubicBezTo>
                      <a:pt x="153439" y="164578"/>
                      <a:pt x="158061" y="149452"/>
                      <a:pt x="157442" y="134090"/>
                    </a:cubicBezTo>
                    <a:cubicBezTo>
                      <a:pt x="155026" y="83872"/>
                      <a:pt x="128468" y="37916"/>
                      <a:pt x="86166" y="10740"/>
                    </a:cubicBezTo>
                    <a:cubicBezTo>
                      <a:pt x="75345" y="4036"/>
                      <a:pt x="62928" y="333"/>
                      <a:pt x="50203" y="0"/>
                    </a:cubicBezTo>
                    <a:cubicBezTo>
                      <a:pt x="20179" y="0"/>
                      <a:pt x="0" y="24410"/>
                      <a:pt x="0" y="60455"/>
                    </a:cubicBezTo>
                    <a:cubicBezTo>
                      <a:pt x="2376" y="110690"/>
                      <a:pt x="28942" y="156661"/>
                      <a:pt x="71276" y="183805"/>
                    </a:cubicBezTo>
                    <a:cubicBezTo>
                      <a:pt x="82114" y="190469"/>
                      <a:pt x="94522" y="194171"/>
                      <a:pt x="107240" y="194545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8" name="Freeform: Shape 757">
                <a:extLst>
                  <a:ext uri="{FF2B5EF4-FFF2-40B4-BE49-F238E27FC236}">
                    <a16:creationId xmlns:a16="http://schemas.microsoft.com/office/drawing/2014/main" id="{735CC29D-685A-7E56-D897-75E7D0ADF5A9}"/>
                  </a:ext>
                </a:extLst>
              </p:cNvPr>
              <p:cNvSpPr/>
              <p:nvPr/>
            </p:nvSpPr>
            <p:spPr>
              <a:xfrm>
                <a:off x="5478035" y="4683129"/>
                <a:ext cx="127662" cy="164553"/>
              </a:xfrm>
              <a:custGeom>
                <a:avLst/>
                <a:gdLst>
                  <a:gd name="connsiteX0" fmla="*/ 127663 w 127662"/>
                  <a:gd name="connsiteY0" fmla="*/ 119095 h 164553"/>
                  <a:gd name="connsiteX1" fmla="*/ 63872 w 127662"/>
                  <a:gd name="connsiteY1" fmla="*/ 155953 h 164553"/>
                  <a:gd name="connsiteX2" fmla="*/ 0 w 127662"/>
                  <a:gd name="connsiteY2" fmla="*/ 45459 h 164553"/>
                  <a:gd name="connsiteX3" fmla="*/ 63791 w 127662"/>
                  <a:gd name="connsiteY3" fmla="*/ 8600 h 164553"/>
                  <a:gd name="connsiteX4" fmla="*/ 127663 w 127662"/>
                  <a:gd name="connsiteY4" fmla="*/ 119095 h 164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662" h="164553">
                    <a:moveTo>
                      <a:pt x="127663" y="119095"/>
                    </a:moveTo>
                    <a:cubicBezTo>
                      <a:pt x="127663" y="159777"/>
                      <a:pt x="99103" y="176051"/>
                      <a:pt x="63872" y="155953"/>
                    </a:cubicBezTo>
                    <a:cubicBezTo>
                      <a:pt x="26159" y="131438"/>
                      <a:pt x="2425" y="90381"/>
                      <a:pt x="0" y="45459"/>
                    </a:cubicBezTo>
                    <a:cubicBezTo>
                      <a:pt x="0" y="4776"/>
                      <a:pt x="28559" y="-11497"/>
                      <a:pt x="63791" y="8600"/>
                    </a:cubicBezTo>
                    <a:cubicBezTo>
                      <a:pt x="101447" y="33172"/>
                      <a:pt x="125165" y="74197"/>
                      <a:pt x="127663" y="119095"/>
                    </a:cubicBezTo>
                    <a:close/>
                  </a:path>
                </a:pathLst>
              </a:custGeom>
              <a:solidFill>
                <a:srgbClr val="F5F5F5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9" name="Freeform: Shape 758">
                <a:extLst>
                  <a:ext uri="{FF2B5EF4-FFF2-40B4-BE49-F238E27FC236}">
                    <a16:creationId xmlns:a16="http://schemas.microsoft.com/office/drawing/2014/main" id="{AA6BBC98-259A-4705-9815-B4A8146E5004}"/>
                  </a:ext>
                </a:extLst>
              </p:cNvPr>
              <p:cNvSpPr/>
              <p:nvPr/>
            </p:nvSpPr>
            <p:spPr>
              <a:xfrm>
                <a:off x="4577561" y="4143940"/>
                <a:ext cx="796325" cy="582129"/>
              </a:xfrm>
              <a:custGeom>
                <a:avLst/>
                <a:gdLst>
                  <a:gd name="connsiteX0" fmla="*/ 796326 w 796325"/>
                  <a:gd name="connsiteY0" fmla="*/ 509710 h 582129"/>
                  <a:gd name="connsiteX1" fmla="*/ 796326 w 796325"/>
                  <a:gd name="connsiteY1" fmla="*/ 532004 h 582129"/>
                  <a:gd name="connsiteX2" fmla="*/ 726270 w 796325"/>
                  <a:gd name="connsiteY2" fmla="*/ 572687 h 582129"/>
                  <a:gd name="connsiteX3" fmla="*/ 70056 w 796325"/>
                  <a:gd name="connsiteY3" fmla="*/ 193767 h 582129"/>
                  <a:gd name="connsiteX4" fmla="*/ 0 w 796325"/>
                  <a:gd name="connsiteY4" fmla="*/ 72451 h 582129"/>
                  <a:gd name="connsiteX5" fmla="*/ 0 w 796325"/>
                  <a:gd name="connsiteY5" fmla="*/ 50075 h 582129"/>
                  <a:gd name="connsiteX6" fmla="*/ 70056 w 796325"/>
                  <a:gd name="connsiteY6" fmla="*/ 9393 h 582129"/>
                  <a:gd name="connsiteX7" fmla="*/ 726270 w 796325"/>
                  <a:gd name="connsiteY7" fmla="*/ 388231 h 582129"/>
                  <a:gd name="connsiteX8" fmla="*/ 796326 w 796325"/>
                  <a:gd name="connsiteY8" fmla="*/ 509710 h 582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6325" h="582129">
                    <a:moveTo>
                      <a:pt x="796326" y="509710"/>
                    </a:moveTo>
                    <a:lnTo>
                      <a:pt x="796326" y="532004"/>
                    </a:lnTo>
                    <a:cubicBezTo>
                      <a:pt x="796326" y="576755"/>
                      <a:pt x="765000" y="594819"/>
                      <a:pt x="726270" y="572687"/>
                    </a:cubicBezTo>
                    <a:lnTo>
                      <a:pt x="70056" y="193767"/>
                    </a:lnTo>
                    <a:cubicBezTo>
                      <a:pt x="31407" y="171473"/>
                      <a:pt x="0" y="117121"/>
                      <a:pt x="0" y="72451"/>
                    </a:cubicBezTo>
                    <a:lnTo>
                      <a:pt x="0" y="50075"/>
                    </a:lnTo>
                    <a:cubicBezTo>
                      <a:pt x="0" y="5406"/>
                      <a:pt x="31407" y="-12658"/>
                      <a:pt x="70056" y="9393"/>
                    </a:cubicBezTo>
                    <a:lnTo>
                      <a:pt x="726270" y="388231"/>
                    </a:lnTo>
                    <a:cubicBezTo>
                      <a:pt x="765000" y="410688"/>
                      <a:pt x="796326" y="465040"/>
                      <a:pt x="796326" y="509710"/>
                    </a:cubicBezTo>
                    <a:close/>
                  </a:path>
                </a:pathLst>
              </a:custGeom>
              <a:solidFill>
                <a:srgbClr val="F5F5F5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0" name="Freeform: Shape 759">
                <a:extLst>
                  <a:ext uri="{FF2B5EF4-FFF2-40B4-BE49-F238E27FC236}">
                    <a16:creationId xmlns:a16="http://schemas.microsoft.com/office/drawing/2014/main" id="{16A4E83E-B1E8-7C2B-1895-468757276EA8}"/>
                  </a:ext>
                </a:extLst>
              </p:cNvPr>
              <p:cNvSpPr/>
              <p:nvPr/>
            </p:nvSpPr>
            <p:spPr>
              <a:xfrm>
                <a:off x="5796988" y="4749825"/>
                <a:ext cx="15377" cy="302110"/>
              </a:xfrm>
              <a:custGeom>
                <a:avLst/>
                <a:gdLst>
                  <a:gd name="connsiteX0" fmla="*/ 15378 w 15377"/>
                  <a:gd name="connsiteY0" fmla="*/ 293323 h 302110"/>
                  <a:gd name="connsiteX1" fmla="*/ 15378 w 15377"/>
                  <a:gd name="connsiteY1" fmla="*/ 0 h 302110"/>
                  <a:gd name="connsiteX2" fmla="*/ 0 w 15377"/>
                  <a:gd name="connsiteY2" fmla="*/ 7486 h 302110"/>
                  <a:gd name="connsiteX3" fmla="*/ 0 w 15377"/>
                  <a:gd name="connsiteY3" fmla="*/ 302111 h 302110"/>
                  <a:gd name="connsiteX4" fmla="*/ 15378 w 15377"/>
                  <a:gd name="connsiteY4" fmla="*/ 293323 h 30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7" h="302110">
                    <a:moveTo>
                      <a:pt x="15378" y="293323"/>
                    </a:moveTo>
                    <a:lnTo>
                      <a:pt x="15378" y="0"/>
                    </a:lnTo>
                    <a:lnTo>
                      <a:pt x="0" y="7486"/>
                    </a:lnTo>
                    <a:lnTo>
                      <a:pt x="0" y="302111"/>
                    </a:lnTo>
                    <a:lnTo>
                      <a:pt x="15378" y="29332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1" name="Freeform: Shape 760">
                <a:extLst>
                  <a:ext uri="{FF2B5EF4-FFF2-40B4-BE49-F238E27FC236}">
                    <a16:creationId xmlns:a16="http://schemas.microsoft.com/office/drawing/2014/main" id="{33E1397B-6286-F108-83DA-B8231CC21074}"/>
                  </a:ext>
                </a:extLst>
              </p:cNvPr>
              <p:cNvSpPr/>
              <p:nvPr/>
            </p:nvSpPr>
            <p:spPr>
              <a:xfrm>
                <a:off x="5796988" y="4749825"/>
                <a:ext cx="15377" cy="302110"/>
              </a:xfrm>
              <a:custGeom>
                <a:avLst/>
                <a:gdLst>
                  <a:gd name="connsiteX0" fmla="*/ 15378 w 15377"/>
                  <a:gd name="connsiteY0" fmla="*/ 293323 h 302110"/>
                  <a:gd name="connsiteX1" fmla="*/ 15378 w 15377"/>
                  <a:gd name="connsiteY1" fmla="*/ 0 h 302110"/>
                  <a:gd name="connsiteX2" fmla="*/ 0 w 15377"/>
                  <a:gd name="connsiteY2" fmla="*/ 7486 h 302110"/>
                  <a:gd name="connsiteX3" fmla="*/ 0 w 15377"/>
                  <a:gd name="connsiteY3" fmla="*/ 302111 h 302110"/>
                  <a:gd name="connsiteX4" fmla="*/ 15378 w 15377"/>
                  <a:gd name="connsiteY4" fmla="*/ 293323 h 30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7" h="302110">
                    <a:moveTo>
                      <a:pt x="15378" y="293323"/>
                    </a:moveTo>
                    <a:lnTo>
                      <a:pt x="15378" y="0"/>
                    </a:lnTo>
                    <a:lnTo>
                      <a:pt x="0" y="7486"/>
                    </a:lnTo>
                    <a:lnTo>
                      <a:pt x="0" y="302111"/>
                    </a:lnTo>
                    <a:lnTo>
                      <a:pt x="15378" y="293323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2" name="Freeform: Shape 761">
                <a:extLst>
                  <a:ext uri="{FF2B5EF4-FFF2-40B4-BE49-F238E27FC236}">
                    <a16:creationId xmlns:a16="http://schemas.microsoft.com/office/drawing/2014/main" id="{7B687BD6-4CC7-2652-7DE2-AB8EE0C25B47}"/>
                  </a:ext>
                </a:extLst>
              </p:cNvPr>
              <p:cNvSpPr/>
              <p:nvPr/>
            </p:nvSpPr>
            <p:spPr>
              <a:xfrm>
                <a:off x="4500182" y="3410464"/>
                <a:ext cx="2327871" cy="1290378"/>
              </a:xfrm>
              <a:custGeom>
                <a:avLst/>
                <a:gdLst>
                  <a:gd name="connsiteX0" fmla="*/ 0 w 2327871"/>
                  <a:gd name="connsiteY0" fmla="*/ 528795 h 1290378"/>
                  <a:gd name="connsiteX1" fmla="*/ 11228 w 2327871"/>
                  <a:gd name="connsiteY1" fmla="*/ 546452 h 1290378"/>
                  <a:gd name="connsiteX2" fmla="*/ 1295992 w 2327871"/>
                  <a:gd name="connsiteY2" fmla="*/ 1287693 h 1290378"/>
                  <a:gd name="connsiteX3" fmla="*/ 1318449 w 2327871"/>
                  <a:gd name="connsiteY3" fmla="*/ 1287693 h 1290378"/>
                  <a:gd name="connsiteX4" fmla="*/ 2327872 w 2327871"/>
                  <a:gd name="connsiteY4" fmla="*/ 777124 h 1290378"/>
                  <a:gd name="connsiteX5" fmla="*/ 2327872 w 2327871"/>
                  <a:gd name="connsiteY5" fmla="*/ 754422 h 1290378"/>
                  <a:gd name="connsiteX6" fmla="*/ 1021139 w 2327871"/>
                  <a:gd name="connsiteY6" fmla="*/ 0 h 1290378"/>
                  <a:gd name="connsiteX7" fmla="*/ 11554 w 2327871"/>
                  <a:gd name="connsiteY7" fmla="*/ 511058 h 1290378"/>
                  <a:gd name="connsiteX8" fmla="*/ 0 w 2327871"/>
                  <a:gd name="connsiteY8" fmla="*/ 528795 h 1290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7871" h="1290378">
                    <a:moveTo>
                      <a:pt x="0" y="528795"/>
                    </a:moveTo>
                    <a:cubicBezTo>
                      <a:pt x="708" y="536135"/>
                      <a:pt x="4882" y="542693"/>
                      <a:pt x="11228" y="546452"/>
                    </a:cubicBezTo>
                    <a:lnTo>
                      <a:pt x="1295992" y="1287693"/>
                    </a:lnTo>
                    <a:cubicBezTo>
                      <a:pt x="1303047" y="1291273"/>
                      <a:pt x="1311395" y="1291273"/>
                      <a:pt x="1318449" y="1287693"/>
                    </a:cubicBezTo>
                    <a:lnTo>
                      <a:pt x="2327872" y="777124"/>
                    </a:lnTo>
                    <a:lnTo>
                      <a:pt x="2327872" y="754422"/>
                    </a:lnTo>
                    <a:lnTo>
                      <a:pt x="1021139" y="0"/>
                    </a:lnTo>
                    <a:lnTo>
                      <a:pt x="11554" y="511058"/>
                    </a:lnTo>
                    <a:cubicBezTo>
                      <a:pt x="5077" y="514776"/>
                      <a:pt x="781" y="521375"/>
                      <a:pt x="0" y="528795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3" name="Freeform: Shape 762">
                <a:extLst>
                  <a:ext uri="{FF2B5EF4-FFF2-40B4-BE49-F238E27FC236}">
                    <a16:creationId xmlns:a16="http://schemas.microsoft.com/office/drawing/2014/main" id="{C44C4F03-1D12-CC78-2D0A-454EEE75A3D9}"/>
                  </a:ext>
                </a:extLst>
              </p:cNvPr>
              <p:cNvSpPr/>
              <p:nvPr/>
            </p:nvSpPr>
            <p:spPr>
              <a:xfrm>
                <a:off x="4507186" y="3410790"/>
                <a:ext cx="2321193" cy="1267355"/>
              </a:xfrm>
              <a:custGeom>
                <a:avLst/>
                <a:gdLst>
                  <a:gd name="connsiteX0" fmla="*/ 2321194 w 2321193"/>
                  <a:gd name="connsiteY0" fmla="*/ 754097 h 1267355"/>
                  <a:gd name="connsiteX1" fmla="*/ 1312260 w 2321193"/>
                  <a:gd name="connsiteY1" fmla="*/ 1264829 h 1267355"/>
                  <a:gd name="connsiteX2" fmla="*/ 1289640 w 2321193"/>
                  <a:gd name="connsiteY2" fmla="*/ 1264829 h 1267355"/>
                  <a:gd name="connsiteX3" fmla="*/ 4632 w 2321193"/>
                  <a:gd name="connsiteY3" fmla="*/ 523588 h 1267355"/>
                  <a:gd name="connsiteX4" fmla="*/ 368 w 2321193"/>
                  <a:gd name="connsiteY4" fmla="*/ 514914 h 1267355"/>
                  <a:gd name="connsiteX5" fmla="*/ 4632 w 2321193"/>
                  <a:gd name="connsiteY5" fmla="*/ 510651 h 1267355"/>
                  <a:gd name="connsiteX6" fmla="*/ 1014543 w 2321193"/>
                  <a:gd name="connsiteY6" fmla="*/ 0 h 126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1193" h="1267355">
                    <a:moveTo>
                      <a:pt x="2321194" y="754097"/>
                    </a:moveTo>
                    <a:lnTo>
                      <a:pt x="1312260" y="1264829"/>
                    </a:lnTo>
                    <a:cubicBezTo>
                      <a:pt x="1305091" y="1268198"/>
                      <a:pt x="1296808" y="1268198"/>
                      <a:pt x="1289640" y="1264829"/>
                    </a:cubicBezTo>
                    <a:lnTo>
                      <a:pt x="4632" y="523588"/>
                    </a:lnTo>
                    <a:cubicBezTo>
                      <a:pt x="1060" y="522367"/>
                      <a:pt x="-852" y="518486"/>
                      <a:pt x="368" y="514914"/>
                    </a:cubicBezTo>
                    <a:cubicBezTo>
                      <a:pt x="1052" y="512905"/>
                      <a:pt x="2630" y="511334"/>
                      <a:pt x="4632" y="510651"/>
                    </a:cubicBezTo>
                    <a:lnTo>
                      <a:pt x="1014543" y="0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4" name="Freeform: Shape 763">
                <a:extLst>
                  <a:ext uri="{FF2B5EF4-FFF2-40B4-BE49-F238E27FC236}">
                    <a16:creationId xmlns:a16="http://schemas.microsoft.com/office/drawing/2014/main" id="{EF0A8C34-E62F-E627-06EB-9CEF09191F0B}"/>
                  </a:ext>
                </a:extLst>
              </p:cNvPr>
              <p:cNvSpPr/>
              <p:nvPr/>
            </p:nvSpPr>
            <p:spPr>
              <a:xfrm>
                <a:off x="5808135" y="4164887"/>
                <a:ext cx="1020244" cy="535645"/>
              </a:xfrm>
              <a:custGeom>
                <a:avLst/>
                <a:gdLst>
                  <a:gd name="connsiteX0" fmla="*/ 1020244 w 1020244"/>
                  <a:gd name="connsiteY0" fmla="*/ 0 h 535645"/>
                  <a:gd name="connsiteX1" fmla="*/ 1020244 w 1020244"/>
                  <a:gd name="connsiteY1" fmla="*/ 22457 h 535645"/>
                  <a:gd name="connsiteX2" fmla="*/ 11310 w 1020244"/>
                  <a:gd name="connsiteY2" fmla="*/ 533027 h 535645"/>
                  <a:gd name="connsiteX3" fmla="*/ 0 w 1020244"/>
                  <a:gd name="connsiteY3" fmla="*/ 535630 h 535645"/>
                  <a:gd name="connsiteX4" fmla="*/ 0 w 1020244"/>
                  <a:gd name="connsiteY4" fmla="*/ 513254 h 535645"/>
                  <a:gd name="connsiteX5" fmla="*/ 11310 w 1020244"/>
                  <a:gd name="connsiteY5" fmla="*/ 510732 h 535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0244" h="535645">
                    <a:moveTo>
                      <a:pt x="1020244" y="0"/>
                    </a:moveTo>
                    <a:lnTo>
                      <a:pt x="1020244" y="22457"/>
                    </a:lnTo>
                    <a:lnTo>
                      <a:pt x="11310" y="533027"/>
                    </a:lnTo>
                    <a:cubicBezTo>
                      <a:pt x="7836" y="534882"/>
                      <a:pt x="3930" y="535777"/>
                      <a:pt x="0" y="535630"/>
                    </a:cubicBezTo>
                    <a:lnTo>
                      <a:pt x="0" y="513254"/>
                    </a:lnTo>
                    <a:cubicBezTo>
                      <a:pt x="3930" y="513426"/>
                      <a:pt x="7827" y="512555"/>
                      <a:pt x="11310" y="51073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5" name="Freeform: Shape 764">
                <a:extLst>
                  <a:ext uri="{FF2B5EF4-FFF2-40B4-BE49-F238E27FC236}">
                    <a16:creationId xmlns:a16="http://schemas.microsoft.com/office/drawing/2014/main" id="{D0976549-753F-95DC-0846-92F48D62AFD7}"/>
                  </a:ext>
                </a:extLst>
              </p:cNvPr>
              <p:cNvSpPr/>
              <p:nvPr/>
            </p:nvSpPr>
            <p:spPr>
              <a:xfrm>
                <a:off x="5505862" y="3124708"/>
                <a:ext cx="1307139" cy="1049372"/>
              </a:xfrm>
              <a:custGeom>
                <a:avLst/>
                <a:gdLst>
                  <a:gd name="connsiteX0" fmla="*/ 1307139 w 1307139"/>
                  <a:gd name="connsiteY0" fmla="*/ 1049373 h 1049372"/>
                  <a:gd name="connsiteX1" fmla="*/ 0 w 1307139"/>
                  <a:gd name="connsiteY1" fmla="*/ 295195 h 1049372"/>
                  <a:gd name="connsiteX2" fmla="*/ 0 w 1307139"/>
                  <a:gd name="connsiteY2" fmla="*/ 0 h 1049372"/>
                  <a:gd name="connsiteX3" fmla="*/ 1307139 w 1307139"/>
                  <a:gd name="connsiteY3" fmla="*/ 757677 h 1049372"/>
                  <a:gd name="connsiteX4" fmla="*/ 1307139 w 1307139"/>
                  <a:gd name="connsiteY4" fmla="*/ 1049373 h 104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139" h="1049372">
                    <a:moveTo>
                      <a:pt x="1307139" y="1049373"/>
                    </a:moveTo>
                    <a:lnTo>
                      <a:pt x="0" y="295195"/>
                    </a:lnTo>
                    <a:lnTo>
                      <a:pt x="0" y="0"/>
                    </a:lnTo>
                    <a:lnTo>
                      <a:pt x="1307139" y="757677"/>
                    </a:lnTo>
                    <a:lnTo>
                      <a:pt x="1307139" y="1049373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6" name="Freeform: Shape 765">
                <a:extLst>
                  <a:ext uri="{FF2B5EF4-FFF2-40B4-BE49-F238E27FC236}">
                    <a16:creationId xmlns:a16="http://schemas.microsoft.com/office/drawing/2014/main" id="{5B6DAF4F-86B4-636E-9462-95E9DF76EA1F}"/>
                  </a:ext>
                </a:extLst>
              </p:cNvPr>
              <p:cNvSpPr/>
              <p:nvPr/>
            </p:nvSpPr>
            <p:spPr>
              <a:xfrm>
                <a:off x="5505862" y="3124708"/>
                <a:ext cx="1307139" cy="1049372"/>
              </a:xfrm>
              <a:custGeom>
                <a:avLst/>
                <a:gdLst>
                  <a:gd name="connsiteX0" fmla="*/ 1307139 w 1307139"/>
                  <a:gd name="connsiteY0" fmla="*/ 1049373 h 1049372"/>
                  <a:gd name="connsiteX1" fmla="*/ 0 w 1307139"/>
                  <a:gd name="connsiteY1" fmla="*/ 295195 h 1049372"/>
                  <a:gd name="connsiteX2" fmla="*/ 0 w 1307139"/>
                  <a:gd name="connsiteY2" fmla="*/ 0 h 1049372"/>
                  <a:gd name="connsiteX3" fmla="*/ 1307139 w 1307139"/>
                  <a:gd name="connsiteY3" fmla="*/ 757677 h 1049372"/>
                  <a:gd name="connsiteX4" fmla="*/ 1307139 w 1307139"/>
                  <a:gd name="connsiteY4" fmla="*/ 1049373 h 104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139" h="1049372">
                    <a:moveTo>
                      <a:pt x="1307139" y="1049373"/>
                    </a:moveTo>
                    <a:lnTo>
                      <a:pt x="0" y="295195"/>
                    </a:lnTo>
                    <a:lnTo>
                      <a:pt x="0" y="0"/>
                    </a:lnTo>
                    <a:lnTo>
                      <a:pt x="1307139" y="757677"/>
                    </a:lnTo>
                    <a:lnTo>
                      <a:pt x="1307139" y="1049373"/>
                    </a:ln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7" name="Freeform: Shape 766">
                <a:extLst>
                  <a:ext uri="{FF2B5EF4-FFF2-40B4-BE49-F238E27FC236}">
                    <a16:creationId xmlns:a16="http://schemas.microsoft.com/office/drawing/2014/main" id="{209DCEDE-BF78-0A1F-4849-FF8082D70B39}"/>
                  </a:ext>
                </a:extLst>
              </p:cNvPr>
              <p:cNvSpPr/>
              <p:nvPr/>
            </p:nvSpPr>
            <p:spPr>
              <a:xfrm>
                <a:off x="4500426" y="3317382"/>
                <a:ext cx="2177263" cy="1312698"/>
              </a:xfrm>
              <a:custGeom>
                <a:avLst/>
                <a:gdLst>
                  <a:gd name="connsiteX0" fmla="*/ 13995 w 2177263"/>
                  <a:gd name="connsiteY0" fmla="*/ 463052 h 1312698"/>
                  <a:gd name="connsiteX1" fmla="*/ 0 w 2177263"/>
                  <a:gd name="connsiteY1" fmla="*/ 487462 h 1312698"/>
                  <a:gd name="connsiteX2" fmla="*/ 0 w 2177263"/>
                  <a:gd name="connsiteY2" fmla="*/ 547184 h 1312698"/>
                  <a:gd name="connsiteX3" fmla="*/ 13995 w 2177263"/>
                  <a:gd name="connsiteY3" fmla="*/ 571594 h 1312698"/>
                  <a:gd name="connsiteX4" fmla="*/ 1293470 w 2177263"/>
                  <a:gd name="connsiteY4" fmla="*/ 1309336 h 1312698"/>
                  <a:gd name="connsiteX5" fmla="*/ 1321541 w 2177263"/>
                  <a:gd name="connsiteY5" fmla="*/ 1309336 h 1312698"/>
                  <a:gd name="connsiteX6" fmla="*/ 2177264 w 2177263"/>
                  <a:gd name="connsiteY6" fmla="*/ 846528 h 1312698"/>
                  <a:gd name="connsiteX7" fmla="*/ 2177264 w 2177263"/>
                  <a:gd name="connsiteY7" fmla="*/ 754422 h 1312698"/>
                  <a:gd name="connsiteX8" fmla="*/ 870369 w 2177263"/>
                  <a:gd name="connsiteY8" fmla="*/ 0 h 131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77263" h="1312698">
                    <a:moveTo>
                      <a:pt x="13995" y="463052"/>
                    </a:moveTo>
                    <a:cubicBezTo>
                      <a:pt x="5704" y="468487"/>
                      <a:pt x="505" y="477559"/>
                      <a:pt x="0" y="487462"/>
                    </a:cubicBezTo>
                    <a:lnTo>
                      <a:pt x="0" y="547184"/>
                    </a:lnTo>
                    <a:cubicBezTo>
                      <a:pt x="480" y="557095"/>
                      <a:pt x="5687" y="566175"/>
                      <a:pt x="13995" y="571594"/>
                    </a:cubicBezTo>
                    <a:lnTo>
                      <a:pt x="1293470" y="1309336"/>
                    </a:lnTo>
                    <a:cubicBezTo>
                      <a:pt x="1302290" y="1313820"/>
                      <a:pt x="1312721" y="1313820"/>
                      <a:pt x="1321541" y="1309336"/>
                    </a:cubicBezTo>
                    <a:lnTo>
                      <a:pt x="2177264" y="846528"/>
                    </a:lnTo>
                    <a:lnTo>
                      <a:pt x="2177264" y="754422"/>
                    </a:lnTo>
                    <a:lnTo>
                      <a:pt x="870369" y="0"/>
                    </a:lnTo>
                    <a:close/>
                  </a:path>
                </a:pathLst>
              </a:custGeom>
              <a:solidFill>
                <a:srgbClr val="EBEBEB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8" name="Freeform: Shape 767">
                <a:extLst>
                  <a:ext uri="{FF2B5EF4-FFF2-40B4-BE49-F238E27FC236}">
                    <a16:creationId xmlns:a16="http://schemas.microsoft.com/office/drawing/2014/main" id="{F9E6D7B8-618B-911B-17AD-002571D4E923}"/>
                  </a:ext>
                </a:extLst>
              </p:cNvPr>
              <p:cNvSpPr/>
              <p:nvPr/>
            </p:nvSpPr>
            <p:spPr>
              <a:xfrm>
                <a:off x="4508479" y="3317382"/>
                <a:ext cx="2169210" cy="1220592"/>
              </a:xfrm>
              <a:custGeom>
                <a:avLst/>
                <a:gdLst>
                  <a:gd name="connsiteX0" fmla="*/ 862316 w 2169210"/>
                  <a:gd name="connsiteY0" fmla="*/ 0 h 1220592"/>
                  <a:gd name="connsiteX1" fmla="*/ 5942 w 2169210"/>
                  <a:gd name="connsiteY1" fmla="*/ 463052 h 1220592"/>
                  <a:gd name="connsiteX2" fmla="*/ 409 w 2169210"/>
                  <a:gd name="connsiteY2" fmla="*/ 473792 h 1220592"/>
                  <a:gd name="connsiteX3" fmla="*/ 5942 w 2169210"/>
                  <a:gd name="connsiteY3" fmla="*/ 479325 h 1220592"/>
                  <a:gd name="connsiteX4" fmla="*/ 1285417 w 2169210"/>
                  <a:gd name="connsiteY4" fmla="*/ 1217230 h 1220592"/>
                  <a:gd name="connsiteX5" fmla="*/ 1313489 w 2169210"/>
                  <a:gd name="connsiteY5" fmla="*/ 1217230 h 1220592"/>
                  <a:gd name="connsiteX6" fmla="*/ 2169211 w 2169210"/>
                  <a:gd name="connsiteY6" fmla="*/ 754422 h 122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9210" h="1220592">
                    <a:moveTo>
                      <a:pt x="862316" y="0"/>
                    </a:moveTo>
                    <a:lnTo>
                      <a:pt x="5942" y="463052"/>
                    </a:lnTo>
                    <a:cubicBezTo>
                      <a:pt x="1451" y="464492"/>
                      <a:pt x="-1031" y="469301"/>
                      <a:pt x="409" y="473792"/>
                    </a:cubicBezTo>
                    <a:cubicBezTo>
                      <a:pt x="1256" y="476420"/>
                      <a:pt x="3314" y="478487"/>
                      <a:pt x="5942" y="479325"/>
                    </a:cubicBezTo>
                    <a:lnTo>
                      <a:pt x="1285417" y="1217230"/>
                    </a:lnTo>
                    <a:cubicBezTo>
                      <a:pt x="1294237" y="1221714"/>
                      <a:pt x="1304668" y="1221714"/>
                      <a:pt x="1313489" y="1217230"/>
                    </a:cubicBezTo>
                    <a:lnTo>
                      <a:pt x="2169211" y="754422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9" name="Freeform: Shape 768">
                <a:extLst>
                  <a:ext uri="{FF2B5EF4-FFF2-40B4-BE49-F238E27FC236}">
                    <a16:creationId xmlns:a16="http://schemas.microsoft.com/office/drawing/2014/main" id="{92FAC219-3143-6626-A3D7-50B74F889DCC}"/>
                  </a:ext>
                </a:extLst>
              </p:cNvPr>
              <p:cNvSpPr/>
              <p:nvPr/>
            </p:nvSpPr>
            <p:spPr>
              <a:xfrm>
                <a:off x="6560945" y="4059674"/>
                <a:ext cx="42092" cy="23883"/>
              </a:xfrm>
              <a:custGeom>
                <a:avLst/>
                <a:gdLst>
                  <a:gd name="connsiteX0" fmla="*/ 7390 w 42092"/>
                  <a:gd name="connsiteY0" fmla="*/ 19616 h 23883"/>
                  <a:gd name="connsiteX1" fmla="*/ 16910 w 42092"/>
                  <a:gd name="connsiteY1" fmla="*/ 22871 h 23883"/>
                  <a:gd name="connsiteX2" fmla="*/ 32044 w 42092"/>
                  <a:gd name="connsiteY2" fmla="*/ 22871 h 23883"/>
                  <a:gd name="connsiteX3" fmla="*/ 36844 w 42092"/>
                  <a:gd name="connsiteY3" fmla="*/ 21081 h 23883"/>
                  <a:gd name="connsiteX4" fmla="*/ 34729 w 42092"/>
                  <a:gd name="connsiteY4" fmla="*/ 4156 h 23883"/>
                  <a:gd name="connsiteX5" fmla="*/ 21304 w 42092"/>
                  <a:gd name="connsiteY5" fmla="*/ 251 h 23883"/>
                  <a:gd name="connsiteX6" fmla="*/ 5030 w 42092"/>
                  <a:gd name="connsiteY6" fmla="*/ 2936 h 23883"/>
                  <a:gd name="connsiteX7" fmla="*/ 3566 w 42092"/>
                  <a:gd name="connsiteY7" fmla="*/ 4156 h 23883"/>
                  <a:gd name="connsiteX8" fmla="*/ 7390 w 42092"/>
                  <a:gd name="connsiteY8" fmla="*/ 19616 h 23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092" h="23883">
                    <a:moveTo>
                      <a:pt x="7390" y="19616"/>
                    </a:moveTo>
                    <a:cubicBezTo>
                      <a:pt x="10376" y="21194"/>
                      <a:pt x="13582" y="22293"/>
                      <a:pt x="16910" y="22871"/>
                    </a:cubicBezTo>
                    <a:cubicBezTo>
                      <a:pt x="21865" y="24221"/>
                      <a:pt x="27089" y="24221"/>
                      <a:pt x="32044" y="22871"/>
                    </a:cubicBezTo>
                    <a:cubicBezTo>
                      <a:pt x="33752" y="22610"/>
                      <a:pt x="35380" y="22000"/>
                      <a:pt x="36844" y="21081"/>
                    </a:cubicBezTo>
                    <a:cubicBezTo>
                      <a:pt x="44574" y="16931"/>
                      <a:pt x="43679" y="9201"/>
                      <a:pt x="34729" y="4156"/>
                    </a:cubicBezTo>
                    <a:cubicBezTo>
                      <a:pt x="30579" y="1927"/>
                      <a:pt x="26006" y="593"/>
                      <a:pt x="21304" y="251"/>
                    </a:cubicBezTo>
                    <a:cubicBezTo>
                      <a:pt x="15730" y="-498"/>
                      <a:pt x="10067" y="438"/>
                      <a:pt x="5030" y="2936"/>
                    </a:cubicBezTo>
                    <a:cubicBezTo>
                      <a:pt x="4428" y="3180"/>
                      <a:pt x="3915" y="3603"/>
                      <a:pt x="3566" y="4156"/>
                    </a:cubicBezTo>
                    <a:cubicBezTo>
                      <a:pt x="-2211" y="8306"/>
                      <a:pt x="-991" y="14815"/>
                      <a:pt x="7390" y="19616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0" name="Freeform: Shape 769">
                <a:extLst>
                  <a:ext uri="{FF2B5EF4-FFF2-40B4-BE49-F238E27FC236}">
                    <a16:creationId xmlns:a16="http://schemas.microsoft.com/office/drawing/2014/main" id="{9ECD0BCF-E3B7-314A-9446-F9C6FE60467D}"/>
                  </a:ext>
                </a:extLst>
              </p:cNvPr>
              <p:cNvSpPr/>
              <p:nvPr/>
            </p:nvSpPr>
            <p:spPr>
              <a:xfrm>
                <a:off x="4500426" y="3782956"/>
                <a:ext cx="1307302" cy="847030"/>
              </a:xfrm>
              <a:custGeom>
                <a:avLst/>
                <a:gdLst>
                  <a:gd name="connsiteX0" fmla="*/ 1307302 w 1307302"/>
                  <a:gd name="connsiteY0" fmla="*/ 754829 h 847030"/>
                  <a:gd name="connsiteX1" fmla="*/ 1307302 w 1307302"/>
                  <a:gd name="connsiteY1" fmla="*/ 847017 h 847030"/>
                  <a:gd name="connsiteX2" fmla="*/ 1293063 w 1307302"/>
                  <a:gd name="connsiteY2" fmla="*/ 843843 h 847030"/>
                  <a:gd name="connsiteX3" fmla="*/ 13914 w 1307302"/>
                  <a:gd name="connsiteY3" fmla="*/ 105938 h 847030"/>
                  <a:gd name="connsiteX4" fmla="*/ 0 w 1307302"/>
                  <a:gd name="connsiteY4" fmla="*/ 81528 h 847030"/>
                  <a:gd name="connsiteX5" fmla="*/ 0 w 1307302"/>
                  <a:gd name="connsiteY5" fmla="*/ 21643 h 847030"/>
                  <a:gd name="connsiteX6" fmla="*/ 10740 w 1307302"/>
                  <a:gd name="connsiteY6" fmla="*/ 0 h 847030"/>
                  <a:gd name="connsiteX7" fmla="*/ 13914 w 1307302"/>
                  <a:gd name="connsiteY7" fmla="*/ 13588 h 847030"/>
                  <a:gd name="connsiteX8" fmla="*/ 1293470 w 1307302"/>
                  <a:gd name="connsiteY8" fmla="*/ 751575 h 847030"/>
                  <a:gd name="connsiteX9" fmla="*/ 1307302 w 1307302"/>
                  <a:gd name="connsiteY9" fmla="*/ 754829 h 847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7302" h="847030">
                    <a:moveTo>
                      <a:pt x="1307302" y="754829"/>
                    </a:moveTo>
                    <a:lnTo>
                      <a:pt x="1307302" y="847017"/>
                    </a:lnTo>
                    <a:cubicBezTo>
                      <a:pt x="1302363" y="847171"/>
                      <a:pt x="1297465" y="846081"/>
                      <a:pt x="1293063" y="843843"/>
                    </a:cubicBezTo>
                    <a:lnTo>
                      <a:pt x="13914" y="105938"/>
                    </a:lnTo>
                    <a:cubicBezTo>
                      <a:pt x="5696" y="100446"/>
                      <a:pt x="537" y="91398"/>
                      <a:pt x="0" y="81528"/>
                    </a:cubicBezTo>
                    <a:lnTo>
                      <a:pt x="0" y="21643"/>
                    </a:lnTo>
                    <a:cubicBezTo>
                      <a:pt x="496" y="13271"/>
                      <a:pt x="4369" y="5460"/>
                      <a:pt x="10740" y="0"/>
                    </a:cubicBezTo>
                    <a:cubicBezTo>
                      <a:pt x="6509" y="4150"/>
                      <a:pt x="7486" y="9683"/>
                      <a:pt x="13914" y="13588"/>
                    </a:cubicBezTo>
                    <a:lnTo>
                      <a:pt x="1293470" y="751575"/>
                    </a:lnTo>
                    <a:cubicBezTo>
                      <a:pt x="1297677" y="753950"/>
                      <a:pt x="1302477" y="755081"/>
                      <a:pt x="1307302" y="754829"/>
                    </a:cubicBezTo>
                    <a:close/>
                  </a:path>
                </a:pathLst>
              </a:custGeom>
              <a:solidFill>
                <a:srgbClr val="E6E6E6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1" name="Freeform: Shape 770">
                <a:extLst>
                  <a:ext uri="{FF2B5EF4-FFF2-40B4-BE49-F238E27FC236}">
                    <a16:creationId xmlns:a16="http://schemas.microsoft.com/office/drawing/2014/main" id="{41CE6F87-2DD1-EEB4-B735-0B353F467D70}"/>
                  </a:ext>
                </a:extLst>
              </p:cNvPr>
              <p:cNvSpPr/>
              <p:nvPr/>
            </p:nvSpPr>
            <p:spPr>
              <a:xfrm>
                <a:off x="6580865" y="3944920"/>
                <a:ext cx="169849" cy="268545"/>
              </a:xfrm>
              <a:custGeom>
                <a:avLst/>
                <a:gdLst>
                  <a:gd name="connsiteX0" fmla="*/ 137264 w 169849"/>
                  <a:gd name="connsiteY0" fmla="*/ 6626 h 268545"/>
                  <a:gd name="connsiteX1" fmla="*/ 79250 w 169849"/>
                  <a:gd name="connsiteY1" fmla="*/ 9962 h 268545"/>
                  <a:gd name="connsiteX2" fmla="*/ 0 w 169849"/>
                  <a:gd name="connsiteY2" fmla="*/ 127372 h 268545"/>
                  <a:gd name="connsiteX3" fmla="*/ 19121 w 169849"/>
                  <a:gd name="connsiteY3" fmla="*/ 130139 h 268545"/>
                  <a:gd name="connsiteX4" fmla="*/ 88770 w 169849"/>
                  <a:gd name="connsiteY4" fmla="*/ 26479 h 268545"/>
                  <a:gd name="connsiteX5" fmla="*/ 113180 w 169849"/>
                  <a:gd name="connsiteY5" fmla="*/ 18993 h 268545"/>
                  <a:gd name="connsiteX6" fmla="*/ 127744 w 169849"/>
                  <a:gd name="connsiteY6" fmla="*/ 22980 h 268545"/>
                  <a:gd name="connsiteX7" fmla="*/ 150689 w 169849"/>
                  <a:gd name="connsiteY7" fmla="*/ 88073 h 268545"/>
                  <a:gd name="connsiteX8" fmla="*/ 72659 w 169849"/>
                  <a:gd name="connsiteY8" fmla="*/ 242098 h 268545"/>
                  <a:gd name="connsiteX9" fmla="*/ 43775 w 169849"/>
                  <a:gd name="connsiteY9" fmla="*/ 249258 h 268545"/>
                  <a:gd name="connsiteX10" fmla="*/ 22864 w 169849"/>
                  <a:gd name="connsiteY10" fmla="*/ 261219 h 268545"/>
                  <a:gd name="connsiteX11" fmla="*/ 24166 w 169849"/>
                  <a:gd name="connsiteY11" fmla="*/ 261951 h 268545"/>
                  <a:gd name="connsiteX12" fmla="*/ 48575 w 169849"/>
                  <a:gd name="connsiteY12" fmla="*/ 268542 h 268545"/>
                  <a:gd name="connsiteX13" fmla="*/ 82179 w 169849"/>
                  <a:gd name="connsiteY13" fmla="*/ 258534 h 268545"/>
                  <a:gd name="connsiteX14" fmla="*/ 169810 w 169849"/>
                  <a:gd name="connsiteY14" fmla="*/ 88642 h 268545"/>
                  <a:gd name="connsiteX15" fmla="*/ 137264 w 169849"/>
                  <a:gd name="connsiteY15" fmla="*/ 6626 h 26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9849" h="268545">
                    <a:moveTo>
                      <a:pt x="137264" y="6626"/>
                    </a:moveTo>
                    <a:cubicBezTo>
                      <a:pt x="120991" y="-3220"/>
                      <a:pt x="100161" y="-2081"/>
                      <a:pt x="79250" y="9962"/>
                    </a:cubicBezTo>
                    <a:cubicBezTo>
                      <a:pt x="44263" y="30222"/>
                      <a:pt x="14158" y="76763"/>
                      <a:pt x="0" y="127372"/>
                    </a:cubicBezTo>
                    <a:lnTo>
                      <a:pt x="19121" y="130139"/>
                    </a:lnTo>
                    <a:cubicBezTo>
                      <a:pt x="32140" y="85306"/>
                      <a:pt x="58746" y="43810"/>
                      <a:pt x="88770" y="26479"/>
                    </a:cubicBezTo>
                    <a:cubicBezTo>
                      <a:pt x="96125" y="21931"/>
                      <a:pt x="104539" y="19351"/>
                      <a:pt x="113180" y="18993"/>
                    </a:cubicBezTo>
                    <a:cubicBezTo>
                      <a:pt x="118306" y="18953"/>
                      <a:pt x="123350" y="20327"/>
                      <a:pt x="127744" y="22980"/>
                    </a:cubicBezTo>
                    <a:cubicBezTo>
                      <a:pt x="143041" y="32093"/>
                      <a:pt x="151665" y="56584"/>
                      <a:pt x="150689" y="88073"/>
                    </a:cubicBezTo>
                    <a:cubicBezTo>
                      <a:pt x="148899" y="149178"/>
                      <a:pt x="113912" y="218258"/>
                      <a:pt x="72659" y="242098"/>
                    </a:cubicBezTo>
                    <a:cubicBezTo>
                      <a:pt x="64092" y="247631"/>
                      <a:pt x="53929" y="250145"/>
                      <a:pt x="43775" y="249258"/>
                    </a:cubicBezTo>
                    <a:lnTo>
                      <a:pt x="22864" y="261219"/>
                    </a:lnTo>
                    <a:lnTo>
                      <a:pt x="24166" y="261951"/>
                    </a:lnTo>
                    <a:cubicBezTo>
                      <a:pt x="31529" y="266369"/>
                      <a:pt x="39983" y="268656"/>
                      <a:pt x="48575" y="268542"/>
                    </a:cubicBezTo>
                    <a:cubicBezTo>
                      <a:pt x="60471" y="268265"/>
                      <a:pt x="72074" y="264807"/>
                      <a:pt x="82179" y="258534"/>
                    </a:cubicBezTo>
                    <a:cubicBezTo>
                      <a:pt x="129290" y="231357"/>
                      <a:pt x="167776" y="156745"/>
                      <a:pt x="169810" y="88642"/>
                    </a:cubicBezTo>
                    <a:cubicBezTo>
                      <a:pt x="170624" y="49505"/>
                      <a:pt x="158907" y="19563"/>
                      <a:pt x="137264" y="6626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2" name="Freeform: Shape 771">
                <a:extLst>
                  <a:ext uri="{FF2B5EF4-FFF2-40B4-BE49-F238E27FC236}">
                    <a16:creationId xmlns:a16="http://schemas.microsoft.com/office/drawing/2014/main" id="{B437F1F4-1BB4-1802-69C8-37301C4D857C}"/>
                  </a:ext>
                </a:extLst>
              </p:cNvPr>
              <p:cNvSpPr/>
              <p:nvPr/>
            </p:nvSpPr>
            <p:spPr>
              <a:xfrm>
                <a:off x="4500182" y="3117060"/>
                <a:ext cx="2327871" cy="1396397"/>
              </a:xfrm>
              <a:custGeom>
                <a:avLst/>
                <a:gdLst>
                  <a:gd name="connsiteX0" fmla="*/ 0 w 2327871"/>
                  <a:gd name="connsiteY0" fmla="*/ 634734 h 1396397"/>
                  <a:gd name="connsiteX1" fmla="*/ 11228 w 2327871"/>
                  <a:gd name="connsiteY1" fmla="*/ 652471 h 1396397"/>
                  <a:gd name="connsiteX2" fmla="*/ 1295992 w 2327871"/>
                  <a:gd name="connsiteY2" fmla="*/ 1393713 h 1396397"/>
                  <a:gd name="connsiteX3" fmla="*/ 1318449 w 2327871"/>
                  <a:gd name="connsiteY3" fmla="*/ 1393713 h 1396397"/>
                  <a:gd name="connsiteX4" fmla="*/ 2327872 w 2327871"/>
                  <a:gd name="connsiteY4" fmla="*/ 776798 h 1396397"/>
                  <a:gd name="connsiteX5" fmla="*/ 2327872 w 2327871"/>
                  <a:gd name="connsiteY5" fmla="*/ 754341 h 1396397"/>
                  <a:gd name="connsiteX6" fmla="*/ 1021139 w 2327871"/>
                  <a:gd name="connsiteY6" fmla="*/ 0 h 1396397"/>
                  <a:gd name="connsiteX7" fmla="*/ 11554 w 2327871"/>
                  <a:gd name="connsiteY7" fmla="*/ 616996 h 1396397"/>
                  <a:gd name="connsiteX8" fmla="*/ 0 w 2327871"/>
                  <a:gd name="connsiteY8" fmla="*/ 634734 h 1396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27871" h="1396397">
                    <a:moveTo>
                      <a:pt x="0" y="634734"/>
                    </a:moveTo>
                    <a:cubicBezTo>
                      <a:pt x="708" y="642097"/>
                      <a:pt x="4882" y="648680"/>
                      <a:pt x="11228" y="652471"/>
                    </a:cubicBezTo>
                    <a:lnTo>
                      <a:pt x="1295992" y="1393713"/>
                    </a:lnTo>
                    <a:cubicBezTo>
                      <a:pt x="1303047" y="1397293"/>
                      <a:pt x="1311395" y="1397293"/>
                      <a:pt x="1318449" y="1393713"/>
                    </a:cubicBezTo>
                    <a:lnTo>
                      <a:pt x="2327872" y="776798"/>
                    </a:lnTo>
                    <a:lnTo>
                      <a:pt x="2327872" y="754341"/>
                    </a:lnTo>
                    <a:lnTo>
                      <a:pt x="1021139" y="0"/>
                    </a:lnTo>
                    <a:lnTo>
                      <a:pt x="11554" y="616996"/>
                    </a:lnTo>
                    <a:cubicBezTo>
                      <a:pt x="5102" y="620731"/>
                      <a:pt x="806" y="627321"/>
                      <a:pt x="0" y="63473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3" name="Freeform: Shape 772">
                <a:extLst>
                  <a:ext uri="{FF2B5EF4-FFF2-40B4-BE49-F238E27FC236}">
                    <a16:creationId xmlns:a16="http://schemas.microsoft.com/office/drawing/2014/main" id="{AFE4FCB1-F2C6-2876-8282-E5292DC4675B}"/>
                  </a:ext>
                </a:extLst>
              </p:cNvPr>
              <p:cNvSpPr/>
              <p:nvPr/>
            </p:nvSpPr>
            <p:spPr>
              <a:xfrm>
                <a:off x="4507237" y="3117060"/>
                <a:ext cx="2321142" cy="1373966"/>
              </a:xfrm>
              <a:custGeom>
                <a:avLst/>
                <a:gdLst>
                  <a:gd name="connsiteX0" fmla="*/ 2321143 w 2321142"/>
                  <a:gd name="connsiteY0" fmla="*/ 754341 h 1373966"/>
                  <a:gd name="connsiteX1" fmla="*/ 1312208 w 2321142"/>
                  <a:gd name="connsiteY1" fmla="*/ 1371337 h 1373966"/>
                  <a:gd name="connsiteX2" fmla="*/ 1300898 w 2321142"/>
                  <a:gd name="connsiteY2" fmla="*/ 1373940 h 1373966"/>
                  <a:gd name="connsiteX3" fmla="*/ 1289588 w 2321142"/>
                  <a:gd name="connsiteY3" fmla="*/ 1371337 h 1373966"/>
                  <a:gd name="connsiteX4" fmla="*/ 4581 w 2321142"/>
                  <a:gd name="connsiteY4" fmla="*/ 629933 h 1373966"/>
                  <a:gd name="connsiteX5" fmla="*/ 407 w 2321142"/>
                  <a:gd name="connsiteY5" fmla="*/ 621089 h 1373966"/>
                  <a:gd name="connsiteX6" fmla="*/ 4581 w 2321142"/>
                  <a:gd name="connsiteY6" fmla="*/ 616915 h 1373966"/>
                  <a:gd name="connsiteX7" fmla="*/ 1014491 w 2321142"/>
                  <a:gd name="connsiteY7" fmla="*/ 0 h 13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1142" h="1373966">
                    <a:moveTo>
                      <a:pt x="2321143" y="754341"/>
                    </a:moveTo>
                    <a:lnTo>
                      <a:pt x="1312208" y="1371337"/>
                    </a:lnTo>
                    <a:cubicBezTo>
                      <a:pt x="1308734" y="1373192"/>
                      <a:pt x="1304828" y="1374087"/>
                      <a:pt x="1300898" y="1373940"/>
                    </a:cubicBezTo>
                    <a:cubicBezTo>
                      <a:pt x="1296960" y="1374136"/>
                      <a:pt x="1293047" y="1373233"/>
                      <a:pt x="1289588" y="1371337"/>
                    </a:cubicBezTo>
                    <a:lnTo>
                      <a:pt x="4581" y="629933"/>
                    </a:lnTo>
                    <a:cubicBezTo>
                      <a:pt x="984" y="628639"/>
                      <a:pt x="-879" y="624685"/>
                      <a:pt x="407" y="621089"/>
                    </a:cubicBezTo>
                    <a:cubicBezTo>
                      <a:pt x="1106" y="619144"/>
                      <a:pt x="2636" y="617614"/>
                      <a:pt x="4581" y="616915"/>
                    </a:cubicBezTo>
                    <a:lnTo>
                      <a:pt x="1014491" y="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4" name="Freeform: Shape 773">
                <a:extLst>
                  <a:ext uri="{FF2B5EF4-FFF2-40B4-BE49-F238E27FC236}">
                    <a16:creationId xmlns:a16="http://schemas.microsoft.com/office/drawing/2014/main" id="{CC1E614F-9C63-83A5-1CD7-0FBA861FD92C}"/>
                  </a:ext>
                </a:extLst>
              </p:cNvPr>
              <p:cNvSpPr/>
              <p:nvPr/>
            </p:nvSpPr>
            <p:spPr>
              <a:xfrm>
                <a:off x="4507237" y="3117060"/>
                <a:ext cx="2321142" cy="1373966"/>
              </a:xfrm>
              <a:custGeom>
                <a:avLst/>
                <a:gdLst>
                  <a:gd name="connsiteX0" fmla="*/ 2321143 w 2321142"/>
                  <a:gd name="connsiteY0" fmla="*/ 754341 h 1373966"/>
                  <a:gd name="connsiteX1" fmla="*/ 1312208 w 2321142"/>
                  <a:gd name="connsiteY1" fmla="*/ 1371337 h 1373966"/>
                  <a:gd name="connsiteX2" fmla="*/ 1300898 w 2321142"/>
                  <a:gd name="connsiteY2" fmla="*/ 1373940 h 1373966"/>
                  <a:gd name="connsiteX3" fmla="*/ 1289588 w 2321142"/>
                  <a:gd name="connsiteY3" fmla="*/ 1371337 h 1373966"/>
                  <a:gd name="connsiteX4" fmla="*/ 4581 w 2321142"/>
                  <a:gd name="connsiteY4" fmla="*/ 629933 h 1373966"/>
                  <a:gd name="connsiteX5" fmla="*/ 407 w 2321142"/>
                  <a:gd name="connsiteY5" fmla="*/ 621089 h 1373966"/>
                  <a:gd name="connsiteX6" fmla="*/ 4581 w 2321142"/>
                  <a:gd name="connsiteY6" fmla="*/ 616915 h 1373966"/>
                  <a:gd name="connsiteX7" fmla="*/ 1014491 w 2321142"/>
                  <a:gd name="connsiteY7" fmla="*/ 0 h 13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21142" h="1373966">
                    <a:moveTo>
                      <a:pt x="2321143" y="754341"/>
                    </a:moveTo>
                    <a:lnTo>
                      <a:pt x="1312208" y="1371337"/>
                    </a:lnTo>
                    <a:cubicBezTo>
                      <a:pt x="1308734" y="1373192"/>
                      <a:pt x="1304828" y="1374087"/>
                      <a:pt x="1300898" y="1373940"/>
                    </a:cubicBezTo>
                    <a:cubicBezTo>
                      <a:pt x="1296960" y="1374136"/>
                      <a:pt x="1293047" y="1373233"/>
                      <a:pt x="1289588" y="1371337"/>
                    </a:cubicBezTo>
                    <a:lnTo>
                      <a:pt x="4581" y="629933"/>
                    </a:lnTo>
                    <a:cubicBezTo>
                      <a:pt x="984" y="628639"/>
                      <a:pt x="-879" y="624685"/>
                      <a:pt x="407" y="621089"/>
                    </a:cubicBezTo>
                    <a:cubicBezTo>
                      <a:pt x="1106" y="619144"/>
                      <a:pt x="2636" y="617614"/>
                      <a:pt x="4581" y="616915"/>
                    </a:cubicBezTo>
                    <a:lnTo>
                      <a:pt x="1014491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5" name="Freeform: Shape 774">
                <a:extLst>
                  <a:ext uri="{FF2B5EF4-FFF2-40B4-BE49-F238E27FC236}">
                    <a16:creationId xmlns:a16="http://schemas.microsoft.com/office/drawing/2014/main" id="{1450682F-5073-CADE-DCF1-4B83AD4B6FB1}"/>
                  </a:ext>
                </a:extLst>
              </p:cNvPr>
              <p:cNvSpPr/>
              <p:nvPr/>
            </p:nvSpPr>
            <p:spPr>
              <a:xfrm>
                <a:off x="5808135" y="3871401"/>
                <a:ext cx="1020244" cy="641988"/>
              </a:xfrm>
              <a:custGeom>
                <a:avLst/>
                <a:gdLst>
                  <a:gd name="connsiteX0" fmla="*/ 1020244 w 1020244"/>
                  <a:gd name="connsiteY0" fmla="*/ 0 h 641988"/>
                  <a:gd name="connsiteX1" fmla="*/ 1020244 w 1020244"/>
                  <a:gd name="connsiteY1" fmla="*/ 22457 h 641988"/>
                  <a:gd name="connsiteX2" fmla="*/ 11310 w 1020244"/>
                  <a:gd name="connsiteY2" fmla="*/ 639372 h 641988"/>
                  <a:gd name="connsiteX3" fmla="*/ 0 w 1020244"/>
                  <a:gd name="connsiteY3" fmla="*/ 641975 h 641988"/>
                  <a:gd name="connsiteX4" fmla="*/ 0 w 1020244"/>
                  <a:gd name="connsiteY4" fmla="*/ 619599 h 641988"/>
                  <a:gd name="connsiteX5" fmla="*/ 11310 w 1020244"/>
                  <a:gd name="connsiteY5" fmla="*/ 616996 h 64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0244" h="641988">
                    <a:moveTo>
                      <a:pt x="1020244" y="0"/>
                    </a:moveTo>
                    <a:lnTo>
                      <a:pt x="1020244" y="22457"/>
                    </a:lnTo>
                    <a:lnTo>
                      <a:pt x="11310" y="639372"/>
                    </a:lnTo>
                    <a:cubicBezTo>
                      <a:pt x="7836" y="641218"/>
                      <a:pt x="3930" y="642113"/>
                      <a:pt x="0" y="641975"/>
                    </a:cubicBezTo>
                    <a:lnTo>
                      <a:pt x="0" y="619599"/>
                    </a:lnTo>
                    <a:cubicBezTo>
                      <a:pt x="3930" y="619746"/>
                      <a:pt x="7836" y="618843"/>
                      <a:pt x="11310" y="61699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6" name="Freeform: Shape 775">
                <a:extLst>
                  <a:ext uri="{FF2B5EF4-FFF2-40B4-BE49-F238E27FC236}">
                    <a16:creationId xmlns:a16="http://schemas.microsoft.com/office/drawing/2014/main" id="{47BCD7CD-29C9-9F4E-F141-75EC985241D1}"/>
                  </a:ext>
                </a:extLst>
              </p:cNvPr>
              <p:cNvSpPr/>
              <p:nvPr/>
            </p:nvSpPr>
            <p:spPr>
              <a:xfrm>
                <a:off x="6813001" y="3871970"/>
                <a:ext cx="15378" cy="302110"/>
              </a:xfrm>
              <a:custGeom>
                <a:avLst/>
                <a:gdLst>
                  <a:gd name="connsiteX0" fmla="*/ 15378 w 15378"/>
                  <a:gd name="connsiteY0" fmla="*/ 293160 h 302110"/>
                  <a:gd name="connsiteX1" fmla="*/ 15378 w 15378"/>
                  <a:gd name="connsiteY1" fmla="*/ 0 h 302110"/>
                  <a:gd name="connsiteX2" fmla="*/ 0 w 15378"/>
                  <a:gd name="connsiteY2" fmla="*/ 10415 h 302110"/>
                  <a:gd name="connsiteX3" fmla="*/ 0 w 15378"/>
                  <a:gd name="connsiteY3" fmla="*/ 302111 h 302110"/>
                  <a:gd name="connsiteX4" fmla="*/ 15378 w 15378"/>
                  <a:gd name="connsiteY4" fmla="*/ 293160 h 30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8" h="302110">
                    <a:moveTo>
                      <a:pt x="15378" y="293160"/>
                    </a:moveTo>
                    <a:lnTo>
                      <a:pt x="15378" y="0"/>
                    </a:lnTo>
                    <a:lnTo>
                      <a:pt x="0" y="10415"/>
                    </a:lnTo>
                    <a:lnTo>
                      <a:pt x="0" y="302111"/>
                    </a:lnTo>
                    <a:lnTo>
                      <a:pt x="15378" y="293160"/>
                    </a:ln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7" name="Freeform: Shape 776">
                <a:extLst>
                  <a:ext uri="{FF2B5EF4-FFF2-40B4-BE49-F238E27FC236}">
                    <a16:creationId xmlns:a16="http://schemas.microsoft.com/office/drawing/2014/main" id="{CAD2569A-3CCD-1879-9D5F-5DBA7E0342C4}"/>
                  </a:ext>
                </a:extLst>
              </p:cNvPr>
              <p:cNvSpPr/>
              <p:nvPr/>
            </p:nvSpPr>
            <p:spPr>
              <a:xfrm>
                <a:off x="6813001" y="3871970"/>
                <a:ext cx="15378" cy="302110"/>
              </a:xfrm>
              <a:custGeom>
                <a:avLst/>
                <a:gdLst>
                  <a:gd name="connsiteX0" fmla="*/ 15378 w 15378"/>
                  <a:gd name="connsiteY0" fmla="*/ 293160 h 302110"/>
                  <a:gd name="connsiteX1" fmla="*/ 15378 w 15378"/>
                  <a:gd name="connsiteY1" fmla="*/ 0 h 302110"/>
                  <a:gd name="connsiteX2" fmla="*/ 0 w 15378"/>
                  <a:gd name="connsiteY2" fmla="*/ 10415 h 302110"/>
                  <a:gd name="connsiteX3" fmla="*/ 0 w 15378"/>
                  <a:gd name="connsiteY3" fmla="*/ 302111 h 302110"/>
                  <a:gd name="connsiteX4" fmla="*/ 15378 w 15378"/>
                  <a:gd name="connsiteY4" fmla="*/ 293160 h 302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8" h="302110">
                    <a:moveTo>
                      <a:pt x="15378" y="293160"/>
                    </a:moveTo>
                    <a:lnTo>
                      <a:pt x="15378" y="0"/>
                    </a:lnTo>
                    <a:lnTo>
                      <a:pt x="0" y="10415"/>
                    </a:lnTo>
                    <a:lnTo>
                      <a:pt x="0" y="302111"/>
                    </a:lnTo>
                    <a:lnTo>
                      <a:pt x="15378" y="29316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778" name="Graphic 4">
                <a:extLst>
                  <a:ext uri="{FF2B5EF4-FFF2-40B4-BE49-F238E27FC236}">
                    <a16:creationId xmlns:a16="http://schemas.microsoft.com/office/drawing/2014/main" id="{3060649F-C900-3D20-5CA4-770CF4768FED}"/>
                  </a:ext>
                </a:extLst>
              </p:cNvPr>
              <p:cNvGrpSpPr/>
              <p:nvPr/>
            </p:nvGrpSpPr>
            <p:grpSpPr>
              <a:xfrm>
                <a:off x="4577480" y="3166142"/>
                <a:ext cx="2168964" cy="1275964"/>
                <a:chOff x="4577480" y="3166142"/>
                <a:chExt cx="2168964" cy="1275964"/>
              </a:xfrm>
            </p:grpSpPr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id="{DA22F63B-6335-DB16-1151-A44EFBF3BD66}"/>
                    </a:ext>
                  </a:extLst>
                </p:cNvPr>
                <p:cNvSpPr/>
                <p:nvPr/>
              </p:nvSpPr>
              <p:spPr>
                <a:xfrm>
                  <a:off x="4577480" y="3166142"/>
                  <a:ext cx="2168964" cy="1275964"/>
                </a:xfrm>
                <a:custGeom>
                  <a:avLst/>
                  <a:gdLst>
                    <a:gd name="connsiteX0" fmla="*/ 1205188 w 2168964"/>
                    <a:gd name="connsiteY0" fmla="*/ 1274005 h 1275964"/>
                    <a:gd name="connsiteX1" fmla="*/ 2160828 w 2168964"/>
                    <a:gd name="connsiteY1" fmla="*/ 722102 h 1275964"/>
                    <a:gd name="connsiteX2" fmla="*/ 2168965 w 2168964"/>
                    <a:gd name="connsiteY2" fmla="*/ 707944 h 1275964"/>
                    <a:gd name="connsiteX3" fmla="*/ 2168965 w 2168964"/>
                    <a:gd name="connsiteY3" fmla="*/ 697692 h 1275964"/>
                    <a:gd name="connsiteX4" fmla="*/ 2160828 w 2168964"/>
                    <a:gd name="connsiteY4" fmla="*/ 683535 h 1275964"/>
                    <a:gd name="connsiteX5" fmla="*/ 980456 w 2168964"/>
                    <a:gd name="connsiteY5" fmla="*/ 1934 h 1275964"/>
                    <a:gd name="connsiteX6" fmla="*/ 964183 w 2168964"/>
                    <a:gd name="connsiteY6" fmla="*/ 1934 h 1275964"/>
                    <a:gd name="connsiteX7" fmla="*/ 8137 w 2168964"/>
                    <a:gd name="connsiteY7" fmla="*/ 553675 h 1275964"/>
                    <a:gd name="connsiteX8" fmla="*/ 0 w 2168964"/>
                    <a:gd name="connsiteY8" fmla="*/ 567914 h 1275964"/>
                    <a:gd name="connsiteX9" fmla="*/ 0 w 2168964"/>
                    <a:gd name="connsiteY9" fmla="*/ 578573 h 1275964"/>
                    <a:gd name="connsiteX10" fmla="*/ 8137 w 2168964"/>
                    <a:gd name="connsiteY10" fmla="*/ 592731 h 1275964"/>
                    <a:gd name="connsiteX11" fmla="*/ 1188834 w 2168964"/>
                    <a:gd name="connsiteY11" fmla="*/ 1274005 h 1275964"/>
                    <a:gd name="connsiteX12" fmla="*/ 1205188 w 2168964"/>
                    <a:gd name="connsiteY12" fmla="*/ 1274005 h 1275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68964" h="1275964">
                      <a:moveTo>
                        <a:pt x="1205188" y="1274005"/>
                      </a:moveTo>
                      <a:lnTo>
                        <a:pt x="2160828" y="722102"/>
                      </a:lnTo>
                      <a:cubicBezTo>
                        <a:pt x="2165653" y="718961"/>
                        <a:pt x="2168672" y="713697"/>
                        <a:pt x="2168965" y="707944"/>
                      </a:cubicBezTo>
                      <a:lnTo>
                        <a:pt x="2168965" y="697692"/>
                      </a:lnTo>
                      <a:cubicBezTo>
                        <a:pt x="2168672" y="691940"/>
                        <a:pt x="2165653" y="686675"/>
                        <a:pt x="2160828" y="683535"/>
                      </a:cubicBezTo>
                      <a:lnTo>
                        <a:pt x="980456" y="1934"/>
                      </a:lnTo>
                      <a:cubicBezTo>
                        <a:pt x="975338" y="-645"/>
                        <a:pt x="969301" y="-645"/>
                        <a:pt x="964183" y="1934"/>
                      </a:cubicBezTo>
                      <a:lnTo>
                        <a:pt x="8137" y="553675"/>
                      </a:lnTo>
                      <a:cubicBezTo>
                        <a:pt x="3344" y="556881"/>
                        <a:pt x="325" y="562153"/>
                        <a:pt x="0" y="567914"/>
                      </a:cubicBezTo>
                      <a:lnTo>
                        <a:pt x="0" y="578573"/>
                      </a:lnTo>
                      <a:cubicBezTo>
                        <a:pt x="317" y="584317"/>
                        <a:pt x="3336" y="589565"/>
                        <a:pt x="8137" y="592731"/>
                      </a:cubicBezTo>
                      <a:lnTo>
                        <a:pt x="1188834" y="1274005"/>
                      </a:lnTo>
                      <a:cubicBezTo>
                        <a:pt x="1193976" y="1276617"/>
                        <a:pt x="1200046" y="1276617"/>
                        <a:pt x="1205188" y="1274005"/>
                      </a:cubicBezTo>
                      <a:close/>
                    </a:path>
                  </a:pathLst>
                </a:custGeom>
                <a:solidFill>
                  <a:srgbClr val="F5F5F5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id="{BF0EFCA2-DE23-4E74-A789-144745E6572E}"/>
                    </a:ext>
                  </a:extLst>
                </p:cNvPr>
                <p:cNvSpPr/>
                <p:nvPr/>
              </p:nvSpPr>
              <p:spPr>
                <a:xfrm>
                  <a:off x="4577581" y="3721118"/>
                  <a:ext cx="1196949" cy="720986"/>
                </a:xfrm>
                <a:custGeom>
                  <a:avLst/>
                  <a:gdLst>
                    <a:gd name="connsiteX0" fmla="*/ 6326 w 1196949"/>
                    <a:gd name="connsiteY0" fmla="*/ 0 h 720986"/>
                    <a:gd name="connsiteX1" fmla="*/ 4129 w 1196949"/>
                    <a:gd name="connsiteY1" fmla="*/ 2197 h 720986"/>
                    <a:gd name="connsiteX2" fmla="*/ 3153 w 1196949"/>
                    <a:gd name="connsiteY2" fmla="*/ 3499 h 720986"/>
                    <a:gd name="connsiteX3" fmla="*/ 793 w 1196949"/>
                    <a:gd name="connsiteY3" fmla="*/ 7892 h 720986"/>
                    <a:gd name="connsiteX4" fmla="*/ 61 w 1196949"/>
                    <a:gd name="connsiteY4" fmla="*/ 10903 h 720986"/>
                    <a:gd name="connsiteX5" fmla="*/ 61 w 1196949"/>
                    <a:gd name="connsiteY5" fmla="*/ 12937 h 720986"/>
                    <a:gd name="connsiteX6" fmla="*/ 61 w 1196949"/>
                    <a:gd name="connsiteY6" fmla="*/ 23515 h 720986"/>
                    <a:gd name="connsiteX7" fmla="*/ 8198 w 1196949"/>
                    <a:gd name="connsiteY7" fmla="*/ 37672 h 720986"/>
                    <a:gd name="connsiteX8" fmla="*/ 1188813 w 1196949"/>
                    <a:gd name="connsiteY8" fmla="*/ 719028 h 720986"/>
                    <a:gd name="connsiteX9" fmla="*/ 1196950 w 1196949"/>
                    <a:gd name="connsiteY9" fmla="*/ 720981 h 720986"/>
                    <a:gd name="connsiteX10" fmla="*/ 1196950 w 1196949"/>
                    <a:gd name="connsiteY10" fmla="*/ 691445 h 720986"/>
                    <a:gd name="connsiteX11" fmla="*/ 1188813 w 1196949"/>
                    <a:gd name="connsiteY11" fmla="*/ 689493 h 720986"/>
                    <a:gd name="connsiteX12" fmla="*/ 8035 w 1196949"/>
                    <a:gd name="connsiteY12" fmla="*/ 8218 h 720986"/>
                    <a:gd name="connsiteX13" fmla="*/ 6326 w 1196949"/>
                    <a:gd name="connsiteY13" fmla="*/ 0 h 720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6949" h="720986">
                      <a:moveTo>
                        <a:pt x="6326" y="0"/>
                      </a:moveTo>
                      <a:cubicBezTo>
                        <a:pt x="5513" y="651"/>
                        <a:pt x="4780" y="1383"/>
                        <a:pt x="4129" y="2197"/>
                      </a:cubicBezTo>
                      <a:lnTo>
                        <a:pt x="3153" y="3499"/>
                      </a:lnTo>
                      <a:cubicBezTo>
                        <a:pt x="2225" y="4882"/>
                        <a:pt x="1436" y="6355"/>
                        <a:pt x="793" y="7892"/>
                      </a:cubicBezTo>
                      <a:cubicBezTo>
                        <a:pt x="435" y="8861"/>
                        <a:pt x="191" y="9878"/>
                        <a:pt x="61" y="10903"/>
                      </a:cubicBezTo>
                      <a:cubicBezTo>
                        <a:pt x="-20" y="11578"/>
                        <a:pt x="-20" y="12262"/>
                        <a:pt x="61" y="12937"/>
                      </a:cubicBezTo>
                      <a:lnTo>
                        <a:pt x="61" y="23515"/>
                      </a:lnTo>
                      <a:cubicBezTo>
                        <a:pt x="321" y="29276"/>
                        <a:pt x="3356" y="34548"/>
                        <a:pt x="8198" y="37672"/>
                      </a:cubicBezTo>
                      <a:lnTo>
                        <a:pt x="1188813" y="719028"/>
                      </a:lnTo>
                      <a:cubicBezTo>
                        <a:pt x="1191311" y="720379"/>
                        <a:pt x="1194110" y="721055"/>
                        <a:pt x="1196950" y="720981"/>
                      </a:cubicBezTo>
                      <a:lnTo>
                        <a:pt x="1196950" y="691445"/>
                      </a:lnTo>
                      <a:cubicBezTo>
                        <a:pt x="1194118" y="691486"/>
                        <a:pt x="1191320" y="690819"/>
                        <a:pt x="1188813" y="689493"/>
                      </a:cubicBezTo>
                      <a:lnTo>
                        <a:pt x="8035" y="8218"/>
                      </a:lnTo>
                      <a:cubicBezTo>
                        <a:pt x="3967" y="5940"/>
                        <a:pt x="3967" y="2522"/>
                        <a:pt x="6326" y="0"/>
                      </a:cubicBezTo>
                      <a:close/>
                    </a:path>
                  </a:pathLst>
                </a:custGeom>
                <a:solidFill>
                  <a:srgbClr val="F0F0F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id="{29866AB2-D73D-DFB9-9661-8503BF4A1C1A}"/>
                    </a:ext>
                  </a:extLst>
                </p:cNvPr>
                <p:cNvSpPr/>
                <p:nvPr/>
              </p:nvSpPr>
              <p:spPr>
                <a:xfrm>
                  <a:off x="5774531" y="3850897"/>
                  <a:ext cx="971912" cy="591208"/>
                </a:xfrm>
                <a:custGeom>
                  <a:avLst/>
                  <a:gdLst>
                    <a:gd name="connsiteX0" fmla="*/ 965811 w 971912"/>
                    <a:gd name="connsiteY0" fmla="*/ 0 h 591208"/>
                    <a:gd name="connsiteX1" fmla="*/ 963776 w 971912"/>
                    <a:gd name="connsiteY1" fmla="*/ 8137 h 591208"/>
                    <a:gd name="connsiteX2" fmla="*/ 8137 w 971912"/>
                    <a:gd name="connsiteY2" fmla="*/ 559714 h 591208"/>
                    <a:gd name="connsiteX3" fmla="*/ 0 w 971912"/>
                    <a:gd name="connsiteY3" fmla="*/ 561667 h 591208"/>
                    <a:gd name="connsiteX4" fmla="*/ 0 w 971912"/>
                    <a:gd name="connsiteY4" fmla="*/ 591203 h 591208"/>
                    <a:gd name="connsiteX5" fmla="*/ 8137 w 971912"/>
                    <a:gd name="connsiteY5" fmla="*/ 589250 h 591208"/>
                    <a:gd name="connsiteX6" fmla="*/ 963776 w 971912"/>
                    <a:gd name="connsiteY6" fmla="*/ 37347 h 591208"/>
                    <a:gd name="connsiteX7" fmla="*/ 971913 w 971912"/>
                    <a:gd name="connsiteY7" fmla="*/ 23189 h 591208"/>
                    <a:gd name="connsiteX8" fmla="*/ 971913 w 971912"/>
                    <a:gd name="connsiteY8" fmla="*/ 12937 h 591208"/>
                    <a:gd name="connsiteX9" fmla="*/ 965811 w 971912"/>
                    <a:gd name="connsiteY9" fmla="*/ 0 h 591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71912" h="591208">
                      <a:moveTo>
                        <a:pt x="965811" y="0"/>
                      </a:moveTo>
                      <a:cubicBezTo>
                        <a:pt x="968170" y="2604"/>
                        <a:pt x="967519" y="5858"/>
                        <a:pt x="963776" y="8137"/>
                      </a:cubicBezTo>
                      <a:lnTo>
                        <a:pt x="8137" y="559714"/>
                      </a:lnTo>
                      <a:cubicBezTo>
                        <a:pt x="5639" y="561065"/>
                        <a:pt x="2840" y="561740"/>
                        <a:pt x="0" y="561667"/>
                      </a:cubicBezTo>
                      <a:lnTo>
                        <a:pt x="0" y="591203"/>
                      </a:lnTo>
                      <a:cubicBezTo>
                        <a:pt x="2840" y="591276"/>
                        <a:pt x="5639" y="590601"/>
                        <a:pt x="8137" y="589250"/>
                      </a:cubicBezTo>
                      <a:lnTo>
                        <a:pt x="963776" y="37347"/>
                      </a:lnTo>
                      <a:cubicBezTo>
                        <a:pt x="968626" y="34231"/>
                        <a:pt x="971661" y="28950"/>
                        <a:pt x="971913" y="23189"/>
                      </a:cubicBezTo>
                      <a:lnTo>
                        <a:pt x="971913" y="12937"/>
                      </a:lnTo>
                      <a:cubicBezTo>
                        <a:pt x="971726" y="7974"/>
                        <a:pt x="969521" y="3303"/>
                        <a:pt x="965811" y="0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779" name="Graphic 4">
                <a:extLst>
                  <a:ext uri="{FF2B5EF4-FFF2-40B4-BE49-F238E27FC236}">
                    <a16:creationId xmlns:a16="http://schemas.microsoft.com/office/drawing/2014/main" id="{44367DB4-92D4-14FA-3385-C0073F7B0C8B}"/>
                  </a:ext>
                </a:extLst>
              </p:cNvPr>
              <p:cNvGrpSpPr/>
              <p:nvPr/>
            </p:nvGrpSpPr>
            <p:grpSpPr>
              <a:xfrm>
                <a:off x="4770479" y="3239271"/>
                <a:ext cx="1799320" cy="1070934"/>
                <a:chOff x="4770479" y="3239271"/>
                <a:chExt cx="1799320" cy="1070934"/>
              </a:xfrm>
            </p:grpSpPr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id="{E7D9417B-0F1F-7AA8-98B2-857270F626AB}"/>
                    </a:ext>
                  </a:extLst>
                </p:cNvPr>
                <p:cNvSpPr/>
                <p:nvPr/>
              </p:nvSpPr>
              <p:spPr>
                <a:xfrm>
                  <a:off x="5387475" y="3239271"/>
                  <a:ext cx="218873" cy="126360"/>
                </a:xfrm>
                <a:custGeom>
                  <a:avLst/>
                  <a:gdLst>
                    <a:gd name="connsiteX0" fmla="*/ 204146 w 218873"/>
                    <a:gd name="connsiteY0" fmla="*/ 0 h 126360"/>
                    <a:gd name="connsiteX1" fmla="*/ 0 w 218873"/>
                    <a:gd name="connsiteY1" fmla="*/ 117899 h 126360"/>
                    <a:gd name="connsiteX2" fmla="*/ 14727 w 218873"/>
                    <a:gd name="connsiteY2" fmla="*/ 126361 h 126360"/>
                    <a:gd name="connsiteX3" fmla="*/ 218874 w 218873"/>
                    <a:gd name="connsiteY3" fmla="*/ 8462 h 126360"/>
                    <a:gd name="connsiteX4" fmla="*/ 204146 w 218873"/>
                    <a:gd name="connsiteY4" fmla="*/ 0 h 126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873" h="126360">
                      <a:moveTo>
                        <a:pt x="204146" y="0"/>
                      </a:moveTo>
                      <a:lnTo>
                        <a:pt x="0" y="117899"/>
                      </a:lnTo>
                      <a:lnTo>
                        <a:pt x="14727" y="126361"/>
                      </a:lnTo>
                      <a:lnTo>
                        <a:pt x="218874" y="8462"/>
                      </a:lnTo>
                      <a:lnTo>
                        <a:pt x="204146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1" name="Freeform: Shape 780">
                  <a:extLst>
                    <a:ext uri="{FF2B5EF4-FFF2-40B4-BE49-F238E27FC236}">
                      <a16:creationId xmlns:a16="http://schemas.microsoft.com/office/drawing/2014/main" id="{B6E3C88D-C17C-0831-EA3C-A655EDD6D290}"/>
                    </a:ext>
                  </a:extLst>
                </p:cNvPr>
                <p:cNvSpPr/>
                <p:nvPr/>
              </p:nvSpPr>
              <p:spPr>
                <a:xfrm>
                  <a:off x="5314815" y="3256276"/>
                  <a:ext cx="320987" cy="185350"/>
                </a:xfrm>
                <a:custGeom>
                  <a:avLst/>
                  <a:gdLst>
                    <a:gd name="connsiteX0" fmla="*/ 306260 w 320987"/>
                    <a:gd name="connsiteY0" fmla="*/ 0 h 185350"/>
                    <a:gd name="connsiteX1" fmla="*/ 0 w 320987"/>
                    <a:gd name="connsiteY1" fmla="*/ 176808 h 185350"/>
                    <a:gd name="connsiteX2" fmla="*/ 14727 w 320987"/>
                    <a:gd name="connsiteY2" fmla="*/ 185351 h 185350"/>
                    <a:gd name="connsiteX3" fmla="*/ 320988 w 320987"/>
                    <a:gd name="connsiteY3" fmla="*/ 8543 h 185350"/>
                    <a:gd name="connsiteX4" fmla="*/ 306260 w 320987"/>
                    <a:gd name="connsiteY4" fmla="*/ 0 h 185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987" h="185350">
                      <a:moveTo>
                        <a:pt x="306260" y="0"/>
                      </a:moveTo>
                      <a:lnTo>
                        <a:pt x="0" y="176808"/>
                      </a:lnTo>
                      <a:lnTo>
                        <a:pt x="14727" y="185351"/>
                      </a:lnTo>
                      <a:lnTo>
                        <a:pt x="320988" y="8543"/>
                      </a:lnTo>
                      <a:lnTo>
                        <a:pt x="306260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2" name="Freeform: Shape 781">
                  <a:extLst>
                    <a:ext uri="{FF2B5EF4-FFF2-40B4-BE49-F238E27FC236}">
                      <a16:creationId xmlns:a16="http://schemas.microsoft.com/office/drawing/2014/main" id="{0B91913A-90B9-E00C-3C2F-907B15A20B17}"/>
                    </a:ext>
                  </a:extLst>
                </p:cNvPr>
                <p:cNvSpPr/>
                <p:nvPr/>
              </p:nvSpPr>
              <p:spPr>
                <a:xfrm>
                  <a:off x="5378362" y="3273282"/>
                  <a:ext cx="286976" cy="165660"/>
                </a:xfrm>
                <a:custGeom>
                  <a:avLst/>
                  <a:gdLst>
                    <a:gd name="connsiteX0" fmla="*/ 272168 w 286976"/>
                    <a:gd name="connsiteY0" fmla="*/ 0 h 165660"/>
                    <a:gd name="connsiteX1" fmla="*/ 0 w 286976"/>
                    <a:gd name="connsiteY1" fmla="*/ 157199 h 165660"/>
                    <a:gd name="connsiteX2" fmla="*/ 14727 w 286976"/>
                    <a:gd name="connsiteY2" fmla="*/ 165660 h 165660"/>
                    <a:gd name="connsiteX3" fmla="*/ 286977 w 286976"/>
                    <a:gd name="connsiteY3" fmla="*/ 8543 h 165660"/>
                    <a:gd name="connsiteX4" fmla="*/ 272168 w 286976"/>
                    <a:gd name="connsiteY4" fmla="*/ 0 h 165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976" h="165660">
                      <a:moveTo>
                        <a:pt x="272168" y="0"/>
                      </a:moveTo>
                      <a:lnTo>
                        <a:pt x="0" y="157199"/>
                      </a:lnTo>
                      <a:lnTo>
                        <a:pt x="14727" y="165660"/>
                      </a:lnTo>
                      <a:lnTo>
                        <a:pt x="286977" y="8543"/>
                      </a:lnTo>
                      <a:lnTo>
                        <a:pt x="272168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3" name="Freeform: Shape 782">
                  <a:extLst>
                    <a:ext uri="{FF2B5EF4-FFF2-40B4-BE49-F238E27FC236}">
                      <a16:creationId xmlns:a16="http://schemas.microsoft.com/office/drawing/2014/main" id="{C337B536-AB2E-775C-338C-ABDB2CA107AC}"/>
                    </a:ext>
                  </a:extLst>
                </p:cNvPr>
                <p:cNvSpPr/>
                <p:nvPr/>
              </p:nvSpPr>
              <p:spPr>
                <a:xfrm>
                  <a:off x="5326613" y="3591422"/>
                  <a:ext cx="912922" cy="527168"/>
                </a:xfrm>
                <a:custGeom>
                  <a:avLst/>
                  <a:gdLst>
                    <a:gd name="connsiteX0" fmla="*/ 875006 w 912922"/>
                    <a:gd name="connsiteY0" fmla="*/ 0 h 527168"/>
                    <a:gd name="connsiteX1" fmla="*/ 0 w 912922"/>
                    <a:gd name="connsiteY1" fmla="*/ 505281 h 527168"/>
                    <a:gd name="connsiteX2" fmla="*/ 37835 w 912922"/>
                    <a:gd name="connsiteY2" fmla="*/ 527168 h 527168"/>
                    <a:gd name="connsiteX3" fmla="*/ 912923 w 912922"/>
                    <a:gd name="connsiteY3" fmla="*/ 21887 h 527168"/>
                    <a:gd name="connsiteX4" fmla="*/ 875006 w 912922"/>
                    <a:gd name="connsiteY4" fmla="*/ 0 h 527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2922" h="527168">
                      <a:moveTo>
                        <a:pt x="875006" y="0"/>
                      </a:moveTo>
                      <a:lnTo>
                        <a:pt x="0" y="505281"/>
                      </a:lnTo>
                      <a:lnTo>
                        <a:pt x="37835" y="527168"/>
                      </a:lnTo>
                      <a:lnTo>
                        <a:pt x="912923" y="21887"/>
                      </a:lnTo>
                      <a:lnTo>
                        <a:pt x="875006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4" name="Freeform: Shape 783">
                  <a:extLst>
                    <a:ext uri="{FF2B5EF4-FFF2-40B4-BE49-F238E27FC236}">
                      <a16:creationId xmlns:a16="http://schemas.microsoft.com/office/drawing/2014/main" id="{145A7195-FAAB-9AF1-24B2-ADF9244C1364}"/>
                    </a:ext>
                  </a:extLst>
                </p:cNvPr>
                <p:cNvSpPr/>
                <p:nvPr/>
              </p:nvSpPr>
              <p:spPr>
                <a:xfrm>
                  <a:off x="5326613" y="3591422"/>
                  <a:ext cx="912922" cy="527168"/>
                </a:xfrm>
                <a:custGeom>
                  <a:avLst/>
                  <a:gdLst>
                    <a:gd name="connsiteX0" fmla="*/ 875006 w 912922"/>
                    <a:gd name="connsiteY0" fmla="*/ 0 h 527168"/>
                    <a:gd name="connsiteX1" fmla="*/ 0 w 912922"/>
                    <a:gd name="connsiteY1" fmla="*/ 505281 h 527168"/>
                    <a:gd name="connsiteX2" fmla="*/ 37835 w 912922"/>
                    <a:gd name="connsiteY2" fmla="*/ 527168 h 527168"/>
                    <a:gd name="connsiteX3" fmla="*/ 912923 w 912922"/>
                    <a:gd name="connsiteY3" fmla="*/ 21887 h 527168"/>
                    <a:gd name="connsiteX4" fmla="*/ 875006 w 912922"/>
                    <a:gd name="connsiteY4" fmla="*/ 0 h 527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2922" h="527168">
                      <a:moveTo>
                        <a:pt x="875006" y="0"/>
                      </a:moveTo>
                      <a:lnTo>
                        <a:pt x="0" y="505281"/>
                      </a:lnTo>
                      <a:lnTo>
                        <a:pt x="37835" y="527168"/>
                      </a:lnTo>
                      <a:lnTo>
                        <a:pt x="912923" y="21887"/>
                      </a:lnTo>
                      <a:lnTo>
                        <a:pt x="875006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5" name="Freeform: Shape 784">
                  <a:extLst>
                    <a:ext uri="{FF2B5EF4-FFF2-40B4-BE49-F238E27FC236}">
                      <a16:creationId xmlns:a16="http://schemas.microsoft.com/office/drawing/2014/main" id="{EF69202F-7794-D506-B29A-F0E2DEFF00CC}"/>
                    </a:ext>
                  </a:extLst>
                </p:cNvPr>
                <p:cNvSpPr/>
                <p:nvPr/>
              </p:nvSpPr>
              <p:spPr>
                <a:xfrm>
                  <a:off x="5364448" y="3613309"/>
                  <a:ext cx="931962" cy="538233"/>
                </a:xfrm>
                <a:custGeom>
                  <a:avLst/>
                  <a:gdLst>
                    <a:gd name="connsiteX0" fmla="*/ 8950 w 931962"/>
                    <a:gd name="connsiteY0" fmla="*/ 504142 h 538233"/>
                    <a:gd name="connsiteX1" fmla="*/ 873216 w 931962"/>
                    <a:gd name="connsiteY1" fmla="*/ 5126 h 538233"/>
                    <a:gd name="connsiteX2" fmla="*/ 923338 w 931962"/>
                    <a:gd name="connsiteY2" fmla="*/ 34092 h 538233"/>
                    <a:gd name="connsiteX3" fmla="*/ 59071 w 931962"/>
                    <a:gd name="connsiteY3" fmla="*/ 533108 h 538233"/>
                    <a:gd name="connsiteX4" fmla="*/ 8950 w 931962"/>
                    <a:gd name="connsiteY4" fmla="*/ 504142 h 538233"/>
                    <a:gd name="connsiteX5" fmla="*/ 0 w 931962"/>
                    <a:gd name="connsiteY5" fmla="*/ 505199 h 538233"/>
                    <a:gd name="connsiteX6" fmla="*/ 56956 w 931962"/>
                    <a:gd name="connsiteY6" fmla="*/ 538234 h 538233"/>
                    <a:gd name="connsiteX7" fmla="*/ 931962 w 931962"/>
                    <a:gd name="connsiteY7" fmla="*/ 33034 h 538233"/>
                    <a:gd name="connsiteX8" fmla="*/ 875006 w 931962"/>
                    <a:gd name="connsiteY8" fmla="*/ 0 h 538233"/>
                    <a:gd name="connsiteX9" fmla="*/ 0 w 931962"/>
                    <a:gd name="connsiteY9" fmla="*/ 505199 h 538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1962" h="538233">
                      <a:moveTo>
                        <a:pt x="8950" y="504142"/>
                      </a:moveTo>
                      <a:lnTo>
                        <a:pt x="873216" y="5126"/>
                      </a:lnTo>
                      <a:lnTo>
                        <a:pt x="923338" y="34092"/>
                      </a:lnTo>
                      <a:lnTo>
                        <a:pt x="59071" y="533108"/>
                      </a:lnTo>
                      <a:lnTo>
                        <a:pt x="8950" y="504142"/>
                      </a:lnTo>
                      <a:moveTo>
                        <a:pt x="0" y="505199"/>
                      </a:moveTo>
                      <a:lnTo>
                        <a:pt x="56956" y="538234"/>
                      </a:lnTo>
                      <a:lnTo>
                        <a:pt x="931962" y="33034"/>
                      </a:lnTo>
                      <a:lnTo>
                        <a:pt x="875006" y="0"/>
                      </a:lnTo>
                      <a:lnTo>
                        <a:pt x="0" y="505199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6" name="Freeform: Shape 785">
                  <a:extLst>
                    <a:ext uri="{FF2B5EF4-FFF2-40B4-BE49-F238E27FC236}">
                      <a16:creationId xmlns:a16="http://schemas.microsoft.com/office/drawing/2014/main" id="{EB53583C-B5D1-0B41-3DCE-6222BA78D19E}"/>
                    </a:ext>
                  </a:extLst>
                </p:cNvPr>
                <p:cNvSpPr/>
                <p:nvPr/>
              </p:nvSpPr>
              <p:spPr>
                <a:xfrm>
                  <a:off x="5948816" y="3780597"/>
                  <a:ext cx="56793" cy="34905"/>
                </a:xfrm>
                <a:custGeom>
                  <a:avLst/>
                  <a:gdLst>
                    <a:gd name="connsiteX0" fmla="*/ 53213 w 56793"/>
                    <a:gd name="connsiteY0" fmla="*/ 34906 h 34905"/>
                    <a:gd name="connsiteX1" fmla="*/ 56793 w 56793"/>
                    <a:gd name="connsiteY1" fmla="*/ 30756 h 34905"/>
                    <a:gd name="connsiteX2" fmla="*/ 3580 w 56793"/>
                    <a:gd name="connsiteY2" fmla="*/ 0 h 34905"/>
                    <a:gd name="connsiteX3" fmla="*/ 0 w 56793"/>
                    <a:gd name="connsiteY3" fmla="*/ 4150 h 34905"/>
                    <a:gd name="connsiteX4" fmla="*/ 53213 w 56793"/>
                    <a:gd name="connsiteY4" fmla="*/ 34906 h 34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793" h="34905">
                      <a:moveTo>
                        <a:pt x="53213" y="34906"/>
                      </a:moveTo>
                      <a:lnTo>
                        <a:pt x="56793" y="30756"/>
                      </a:lnTo>
                      <a:lnTo>
                        <a:pt x="3580" y="0"/>
                      </a:lnTo>
                      <a:lnTo>
                        <a:pt x="0" y="4150"/>
                      </a:lnTo>
                      <a:lnTo>
                        <a:pt x="53213" y="34906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7" name="Freeform: Shape 786">
                  <a:extLst>
                    <a:ext uri="{FF2B5EF4-FFF2-40B4-BE49-F238E27FC236}">
                      <a16:creationId xmlns:a16="http://schemas.microsoft.com/office/drawing/2014/main" id="{617C05F6-0BED-679F-0741-7F0C808CD671}"/>
                    </a:ext>
                  </a:extLst>
                </p:cNvPr>
                <p:cNvSpPr/>
                <p:nvPr/>
              </p:nvSpPr>
              <p:spPr>
                <a:xfrm>
                  <a:off x="5659968" y="3947071"/>
                  <a:ext cx="57118" cy="34987"/>
                </a:xfrm>
                <a:custGeom>
                  <a:avLst/>
                  <a:gdLst>
                    <a:gd name="connsiteX0" fmla="*/ 53457 w 57118"/>
                    <a:gd name="connsiteY0" fmla="*/ 34987 h 34987"/>
                    <a:gd name="connsiteX1" fmla="*/ 57119 w 57118"/>
                    <a:gd name="connsiteY1" fmla="*/ 30837 h 34987"/>
                    <a:gd name="connsiteX2" fmla="*/ 3580 w 57118"/>
                    <a:gd name="connsiteY2" fmla="*/ 0 h 34987"/>
                    <a:gd name="connsiteX3" fmla="*/ 0 w 57118"/>
                    <a:gd name="connsiteY3" fmla="*/ 4068 h 34987"/>
                    <a:gd name="connsiteX4" fmla="*/ 53457 w 57118"/>
                    <a:gd name="connsiteY4" fmla="*/ 34987 h 34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18" h="34987">
                      <a:moveTo>
                        <a:pt x="53457" y="34987"/>
                      </a:moveTo>
                      <a:lnTo>
                        <a:pt x="57119" y="30837"/>
                      </a:lnTo>
                      <a:lnTo>
                        <a:pt x="3580" y="0"/>
                      </a:lnTo>
                      <a:lnTo>
                        <a:pt x="0" y="4068"/>
                      </a:lnTo>
                      <a:lnTo>
                        <a:pt x="53457" y="34987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8" name="Freeform: Shape 787">
                  <a:extLst>
                    <a:ext uri="{FF2B5EF4-FFF2-40B4-BE49-F238E27FC236}">
                      <a16:creationId xmlns:a16="http://schemas.microsoft.com/office/drawing/2014/main" id="{66FCC38B-1B4A-5911-BC04-B4657F720387}"/>
                    </a:ext>
                  </a:extLst>
                </p:cNvPr>
                <p:cNvSpPr/>
                <p:nvPr/>
              </p:nvSpPr>
              <p:spPr>
                <a:xfrm>
                  <a:off x="5418150" y="3644879"/>
                  <a:ext cx="931962" cy="537745"/>
                </a:xfrm>
                <a:custGeom>
                  <a:avLst/>
                  <a:gdLst>
                    <a:gd name="connsiteX0" fmla="*/ 8869 w 931962"/>
                    <a:gd name="connsiteY0" fmla="*/ 503735 h 537745"/>
                    <a:gd name="connsiteX1" fmla="*/ 873135 w 931962"/>
                    <a:gd name="connsiteY1" fmla="*/ 4719 h 537745"/>
                    <a:gd name="connsiteX2" fmla="*/ 923256 w 931962"/>
                    <a:gd name="connsiteY2" fmla="*/ 33685 h 537745"/>
                    <a:gd name="connsiteX3" fmla="*/ 58990 w 931962"/>
                    <a:gd name="connsiteY3" fmla="*/ 532457 h 537745"/>
                    <a:gd name="connsiteX4" fmla="*/ 8869 w 931962"/>
                    <a:gd name="connsiteY4" fmla="*/ 503735 h 537745"/>
                    <a:gd name="connsiteX5" fmla="*/ 0 w 931962"/>
                    <a:gd name="connsiteY5" fmla="*/ 504793 h 537745"/>
                    <a:gd name="connsiteX6" fmla="*/ 56956 w 931962"/>
                    <a:gd name="connsiteY6" fmla="*/ 537746 h 537745"/>
                    <a:gd name="connsiteX7" fmla="*/ 931962 w 931962"/>
                    <a:gd name="connsiteY7" fmla="*/ 32546 h 537745"/>
                    <a:gd name="connsiteX8" fmla="*/ 875006 w 931962"/>
                    <a:gd name="connsiteY8" fmla="*/ 0 h 537745"/>
                    <a:gd name="connsiteX9" fmla="*/ 0 w 931962"/>
                    <a:gd name="connsiteY9" fmla="*/ 504630 h 537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1962" h="537745">
                      <a:moveTo>
                        <a:pt x="8869" y="503735"/>
                      </a:moveTo>
                      <a:lnTo>
                        <a:pt x="873135" y="4719"/>
                      </a:lnTo>
                      <a:lnTo>
                        <a:pt x="923256" y="33685"/>
                      </a:lnTo>
                      <a:lnTo>
                        <a:pt x="58990" y="532457"/>
                      </a:lnTo>
                      <a:lnTo>
                        <a:pt x="8869" y="503735"/>
                      </a:lnTo>
                      <a:moveTo>
                        <a:pt x="0" y="504793"/>
                      </a:moveTo>
                      <a:lnTo>
                        <a:pt x="56956" y="537746"/>
                      </a:lnTo>
                      <a:lnTo>
                        <a:pt x="931962" y="32546"/>
                      </a:lnTo>
                      <a:lnTo>
                        <a:pt x="875006" y="0"/>
                      </a:lnTo>
                      <a:lnTo>
                        <a:pt x="0" y="50463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89" name="Freeform: Shape 788">
                  <a:extLst>
                    <a:ext uri="{FF2B5EF4-FFF2-40B4-BE49-F238E27FC236}">
                      <a16:creationId xmlns:a16="http://schemas.microsoft.com/office/drawing/2014/main" id="{5F4EB5D6-10CD-110E-BEC0-4A2FCC242674}"/>
                    </a:ext>
                  </a:extLst>
                </p:cNvPr>
                <p:cNvSpPr/>
                <p:nvPr/>
              </p:nvSpPr>
              <p:spPr>
                <a:xfrm>
                  <a:off x="6002436" y="3811597"/>
                  <a:ext cx="56874" cy="34824"/>
                </a:xfrm>
                <a:custGeom>
                  <a:avLst/>
                  <a:gdLst>
                    <a:gd name="connsiteX0" fmla="*/ 53213 w 56874"/>
                    <a:gd name="connsiteY0" fmla="*/ 34824 h 34824"/>
                    <a:gd name="connsiteX1" fmla="*/ 56875 w 56874"/>
                    <a:gd name="connsiteY1" fmla="*/ 30675 h 34824"/>
                    <a:gd name="connsiteX2" fmla="*/ 3580 w 56874"/>
                    <a:gd name="connsiteY2" fmla="*/ 0 h 34824"/>
                    <a:gd name="connsiteX3" fmla="*/ 0 w 56874"/>
                    <a:gd name="connsiteY3" fmla="*/ 4068 h 34824"/>
                    <a:gd name="connsiteX4" fmla="*/ 53213 w 56874"/>
                    <a:gd name="connsiteY4" fmla="*/ 34824 h 34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874" h="34824">
                      <a:moveTo>
                        <a:pt x="53213" y="34824"/>
                      </a:moveTo>
                      <a:lnTo>
                        <a:pt x="56875" y="30675"/>
                      </a:lnTo>
                      <a:lnTo>
                        <a:pt x="3580" y="0"/>
                      </a:lnTo>
                      <a:lnTo>
                        <a:pt x="0" y="4068"/>
                      </a:lnTo>
                      <a:lnTo>
                        <a:pt x="53213" y="3482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0" name="Freeform: Shape 789">
                  <a:extLst>
                    <a:ext uri="{FF2B5EF4-FFF2-40B4-BE49-F238E27FC236}">
                      <a16:creationId xmlns:a16="http://schemas.microsoft.com/office/drawing/2014/main" id="{A5385E01-985B-1F51-C2B1-C87C548C24BB}"/>
                    </a:ext>
                  </a:extLst>
                </p:cNvPr>
                <p:cNvSpPr/>
                <p:nvPr/>
              </p:nvSpPr>
              <p:spPr>
                <a:xfrm>
                  <a:off x="5713588" y="3977990"/>
                  <a:ext cx="57118" cy="35068"/>
                </a:xfrm>
                <a:custGeom>
                  <a:avLst/>
                  <a:gdLst>
                    <a:gd name="connsiteX0" fmla="*/ 53457 w 57118"/>
                    <a:gd name="connsiteY0" fmla="*/ 35069 h 35068"/>
                    <a:gd name="connsiteX1" fmla="*/ 57119 w 57118"/>
                    <a:gd name="connsiteY1" fmla="*/ 30919 h 35068"/>
                    <a:gd name="connsiteX2" fmla="*/ 3580 w 57118"/>
                    <a:gd name="connsiteY2" fmla="*/ 0 h 35068"/>
                    <a:gd name="connsiteX3" fmla="*/ 0 w 57118"/>
                    <a:gd name="connsiteY3" fmla="*/ 4150 h 35068"/>
                    <a:gd name="connsiteX4" fmla="*/ 53457 w 57118"/>
                    <a:gd name="connsiteY4" fmla="*/ 35069 h 35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18" h="35068">
                      <a:moveTo>
                        <a:pt x="53457" y="35069"/>
                      </a:moveTo>
                      <a:lnTo>
                        <a:pt x="57119" y="30919"/>
                      </a:lnTo>
                      <a:lnTo>
                        <a:pt x="3580" y="0"/>
                      </a:lnTo>
                      <a:lnTo>
                        <a:pt x="0" y="4150"/>
                      </a:lnTo>
                      <a:lnTo>
                        <a:pt x="53457" y="35069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1" name="Freeform: Shape 790">
                  <a:extLst>
                    <a:ext uri="{FF2B5EF4-FFF2-40B4-BE49-F238E27FC236}">
                      <a16:creationId xmlns:a16="http://schemas.microsoft.com/office/drawing/2014/main" id="{66229423-1E35-5C34-9EC1-679EC9193AA4}"/>
                    </a:ext>
                  </a:extLst>
                </p:cNvPr>
                <p:cNvSpPr/>
                <p:nvPr/>
              </p:nvSpPr>
              <p:spPr>
                <a:xfrm>
                  <a:off x="5471770" y="3675228"/>
                  <a:ext cx="932369" cy="538233"/>
                </a:xfrm>
                <a:custGeom>
                  <a:avLst/>
                  <a:gdLst>
                    <a:gd name="connsiteX0" fmla="*/ 8869 w 932369"/>
                    <a:gd name="connsiteY0" fmla="*/ 504142 h 538233"/>
                    <a:gd name="connsiteX1" fmla="*/ 873135 w 932369"/>
                    <a:gd name="connsiteY1" fmla="*/ 5207 h 538233"/>
                    <a:gd name="connsiteX2" fmla="*/ 923256 w 932369"/>
                    <a:gd name="connsiteY2" fmla="*/ 34092 h 538233"/>
                    <a:gd name="connsiteX3" fmla="*/ 58990 w 932369"/>
                    <a:gd name="connsiteY3" fmla="*/ 533108 h 538233"/>
                    <a:gd name="connsiteX4" fmla="*/ 8869 w 932369"/>
                    <a:gd name="connsiteY4" fmla="*/ 504142 h 538233"/>
                    <a:gd name="connsiteX5" fmla="*/ 0 w 932369"/>
                    <a:gd name="connsiteY5" fmla="*/ 505281 h 538233"/>
                    <a:gd name="connsiteX6" fmla="*/ 56956 w 932369"/>
                    <a:gd name="connsiteY6" fmla="*/ 538234 h 538233"/>
                    <a:gd name="connsiteX7" fmla="*/ 932369 w 932369"/>
                    <a:gd name="connsiteY7" fmla="*/ 33034 h 538233"/>
                    <a:gd name="connsiteX8" fmla="*/ 875413 w 932369"/>
                    <a:gd name="connsiteY8" fmla="*/ 0 h 538233"/>
                    <a:gd name="connsiteX9" fmla="*/ 407 w 932369"/>
                    <a:gd name="connsiteY9" fmla="*/ 505281 h 538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2369" h="538233">
                      <a:moveTo>
                        <a:pt x="8869" y="504142"/>
                      </a:moveTo>
                      <a:lnTo>
                        <a:pt x="873135" y="5207"/>
                      </a:lnTo>
                      <a:lnTo>
                        <a:pt x="923256" y="34092"/>
                      </a:lnTo>
                      <a:lnTo>
                        <a:pt x="58990" y="533108"/>
                      </a:lnTo>
                      <a:lnTo>
                        <a:pt x="8869" y="504142"/>
                      </a:lnTo>
                      <a:moveTo>
                        <a:pt x="0" y="505281"/>
                      </a:moveTo>
                      <a:lnTo>
                        <a:pt x="56956" y="538234"/>
                      </a:lnTo>
                      <a:lnTo>
                        <a:pt x="932369" y="33034"/>
                      </a:lnTo>
                      <a:lnTo>
                        <a:pt x="875413" y="0"/>
                      </a:lnTo>
                      <a:lnTo>
                        <a:pt x="407" y="505281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2" name="Freeform: Shape 791">
                  <a:extLst>
                    <a:ext uri="{FF2B5EF4-FFF2-40B4-BE49-F238E27FC236}">
                      <a16:creationId xmlns:a16="http://schemas.microsoft.com/office/drawing/2014/main" id="{A40E8B7F-5B92-40AB-EA16-FB93677F4FC8}"/>
                    </a:ext>
                  </a:extLst>
                </p:cNvPr>
                <p:cNvSpPr/>
                <p:nvPr/>
              </p:nvSpPr>
              <p:spPr>
                <a:xfrm>
                  <a:off x="6056056" y="3842516"/>
                  <a:ext cx="56874" cy="34905"/>
                </a:xfrm>
                <a:custGeom>
                  <a:avLst/>
                  <a:gdLst>
                    <a:gd name="connsiteX0" fmla="*/ 53213 w 56874"/>
                    <a:gd name="connsiteY0" fmla="*/ 34906 h 34905"/>
                    <a:gd name="connsiteX1" fmla="*/ 56875 w 56874"/>
                    <a:gd name="connsiteY1" fmla="*/ 30756 h 34905"/>
                    <a:gd name="connsiteX2" fmla="*/ 3662 w 56874"/>
                    <a:gd name="connsiteY2" fmla="*/ 0 h 34905"/>
                    <a:gd name="connsiteX3" fmla="*/ 0 w 56874"/>
                    <a:gd name="connsiteY3" fmla="*/ 4150 h 34905"/>
                    <a:gd name="connsiteX4" fmla="*/ 53213 w 56874"/>
                    <a:gd name="connsiteY4" fmla="*/ 34906 h 34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874" h="34905">
                      <a:moveTo>
                        <a:pt x="53213" y="34906"/>
                      </a:moveTo>
                      <a:lnTo>
                        <a:pt x="56875" y="30756"/>
                      </a:lnTo>
                      <a:lnTo>
                        <a:pt x="3662" y="0"/>
                      </a:lnTo>
                      <a:lnTo>
                        <a:pt x="0" y="4150"/>
                      </a:lnTo>
                      <a:lnTo>
                        <a:pt x="53213" y="34906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3" name="Freeform: Shape 792">
                  <a:extLst>
                    <a:ext uri="{FF2B5EF4-FFF2-40B4-BE49-F238E27FC236}">
                      <a16:creationId xmlns:a16="http://schemas.microsoft.com/office/drawing/2014/main" id="{9D2AA861-B67F-981C-E67E-15546E7EA076}"/>
                    </a:ext>
                  </a:extLst>
                </p:cNvPr>
                <p:cNvSpPr/>
                <p:nvPr/>
              </p:nvSpPr>
              <p:spPr>
                <a:xfrm>
                  <a:off x="5767208" y="4008990"/>
                  <a:ext cx="57118" cy="34987"/>
                </a:xfrm>
                <a:custGeom>
                  <a:avLst/>
                  <a:gdLst>
                    <a:gd name="connsiteX0" fmla="*/ 53538 w 57118"/>
                    <a:gd name="connsiteY0" fmla="*/ 34987 h 34987"/>
                    <a:gd name="connsiteX1" fmla="*/ 57119 w 57118"/>
                    <a:gd name="connsiteY1" fmla="*/ 30838 h 34987"/>
                    <a:gd name="connsiteX2" fmla="*/ 3580 w 57118"/>
                    <a:gd name="connsiteY2" fmla="*/ 0 h 34987"/>
                    <a:gd name="connsiteX3" fmla="*/ 0 w 57118"/>
                    <a:gd name="connsiteY3" fmla="*/ 4150 h 34987"/>
                    <a:gd name="connsiteX4" fmla="*/ 53538 w 57118"/>
                    <a:gd name="connsiteY4" fmla="*/ 34987 h 34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18" h="34987">
                      <a:moveTo>
                        <a:pt x="53538" y="34987"/>
                      </a:moveTo>
                      <a:lnTo>
                        <a:pt x="57119" y="30838"/>
                      </a:lnTo>
                      <a:lnTo>
                        <a:pt x="3580" y="0"/>
                      </a:lnTo>
                      <a:lnTo>
                        <a:pt x="0" y="4150"/>
                      </a:lnTo>
                      <a:lnTo>
                        <a:pt x="53538" y="34987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4" name="Freeform: Shape 793">
                  <a:extLst>
                    <a:ext uri="{FF2B5EF4-FFF2-40B4-BE49-F238E27FC236}">
                      <a16:creationId xmlns:a16="http://schemas.microsoft.com/office/drawing/2014/main" id="{AC80F17F-5DEB-8CBD-CEE1-495DB9A465AA}"/>
                    </a:ext>
                  </a:extLst>
                </p:cNvPr>
                <p:cNvSpPr/>
                <p:nvPr/>
              </p:nvSpPr>
              <p:spPr>
                <a:xfrm>
                  <a:off x="5525390" y="3706228"/>
                  <a:ext cx="932043" cy="538233"/>
                </a:xfrm>
                <a:custGeom>
                  <a:avLst/>
                  <a:gdLst>
                    <a:gd name="connsiteX0" fmla="*/ 8869 w 932043"/>
                    <a:gd name="connsiteY0" fmla="*/ 504142 h 538233"/>
                    <a:gd name="connsiteX1" fmla="*/ 873135 w 932043"/>
                    <a:gd name="connsiteY1" fmla="*/ 5126 h 538233"/>
                    <a:gd name="connsiteX2" fmla="*/ 923256 w 932043"/>
                    <a:gd name="connsiteY2" fmla="*/ 34092 h 538233"/>
                    <a:gd name="connsiteX3" fmla="*/ 58990 w 932043"/>
                    <a:gd name="connsiteY3" fmla="*/ 533027 h 538233"/>
                    <a:gd name="connsiteX4" fmla="*/ 8869 w 932043"/>
                    <a:gd name="connsiteY4" fmla="*/ 504142 h 538233"/>
                    <a:gd name="connsiteX5" fmla="*/ 0 w 932043"/>
                    <a:gd name="connsiteY5" fmla="*/ 505199 h 538233"/>
                    <a:gd name="connsiteX6" fmla="*/ 56956 w 932043"/>
                    <a:gd name="connsiteY6" fmla="*/ 538234 h 538233"/>
                    <a:gd name="connsiteX7" fmla="*/ 932044 w 932043"/>
                    <a:gd name="connsiteY7" fmla="*/ 32953 h 538233"/>
                    <a:gd name="connsiteX8" fmla="*/ 875088 w 932043"/>
                    <a:gd name="connsiteY8" fmla="*/ 0 h 538233"/>
                    <a:gd name="connsiteX9" fmla="*/ 0 w 932043"/>
                    <a:gd name="connsiteY9" fmla="*/ 505199 h 538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2043" h="538233">
                      <a:moveTo>
                        <a:pt x="8869" y="504142"/>
                      </a:moveTo>
                      <a:lnTo>
                        <a:pt x="873135" y="5126"/>
                      </a:lnTo>
                      <a:lnTo>
                        <a:pt x="923256" y="34092"/>
                      </a:lnTo>
                      <a:lnTo>
                        <a:pt x="58990" y="533027"/>
                      </a:lnTo>
                      <a:lnTo>
                        <a:pt x="8869" y="504142"/>
                      </a:lnTo>
                      <a:moveTo>
                        <a:pt x="0" y="505199"/>
                      </a:moveTo>
                      <a:lnTo>
                        <a:pt x="56956" y="538234"/>
                      </a:lnTo>
                      <a:lnTo>
                        <a:pt x="932044" y="32953"/>
                      </a:lnTo>
                      <a:lnTo>
                        <a:pt x="875088" y="0"/>
                      </a:lnTo>
                      <a:lnTo>
                        <a:pt x="0" y="505199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5" name="Freeform: Shape 794">
                  <a:extLst>
                    <a:ext uri="{FF2B5EF4-FFF2-40B4-BE49-F238E27FC236}">
                      <a16:creationId xmlns:a16="http://schemas.microsoft.com/office/drawing/2014/main" id="{E7E41F05-75C0-6FF8-F8C2-D817CD3D94AD}"/>
                    </a:ext>
                  </a:extLst>
                </p:cNvPr>
                <p:cNvSpPr/>
                <p:nvPr/>
              </p:nvSpPr>
              <p:spPr>
                <a:xfrm>
                  <a:off x="6109676" y="3873516"/>
                  <a:ext cx="56874" cy="34824"/>
                </a:xfrm>
                <a:custGeom>
                  <a:avLst/>
                  <a:gdLst>
                    <a:gd name="connsiteX0" fmla="*/ 53213 w 56874"/>
                    <a:gd name="connsiteY0" fmla="*/ 34824 h 34824"/>
                    <a:gd name="connsiteX1" fmla="*/ 56875 w 56874"/>
                    <a:gd name="connsiteY1" fmla="*/ 30675 h 34824"/>
                    <a:gd name="connsiteX2" fmla="*/ 3662 w 56874"/>
                    <a:gd name="connsiteY2" fmla="*/ 0 h 34824"/>
                    <a:gd name="connsiteX3" fmla="*/ 0 w 56874"/>
                    <a:gd name="connsiteY3" fmla="*/ 4068 h 34824"/>
                    <a:gd name="connsiteX4" fmla="*/ 53213 w 56874"/>
                    <a:gd name="connsiteY4" fmla="*/ 34824 h 34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874" h="34824">
                      <a:moveTo>
                        <a:pt x="53213" y="34824"/>
                      </a:moveTo>
                      <a:lnTo>
                        <a:pt x="56875" y="30675"/>
                      </a:lnTo>
                      <a:lnTo>
                        <a:pt x="3662" y="0"/>
                      </a:lnTo>
                      <a:lnTo>
                        <a:pt x="0" y="4068"/>
                      </a:lnTo>
                      <a:lnTo>
                        <a:pt x="53213" y="3482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6" name="Freeform: Shape 795">
                  <a:extLst>
                    <a:ext uri="{FF2B5EF4-FFF2-40B4-BE49-F238E27FC236}">
                      <a16:creationId xmlns:a16="http://schemas.microsoft.com/office/drawing/2014/main" id="{92851531-3807-BB22-B244-FE7AB03E2E1D}"/>
                    </a:ext>
                  </a:extLst>
                </p:cNvPr>
                <p:cNvSpPr/>
                <p:nvPr/>
              </p:nvSpPr>
              <p:spPr>
                <a:xfrm>
                  <a:off x="5820828" y="4039909"/>
                  <a:ext cx="57118" cy="35068"/>
                </a:xfrm>
                <a:custGeom>
                  <a:avLst/>
                  <a:gdLst>
                    <a:gd name="connsiteX0" fmla="*/ 53539 w 57118"/>
                    <a:gd name="connsiteY0" fmla="*/ 35069 h 35068"/>
                    <a:gd name="connsiteX1" fmla="*/ 57119 w 57118"/>
                    <a:gd name="connsiteY1" fmla="*/ 30919 h 35068"/>
                    <a:gd name="connsiteX2" fmla="*/ 3580 w 57118"/>
                    <a:gd name="connsiteY2" fmla="*/ 0 h 35068"/>
                    <a:gd name="connsiteX3" fmla="*/ 0 w 57118"/>
                    <a:gd name="connsiteY3" fmla="*/ 4149 h 35068"/>
                    <a:gd name="connsiteX4" fmla="*/ 53539 w 57118"/>
                    <a:gd name="connsiteY4" fmla="*/ 35069 h 35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18" h="35068">
                      <a:moveTo>
                        <a:pt x="53539" y="35069"/>
                      </a:moveTo>
                      <a:lnTo>
                        <a:pt x="57119" y="30919"/>
                      </a:lnTo>
                      <a:lnTo>
                        <a:pt x="3580" y="0"/>
                      </a:lnTo>
                      <a:lnTo>
                        <a:pt x="0" y="4149"/>
                      </a:lnTo>
                      <a:lnTo>
                        <a:pt x="53539" y="35069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7" name="Freeform: Shape 796">
                  <a:extLst>
                    <a:ext uri="{FF2B5EF4-FFF2-40B4-BE49-F238E27FC236}">
                      <a16:creationId xmlns:a16="http://schemas.microsoft.com/office/drawing/2014/main" id="{C5DE435E-FA6A-013A-19EF-A0B9B67CE52D}"/>
                    </a:ext>
                  </a:extLst>
                </p:cNvPr>
                <p:cNvSpPr/>
                <p:nvPr/>
              </p:nvSpPr>
              <p:spPr>
                <a:xfrm>
                  <a:off x="5621157" y="4094343"/>
                  <a:ext cx="373712" cy="215863"/>
                </a:xfrm>
                <a:custGeom>
                  <a:avLst/>
                  <a:gdLst>
                    <a:gd name="connsiteX0" fmla="*/ 10008 w 373712"/>
                    <a:gd name="connsiteY0" fmla="*/ 172089 h 215863"/>
                    <a:gd name="connsiteX1" fmla="*/ 297229 w 373712"/>
                    <a:gd name="connsiteY1" fmla="*/ 6184 h 215863"/>
                    <a:gd name="connsiteX2" fmla="*/ 363704 w 373712"/>
                    <a:gd name="connsiteY2" fmla="*/ 44588 h 215863"/>
                    <a:gd name="connsiteX3" fmla="*/ 76728 w 373712"/>
                    <a:gd name="connsiteY3" fmla="*/ 210493 h 215863"/>
                    <a:gd name="connsiteX4" fmla="*/ 10008 w 373712"/>
                    <a:gd name="connsiteY4" fmla="*/ 172089 h 215863"/>
                    <a:gd name="connsiteX5" fmla="*/ 0 w 373712"/>
                    <a:gd name="connsiteY5" fmla="*/ 172089 h 215863"/>
                    <a:gd name="connsiteX6" fmla="*/ 75751 w 373712"/>
                    <a:gd name="connsiteY6" fmla="*/ 215863 h 215863"/>
                    <a:gd name="connsiteX7" fmla="*/ 373713 w 373712"/>
                    <a:gd name="connsiteY7" fmla="*/ 43775 h 215863"/>
                    <a:gd name="connsiteX8" fmla="*/ 297961 w 373712"/>
                    <a:gd name="connsiteY8" fmla="*/ 0 h 215863"/>
                    <a:gd name="connsiteX9" fmla="*/ 244 w 373712"/>
                    <a:gd name="connsiteY9" fmla="*/ 172495 h 21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3712" h="215863">
                      <a:moveTo>
                        <a:pt x="10008" y="172089"/>
                      </a:moveTo>
                      <a:lnTo>
                        <a:pt x="297229" y="6184"/>
                      </a:lnTo>
                      <a:lnTo>
                        <a:pt x="363704" y="44588"/>
                      </a:lnTo>
                      <a:lnTo>
                        <a:pt x="76728" y="210493"/>
                      </a:lnTo>
                      <a:lnTo>
                        <a:pt x="10008" y="172089"/>
                      </a:lnTo>
                      <a:moveTo>
                        <a:pt x="0" y="172089"/>
                      </a:moveTo>
                      <a:lnTo>
                        <a:pt x="75751" y="215863"/>
                      </a:lnTo>
                      <a:lnTo>
                        <a:pt x="373713" y="43775"/>
                      </a:lnTo>
                      <a:lnTo>
                        <a:pt x="297961" y="0"/>
                      </a:lnTo>
                      <a:lnTo>
                        <a:pt x="244" y="172495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8" name="Freeform: Shape 797">
                  <a:extLst>
                    <a:ext uri="{FF2B5EF4-FFF2-40B4-BE49-F238E27FC236}">
                      <a16:creationId xmlns:a16="http://schemas.microsoft.com/office/drawing/2014/main" id="{CDE4798F-8A1D-DEBC-1F88-39F1A6575A0E}"/>
                    </a:ext>
                  </a:extLst>
                </p:cNvPr>
                <p:cNvSpPr/>
                <p:nvPr/>
              </p:nvSpPr>
              <p:spPr>
                <a:xfrm>
                  <a:off x="6095844" y="3785560"/>
                  <a:ext cx="473954" cy="273713"/>
                </a:xfrm>
                <a:custGeom>
                  <a:avLst/>
                  <a:gdLst>
                    <a:gd name="connsiteX0" fmla="*/ 442060 w 473954"/>
                    <a:gd name="connsiteY0" fmla="*/ 0 h 273713"/>
                    <a:gd name="connsiteX1" fmla="*/ 0 w 473954"/>
                    <a:gd name="connsiteY1" fmla="*/ 255244 h 273713"/>
                    <a:gd name="connsiteX2" fmla="*/ 31895 w 473954"/>
                    <a:gd name="connsiteY2" fmla="*/ 273714 h 273713"/>
                    <a:gd name="connsiteX3" fmla="*/ 473955 w 473954"/>
                    <a:gd name="connsiteY3" fmla="*/ 18470 h 273713"/>
                    <a:gd name="connsiteX4" fmla="*/ 442060 w 473954"/>
                    <a:gd name="connsiteY4" fmla="*/ 0 h 273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3954" h="273713">
                      <a:moveTo>
                        <a:pt x="442060" y="0"/>
                      </a:moveTo>
                      <a:lnTo>
                        <a:pt x="0" y="255244"/>
                      </a:lnTo>
                      <a:lnTo>
                        <a:pt x="31895" y="273714"/>
                      </a:lnTo>
                      <a:lnTo>
                        <a:pt x="473955" y="18470"/>
                      </a:lnTo>
                      <a:lnTo>
                        <a:pt x="442060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id="{631D34FB-EAAD-C51E-BCE4-D93DC122D9E6}"/>
                    </a:ext>
                  </a:extLst>
                </p:cNvPr>
                <p:cNvSpPr/>
                <p:nvPr/>
              </p:nvSpPr>
              <p:spPr>
                <a:xfrm>
                  <a:off x="4770479" y="3494840"/>
                  <a:ext cx="474036" cy="273632"/>
                </a:xfrm>
                <a:custGeom>
                  <a:avLst/>
                  <a:gdLst>
                    <a:gd name="connsiteX0" fmla="*/ 442060 w 474036"/>
                    <a:gd name="connsiteY0" fmla="*/ 0 h 273632"/>
                    <a:gd name="connsiteX1" fmla="*/ 0 w 474036"/>
                    <a:gd name="connsiteY1" fmla="*/ 255244 h 273632"/>
                    <a:gd name="connsiteX2" fmla="*/ 31895 w 474036"/>
                    <a:gd name="connsiteY2" fmla="*/ 273633 h 273632"/>
                    <a:gd name="connsiteX3" fmla="*/ 474036 w 474036"/>
                    <a:gd name="connsiteY3" fmla="*/ 18389 h 273632"/>
                    <a:gd name="connsiteX4" fmla="*/ 442060 w 474036"/>
                    <a:gd name="connsiteY4" fmla="*/ 0 h 273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036" h="273632">
                      <a:moveTo>
                        <a:pt x="442060" y="0"/>
                      </a:moveTo>
                      <a:lnTo>
                        <a:pt x="0" y="255244"/>
                      </a:lnTo>
                      <a:lnTo>
                        <a:pt x="31895" y="273633"/>
                      </a:lnTo>
                      <a:lnTo>
                        <a:pt x="474036" y="18389"/>
                      </a:lnTo>
                      <a:lnTo>
                        <a:pt x="442060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id="{9E6E3481-2822-28E4-8A45-05FE17D5AEFD}"/>
                    </a:ext>
                  </a:extLst>
                </p:cNvPr>
                <p:cNvSpPr/>
                <p:nvPr/>
              </p:nvSpPr>
              <p:spPr>
                <a:xfrm>
                  <a:off x="5086666" y="3734706"/>
                  <a:ext cx="424891" cy="245317"/>
                </a:xfrm>
                <a:custGeom>
                  <a:avLst/>
                  <a:gdLst>
                    <a:gd name="connsiteX0" fmla="*/ 386975 w 424891"/>
                    <a:gd name="connsiteY0" fmla="*/ 0 h 245317"/>
                    <a:gd name="connsiteX1" fmla="*/ 0 w 424891"/>
                    <a:gd name="connsiteY1" fmla="*/ 223430 h 245317"/>
                    <a:gd name="connsiteX2" fmla="*/ 37916 w 424891"/>
                    <a:gd name="connsiteY2" fmla="*/ 245317 h 245317"/>
                    <a:gd name="connsiteX3" fmla="*/ 424892 w 424891"/>
                    <a:gd name="connsiteY3" fmla="*/ 21887 h 245317"/>
                    <a:gd name="connsiteX4" fmla="*/ 386975 w 424891"/>
                    <a:gd name="connsiteY4" fmla="*/ 0 h 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891" h="245317">
                      <a:moveTo>
                        <a:pt x="386975" y="0"/>
                      </a:moveTo>
                      <a:lnTo>
                        <a:pt x="0" y="223430"/>
                      </a:lnTo>
                      <a:lnTo>
                        <a:pt x="37916" y="245317"/>
                      </a:lnTo>
                      <a:lnTo>
                        <a:pt x="424892" y="21887"/>
                      </a:lnTo>
                      <a:lnTo>
                        <a:pt x="386975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id="{FABDEF8F-67C5-4479-EFF6-66CFF93038C8}"/>
                    </a:ext>
                  </a:extLst>
                </p:cNvPr>
                <p:cNvSpPr/>
                <p:nvPr/>
              </p:nvSpPr>
              <p:spPr>
                <a:xfrm>
                  <a:off x="5086666" y="3734706"/>
                  <a:ext cx="424891" cy="245317"/>
                </a:xfrm>
                <a:custGeom>
                  <a:avLst/>
                  <a:gdLst>
                    <a:gd name="connsiteX0" fmla="*/ 386975 w 424891"/>
                    <a:gd name="connsiteY0" fmla="*/ 0 h 245317"/>
                    <a:gd name="connsiteX1" fmla="*/ 0 w 424891"/>
                    <a:gd name="connsiteY1" fmla="*/ 223430 h 245317"/>
                    <a:gd name="connsiteX2" fmla="*/ 37916 w 424891"/>
                    <a:gd name="connsiteY2" fmla="*/ 245317 h 245317"/>
                    <a:gd name="connsiteX3" fmla="*/ 424892 w 424891"/>
                    <a:gd name="connsiteY3" fmla="*/ 21887 h 245317"/>
                    <a:gd name="connsiteX4" fmla="*/ 386975 w 424891"/>
                    <a:gd name="connsiteY4" fmla="*/ 0 h 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891" h="245317">
                      <a:moveTo>
                        <a:pt x="386975" y="0"/>
                      </a:moveTo>
                      <a:lnTo>
                        <a:pt x="0" y="223430"/>
                      </a:lnTo>
                      <a:lnTo>
                        <a:pt x="37916" y="245317"/>
                      </a:lnTo>
                      <a:lnTo>
                        <a:pt x="424892" y="21887"/>
                      </a:lnTo>
                      <a:lnTo>
                        <a:pt x="386975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id="{D9EA1D28-72CA-E033-3DEA-C9CB866CF905}"/>
                    </a:ext>
                  </a:extLst>
                </p:cNvPr>
                <p:cNvSpPr/>
                <p:nvPr/>
              </p:nvSpPr>
              <p:spPr>
                <a:xfrm>
                  <a:off x="5165591" y="3967493"/>
                  <a:ext cx="60942" cy="35231"/>
                </a:xfrm>
                <a:custGeom>
                  <a:avLst/>
                  <a:gdLst>
                    <a:gd name="connsiteX0" fmla="*/ 60943 w 60942"/>
                    <a:gd name="connsiteY0" fmla="*/ 17494 h 35231"/>
                    <a:gd name="connsiteX1" fmla="*/ 30187 w 60942"/>
                    <a:gd name="connsiteY1" fmla="*/ 35231 h 35231"/>
                    <a:gd name="connsiteX2" fmla="*/ 0 w 60942"/>
                    <a:gd name="connsiteY2" fmla="*/ 17738 h 35231"/>
                    <a:gd name="connsiteX3" fmla="*/ 30675 w 60942"/>
                    <a:gd name="connsiteY3" fmla="*/ 0 h 35231"/>
                    <a:gd name="connsiteX4" fmla="*/ 30675 w 60942"/>
                    <a:gd name="connsiteY4" fmla="*/ 31326 h 35231"/>
                    <a:gd name="connsiteX5" fmla="*/ 54108 w 60942"/>
                    <a:gd name="connsiteY5" fmla="*/ 17738 h 35231"/>
                    <a:gd name="connsiteX6" fmla="*/ 30187 w 60942"/>
                    <a:gd name="connsiteY6" fmla="*/ 3906 h 35231"/>
                    <a:gd name="connsiteX7" fmla="*/ 6753 w 60942"/>
                    <a:gd name="connsiteY7" fmla="*/ 17494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42" h="35231">
                      <a:moveTo>
                        <a:pt x="60943" y="17494"/>
                      </a:moveTo>
                      <a:lnTo>
                        <a:pt x="30187" y="35231"/>
                      </a:lnTo>
                      <a:lnTo>
                        <a:pt x="0" y="17738"/>
                      </a:lnTo>
                      <a:lnTo>
                        <a:pt x="30675" y="0"/>
                      </a:lnTo>
                      <a:close/>
                      <a:moveTo>
                        <a:pt x="30675" y="31326"/>
                      </a:moveTo>
                      <a:lnTo>
                        <a:pt x="54108" y="17738"/>
                      </a:lnTo>
                      <a:lnTo>
                        <a:pt x="30187" y="3906"/>
                      </a:lnTo>
                      <a:lnTo>
                        <a:pt x="6753" y="1749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id="{789A5F76-3943-A27E-A732-382A68F0F45B}"/>
                    </a:ext>
                  </a:extLst>
                </p:cNvPr>
                <p:cNvSpPr/>
                <p:nvPr/>
              </p:nvSpPr>
              <p:spPr>
                <a:xfrm>
                  <a:off x="5221977" y="4000040"/>
                  <a:ext cx="60942" cy="35231"/>
                </a:xfrm>
                <a:custGeom>
                  <a:avLst/>
                  <a:gdLst>
                    <a:gd name="connsiteX0" fmla="*/ 60943 w 60942"/>
                    <a:gd name="connsiteY0" fmla="*/ 17494 h 35231"/>
                    <a:gd name="connsiteX1" fmla="*/ 30187 w 60942"/>
                    <a:gd name="connsiteY1" fmla="*/ 35231 h 35231"/>
                    <a:gd name="connsiteX2" fmla="*/ 0 w 60942"/>
                    <a:gd name="connsiteY2" fmla="*/ 17738 h 35231"/>
                    <a:gd name="connsiteX3" fmla="*/ 30675 w 60942"/>
                    <a:gd name="connsiteY3" fmla="*/ 0 h 35231"/>
                    <a:gd name="connsiteX4" fmla="*/ 30675 w 60942"/>
                    <a:gd name="connsiteY4" fmla="*/ 31326 h 35231"/>
                    <a:gd name="connsiteX5" fmla="*/ 54108 w 60942"/>
                    <a:gd name="connsiteY5" fmla="*/ 17738 h 35231"/>
                    <a:gd name="connsiteX6" fmla="*/ 30187 w 60942"/>
                    <a:gd name="connsiteY6" fmla="*/ 3906 h 35231"/>
                    <a:gd name="connsiteX7" fmla="*/ 6753 w 60942"/>
                    <a:gd name="connsiteY7" fmla="*/ 17494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42" h="35231">
                      <a:moveTo>
                        <a:pt x="60943" y="17494"/>
                      </a:moveTo>
                      <a:lnTo>
                        <a:pt x="30187" y="35231"/>
                      </a:lnTo>
                      <a:lnTo>
                        <a:pt x="0" y="17738"/>
                      </a:lnTo>
                      <a:lnTo>
                        <a:pt x="30675" y="0"/>
                      </a:lnTo>
                      <a:close/>
                      <a:moveTo>
                        <a:pt x="30675" y="31326"/>
                      </a:moveTo>
                      <a:lnTo>
                        <a:pt x="54108" y="17738"/>
                      </a:lnTo>
                      <a:lnTo>
                        <a:pt x="30187" y="3906"/>
                      </a:lnTo>
                      <a:lnTo>
                        <a:pt x="6753" y="1749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id="{057A3A0A-8588-9C77-4787-C20C83A36D80}"/>
                    </a:ext>
                  </a:extLst>
                </p:cNvPr>
                <p:cNvSpPr/>
                <p:nvPr/>
              </p:nvSpPr>
              <p:spPr>
                <a:xfrm>
                  <a:off x="5278363" y="4032586"/>
                  <a:ext cx="60942" cy="35231"/>
                </a:xfrm>
                <a:custGeom>
                  <a:avLst/>
                  <a:gdLst>
                    <a:gd name="connsiteX0" fmla="*/ 60943 w 60942"/>
                    <a:gd name="connsiteY0" fmla="*/ 17494 h 35231"/>
                    <a:gd name="connsiteX1" fmla="*/ 30187 w 60942"/>
                    <a:gd name="connsiteY1" fmla="*/ 35231 h 35231"/>
                    <a:gd name="connsiteX2" fmla="*/ 0 w 60942"/>
                    <a:gd name="connsiteY2" fmla="*/ 17738 h 35231"/>
                    <a:gd name="connsiteX3" fmla="*/ 30675 w 60942"/>
                    <a:gd name="connsiteY3" fmla="*/ 0 h 35231"/>
                    <a:gd name="connsiteX4" fmla="*/ 30675 w 60942"/>
                    <a:gd name="connsiteY4" fmla="*/ 31326 h 35231"/>
                    <a:gd name="connsiteX5" fmla="*/ 54108 w 60942"/>
                    <a:gd name="connsiteY5" fmla="*/ 17738 h 35231"/>
                    <a:gd name="connsiteX6" fmla="*/ 30187 w 60942"/>
                    <a:gd name="connsiteY6" fmla="*/ 3906 h 35231"/>
                    <a:gd name="connsiteX7" fmla="*/ 6753 w 60942"/>
                    <a:gd name="connsiteY7" fmla="*/ 17494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42" h="35231">
                      <a:moveTo>
                        <a:pt x="60943" y="17494"/>
                      </a:moveTo>
                      <a:lnTo>
                        <a:pt x="30187" y="35231"/>
                      </a:lnTo>
                      <a:lnTo>
                        <a:pt x="0" y="17738"/>
                      </a:lnTo>
                      <a:lnTo>
                        <a:pt x="30675" y="0"/>
                      </a:lnTo>
                      <a:close/>
                      <a:moveTo>
                        <a:pt x="30675" y="31326"/>
                      </a:moveTo>
                      <a:lnTo>
                        <a:pt x="54108" y="17738"/>
                      </a:lnTo>
                      <a:lnTo>
                        <a:pt x="30187" y="3906"/>
                      </a:lnTo>
                      <a:lnTo>
                        <a:pt x="6753" y="1749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id="{62AB5482-8EAD-E279-66E6-83BC38DCAA40}"/>
                    </a:ext>
                  </a:extLst>
                </p:cNvPr>
                <p:cNvSpPr/>
                <p:nvPr/>
              </p:nvSpPr>
              <p:spPr>
                <a:xfrm>
                  <a:off x="5221217" y="3782049"/>
                  <a:ext cx="310631" cy="181385"/>
                </a:xfrm>
                <a:custGeom>
                  <a:avLst/>
                  <a:gdLst>
                    <a:gd name="connsiteX0" fmla="*/ 310193 w 310631"/>
                    <a:gd name="connsiteY0" fmla="*/ 3511 h 181385"/>
                    <a:gd name="connsiteX1" fmla="*/ 309136 w 310631"/>
                    <a:gd name="connsiteY1" fmla="*/ 4487 h 181385"/>
                    <a:gd name="connsiteX2" fmla="*/ 3526 w 310631"/>
                    <a:gd name="connsiteY2" fmla="*/ 180969 h 181385"/>
                    <a:gd name="connsiteX3" fmla="*/ 353 w 310631"/>
                    <a:gd name="connsiteY3" fmla="*/ 180424 h 181385"/>
                    <a:gd name="connsiteX4" fmla="*/ 190 w 310631"/>
                    <a:gd name="connsiteY4" fmla="*/ 180155 h 181385"/>
                    <a:gd name="connsiteX5" fmla="*/ 1573 w 310631"/>
                    <a:gd name="connsiteY5" fmla="*/ 176657 h 181385"/>
                    <a:gd name="connsiteX6" fmla="*/ 307101 w 310631"/>
                    <a:gd name="connsiteY6" fmla="*/ 419 h 181385"/>
                    <a:gd name="connsiteX7" fmla="*/ 310389 w 310631"/>
                    <a:gd name="connsiteY7" fmla="*/ 1013 h 181385"/>
                    <a:gd name="connsiteX8" fmla="*/ 310519 w 310631"/>
                    <a:gd name="connsiteY8" fmla="*/ 1232 h 181385"/>
                    <a:gd name="connsiteX9" fmla="*/ 310193 w 310631"/>
                    <a:gd name="connsiteY9" fmla="*/ 3511 h 181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631" h="181385">
                      <a:moveTo>
                        <a:pt x="310193" y="3511"/>
                      </a:moveTo>
                      <a:cubicBezTo>
                        <a:pt x="309925" y="3917"/>
                        <a:pt x="309559" y="4251"/>
                        <a:pt x="309136" y="4487"/>
                      </a:cubicBezTo>
                      <a:lnTo>
                        <a:pt x="3526" y="180969"/>
                      </a:lnTo>
                      <a:cubicBezTo>
                        <a:pt x="2501" y="181693"/>
                        <a:pt x="1077" y="181449"/>
                        <a:pt x="353" y="180424"/>
                      </a:cubicBezTo>
                      <a:cubicBezTo>
                        <a:pt x="288" y="180334"/>
                        <a:pt x="239" y="180245"/>
                        <a:pt x="190" y="180155"/>
                      </a:cubicBezTo>
                      <a:cubicBezTo>
                        <a:pt x="-339" y="178805"/>
                        <a:pt x="272" y="177283"/>
                        <a:pt x="1573" y="176657"/>
                      </a:cubicBezTo>
                      <a:lnTo>
                        <a:pt x="307101" y="419"/>
                      </a:lnTo>
                      <a:cubicBezTo>
                        <a:pt x="308176" y="-322"/>
                        <a:pt x="309640" y="-53"/>
                        <a:pt x="310389" y="1013"/>
                      </a:cubicBezTo>
                      <a:cubicBezTo>
                        <a:pt x="310438" y="1086"/>
                        <a:pt x="310478" y="1159"/>
                        <a:pt x="310519" y="1232"/>
                      </a:cubicBezTo>
                      <a:cubicBezTo>
                        <a:pt x="310747" y="2005"/>
                        <a:pt x="310625" y="2835"/>
                        <a:pt x="310193" y="351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id="{5E229AFF-9C1B-ED61-3024-9AEDAD17F648}"/>
                    </a:ext>
                  </a:extLst>
                </p:cNvPr>
                <p:cNvSpPr/>
                <p:nvPr/>
              </p:nvSpPr>
              <p:spPr>
                <a:xfrm>
                  <a:off x="5235532" y="3790186"/>
                  <a:ext cx="310664" cy="181488"/>
                </a:xfrm>
                <a:custGeom>
                  <a:avLst/>
                  <a:gdLst>
                    <a:gd name="connsiteX0" fmla="*/ 310199 w 310664"/>
                    <a:gd name="connsiteY0" fmla="*/ 3673 h 181488"/>
                    <a:gd name="connsiteX1" fmla="*/ 309141 w 310664"/>
                    <a:gd name="connsiteY1" fmla="*/ 4650 h 181488"/>
                    <a:gd name="connsiteX2" fmla="*/ 3532 w 310664"/>
                    <a:gd name="connsiteY2" fmla="*/ 181051 h 181488"/>
                    <a:gd name="connsiteX3" fmla="*/ 350 w 310664"/>
                    <a:gd name="connsiteY3" fmla="*/ 180554 h 181488"/>
                    <a:gd name="connsiteX4" fmla="*/ 196 w 310664"/>
                    <a:gd name="connsiteY4" fmla="*/ 180318 h 181488"/>
                    <a:gd name="connsiteX5" fmla="*/ 1579 w 310664"/>
                    <a:gd name="connsiteY5" fmla="*/ 176738 h 181488"/>
                    <a:gd name="connsiteX6" fmla="*/ 307107 w 310664"/>
                    <a:gd name="connsiteY6" fmla="*/ 419 h 181488"/>
                    <a:gd name="connsiteX7" fmla="*/ 310394 w 310664"/>
                    <a:gd name="connsiteY7" fmla="*/ 1013 h 181488"/>
                    <a:gd name="connsiteX8" fmla="*/ 310524 w 310664"/>
                    <a:gd name="connsiteY8" fmla="*/ 1232 h 181488"/>
                    <a:gd name="connsiteX9" fmla="*/ 310199 w 310664"/>
                    <a:gd name="connsiteY9" fmla="*/ 3673 h 181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664" h="181488">
                      <a:moveTo>
                        <a:pt x="310199" y="3673"/>
                      </a:moveTo>
                      <a:cubicBezTo>
                        <a:pt x="309930" y="4080"/>
                        <a:pt x="309564" y="4414"/>
                        <a:pt x="309141" y="4650"/>
                      </a:cubicBezTo>
                      <a:lnTo>
                        <a:pt x="3532" y="181051"/>
                      </a:lnTo>
                      <a:cubicBezTo>
                        <a:pt x="2515" y="181791"/>
                        <a:pt x="1091" y="181571"/>
                        <a:pt x="350" y="180554"/>
                      </a:cubicBezTo>
                      <a:cubicBezTo>
                        <a:pt x="293" y="180481"/>
                        <a:pt x="245" y="180399"/>
                        <a:pt x="196" y="180318"/>
                      </a:cubicBezTo>
                      <a:cubicBezTo>
                        <a:pt x="-341" y="178943"/>
                        <a:pt x="261" y="177397"/>
                        <a:pt x="1579" y="176738"/>
                      </a:cubicBezTo>
                      <a:lnTo>
                        <a:pt x="307107" y="419"/>
                      </a:lnTo>
                      <a:cubicBezTo>
                        <a:pt x="308181" y="-322"/>
                        <a:pt x="309646" y="-53"/>
                        <a:pt x="310394" y="1013"/>
                      </a:cubicBezTo>
                      <a:cubicBezTo>
                        <a:pt x="310435" y="1086"/>
                        <a:pt x="310484" y="1159"/>
                        <a:pt x="310524" y="1232"/>
                      </a:cubicBezTo>
                      <a:cubicBezTo>
                        <a:pt x="310793" y="2054"/>
                        <a:pt x="310671" y="2949"/>
                        <a:pt x="310199" y="367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id="{0E35DD98-EE94-371E-3058-82DB1EE9EF02}"/>
                    </a:ext>
                  </a:extLst>
                </p:cNvPr>
                <p:cNvSpPr/>
                <p:nvPr/>
              </p:nvSpPr>
              <p:spPr>
                <a:xfrm>
                  <a:off x="5277754" y="3814596"/>
                  <a:ext cx="310481" cy="181385"/>
                </a:xfrm>
                <a:custGeom>
                  <a:avLst/>
                  <a:gdLst>
                    <a:gd name="connsiteX0" fmla="*/ 310043 w 310481"/>
                    <a:gd name="connsiteY0" fmla="*/ 3511 h 181385"/>
                    <a:gd name="connsiteX1" fmla="*/ 308986 w 310481"/>
                    <a:gd name="connsiteY1" fmla="*/ 4487 h 181385"/>
                    <a:gd name="connsiteX2" fmla="*/ 3539 w 310481"/>
                    <a:gd name="connsiteY2" fmla="*/ 180969 h 181385"/>
                    <a:gd name="connsiteX3" fmla="*/ 366 w 310481"/>
                    <a:gd name="connsiteY3" fmla="*/ 180424 h 181385"/>
                    <a:gd name="connsiteX4" fmla="*/ 203 w 310481"/>
                    <a:gd name="connsiteY4" fmla="*/ 180155 h 181385"/>
                    <a:gd name="connsiteX5" fmla="*/ 1505 w 310481"/>
                    <a:gd name="connsiteY5" fmla="*/ 176657 h 181385"/>
                    <a:gd name="connsiteX6" fmla="*/ 306951 w 310481"/>
                    <a:gd name="connsiteY6" fmla="*/ 419 h 181385"/>
                    <a:gd name="connsiteX7" fmla="*/ 310239 w 310481"/>
                    <a:gd name="connsiteY7" fmla="*/ 1013 h 181385"/>
                    <a:gd name="connsiteX8" fmla="*/ 310369 w 310481"/>
                    <a:gd name="connsiteY8" fmla="*/ 1232 h 181385"/>
                    <a:gd name="connsiteX9" fmla="*/ 310043 w 310481"/>
                    <a:gd name="connsiteY9" fmla="*/ 3511 h 181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481" h="181385">
                      <a:moveTo>
                        <a:pt x="310043" y="3511"/>
                      </a:moveTo>
                      <a:cubicBezTo>
                        <a:pt x="309775" y="3917"/>
                        <a:pt x="309409" y="4251"/>
                        <a:pt x="308986" y="4487"/>
                      </a:cubicBezTo>
                      <a:lnTo>
                        <a:pt x="3539" y="180969"/>
                      </a:lnTo>
                      <a:cubicBezTo>
                        <a:pt x="2514" y="181693"/>
                        <a:pt x="1090" y="181449"/>
                        <a:pt x="366" y="180424"/>
                      </a:cubicBezTo>
                      <a:cubicBezTo>
                        <a:pt x="301" y="180334"/>
                        <a:pt x="252" y="180245"/>
                        <a:pt x="203" y="180155"/>
                      </a:cubicBezTo>
                      <a:cubicBezTo>
                        <a:pt x="-334" y="178829"/>
                        <a:pt x="227" y="177308"/>
                        <a:pt x="1505" y="176657"/>
                      </a:cubicBezTo>
                      <a:lnTo>
                        <a:pt x="306951" y="419"/>
                      </a:lnTo>
                      <a:cubicBezTo>
                        <a:pt x="308025" y="-322"/>
                        <a:pt x="309490" y="-53"/>
                        <a:pt x="310239" y="1013"/>
                      </a:cubicBezTo>
                      <a:cubicBezTo>
                        <a:pt x="310279" y="1086"/>
                        <a:pt x="310328" y="1159"/>
                        <a:pt x="310369" y="1232"/>
                      </a:cubicBezTo>
                      <a:cubicBezTo>
                        <a:pt x="310597" y="2005"/>
                        <a:pt x="310475" y="2835"/>
                        <a:pt x="310043" y="3511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id="{4E51242A-4C04-DFA8-0AAA-6939123FAE59}"/>
                    </a:ext>
                  </a:extLst>
                </p:cNvPr>
                <p:cNvSpPr/>
                <p:nvPr/>
              </p:nvSpPr>
              <p:spPr>
                <a:xfrm>
                  <a:off x="5291918" y="3822732"/>
                  <a:ext cx="310664" cy="181488"/>
                </a:xfrm>
                <a:custGeom>
                  <a:avLst/>
                  <a:gdLst>
                    <a:gd name="connsiteX0" fmla="*/ 310199 w 310664"/>
                    <a:gd name="connsiteY0" fmla="*/ 3673 h 181488"/>
                    <a:gd name="connsiteX1" fmla="*/ 309141 w 310664"/>
                    <a:gd name="connsiteY1" fmla="*/ 4650 h 181488"/>
                    <a:gd name="connsiteX2" fmla="*/ 3532 w 310664"/>
                    <a:gd name="connsiteY2" fmla="*/ 181051 h 181488"/>
                    <a:gd name="connsiteX3" fmla="*/ 350 w 310664"/>
                    <a:gd name="connsiteY3" fmla="*/ 180554 h 181488"/>
                    <a:gd name="connsiteX4" fmla="*/ 196 w 310664"/>
                    <a:gd name="connsiteY4" fmla="*/ 180318 h 181488"/>
                    <a:gd name="connsiteX5" fmla="*/ 1579 w 310664"/>
                    <a:gd name="connsiteY5" fmla="*/ 176738 h 181488"/>
                    <a:gd name="connsiteX6" fmla="*/ 307107 w 310664"/>
                    <a:gd name="connsiteY6" fmla="*/ 419 h 181488"/>
                    <a:gd name="connsiteX7" fmla="*/ 310394 w 310664"/>
                    <a:gd name="connsiteY7" fmla="*/ 1013 h 181488"/>
                    <a:gd name="connsiteX8" fmla="*/ 310524 w 310664"/>
                    <a:gd name="connsiteY8" fmla="*/ 1232 h 181488"/>
                    <a:gd name="connsiteX9" fmla="*/ 310199 w 310664"/>
                    <a:gd name="connsiteY9" fmla="*/ 3673 h 181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664" h="181488">
                      <a:moveTo>
                        <a:pt x="310199" y="3673"/>
                      </a:moveTo>
                      <a:cubicBezTo>
                        <a:pt x="309930" y="4080"/>
                        <a:pt x="309564" y="4414"/>
                        <a:pt x="309141" y="4650"/>
                      </a:cubicBezTo>
                      <a:lnTo>
                        <a:pt x="3532" y="181051"/>
                      </a:lnTo>
                      <a:cubicBezTo>
                        <a:pt x="2515" y="181791"/>
                        <a:pt x="1091" y="181571"/>
                        <a:pt x="350" y="180554"/>
                      </a:cubicBezTo>
                      <a:cubicBezTo>
                        <a:pt x="293" y="180481"/>
                        <a:pt x="245" y="180399"/>
                        <a:pt x="196" y="180318"/>
                      </a:cubicBezTo>
                      <a:cubicBezTo>
                        <a:pt x="-341" y="178943"/>
                        <a:pt x="261" y="177397"/>
                        <a:pt x="1579" y="176738"/>
                      </a:cubicBezTo>
                      <a:lnTo>
                        <a:pt x="307107" y="419"/>
                      </a:lnTo>
                      <a:cubicBezTo>
                        <a:pt x="308181" y="-322"/>
                        <a:pt x="309646" y="-53"/>
                        <a:pt x="310394" y="1013"/>
                      </a:cubicBezTo>
                      <a:cubicBezTo>
                        <a:pt x="310443" y="1086"/>
                        <a:pt x="310484" y="1159"/>
                        <a:pt x="310524" y="1232"/>
                      </a:cubicBezTo>
                      <a:cubicBezTo>
                        <a:pt x="310793" y="2054"/>
                        <a:pt x="310671" y="2949"/>
                        <a:pt x="310199" y="367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id="{340D0F88-8AAD-887E-8ED4-864108A0CFD8}"/>
                    </a:ext>
                  </a:extLst>
                </p:cNvPr>
                <p:cNvSpPr/>
                <p:nvPr/>
              </p:nvSpPr>
              <p:spPr>
                <a:xfrm>
                  <a:off x="5333977" y="3847176"/>
                  <a:ext cx="310640" cy="181351"/>
                </a:xfrm>
                <a:custGeom>
                  <a:avLst/>
                  <a:gdLst>
                    <a:gd name="connsiteX0" fmla="*/ 310206 w 310640"/>
                    <a:gd name="connsiteY0" fmla="*/ 3558 h 181351"/>
                    <a:gd name="connsiteX1" fmla="*/ 309148 w 310640"/>
                    <a:gd name="connsiteY1" fmla="*/ 4453 h 181351"/>
                    <a:gd name="connsiteX2" fmla="*/ 3539 w 310640"/>
                    <a:gd name="connsiteY2" fmla="*/ 180935 h 181351"/>
                    <a:gd name="connsiteX3" fmla="*/ 366 w 310640"/>
                    <a:gd name="connsiteY3" fmla="*/ 180390 h 181351"/>
                    <a:gd name="connsiteX4" fmla="*/ 203 w 310640"/>
                    <a:gd name="connsiteY4" fmla="*/ 180122 h 181351"/>
                    <a:gd name="connsiteX5" fmla="*/ 1505 w 310640"/>
                    <a:gd name="connsiteY5" fmla="*/ 176623 h 181351"/>
                    <a:gd name="connsiteX6" fmla="*/ 307114 w 310640"/>
                    <a:gd name="connsiteY6" fmla="*/ 385 h 181351"/>
                    <a:gd name="connsiteX7" fmla="*/ 310483 w 310640"/>
                    <a:gd name="connsiteY7" fmla="*/ 1125 h 181351"/>
                    <a:gd name="connsiteX8" fmla="*/ 310531 w 310640"/>
                    <a:gd name="connsiteY8" fmla="*/ 1199 h 181351"/>
                    <a:gd name="connsiteX9" fmla="*/ 310206 w 310640"/>
                    <a:gd name="connsiteY9" fmla="*/ 3558 h 181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640" h="181351">
                      <a:moveTo>
                        <a:pt x="310206" y="3558"/>
                      </a:moveTo>
                      <a:cubicBezTo>
                        <a:pt x="309913" y="3916"/>
                        <a:pt x="309555" y="4225"/>
                        <a:pt x="309148" y="4453"/>
                      </a:cubicBezTo>
                      <a:lnTo>
                        <a:pt x="3539" y="180935"/>
                      </a:lnTo>
                      <a:cubicBezTo>
                        <a:pt x="2514" y="181659"/>
                        <a:pt x="1090" y="181415"/>
                        <a:pt x="366" y="180390"/>
                      </a:cubicBezTo>
                      <a:cubicBezTo>
                        <a:pt x="300" y="180301"/>
                        <a:pt x="252" y="180211"/>
                        <a:pt x="203" y="180122"/>
                      </a:cubicBezTo>
                      <a:cubicBezTo>
                        <a:pt x="-334" y="178795"/>
                        <a:pt x="227" y="177274"/>
                        <a:pt x="1505" y="176623"/>
                      </a:cubicBezTo>
                      <a:lnTo>
                        <a:pt x="307114" y="385"/>
                      </a:lnTo>
                      <a:cubicBezTo>
                        <a:pt x="308253" y="-339"/>
                        <a:pt x="309759" y="-14"/>
                        <a:pt x="310483" y="1125"/>
                      </a:cubicBezTo>
                      <a:cubicBezTo>
                        <a:pt x="310499" y="1150"/>
                        <a:pt x="310515" y="1174"/>
                        <a:pt x="310531" y="1199"/>
                      </a:cubicBezTo>
                      <a:cubicBezTo>
                        <a:pt x="310751" y="1996"/>
                        <a:pt x="310637" y="2850"/>
                        <a:pt x="310206" y="3558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id="{B52EFA62-1E1D-A31F-BB24-DFCDFEF0DBD9}"/>
                    </a:ext>
                  </a:extLst>
                </p:cNvPr>
                <p:cNvSpPr/>
                <p:nvPr/>
              </p:nvSpPr>
              <p:spPr>
                <a:xfrm>
                  <a:off x="5348298" y="3855278"/>
                  <a:ext cx="310794" cy="181511"/>
                </a:xfrm>
                <a:custGeom>
                  <a:avLst/>
                  <a:gdLst>
                    <a:gd name="connsiteX0" fmla="*/ 310206 w 310794"/>
                    <a:gd name="connsiteY0" fmla="*/ 3673 h 181511"/>
                    <a:gd name="connsiteX1" fmla="*/ 309148 w 310794"/>
                    <a:gd name="connsiteY1" fmla="*/ 4650 h 181511"/>
                    <a:gd name="connsiteX2" fmla="*/ 3539 w 310794"/>
                    <a:gd name="connsiteY2" fmla="*/ 181132 h 181511"/>
                    <a:gd name="connsiteX3" fmla="*/ 276 w 310794"/>
                    <a:gd name="connsiteY3" fmla="*/ 180440 h 181511"/>
                    <a:gd name="connsiteX4" fmla="*/ 203 w 310794"/>
                    <a:gd name="connsiteY4" fmla="*/ 180318 h 181511"/>
                    <a:gd name="connsiteX5" fmla="*/ 1505 w 310794"/>
                    <a:gd name="connsiteY5" fmla="*/ 176819 h 181511"/>
                    <a:gd name="connsiteX6" fmla="*/ 307277 w 310794"/>
                    <a:gd name="connsiteY6" fmla="*/ 419 h 181511"/>
                    <a:gd name="connsiteX7" fmla="*/ 310564 w 310794"/>
                    <a:gd name="connsiteY7" fmla="*/ 1013 h 181511"/>
                    <a:gd name="connsiteX8" fmla="*/ 310694 w 310794"/>
                    <a:gd name="connsiteY8" fmla="*/ 1232 h 181511"/>
                    <a:gd name="connsiteX9" fmla="*/ 310206 w 310794"/>
                    <a:gd name="connsiteY9" fmla="*/ 3673 h 181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794" h="181511">
                      <a:moveTo>
                        <a:pt x="310206" y="3673"/>
                      </a:moveTo>
                      <a:cubicBezTo>
                        <a:pt x="309938" y="4080"/>
                        <a:pt x="309571" y="4414"/>
                        <a:pt x="309148" y="4650"/>
                      </a:cubicBezTo>
                      <a:lnTo>
                        <a:pt x="3539" y="181132"/>
                      </a:lnTo>
                      <a:cubicBezTo>
                        <a:pt x="2449" y="181840"/>
                        <a:pt x="984" y="181531"/>
                        <a:pt x="276" y="180440"/>
                      </a:cubicBezTo>
                      <a:cubicBezTo>
                        <a:pt x="252" y="180399"/>
                        <a:pt x="227" y="180359"/>
                        <a:pt x="203" y="180318"/>
                      </a:cubicBezTo>
                      <a:cubicBezTo>
                        <a:pt x="-334" y="178992"/>
                        <a:pt x="227" y="177470"/>
                        <a:pt x="1505" y="176819"/>
                      </a:cubicBezTo>
                      <a:lnTo>
                        <a:pt x="307277" y="419"/>
                      </a:lnTo>
                      <a:cubicBezTo>
                        <a:pt x="308351" y="-322"/>
                        <a:pt x="309815" y="-53"/>
                        <a:pt x="310564" y="1013"/>
                      </a:cubicBezTo>
                      <a:cubicBezTo>
                        <a:pt x="310613" y="1086"/>
                        <a:pt x="310654" y="1159"/>
                        <a:pt x="310694" y="1232"/>
                      </a:cubicBezTo>
                      <a:cubicBezTo>
                        <a:pt x="310930" y="2079"/>
                        <a:pt x="310743" y="2982"/>
                        <a:pt x="310206" y="367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id="{22AF7129-0438-B1C6-FC5F-2056D9E9FAA5}"/>
                    </a:ext>
                  </a:extLst>
                </p:cNvPr>
                <p:cNvSpPr/>
                <p:nvPr/>
              </p:nvSpPr>
              <p:spPr>
                <a:xfrm>
                  <a:off x="5574697" y="3452937"/>
                  <a:ext cx="424891" cy="245317"/>
                </a:xfrm>
                <a:custGeom>
                  <a:avLst/>
                  <a:gdLst>
                    <a:gd name="connsiteX0" fmla="*/ 387057 w 424891"/>
                    <a:gd name="connsiteY0" fmla="*/ 0 h 245317"/>
                    <a:gd name="connsiteX1" fmla="*/ 0 w 424891"/>
                    <a:gd name="connsiteY1" fmla="*/ 223430 h 245317"/>
                    <a:gd name="connsiteX2" fmla="*/ 37916 w 424891"/>
                    <a:gd name="connsiteY2" fmla="*/ 245317 h 245317"/>
                    <a:gd name="connsiteX3" fmla="*/ 424892 w 424891"/>
                    <a:gd name="connsiteY3" fmla="*/ 21887 h 245317"/>
                    <a:gd name="connsiteX4" fmla="*/ 387057 w 424891"/>
                    <a:gd name="connsiteY4" fmla="*/ 0 h 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891" h="245317">
                      <a:moveTo>
                        <a:pt x="387057" y="0"/>
                      </a:moveTo>
                      <a:lnTo>
                        <a:pt x="0" y="223430"/>
                      </a:lnTo>
                      <a:lnTo>
                        <a:pt x="37916" y="245317"/>
                      </a:lnTo>
                      <a:lnTo>
                        <a:pt x="424892" y="21887"/>
                      </a:lnTo>
                      <a:lnTo>
                        <a:pt x="387057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id="{2D8523DB-E86C-2DF4-AFD2-060A7B0E3E9E}"/>
                    </a:ext>
                  </a:extLst>
                </p:cNvPr>
                <p:cNvSpPr/>
                <p:nvPr/>
              </p:nvSpPr>
              <p:spPr>
                <a:xfrm>
                  <a:off x="5574697" y="3452937"/>
                  <a:ext cx="424891" cy="245317"/>
                </a:xfrm>
                <a:custGeom>
                  <a:avLst/>
                  <a:gdLst>
                    <a:gd name="connsiteX0" fmla="*/ 387057 w 424891"/>
                    <a:gd name="connsiteY0" fmla="*/ 0 h 245317"/>
                    <a:gd name="connsiteX1" fmla="*/ 0 w 424891"/>
                    <a:gd name="connsiteY1" fmla="*/ 223430 h 245317"/>
                    <a:gd name="connsiteX2" fmla="*/ 37916 w 424891"/>
                    <a:gd name="connsiteY2" fmla="*/ 245317 h 245317"/>
                    <a:gd name="connsiteX3" fmla="*/ 424892 w 424891"/>
                    <a:gd name="connsiteY3" fmla="*/ 21887 h 245317"/>
                    <a:gd name="connsiteX4" fmla="*/ 387057 w 424891"/>
                    <a:gd name="connsiteY4" fmla="*/ 0 h 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891" h="245317">
                      <a:moveTo>
                        <a:pt x="387057" y="0"/>
                      </a:moveTo>
                      <a:lnTo>
                        <a:pt x="0" y="223430"/>
                      </a:lnTo>
                      <a:lnTo>
                        <a:pt x="37916" y="245317"/>
                      </a:lnTo>
                      <a:lnTo>
                        <a:pt x="424892" y="21887"/>
                      </a:lnTo>
                      <a:lnTo>
                        <a:pt x="387057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id="{B41FB019-4749-4839-7243-BAFF1116D808}"/>
                    </a:ext>
                  </a:extLst>
                </p:cNvPr>
                <p:cNvSpPr/>
                <p:nvPr/>
              </p:nvSpPr>
              <p:spPr>
                <a:xfrm>
                  <a:off x="5653622" y="3685724"/>
                  <a:ext cx="61024" cy="35231"/>
                </a:xfrm>
                <a:custGeom>
                  <a:avLst/>
                  <a:gdLst>
                    <a:gd name="connsiteX0" fmla="*/ 61024 w 61024"/>
                    <a:gd name="connsiteY0" fmla="*/ 17412 h 35231"/>
                    <a:gd name="connsiteX1" fmla="*/ 30268 w 61024"/>
                    <a:gd name="connsiteY1" fmla="*/ 35231 h 35231"/>
                    <a:gd name="connsiteX2" fmla="*/ 0 w 61024"/>
                    <a:gd name="connsiteY2" fmla="*/ 17738 h 35231"/>
                    <a:gd name="connsiteX3" fmla="*/ 30756 w 61024"/>
                    <a:gd name="connsiteY3" fmla="*/ 0 h 35231"/>
                    <a:gd name="connsiteX4" fmla="*/ 30756 w 61024"/>
                    <a:gd name="connsiteY4" fmla="*/ 31245 h 35231"/>
                    <a:gd name="connsiteX5" fmla="*/ 54190 w 61024"/>
                    <a:gd name="connsiteY5" fmla="*/ 17738 h 35231"/>
                    <a:gd name="connsiteX6" fmla="*/ 30268 w 61024"/>
                    <a:gd name="connsiteY6" fmla="*/ 3906 h 35231"/>
                    <a:gd name="connsiteX7" fmla="*/ 6835 w 61024"/>
                    <a:gd name="connsiteY7" fmla="*/ 17494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024" h="35231">
                      <a:moveTo>
                        <a:pt x="61024" y="17412"/>
                      </a:moveTo>
                      <a:lnTo>
                        <a:pt x="30268" y="35231"/>
                      </a:lnTo>
                      <a:lnTo>
                        <a:pt x="0" y="17738"/>
                      </a:lnTo>
                      <a:lnTo>
                        <a:pt x="30756" y="0"/>
                      </a:lnTo>
                      <a:close/>
                      <a:moveTo>
                        <a:pt x="30756" y="31245"/>
                      </a:moveTo>
                      <a:lnTo>
                        <a:pt x="54190" y="17738"/>
                      </a:lnTo>
                      <a:lnTo>
                        <a:pt x="30268" y="3906"/>
                      </a:lnTo>
                      <a:lnTo>
                        <a:pt x="6835" y="17494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id="{B64454BA-B8C7-4B88-ABC3-6EFB9F4B37E4}"/>
                    </a:ext>
                  </a:extLst>
                </p:cNvPr>
                <p:cNvSpPr/>
                <p:nvPr/>
              </p:nvSpPr>
              <p:spPr>
                <a:xfrm>
                  <a:off x="5710008" y="3718270"/>
                  <a:ext cx="61024" cy="35231"/>
                </a:xfrm>
                <a:custGeom>
                  <a:avLst/>
                  <a:gdLst>
                    <a:gd name="connsiteX0" fmla="*/ 61024 w 61024"/>
                    <a:gd name="connsiteY0" fmla="*/ 17494 h 35231"/>
                    <a:gd name="connsiteX1" fmla="*/ 30268 w 61024"/>
                    <a:gd name="connsiteY1" fmla="*/ 35231 h 35231"/>
                    <a:gd name="connsiteX2" fmla="*/ 0 w 61024"/>
                    <a:gd name="connsiteY2" fmla="*/ 17738 h 35231"/>
                    <a:gd name="connsiteX3" fmla="*/ 30756 w 61024"/>
                    <a:gd name="connsiteY3" fmla="*/ 0 h 35231"/>
                    <a:gd name="connsiteX4" fmla="*/ 30756 w 61024"/>
                    <a:gd name="connsiteY4" fmla="*/ 31651 h 35231"/>
                    <a:gd name="connsiteX5" fmla="*/ 54190 w 61024"/>
                    <a:gd name="connsiteY5" fmla="*/ 18145 h 35231"/>
                    <a:gd name="connsiteX6" fmla="*/ 30268 w 61024"/>
                    <a:gd name="connsiteY6" fmla="*/ 4313 h 35231"/>
                    <a:gd name="connsiteX7" fmla="*/ 6835 w 61024"/>
                    <a:gd name="connsiteY7" fmla="*/ 17901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024" h="35231">
                      <a:moveTo>
                        <a:pt x="61024" y="17494"/>
                      </a:moveTo>
                      <a:lnTo>
                        <a:pt x="30268" y="35231"/>
                      </a:lnTo>
                      <a:lnTo>
                        <a:pt x="0" y="17738"/>
                      </a:lnTo>
                      <a:lnTo>
                        <a:pt x="30756" y="0"/>
                      </a:lnTo>
                      <a:close/>
                      <a:moveTo>
                        <a:pt x="30756" y="31651"/>
                      </a:moveTo>
                      <a:lnTo>
                        <a:pt x="54190" y="18145"/>
                      </a:lnTo>
                      <a:lnTo>
                        <a:pt x="30268" y="4313"/>
                      </a:lnTo>
                      <a:lnTo>
                        <a:pt x="6835" y="17901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id="{9413806A-754F-F00A-BD5C-53CD60075EBA}"/>
                    </a:ext>
                  </a:extLst>
                </p:cNvPr>
                <p:cNvSpPr/>
                <p:nvPr/>
              </p:nvSpPr>
              <p:spPr>
                <a:xfrm>
                  <a:off x="5766395" y="3750817"/>
                  <a:ext cx="60942" cy="35231"/>
                </a:xfrm>
                <a:custGeom>
                  <a:avLst/>
                  <a:gdLst>
                    <a:gd name="connsiteX0" fmla="*/ 60943 w 60942"/>
                    <a:gd name="connsiteY0" fmla="*/ 17494 h 35231"/>
                    <a:gd name="connsiteX1" fmla="*/ 30268 w 60942"/>
                    <a:gd name="connsiteY1" fmla="*/ 35231 h 35231"/>
                    <a:gd name="connsiteX2" fmla="*/ 0 w 60942"/>
                    <a:gd name="connsiteY2" fmla="*/ 17738 h 35231"/>
                    <a:gd name="connsiteX3" fmla="*/ 30756 w 60942"/>
                    <a:gd name="connsiteY3" fmla="*/ 0 h 35231"/>
                    <a:gd name="connsiteX4" fmla="*/ 30756 w 60942"/>
                    <a:gd name="connsiteY4" fmla="*/ 31651 h 35231"/>
                    <a:gd name="connsiteX5" fmla="*/ 54190 w 60942"/>
                    <a:gd name="connsiteY5" fmla="*/ 18145 h 35231"/>
                    <a:gd name="connsiteX6" fmla="*/ 30268 w 60942"/>
                    <a:gd name="connsiteY6" fmla="*/ 4313 h 35231"/>
                    <a:gd name="connsiteX7" fmla="*/ 6835 w 60942"/>
                    <a:gd name="connsiteY7" fmla="*/ 17901 h 3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42" h="35231">
                      <a:moveTo>
                        <a:pt x="60943" y="17494"/>
                      </a:moveTo>
                      <a:lnTo>
                        <a:pt x="30268" y="35231"/>
                      </a:lnTo>
                      <a:lnTo>
                        <a:pt x="0" y="17738"/>
                      </a:lnTo>
                      <a:lnTo>
                        <a:pt x="30756" y="0"/>
                      </a:lnTo>
                      <a:close/>
                      <a:moveTo>
                        <a:pt x="30756" y="31651"/>
                      </a:moveTo>
                      <a:lnTo>
                        <a:pt x="54190" y="18145"/>
                      </a:lnTo>
                      <a:lnTo>
                        <a:pt x="30268" y="4313"/>
                      </a:lnTo>
                      <a:lnTo>
                        <a:pt x="6835" y="17901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id="{D02D2074-E2D2-0E04-5109-85A91BA9DA61}"/>
                    </a:ext>
                  </a:extLst>
                </p:cNvPr>
                <p:cNvSpPr/>
                <p:nvPr/>
              </p:nvSpPr>
              <p:spPr>
                <a:xfrm>
                  <a:off x="5708939" y="3500038"/>
                  <a:ext cx="310869" cy="181572"/>
                </a:xfrm>
                <a:custGeom>
                  <a:avLst/>
                  <a:gdLst>
                    <a:gd name="connsiteX0" fmla="*/ 310503 w 310869"/>
                    <a:gd name="connsiteY0" fmla="*/ 3753 h 181572"/>
                    <a:gd name="connsiteX1" fmla="*/ 309445 w 310869"/>
                    <a:gd name="connsiteY1" fmla="*/ 4729 h 181572"/>
                    <a:gd name="connsiteX2" fmla="*/ 3592 w 310869"/>
                    <a:gd name="connsiteY2" fmla="*/ 181130 h 181572"/>
                    <a:gd name="connsiteX3" fmla="*/ 297 w 310869"/>
                    <a:gd name="connsiteY3" fmla="*/ 180593 h 181572"/>
                    <a:gd name="connsiteX4" fmla="*/ 174 w 310869"/>
                    <a:gd name="connsiteY4" fmla="*/ 180397 h 181572"/>
                    <a:gd name="connsiteX5" fmla="*/ 1558 w 310869"/>
                    <a:gd name="connsiteY5" fmla="*/ 176817 h 181572"/>
                    <a:gd name="connsiteX6" fmla="*/ 307167 w 310869"/>
                    <a:gd name="connsiteY6" fmla="*/ 416 h 181572"/>
                    <a:gd name="connsiteX7" fmla="*/ 310340 w 310869"/>
                    <a:gd name="connsiteY7" fmla="*/ 962 h 181572"/>
                    <a:gd name="connsiteX8" fmla="*/ 310503 w 310869"/>
                    <a:gd name="connsiteY8" fmla="*/ 1230 h 181572"/>
                    <a:gd name="connsiteX9" fmla="*/ 310503 w 310869"/>
                    <a:gd name="connsiteY9" fmla="*/ 3753 h 18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869" h="181572">
                      <a:moveTo>
                        <a:pt x="310503" y="3753"/>
                      </a:moveTo>
                      <a:cubicBezTo>
                        <a:pt x="310259" y="4176"/>
                        <a:pt x="309885" y="4517"/>
                        <a:pt x="309445" y="4729"/>
                      </a:cubicBezTo>
                      <a:lnTo>
                        <a:pt x="3592" y="181130"/>
                      </a:lnTo>
                      <a:cubicBezTo>
                        <a:pt x="2534" y="181886"/>
                        <a:pt x="1061" y="181650"/>
                        <a:pt x="297" y="180593"/>
                      </a:cubicBezTo>
                      <a:cubicBezTo>
                        <a:pt x="256" y="180528"/>
                        <a:pt x="215" y="180462"/>
                        <a:pt x="174" y="180397"/>
                      </a:cubicBezTo>
                      <a:cubicBezTo>
                        <a:pt x="-322" y="179022"/>
                        <a:pt x="272" y="177501"/>
                        <a:pt x="1558" y="176817"/>
                      </a:cubicBezTo>
                      <a:lnTo>
                        <a:pt x="307167" y="416"/>
                      </a:lnTo>
                      <a:cubicBezTo>
                        <a:pt x="308192" y="-308"/>
                        <a:pt x="309616" y="-63"/>
                        <a:pt x="310340" y="962"/>
                      </a:cubicBezTo>
                      <a:cubicBezTo>
                        <a:pt x="310406" y="1051"/>
                        <a:pt x="310454" y="1141"/>
                        <a:pt x="310503" y="1230"/>
                      </a:cubicBezTo>
                      <a:cubicBezTo>
                        <a:pt x="310991" y="2003"/>
                        <a:pt x="310991" y="2980"/>
                        <a:pt x="310503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id="{B0C7FB10-F338-4FB9-522D-B87A5F42A9CD}"/>
                    </a:ext>
                  </a:extLst>
                </p:cNvPr>
                <p:cNvSpPr/>
                <p:nvPr/>
              </p:nvSpPr>
              <p:spPr>
                <a:xfrm>
                  <a:off x="5723610" y="3508316"/>
                  <a:ext cx="310701" cy="181569"/>
                </a:xfrm>
                <a:custGeom>
                  <a:avLst/>
                  <a:gdLst>
                    <a:gd name="connsiteX0" fmla="*/ 310153 w 310701"/>
                    <a:gd name="connsiteY0" fmla="*/ 3774 h 181569"/>
                    <a:gd name="connsiteX1" fmla="*/ 309095 w 310701"/>
                    <a:gd name="connsiteY1" fmla="*/ 4750 h 181569"/>
                    <a:gd name="connsiteX2" fmla="*/ 3567 w 310701"/>
                    <a:gd name="connsiteY2" fmla="*/ 181151 h 181569"/>
                    <a:gd name="connsiteX3" fmla="*/ 279 w 310701"/>
                    <a:gd name="connsiteY3" fmla="*/ 180557 h 181569"/>
                    <a:gd name="connsiteX4" fmla="*/ 149 w 310701"/>
                    <a:gd name="connsiteY4" fmla="*/ 180338 h 181569"/>
                    <a:gd name="connsiteX5" fmla="*/ 1532 w 310701"/>
                    <a:gd name="connsiteY5" fmla="*/ 176839 h 181569"/>
                    <a:gd name="connsiteX6" fmla="*/ 307142 w 310701"/>
                    <a:gd name="connsiteY6" fmla="*/ 438 h 181569"/>
                    <a:gd name="connsiteX7" fmla="*/ 310323 w 310701"/>
                    <a:gd name="connsiteY7" fmla="*/ 934 h 181569"/>
                    <a:gd name="connsiteX8" fmla="*/ 310478 w 310701"/>
                    <a:gd name="connsiteY8" fmla="*/ 1170 h 181569"/>
                    <a:gd name="connsiteX9" fmla="*/ 310153 w 310701"/>
                    <a:gd name="connsiteY9" fmla="*/ 3774 h 181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701" h="181569">
                      <a:moveTo>
                        <a:pt x="310153" y="3774"/>
                      </a:moveTo>
                      <a:cubicBezTo>
                        <a:pt x="309884" y="4181"/>
                        <a:pt x="309518" y="4514"/>
                        <a:pt x="309095" y="4750"/>
                      </a:cubicBezTo>
                      <a:lnTo>
                        <a:pt x="3567" y="181151"/>
                      </a:lnTo>
                      <a:cubicBezTo>
                        <a:pt x="2493" y="181892"/>
                        <a:pt x="1028" y="181623"/>
                        <a:pt x="279" y="180557"/>
                      </a:cubicBezTo>
                      <a:cubicBezTo>
                        <a:pt x="231" y="180484"/>
                        <a:pt x="190" y="180411"/>
                        <a:pt x="149" y="180338"/>
                      </a:cubicBezTo>
                      <a:cubicBezTo>
                        <a:pt x="-298" y="178987"/>
                        <a:pt x="288" y="177514"/>
                        <a:pt x="1532" y="176839"/>
                      </a:cubicBezTo>
                      <a:lnTo>
                        <a:pt x="307142" y="438"/>
                      </a:lnTo>
                      <a:cubicBezTo>
                        <a:pt x="308159" y="-302"/>
                        <a:pt x="309583" y="-83"/>
                        <a:pt x="310323" y="934"/>
                      </a:cubicBezTo>
                      <a:cubicBezTo>
                        <a:pt x="310380" y="1008"/>
                        <a:pt x="310429" y="1089"/>
                        <a:pt x="310478" y="1170"/>
                      </a:cubicBezTo>
                      <a:cubicBezTo>
                        <a:pt x="310868" y="2033"/>
                        <a:pt x="310738" y="3034"/>
                        <a:pt x="310153" y="377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id="{F72FFA0C-27CE-A0A5-2FD4-8F721394BE3C}"/>
                    </a:ext>
                  </a:extLst>
                </p:cNvPr>
                <p:cNvSpPr/>
                <p:nvPr/>
              </p:nvSpPr>
              <p:spPr>
                <a:xfrm>
                  <a:off x="5765899" y="3532584"/>
                  <a:ext cx="310647" cy="181629"/>
                </a:xfrm>
                <a:custGeom>
                  <a:avLst/>
                  <a:gdLst>
                    <a:gd name="connsiteX0" fmla="*/ 309929 w 310647"/>
                    <a:gd name="connsiteY0" fmla="*/ 3753 h 181629"/>
                    <a:gd name="connsiteX1" fmla="*/ 308871 w 310647"/>
                    <a:gd name="connsiteY1" fmla="*/ 4729 h 181629"/>
                    <a:gd name="connsiteX2" fmla="*/ 3588 w 310647"/>
                    <a:gd name="connsiteY2" fmla="*/ 181211 h 181629"/>
                    <a:gd name="connsiteX3" fmla="*/ 300 w 310647"/>
                    <a:gd name="connsiteY3" fmla="*/ 180617 h 181629"/>
                    <a:gd name="connsiteX4" fmla="*/ 170 w 310647"/>
                    <a:gd name="connsiteY4" fmla="*/ 180397 h 181629"/>
                    <a:gd name="connsiteX5" fmla="*/ 1553 w 310647"/>
                    <a:gd name="connsiteY5" fmla="*/ 176899 h 181629"/>
                    <a:gd name="connsiteX6" fmla="*/ 307163 w 310647"/>
                    <a:gd name="connsiteY6" fmla="*/ 416 h 181629"/>
                    <a:gd name="connsiteX7" fmla="*/ 310336 w 310647"/>
                    <a:gd name="connsiteY7" fmla="*/ 962 h 181629"/>
                    <a:gd name="connsiteX8" fmla="*/ 310499 w 310647"/>
                    <a:gd name="connsiteY8" fmla="*/ 1230 h 181629"/>
                    <a:gd name="connsiteX9" fmla="*/ 309929 w 310647"/>
                    <a:gd name="connsiteY9" fmla="*/ 3753 h 181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647" h="181629">
                      <a:moveTo>
                        <a:pt x="309929" y="3753"/>
                      </a:moveTo>
                      <a:cubicBezTo>
                        <a:pt x="309685" y="4176"/>
                        <a:pt x="309311" y="4517"/>
                        <a:pt x="308871" y="4729"/>
                      </a:cubicBezTo>
                      <a:lnTo>
                        <a:pt x="3588" y="181211"/>
                      </a:lnTo>
                      <a:cubicBezTo>
                        <a:pt x="2514" y="181951"/>
                        <a:pt x="1049" y="181683"/>
                        <a:pt x="300" y="180617"/>
                      </a:cubicBezTo>
                      <a:cubicBezTo>
                        <a:pt x="252" y="180544"/>
                        <a:pt x="211" y="180471"/>
                        <a:pt x="170" y="180397"/>
                      </a:cubicBezTo>
                      <a:cubicBezTo>
                        <a:pt x="-318" y="179047"/>
                        <a:pt x="276" y="177549"/>
                        <a:pt x="1553" y="176899"/>
                      </a:cubicBezTo>
                      <a:lnTo>
                        <a:pt x="307163" y="416"/>
                      </a:lnTo>
                      <a:cubicBezTo>
                        <a:pt x="308188" y="-308"/>
                        <a:pt x="309612" y="-63"/>
                        <a:pt x="310336" y="962"/>
                      </a:cubicBezTo>
                      <a:cubicBezTo>
                        <a:pt x="310401" y="1051"/>
                        <a:pt x="310450" y="1141"/>
                        <a:pt x="310499" y="1230"/>
                      </a:cubicBezTo>
                      <a:cubicBezTo>
                        <a:pt x="310824" y="2109"/>
                        <a:pt x="310605" y="3102"/>
                        <a:pt x="309929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id="{F4B07E92-C2D4-F360-2D10-AE4FD4C4012F}"/>
                    </a:ext>
                  </a:extLst>
                </p:cNvPr>
                <p:cNvSpPr/>
                <p:nvPr/>
              </p:nvSpPr>
              <p:spPr>
                <a:xfrm>
                  <a:off x="5779975" y="3540862"/>
                  <a:ext cx="310533" cy="181569"/>
                </a:xfrm>
                <a:custGeom>
                  <a:avLst/>
                  <a:gdLst>
                    <a:gd name="connsiteX0" fmla="*/ 310173 w 310533"/>
                    <a:gd name="connsiteY0" fmla="*/ 3774 h 181569"/>
                    <a:gd name="connsiteX1" fmla="*/ 309115 w 310533"/>
                    <a:gd name="connsiteY1" fmla="*/ 4750 h 181569"/>
                    <a:gd name="connsiteX2" fmla="*/ 3588 w 310533"/>
                    <a:gd name="connsiteY2" fmla="*/ 181151 h 181569"/>
                    <a:gd name="connsiteX3" fmla="*/ 300 w 310533"/>
                    <a:gd name="connsiteY3" fmla="*/ 180557 h 181569"/>
                    <a:gd name="connsiteX4" fmla="*/ 170 w 310533"/>
                    <a:gd name="connsiteY4" fmla="*/ 180338 h 181569"/>
                    <a:gd name="connsiteX5" fmla="*/ 1553 w 310533"/>
                    <a:gd name="connsiteY5" fmla="*/ 176839 h 181569"/>
                    <a:gd name="connsiteX6" fmla="*/ 306837 w 310533"/>
                    <a:gd name="connsiteY6" fmla="*/ 438 h 181569"/>
                    <a:gd name="connsiteX7" fmla="*/ 310019 w 310533"/>
                    <a:gd name="connsiteY7" fmla="*/ 934 h 181569"/>
                    <a:gd name="connsiteX8" fmla="*/ 310173 w 310533"/>
                    <a:gd name="connsiteY8" fmla="*/ 1170 h 181569"/>
                    <a:gd name="connsiteX9" fmla="*/ 310173 w 310533"/>
                    <a:gd name="connsiteY9" fmla="*/ 3774 h 181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533" h="181569">
                      <a:moveTo>
                        <a:pt x="310173" y="3774"/>
                      </a:moveTo>
                      <a:cubicBezTo>
                        <a:pt x="309929" y="4197"/>
                        <a:pt x="309555" y="4539"/>
                        <a:pt x="309115" y="4750"/>
                      </a:cubicBezTo>
                      <a:lnTo>
                        <a:pt x="3588" y="181151"/>
                      </a:lnTo>
                      <a:cubicBezTo>
                        <a:pt x="2513" y="181892"/>
                        <a:pt x="1049" y="181623"/>
                        <a:pt x="300" y="180557"/>
                      </a:cubicBezTo>
                      <a:cubicBezTo>
                        <a:pt x="252" y="180484"/>
                        <a:pt x="211" y="180411"/>
                        <a:pt x="170" y="180338"/>
                      </a:cubicBezTo>
                      <a:cubicBezTo>
                        <a:pt x="-318" y="178987"/>
                        <a:pt x="276" y="177490"/>
                        <a:pt x="1553" y="176839"/>
                      </a:cubicBezTo>
                      <a:lnTo>
                        <a:pt x="306837" y="438"/>
                      </a:lnTo>
                      <a:cubicBezTo>
                        <a:pt x="307854" y="-302"/>
                        <a:pt x="309278" y="-83"/>
                        <a:pt x="310019" y="934"/>
                      </a:cubicBezTo>
                      <a:cubicBezTo>
                        <a:pt x="310076" y="1008"/>
                        <a:pt x="310124" y="1089"/>
                        <a:pt x="310173" y="1170"/>
                      </a:cubicBezTo>
                      <a:cubicBezTo>
                        <a:pt x="310653" y="1968"/>
                        <a:pt x="310653" y="2977"/>
                        <a:pt x="310173" y="377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id="{D98E91CB-01B3-5C63-AA8C-C551297A5951}"/>
                    </a:ext>
                  </a:extLst>
                </p:cNvPr>
                <p:cNvSpPr/>
                <p:nvPr/>
              </p:nvSpPr>
              <p:spPr>
                <a:xfrm>
                  <a:off x="5822041" y="3565131"/>
                  <a:ext cx="310724" cy="181629"/>
                </a:xfrm>
                <a:custGeom>
                  <a:avLst/>
                  <a:gdLst>
                    <a:gd name="connsiteX0" fmla="*/ 310173 w 310724"/>
                    <a:gd name="connsiteY0" fmla="*/ 3753 h 181629"/>
                    <a:gd name="connsiteX1" fmla="*/ 309115 w 310724"/>
                    <a:gd name="connsiteY1" fmla="*/ 4729 h 181629"/>
                    <a:gd name="connsiteX2" fmla="*/ 3587 w 310724"/>
                    <a:gd name="connsiteY2" fmla="*/ 181211 h 181629"/>
                    <a:gd name="connsiteX3" fmla="*/ 300 w 310724"/>
                    <a:gd name="connsiteY3" fmla="*/ 180617 h 181629"/>
                    <a:gd name="connsiteX4" fmla="*/ 170 w 310724"/>
                    <a:gd name="connsiteY4" fmla="*/ 180397 h 181629"/>
                    <a:gd name="connsiteX5" fmla="*/ 1553 w 310724"/>
                    <a:gd name="connsiteY5" fmla="*/ 176899 h 181629"/>
                    <a:gd name="connsiteX6" fmla="*/ 307163 w 310724"/>
                    <a:gd name="connsiteY6" fmla="*/ 416 h 181629"/>
                    <a:gd name="connsiteX7" fmla="*/ 310336 w 310724"/>
                    <a:gd name="connsiteY7" fmla="*/ 962 h 181629"/>
                    <a:gd name="connsiteX8" fmla="*/ 310499 w 310724"/>
                    <a:gd name="connsiteY8" fmla="*/ 1230 h 181629"/>
                    <a:gd name="connsiteX9" fmla="*/ 310173 w 310724"/>
                    <a:gd name="connsiteY9" fmla="*/ 3753 h 181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724" h="181629">
                      <a:moveTo>
                        <a:pt x="310173" y="3753"/>
                      </a:moveTo>
                      <a:cubicBezTo>
                        <a:pt x="309929" y="4176"/>
                        <a:pt x="309555" y="4517"/>
                        <a:pt x="309115" y="4729"/>
                      </a:cubicBezTo>
                      <a:lnTo>
                        <a:pt x="3587" y="181211"/>
                      </a:lnTo>
                      <a:cubicBezTo>
                        <a:pt x="2513" y="181951"/>
                        <a:pt x="1049" y="181683"/>
                        <a:pt x="300" y="180617"/>
                      </a:cubicBezTo>
                      <a:cubicBezTo>
                        <a:pt x="251" y="180544"/>
                        <a:pt x="211" y="180471"/>
                        <a:pt x="170" y="180397"/>
                      </a:cubicBezTo>
                      <a:cubicBezTo>
                        <a:pt x="-318" y="179047"/>
                        <a:pt x="276" y="177549"/>
                        <a:pt x="1553" y="176899"/>
                      </a:cubicBezTo>
                      <a:lnTo>
                        <a:pt x="307163" y="416"/>
                      </a:lnTo>
                      <a:cubicBezTo>
                        <a:pt x="308188" y="-308"/>
                        <a:pt x="309612" y="-63"/>
                        <a:pt x="310336" y="962"/>
                      </a:cubicBezTo>
                      <a:cubicBezTo>
                        <a:pt x="310401" y="1051"/>
                        <a:pt x="310450" y="1141"/>
                        <a:pt x="310499" y="1230"/>
                      </a:cubicBezTo>
                      <a:cubicBezTo>
                        <a:pt x="310889" y="2060"/>
                        <a:pt x="310767" y="3045"/>
                        <a:pt x="310173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id="{66A3FFA0-8908-6ABB-BAF4-0399FF314B78}"/>
                    </a:ext>
                  </a:extLst>
                </p:cNvPr>
                <p:cNvSpPr/>
                <p:nvPr/>
              </p:nvSpPr>
              <p:spPr>
                <a:xfrm>
                  <a:off x="5836357" y="3573430"/>
                  <a:ext cx="310885" cy="181572"/>
                </a:xfrm>
                <a:custGeom>
                  <a:avLst/>
                  <a:gdLst>
                    <a:gd name="connsiteX0" fmla="*/ 310178 w 310885"/>
                    <a:gd name="connsiteY0" fmla="*/ 3753 h 181572"/>
                    <a:gd name="connsiteX1" fmla="*/ 309120 w 310885"/>
                    <a:gd name="connsiteY1" fmla="*/ 4729 h 181572"/>
                    <a:gd name="connsiteX2" fmla="*/ 3592 w 310885"/>
                    <a:gd name="connsiteY2" fmla="*/ 181130 h 181572"/>
                    <a:gd name="connsiteX3" fmla="*/ 297 w 310885"/>
                    <a:gd name="connsiteY3" fmla="*/ 180593 h 181572"/>
                    <a:gd name="connsiteX4" fmla="*/ 174 w 310885"/>
                    <a:gd name="connsiteY4" fmla="*/ 180398 h 181572"/>
                    <a:gd name="connsiteX5" fmla="*/ 1558 w 310885"/>
                    <a:gd name="connsiteY5" fmla="*/ 176817 h 181572"/>
                    <a:gd name="connsiteX6" fmla="*/ 307411 w 310885"/>
                    <a:gd name="connsiteY6" fmla="*/ 417 h 181572"/>
                    <a:gd name="connsiteX7" fmla="*/ 310585 w 310885"/>
                    <a:gd name="connsiteY7" fmla="*/ 962 h 181572"/>
                    <a:gd name="connsiteX8" fmla="*/ 310747 w 310885"/>
                    <a:gd name="connsiteY8" fmla="*/ 1230 h 181572"/>
                    <a:gd name="connsiteX9" fmla="*/ 310178 w 310885"/>
                    <a:gd name="connsiteY9" fmla="*/ 3753 h 18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885" h="181572">
                      <a:moveTo>
                        <a:pt x="310178" y="3753"/>
                      </a:moveTo>
                      <a:cubicBezTo>
                        <a:pt x="309934" y="4176"/>
                        <a:pt x="309559" y="4517"/>
                        <a:pt x="309120" y="4729"/>
                      </a:cubicBezTo>
                      <a:lnTo>
                        <a:pt x="3592" y="181130"/>
                      </a:lnTo>
                      <a:cubicBezTo>
                        <a:pt x="2534" y="181886"/>
                        <a:pt x="1061" y="181650"/>
                        <a:pt x="297" y="180593"/>
                      </a:cubicBezTo>
                      <a:cubicBezTo>
                        <a:pt x="256" y="180528"/>
                        <a:pt x="215" y="180463"/>
                        <a:pt x="174" y="180398"/>
                      </a:cubicBezTo>
                      <a:cubicBezTo>
                        <a:pt x="-322" y="179022"/>
                        <a:pt x="272" y="177501"/>
                        <a:pt x="1558" y="176817"/>
                      </a:cubicBezTo>
                      <a:lnTo>
                        <a:pt x="307411" y="417"/>
                      </a:lnTo>
                      <a:cubicBezTo>
                        <a:pt x="308437" y="-308"/>
                        <a:pt x="309860" y="-64"/>
                        <a:pt x="310585" y="962"/>
                      </a:cubicBezTo>
                      <a:cubicBezTo>
                        <a:pt x="310650" y="1051"/>
                        <a:pt x="310698" y="1141"/>
                        <a:pt x="310747" y="1230"/>
                      </a:cubicBezTo>
                      <a:cubicBezTo>
                        <a:pt x="311056" y="2109"/>
                        <a:pt x="310837" y="3093"/>
                        <a:pt x="310178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id="{B1DCA9C9-C802-A6DB-0452-7AE3B29D9707}"/>
                    </a:ext>
                  </a:extLst>
                </p:cNvPr>
                <p:cNvSpPr/>
                <p:nvPr/>
              </p:nvSpPr>
              <p:spPr>
                <a:xfrm>
                  <a:off x="4946229" y="3371816"/>
                  <a:ext cx="912922" cy="527086"/>
                </a:xfrm>
                <a:custGeom>
                  <a:avLst/>
                  <a:gdLst>
                    <a:gd name="connsiteX0" fmla="*/ 875006 w 912922"/>
                    <a:gd name="connsiteY0" fmla="*/ 0 h 527086"/>
                    <a:gd name="connsiteX1" fmla="*/ 0 w 912922"/>
                    <a:gd name="connsiteY1" fmla="*/ 505199 h 527086"/>
                    <a:gd name="connsiteX2" fmla="*/ 37835 w 912922"/>
                    <a:gd name="connsiteY2" fmla="*/ 527087 h 527086"/>
                    <a:gd name="connsiteX3" fmla="*/ 912923 w 912922"/>
                    <a:gd name="connsiteY3" fmla="*/ 21887 h 527086"/>
                    <a:gd name="connsiteX4" fmla="*/ 875006 w 912922"/>
                    <a:gd name="connsiteY4" fmla="*/ 0 h 527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2922" h="527086">
                      <a:moveTo>
                        <a:pt x="875006" y="0"/>
                      </a:moveTo>
                      <a:lnTo>
                        <a:pt x="0" y="505199"/>
                      </a:lnTo>
                      <a:lnTo>
                        <a:pt x="37835" y="527087"/>
                      </a:lnTo>
                      <a:lnTo>
                        <a:pt x="912923" y="21887"/>
                      </a:lnTo>
                      <a:lnTo>
                        <a:pt x="875006" y="0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id="{ACE88E79-A56F-7D5C-C64B-19BE5C6541B0}"/>
                    </a:ext>
                  </a:extLst>
                </p:cNvPr>
                <p:cNvSpPr/>
                <p:nvPr/>
              </p:nvSpPr>
              <p:spPr>
                <a:xfrm>
                  <a:off x="4946229" y="3371816"/>
                  <a:ext cx="912922" cy="527086"/>
                </a:xfrm>
                <a:custGeom>
                  <a:avLst/>
                  <a:gdLst>
                    <a:gd name="connsiteX0" fmla="*/ 875006 w 912922"/>
                    <a:gd name="connsiteY0" fmla="*/ 0 h 527086"/>
                    <a:gd name="connsiteX1" fmla="*/ 0 w 912922"/>
                    <a:gd name="connsiteY1" fmla="*/ 505199 h 527086"/>
                    <a:gd name="connsiteX2" fmla="*/ 37835 w 912922"/>
                    <a:gd name="connsiteY2" fmla="*/ 527087 h 527086"/>
                    <a:gd name="connsiteX3" fmla="*/ 912923 w 912922"/>
                    <a:gd name="connsiteY3" fmla="*/ 21887 h 527086"/>
                    <a:gd name="connsiteX4" fmla="*/ 875006 w 912922"/>
                    <a:gd name="connsiteY4" fmla="*/ 0 h 527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2922" h="527086">
                      <a:moveTo>
                        <a:pt x="875006" y="0"/>
                      </a:moveTo>
                      <a:lnTo>
                        <a:pt x="0" y="505199"/>
                      </a:lnTo>
                      <a:lnTo>
                        <a:pt x="37835" y="527087"/>
                      </a:lnTo>
                      <a:lnTo>
                        <a:pt x="912923" y="21887"/>
                      </a:lnTo>
                      <a:lnTo>
                        <a:pt x="875006" y="0"/>
                      </a:ln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id="{076E34F3-03AE-E509-3EF8-A53C7909F114}"/>
                    </a:ext>
                  </a:extLst>
                </p:cNvPr>
                <p:cNvSpPr/>
                <p:nvPr/>
              </p:nvSpPr>
              <p:spPr>
                <a:xfrm>
                  <a:off x="5027653" y="3662525"/>
                  <a:ext cx="420013" cy="244870"/>
                </a:xfrm>
                <a:custGeom>
                  <a:avLst/>
                  <a:gdLst>
                    <a:gd name="connsiteX0" fmla="*/ 419463 w 420013"/>
                    <a:gd name="connsiteY0" fmla="*/ 3753 h 244870"/>
                    <a:gd name="connsiteX1" fmla="*/ 418486 w 420013"/>
                    <a:gd name="connsiteY1" fmla="*/ 4729 h 244870"/>
                    <a:gd name="connsiteX2" fmla="*/ 3522 w 420013"/>
                    <a:gd name="connsiteY2" fmla="*/ 244432 h 244870"/>
                    <a:gd name="connsiteX3" fmla="*/ 340 w 420013"/>
                    <a:gd name="connsiteY3" fmla="*/ 243936 h 244870"/>
                    <a:gd name="connsiteX4" fmla="*/ 186 w 420013"/>
                    <a:gd name="connsiteY4" fmla="*/ 243700 h 244870"/>
                    <a:gd name="connsiteX5" fmla="*/ 1487 w 420013"/>
                    <a:gd name="connsiteY5" fmla="*/ 240120 h 244870"/>
                    <a:gd name="connsiteX6" fmla="*/ 416452 w 420013"/>
                    <a:gd name="connsiteY6" fmla="*/ 417 h 244870"/>
                    <a:gd name="connsiteX7" fmla="*/ 419626 w 420013"/>
                    <a:gd name="connsiteY7" fmla="*/ 962 h 244870"/>
                    <a:gd name="connsiteX8" fmla="*/ 419788 w 420013"/>
                    <a:gd name="connsiteY8" fmla="*/ 1230 h 244870"/>
                    <a:gd name="connsiteX9" fmla="*/ 419463 w 420013"/>
                    <a:gd name="connsiteY9" fmla="*/ 3753 h 244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013" h="244870">
                      <a:moveTo>
                        <a:pt x="419463" y="3753"/>
                      </a:moveTo>
                      <a:cubicBezTo>
                        <a:pt x="419227" y="4159"/>
                        <a:pt x="418893" y="4493"/>
                        <a:pt x="418486" y="4729"/>
                      </a:cubicBezTo>
                      <a:lnTo>
                        <a:pt x="3522" y="244432"/>
                      </a:lnTo>
                      <a:cubicBezTo>
                        <a:pt x="2504" y="245173"/>
                        <a:pt x="1081" y="244953"/>
                        <a:pt x="340" y="243936"/>
                      </a:cubicBezTo>
                      <a:cubicBezTo>
                        <a:pt x="283" y="243863"/>
                        <a:pt x="234" y="243781"/>
                        <a:pt x="186" y="243700"/>
                      </a:cubicBezTo>
                      <a:cubicBezTo>
                        <a:pt x="-319" y="242349"/>
                        <a:pt x="234" y="240828"/>
                        <a:pt x="1487" y="240120"/>
                      </a:cubicBezTo>
                      <a:lnTo>
                        <a:pt x="416452" y="417"/>
                      </a:lnTo>
                      <a:cubicBezTo>
                        <a:pt x="417478" y="-308"/>
                        <a:pt x="418901" y="-63"/>
                        <a:pt x="419626" y="962"/>
                      </a:cubicBezTo>
                      <a:cubicBezTo>
                        <a:pt x="419691" y="1051"/>
                        <a:pt x="419740" y="1141"/>
                        <a:pt x="419788" y="1230"/>
                      </a:cubicBezTo>
                      <a:cubicBezTo>
                        <a:pt x="420179" y="2060"/>
                        <a:pt x="420057" y="3045"/>
                        <a:pt x="419463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id="{D708F792-F2E0-9552-FA1E-E6D692C84C0D}"/>
                    </a:ext>
                  </a:extLst>
                </p:cNvPr>
                <p:cNvSpPr/>
                <p:nvPr/>
              </p:nvSpPr>
              <p:spPr>
                <a:xfrm>
                  <a:off x="5049881" y="3432153"/>
                  <a:ext cx="841305" cy="488078"/>
                </a:xfrm>
                <a:custGeom>
                  <a:avLst/>
                  <a:gdLst>
                    <a:gd name="connsiteX0" fmla="*/ 840840 w 841305"/>
                    <a:gd name="connsiteY0" fmla="*/ 3697 h 488078"/>
                    <a:gd name="connsiteX1" fmla="*/ 839782 w 841305"/>
                    <a:gd name="connsiteY1" fmla="*/ 4674 h 488078"/>
                    <a:gd name="connsiteX2" fmla="*/ 3587 w 841305"/>
                    <a:gd name="connsiteY2" fmla="*/ 487660 h 488078"/>
                    <a:gd name="connsiteX3" fmla="*/ 300 w 841305"/>
                    <a:gd name="connsiteY3" fmla="*/ 487066 h 488078"/>
                    <a:gd name="connsiteX4" fmla="*/ 170 w 841305"/>
                    <a:gd name="connsiteY4" fmla="*/ 486847 h 488078"/>
                    <a:gd name="connsiteX5" fmla="*/ 1553 w 841305"/>
                    <a:gd name="connsiteY5" fmla="*/ 483348 h 488078"/>
                    <a:gd name="connsiteX6" fmla="*/ 837748 w 841305"/>
                    <a:gd name="connsiteY6" fmla="*/ 443 h 488078"/>
                    <a:gd name="connsiteX7" fmla="*/ 841043 w 841305"/>
                    <a:gd name="connsiteY7" fmla="*/ 980 h 488078"/>
                    <a:gd name="connsiteX8" fmla="*/ 841166 w 841305"/>
                    <a:gd name="connsiteY8" fmla="*/ 1175 h 488078"/>
                    <a:gd name="connsiteX9" fmla="*/ 840840 w 841305"/>
                    <a:gd name="connsiteY9" fmla="*/ 3697 h 488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1305" h="488078">
                      <a:moveTo>
                        <a:pt x="840840" y="3697"/>
                      </a:moveTo>
                      <a:cubicBezTo>
                        <a:pt x="840572" y="4104"/>
                        <a:pt x="840205" y="4438"/>
                        <a:pt x="839782" y="4674"/>
                      </a:cubicBezTo>
                      <a:lnTo>
                        <a:pt x="3587" y="487660"/>
                      </a:lnTo>
                      <a:cubicBezTo>
                        <a:pt x="2513" y="488401"/>
                        <a:pt x="1049" y="488132"/>
                        <a:pt x="300" y="487066"/>
                      </a:cubicBezTo>
                      <a:cubicBezTo>
                        <a:pt x="251" y="486993"/>
                        <a:pt x="211" y="486920"/>
                        <a:pt x="170" y="486847"/>
                      </a:cubicBezTo>
                      <a:cubicBezTo>
                        <a:pt x="-318" y="485496"/>
                        <a:pt x="276" y="483999"/>
                        <a:pt x="1553" y="483348"/>
                      </a:cubicBezTo>
                      <a:lnTo>
                        <a:pt x="837748" y="443"/>
                      </a:lnTo>
                      <a:cubicBezTo>
                        <a:pt x="838806" y="-314"/>
                        <a:pt x="840279" y="-78"/>
                        <a:pt x="841043" y="980"/>
                      </a:cubicBezTo>
                      <a:cubicBezTo>
                        <a:pt x="841084" y="1045"/>
                        <a:pt x="841125" y="1110"/>
                        <a:pt x="841166" y="1175"/>
                      </a:cubicBezTo>
                      <a:cubicBezTo>
                        <a:pt x="841434" y="2021"/>
                        <a:pt x="841312" y="2949"/>
                        <a:pt x="840840" y="3697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id="{F30BB265-0BC3-BEEF-1525-B64E0FDBAD61}"/>
                    </a:ext>
                  </a:extLst>
                </p:cNvPr>
                <p:cNvSpPr/>
                <p:nvPr/>
              </p:nvSpPr>
              <p:spPr>
                <a:xfrm>
                  <a:off x="5070467" y="3444140"/>
                  <a:ext cx="841626" cy="488132"/>
                </a:xfrm>
                <a:custGeom>
                  <a:avLst/>
                  <a:gdLst>
                    <a:gd name="connsiteX0" fmla="*/ 841166 w 841626"/>
                    <a:gd name="connsiteY0" fmla="*/ 3753 h 488132"/>
                    <a:gd name="connsiteX1" fmla="*/ 840108 w 841626"/>
                    <a:gd name="connsiteY1" fmla="*/ 4729 h 488132"/>
                    <a:gd name="connsiteX2" fmla="*/ 3506 w 841626"/>
                    <a:gd name="connsiteY2" fmla="*/ 487715 h 488132"/>
                    <a:gd name="connsiteX3" fmla="*/ 333 w 841626"/>
                    <a:gd name="connsiteY3" fmla="*/ 487170 h 488132"/>
                    <a:gd name="connsiteX4" fmla="*/ 170 w 841626"/>
                    <a:gd name="connsiteY4" fmla="*/ 486902 h 488132"/>
                    <a:gd name="connsiteX5" fmla="*/ 1553 w 841626"/>
                    <a:gd name="connsiteY5" fmla="*/ 483403 h 488132"/>
                    <a:gd name="connsiteX6" fmla="*/ 838074 w 841626"/>
                    <a:gd name="connsiteY6" fmla="*/ 417 h 488132"/>
                    <a:gd name="connsiteX7" fmla="*/ 841247 w 841626"/>
                    <a:gd name="connsiteY7" fmla="*/ 962 h 488132"/>
                    <a:gd name="connsiteX8" fmla="*/ 841410 w 841626"/>
                    <a:gd name="connsiteY8" fmla="*/ 1230 h 488132"/>
                    <a:gd name="connsiteX9" fmla="*/ 841166 w 841626"/>
                    <a:gd name="connsiteY9" fmla="*/ 3753 h 48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1626" h="488132">
                      <a:moveTo>
                        <a:pt x="841166" y="3753"/>
                      </a:moveTo>
                      <a:cubicBezTo>
                        <a:pt x="840873" y="4143"/>
                        <a:pt x="840515" y="4469"/>
                        <a:pt x="840108" y="4729"/>
                      </a:cubicBezTo>
                      <a:lnTo>
                        <a:pt x="3506" y="487715"/>
                      </a:lnTo>
                      <a:cubicBezTo>
                        <a:pt x="2481" y="488440"/>
                        <a:pt x="1057" y="488196"/>
                        <a:pt x="333" y="487170"/>
                      </a:cubicBezTo>
                      <a:cubicBezTo>
                        <a:pt x="268" y="487081"/>
                        <a:pt x="219" y="486991"/>
                        <a:pt x="170" y="486902"/>
                      </a:cubicBezTo>
                      <a:cubicBezTo>
                        <a:pt x="-318" y="485551"/>
                        <a:pt x="276" y="484054"/>
                        <a:pt x="1553" y="483403"/>
                      </a:cubicBezTo>
                      <a:lnTo>
                        <a:pt x="838074" y="417"/>
                      </a:lnTo>
                      <a:cubicBezTo>
                        <a:pt x="839099" y="-308"/>
                        <a:pt x="840523" y="-64"/>
                        <a:pt x="841247" y="962"/>
                      </a:cubicBezTo>
                      <a:cubicBezTo>
                        <a:pt x="841312" y="1051"/>
                        <a:pt x="841361" y="1141"/>
                        <a:pt x="841410" y="1230"/>
                      </a:cubicBezTo>
                      <a:cubicBezTo>
                        <a:pt x="841768" y="2060"/>
                        <a:pt x="841678" y="3012"/>
                        <a:pt x="841166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id="{37E49F0F-1A32-D3C5-043A-BA118592D942}"/>
                    </a:ext>
                  </a:extLst>
                </p:cNvPr>
                <p:cNvSpPr/>
                <p:nvPr/>
              </p:nvSpPr>
              <p:spPr>
                <a:xfrm>
                  <a:off x="4881698" y="3578372"/>
                  <a:ext cx="420105" cy="244872"/>
                </a:xfrm>
                <a:custGeom>
                  <a:avLst/>
                  <a:gdLst>
                    <a:gd name="connsiteX0" fmla="*/ 419610 w 420105"/>
                    <a:gd name="connsiteY0" fmla="*/ 3774 h 244872"/>
                    <a:gd name="connsiteX1" fmla="*/ 418552 w 420105"/>
                    <a:gd name="connsiteY1" fmla="*/ 4750 h 244872"/>
                    <a:gd name="connsiteX2" fmla="*/ 3587 w 420105"/>
                    <a:gd name="connsiteY2" fmla="*/ 244454 h 244872"/>
                    <a:gd name="connsiteX3" fmla="*/ 300 w 420105"/>
                    <a:gd name="connsiteY3" fmla="*/ 243860 h 244872"/>
                    <a:gd name="connsiteX4" fmla="*/ 170 w 420105"/>
                    <a:gd name="connsiteY4" fmla="*/ 243640 h 244872"/>
                    <a:gd name="connsiteX5" fmla="*/ 1553 w 420105"/>
                    <a:gd name="connsiteY5" fmla="*/ 240141 h 244872"/>
                    <a:gd name="connsiteX6" fmla="*/ 416518 w 420105"/>
                    <a:gd name="connsiteY6" fmla="*/ 438 h 244872"/>
                    <a:gd name="connsiteX7" fmla="*/ 419699 w 420105"/>
                    <a:gd name="connsiteY7" fmla="*/ 934 h 244872"/>
                    <a:gd name="connsiteX8" fmla="*/ 419854 w 420105"/>
                    <a:gd name="connsiteY8" fmla="*/ 1170 h 244872"/>
                    <a:gd name="connsiteX9" fmla="*/ 419610 w 420105"/>
                    <a:gd name="connsiteY9" fmla="*/ 3774 h 24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105" h="244872">
                      <a:moveTo>
                        <a:pt x="419610" y="3774"/>
                      </a:moveTo>
                      <a:cubicBezTo>
                        <a:pt x="419317" y="4156"/>
                        <a:pt x="418959" y="4490"/>
                        <a:pt x="418552" y="4750"/>
                      </a:cubicBezTo>
                      <a:lnTo>
                        <a:pt x="3587" y="244454"/>
                      </a:lnTo>
                      <a:cubicBezTo>
                        <a:pt x="2513" y="245194"/>
                        <a:pt x="1049" y="244926"/>
                        <a:pt x="300" y="243860"/>
                      </a:cubicBezTo>
                      <a:cubicBezTo>
                        <a:pt x="260" y="243786"/>
                        <a:pt x="211" y="243713"/>
                        <a:pt x="170" y="243640"/>
                      </a:cubicBezTo>
                      <a:cubicBezTo>
                        <a:pt x="-318" y="242289"/>
                        <a:pt x="276" y="240792"/>
                        <a:pt x="1553" y="240141"/>
                      </a:cubicBezTo>
                      <a:lnTo>
                        <a:pt x="416518" y="438"/>
                      </a:lnTo>
                      <a:cubicBezTo>
                        <a:pt x="417535" y="-302"/>
                        <a:pt x="418959" y="-83"/>
                        <a:pt x="419699" y="934"/>
                      </a:cubicBezTo>
                      <a:cubicBezTo>
                        <a:pt x="419756" y="1008"/>
                        <a:pt x="419805" y="1089"/>
                        <a:pt x="419854" y="1170"/>
                      </a:cubicBezTo>
                      <a:cubicBezTo>
                        <a:pt x="420261" y="2017"/>
                        <a:pt x="420171" y="3017"/>
                        <a:pt x="419610" y="377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id="{0D34D34A-FD1F-D255-8E8B-88FBFEDF9404}"/>
                    </a:ext>
                  </a:extLst>
                </p:cNvPr>
                <p:cNvSpPr/>
                <p:nvPr/>
              </p:nvSpPr>
              <p:spPr>
                <a:xfrm>
                  <a:off x="4903504" y="3347884"/>
                  <a:ext cx="841940" cy="488132"/>
                </a:xfrm>
                <a:custGeom>
                  <a:avLst/>
                  <a:gdLst>
                    <a:gd name="connsiteX0" fmla="*/ 841572 w 841940"/>
                    <a:gd name="connsiteY0" fmla="*/ 3753 h 488132"/>
                    <a:gd name="connsiteX1" fmla="*/ 840515 w 841940"/>
                    <a:gd name="connsiteY1" fmla="*/ 4729 h 488132"/>
                    <a:gd name="connsiteX2" fmla="*/ 3506 w 841940"/>
                    <a:gd name="connsiteY2" fmla="*/ 487716 h 488132"/>
                    <a:gd name="connsiteX3" fmla="*/ 333 w 841940"/>
                    <a:gd name="connsiteY3" fmla="*/ 487170 h 488132"/>
                    <a:gd name="connsiteX4" fmla="*/ 170 w 841940"/>
                    <a:gd name="connsiteY4" fmla="*/ 486902 h 488132"/>
                    <a:gd name="connsiteX5" fmla="*/ 1553 w 841940"/>
                    <a:gd name="connsiteY5" fmla="*/ 483403 h 488132"/>
                    <a:gd name="connsiteX6" fmla="*/ 838318 w 841940"/>
                    <a:gd name="connsiteY6" fmla="*/ 417 h 488132"/>
                    <a:gd name="connsiteX7" fmla="*/ 841491 w 841940"/>
                    <a:gd name="connsiteY7" fmla="*/ 962 h 488132"/>
                    <a:gd name="connsiteX8" fmla="*/ 841654 w 841940"/>
                    <a:gd name="connsiteY8" fmla="*/ 1230 h 488132"/>
                    <a:gd name="connsiteX9" fmla="*/ 841572 w 841940"/>
                    <a:gd name="connsiteY9" fmla="*/ 3753 h 48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1940" h="488132">
                      <a:moveTo>
                        <a:pt x="841572" y="3753"/>
                      </a:moveTo>
                      <a:cubicBezTo>
                        <a:pt x="841279" y="4143"/>
                        <a:pt x="840922" y="4469"/>
                        <a:pt x="840515" y="4729"/>
                      </a:cubicBezTo>
                      <a:lnTo>
                        <a:pt x="3506" y="487716"/>
                      </a:lnTo>
                      <a:cubicBezTo>
                        <a:pt x="2481" y="488440"/>
                        <a:pt x="1057" y="488196"/>
                        <a:pt x="333" y="487170"/>
                      </a:cubicBezTo>
                      <a:cubicBezTo>
                        <a:pt x="268" y="487081"/>
                        <a:pt x="219" y="486991"/>
                        <a:pt x="170" y="486902"/>
                      </a:cubicBezTo>
                      <a:cubicBezTo>
                        <a:pt x="-318" y="485551"/>
                        <a:pt x="276" y="484054"/>
                        <a:pt x="1553" y="483403"/>
                      </a:cubicBezTo>
                      <a:lnTo>
                        <a:pt x="838318" y="417"/>
                      </a:lnTo>
                      <a:cubicBezTo>
                        <a:pt x="839343" y="-308"/>
                        <a:pt x="840767" y="-64"/>
                        <a:pt x="841491" y="962"/>
                      </a:cubicBezTo>
                      <a:cubicBezTo>
                        <a:pt x="841556" y="1051"/>
                        <a:pt x="841605" y="1141"/>
                        <a:pt x="841654" y="1230"/>
                      </a:cubicBezTo>
                      <a:cubicBezTo>
                        <a:pt x="842061" y="2028"/>
                        <a:pt x="842036" y="2980"/>
                        <a:pt x="841572" y="375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id="{6BCC4041-E862-4F03-C9B1-C59DF34EAD23}"/>
                    </a:ext>
                  </a:extLst>
                </p:cNvPr>
                <p:cNvSpPr/>
                <p:nvPr/>
              </p:nvSpPr>
              <p:spPr>
                <a:xfrm>
                  <a:off x="4924599" y="3359845"/>
                  <a:ext cx="841722" cy="488134"/>
                </a:xfrm>
                <a:custGeom>
                  <a:avLst/>
                  <a:gdLst>
                    <a:gd name="connsiteX0" fmla="*/ 841145 w 841722"/>
                    <a:gd name="connsiteY0" fmla="*/ 3834 h 488134"/>
                    <a:gd name="connsiteX1" fmla="*/ 840087 w 841722"/>
                    <a:gd name="connsiteY1" fmla="*/ 4810 h 488134"/>
                    <a:gd name="connsiteX2" fmla="*/ 3567 w 841722"/>
                    <a:gd name="connsiteY2" fmla="*/ 487716 h 488134"/>
                    <a:gd name="connsiteX3" fmla="*/ 280 w 841722"/>
                    <a:gd name="connsiteY3" fmla="*/ 487122 h 488134"/>
                    <a:gd name="connsiteX4" fmla="*/ 149 w 841722"/>
                    <a:gd name="connsiteY4" fmla="*/ 486902 h 488134"/>
                    <a:gd name="connsiteX5" fmla="*/ 1533 w 841722"/>
                    <a:gd name="connsiteY5" fmla="*/ 483403 h 488134"/>
                    <a:gd name="connsiteX6" fmla="*/ 838134 w 841722"/>
                    <a:gd name="connsiteY6" fmla="*/ 417 h 488134"/>
                    <a:gd name="connsiteX7" fmla="*/ 841308 w 841722"/>
                    <a:gd name="connsiteY7" fmla="*/ 962 h 488134"/>
                    <a:gd name="connsiteX8" fmla="*/ 841470 w 841722"/>
                    <a:gd name="connsiteY8" fmla="*/ 1230 h 488134"/>
                    <a:gd name="connsiteX9" fmla="*/ 841145 w 841722"/>
                    <a:gd name="connsiteY9" fmla="*/ 3834 h 48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41722" h="488134">
                      <a:moveTo>
                        <a:pt x="841145" y="3834"/>
                      </a:moveTo>
                      <a:cubicBezTo>
                        <a:pt x="840901" y="4257"/>
                        <a:pt x="840526" y="4599"/>
                        <a:pt x="840087" y="4810"/>
                      </a:cubicBezTo>
                      <a:lnTo>
                        <a:pt x="3567" y="487716"/>
                      </a:lnTo>
                      <a:cubicBezTo>
                        <a:pt x="2493" y="488456"/>
                        <a:pt x="1028" y="488188"/>
                        <a:pt x="280" y="487122"/>
                      </a:cubicBezTo>
                      <a:cubicBezTo>
                        <a:pt x="239" y="487048"/>
                        <a:pt x="190" y="486975"/>
                        <a:pt x="149" y="486902"/>
                      </a:cubicBezTo>
                      <a:cubicBezTo>
                        <a:pt x="-298" y="485551"/>
                        <a:pt x="288" y="484079"/>
                        <a:pt x="1533" y="483403"/>
                      </a:cubicBezTo>
                      <a:lnTo>
                        <a:pt x="838134" y="417"/>
                      </a:lnTo>
                      <a:cubicBezTo>
                        <a:pt x="839160" y="-308"/>
                        <a:pt x="840584" y="-64"/>
                        <a:pt x="841308" y="962"/>
                      </a:cubicBezTo>
                      <a:cubicBezTo>
                        <a:pt x="841373" y="1051"/>
                        <a:pt x="841422" y="1141"/>
                        <a:pt x="841470" y="1230"/>
                      </a:cubicBezTo>
                      <a:cubicBezTo>
                        <a:pt x="841902" y="2085"/>
                        <a:pt x="841771" y="3110"/>
                        <a:pt x="841145" y="383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618" name="Graphic 4">
              <a:extLst>
                <a:ext uri="{FF2B5EF4-FFF2-40B4-BE49-F238E27FC236}">
                  <a16:creationId xmlns:a16="http://schemas.microsoft.com/office/drawing/2014/main" id="{8D7B42D6-7C0B-4B56-3785-89FD1B1502F7}"/>
                </a:ext>
              </a:extLst>
            </p:cNvPr>
            <p:cNvGrpSpPr/>
            <p:nvPr/>
          </p:nvGrpSpPr>
          <p:grpSpPr>
            <a:xfrm>
              <a:off x="6052291" y="4655379"/>
              <a:ext cx="1211312" cy="758075"/>
              <a:chOff x="6052291" y="4655379"/>
              <a:chExt cx="1211312" cy="758075"/>
            </a:xfrm>
          </p:grpSpPr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716892EF-CAE6-70A8-A30B-4DE961E4FCEE}"/>
                  </a:ext>
                </a:extLst>
              </p:cNvPr>
              <p:cNvSpPr/>
              <p:nvPr/>
            </p:nvSpPr>
            <p:spPr>
              <a:xfrm>
                <a:off x="6052476" y="4655705"/>
                <a:ext cx="1210965" cy="757148"/>
              </a:xfrm>
              <a:custGeom>
                <a:avLst/>
                <a:gdLst>
                  <a:gd name="connsiteX0" fmla="*/ 11066 w 1210965"/>
                  <a:gd name="connsiteY0" fmla="*/ 426173 h 757148"/>
                  <a:gd name="connsiteX1" fmla="*/ 0 w 1210965"/>
                  <a:gd name="connsiteY1" fmla="*/ 441551 h 757148"/>
                  <a:gd name="connsiteX2" fmla="*/ 0 w 1210965"/>
                  <a:gd name="connsiteY2" fmla="*/ 500053 h 757148"/>
                  <a:gd name="connsiteX3" fmla="*/ 11147 w 1210965"/>
                  <a:gd name="connsiteY3" fmla="*/ 515350 h 757148"/>
                  <a:gd name="connsiteX4" fmla="*/ 418789 w 1210965"/>
                  <a:gd name="connsiteY4" fmla="*/ 750741 h 757148"/>
                  <a:gd name="connsiteX5" fmla="*/ 472490 w 1210965"/>
                  <a:gd name="connsiteY5" fmla="*/ 750741 h 757148"/>
                  <a:gd name="connsiteX6" fmla="*/ 1199818 w 1210965"/>
                  <a:gd name="connsiteY6" fmla="*/ 330975 h 757148"/>
                  <a:gd name="connsiteX7" fmla="*/ 1210965 w 1210965"/>
                  <a:gd name="connsiteY7" fmla="*/ 315516 h 757148"/>
                  <a:gd name="connsiteX8" fmla="*/ 1210965 w 1210965"/>
                  <a:gd name="connsiteY8" fmla="*/ 257502 h 757148"/>
                  <a:gd name="connsiteX9" fmla="*/ 1199899 w 1210965"/>
                  <a:gd name="connsiteY9" fmla="*/ 241799 h 757148"/>
                  <a:gd name="connsiteX10" fmla="*/ 792176 w 1210965"/>
                  <a:gd name="connsiteY10" fmla="*/ 6407 h 757148"/>
                  <a:gd name="connsiteX11" fmla="*/ 738556 w 1210965"/>
                  <a:gd name="connsiteY11" fmla="*/ 6407 h 757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0965" h="757148">
                    <a:moveTo>
                      <a:pt x="11066" y="426173"/>
                    </a:moveTo>
                    <a:cubicBezTo>
                      <a:pt x="4882" y="428940"/>
                      <a:pt x="659" y="434814"/>
                      <a:pt x="0" y="441551"/>
                    </a:cubicBezTo>
                    <a:cubicBezTo>
                      <a:pt x="0" y="447165"/>
                      <a:pt x="0" y="494357"/>
                      <a:pt x="0" y="500053"/>
                    </a:cubicBezTo>
                    <a:cubicBezTo>
                      <a:pt x="740" y="506766"/>
                      <a:pt x="4980" y="512592"/>
                      <a:pt x="11147" y="515350"/>
                    </a:cubicBezTo>
                    <a:lnTo>
                      <a:pt x="418789" y="750741"/>
                    </a:lnTo>
                    <a:cubicBezTo>
                      <a:pt x="435673" y="759284"/>
                      <a:pt x="455607" y="759284"/>
                      <a:pt x="472490" y="750741"/>
                    </a:cubicBezTo>
                    <a:lnTo>
                      <a:pt x="1199818" y="330975"/>
                    </a:lnTo>
                    <a:cubicBezTo>
                      <a:pt x="1206067" y="328225"/>
                      <a:pt x="1210331" y="322310"/>
                      <a:pt x="1210965" y="315516"/>
                    </a:cubicBezTo>
                    <a:cubicBezTo>
                      <a:pt x="1210965" y="309902"/>
                      <a:pt x="1210965" y="263035"/>
                      <a:pt x="1210965" y="257502"/>
                    </a:cubicBezTo>
                    <a:cubicBezTo>
                      <a:pt x="1210485" y="250618"/>
                      <a:pt x="1206222" y="244565"/>
                      <a:pt x="1199899" y="241799"/>
                    </a:cubicBezTo>
                    <a:lnTo>
                      <a:pt x="792176" y="6407"/>
                    </a:lnTo>
                    <a:cubicBezTo>
                      <a:pt x="775325" y="-2136"/>
                      <a:pt x="755407" y="-2136"/>
                      <a:pt x="738556" y="6407"/>
                    </a:cubicBezTo>
                    <a:close/>
                  </a:path>
                </a:pathLst>
              </a:custGeom>
              <a:solidFill>
                <a:srgbClr val="37474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11CA0610-5D0E-EB00-5D20-8C6462775135}"/>
                  </a:ext>
                </a:extLst>
              </p:cNvPr>
              <p:cNvSpPr/>
              <p:nvPr/>
            </p:nvSpPr>
            <p:spPr>
              <a:xfrm>
                <a:off x="6052436" y="4655379"/>
                <a:ext cx="1211127" cy="699270"/>
              </a:xfrm>
              <a:custGeom>
                <a:avLst/>
                <a:gdLst>
                  <a:gd name="connsiteX0" fmla="*/ 1200022 w 1211127"/>
                  <a:gd name="connsiteY0" fmla="*/ 272799 h 699270"/>
                  <a:gd name="connsiteX1" fmla="*/ 472450 w 1211127"/>
                  <a:gd name="connsiteY1" fmla="*/ 692808 h 699270"/>
                  <a:gd name="connsiteX2" fmla="*/ 418830 w 1211127"/>
                  <a:gd name="connsiteY2" fmla="*/ 692808 h 699270"/>
                  <a:gd name="connsiteX3" fmla="*/ 11106 w 1211127"/>
                  <a:gd name="connsiteY3" fmla="*/ 457499 h 699270"/>
                  <a:gd name="connsiteX4" fmla="*/ 11106 w 1211127"/>
                  <a:gd name="connsiteY4" fmla="*/ 426499 h 699270"/>
                  <a:gd name="connsiteX5" fmla="*/ 738678 w 1211127"/>
                  <a:gd name="connsiteY5" fmla="*/ 6408 h 699270"/>
                  <a:gd name="connsiteX6" fmla="*/ 792298 w 1211127"/>
                  <a:gd name="connsiteY6" fmla="*/ 6408 h 699270"/>
                  <a:gd name="connsiteX7" fmla="*/ 1200022 w 1211127"/>
                  <a:gd name="connsiteY7" fmla="*/ 241798 h 699270"/>
                  <a:gd name="connsiteX8" fmla="*/ 1200022 w 1211127"/>
                  <a:gd name="connsiteY8" fmla="*/ 272799 h 69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1127" h="699270">
                    <a:moveTo>
                      <a:pt x="1200022" y="272799"/>
                    </a:moveTo>
                    <a:lnTo>
                      <a:pt x="472450" y="692808"/>
                    </a:lnTo>
                    <a:cubicBezTo>
                      <a:pt x="455615" y="701425"/>
                      <a:pt x="435664" y="701425"/>
                      <a:pt x="418830" y="692808"/>
                    </a:cubicBezTo>
                    <a:lnTo>
                      <a:pt x="11106" y="457499"/>
                    </a:lnTo>
                    <a:cubicBezTo>
                      <a:pt x="-3702" y="448874"/>
                      <a:pt x="-3702" y="435042"/>
                      <a:pt x="11106" y="426499"/>
                    </a:cubicBezTo>
                    <a:lnTo>
                      <a:pt x="738678" y="6408"/>
                    </a:lnTo>
                    <a:cubicBezTo>
                      <a:pt x="755529" y="-2136"/>
                      <a:pt x="775447" y="-2136"/>
                      <a:pt x="792298" y="6408"/>
                    </a:cubicBezTo>
                    <a:lnTo>
                      <a:pt x="1200022" y="241798"/>
                    </a:lnTo>
                    <a:cubicBezTo>
                      <a:pt x="1214830" y="250342"/>
                      <a:pt x="1214830" y="264255"/>
                      <a:pt x="1200022" y="272799"/>
                    </a:cubicBezTo>
                    <a:close/>
                  </a:path>
                </a:pathLst>
              </a:custGeom>
              <a:solidFill>
                <a:srgbClr val="37474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07E4A880-BDA9-0B06-08E7-C028B1443AC4}"/>
                  </a:ext>
                </a:extLst>
              </p:cNvPr>
              <p:cNvSpPr/>
              <p:nvPr/>
            </p:nvSpPr>
            <p:spPr>
              <a:xfrm>
                <a:off x="6858238" y="4986283"/>
                <a:ext cx="133523" cy="91381"/>
              </a:xfrm>
              <a:custGeom>
                <a:avLst/>
                <a:gdLst>
                  <a:gd name="connsiteX0" fmla="*/ 3 w 133523"/>
                  <a:gd name="connsiteY0" fmla="*/ 53040 h 91381"/>
                  <a:gd name="connsiteX1" fmla="*/ 1874 w 133523"/>
                  <a:gd name="connsiteY1" fmla="*/ 55806 h 91381"/>
                  <a:gd name="connsiteX2" fmla="*/ 61759 w 133523"/>
                  <a:gd name="connsiteY2" fmla="*/ 90387 h 91381"/>
                  <a:gd name="connsiteX3" fmla="*/ 77544 w 133523"/>
                  <a:gd name="connsiteY3" fmla="*/ 88515 h 91381"/>
                  <a:gd name="connsiteX4" fmla="*/ 128316 w 133523"/>
                  <a:gd name="connsiteY4" fmla="*/ 59142 h 91381"/>
                  <a:gd name="connsiteX5" fmla="*/ 133524 w 133523"/>
                  <a:gd name="connsiteY5" fmla="*/ 52877 h 91381"/>
                  <a:gd name="connsiteX6" fmla="*/ 133524 w 133523"/>
                  <a:gd name="connsiteY6" fmla="*/ 38394 h 91381"/>
                  <a:gd name="connsiteX7" fmla="*/ 131652 w 133523"/>
                  <a:gd name="connsiteY7" fmla="*/ 35546 h 91381"/>
                  <a:gd name="connsiteX8" fmla="*/ 71767 w 133523"/>
                  <a:gd name="connsiteY8" fmla="*/ 966 h 91381"/>
                  <a:gd name="connsiteX9" fmla="*/ 55982 w 133523"/>
                  <a:gd name="connsiteY9" fmla="*/ 2919 h 91381"/>
                  <a:gd name="connsiteX10" fmla="*/ 5129 w 133523"/>
                  <a:gd name="connsiteY10" fmla="*/ 32210 h 91381"/>
                  <a:gd name="connsiteX11" fmla="*/ 3 w 133523"/>
                  <a:gd name="connsiteY11" fmla="*/ 38557 h 91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3" h="91381">
                    <a:moveTo>
                      <a:pt x="3" y="53040"/>
                    </a:moveTo>
                    <a:cubicBezTo>
                      <a:pt x="11" y="54252"/>
                      <a:pt x="751" y="55343"/>
                      <a:pt x="1874" y="55806"/>
                    </a:cubicBezTo>
                    <a:lnTo>
                      <a:pt x="61759" y="90387"/>
                    </a:lnTo>
                    <a:cubicBezTo>
                      <a:pt x="67032" y="92201"/>
                      <a:pt x="72841" y="91510"/>
                      <a:pt x="77544" y="88515"/>
                    </a:cubicBezTo>
                    <a:lnTo>
                      <a:pt x="128316" y="59142"/>
                    </a:lnTo>
                    <a:cubicBezTo>
                      <a:pt x="131652" y="57190"/>
                      <a:pt x="133524" y="54830"/>
                      <a:pt x="133524" y="52877"/>
                    </a:cubicBezTo>
                    <a:cubicBezTo>
                      <a:pt x="133524" y="50924"/>
                      <a:pt x="133524" y="40347"/>
                      <a:pt x="133524" y="38394"/>
                    </a:cubicBezTo>
                    <a:cubicBezTo>
                      <a:pt x="133467" y="37174"/>
                      <a:pt x="132751" y="36083"/>
                      <a:pt x="131652" y="35546"/>
                    </a:cubicBezTo>
                    <a:lnTo>
                      <a:pt x="71767" y="966"/>
                    </a:lnTo>
                    <a:cubicBezTo>
                      <a:pt x="66486" y="-824"/>
                      <a:pt x="60669" y="-100"/>
                      <a:pt x="55982" y="2919"/>
                    </a:cubicBezTo>
                    <a:lnTo>
                      <a:pt x="5129" y="32210"/>
                    </a:lnTo>
                    <a:cubicBezTo>
                      <a:pt x="1793" y="34163"/>
                      <a:pt x="-79" y="36604"/>
                      <a:pt x="3" y="3855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05698E8D-80B3-20D5-9D1C-2A699EC82C47}"/>
                  </a:ext>
                </a:extLst>
              </p:cNvPr>
              <p:cNvSpPr/>
              <p:nvPr/>
            </p:nvSpPr>
            <p:spPr>
              <a:xfrm>
                <a:off x="6926669" y="5024515"/>
                <a:ext cx="65013" cy="52969"/>
              </a:xfrm>
              <a:custGeom>
                <a:avLst/>
                <a:gdLst>
                  <a:gd name="connsiteX0" fmla="*/ 65011 w 65013"/>
                  <a:gd name="connsiteY0" fmla="*/ 0 h 52969"/>
                  <a:gd name="connsiteX1" fmla="*/ 65011 w 65013"/>
                  <a:gd name="connsiteY1" fmla="*/ 0 h 52969"/>
                  <a:gd name="connsiteX2" fmla="*/ 65011 w 65013"/>
                  <a:gd name="connsiteY2" fmla="*/ 14483 h 52969"/>
                  <a:gd name="connsiteX3" fmla="*/ 59804 w 65013"/>
                  <a:gd name="connsiteY3" fmla="*/ 20748 h 52969"/>
                  <a:gd name="connsiteX4" fmla="*/ 9031 w 65013"/>
                  <a:gd name="connsiteY4" fmla="*/ 50121 h 52969"/>
                  <a:gd name="connsiteX5" fmla="*/ 0 w 65013"/>
                  <a:gd name="connsiteY5" fmla="*/ 52969 h 52969"/>
                  <a:gd name="connsiteX6" fmla="*/ 0 w 65013"/>
                  <a:gd name="connsiteY6" fmla="*/ 38649 h 52969"/>
                  <a:gd name="connsiteX7" fmla="*/ 9031 w 65013"/>
                  <a:gd name="connsiteY7" fmla="*/ 35720 h 52969"/>
                  <a:gd name="connsiteX8" fmla="*/ 59722 w 65013"/>
                  <a:gd name="connsiteY8" fmla="*/ 6428 h 52969"/>
                  <a:gd name="connsiteX9" fmla="*/ 65011 w 65013"/>
                  <a:gd name="connsiteY9" fmla="*/ 0 h 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9">
                    <a:moveTo>
                      <a:pt x="65011" y="0"/>
                    </a:moveTo>
                    <a:cubicBezTo>
                      <a:pt x="65011" y="0"/>
                      <a:pt x="65011" y="0"/>
                      <a:pt x="65011" y="0"/>
                    </a:cubicBezTo>
                    <a:cubicBezTo>
                      <a:pt x="65011" y="1953"/>
                      <a:pt x="65011" y="13344"/>
                      <a:pt x="65011" y="14483"/>
                    </a:cubicBezTo>
                    <a:cubicBezTo>
                      <a:pt x="65011" y="15622"/>
                      <a:pt x="63140" y="18795"/>
                      <a:pt x="59804" y="20748"/>
                    </a:cubicBezTo>
                    <a:lnTo>
                      <a:pt x="9031" y="50121"/>
                    </a:lnTo>
                    <a:cubicBezTo>
                      <a:pt x="6233" y="51651"/>
                      <a:pt x="3165" y="52619"/>
                      <a:pt x="0" y="52969"/>
                    </a:cubicBezTo>
                    <a:lnTo>
                      <a:pt x="0" y="38649"/>
                    </a:lnTo>
                    <a:cubicBezTo>
                      <a:pt x="3173" y="38274"/>
                      <a:pt x="6241" y="37274"/>
                      <a:pt x="9031" y="35720"/>
                    </a:cubicBezTo>
                    <a:lnTo>
                      <a:pt x="59722" y="6428"/>
                    </a:lnTo>
                    <a:cubicBezTo>
                      <a:pt x="63302" y="4394"/>
                      <a:pt x="65093" y="1953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9CBA9B37-35BB-1039-5DB0-658CE1ECA301}"/>
                  </a:ext>
                </a:extLst>
              </p:cNvPr>
              <p:cNvSpPr/>
              <p:nvPr/>
            </p:nvSpPr>
            <p:spPr>
              <a:xfrm>
                <a:off x="6857915" y="5024922"/>
                <a:ext cx="68835" cy="52864"/>
              </a:xfrm>
              <a:custGeom>
                <a:avLst/>
                <a:gdLst>
                  <a:gd name="connsiteX0" fmla="*/ 326 w 68835"/>
                  <a:gd name="connsiteY0" fmla="*/ 0 h 52864"/>
                  <a:gd name="connsiteX1" fmla="*/ 2116 w 68835"/>
                  <a:gd name="connsiteY1" fmla="*/ 2685 h 52864"/>
                  <a:gd name="connsiteX2" fmla="*/ 62082 w 68835"/>
                  <a:gd name="connsiteY2" fmla="*/ 37265 h 52864"/>
                  <a:gd name="connsiteX3" fmla="*/ 68836 w 68835"/>
                  <a:gd name="connsiteY3" fmla="*/ 38242 h 52864"/>
                  <a:gd name="connsiteX4" fmla="*/ 68836 w 68835"/>
                  <a:gd name="connsiteY4" fmla="*/ 52725 h 52864"/>
                  <a:gd name="connsiteX5" fmla="*/ 62082 w 68835"/>
                  <a:gd name="connsiteY5" fmla="*/ 51748 h 52864"/>
                  <a:gd name="connsiteX6" fmla="*/ 1871 w 68835"/>
                  <a:gd name="connsiteY6" fmla="*/ 17168 h 52864"/>
                  <a:gd name="connsiteX7" fmla="*/ 0 w 68835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835" h="52864">
                    <a:moveTo>
                      <a:pt x="326" y="0"/>
                    </a:moveTo>
                    <a:cubicBezTo>
                      <a:pt x="391" y="1155"/>
                      <a:pt x="1074" y="2180"/>
                      <a:pt x="2116" y="2685"/>
                    </a:cubicBezTo>
                    <a:lnTo>
                      <a:pt x="62082" y="37265"/>
                    </a:lnTo>
                    <a:cubicBezTo>
                      <a:pt x="64181" y="38266"/>
                      <a:pt x="66541" y="38600"/>
                      <a:pt x="68836" y="38242"/>
                    </a:cubicBezTo>
                    <a:lnTo>
                      <a:pt x="68836" y="52725"/>
                    </a:lnTo>
                    <a:cubicBezTo>
                      <a:pt x="66541" y="53083"/>
                      <a:pt x="64181" y="52749"/>
                      <a:pt x="62082" y="51748"/>
                    </a:cubicBezTo>
                    <a:lnTo>
                      <a:pt x="1871" y="17168"/>
                    </a:lnTo>
                    <a:cubicBezTo>
                      <a:pt x="757" y="16688"/>
                      <a:pt x="33" y="15614"/>
                      <a:pt x="0" y="14402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44EBD2E5-1544-7DE5-88B7-7F5C9E7A02D7}"/>
                  </a:ext>
                </a:extLst>
              </p:cNvPr>
              <p:cNvSpPr/>
              <p:nvPr/>
            </p:nvSpPr>
            <p:spPr>
              <a:xfrm>
                <a:off x="6857964" y="4986143"/>
                <a:ext cx="133767" cy="77010"/>
              </a:xfrm>
              <a:custGeom>
                <a:avLst/>
                <a:gdLst>
                  <a:gd name="connsiteX0" fmla="*/ 72040 w 133767"/>
                  <a:gd name="connsiteY0" fmla="*/ 1107 h 77010"/>
                  <a:gd name="connsiteX1" fmla="*/ 131925 w 133767"/>
                  <a:gd name="connsiteY1" fmla="*/ 35687 h 77010"/>
                  <a:gd name="connsiteX2" fmla="*/ 128589 w 133767"/>
                  <a:gd name="connsiteY2" fmla="*/ 44800 h 77010"/>
                  <a:gd name="connsiteX3" fmla="*/ 77817 w 133767"/>
                  <a:gd name="connsiteY3" fmla="*/ 74092 h 77010"/>
                  <a:gd name="connsiteX4" fmla="*/ 62032 w 133767"/>
                  <a:gd name="connsiteY4" fmla="*/ 76045 h 77010"/>
                  <a:gd name="connsiteX5" fmla="*/ 1822 w 133767"/>
                  <a:gd name="connsiteY5" fmla="*/ 41220 h 77010"/>
                  <a:gd name="connsiteX6" fmla="*/ 5158 w 133767"/>
                  <a:gd name="connsiteY6" fmla="*/ 32107 h 77010"/>
                  <a:gd name="connsiteX7" fmla="*/ 56011 w 133767"/>
                  <a:gd name="connsiteY7" fmla="*/ 2815 h 77010"/>
                  <a:gd name="connsiteX8" fmla="*/ 72040 w 133767"/>
                  <a:gd name="connsiteY8" fmla="*/ 1107 h 77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767" h="77010">
                    <a:moveTo>
                      <a:pt x="72040" y="1107"/>
                    </a:moveTo>
                    <a:lnTo>
                      <a:pt x="131925" y="35687"/>
                    </a:lnTo>
                    <a:cubicBezTo>
                      <a:pt x="135343" y="37640"/>
                      <a:pt x="133878" y="41708"/>
                      <a:pt x="128589" y="44800"/>
                    </a:cubicBezTo>
                    <a:lnTo>
                      <a:pt x="77817" y="74092"/>
                    </a:lnTo>
                    <a:cubicBezTo>
                      <a:pt x="73131" y="77110"/>
                      <a:pt x="67313" y="77835"/>
                      <a:pt x="62032" y="76045"/>
                    </a:cubicBezTo>
                    <a:lnTo>
                      <a:pt x="1822" y="41220"/>
                    </a:lnTo>
                    <a:cubicBezTo>
                      <a:pt x="-1596" y="39267"/>
                      <a:pt x="-50" y="35199"/>
                      <a:pt x="5158" y="32107"/>
                    </a:cubicBezTo>
                    <a:lnTo>
                      <a:pt x="56011" y="2815"/>
                    </a:lnTo>
                    <a:cubicBezTo>
                      <a:pt x="60804" y="-203"/>
                      <a:pt x="66719" y="-830"/>
                      <a:pt x="72040" y="110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70AA8A56-1BF3-B615-CE4B-7338BECB1880}"/>
                  </a:ext>
                </a:extLst>
              </p:cNvPr>
              <p:cNvSpPr/>
              <p:nvPr/>
            </p:nvSpPr>
            <p:spPr>
              <a:xfrm>
                <a:off x="6751245" y="4924527"/>
                <a:ext cx="133521" cy="91387"/>
              </a:xfrm>
              <a:custGeom>
                <a:avLst/>
                <a:gdLst>
                  <a:gd name="connsiteX0" fmla="*/ 0 w 133521"/>
                  <a:gd name="connsiteY0" fmla="*/ 53040 h 91387"/>
                  <a:gd name="connsiteX1" fmla="*/ 1871 w 133521"/>
                  <a:gd name="connsiteY1" fmla="*/ 55888 h 91387"/>
                  <a:gd name="connsiteX2" fmla="*/ 61757 w 133521"/>
                  <a:gd name="connsiteY2" fmla="*/ 90387 h 91387"/>
                  <a:gd name="connsiteX3" fmla="*/ 77541 w 133521"/>
                  <a:gd name="connsiteY3" fmla="*/ 88515 h 91387"/>
                  <a:gd name="connsiteX4" fmla="*/ 128314 w 133521"/>
                  <a:gd name="connsiteY4" fmla="*/ 59142 h 91387"/>
                  <a:gd name="connsiteX5" fmla="*/ 133521 w 133521"/>
                  <a:gd name="connsiteY5" fmla="*/ 52877 h 91387"/>
                  <a:gd name="connsiteX6" fmla="*/ 133521 w 133521"/>
                  <a:gd name="connsiteY6" fmla="*/ 38394 h 91387"/>
                  <a:gd name="connsiteX7" fmla="*/ 131650 w 133521"/>
                  <a:gd name="connsiteY7" fmla="*/ 35546 h 91387"/>
                  <a:gd name="connsiteX8" fmla="*/ 71765 w 133521"/>
                  <a:gd name="connsiteY8" fmla="*/ 966 h 91387"/>
                  <a:gd name="connsiteX9" fmla="*/ 55980 w 133521"/>
                  <a:gd name="connsiteY9" fmla="*/ 2919 h 91387"/>
                  <a:gd name="connsiteX10" fmla="*/ 5207 w 133521"/>
                  <a:gd name="connsiteY10" fmla="*/ 32210 h 91387"/>
                  <a:gd name="connsiteX11" fmla="*/ 0 w 133521"/>
                  <a:gd name="connsiteY11" fmla="*/ 38557 h 91387"/>
                  <a:gd name="connsiteX12" fmla="*/ 0 w 133521"/>
                  <a:gd name="connsiteY12" fmla="*/ 53040 h 9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521" h="91387">
                    <a:moveTo>
                      <a:pt x="0" y="53040"/>
                    </a:moveTo>
                    <a:cubicBezTo>
                      <a:pt x="89" y="54252"/>
                      <a:pt x="797" y="55326"/>
                      <a:pt x="1871" y="55888"/>
                    </a:cubicBezTo>
                    <a:lnTo>
                      <a:pt x="61757" y="90387"/>
                    </a:lnTo>
                    <a:cubicBezTo>
                      <a:pt x="67029" y="92209"/>
                      <a:pt x="72847" y="91518"/>
                      <a:pt x="77541" y="88515"/>
                    </a:cubicBezTo>
                    <a:lnTo>
                      <a:pt x="128314" y="59142"/>
                    </a:lnTo>
                    <a:cubicBezTo>
                      <a:pt x="131731" y="57190"/>
                      <a:pt x="133521" y="54830"/>
                      <a:pt x="133521" y="52877"/>
                    </a:cubicBezTo>
                    <a:lnTo>
                      <a:pt x="133521" y="38394"/>
                    </a:lnTo>
                    <a:cubicBezTo>
                      <a:pt x="133505" y="37165"/>
                      <a:pt x="132772" y="36051"/>
                      <a:pt x="131650" y="35546"/>
                    </a:cubicBezTo>
                    <a:lnTo>
                      <a:pt x="71765" y="966"/>
                    </a:lnTo>
                    <a:cubicBezTo>
                      <a:pt x="66484" y="-824"/>
                      <a:pt x="60666" y="-100"/>
                      <a:pt x="55980" y="2919"/>
                    </a:cubicBezTo>
                    <a:lnTo>
                      <a:pt x="5207" y="32210"/>
                    </a:lnTo>
                    <a:cubicBezTo>
                      <a:pt x="1790" y="34163"/>
                      <a:pt x="0" y="36604"/>
                      <a:pt x="0" y="38557"/>
                    </a:cubicBezTo>
                    <a:cubicBezTo>
                      <a:pt x="0" y="40510"/>
                      <a:pt x="0" y="51087"/>
                      <a:pt x="0" y="5304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E0C5A795-0417-5340-E000-C5B62B4DA7BD}"/>
                  </a:ext>
                </a:extLst>
              </p:cNvPr>
              <p:cNvSpPr/>
              <p:nvPr/>
            </p:nvSpPr>
            <p:spPr>
              <a:xfrm>
                <a:off x="6819754" y="4962758"/>
                <a:ext cx="65013" cy="53131"/>
              </a:xfrm>
              <a:custGeom>
                <a:avLst/>
                <a:gdLst>
                  <a:gd name="connsiteX0" fmla="*/ 65011 w 65013"/>
                  <a:gd name="connsiteY0" fmla="*/ 0 h 53131"/>
                  <a:gd name="connsiteX1" fmla="*/ 65011 w 65013"/>
                  <a:gd name="connsiteY1" fmla="*/ 14646 h 53131"/>
                  <a:gd name="connsiteX2" fmla="*/ 59885 w 65013"/>
                  <a:gd name="connsiteY2" fmla="*/ 20911 h 53131"/>
                  <a:gd name="connsiteX3" fmla="*/ 9032 w 65013"/>
                  <a:gd name="connsiteY3" fmla="*/ 50284 h 53131"/>
                  <a:gd name="connsiteX4" fmla="*/ 0 w 65013"/>
                  <a:gd name="connsiteY4" fmla="*/ 53132 h 53131"/>
                  <a:gd name="connsiteX5" fmla="*/ 0 w 65013"/>
                  <a:gd name="connsiteY5" fmla="*/ 38649 h 53131"/>
                  <a:gd name="connsiteX6" fmla="*/ 9032 w 65013"/>
                  <a:gd name="connsiteY6" fmla="*/ 35720 h 53131"/>
                  <a:gd name="connsiteX7" fmla="*/ 59804 w 65013"/>
                  <a:gd name="connsiteY7" fmla="*/ 6428 h 53131"/>
                  <a:gd name="connsiteX8" fmla="*/ 65011 w 65013"/>
                  <a:gd name="connsiteY8" fmla="*/ 0 h 5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131">
                    <a:moveTo>
                      <a:pt x="65011" y="0"/>
                    </a:moveTo>
                    <a:lnTo>
                      <a:pt x="65011" y="14646"/>
                    </a:lnTo>
                    <a:cubicBezTo>
                      <a:pt x="65011" y="16599"/>
                      <a:pt x="63221" y="18958"/>
                      <a:pt x="59885" y="20911"/>
                    </a:cubicBezTo>
                    <a:lnTo>
                      <a:pt x="9032" y="50284"/>
                    </a:lnTo>
                    <a:cubicBezTo>
                      <a:pt x="6249" y="51854"/>
                      <a:pt x="3173" y="52823"/>
                      <a:pt x="0" y="53132"/>
                    </a:cubicBezTo>
                    <a:lnTo>
                      <a:pt x="0" y="38649"/>
                    </a:lnTo>
                    <a:cubicBezTo>
                      <a:pt x="3182" y="38307"/>
                      <a:pt x="6257" y="37314"/>
                      <a:pt x="9032" y="35720"/>
                    </a:cubicBezTo>
                    <a:lnTo>
                      <a:pt x="59804" y="6428"/>
                    </a:lnTo>
                    <a:cubicBezTo>
                      <a:pt x="63302" y="4394"/>
                      <a:pt x="65093" y="1953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CC274BF3-3130-40A6-0655-AE9355AC977C}"/>
                  </a:ext>
                </a:extLst>
              </p:cNvPr>
              <p:cNvSpPr/>
              <p:nvPr/>
            </p:nvSpPr>
            <p:spPr>
              <a:xfrm>
                <a:off x="6751245" y="4963165"/>
                <a:ext cx="68509" cy="52863"/>
              </a:xfrm>
              <a:custGeom>
                <a:avLst/>
                <a:gdLst>
                  <a:gd name="connsiteX0" fmla="*/ 0 w 68509"/>
                  <a:gd name="connsiteY0" fmla="*/ 0 h 52863"/>
                  <a:gd name="connsiteX1" fmla="*/ 1871 w 68509"/>
                  <a:gd name="connsiteY1" fmla="*/ 2685 h 52863"/>
                  <a:gd name="connsiteX2" fmla="*/ 61757 w 68509"/>
                  <a:gd name="connsiteY2" fmla="*/ 37266 h 52863"/>
                  <a:gd name="connsiteX3" fmla="*/ 68510 w 68509"/>
                  <a:gd name="connsiteY3" fmla="*/ 38242 h 52863"/>
                  <a:gd name="connsiteX4" fmla="*/ 68510 w 68509"/>
                  <a:gd name="connsiteY4" fmla="*/ 52725 h 52863"/>
                  <a:gd name="connsiteX5" fmla="*/ 61838 w 68509"/>
                  <a:gd name="connsiteY5" fmla="*/ 51749 h 52863"/>
                  <a:gd name="connsiteX6" fmla="*/ 1871 w 68509"/>
                  <a:gd name="connsiteY6" fmla="*/ 17250 h 52863"/>
                  <a:gd name="connsiteX7" fmla="*/ 0 w 68509"/>
                  <a:gd name="connsiteY7" fmla="*/ 14402 h 52863"/>
                  <a:gd name="connsiteX8" fmla="*/ 0 w 68509"/>
                  <a:gd name="connsiteY8" fmla="*/ 0 h 5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9" h="52863">
                    <a:moveTo>
                      <a:pt x="0" y="0"/>
                    </a:moveTo>
                    <a:cubicBezTo>
                      <a:pt x="98" y="1164"/>
                      <a:pt x="814" y="2189"/>
                      <a:pt x="1871" y="2685"/>
                    </a:cubicBezTo>
                    <a:lnTo>
                      <a:pt x="61757" y="37266"/>
                    </a:lnTo>
                    <a:cubicBezTo>
                      <a:pt x="63856" y="38266"/>
                      <a:pt x="66215" y="38600"/>
                      <a:pt x="68510" y="38242"/>
                    </a:cubicBezTo>
                    <a:lnTo>
                      <a:pt x="68510" y="52725"/>
                    </a:lnTo>
                    <a:cubicBezTo>
                      <a:pt x="66240" y="53083"/>
                      <a:pt x="63913" y="52741"/>
                      <a:pt x="61838" y="51749"/>
                    </a:cubicBezTo>
                    <a:lnTo>
                      <a:pt x="1871" y="17250"/>
                    </a:lnTo>
                    <a:cubicBezTo>
                      <a:pt x="797" y="16688"/>
                      <a:pt x="89" y="15614"/>
                      <a:pt x="0" y="14402"/>
                    </a:cubicBezTo>
                    <a:cubicBezTo>
                      <a:pt x="0" y="12449"/>
                      <a:pt x="81" y="146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E7E48D32-B472-7547-B801-8E6A97F7CB15}"/>
                  </a:ext>
                </a:extLst>
              </p:cNvPr>
              <p:cNvSpPr/>
              <p:nvPr/>
            </p:nvSpPr>
            <p:spPr>
              <a:xfrm>
                <a:off x="6751274" y="4924527"/>
                <a:ext cx="133498" cy="76869"/>
              </a:xfrm>
              <a:custGeom>
                <a:avLst/>
                <a:gdLst>
                  <a:gd name="connsiteX0" fmla="*/ 71735 w 133498"/>
                  <a:gd name="connsiteY0" fmla="*/ 966 h 76869"/>
                  <a:gd name="connsiteX1" fmla="*/ 131620 w 133498"/>
                  <a:gd name="connsiteY1" fmla="*/ 35546 h 76869"/>
                  <a:gd name="connsiteX2" fmla="*/ 128284 w 133498"/>
                  <a:gd name="connsiteY2" fmla="*/ 44659 h 76869"/>
                  <a:gd name="connsiteX3" fmla="*/ 77512 w 133498"/>
                  <a:gd name="connsiteY3" fmla="*/ 73951 h 76869"/>
                  <a:gd name="connsiteX4" fmla="*/ 61727 w 133498"/>
                  <a:gd name="connsiteY4" fmla="*/ 75904 h 76869"/>
                  <a:gd name="connsiteX5" fmla="*/ 1842 w 133498"/>
                  <a:gd name="connsiteY5" fmla="*/ 41323 h 76869"/>
                  <a:gd name="connsiteX6" fmla="*/ 5178 w 133498"/>
                  <a:gd name="connsiteY6" fmla="*/ 32210 h 76869"/>
                  <a:gd name="connsiteX7" fmla="*/ 55950 w 133498"/>
                  <a:gd name="connsiteY7" fmla="*/ 2919 h 76869"/>
                  <a:gd name="connsiteX8" fmla="*/ 71735 w 133498"/>
                  <a:gd name="connsiteY8" fmla="*/ 966 h 7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98" h="76869">
                    <a:moveTo>
                      <a:pt x="71735" y="966"/>
                    </a:moveTo>
                    <a:lnTo>
                      <a:pt x="131620" y="35546"/>
                    </a:lnTo>
                    <a:cubicBezTo>
                      <a:pt x="135119" y="37499"/>
                      <a:pt x="133573" y="41567"/>
                      <a:pt x="128284" y="44659"/>
                    </a:cubicBezTo>
                    <a:lnTo>
                      <a:pt x="77512" y="73951"/>
                    </a:lnTo>
                    <a:cubicBezTo>
                      <a:pt x="72826" y="76970"/>
                      <a:pt x="67008" y="77694"/>
                      <a:pt x="61727" y="75904"/>
                    </a:cubicBezTo>
                    <a:lnTo>
                      <a:pt x="1842" y="41323"/>
                    </a:lnTo>
                    <a:cubicBezTo>
                      <a:pt x="-1575" y="39371"/>
                      <a:pt x="-111" y="35302"/>
                      <a:pt x="5178" y="32210"/>
                    </a:cubicBezTo>
                    <a:lnTo>
                      <a:pt x="55950" y="2919"/>
                    </a:lnTo>
                    <a:cubicBezTo>
                      <a:pt x="60637" y="-100"/>
                      <a:pt x="66455" y="-824"/>
                      <a:pt x="71735" y="96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B191907A-863A-6604-6E39-130CE9D04200}"/>
                  </a:ext>
                </a:extLst>
              </p:cNvPr>
              <p:cNvSpPr/>
              <p:nvPr/>
            </p:nvSpPr>
            <p:spPr>
              <a:xfrm>
                <a:off x="6644327" y="4862770"/>
                <a:ext cx="133523" cy="91402"/>
              </a:xfrm>
              <a:custGeom>
                <a:avLst/>
                <a:gdLst>
                  <a:gd name="connsiteX0" fmla="*/ 3 w 133523"/>
                  <a:gd name="connsiteY0" fmla="*/ 53040 h 91402"/>
                  <a:gd name="connsiteX1" fmla="*/ 1874 w 133523"/>
                  <a:gd name="connsiteY1" fmla="*/ 55888 h 91402"/>
                  <a:gd name="connsiteX2" fmla="*/ 61759 w 133523"/>
                  <a:gd name="connsiteY2" fmla="*/ 90468 h 91402"/>
                  <a:gd name="connsiteX3" fmla="*/ 77544 w 133523"/>
                  <a:gd name="connsiteY3" fmla="*/ 88515 h 91402"/>
                  <a:gd name="connsiteX4" fmla="*/ 128316 w 133523"/>
                  <a:gd name="connsiteY4" fmla="*/ 59142 h 91402"/>
                  <a:gd name="connsiteX5" fmla="*/ 133524 w 133523"/>
                  <a:gd name="connsiteY5" fmla="*/ 52877 h 91402"/>
                  <a:gd name="connsiteX6" fmla="*/ 133524 w 133523"/>
                  <a:gd name="connsiteY6" fmla="*/ 38394 h 91402"/>
                  <a:gd name="connsiteX7" fmla="*/ 131652 w 133523"/>
                  <a:gd name="connsiteY7" fmla="*/ 35546 h 91402"/>
                  <a:gd name="connsiteX8" fmla="*/ 71767 w 133523"/>
                  <a:gd name="connsiteY8" fmla="*/ 966 h 91402"/>
                  <a:gd name="connsiteX9" fmla="*/ 55982 w 133523"/>
                  <a:gd name="connsiteY9" fmla="*/ 2919 h 91402"/>
                  <a:gd name="connsiteX10" fmla="*/ 5210 w 133523"/>
                  <a:gd name="connsiteY10" fmla="*/ 32210 h 91402"/>
                  <a:gd name="connsiteX11" fmla="*/ 3 w 133523"/>
                  <a:gd name="connsiteY11" fmla="*/ 38557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3" h="91402">
                    <a:moveTo>
                      <a:pt x="3" y="53040"/>
                    </a:moveTo>
                    <a:cubicBezTo>
                      <a:pt x="60" y="54260"/>
                      <a:pt x="776" y="55351"/>
                      <a:pt x="1874" y="55888"/>
                    </a:cubicBezTo>
                    <a:lnTo>
                      <a:pt x="61759" y="90468"/>
                    </a:lnTo>
                    <a:cubicBezTo>
                      <a:pt x="67048" y="92209"/>
                      <a:pt x="72841" y="91493"/>
                      <a:pt x="77544" y="88515"/>
                    </a:cubicBezTo>
                    <a:lnTo>
                      <a:pt x="128316" y="59142"/>
                    </a:lnTo>
                    <a:cubicBezTo>
                      <a:pt x="131652" y="57189"/>
                      <a:pt x="133524" y="54911"/>
                      <a:pt x="133524" y="52877"/>
                    </a:cubicBezTo>
                    <a:lnTo>
                      <a:pt x="133524" y="38394"/>
                    </a:lnTo>
                    <a:cubicBezTo>
                      <a:pt x="133507" y="37165"/>
                      <a:pt x="132775" y="36051"/>
                      <a:pt x="131652" y="35546"/>
                    </a:cubicBezTo>
                    <a:lnTo>
                      <a:pt x="71767" y="966"/>
                    </a:lnTo>
                    <a:cubicBezTo>
                      <a:pt x="66487" y="-824"/>
                      <a:pt x="60669" y="-100"/>
                      <a:pt x="55982" y="2919"/>
                    </a:cubicBezTo>
                    <a:lnTo>
                      <a:pt x="5210" y="32210"/>
                    </a:lnTo>
                    <a:cubicBezTo>
                      <a:pt x="1793" y="34245"/>
                      <a:pt x="-79" y="36604"/>
                      <a:pt x="3" y="3855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9260FCE5-684E-A955-A450-2F1F4FAEE926}"/>
                  </a:ext>
                </a:extLst>
              </p:cNvPr>
              <p:cNvSpPr/>
              <p:nvPr/>
            </p:nvSpPr>
            <p:spPr>
              <a:xfrm>
                <a:off x="6712840" y="4901002"/>
                <a:ext cx="65013" cy="53131"/>
              </a:xfrm>
              <a:custGeom>
                <a:avLst/>
                <a:gdLst>
                  <a:gd name="connsiteX0" fmla="*/ 65011 w 65013"/>
                  <a:gd name="connsiteY0" fmla="*/ 0 h 53131"/>
                  <a:gd name="connsiteX1" fmla="*/ 65011 w 65013"/>
                  <a:gd name="connsiteY1" fmla="*/ 14727 h 53131"/>
                  <a:gd name="connsiteX2" fmla="*/ 59804 w 65013"/>
                  <a:gd name="connsiteY2" fmla="*/ 20911 h 53131"/>
                  <a:gd name="connsiteX3" fmla="*/ 9031 w 65013"/>
                  <a:gd name="connsiteY3" fmla="*/ 50284 h 53131"/>
                  <a:gd name="connsiteX4" fmla="*/ 0 w 65013"/>
                  <a:gd name="connsiteY4" fmla="*/ 53132 h 53131"/>
                  <a:gd name="connsiteX5" fmla="*/ 0 w 65013"/>
                  <a:gd name="connsiteY5" fmla="*/ 38649 h 53131"/>
                  <a:gd name="connsiteX6" fmla="*/ 9031 w 65013"/>
                  <a:gd name="connsiteY6" fmla="*/ 35719 h 53131"/>
                  <a:gd name="connsiteX7" fmla="*/ 59804 w 65013"/>
                  <a:gd name="connsiteY7" fmla="*/ 6428 h 53131"/>
                  <a:gd name="connsiteX8" fmla="*/ 65011 w 65013"/>
                  <a:gd name="connsiteY8" fmla="*/ 0 h 5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131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599"/>
                      <a:pt x="63221" y="19040"/>
                      <a:pt x="59804" y="20911"/>
                    </a:cubicBezTo>
                    <a:lnTo>
                      <a:pt x="9031" y="50284"/>
                    </a:lnTo>
                    <a:cubicBezTo>
                      <a:pt x="6265" y="51887"/>
                      <a:pt x="3181" y="52855"/>
                      <a:pt x="0" y="53132"/>
                    </a:cubicBezTo>
                    <a:lnTo>
                      <a:pt x="0" y="38649"/>
                    </a:lnTo>
                    <a:cubicBezTo>
                      <a:pt x="3181" y="38307"/>
                      <a:pt x="6257" y="37314"/>
                      <a:pt x="9031" y="35719"/>
                    </a:cubicBezTo>
                    <a:lnTo>
                      <a:pt x="59804" y="6428"/>
                    </a:lnTo>
                    <a:cubicBezTo>
                      <a:pt x="63221" y="4312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D65DF793-FCE4-26D5-A580-32F2C37E135A}"/>
                  </a:ext>
                </a:extLst>
              </p:cNvPr>
              <p:cNvSpPr/>
              <p:nvPr/>
            </p:nvSpPr>
            <p:spPr>
              <a:xfrm>
                <a:off x="6644330" y="4901409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871 w 68509"/>
                  <a:gd name="connsiteY1" fmla="*/ 2685 h 52864"/>
                  <a:gd name="connsiteX2" fmla="*/ 61757 w 68509"/>
                  <a:gd name="connsiteY2" fmla="*/ 37266 h 52864"/>
                  <a:gd name="connsiteX3" fmla="*/ 68510 w 68509"/>
                  <a:gd name="connsiteY3" fmla="*/ 38242 h 52864"/>
                  <a:gd name="connsiteX4" fmla="*/ 68510 w 68509"/>
                  <a:gd name="connsiteY4" fmla="*/ 52725 h 52864"/>
                  <a:gd name="connsiteX5" fmla="*/ 61757 w 68509"/>
                  <a:gd name="connsiteY5" fmla="*/ 51749 h 52864"/>
                  <a:gd name="connsiteX6" fmla="*/ 1871 w 68509"/>
                  <a:gd name="connsiteY6" fmla="*/ 17250 h 52864"/>
                  <a:gd name="connsiteX7" fmla="*/ 0 w 68509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81" y="1172"/>
                      <a:pt x="798" y="2205"/>
                      <a:pt x="1871" y="2685"/>
                    </a:cubicBezTo>
                    <a:lnTo>
                      <a:pt x="61757" y="37266"/>
                    </a:lnTo>
                    <a:cubicBezTo>
                      <a:pt x="63848" y="38299"/>
                      <a:pt x="66215" y="38641"/>
                      <a:pt x="68510" y="38242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9"/>
                    </a:cubicBezTo>
                    <a:lnTo>
                      <a:pt x="1871" y="17250"/>
                    </a:lnTo>
                    <a:cubicBezTo>
                      <a:pt x="773" y="16713"/>
                      <a:pt x="57" y="15622"/>
                      <a:pt x="0" y="14402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4498823C-6A4C-A0E7-6035-49A533D2FBA5}"/>
                  </a:ext>
                </a:extLst>
              </p:cNvPr>
              <p:cNvSpPr/>
              <p:nvPr/>
            </p:nvSpPr>
            <p:spPr>
              <a:xfrm>
                <a:off x="6644323" y="4862770"/>
                <a:ext cx="133498" cy="76869"/>
              </a:xfrm>
              <a:custGeom>
                <a:avLst/>
                <a:gdLst>
                  <a:gd name="connsiteX0" fmla="*/ 71771 w 133498"/>
                  <a:gd name="connsiteY0" fmla="*/ 966 h 76869"/>
                  <a:gd name="connsiteX1" fmla="*/ 131656 w 133498"/>
                  <a:gd name="connsiteY1" fmla="*/ 35546 h 76869"/>
                  <a:gd name="connsiteX2" fmla="*/ 128320 w 133498"/>
                  <a:gd name="connsiteY2" fmla="*/ 44659 h 76869"/>
                  <a:gd name="connsiteX3" fmla="*/ 77548 w 133498"/>
                  <a:gd name="connsiteY3" fmla="*/ 73951 h 76869"/>
                  <a:gd name="connsiteX4" fmla="*/ 61763 w 133498"/>
                  <a:gd name="connsiteY4" fmla="*/ 75904 h 76869"/>
                  <a:gd name="connsiteX5" fmla="*/ 1878 w 133498"/>
                  <a:gd name="connsiteY5" fmla="*/ 41323 h 76869"/>
                  <a:gd name="connsiteX6" fmla="*/ 5214 w 133498"/>
                  <a:gd name="connsiteY6" fmla="*/ 32210 h 76869"/>
                  <a:gd name="connsiteX7" fmla="*/ 55986 w 133498"/>
                  <a:gd name="connsiteY7" fmla="*/ 2919 h 76869"/>
                  <a:gd name="connsiteX8" fmla="*/ 71771 w 133498"/>
                  <a:gd name="connsiteY8" fmla="*/ 966 h 7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98" h="76869">
                    <a:moveTo>
                      <a:pt x="71771" y="966"/>
                    </a:moveTo>
                    <a:lnTo>
                      <a:pt x="131656" y="35546"/>
                    </a:lnTo>
                    <a:cubicBezTo>
                      <a:pt x="135074" y="37499"/>
                      <a:pt x="133609" y="41567"/>
                      <a:pt x="128320" y="44659"/>
                    </a:cubicBezTo>
                    <a:lnTo>
                      <a:pt x="77548" y="73951"/>
                    </a:lnTo>
                    <a:cubicBezTo>
                      <a:pt x="72862" y="76969"/>
                      <a:pt x="67044" y="77694"/>
                      <a:pt x="61763" y="75904"/>
                    </a:cubicBezTo>
                    <a:lnTo>
                      <a:pt x="1878" y="41323"/>
                    </a:lnTo>
                    <a:cubicBezTo>
                      <a:pt x="-1621" y="39370"/>
                      <a:pt x="-75" y="35302"/>
                      <a:pt x="5214" y="32210"/>
                    </a:cubicBezTo>
                    <a:lnTo>
                      <a:pt x="55986" y="2919"/>
                    </a:lnTo>
                    <a:cubicBezTo>
                      <a:pt x="60673" y="-100"/>
                      <a:pt x="66491" y="-824"/>
                      <a:pt x="71771" y="96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52A2C4A5-88DC-1C4A-2C15-5FC7BD67CD9E}"/>
                  </a:ext>
                </a:extLst>
              </p:cNvPr>
              <p:cNvSpPr/>
              <p:nvPr/>
            </p:nvSpPr>
            <p:spPr>
              <a:xfrm>
                <a:off x="6216021" y="5110072"/>
                <a:ext cx="133521" cy="91370"/>
              </a:xfrm>
              <a:custGeom>
                <a:avLst/>
                <a:gdLst>
                  <a:gd name="connsiteX0" fmla="*/ 0 w 133521"/>
                  <a:gd name="connsiteY0" fmla="*/ 53008 h 91370"/>
                  <a:gd name="connsiteX1" fmla="*/ 1790 w 133521"/>
                  <a:gd name="connsiteY1" fmla="*/ 55856 h 91370"/>
                  <a:gd name="connsiteX2" fmla="*/ 61757 w 133521"/>
                  <a:gd name="connsiteY2" fmla="*/ 90436 h 91370"/>
                  <a:gd name="connsiteX3" fmla="*/ 77541 w 133521"/>
                  <a:gd name="connsiteY3" fmla="*/ 88484 h 91370"/>
                  <a:gd name="connsiteX4" fmla="*/ 128314 w 133521"/>
                  <a:gd name="connsiteY4" fmla="*/ 59111 h 91370"/>
                  <a:gd name="connsiteX5" fmla="*/ 133521 w 133521"/>
                  <a:gd name="connsiteY5" fmla="*/ 52927 h 91370"/>
                  <a:gd name="connsiteX6" fmla="*/ 133521 w 133521"/>
                  <a:gd name="connsiteY6" fmla="*/ 38362 h 91370"/>
                  <a:gd name="connsiteX7" fmla="*/ 131731 w 133521"/>
                  <a:gd name="connsiteY7" fmla="*/ 35515 h 91370"/>
                  <a:gd name="connsiteX8" fmla="*/ 71765 w 133521"/>
                  <a:gd name="connsiteY8" fmla="*/ 934 h 91370"/>
                  <a:gd name="connsiteX9" fmla="*/ 55980 w 133521"/>
                  <a:gd name="connsiteY9" fmla="*/ 2887 h 91370"/>
                  <a:gd name="connsiteX10" fmla="*/ 5207 w 133521"/>
                  <a:gd name="connsiteY10" fmla="*/ 32179 h 91370"/>
                  <a:gd name="connsiteX11" fmla="*/ 81 w 133521"/>
                  <a:gd name="connsiteY11" fmla="*/ 38607 h 9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1" h="91370">
                    <a:moveTo>
                      <a:pt x="0" y="53008"/>
                    </a:moveTo>
                    <a:cubicBezTo>
                      <a:pt x="24" y="54213"/>
                      <a:pt x="708" y="55311"/>
                      <a:pt x="1790" y="55856"/>
                    </a:cubicBezTo>
                    <a:lnTo>
                      <a:pt x="61757" y="90436"/>
                    </a:lnTo>
                    <a:cubicBezTo>
                      <a:pt x="67045" y="92178"/>
                      <a:pt x="72839" y="91462"/>
                      <a:pt x="77541" y="88484"/>
                    </a:cubicBezTo>
                    <a:lnTo>
                      <a:pt x="128314" y="59111"/>
                    </a:lnTo>
                    <a:cubicBezTo>
                      <a:pt x="131650" y="57239"/>
                      <a:pt x="133521" y="54880"/>
                      <a:pt x="133521" y="52927"/>
                    </a:cubicBezTo>
                    <a:cubicBezTo>
                      <a:pt x="133521" y="50974"/>
                      <a:pt x="133521" y="40315"/>
                      <a:pt x="133521" y="38362"/>
                    </a:cubicBezTo>
                    <a:cubicBezTo>
                      <a:pt x="133497" y="37158"/>
                      <a:pt x="132813" y="36060"/>
                      <a:pt x="131731" y="35515"/>
                    </a:cubicBezTo>
                    <a:lnTo>
                      <a:pt x="71765" y="934"/>
                    </a:lnTo>
                    <a:cubicBezTo>
                      <a:pt x="66476" y="-807"/>
                      <a:pt x="60683" y="-91"/>
                      <a:pt x="55980" y="2887"/>
                    </a:cubicBezTo>
                    <a:lnTo>
                      <a:pt x="5207" y="32179"/>
                    </a:lnTo>
                    <a:cubicBezTo>
                      <a:pt x="1790" y="34213"/>
                      <a:pt x="0" y="36572"/>
                      <a:pt x="81" y="38607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id="{E9778262-61CB-3655-9183-82C63BF8BD2C}"/>
                  </a:ext>
                </a:extLst>
              </p:cNvPr>
              <p:cNvSpPr/>
              <p:nvPr/>
            </p:nvSpPr>
            <p:spPr>
              <a:xfrm>
                <a:off x="6215985" y="5148679"/>
                <a:ext cx="68545" cy="52884"/>
              </a:xfrm>
              <a:custGeom>
                <a:avLst/>
                <a:gdLst>
                  <a:gd name="connsiteX0" fmla="*/ 36 w 68545"/>
                  <a:gd name="connsiteY0" fmla="*/ 0 h 52884"/>
                  <a:gd name="connsiteX1" fmla="*/ 1826 w 68545"/>
                  <a:gd name="connsiteY1" fmla="*/ 2766 h 52884"/>
                  <a:gd name="connsiteX2" fmla="*/ 61711 w 68545"/>
                  <a:gd name="connsiteY2" fmla="*/ 37265 h 52884"/>
                  <a:gd name="connsiteX3" fmla="*/ 68546 w 68545"/>
                  <a:gd name="connsiteY3" fmla="*/ 38242 h 52884"/>
                  <a:gd name="connsiteX4" fmla="*/ 68546 w 68545"/>
                  <a:gd name="connsiteY4" fmla="*/ 52725 h 52884"/>
                  <a:gd name="connsiteX5" fmla="*/ 61793 w 68545"/>
                  <a:gd name="connsiteY5" fmla="*/ 51830 h 52884"/>
                  <a:gd name="connsiteX6" fmla="*/ 1907 w 68545"/>
                  <a:gd name="connsiteY6" fmla="*/ 17005 h 52884"/>
                  <a:gd name="connsiteX7" fmla="*/ 36 w 68545"/>
                  <a:gd name="connsiteY7" fmla="*/ 14239 h 52884"/>
                  <a:gd name="connsiteX8" fmla="*/ 36 w 68545"/>
                  <a:gd name="connsiteY8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45" h="52884">
                    <a:moveTo>
                      <a:pt x="36" y="0"/>
                    </a:moveTo>
                    <a:cubicBezTo>
                      <a:pt x="85" y="1180"/>
                      <a:pt x="768" y="2238"/>
                      <a:pt x="1826" y="2766"/>
                    </a:cubicBezTo>
                    <a:lnTo>
                      <a:pt x="61711" y="37265"/>
                    </a:lnTo>
                    <a:cubicBezTo>
                      <a:pt x="63827" y="38299"/>
                      <a:pt x="66219" y="38640"/>
                      <a:pt x="68546" y="38242"/>
                    </a:cubicBezTo>
                    <a:lnTo>
                      <a:pt x="68546" y="52725"/>
                    </a:lnTo>
                    <a:cubicBezTo>
                      <a:pt x="66260" y="53107"/>
                      <a:pt x="63900" y="52798"/>
                      <a:pt x="61793" y="51830"/>
                    </a:cubicBezTo>
                    <a:lnTo>
                      <a:pt x="1907" y="17005"/>
                    </a:lnTo>
                    <a:cubicBezTo>
                      <a:pt x="809" y="16509"/>
                      <a:pt x="85" y="15443"/>
                      <a:pt x="36" y="14239"/>
                    </a:cubicBezTo>
                    <a:cubicBezTo>
                      <a:pt x="-45" y="12449"/>
                      <a:pt x="36" y="1465"/>
                      <a:pt x="36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AA454C6A-CF13-61BF-E09E-3AA1781E2EDC}"/>
                  </a:ext>
                </a:extLst>
              </p:cNvPr>
              <p:cNvSpPr/>
              <p:nvPr/>
            </p:nvSpPr>
            <p:spPr>
              <a:xfrm>
                <a:off x="6284450" y="5148272"/>
                <a:ext cx="65013" cy="52969"/>
              </a:xfrm>
              <a:custGeom>
                <a:avLst/>
                <a:gdLst>
                  <a:gd name="connsiteX0" fmla="*/ 65011 w 65013"/>
                  <a:gd name="connsiteY0" fmla="*/ 0 h 52969"/>
                  <a:gd name="connsiteX1" fmla="*/ 65011 w 65013"/>
                  <a:gd name="connsiteY1" fmla="*/ 0 h 52969"/>
                  <a:gd name="connsiteX2" fmla="*/ 65011 w 65013"/>
                  <a:gd name="connsiteY2" fmla="*/ 14565 h 52969"/>
                  <a:gd name="connsiteX3" fmla="*/ 59804 w 65013"/>
                  <a:gd name="connsiteY3" fmla="*/ 20830 h 52969"/>
                  <a:gd name="connsiteX4" fmla="*/ 9031 w 65013"/>
                  <a:gd name="connsiteY4" fmla="*/ 50121 h 52969"/>
                  <a:gd name="connsiteX5" fmla="*/ 0 w 65013"/>
                  <a:gd name="connsiteY5" fmla="*/ 52969 h 52969"/>
                  <a:gd name="connsiteX6" fmla="*/ 0 w 65013"/>
                  <a:gd name="connsiteY6" fmla="*/ 38486 h 52969"/>
                  <a:gd name="connsiteX7" fmla="*/ 9031 w 65013"/>
                  <a:gd name="connsiteY7" fmla="*/ 35638 h 52969"/>
                  <a:gd name="connsiteX8" fmla="*/ 59722 w 65013"/>
                  <a:gd name="connsiteY8" fmla="*/ 6265 h 52969"/>
                  <a:gd name="connsiteX9" fmla="*/ 65011 w 65013"/>
                  <a:gd name="connsiteY9" fmla="*/ 0 h 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9">
                    <a:moveTo>
                      <a:pt x="65011" y="0"/>
                    </a:moveTo>
                    <a:cubicBezTo>
                      <a:pt x="65011" y="0"/>
                      <a:pt x="65011" y="0"/>
                      <a:pt x="65011" y="0"/>
                    </a:cubicBezTo>
                    <a:cubicBezTo>
                      <a:pt x="65011" y="1953"/>
                      <a:pt x="65011" y="13426"/>
                      <a:pt x="65011" y="14565"/>
                    </a:cubicBezTo>
                    <a:cubicBezTo>
                      <a:pt x="65011" y="15704"/>
                      <a:pt x="63140" y="18877"/>
                      <a:pt x="59804" y="20830"/>
                    </a:cubicBezTo>
                    <a:lnTo>
                      <a:pt x="9031" y="50121"/>
                    </a:lnTo>
                    <a:cubicBezTo>
                      <a:pt x="6265" y="51708"/>
                      <a:pt x="3181" y="52684"/>
                      <a:pt x="0" y="52969"/>
                    </a:cubicBezTo>
                    <a:lnTo>
                      <a:pt x="0" y="38486"/>
                    </a:lnTo>
                    <a:cubicBezTo>
                      <a:pt x="3165" y="38112"/>
                      <a:pt x="6224" y="37143"/>
                      <a:pt x="9031" y="35638"/>
                    </a:cubicBezTo>
                    <a:lnTo>
                      <a:pt x="59722" y="6265"/>
                    </a:lnTo>
                    <a:cubicBezTo>
                      <a:pt x="63302" y="4394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D33ABFE8-8FD1-C934-9BC2-6F143CDDFFEC}"/>
                  </a:ext>
                </a:extLst>
              </p:cNvPr>
              <p:cNvSpPr/>
              <p:nvPr/>
            </p:nvSpPr>
            <p:spPr>
              <a:xfrm>
                <a:off x="6644167" y="4986340"/>
                <a:ext cx="133521" cy="91402"/>
              </a:xfrm>
              <a:custGeom>
                <a:avLst/>
                <a:gdLst>
                  <a:gd name="connsiteX0" fmla="*/ 0 w 133521"/>
                  <a:gd name="connsiteY0" fmla="*/ 53065 h 91402"/>
                  <a:gd name="connsiteX1" fmla="*/ 1871 w 133521"/>
                  <a:gd name="connsiteY1" fmla="*/ 55831 h 91402"/>
                  <a:gd name="connsiteX2" fmla="*/ 61757 w 133521"/>
                  <a:gd name="connsiteY2" fmla="*/ 90412 h 91402"/>
                  <a:gd name="connsiteX3" fmla="*/ 77541 w 133521"/>
                  <a:gd name="connsiteY3" fmla="*/ 88459 h 91402"/>
                  <a:gd name="connsiteX4" fmla="*/ 128314 w 133521"/>
                  <a:gd name="connsiteY4" fmla="*/ 59167 h 91402"/>
                  <a:gd name="connsiteX5" fmla="*/ 133521 w 133521"/>
                  <a:gd name="connsiteY5" fmla="*/ 52902 h 91402"/>
                  <a:gd name="connsiteX6" fmla="*/ 133521 w 133521"/>
                  <a:gd name="connsiteY6" fmla="*/ 38419 h 91402"/>
                  <a:gd name="connsiteX7" fmla="*/ 131650 w 133521"/>
                  <a:gd name="connsiteY7" fmla="*/ 35571 h 91402"/>
                  <a:gd name="connsiteX8" fmla="*/ 71765 w 133521"/>
                  <a:gd name="connsiteY8" fmla="*/ 991 h 91402"/>
                  <a:gd name="connsiteX9" fmla="*/ 55980 w 133521"/>
                  <a:gd name="connsiteY9" fmla="*/ 2944 h 91402"/>
                  <a:gd name="connsiteX10" fmla="*/ 5208 w 133521"/>
                  <a:gd name="connsiteY10" fmla="*/ 32235 h 91402"/>
                  <a:gd name="connsiteX11" fmla="*/ 0 w 133521"/>
                  <a:gd name="connsiteY11" fmla="*/ 38582 h 91402"/>
                  <a:gd name="connsiteX12" fmla="*/ 0 w 133521"/>
                  <a:gd name="connsiteY12" fmla="*/ 53065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521" h="91402">
                    <a:moveTo>
                      <a:pt x="0" y="53065"/>
                    </a:moveTo>
                    <a:cubicBezTo>
                      <a:pt x="98" y="54253"/>
                      <a:pt x="806" y="55294"/>
                      <a:pt x="1871" y="55831"/>
                    </a:cubicBezTo>
                    <a:lnTo>
                      <a:pt x="61757" y="90412"/>
                    </a:lnTo>
                    <a:cubicBezTo>
                      <a:pt x="67037" y="92234"/>
                      <a:pt x="72863" y="91518"/>
                      <a:pt x="77541" y="88459"/>
                    </a:cubicBezTo>
                    <a:lnTo>
                      <a:pt x="128314" y="59167"/>
                    </a:lnTo>
                    <a:cubicBezTo>
                      <a:pt x="131731" y="57214"/>
                      <a:pt x="133521" y="54855"/>
                      <a:pt x="133521" y="52902"/>
                    </a:cubicBezTo>
                    <a:lnTo>
                      <a:pt x="133521" y="38419"/>
                    </a:lnTo>
                    <a:cubicBezTo>
                      <a:pt x="133521" y="37182"/>
                      <a:pt x="132789" y="36059"/>
                      <a:pt x="131650" y="35571"/>
                    </a:cubicBezTo>
                    <a:lnTo>
                      <a:pt x="71765" y="991"/>
                    </a:lnTo>
                    <a:cubicBezTo>
                      <a:pt x="66484" y="-832"/>
                      <a:pt x="60658" y="-116"/>
                      <a:pt x="55980" y="2944"/>
                    </a:cubicBezTo>
                    <a:lnTo>
                      <a:pt x="5208" y="32235"/>
                    </a:lnTo>
                    <a:cubicBezTo>
                      <a:pt x="1790" y="34188"/>
                      <a:pt x="0" y="36629"/>
                      <a:pt x="0" y="38582"/>
                    </a:cubicBezTo>
                    <a:cubicBezTo>
                      <a:pt x="0" y="40534"/>
                      <a:pt x="0" y="51112"/>
                      <a:pt x="0" y="53065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946CB058-02C4-9CD4-3B98-019107BEBD69}"/>
                  </a:ext>
                </a:extLst>
              </p:cNvPr>
              <p:cNvSpPr/>
              <p:nvPr/>
            </p:nvSpPr>
            <p:spPr>
              <a:xfrm>
                <a:off x="6644167" y="5025003"/>
                <a:ext cx="68509" cy="52863"/>
              </a:xfrm>
              <a:custGeom>
                <a:avLst/>
                <a:gdLst>
                  <a:gd name="connsiteX0" fmla="*/ 0 w 68509"/>
                  <a:gd name="connsiteY0" fmla="*/ 0 h 52863"/>
                  <a:gd name="connsiteX1" fmla="*/ 1871 w 68509"/>
                  <a:gd name="connsiteY1" fmla="*/ 2685 h 52863"/>
                  <a:gd name="connsiteX2" fmla="*/ 61757 w 68509"/>
                  <a:gd name="connsiteY2" fmla="*/ 37266 h 52863"/>
                  <a:gd name="connsiteX3" fmla="*/ 68510 w 68509"/>
                  <a:gd name="connsiteY3" fmla="*/ 38161 h 52863"/>
                  <a:gd name="connsiteX4" fmla="*/ 68510 w 68509"/>
                  <a:gd name="connsiteY4" fmla="*/ 52725 h 52863"/>
                  <a:gd name="connsiteX5" fmla="*/ 61838 w 68509"/>
                  <a:gd name="connsiteY5" fmla="*/ 51749 h 52863"/>
                  <a:gd name="connsiteX6" fmla="*/ 1871 w 68509"/>
                  <a:gd name="connsiteY6" fmla="*/ 17168 h 52863"/>
                  <a:gd name="connsiteX7" fmla="*/ 0 w 68509"/>
                  <a:gd name="connsiteY7" fmla="*/ 14402 h 5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3">
                    <a:moveTo>
                      <a:pt x="0" y="0"/>
                    </a:moveTo>
                    <a:cubicBezTo>
                      <a:pt x="98" y="1164"/>
                      <a:pt x="814" y="2189"/>
                      <a:pt x="1871" y="2685"/>
                    </a:cubicBezTo>
                    <a:lnTo>
                      <a:pt x="61757" y="37266"/>
                    </a:lnTo>
                    <a:cubicBezTo>
                      <a:pt x="63856" y="38274"/>
                      <a:pt x="66224" y="38584"/>
                      <a:pt x="68510" y="38161"/>
                    </a:cubicBezTo>
                    <a:lnTo>
                      <a:pt x="68510" y="52725"/>
                    </a:lnTo>
                    <a:cubicBezTo>
                      <a:pt x="66240" y="53083"/>
                      <a:pt x="63913" y="52741"/>
                      <a:pt x="61838" y="51749"/>
                    </a:cubicBezTo>
                    <a:lnTo>
                      <a:pt x="1871" y="17168"/>
                    </a:lnTo>
                    <a:cubicBezTo>
                      <a:pt x="822" y="16623"/>
                      <a:pt x="114" y="15582"/>
                      <a:pt x="0" y="14402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A1FCBAE3-4723-466D-ECA5-CAB007ADB490}"/>
                  </a:ext>
                </a:extLst>
              </p:cNvPr>
              <p:cNvSpPr/>
              <p:nvPr/>
            </p:nvSpPr>
            <p:spPr>
              <a:xfrm>
                <a:off x="6712677" y="5024515"/>
                <a:ext cx="65013" cy="53213"/>
              </a:xfrm>
              <a:custGeom>
                <a:avLst/>
                <a:gdLst>
                  <a:gd name="connsiteX0" fmla="*/ 65011 w 65013"/>
                  <a:gd name="connsiteY0" fmla="*/ 0 h 53213"/>
                  <a:gd name="connsiteX1" fmla="*/ 65011 w 65013"/>
                  <a:gd name="connsiteY1" fmla="*/ 14727 h 53213"/>
                  <a:gd name="connsiteX2" fmla="*/ 59885 w 65013"/>
                  <a:gd name="connsiteY2" fmla="*/ 20992 h 53213"/>
                  <a:gd name="connsiteX3" fmla="*/ 9031 w 65013"/>
                  <a:gd name="connsiteY3" fmla="*/ 50284 h 53213"/>
                  <a:gd name="connsiteX4" fmla="*/ 0 w 65013"/>
                  <a:gd name="connsiteY4" fmla="*/ 53213 h 53213"/>
                  <a:gd name="connsiteX5" fmla="*/ 0 w 65013"/>
                  <a:gd name="connsiteY5" fmla="*/ 38649 h 53213"/>
                  <a:gd name="connsiteX6" fmla="*/ 9031 w 65013"/>
                  <a:gd name="connsiteY6" fmla="*/ 35801 h 53213"/>
                  <a:gd name="connsiteX7" fmla="*/ 59804 w 65013"/>
                  <a:gd name="connsiteY7" fmla="*/ 6509 h 53213"/>
                  <a:gd name="connsiteX8" fmla="*/ 65011 w 65013"/>
                  <a:gd name="connsiteY8" fmla="*/ 0 h 53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213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680"/>
                      <a:pt x="63221" y="19040"/>
                      <a:pt x="59885" y="20992"/>
                    </a:cubicBezTo>
                    <a:lnTo>
                      <a:pt x="9031" y="50284"/>
                    </a:lnTo>
                    <a:cubicBezTo>
                      <a:pt x="6257" y="51879"/>
                      <a:pt x="3181" y="52872"/>
                      <a:pt x="0" y="53213"/>
                    </a:cubicBezTo>
                    <a:lnTo>
                      <a:pt x="0" y="38649"/>
                    </a:lnTo>
                    <a:cubicBezTo>
                      <a:pt x="3181" y="38372"/>
                      <a:pt x="6265" y="37404"/>
                      <a:pt x="9031" y="35801"/>
                    </a:cubicBezTo>
                    <a:lnTo>
                      <a:pt x="59804" y="6509"/>
                    </a:lnTo>
                    <a:cubicBezTo>
                      <a:pt x="63221" y="4475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A9D12B76-AEA7-64F8-D9EF-73F66E9F2D68}"/>
                  </a:ext>
                </a:extLst>
              </p:cNvPr>
              <p:cNvSpPr/>
              <p:nvPr/>
            </p:nvSpPr>
            <p:spPr>
              <a:xfrm>
                <a:off x="6430013" y="4862852"/>
                <a:ext cx="133765" cy="91387"/>
              </a:xfrm>
              <a:custGeom>
                <a:avLst/>
                <a:gdLst>
                  <a:gd name="connsiteX0" fmla="*/ 326 w 133765"/>
                  <a:gd name="connsiteY0" fmla="*/ 53040 h 91387"/>
                  <a:gd name="connsiteX1" fmla="*/ 2116 w 133765"/>
                  <a:gd name="connsiteY1" fmla="*/ 55888 h 91387"/>
                  <a:gd name="connsiteX2" fmla="*/ 62082 w 133765"/>
                  <a:gd name="connsiteY2" fmla="*/ 90387 h 91387"/>
                  <a:gd name="connsiteX3" fmla="*/ 77786 w 133765"/>
                  <a:gd name="connsiteY3" fmla="*/ 88515 h 91387"/>
                  <a:gd name="connsiteX4" fmla="*/ 128639 w 133765"/>
                  <a:gd name="connsiteY4" fmla="*/ 59142 h 91387"/>
                  <a:gd name="connsiteX5" fmla="*/ 133765 w 133765"/>
                  <a:gd name="connsiteY5" fmla="*/ 52877 h 91387"/>
                  <a:gd name="connsiteX6" fmla="*/ 133765 w 133765"/>
                  <a:gd name="connsiteY6" fmla="*/ 38394 h 91387"/>
                  <a:gd name="connsiteX7" fmla="*/ 131894 w 133765"/>
                  <a:gd name="connsiteY7" fmla="*/ 35546 h 91387"/>
                  <a:gd name="connsiteX8" fmla="*/ 71765 w 133765"/>
                  <a:gd name="connsiteY8" fmla="*/ 966 h 91387"/>
                  <a:gd name="connsiteX9" fmla="*/ 55980 w 133765"/>
                  <a:gd name="connsiteY9" fmla="*/ 2919 h 91387"/>
                  <a:gd name="connsiteX10" fmla="*/ 5208 w 133765"/>
                  <a:gd name="connsiteY10" fmla="*/ 32210 h 91387"/>
                  <a:gd name="connsiteX11" fmla="*/ 0 w 133765"/>
                  <a:gd name="connsiteY11" fmla="*/ 38557 h 91387"/>
                  <a:gd name="connsiteX12" fmla="*/ 326 w 133765"/>
                  <a:gd name="connsiteY12" fmla="*/ 53040 h 9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765" h="91387">
                    <a:moveTo>
                      <a:pt x="326" y="53040"/>
                    </a:moveTo>
                    <a:cubicBezTo>
                      <a:pt x="350" y="54244"/>
                      <a:pt x="1033" y="55343"/>
                      <a:pt x="2116" y="55888"/>
                    </a:cubicBezTo>
                    <a:lnTo>
                      <a:pt x="62082" y="90387"/>
                    </a:lnTo>
                    <a:cubicBezTo>
                      <a:pt x="67322" y="92210"/>
                      <a:pt x="73115" y="91518"/>
                      <a:pt x="77786" y="88515"/>
                    </a:cubicBezTo>
                    <a:lnTo>
                      <a:pt x="128639" y="59142"/>
                    </a:lnTo>
                    <a:cubicBezTo>
                      <a:pt x="131975" y="57190"/>
                      <a:pt x="133765" y="54830"/>
                      <a:pt x="133765" y="52877"/>
                    </a:cubicBezTo>
                    <a:lnTo>
                      <a:pt x="133765" y="38394"/>
                    </a:lnTo>
                    <a:cubicBezTo>
                      <a:pt x="133749" y="37166"/>
                      <a:pt x="133017" y="36051"/>
                      <a:pt x="131894" y="35546"/>
                    </a:cubicBezTo>
                    <a:lnTo>
                      <a:pt x="71765" y="966"/>
                    </a:lnTo>
                    <a:cubicBezTo>
                      <a:pt x="66484" y="-824"/>
                      <a:pt x="60666" y="-100"/>
                      <a:pt x="55980" y="2919"/>
                    </a:cubicBezTo>
                    <a:lnTo>
                      <a:pt x="5208" y="32210"/>
                    </a:lnTo>
                    <a:cubicBezTo>
                      <a:pt x="1790" y="34163"/>
                      <a:pt x="0" y="36604"/>
                      <a:pt x="0" y="38557"/>
                    </a:cubicBezTo>
                    <a:cubicBezTo>
                      <a:pt x="0" y="40510"/>
                      <a:pt x="244" y="51087"/>
                      <a:pt x="326" y="53040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9225292D-196C-0642-D5AE-4C27CEE2B139}"/>
                  </a:ext>
                </a:extLst>
              </p:cNvPr>
              <p:cNvSpPr/>
              <p:nvPr/>
            </p:nvSpPr>
            <p:spPr>
              <a:xfrm>
                <a:off x="6430176" y="4901490"/>
                <a:ext cx="68591" cy="52783"/>
              </a:xfrm>
              <a:custGeom>
                <a:avLst/>
                <a:gdLst>
                  <a:gd name="connsiteX0" fmla="*/ 81 w 68591"/>
                  <a:gd name="connsiteY0" fmla="*/ 0 h 52783"/>
                  <a:gd name="connsiteX1" fmla="*/ 1953 w 68591"/>
                  <a:gd name="connsiteY1" fmla="*/ 2685 h 52783"/>
                  <a:gd name="connsiteX2" fmla="*/ 61838 w 68591"/>
                  <a:gd name="connsiteY2" fmla="*/ 37265 h 52783"/>
                  <a:gd name="connsiteX3" fmla="*/ 68591 w 68591"/>
                  <a:gd name="connsiteY3" fmla="*/ 38242 h 52783"/>
                  <a:gd name="connsiteX4" fmla="*/ 68591 w 68591"/>
                  <a:gd name="connsiteY4" fmla="*/ 52644 h 52783"/>
                  <a:gd name="connsiteX5" fmla="*/ 61838 w 68591"/>
                  <a:gd name="connsiteY5" fmla="*/ 51667 h 52783"/>
                  <a:gd name="connsiteX6" fmla="*/ 1871 w 68591"/>
                  <a:gd name="connsiteY6" fmla="*/ 17087 h 52783"/>
                  <a:gd name="connsiteX7" fmla="*/ 0 w 68591"/>
                  <a:gd name="connsiteY7" fmla="*/ 14320 h 52783"/>
                  <a:gd name="connsiteX8" fmla="*/ 81 w 68591"/>
                  <a:gd name="connsiteY8" fmla="*/ 0 h 5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91" h="52783">
                    <a:moveTo>
                      <a:pt x="81" y="0"/>
                    </a:moveTo>
                    <a:cubicBezTo>
                      <a:pt x="179" y="1164"/>
                      <a:pt x="895" y="2189"/>
                      <a:pt x="1953" y="2685"/>
                    </a:cubicBezTo>
                    <a:lnTo>
                      <a:pt x="61838" y="37265"/>
                    </a:lnTo>
                    <a:cubicBezTo>
                      <a:pt x="63937" y="38266"/>
                      <a:pt x="66297" y="38600"/>
                      <a:pt x="68591" y="38242"/>
                    </a:cubicBezTo>
                    <a:lnTo>
                      <a:pt x="68591" y="52644"/>
                    </a:lnTo>
                    <a:cubicBezTo>
                      <a:pt x="66297" y="53002"/>
                      <a:pt x="63937" y="52668"/>
                      <a:pt x="61838" y="51667"/>
                    </a:cubicBezTo>
                    <a:lnTo>
                      <a:pt x="1871" y="17087"/>
                    </a:lnTo>
                    <a:cubicBezTo>
                      <a:pt x="789" y="16582"/>
                      <a:pt x="65" y="15517"/>
                      <a:pt x="0" y="14320"/>
                    </a:cubicBezTo>
                    <a:cubicBezTo>
                      <a:pt x="81" y="12449"/>
                      <a:pt x="163" y="1465"/>
                      <a:pt x="81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0A6ECF7C-2C44-B3CD-8013-4DC0417D3227}"/>
                  </a:ext>
                </a:extLst>
              </p:cNvPr>
              <p:cNvSpPr/>
              <p:nvPr/>
            </p:nvSpPr>
            <p:spPr>
              <a:xfrm>
                <a:off x="6498767" y="4901083"/>
                <a:ext cx="65013" cy="52968"/>
              </a:xfrm>
              <a:custGeom>
                <a:avLst/>
                <a:gdLst>
                  <a:gd name="connsiteX0" fmla="*/ 65011 w 65013"/>
                  <a:gd name="connsiteY0" fmla="*/ 0 h 52968"/>
                  <a:gd name="connsiteX1" fmla="*/ 65011 w 65013"/>
                  <a:gd name="connsiteY1" fmla="*/ 0 h 52968"/>
                  <a:gd name="connsiteX2" fmla="*/ 65011 w 65013"/>
                  <a:gd name="connsiteY2" fmla="*/ 14483 h 52968"/>
                  <a:gd name="connsiteX3" fmla="*/ 59804 w 65013"/>
                  <a:gd name="connsiteY3" fmla="*/ 20748 h 52968"/>
                  <a:gd name="connsiteX4" fmla="*/ 9031 w 65013"/>
                  <a:gd name="connsiteY4" fmla="*/ 50121 h 52968"/>
                  <a:gd name="connsiteX5" fmla="*/ 0 w 65013"/>
                  <a:gd name="connsiteY5" fmla="*/ 52969 h 52968"/>
                  <a:gd name="connsiteX6" fmla="*/ 0 w 65013"/>
                  <a:gd name="connsiteY6" fmla="*/ 38486 h 52968"/>
                  <a:gd name="connsiteX7" fmla="*/ 9031 w 65013"/>
                  <a:gd name="connsiteY7" fmla="*/ 35557 h 52968"/>
                  <a:gd name="connsiteX8" fmla="*/ 59804 w 65013"/>
                  <a:gd name="connsiteY8" fmla="*/ 6265 h 52968"/>
                  <a:gd name="connsiteX9" fmla="*/ 65011 w 65013"/>
                  <a:gd name="connsiteY9" fmla="*/ 0 h 5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8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1953"/>
                      <a:pt x="65011" y="13344"/>
                      <a:pt x="65011" y="14483"/>
                    </a:cubicBezTo>
                    <a:cubicBezTo>
                      <a:pt x="65011" y="15622"/>
                      <a:pt x="63140" y="18795"/>
                      <a:pt x="59804" y="20748"/>
                    </a:cubicBezTo>
                    <a:lnTo>
                      <a:pt x="9031" y="50121"/>
                    </a:lnTo>
                    <a:cubicBezTo>
                      <a:pt x="6241" y="51667"/>
                      <a:pt x="3173" y="52635"/>
                      <a:pt x="0" y="52969"/>
                    </a:cubicBezTo>
                    <a:lnTo>
                      <a:pt x="0" y="38486"/>
                    </a:lnTo>
                    <a:cubicBezTo>
                      <a:pt x="3181" y="38144"/>
                      <a:pt x="6257" y="37151"/>
                      <a:pt x="9031" y="35557"/>
                    </a:cubicBezTo>
                    <a:lnTo>
                      <a:pt x="59804" y="6265"/>
                    </a:lnTo>
                    <a:cubicBezTo>
                      <a:pt x="63302" y="4231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37E0DD22-3115-AE20-5DE8-B8A64D4C53F6}"/>
                  </a:ext>
                </a:extLst>
              </p:cNvPr>
              <p:cNvSpPr/>
              <p:nvPr/>
            </p:nvSpPr>
            <p:spPr>
              <a:xfrm>
                <a:off x="6537250" y="4924584"/>
                <a:ext cx="133523" cy="91406"/>
              </a:xfrm>
              <a:custGeom>
                <a:avLst/>
                <a:gdLst>
                  <a:gd name="connsiteX0" fmla="*/ 3 w 133523"/>
                  <a:gd name="connsiteY0" fmla="*/ 53065 h 91406"/>
                  <a:gd name="connsiteX1" fmla="*/ 1874 w 133523"/>
                  <a:gd name="connsiteY1" fmla="*/ 55831 h 91406"/>
                  <a:gd name="connsiteX2" fmla="*/ 61759 w 133523"/>
                  <a:gd name="connsiteY2" fmla="*/ 90412 h 91406"/>
                  <a:gd name="connsiteX3" fmla="*/ 77544 w 133523"/>
                  <a:gd name="connsiteY3" fmla="*/ 88540 h 91406"/>
                  <a:gd name="connsiteX4" fmla="*/ 128316 w 133523"/>
                  <a:gd name="connsiteY4" fmla="*/ 59167 h 91406"/>
                  <a:gd name="connsiteX5" fmla="*/ 133524 w 133523"/>
                  <a:gd name="connsiteY5" fmla="*/ 52902 h 91406"/>
                  <a:gd name="connsiteX6" fmla="*/ 133524 w 133523"/>
                  <a:gd name="connsiteY6" fmla="*/ 38419 h 91406"/>
                  <a:gd name="connsiteX7" fmla="*/ 131652 w 133523"/>
                  <a:gd name="connsiteY7" fmla="*/ 35571 h 91406"/>
                  <a:gd name="connsiteX8" fmla="*/ 71767 w 133523"/>
                  <a:gd name="connsiteY8" fmla="*/ 991 h 91406"/>
                  <a:gd name="connsiteX9" fmla="*/ 55982 w 133523"/>
                  <a:gd name="connsiteY9" fmla="*/ 2944 h 91406"/>
                  <a:gd name="connsiteX10" fmla="*/ 5210 w 133523"/>
                  <a:gd name="connsiteY10" fmla="*/ 32235 h 91406"/>
                  <a:gd name="connsiteX11" fmla="*/ 3 w 133523"/>
                  <a:gd name="connsiteY11" fmla="*/ 38581 h 9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3" h="91406">
                    <a:moveTo>
                      <a:pt x="3" y="53065"/>
                    </a:moveTo>
                    <a:cubicBezTo>
                      <a:pt x="11" y="54277"/>
                      <a:pt x="751" y="55367"/>
                      <a:pt x="1874" y="55831"/>
                    </a:cubicBezTo>
                    <a:lnTo>
                      <a:pt x="61759" y="90412"/>
                    </a:lnTo>
                    <a:cubicBezTo>
                      <a:pt x="67032" y="92226"/>
                      <a:pt x="72841" y="91534"/>
                      <a:pt x="77544" y="88540"/>
                    </a:cubicBezTo>
                    <a:lnTo>
                      <a:pt x="128316" y="59167"/>
                    </a:lnTo>
                    <a:cubicBezTo>
                      <a:pt x="131652" y="57214"/>
                      <a:pt x="133524" y="54855"/>
                      <a:pt x="133524" y="52902"/>
                    </a:cubicBezTo>
                    <a:cubicBezTo>
                      <a:pt x="133524" y="50949"/>
                      <a:pt x="133524" y="40372"/>
                      <a:pt x="133524" y="38419"/>
                    </a:cubicBezTo>
                    <a:cubicBezTo>
                      <a:pt x="133467" y="37198"/>
                      <a:pt x="132751" y="36108"/>
                      <a:pt x="131652" y="35571"/>
                    </a:cubicBezTo>
                    <a:lnTo>
                      <a:pt x="71767" y="991"/>
                    </a:lnTo>
                    <a:cubicBezTo>
                      <a:pt x="66487" y="-832"/>
                      <a:pt x="60661" y="-116"/>
                      <a:pt x="55982" y="2944"/>
                    </a:cubicBezTo>
                    <a:lnTo>
                      <a:pt x="5210" y="32235"/>
                    </a:lnTo>
                    <a:cubicBezTo>
                      <a:pt x="1793" y="34188"/>
                      <a:pt x="-79" y="36629"/>
                      <a:pt x="3" y="38581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350382BB-BD17-C0E4-BB49-A9DCD20E4B05}"/>
                  </a:ext>
                </a:extLst>
              </p:cNvPr>
              <p:cNvSpPr/>
              <p:nvPr/>
            </p:nvSpPr>
            <p:spPr>
              <a:xfrm>
                <a:off x="6537253" y="4963246"/>
                <a:ext cx="68916" cy="52864"/>
              </a:xfrm>
              <a:custGeom>
                <a:avLst/>
                <a:gdLst>
                  <a:gd name="connsiteX0" fmla="*/ 0 w 68916"/>
                  <a:gd name="connsiteY0" fmla="*/ 0 h 52864"/>
                  <a:gd name="connsiteX1" fmla="*/ 1790 w 68916"/>
                  <a:gd name="connsiteY1" fmla="*/ 2685 h 52864"/>
                  <a:gd name="connsiteX2" fmla="*/ 62163 w 68916"/>
                  <a:gd name="connsiteY2" fmla="*/ 37266 h 52864"/>
                  <a:gd name="connsiteX3" fmla="*/ 68917 w 68916"/>
                  <a:gd name="connsiteY3" fmla="*/ 38242 h 52864"/>
                  <a:gd name="connsiteX4" fmla="*/ 68917 w 68916"/>
                  <a:gd name="connsiteY4" fmla="*/ 52725 h 52864"/>
                  <a:gd name="connsiteX5" fmla="*/ 62163 w 68916"/>
                  <a:gd name="connsiteY5" fmla="*/ 51749 h 52864"/>
                  <a:gd name="connsiteX6" fmla="*/ 2278 w 68916"/>
                  <a:gd name="connsiteY6" fmla="*/ 17168 h 52864"/>
                  <a:gd name="connsiteX7" fmla="*/ 407 w 68916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916" h="52864">
                    <a:moveTo>
                      <a:pt x="0" y="0"/>
                    </a:moveTo>
                    <a:cubicBezTo>
                      <a:pt x="65" y="1155"/>
                      <a:pt x="749" y="2181"/>
                      <a:pt x="1790" y="2685"/>
                    </a:cubicBezTo>
                    <a:lnTo>
                      <a:pt x="62163" y="37266"/>
                    </a:lnTo>
                    <a:cubicBezTo>
                      <a:pt x="64263" y="38266"/>
                      <a:pt x="66622" y="38600"/>
                      <a:pt x="68917" y="38242"/>
                    </a:cubicBezTo>
                    <a:lnTo>
                      <a:pt x="68917" y="52725"/>
                    </a:lnTo>
                    <a:cubicBezTo>
                      <a:pt x="66622" y="53083"/>
                      <a:pt x="64263" y="52749"/>
                      <a:pt x="62163" y="51749"/>
                    </a:cubicBezTo>
                    <a:lnTo>
                      <a:pt x="2278" y="17168"/>
                    </a:lnTo>
                    <a:cubicBezTo>
                      <a:pt x="1164" y="16688"/>
                      <a:pt x="440" y="15614"/>
                      <a:pt x="407" y="14402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5D12DF8A-BF11-7360-11D5-28C1ED6DEBA5}"/>
                  </a:ext>
                </a:extLst>
              </p:cNvPr>
              <p:cNvSpPr/>
              <p:nvPr/>
            </p:nvSpPr>
            <p:spPr>
              <a:xfrm>
                <a:off x="6605681" y="4962840"/>
                <a:ext cx="65013" cy="52968"/>
              </a:xfrm>
              <a:custGeom>
                <a:avLst/>
                <a:gdLst>
                  <a:gd name="connsiteX0" fmla="*/ 65011 w 65013"/>
                  <a:gd name="connsiteY0" fmla="*/ 0 h 52968"/>
                  <a:gd name="connsiteX1" fmla="*/ 65011 w 65013"/>
                  <a:gd name="connsiteY1" fmla="*/ 0 h 52968"/>
                  <a:gd name="connsiteX2" fmla="*/ 65011 w 65013"/>
                  <a:gd name="connsiteY2" fmla="*/ 14483 h 52968"/>
                  <a:gd name="connsiteX3" fmla="*/ 59804 w 65013"/>
                  <a:gd name="connsiteY3" fmla="*/ 20748 h 52968"/>
                  <a:gd name="connsiteX4" fmla="*/ 9032 w 65013"/>
                  <a:gd name="connsiteY4" fmla="*/ 50121 h 52968"/>
                  <a:gd name="connsiteX5" fmla="*/ 0 w 65013"/>
                  <a:gd name="connsiteY5" fmla="*/ 52969 h 52968"/>
                  <a:gd name="connsiteX6" fmla="*/ 0 w 65013"/>
                  <a:gd name="connsiteY6" fmla="*/ 38486 h 52968"/>
                  <a:gd name="connsiteX7" fmla="*/ 9032 w 65013"/>
                  <a:gd name="connsiteY7" fmla="*/ 35557 h 52968"/>
                  <a:gd name="connsiteX8" fmla="*/ 59804 w 65013"/>
                  <a:gd name="connsiteY8" fmla="*/ 6265 h 52968"/>
                  <a:gd name="connsiteX9" fmla="*/ 65011 w 65013"/>
                  <a:gd name="connsiteY9" fmla="*/ 0 h 5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8">
                    <a:moveTo>
                      <a:pt x="65011" y="0"/>
                    </a:moveTo>
                    <a:cubicBezTo>
                      <a:pt x="65011" y="0"/>
                      <a:pt x="65011" y="0"/>
                      <a:pt x="65011" y="0"/>
                    </a:cubicBezTo>
                    <a:lnTo>
                      <a:pt x="65011" y="14483"/>
                    </a:lnTo>
                    <a:cubicBezTo>
                      <a:pt x="65011" y="16436"/>
                      <a:pt x="63140" y="18795"/>
                      <a:pt x="59804" y="20748"/>
                    </a:cubicBezTo>
                    <a:lnTo>
                      <a:pt x="9032" y="50121"/>
                    </a:lnTo>
                    <a:cubicBezTo>
                      <a:pt x="6233" y="51651"/>
                      <a:pt x="3165" y="52619"/>
                      <a:pt x="0" y="52969"/>
                    </a:cubicBezTo>
                    <a:lnTo>
                      <a:pt x="0" y="38486"/>
                    </a:lnTo>
                    <a:cubicBezTo>
                      <a:pt x="3182" y="38144"/>
                      <a:pt x="6257" y="37151"/>
                      <a:pt x="9032" y="35557"/>
                    </a:cubicBezTo>
                    <a:lnTo>
                      <a:pt x="59804" y="6265"/>
                    </a:lnTo>
                    <a:cubicBezTo>
                      <a:pt x="63302" y="4394"/>
                      <a:pt x="65093" y="1953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8258D616-8C77-2AAF-DE9A-FB3EDDCF7C12}"/>
                  </a:ext>
                </a:extLst>
              </p:cNvPr>
              <p:cNvSpPr/>
              <p:nvPr/>
            </p:nvSpPr>
            <p:spPr>
              <a:xfrm>
                <a:off x="6537172" y="5048153"/>
                <a:ext cx="133521" cy="91370"/>
              </a:xfrm>
              <a:custGeom>
                <a:avLst/>
                <a:gdLst>
                  <a:gd name="connsiteX0" fmla="*/ 0 w 133521"/>
                  <a:gd name="connsiteY0" fmla="*/ 53008 h 91370"/>
                  <a:gd name="connsiteX1" fmla="*/ 1871 w 133521"/>
                  <a:gd name="connsiteY1" fmla="*/ 55856 h 91370"/>
                  <a:gd name="connsiteX2" fmla="*/ 61757 w 133521"/>
                  <a:gd name="connsiteY2" fmla="*/ 90437 h 91370"/>
                  <a:gd name="connsiteX3" fmla="*/ 77541 w 133521"/>
                  <a:gd name="connsiteY3" fmla="*/ 88484 h 91370"/>
                  <a:gd name="connsiteX4" fmla="*/ 128314 w 133521"/>
                  <a:gd name="connsiteY4" fmla="*/ 59111 h 91370"/>
                  <a:gd name="connsiteX5" fmla="*/ 133521 w 133521"/>
                  <a:gd name="connsiteY5" fmla="*/ 52927 h 91370"/>
                  <a:gd name="connsiteX6" fmla="*/ 133521 w 133521"/>
                  <a:gd name="connsiteY6" fmla="*/ 38362 h 91370"/>
                  <a:gd name="connsiteX7" fmla="*/ 131650 w 133521"/>
                  <a:gd name="connsiteY7" fmla="*/ 35515 h 91370"/>
                  <a:gd name="connsiteX8" fmla="*/ 71765 w 133521"/>
                  <a:gd name="connsiteY8" fmla="*/ 934 h 91370"/>
                  <a:gd name="connsiteX9" fmla="*/ 55980 w 133521"/>
                  <a:gd name="connsiteY9" fmla="*/ 2887 h 91370"/>
                  <a:gd name="connsiteX10" fmla="*/ 5289 w 133521"/>
                  <a:gd name="connsiteY10" fmla="*/ 32260 h 91370"/>
                  <a:gd name="connsiteX11" fmla="*/ 163 w 133521"/>
                  <a:gd name="connsiteY11" fmla="*/ 38606 h 9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1" h="91370">
                    <a:moveTo>
                      <a:pt x="0" y="53008"/>
                    </a:moveTo>
                    <a:cubicBezTo>
                      <a:pt x="16" y="54237"/>
                      <a:pt x="748" y="55352"/>
                      <a:pt x="1871" y="55856"/>
                    </a:cubicBezTo>
                    <a:lnTo>
                      <a:pt x="61757" y="90437"/>
                    </a:lnTo>
                    <a:cubicBezTo>
                      <a:pt x="67045" y="92178"/>
                      <a:pt x="72839" y="91462"/>
                      <a:pt x="77541" y="88484"/>
                    </a:cubicBezTo>
                    <a:lnTo>
                      <a:pt x="128314" y="59111"/>
                    </a:lnTo>
                    <a:cubicBezTo>
                      <a:pt x="131650" y="57239"/>
                      <a:pt x="133521" y="54880"/>
                      <a:pt x="133521" y="52927"/>
                    </a:cubicBezTo>
                    <a:cubicBezTo>
                      <a:pt x="133521" y="50974"/>
                      <a:pt x="133521" y="40315"/>
                      <a:pt x="133521" y="38362"/>
                    </a:cubicBezTo>
                    <a:cubicBezTo>
                      <a:pt x="133464" y="37142"/>
                      <a:pt x="132748" y="36052"/>
                      <a:pt x="131650" y="35515"/>
                    </a:cubicBezTo>
                    <a:lnTo>
                      <a:pt x="71765" y="934"/>
                    </a:lnTo>
                    <a:cubicBezTo>
                      <a:pt x="66476" y="-807"/>
                      <a:pt x="60683" y="-91"/>
                      <a:pt x="55980" y="2887"/>
                    </a:cubicBezTo>
                    <a:lnTo>
                      <a:pt x="5289" y="32260"/>
                    </a:lnTo>
                    <a:cubicBezTo>
                      <a:pt x="1953" y="34213"/>
                      <a:pt x="81" y="36572"/>
                      <a:pt x="163" y="38606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1B9578CC-2DEE-1589-CD92-5FA5806B9727}"/>
                  </a:ext>
                </a:extLst>
              </p:cNvPr>
              <p:cNvSpPr/>
              <p:nvPr/>
            </p:nvSpPr>
            <p:spPr>
              <a:xfrm>
                <a:off x="6537172" y="5086759"/>
                <a:ext cx="68509" cy="52884"/>
              </a:xfrm>
              <a:custGeom>
                <a:avLst/>
                <a:gdLst>
                  <a:gd name="connsiteX0" fmla="*/ 0 w 68509"/>
                  <a:gd name="connsiteY0" fmla="*/ 0 h 52884"/>
                  <a:gd name="connsiteX1" fmla="*/ 1790 w 68509"/>
                  <a:gd name="connsiteY1" fmla="*/ 2767 h 52884"/>
                  <a:gd name="connsiteX2" fmla="*/ 61757 w 68509"/>
                  <a:gd name="connsiteY2" fmla="*/ 37266 h 52884"/>
                  <a:gd name="connsiteX3" fmla="*/ 68510 w 68509"/>
                  <a:gd name="connsiteY3" fmla="*/ 38242 h 52884"/>
                  <a:gd name="connsiteX4" fmla="*/ 68510 w 68509"/>
                  <a:gd name="connsiteY4" fmla="*/ 52725 h 52884"/>
                  <a:gd name="connsiteX5" fmla="*/ 61757 w 68509"/>
                  <a:gd name="connsiteY5" fmla="*/ 51830 h 52884"/>
                  <a:gd name="connsiteX6" fmla="*/ 1871 w 68509"/>
                  <a:gd name="connsiteY6" fmla="*/ 17250 h 52884"/>
                  <a:gd name="connsiteX7" fmla="*/ 0 w 68509"/>
                  <a:gd name="connsiteY7" fmla="*/ 14483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84">
                    <a:moveTo>
                      <a:pt x="0" y="0"/>
                    </a:moveTo>
                    <a:cubicBezTo>
                      <a:pt x="49" y="1180"/>
                      <a:pt x="732" y="2238"/>
                      <a:pt x="1790" y="2767"/>
                    </a:cubicBezTo>
                    <a:lnTo>
                      <a:pt x="61757" y="37266"/>
                    </a:lnTo>
                    <a:cubicBezTo>
                      <a:pt x="63848" y="38299"/>
                      <a:pt x="66215" y="38641"/>
                      <a:pt x="68510" y="38242"/>
                    </a:cubicBezTo>
                    <a:lnTo>
                      <a:pt x="68510" y="52725"/>
                    </a:lnTo>
                    <a:cubicBezTo>
                      <a:pt x="66224" y="53107"/>
                      <a:pt x="63864" y="52798"/>
                      <a:pt x="61757" y="51830"/>
                    </a:cubicBezTo>
                    <a:lnTo>
                      <a:pt x="1871" y="17250"/>
                    </a:lnTo>
                    <a:cubicBezTo>
                      <a:pt x="797" y="16729"/>
                      <a:pt x="81" y="15671"/>
                      <a:pt x="0" y="14483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63F71F0F-939B-DDDC-8107-F415E4D6E916}"/>
                  </a:ext>
                </a:extLst>
              </p:cNvPr>
              <p:cNvSpPr/>
              <p:nvPr/>
            </p:nvSpPr>
            <p:spPr>
              <a:xfrm>
                <a:off x="6605600" y="5086353"/>
                <a:ext cx="65013" cy="53131"/>
              </a:xfrm>
              <a:custGeom>
                <a:avLst/>
                <a:gdLst>
                  <a:gd name="connsiteX0" fmla="*/ 65011 w 65013"/>
                  <a:gd name="connsiteY0" fmla="*/ 0 h 53131"/>
                  <a:gd name="connsiteX1" fmla="*/ 65011 w 65013"/>
                  <a:gd name="connsiteY1" fmla="*/ 14727 h 53131"/>
                  <a:gd name="connsiteX2" fmla="*/ 59804 w 65013"/>
                  <a:gd name="connsiteY2" fmla="*/ 20992 h 53131"/>
                  <a:gd name="connsiteX3" fmla="*/ 9031 w 65013"/>
                  <a:gd name="connsiteY3" fmla="*/ 50284 h 53131"/>
                  <a:gd name="connsiteX4" fmla="*/ 0 w 65013"/>
                  <a:gd name="connsiteY4" fmla="*/ 53132 h 53131"/>
                  <a:gd name="connsiteX5" fmla="*/ 0 w 65013"/>
                  <a:gd name="connsiteY5" fmla="*/ 38649 h 53131"/>
                  <a:gd name="connsiteX6" fmla="*/ 9031 w 65013"/>
                  <a:gd name="connsiteY6" fmla="*/ 35801 h 53131"/>
                  <a:gd name="connsiteX7" fmla="*/ 59722 w 65013"/>
                  <a:gd name="connsiteY7" fmla="*/ 6428 h 53131"/>
                  <a:gd name="connsiteX8" fmla="*/ 65011 w 65013"/>
                  <a:gd name="connsiteY8" fmla="*/ 0 h 5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131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680"/>
                      <a:pt x="63140" y="19040"/>
                      <a:pt x="59804" y="20992"/>
                    </a:cubicBezTo>
                    <a:lnTo>
                      <a:pt x="9031" y="50284"/>
                    </a:lnTo>
                    <a:cubicBezTo>
                      <a:pt x="6265" y="51887"/>
                      <a:pt x="3181" y="52855"/>
                      <a:pt x="0" y="53132"/>
                    </a:cubicBezTo>
                    <a:lnTo>
                      <a:pt x="0" y="38649"/>
                    </a:lnTo>
                    <a:cubicBezTo>
                      <a:pt x="3165" y="38274"/>
                      <a:pt x="6224" y="37306"/>
                      <a:pt x="9031" y="35801"/>
                    </a:cubicBezTo>
                    <a:lnTo>
                      <a:pt x="59722" y="6428"/>
                    </a:lnTo>
                    <a:cubicBezTo>
                      <a:pt x="63302" y="4394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DD8E77F8-21E8-EC57-464A-6B17C3A81867}"/>
                  </a:ext>
                </a:extLst>
              </p:cNvPr>
              <p:cNvSpPr/>
              <p:nvPr/>
            </p:nvSpPr>
            <p:spPr>
              <a:xfrm>
                <a:off x="6323259" y="4924640"/>
                <a:ext cx="133523" cy="91402"/>
              </a:xfrm>
              <a:custGeom>
                <a:avLst/>
                <a:gdLst>
                  <a:gd name="connsiteX0" fmla="*/ 3 w 133523"/>
                  <a:gd name="connsiteY0" fmla="*/ 53090 h 91402"/>
                  <a:gd name="connsiteX1" fmla="*/ 1874 w 133523"/>
                  <a:gd name="connsiteY1" fmla="*/ 55856 h 91402"/>
                  <a:gd name="connsiteX2" fmla="*/ 61759 w 133523"/>
                  <a:gd name="connsiteY2" fmla="*/ 90436 h 91402"/>
                  <a:gd name="connsiteX3" fmla="*/ 77544 w 133523"/>
                  <a:gd name="connsiteY3" fmla="*/ 88484 h 91402"/>
                  <a:gd name="connsiteX4" fmla="*/ 128316 w 133523"/>
                  <a:gd name="connsiteY4" fmla="*/ 59192 h 91402"/>
                  <a:gd name="connsiteX5" fmla="*/ 133524 w 133523"/>
                  <a:gd name="connsiteY5" fmla="*/ 52927 h 91402"/>
                  <a:gd name="connsiteX6" fmla="*/ 133524 w 133523"/>
                  <a:gd name="connsiteY6" fmla="*/ 38362 h 91402"/>
                  <a:gd name="connsiteX7" fmla="*/ 131652 w 133523"/>
                  <a:gd name="connsiteY7" fmla="*/ 35515 h 91402"/>
                  <a:gd name="connsiteX8" fmla="*/ 71767 w 133523"/>
                  <a:gd name="connsiteY8" fmla="*/ 934 h 91402"/>
                  <a:gd name="connsiteX9" fmla="*/ 55982 w 133523"/>
                  <a:gd name="connsiteY9" fmla="*/ 2887 h 91402"/>
                  <a:gd name="connsiteX10" fmla="*/ 5210 w 133523"/>
                  <a:gd name="connsiteY10" fmla="*/ 32260 h 91402"/>
                  <a:gd name="connsiteX11" fmla="*/ 3 w 133523"/>
                  <a:gd name="connsiteY11" fmla="*/ 38607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3" h="91402">
                    <a:moveTo>
                      <a:pt x="3" y="53090"/>
                    </a:moveTo>
                    <a:cubicBezTo>
                      <a:pt x="84" y="54277"/>
                      <a:pt x="800" y="55335"/>
                      <a:pt x="1874" y="55856"/>
                    </a:cubicBezTo>
                    <a:lnTo>
                      <a:pt x="61759" y="90436"/>
                    </a:lnTo>
                    <a:cubicBezTo>
                      <a:pt x="67040" y="92226"/>
                      <a:pt x="72857" y="91502"/>
                      <a:pt x="77544" y="88484"/>
                    </a:cubicBezTo>
                    <a:lnTo>
                      <a:pt x="128316" y="59192"/>
                    </a:lnTo>
                    <a:cubicBezTo>
                      <a:pt x="131652" y="57239"/>
                      <a:pt x="133524" y="54880"/>
                      <a:pt x="133524" y="52927"/>
                    </a:cubicBezTo>
                    <a:lnTo>
                      <a:pt x="133524" y="38362"/>
                    </a:lnTo>
                    <a:cubicBezTo>
                      <a:pt x="133450" y="37150"/>
                      <a:pt x="132742" y="36060"/>
                      <a:pt x="131652" y="35515"/>
                    </a:cubicBezTo>
                    <a:lnTo>
                      <a:pt x="71767" y="934"/>
                    </a:lnTo>
                    <a:cubicBezTo>
                      <a:pt x="66478" y="-807"/>
                      <a:pt x="60685" y="-91"/>
                      <a:pt x="55982" y="2887"/>
                    </a:cubicBezTo>
                    <a:lnTo>
                      <a:pt x="5210" y="32260"/>
                    </a:lnTo>
                    <a:cubicBezTo>
                      <a:pt x="1793" y="34213"/>
                      <a:pt x="-79" y="36572"/>
                      <a:pt x="3" y="38607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52277980-49E6-5EA3-1296-8E25DADE3014}"/>
                  </a:ext>
                </a:extLst>
              </p:cNvPr>
              <p:cNvSpPr/>
              <p:nvPr/>
            </p:nvSpPr>
            <p:spPr>
              <a:xfrm>
                <a:off x="6323261" y="4963328"/>
                <a:ext cx="68509" cy="52841"/>
              </a:xfrm>
              <a:custGeom>
                <a:avLst/>
                <a:gdLst>
                  <a:gd name="connsiteX0" fmla="*/ 0 w 68509"/>
                  <a:gd name="connsiteY0" fmla="*/ 0 h 52841"/>
                  <a:gd name="connsiteX1" fmla="*/ 1790 w 68509"/>
                  <a:gd name="connsiteY1" fmla="*/ 2685 h 52841"/>
                  <a:gd name="connsiteX2" fmla="*/ 61757 w 68509"/>
                  <a:gd name="connsiteY2" fmla="*/ 37265 h 52841"/>
                  <a:gd name="connsiteX3" fmla="*/ 68510 w 68509"/>
                  <a:gd name="connsiteY3" fmla="*/ 38161 h 52841"/>
                  <a:gd name="connsiteX4" fmla="*/ 68510 w 68509"/>
                  <a:gd name="connsiteY4" fmla="*/ 52725 h 52841"/>
                  <a:gd name="connsiteX5" fmla="*/ 61757 w 68509"/>
                  <a:gd name="connsiteY5" fmla="*/ 51748 h 52841"/>
                  <a:gd name="connsiteX6" fmla="*/ 1871 w 68509"/>
                  <a:gd name="connsiteY6" fmla="*/ 17168 h 52841"/>
                  <a:gd name="connsiteX7" fmla="*/ 0 w 68509"/>
                  <a:gd name="connsiteY7" fmla="*/ 14402 h 5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41">
                    <a:moveTo>
                      <a:pt x="0" y="0"/>
                    </a:moveTo>
                    <a:cubicBezTo>
                      <a:pt x="81" y="1147"/>
                      <a:pt x="757" y="2172"/>
                      <a:pt x="1790" y="2685"/>
                    </a:cubicBezTo>
                    <a:lnTo>
                      <a:pt x="61757" y="37265"/>
                    </a:lnTo>
                    <a:cubicBezTo>
                      <a:pt x="63864" y="38234"/>
                      <a:pt x="66224" y="38543"/>
                      <a:pt x="68510" y="38161"/>
                    </a:cubicBezTo>
                    <a:lnTo>
                      <a:pt x="68510" y="52725"/>
                    </a:lnTo>
                    <a:cubicBezTo>
                      <a:pt x="66215" y="53042"/>
                      <a:pt x="63872" y="52709"/>
                      <a:pt x="61757" y="51748"/>
                    </a:cubicBezTo>
                    <a:lnTo>
                      <a:pt x="1871" y="17168"/>
                    </a:lnTo>
                    <a:cubicBezTo>
                      <a:pt x="797" y="16647"/>
                      <a:pt x="81" y="15590"/>
                      <a:pt x="0" y="14402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652CFFA9-A4C6-0E39-9CBE-AC13F2D019FB}"/>
                  </a:ext>
                </a:extLst>
              </p:cNvPr>
              <p:cNvSpPr/>
              <p:nvPr/>
            </p:nvSpPr>
            <p:spPr>
              <a:xfrm>
                <a:off x="6391690" y="4962840"/>
                <a:ext cx="65020" cy="53212"/>
              </a:xfrm>
              <a:custGeom>
                <a:avLst/>
                <a:gdLst>
                  <a:gd name="connsiteX0" fmla="*/ 65011 w 65020"/>
                  <a:gd name="connsiteY0" fmla="*/ 0 h 53212"/>
                  <a:gd name="connsiteX1" fmla="*/ 65011 w 65020"/>
                  <a:gd name="connsiteY1" fmla="*/ 14727 h 53212"/>
                  <a:gd name="connsiteX2" fmla="*/ 59804 w 65020"/>
                  <a:gd name="connsiteY2" fmla="*/ 20992 h 53212"/>
                  <a:gd name="connsiteX3" fmla="*/ 9031 w 65020"/>
                  <a:gd name="connsiteY3" fmla="*/ 50284 h 53212"/>
                  <a:gd name="connsiteX4" fmla="*/ 0 w 65020"/>
                  <a:gd name="connsiteY4" fmla="*/ 53213 h 53212"/>
                  <a:gd name="connsiteX5" fmla="*/ 0 w 65020"/>
                  <a:gd name="connsiteY5" fmla="*/ 38649 h 53212"/>
                  <a:gd name="connsiteX6" fmla="*/ 9031 w 65020"/>
                  <a:gd name="connsiteY6" fmla="*/ 35801 h 53212"/>
                  <a:gd name="connsiteX7" fmla="*/ 59804 w 65020"/>
                  <a:gd name="connsiteY7" fmla="*/ 6428 h 53212"/>
                  <a:gd name="connsiteX8" fmla="*/ 65011 w 65020"/>
                  <a:gd name="connsiteY8" fmla="*/ 0 h 53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20" h="53212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680"/>
                      <a:pt x="63140" y="19040"/>
                      <a:pt x="59804" y="20992"/>
                    </a:cubicBezTo>
                    <a:lnTo>
                      <a:pt x="9031" y="50284"/>
                    </a:lnTo>
                    <a:cubicBezTo>
                      <a:pt x="6257" y="51879"/>
                      <a:pt x="3181" y="52871"/>
                      <a:pt x="0" y="53213"/>
                    </a:cubicBezTo>
                    <a:lnTo>
                      <a:pt x="0" y="38649"/>
                    </a:lnTo>
                    <a:cubicBezTo>
                      <a:pt x="3181" y="38372"/>
                      <a:pt x="6265" y="37404"/>
                      <a:pt x="9031" y="35801"/>
                    </a:cubicBezTo>
                    <a:lnTo>
                      <a:pt x="59804" y="6428"/>
                    </a:lnTo>
                    <a:cubicBezTo>
                      <a:pt x="63302" y="4475"/>
                      <a:pt x="65174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745E699C-964F-8B92-B298-2696A1EC88BB}"/>
                  </a:ext>
                </a:extLst>
              </p:cNvPr>
              <p:cNvSpPr/>
              <p:nvPr/>
            </p:nvSpPr>
            <p:spPr>
              <a:xfrm>
                <a:off x="6430013" y="4986396"/>
                <a:ext cx="133683" cy="91402"/>
              </a:xfrm>
              <a:custGeom>
                <a:avLst/>
                <a:gdLst>
                  <a:gd name="connsiteX0" fmla="*/ 244 w 133683"/>
                  <a:gd name="connsiteY0" fmla="*/ 53008 h 91402"/>
                  <a:gd name="connsiteX1" fmla="*/ 2034 w 133683"/>
                  <a:gd name="connsiteY1" fmla="*/ 55856 h 91402"/>
                  <a:gd name="connsiteX2" fmla="*/ 62001 w 133683"/>
                  <a:gd name="connsiteY2" fmla="*/ 90436 h 91402"/>
                  <a:gd name="connsiteX3" fmla="*/ 77704 w 133683"/>
                  <a:gd name="connsiteY3" fmla="*/ 88484 h 91402"/>
                  <a:gd name="connsiteX4" fmla="*/ 128558 w 133683"/>
                  <a:gd name="connsiteY4" fmla="*/ 59192 h 91402"/>
                  <a:gd name="connsiteX5" fmla="*/ 133684 w 133683"/>
                  <a:gd name="connsiteY5" fmla="*/ 52927 h 91402"/>
                  <a:gd name="connsiteX6" fmla="*/ 133684 w 133683"/>
                  <a:gd name="connsiteY6" fmla="*/ 38362 h 91402"/>
                  <a:gd name="connsiteX7" fmla="*/ 131812 w 133683"/>
                  <a:gd name="connsiteY7" fmla="*/ 35515 h 91402"/>
                  <a:gd name="connsiteX8" fmla="*/ 71765 w 133683"/>
                  <a:gd name="connsiteY8" fmla="*/ 934 h 91402"/>
                  <a:gd name="connsiteX9" fmla="*/ 55980 w 133683"/>
                  <a:gd name="connsiteY9" fmla="*/ 2887 h 91402"/>
                  <a:gd name="connsiteX10" fmla="*/ 5208 w 133683"/>
                  <a:gd name="connsiteY10" fmla="*/ 32260 h 91402"/>
                  <a:gd name="connsiteX11" fmla="*/ 0 w 133683"/>
                  <a:gd name="connsiteY11" fmla="*/ 38607 h 91402"/>
                  <a:gd name="connsiteX12" fmla="*/ 244 w 133683"/>
                  <a:gd name="connsiteY12" fmla="*/ 53008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683" h="91402">
                    <a:moveTo>
                      <a:pt x="244" y="53008"/>
                    </a:moveTo>
                    <a:cubicBezTo>
                      <a:pt x="269" y="54212"/>
                      <a:pt x="952" y="55311"/>
                      <a:pt x="2034" y="55856"/>
                    </a:cubicBezTo>
                    <a:lnTo>
                      <a:pt x="62001" y="90436"/>
                    </a:lnTo>
                    <a:cubicBezTo>
                      <a:pt x="67257" y="92226"/>
                      <a:pt x="73042" y="91502"/>
                      <a:pt x="77704" y="88484"/>
                    </a:cubicBezTo>
                    <a:lnTo>
                      <a:pt x="128558" y="59192"/>
                    </a:lnTo>
                    <a:cubicBezTo>
                      <a:pt x="131894" y="57239"/>
                      <a:pt x="133684" y="54880"/>
                      <a:pt x="133684" y="52927"/>
                    </a:cubicBezTo>
                    <a:lnTo>
                      <a:pt x="133684" y="38362"/>
                    </a:lnTo>
                    <a:cubicBezTo>
                      <a:pt x="133668" y="37134"/>
                      <a:pt x="132935" y="36019"/>
                      <a:pt x="131812" y="35515"/>
                    </a:cubicBezTo>
                    <a:lnTo>
                      <a:pt x="71765" y="934"/>
                    </a:lnTo>
                    <a:cubicBezTo>
                      <a:pt x="66476" y="-807"/>
                      <a:pt x="60683" y="-91"/>
                      <a:pt x="55980" y="2887"/>
                    </a:cubicBezTo>
                    <a:lnTo>
                      <a:pt x="5208" y="32260"/>
                    </a:lnTo>
                    <a:cubicBezTo>
                      <a:pt x="1790" y="34213"/>
                      <a:pt x="0" y="36572"/>
                      <a:pt x="0" y="38607"/>
                    </a:cubicBezTo>
                    <a:cubicBezTo>
                      <a:pt x="0" y="40641"/>
                      <a:pt x="163" y="51055"/>
                      <a:pt x="244" y="53008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DF08B37D-3D9D-0C96-B545-288EF9ECF7B5}"/>
                  </a:ext>
                </a:extLst>
              </p:cNvPr>
              <p:cNvSpPr/>
              <p:nvPr/>
            </p:nvSpPr>
            <p:spPr>
              <a:xfrm>
                <a:off x="6430094" y="5025084"/>
                <a:ext cx="68591" cy="52841"/>
              </a:xfrm>
              <a:custGeom>
                <a:avLst/>
                <a:gdLst>
                  <a:gd name="connsiteX0" fmla="*/ 81 w 68591"/>
                  <a:gd name="connsiteY0" fmla="*/ 0 h 52841"/>
                  <a:gd name="connsiteX1" fmla="*/ 1953 w 68591"/>
                  <a:gd name="connsiteY1" fmla="*/ 2685 h 52841"/>
                  <a:gd name="connsiteX2" fmla="*/ 61838 w 68591"/>
                  <a:gd name="connsiteY2" fmla="*/ 37184 h 52841"/>
                  <a:gd name="connsiteX3" fmla="*/ 68591 w 68591"/>
                  <a:gd name="connsiteY3" fmla="*/ 38161 h 52841"/>
                  <a:gd name="connsiteX4" fmla="*/ 68591 w 68591"/>
                  <a:gd name="connsiteY4" fmla="*/ 52725 h 52841"/>
                  <a:gd name="connsiteX5" fmla="*/ 61838 w 68591"/>
                  <a:gd name="connsiteY5" fmla="*/ 51748 h 52841"/>
                  <a:gd name="connsiteX6" fmla="*/ 1871 w 68591"/>
                  <a:gd name="connsiteY6" fmla="*/ 17168 h 52841"/>
                  <a:gd name="connsiteX7" fmla="*/ 0 w 68591"/>
                  <a:gd name="connsiteY7" fmla="*/ 14402 h 52841"/>
                  <a:gd name="connsiteX8" fmla="*/ 81 w 68591"/>
                  <a:gd name="connsiteY8" fmla="*/ 0 h 5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91" h="52841">
                    <a:moveTo>
                      <a:pt x="81" y="0"/>
                    </a:moveTo>
                    <a:cubicBezTo>
                      <a:pt x="195" y="1164"/>
                      <a:pt x="903" y="2181"/>
                      <a:pt x="1953" y="2685"/>
                    </a:cubicBezTo>
                    <a:lnTo>
                      <a:pt x="61838" y="37184"/>
                    </a:lnTo>
                    <a:cubicBezTo>
                      <a:pt x="63929" y="38217"/>
                      <a:pt x="66297" y="38559"/>
                      <a:pt x="68591" y="38161"/>
                    </a:cubicBezTo>
                    <a:lnTo>
                      <a:pt x="68591" y="52725"/>
                    </a:lnTo>
                    <a:cubicBezTo>
                      <a:pt x="66297" y="53042"/>
                      <a:pt x="63953" y="52709"/>
                      <a:pt x="61838" y="51748"/>
                    </a:cubicBezTo>
                    <a:lnTo>
                      <a:pt x="1871" y="17168"/>
                    </a:lnTo>
                    <a:cubicBezTo>
                      <a:pt x="822" y="16623"/>
                      <a:pt x="114" y="15582"/>
                      <a:pt x="0" y="14402"/>
                    </a:cubicBezTo>
                    <a:cubicBezTo>
                      <a:pt x="81" y="12449"/>
                      <a:pt x="163" y="1383"/>
                      <a:pt x="81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0390079B-3092-D031-6BDF-9A826D3D4A33}"/>
                  </a:ext>
                </a:extLst>
              </p:cNvPr>
              <p:cNvSpPr/>
              <p:nvPr/>
            </p:nvSpPr>
            <p:spPr>
              <a:xfrm>
                <a:off x="6498767" y="5024596"/>
                <a:ext cx="64932" cy="53213"/>
              </a:xfrm>
              <a:custGeom>
                <a:avLst/>
                <a:gdLst>
                  <a:gd name="connsiteX0" fmla="*/ 64930 w 64932"/>
                  <a:gd name="connsiteY0" fmla="*/ 0 h 53213"/>
                  <a:gd name="connsiteX1" fmla="*/ 64930 w 64932"/>
                  <a:gd name="connsiteY1" fmla="*/ 14727 h 53213"/>
                  <a:gd name="connsiteX2" fmla="*/ 59804 w 64932"/>
                  <a:gd name="connsiteY2" fmla="*/ 20992 h 53213"/>
                  <a:gd name="connsiteX3" fmla="*/ 8950 w 64932"/>
                  <a:gd name="connsiteY3" fmla="*/ 50284 h 53213"/>
                  <a:gd name="connsiteX4" fmla="*/ 0 w 64932"/>
                  <a:gd name="connsiteY4" fmla="*/ 53213 h 53213"/>
                  <a:gd name="connsiteX5" fmla="*/ 0 w 64932"/>
                  <a:gd name="connsiteY5" fmla="*/ 38649 h 53213"/>
                  <a:gd name="connsiteX6" fmla="*/ 9031 w 64932"/>
                  <a:gd name="connsiteY6" fmla="*/ 35801 h 53213"/>
                  <a:gd name="connsiteX7" fmla="*/ 59804 w 64932"/>
                  <a:gd name="connsiteY7" fmla="*/ 6428 h 53213"/>
                  <a:gd name="connsiteX8" fmla="*/ 64930 w 64932"/>
                  <a:gd name="connsiteY8" fmla="*/ 0 h 53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932" h="53213">
                    <a:moveTo>
                      <a:pt x="64930" y="0"/>
                    </a:moveTo>
                    <a:lnTo>
                      <a:pt x="64930" y="14727"/>
                    </a:lnTo>
                    <a:cubicBezTo>
                      <a:pt x="64930" y="16680"/>
                      <a:pt x="63140" y="19040"/>
                      <a:pt x="59804" y="20992"/>
                    </a:cubicBezTo>
                    <a:lnTo>
                      <a:pt x="8950" y="50284"/>
                    </a:lnTo>
                    <a:cubicBezTo>
                      <a:pt x="6200" y="51862"/>
                      <a:pt x="3149" y="52855"/>
                      <a:pt x="0" y="53213"/>
                    </a:cubicBezTo>
                    <a:lnTo>
                      <a:pt x="0" y="38649"/>
                    </a:lnTo>
                    <a:cubicBezTo>
                      <a:pt x="3173" y="38340"/>
                      <a:pt x="6249" y="37371"/>
                      <a:pt x="9031" y="35801"/>
                    </a:cubicBezTo>
                    <a:lnTo>
                      <a:pt x="59804" y="6428"/>
                    </a:lnTo>
                    <a:cubicBezTo>
                      <a:pt x="63221" y="4475"/>
                      <a:pt x="65011" y="2034"/>
                      <a:pt x="64930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7386A36E-A3A1-4781-1B3B-4BEFC8018502}"/>
                  </a:ext>
                </a:extLst>
              </p:cNvPr>
              <p:cNvSpPr/>
              <p:nvPr/>
            </p:nvSpPr>
            <p:spPr>
              <a:xfrm>
                <a:off x="6430010" y="5109959"/>
                <a:ext cx="133605" cy="91382"/>
              </a:xfrm>
              <a:custGeom>
                <a:avLst/>
                <a:gdLst>
                  <a:gd name="connsiteX0" fmla="*/ 84 w 133605"/>
                  <a:gd name="connsiteY0" fmla="*/ 53040 h 91382"/>
                  <a:gd name="connsiteX1" fmla="*/ 1955 w 133605"/>
                  <a:gd name="connsiteY1" fmla="*/ 55888 h 91382"/>
                  <a:gd name="connsiteX2" fmla="*/ 61840 w 133605"/>
                  <a:gd name="connsiteY2" fmla="*/ 90387 h 91382"/>
                  <a:gd name="connsiteX3" fmla="*/ 77625 w 133605"/>
                  <a:gd name="connsiteY3" fmla="*/ 88515 h 91382"/>
                  <a:gd name="connsiteX4" fmla="*/ 128398 w 133605"/>
                  <a:gd name="connsiteY4" fmla="*/ 59143 h 91382"/>
                  <a:gd name="connsiteX5" fmla="*/ 133605 w 133605"/>
                  <a:gd name="connsiteY5" fmla="*/ 52877 h 91382"/>
                  <a:gd name="connsiteX6" fmla="*/ 133605 w 133605"/>
                  <a:gd name="connsiteY6" fmla="*/ 38394 h 91382"/>
                  <a:gd name="connsiteX7" fmla="*/ 131734 w 133605"/>
                  <a:gd name="connsiteY7" fmla="*/ 35546 h 91382"/>
                  <a:gd name="connsiteX8" fmla="*/ 71767 w 133605"/>
                  <a:gd name="connsiteY8" fmla="*/ 966 h 91382"/>
                  <a:gd name="connsiteX9" fmla="*/ 55982 w 133605"/>
                  <a:gd name="connsiteY9" fmla="*/ 2919 h 91382"/>
                  <a:gd name="connsiteX10" fmla="*/ 5210 w 133605"/>
                  <a:gd name="connsiteY10" fmla="*/ 32210 h 91382"/>
                  <a:gd name="connsiteX11" fmla="*/ 3 w 133605"/>
                  <a:gd name="connsiteY11" fmla="*/ 38557 h 9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605" h="91382">
                    <a:moveTo>
                      <a:pt x="84" y="53040"/>
                    </a:moveTo>
                    <a:cubicBezTo>
                      <a:pt x="141" y="54261"/>
                      <a:pt x="857" y="55351"/>
                      <a:pt x="1955" y="55888"/>
                    </a:cubicBezTo>
                    <a:lnTo>
                      <a:pt x="61840" y="90387"/>
                    </a:lnTo>
                    <a:cubicBezTo>
                      <a:pt x="67113" y="92201"/>
                      <a:pt x="72922" y="91510"/>
                      <a:pt x="77625" y="88515"/>
                    </a:cubicBezTo>
                    <a:lnTo>
                      <a:pt x="128398" y="59143"/>
                    </a:lnTo>
                    <a:cubicBezTo>
                      <a:pt x="131734" y="57190"/>
                      <a:pt x="133605" y="54830"/>
                      <a:pt x="133605" y="52877"/>
                    </a:cubicBezTo>
                    <a:lnTo>
                      <a:pt x="133605" y="38394"/>
                    </a:lnTo>
                    <a:cubicBezTo>
                      <a:pt x="133548" y="37174"/>
                      <a:pt x="132832" y="36083"/>
                      <a:pt x="131734" y="35546"/>
                    </a:cubicBezTo>
                    <a:lnTo>
                      <a:pt x="71767" y="966"/>
                    </a:lnTo>
                    <a:cubicBezTo>
                      <a:pt x="66487" y="-824"/>
                      <a:pt x="60669" y="-100"/>
                      <a:pt x="55982" y="2919"/>
                    </a:cubicBezTo>
                    <a:lnTo>
                      <a:pt x="5210" y="32210"/>
                    </a:lnTo>
                    <a:cubicBezTo>
                      <a:pt x="1793" y="34163"/>
                      <a:pt x="-79" y="36604"/>
                      <a:pt x="3" y="38557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7AEFAD2D-35E1-90C8-29A8-56F2AD69A974}"/>
                  </a:ext>
                </a:extLst>
              </p:cNvPr>
              <p:cNvSpPr/>
              <p:nvPr/>
            </p:nvSpPr>
            <p:spPr>
              <a:xfrm>
                <a:off x="6430094" y="5148597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790 w 68509"/>
                  <a:gd name="connsiteY1" fmla="*/ 2685 h 52864"/>
                  <a:gd name="connsiteX2" fmla="*/ 61757 w 68509"/>
                  <a:gd name="connsiteY2" fmla="*/ 37266 h 52864"/>
                  <a:gd name="connsiteX3" fmla="*/ 68510 w 68509"/>
                  <a:gd name="connsiteY3" fmla="*/ 38242 h 52864"/>
                  <a:gd name="connsiteX4" fmla="*/ 68510 w 68509"/>
                  <a:gd name="connsiteY4" fmla="*/ 52725 h 52864"/>
                  <a:gd name="connsiteX5" fmla="*/ 61757 w 68509"/>
                  <a:gd name="connsiteY5" fmla="*/ 51749 h 52864"/>
                  <a:gd name="connsiteX6" fmla="*/ 1871 w 68509"/>
                  <a:gd name="connsiteY6" fmla="*/ 17087 h 52864"/>
                  <a:gd name="connsiteX7" fmla="*/ 0 w 68509"/>
                  <a:gd name="connsiteY7" fmla="*/ 14320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65" y="1155"/>
                      <a:pt x="749" y="2181"/>
                      <a:pt x="1790" y="2685"/>
                    </a:cubicBezTo>
                    <a:lnTo>
                      <a:pt x="61757" y="37266"/>
                    </a:lnTo>
                    <a:cubicBezTo>
                      <a:pt x="63856" y="38266"/>
                      <a:pt x="66215" y="38600"/>
                      <a:pt x="68510" y="38242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9"/>
                    </a:cubicBezTo>
                    <a:lnTo>
                      <a:pt x="1871" y="17087"/>
                    </a:lnTo>
                    <a:cubicBezTo>
                      <a:pt x="757" y="16607"/>
                      <a:pt x="33" y="15533"/>
                      <a:pt x="0" y="14320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47B248C6-4C09-3BF4-5477-36E379E3CB8E}"/>
                  </a:ext>
                </a:extLst>
              </p:cNvPr>
              <p:cNvSpPr/>
              <p:nvPr/>
            </p:nvSpPr>
            <p:spPr>
              <a:xfrm>
                <a:off x="6498604" y="5148191"/>
                <a:ext cx="65013" cy="52887"/>
              </a:xfrm>
              <a:custGeom>
                <a:avLst/>
                <a:gdLst>
                  <a:gd name="connsiteX0" fmla="*/ 65011 w 65013"/>
                  <a:gd name="connsiteY0" fmla="*/ 0 h 52887"/>
                  <a:gd name="connsiteX1" fmla="*/ 65011 w 65013"/>
                  <a:gd name="connsiteY1" fmla="*/ 14646 h 52887"/>
                  <a:gd name="connsiteX2" fmla="*/ 59804 w 65013"/>
                  <a:gd name="connsiteY2" fmla="*/ 20911 h 52887"/>
                  <a:gd name="connsiteX3" fmla="*/ 9032 w 65013"/>
                  <a:gd name="connsiteY3" fmla="*/ 50040 h 52887"/>
                  <a:gd name="connsiteX4" fmla="*/ 0 w 65013"/>
                  <a:gd name="connsiteY4" fmla="*/ 52888 h 52887"/>
                  <a:gd name="connsiteX5" fmla="*/ 0 w 65013"/>
                  <a:gd name="connsiteY5" fmla="*/ 38649 h 52887"/>
                  <a:gd name="connsiteX6" fmla="*/ 9032 w 65013"/>
                  <a:gd name="connsiteY6" fmla="*/ 35719 h 52887"/>
                  <a:gd name="connsiteX7" fmla="*/ 59804 w 65013"/>
                  <a:gd name="connsiteY7" fmla="*/ 6428 h 52887"/>
                  <a:gd name="connsiteX8" fmla="*/ 65011 w 65013"/>
                  <a:gd name="connsiteY8" fmla="*/ 0 h 5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2887">
                    <a:moveTo>
                      <a:pt x="65011" y="0"/>
                    </a:moveTo>
                    <a:lnTo>
                      <a:pt x="65011" y="14646"/>
                    </a:lnTo>
                    <a:cubicBezTo>
                      <a:pt x="65011" y="16599"/>
                      <a:pt x="63221" y="18958"/>
                      <a:pt x="59804" y="20911"/>
                    </a:cubicBezTo>
                    <a:lnTo>
                      <a:pt x="9032" y="50040"/>
                    </a:lnTo>
                    <a:cubicBezTo>
                      <a:pt x="6249" y="51610"/>
                      <a:pt x="3173" y="52579"/>
                      <a:pt x="0" y="52888"/>
                    </a:cubicBezTo>
                    <a:lnTo>
                      <a:pt x="0" y="38649"/>
                    </a:lnTo>
                    <a:cubicBezTo>
                      <a:pt x="3182" y="38307"/>
                      <a:pt x="6257" y="37314"/>
                      <a:pt x="9032" y="35719"/>
                    </a:cubicBezTo>
                    <a:lnTo>
                      <a:pt x="59804" y="6428"/>
                    </a:lnTo>
                    <a:cubicBezTo>
                      <a:pt x="63221" y="4394"/>
                      <a:pt x="65093" y="1953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63210C91-2FFD-FDB7-2269-08400AE914C0}"/>
                  </a:ext>
                </a:extLst>
              </p:cNvPr>
              <p:cNvSpPr/>
              <p:nvPr/>
            </p:nvSpPr>
            <p:spPr>
              <a:xfrm>
                <a:off x="6216181" y="4986446"/>
                <a:ext cx="133523" cy="91402"/>
              </a:xfrm>
              <a:custGeom>
                <a:avLst/>
                <a:gdLst>
                  <a:gd name="connsiteX0" fmla="*/ 3 w 133523"/>
                  <a:gd name="connsiteY0" fmla="*/ 53040 h 91402"/>
                  <a:gd name="connsiteX1" fmla="*/ 1874 w 133523"/>
                  <a:gd name="connsiteY1" fmla="*/ 55888 h 91402"/>
                  <a:gd name="connsiteX2" fmla="*/ 61759 w 133523"/>
                  <a:gd name="connsiteY2" fmla="*/ 90468 h 91402"/>
                  <a:gd name="connsiteX3" fmla="*/ 77544 w 133523"/>
                  <a:gd name="connsiteY3" fmla="*/ 88516 h 91402"/>
                  <a:gd name="connsiteX4" fmla="*/ 128316 w 133523"/>
                  <a:gd name="connsiteY4" fmla="*/ 59142 h 91402"/>
                  <a:gd name="connsiteX5" fmla="*/ 133524 w 133523"/>
                  <a:gd name="connsiteY5" fmla="*/ 52877 h 91402"/>
                  <a:gd name="connsiteX6" fmla="*/ 133524 w 133523"/>
                  <a:gd name="connsiteY6" fmla="*/ 38394 h 91402"/>
                  <a:gd name="connsiteX7" fmla="*/ 131652 w 133523"/>
                  <a:gd name="connsiteY7" fmla="*/ 35546 h 91402"/>
                  <a:gd name="connsiteX8" fmla="*/ 71767 w 133523"/>
                  <a:gd name="connsiteY8" fmla="*/ 966 h 91402"/>
                  <a:gd name="connsiteX9" fmla="*/ 55982 w 133523"/>
                  <a:gd name="connsiteY9" fmla="*/ 2919 h 91402"/>
                  <a:gd name="connsiteX10" fmla="*/ 5210 w 133523"/>
                  <a:gd name="connsiteY10" fmla="*/ 32210 h 91402"/>
                  <a:gd name="connsiteX11" fmla="*/ 3 w 133523"/>
                  <a:gd name="connsiteY11" fmla="*/ 38557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3" h="91402">
                    <a:moveTo>
                      <a:pt x="3" y="53040"/>
                    </a:moveTo>
                    <a:cubicBezTo>
                      <a:pt x="60" y="54261"/>
                      <a:pt x="776" y="55351"/>
                      <a:pt x="1874" y="55888"/>
                    </a:cubicBezTo>
                    <a:lnTo>
                      <a:pt x="61759" y="90468"/>
                    </a:lnTo>
                    <a:cubicBezTo>
                      <a:pt x="67048" y="92209"/>
                      <a:pt x="72841" y="91493"/>
                      <a:pt x="77544" y="88516"/>
                    </a:cubicBezTo>
                    <a:lnTo>
                      <a:pt x="128316" y="59142"/>
                    </a:lnTo>
                    <a:cubicBezTo>
                      <a:pt x="131734" y="57271"/>
                      <a:pt x="133524" y="54911"/>
                      <a:pt x="133524" y="52877"/>
                    </a:cubicBezTo>
                    <a:lnTo>
                      <a:pt x="133524" y="38394"/>
                    </a:lnTo>
                    <a:cubicBezTo>
                      <a:pt x="133507" y="37166"/>
                      <a:pt x="132775" y="36051"/>
                      <a:pt x="131652" y="35546"/>
                    </a:cubicBezTo>
                    <a:lnTo>
                      <a:pt x="71767" y="966"/>
                    </a:lnTo>
                    <a:cubicBezTo>
                      <a:pt x="66487" y="-824"/>
                      <a:pt x="60669" y="-100"/>
                      <a:pt x="55982" y="2919"/>
                    </a:cubicBezTo>
                    <a:lnTo>
                      <a:pt x="5210" y="32210"/>
                    </a:lnTo>
                    <a:cubicBezTo>
                      <a:pt x="1793" y="34244"/>
                      <a:pt x="-79" y="36604"/>
                      <a:pt x="3" y="38557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B10312C2-0B09-210E-4F7D-47B9BB21D817}"/>
                  </a:ext>
                </a:extLst>
              </p:cNvPr>
              <p:cNvSpPr/>
              <p:nvPr/>
            </p:nvSpPr>
            <p:spPr>
              <a:xfrm>
                <a:off x="6216184" y="5025084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871 w 68509"/>
                  <a:gd name="connsiteY1" fmla="*/ 2685 h 52864"/>
                  <a:gd name="connsiteX2" fmla="*/ 61757 w 68509"/>
                  <a:gd name="connsiteY2" fmla="*/ 37265 h 52864"/>
                  <a:gd name="connsiteX3" fmla="*/ 68510 w 68509"/>
                  <a:gd name="connsiteY3" fmla="*/ 38242 h 52864"/>
                  <a:gd name="connsiteX4" fmla="*/ 68510 w 68509"/>
                  <a:gd name="connsiteY4" fmla="*/ 52725 h 52864"/>
                  <a:gd name="connsiteX5" fmla="*/ 61757 w 68509"/>
                  <a:gd name="connsiteY5" fmla="*/ 51748 h 52864"/>
                  <a:gd name="connsiteX6" fmla="*/ 1871 w 68509"/>
                  <a:gd name="connsiteY6" fmla="*/ 17249 h 52864"/>
                  <a:gd name="connsiteX7" fmla="*/ 0 w 68509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81" y="1172"/>
                      <a:pt x="797" y="2205"/>
                      <a:pt x="1871" y="2685"/>
                    </a:cubicBezTo>
                    <a:lnTo>
                      <a:pt x="61757" y="37265"/>
                    </a:lnTo>
                    <a:cubicBezTo>
                      <a:pt x="63848" y="38299"/>
                      <a:pt x="66215" y="38640"/>
                      <a:pt x="68510" y="38242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8"/>
                    </a:cubicBezTo>
                    <a:lnTo>
                      <a:pt x="1871" y="17249"/>
                    </a:lnTo>
                    <a:cubicBezTo>
                      <a:pt x="797" y="16688"/>
                      <a:pt x="90" y="15614"/>
                      <a:pt x="0" y="14402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4632CFC7-497A-56E1-9953-743E0C1AC89B}"/>
                  </a:ext>
                </a:extLst>
              </p:cNvPr>
              <p:cNvSpPr/>
              <p:nvPr/>
            </p:nvSpPr>
            <p:spPr>
              <a:xfrm>
                <a:off x="6284694" y="5024678"/>
                <a:ext cx="65013" cy="53131"/>
              </a:xfrm>
              <a:custGeom>
                <a:avLst/>
                <a:gdLst>
                  <a:gd name="connsiteX0" fmla="*/ 65011 w 65013"/>
                  <a:gd name="connsiteY0" fmla="*/ 0 h 53131"/>
                  <a:gd name="connsiteX1" fmla="*/ 65011 w 65013"/>
                  <a:gd name="connsiteY1" fmla="*/ 14727 h 53131"/>
                  <a:gd name="connsiteX2" fmla="*/ 59804 w 65013"/>
                  <a:gd name="connsiteY2" fmla="*/ 20911 h 53131"/>
                  <a:gd name="connsiteX3" fmla="*/ 9031 w 65013"/>
                  <a:gd name="connsiteY3" fmla="*/ 50284 h 53131"/>
                  <a:gd name="connsiteX4" fmla="*/ 0 w 65013"/>
                  <a:gd name="connsiteY4" fmla="*/ 53132 h 53131"/>
                  <a:gd name="connsiteX5" fmla="*/ 0 w 65013"/>
                  <a:gd name="connsiteY5" fmla="*/ 38649 h 53131"/>
                  <a:gd name="connsiteX6" fmla="*/ 9031 w 65013"/>
                  <a:gd name="connsiteY6" fmla="*/ 35719 h 53131"/>
                  <a:gd name="connsiteX7" fmla="*/ 59804 w 65013"/>
                  <a:gd name="connsiteY7" fmla="*/ 6428 h 53131"/>
                  <a:gd name="connsiteX8" fmla="*/ 65011 w 65013"/>
                  <a:gd name="connsiteY8" fmla="*/ 0 h 5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131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680"/>
                      <a:pt x="63221" y="19040"/>
                      <a:pt x="59804" y="20911"/>
                    </a:cubicBezTo>
                    <a:lnTo>
                      <a:pt x="9031" y="50284"/>
                    </a:lnTo>
                    <a:cubicBezTo>
                      <a:pt x="6265" y="51887"/>
                      <a:pt x="3181" y="52855"/>
                      <a:pt x="0" y="53132"/>
                    </a:cubicBezTo>
                    <a:lnTo>
                      <a:pt x="0" y="38649"/>
                    </a:lnTo>
                    <a:cubicBezTo>
                      <a:pt x="3181" y="38307"/>
                      <a:pt x="6257" y="37314"/>
                      <a:pt x="9031" y="35719"/>
                    </a:cubicBezTo>
                    <a:lnTo>
                      <a:pt x="59804" y="6428"/>
                    </a:lnTo>
                    <a:cubicBezTo>
                      <a:pt x="63221" y="4394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74E35955-45CB-4B9D-729B-7889DA8950BB}"/>
                  </a:ext>
                </a:extLst>
              </p:cNvPr>
              <p:cNvSpPr/>
              <p:nvPr/>
            </p:nvSpPr>
            <p:spPr>
              <a:xfrm>
                <a:off x="6323180" y="5048203"/>
                <a:ext cx="133557" cy="91382"/>
              </a:xfrm>
              <a:custGeom>
                <a:avLst/>
                <a:gdLst>
                  <a:gd name="connsiteX0" fmla="*/ 0 w 133557"/>
                  <a:gd name="connsiteY0" fmla="*/ 53040 h 91382"/>
                  <a:gd name="connsiteX1" fmla="*/ 1790 w 133557"/>
                  <a:gd name="connsiteY1" fmla="*/ 55888 h 91382"/>
                  <a:gd name="connsiteX2" fmla="*/ 61757 w 133557"/>
                  <a:gd name="connsiteY2" fmla="*/ 90387 h 91382"/>
                  <a:gd name="connsiteX3" fmla="*/ 77541 w 133557"/>
                  <a:gd name="connsiteY3" fmla="*/ 88515 h 91382"/>
                  <a:gd name="connsiteX4" fmla="*/ 128314 w 133557"/>
                  <a:gd name="connsiteY4" fmla="*/ 59142 h 91382"/>
                  <a:gd name="connsiteX5" fmla="*/ 133521 w 133557"/>
                  <a:gd name="connsiteY5" fmla="*/ 52877 h 91382"/>
                  <a:gd name="connsiteX6" fmla="*/ 133521 w 133557"/>
                  <a:gd name="connsiteY6" fmla="*/ 38394 h 91382"/>
                  <a:gd name="connsiteX7" fmla="*/ 131731 w 133557"/>
                  <a:gd name="connsiteY7" fmla="*/ 35546 h 91382"/>
                  <a:gd name="connsiteX8" fmla="*/ 71765 w 133557"/>
                  <a:gd name="connsiteY8" fmla="*/ 966 h 91382"/>
                  <a:gd name="connsiteX9" fmla="*/ 55980 w 133557"/>
                  <a:gd name="connsiteY9" fmla="*/ 2919 h 91382"/>
                  <a:gd name="connsiteX10" fmla="*/ 5208 w 133557"/>
                  <a:gd name="connsiteY10" fmla="*/ 32210 h 91382"/>
                  <a:gd name="connsiteX11" fmla="*/ 0 w 133557"/>
                  <a:gd name="connsiteY11" fmla="*/ 38557 h 91382"/>
                  <a:gd name="connsiteX12" fmla="*/ 0 w 133557"/>
                  <a:gd name="connsiteY12" fmla="*/ 53040 h 9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557" h="91382">
                    <a:moveTo>
                      <a:pt x="0" y="53040"/>
                    </a:moveTo>
                    <a:cubicBezTo>
                      <a:pt x="25" y="54244"/>
                      <a:pt x="708" y="55343"/>
                      <a:pt x="1790" y="55888"/>
                    </a:cubicBezTo>
                    <a:lnTo>
                      <a:pt x="61757" y="90387"/>
                    </a:lnTo>
                    <a:cubicBezTo>
                      <a:pt x="67029" y="92201"/>
                      <a:pt x="72839" y="91510"/>
                      <a:pt x="77541" y="88515"/>
                    </a:cubicBezTo>
                    <a:lnTo>
                      <a:pt x="128314" y="59142"/>
                    </a:lnTo>
                    <a:cubicBezTo>
                      <a:pt x="131650" y="57190"/>
                      <a:pt x="133440" y="54911"/>
                      <a:pt x="133521" y="52877"/>
                    </a:cubicBezTo>
                    <a:cubicBezTo>
                      <a:pt x="133603" y="50843"/>
                      <a:pt x="133521" y="40347"/>
                      <a:pt x="133521" y="38394"/>
                    </a:cubicBezTo>
                    <a:cubicBezTo>
                      <a:pt x="133497" y="37190"/>
                      <a:pt x="132813" y="36092"/>
                      <a:pt x="131731" y="35546"/>
                    </a:cubicBezTo>
                    <a:lnTo>
                      <a:pt x="71765" y="966"/>
                    </a:lnTo>
                    <a:cubicBezTo>
                      <a:pt x="66484" y="-824"/>
                      <a:pt x="60666" y="-100"/>
                      <a:pt x="55980" y="2919"/>
                    </a:cubicBezTo>
                    <a:lnTo>
                      <a:pt x="5208" y="32210"/>
                    </a:lnTo>
                    <a:cubicBezTo>
                      <a:pt x="1790" y="34163"/>
                      <a:pt x="0" y="36604"/>
                      <a:pt x="0" y="38557"/>
                    </a:cubicBezTo>
                    <a:cubicBezTo>
                      <a:pt x="0" y="40510"/>
                      <a:pt x="0" y="51087"/>
                      <a:pt x="0" y="53040"/>
                    </a:cubicBezTo>
                    <a:close/>
                  </a:path>
                </a:pathLst>
              </a:custGeom>
              <a:solidFill>
                <a:srgbClr val="E0E0E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53329084-8CCA-DFA6-A97D-04306D94E279}"/>
                  </a:ext>
                </a:extLst>
              </p:cNvPr>
              <p:cNvSpPr/>
              <p:nvPr/>
            </p:nvSpPr>
            <p:spPr>
              <a:xfrm>
                <a:off x="6322773" y="5086841"/>
                <a:ext cx="68591" cy="52864"/>
              </a:xfrm>
              <a:custGeom>
                <a:avLst/>
                <a:gdLst>
                  <a:gd name="connsiteX0" fmla="*/ 0 w 68591"/>
                  <a:gd name="connsiteY0" fmla="*/ 0 h 52864"/>
                  <a:gd name="connsiteX1" fmla="*/ 1871 w 68591"/>
                  <a:gd name="connsiteY1" fmla="*/ 2685 h 52864"/>
                  <a:gd name="connsiteX2" fmla="*/ 61757 w 68591"/>
                  <a:gd name="connsiteY2" fmla="*/ 37266 h 52864"/>
                  <a:gd name="connsiteX3" fmla="*/ 68591 w 68591"/>
                  <a:gd name="connsiteY3" fmla="*/ 38242 h 52864"/>
                  <a:gd name="connsiteX4" fmla="*/ 68591 w 68591"/>
                  <a:gd name="connsiteY4" fmla="*/ 52725 h 52864"/>
                  <a:gd name="connsiteX5" fmla="*/ 61838 w 68591"/>
                  <a:gd name="connsiteY5" fmla="*/ 51749 h 52864"/>
                  <a:gd name="connsiteX6" fmla="*/ 1953 w 68591"/>
                  <a:gd name="connsiteY6" fmla="*/ 17249 h 52864"/>
                  <a:gd name="connsiteX7" fmla="*/ 81 w 68591"/>
                  <a:gd name="connsiteY7" fmla="*/ 14402 h 52864"/>
                  <a:gd name="connsiteX8" fmla="*/ 0 w 68591"/>
                  <a:gd name="connsiteY8" fmla="*/ 0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91" h="52864">
                    <a:moveTo>
                      <a:pt x="0" y="0"/>
                    </a:moveTo>
                    <a:cubicBezTo>
                      <a:pt x="130" y="1155"/>
                      <a:pt x="830" y="2164"/>
                      <a:pt x="1871" y="2685"/>
                    </a:cubicBezTo>
                    <a:lnTo>
                      <a:pt x="61757" y="37266"/>
                    </a:lnTo>
                    <a:cubicBezTo>
                      <a:pt x="63888" y="38258"/>
                      <a:pt x="66264" y="38600"/>
                      <a:pt x="68591" y="38242"/>
                    </a:cubicBezTo>
                    <a:lnTo>
                      <a:pt x="68591" y="52725"/>
                    </a:lnTo>
                    <a:cubicBezTo>
                      <a:pt x="66297" y="53083"/>
                      <a:pt x="63937" y="52749"/>
                      <a:pt x="61838" y="51749"/>
                    </a:cubicBezTo>
                    <a:lnTo>
                      <a:pt x="1953" y="17249"/>
                    </a:lnTo>
                    <a:cubicBezTo>
                      <a:pt x="830" y="16745"/>
                      <a:pt x="98" y="15630"/>
                      <a:pt x="81" y="14402"/>
                    </a:cubicBezTo>
                    <a:cubicBezTo>
                      <a:pt x="0" y="12449"/>
                      <a:pt x="407" y="1465"/>
                      <a:pt x="0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75B70B4D-6C50-C53E-CAD2-35D72F655BAF}"/>
                  </a:ext>
                </a:extLst>
              </p:cNvPr>
              <p:cNvSpPr/>
              <p:nvPr/>
            </p:nvSpPr>
            <p:spPr>
              <a:xfrm>
                <a:off x="6391608" y="5086434"/>
                <a:ext cx="65013" cy="52968"/>
              </a:xfrm>
              <a:custGeom>
                <a:avLst/>
                <a:gdLst>
                  <a:gd name="connsiteX0" fmla="*/ 65011 w 65013"/>
                  <a:gd name="connsiteY0" fmla="*/ 0 h 52968"/>
                  <a:gd name="connsiteX1" fmla="*/ 65011 w 65013"/>
                  <a:gd name="connsiteY1" fmla="*/ 0 h 52968"/>
                  <a:gd name="connsiteX2" fmla="*/ 65011 w 65013"/>
                  <a:gd name="connsiteY2" fmla="*/ 14564 h 52968"/>
                  <a:gd name="connsiteX3" fmla="*/ 59804 w 65013"/>
                  <a:gd name="connsiteY3" fmla="*/ 20748 h 52968"/>
                  <a:gd name="connsiteX4" fmla="*/ 9032 w 65013"/>
                  <a:gd name="connsiteY4" fmla="*/ 50121 h 52968"/>
                  <a:gd name="connsiteX5" fmla="*/ 0 w 65013"/>
                  <a:gd name="connsiteY5" fmla="*/ 52969 h 52968"/>
                  <a:gd name="connsiteX6" fmla="*/ 0 w 65013"/>
                  <a:gd name="connsiteY6" fmla="*/ 38567 h 52968"/>
                  <a:gd name="connsiteX7" fmla="*/ 9032 w 65013"/>
                  <a:gd name="connsiteY7" fmla="*/ 35638 h 52968"/>
                  <a:gd name="connsiteX8" fmla="*/ 59722 w 65013"/>
                  <a:gd name="connsiteY8" fmla="*/ 6347 h 52968"/>
                  <a:gd name="connsiteX9" fmla="*/ 65011 w 65013"/>
                  <a:gd name="connsiteY9" fmla="*/ 0 h 5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8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1953"/>
                      <a:pt x="65011" y="13425"/>
                      <a:pt x="65011" y="14564"/>
                    </a:cubicBezTo>
                    <a:cubicBezTo>
                      <a:pt x="64360" y="17339"/>
                      <a:pt x="62424" y="19633"/>
                      <a:pt x="59804" y="20748"/>
                    </a:cubicBezTo>
                    <a:lnTo>
                      <a:pt x="9032" y="50121"/>
                    </a:lnTo>
                    <a:cubicBezTo>
                      <a:pt x="6257" y="51700"/>
                      <a:pt x="3182" y="52676"/>
                      <a:pt x="0" y="52969"/>
                    </a:cubicBezTo>
                    <a:lnTo>
                      <a:pt x="0" y="38567"/>
                    </a:lnTo>
                    <a:cubicBezTo>
                      <a:pt x="3173" y="38193"/>
                      <a:pt x="6241" y="37192"/>
                      <a:pt x="9032" y="35638"/>
                    </a:cubicBezTo>
                    <a:lnTo>
                      <a:pt x="59722" y="6347"/>
                    </a:lnTo>
                    <a:cubicBezTo>
                      <a:pt x="63302" y="4394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CC404065-738A-24EA-A85D-3F1E3EA568D1}"/>
                  </a:ext>
                </a:extLst>
              </p:cNvPr>
              <p:cNvSpPr/>
              <p:nvPr/>
            </p:nvSpPr>
            <p:spPr>
              <a:xfrm>
                <a:off x="6537399" y="4801014"/>
                <a:ext cx="133700" cy="91402"/>
              </a:xfrm>
              <a:custGeom>
                <a:avLst/>
                <a:gdLst>
                  <a:gd name="connsiteX0" fmla="*/ 17 w 133700"/>
                  <a:gd name="connsiteY0" fmla="*/ 53040 h 91402"/>
                  <a:gd name="connsiteX1" fmla="*/ 1807 w 133700"/>
                  <a:gd name="connsiteY1" fmla="*/ 55888 h 91402"/>
                  <a:gd name="connsiteX2" fmla="*/ 62017 w 133700"/>
                  <a:gd name="connsiteY2" fmla="*/ 90468 h 91402"/>
                  <a:gd name="connsiteX3" fmla="*/ 77802 w 133700"/>
                  <a:gd name="connsiteY3" fmla="*/ 88515 h 91402"/>
                  <a:gd name="connsiteX4" fmla="*/ 128574 w 133700"/>
                  <a:gd name="connsiteY4" fmla="*/ 59143 h 91402"/>
                  <a:gd name="connsiteX5" fmla="*/ 133700 w 133700"/>
                  <a:gd name="connsiteY5" fmla="*/ 52959 h 91402"/>
                  <a:gd name="connsiteX6" fmla="*/ 133700 w 133700"/>
                  <a:gd name="connsiteY6" fmla="*/ 38394 h 91402"/>
                  <a:gd name="connsiteX7" fmla="*/ 131910 w 133700"/>
                  <a:gd name="connsiteY7" fmla="*/ 35546 h 91402"/>
                  <a:gd name="connsiteX8" fmla="*/ 71944 w 133700"/>
                  <a:gd name="connsiteY8" fmla="*/ 966 h 91402"/>
                  <a:gd name="connsiteX9" fmla="*/ 56159 w 133700"/>
                  <a:gd name="connsiteY9" fmla="*/ 2919 h 91402"/>
                  <a:gd name="connsiteX10" fmla="*/ 5387 w 133700"/>
                  <a:gd name="connsiteY10" fmla="*/ 32211 h 91402"/>
                  <a:gd name="connsiteX11" fmla="*/ 179 w 133700"/>
                  <a:gd name="connsiteY11" fmla="*/ 38557 h 91402"/>
                  <a:gd name="connsiteX12" fmla="*/ 17 w 133700"/>
                  <a:gd name="connsiteY12" fmla="*/ 53040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700" h="91402">
                    <a:moveTo>
                      <a:pt x="17" y="53040"/>
                    </a:moveTo>
                    <a:cubicBezTo>
                      <a:pt x="41" y="54244"/>
                      <a:pt x="725" y="55343"/>
                      <a:pt x="1807" y="55888"/>
                    </a:cubicBezTo>
                    <a:lnTo>
                      <a:pt x="62017" y="90468"/>
                    </a:lnTo>
                    <a:cubicBezTo>
                      <a:pt x="67306" y="92210"/>
                      <a:pt x="73099" y="91493"/>
                      <a:pt x="77802" y="88515"/>
                    </a:cubicBezTo>
                    <a:lnTo>
                      <a:pt x="128574" y="59143"/>
                    </a:lnTo>
                    <a:cubicBezTo>
                      <a:pt x="131910" y="57271"/>
                      <a:pt x="133700" y="54911"/>
                      <a:pt x="133700" y="52959"/>
                    </a:cubicBezTo>
                    <a:lnTo>
                      <a:pt x="133700" y="38394"/>
                    </a:lnTo>
                    <a:cubicBezTo>
                      <a:pt x="133676" y="37190"/>
                      <a:pt x="132992" y="36092"/>
                      <a:pt x="131910" y="35546"/>
                    </a:cubicBezTo>
                    <a:lnTo>
                      <a:pt x="71944" y="966"/>
                    </a:lnTo>
                    <a:cubicBezTo>
                      <a:pt x="66663" y="-824"/>
                      <a:pt x="60845" y="-100"/>
                      <a:pt x="56159" y="2919"/>
                    </a:cubicBezTo>
                    <a:lnTo>
                      <a:pt x="5387" y="32211"/>
                    </a:lnTo>
                    <a:cubicBezTo>
                      <a:pt x="1969" y="34245"/>
                      <a:pt x="179" y="36604"/>
                      <a:pt x="179" y="38557"/>
                    </a:cubicBezTo>
                    <a:cubicBezTo>
                      <a:pt x="179" y="40510"/>
                      <a:pt x="-65" y="51087"/>
                      <a:pt x="17" y="5304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1F754501-1DED-0017-4C4D-CB4C2E745047}"/>
                  </a:ext>
                </a:extLst>
              </p:cNvPr>
              <p:cNvSpPr/>
              <p:nvPr/>
            </p:nvSpPr>
            <p:spPr>
              <a:xfrm>
                <a:off x="6605844" y="4839245"/>
                <a:ext cx="65013" cy="52969"/>
              </a:xfrm>
              <a:custGeom>
                <a:avLst/>
                <a:gdLst>
                  <a:gd name="connsiteX0" fmla="*/ 65011 w 65013"/>
                  <a:gd name="connsiteY0" fmla="*/ 0 h 52969"/>
                  <a:gd name="connsiteX1" fmla="*/ 65011 w 65013"/>
                  <a:gd name="connsiteY1" fmla="*/ 0 h 52969"/>
                  <a:gd name="connsiteX2" fmla="*/ 65011 w 65013"/>
                  <a:gd name="connsiteY2" fmla="*/ 14565 h 52969"/>
                  <a:gd name="connsiteX3" fmla="*/ 59804 w 65013"/>
                  <a:gd name="connsiteY3" fmla="*/ 20748 h 52969"/>
                  <a:gd name="connsiteX4" fmla="*/ 9031 w 65013"/>
                  <a:gd name="connsiteY4" fmla="*/ 50121 h 52969"/>
                  <a:gd name="connsiteX5" fmla="*/ 0 w 65013"/>
                  <a:gd name="connsiteY5" fmla="*/ 52969 h 52969"/>
                  <a:gd name="connsiteX6" fmla="*/ 0 w 65013"/>
                  <a:gd name="connsiteY6" fmla="*/ 38486 h 52969"/>
                  <a:gd name="connsiteX7" fmla="*/ 9031 w 65013"/>
                  <a:gd name="connsiteY7" fmla="*/ 35557 h 52969"/>
                  <a:gd name="connsiteX8" fmla="*/ 59804 w 65013"/>
                  <a:gd name="connsiteY8" fmla="*/ 6265 h 52969"/>
                  <a:gd name="connsiteX9" fmla="*/ 65011 w 65013"/>
                  <a:gd name="connsiteY9" fmla="*/ 0 h 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9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1953"/>
                      <a:pt x="65011" y="13425"/>
                      <a:pt x="65011" y="14565"/>
                    </a:cubicBezTo>
                    <a:cubicBezTo>
                      <a:pt x="65011" y="15704"/>
                      <a:pt x="63140" y="18877"/>
                      <a:pt x="59804" y="20748"/>
                    </a:cubicBezTo>
                    <a:lnTo>
                      <a:pt x="9031" y="50121"/>
                    </a:lnTo>
                    <a:cubicBezTo>
                      <a:pt x="6257" y="51700"/>
                      <a:pt x="3181" y="52676"/>
                      <a:pt x="0" y="52969"/>
                    </a:cubicBezTo>
                    <a:lnTo>
                      <a:pt x="0" y="38486"/>
                    </a:lnTo>
                    <a:cubicBezTo>
                      <a:pt x="3181" y="38144"/>
                      <a:pt x="6257" y="37152"/>
                      <a:pt x="9031" y="35557"/>
                    </a:cubicBezTo>
                    <a:lnTo>
                      <a:pt x="59804" y="6265"/>
                    </a:lnTo>
                    <a:cubicBezTo>
                      <a:pt x="63302" y="4394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05684484-7125-C985-F5CE-F82D9B313E52}"/>
                  </a:ext>
                </a:extLst>
              </p:cNvPr>
              <p:cNvSpPr/>
              <p:nvPr/>
            </p:nvSpPr>
            <p:spPr>
              <a:xfrm>
                <a:off x="6537253" y="4839652"/>
                <a:ext cx="68591" cy="52887"/>
              </a:xfrm>
              <a:custGeom>
                <a:avLst/>
                <a:gdLst>
                  <a:gd name="connsiteX0" fmla="*/ 81 w 68591"/>
                  <a:gd name="connsiteY0" fmla="*/ 0 h 52887"/>
                  <a:gd name="connsiteX1" fmla="*/ 1953 w 68591"/>
                  <a:gd name="connsiteY1" fmla="*/ 2685 h 52887"/>
                  <a:gd name="connsiteX2" fmla="*/ 61838 w 68591"/>
                  <a:gd name="connsiteY2" fmla="*/ 37266 h 52887"/>
                  <a:gd name="connsiteX3" fmla="*/ 68591 w 68591"/>
                  <a:gd name="connsiteY3" fmla="*/ 38242 h 52887"/>
                  <a:gd name="connsiteX4" fmla="*/ 68591 w 68591"/>
                  <a:gd name="connsiteY4" fmla="*/ 52725 h 52887"/>
                  <a:gd name="connsiteX5" fmla="*/ 61838 w 68591"/>
                  <a:gd name="connsiteY5" fmla="*/ 51749 h 52887"/>
                  <a:gd name="connsiteX6" fmla="*/ 1871 w 68591"/>
                  <a:gd name="connsiteY6" fmla="*/ 17249 h 52887"/>
                  <a:gd name="connsiteX7" fmla="*/ 0 w 68591"/>
                  <a:gd name="connsiteY7" fmla="*/ 14402 h 52887"/>
                  <a:gd name="connsiteX8" fmla="*/ 81 w 68591"/>
                  <a:gd name="connsiteY8" fmla="*/ 0 h 5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91" h="52887">
                    <a:moveTo>
                      <a:pt x="81" y="0"/>
                    </a:moveTo>
                    <a:cubicBezTo>
                      <a:pt x="163" y="1172"/>
                      <a:pt x="879" y="2205"/>
                      <a:pt x="1953" y="2685"/>
                    </a:cubicBezTo>
                    <a:lnTo>
                      <a:pt x="61838" y="37266"/>
                    </a:lnTo>
                    <a:cubicBezTo>
                      <a:pt x="63929" y="38299"/>
                      <a:pt x="66297" y="38640"/>
                      <a:pt x="68591" y="38242"/>
                    </a:cubicBezTo>
                    <a:lnTo>
                      <a:pt x="68591" y="52725"/>
                    </a:lnTo>
                    <a:cubicBezTo>
                      <a:pt x="66297" y="53124"/>
                      <a:pt x="63929" y="52782"/>
                      <a:pt x="61838" y="51749"/>
                    </a:cubicBezTo>
                    <a:lnTo>
                      <a:pt x="1871" y="17249"/>
                    </a:lnTo>
                    <a:cubicBezTo>
                      <a:pt x="798" y="16688"/>
                      <a:pt x="90" y="15614"/>
                      <a:pt x="0" y="14402"/>
                    </a:cubicBezTo>
                    <a:cubicBezTo>
                      <a:pt x="81" y="12449"/>
                      <a:pt x="163" y="1465"/>
                      <a:pt x="81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D9598110-0692-B790-03F7-4C108CDE4C22}"/>
                  </a:ext>
                </a:extLst>
              </p:cNvPr>
              <p:cNvSpPr/>
              <p:nvPr/>
            </p:nvSpPr>
            <p:spPr>
              <a:xfrm>
                <a:off x="6537363" y="4801014"/>
                <a:ext cx="133519" cy="76894"/>
              </a:xfrm>
              <a:custGeom>
                <a:avLst/>
                <a:gdLst>
                  <a:gd name="connsiteX0" fmla="*/ 71735 w 133519"/>
                  <a:gd name="connsiteY0" fmla="*/ 966 h 76894"/>
                  <a:gd name="connsiteX1" fmla="*/ 131702 w 133519"/>
                  <a:gd name="connsiteY1" fmla="*/ 35546 h 76894"/>
                  <a:gd name="connsiteX2" fmla="*/ 128285 w 133519"/>
                  <a:gd name="connsiteY2" fmla="*/ 44660 h 76894"/>
                  <a:gd name="connsiteX3" fmla="*/ 77512 w 133519"/>
                  <a:gd name="connsiteY3" fmla="*/ 73951 h 76894"/>
                  <a:gd name="connsiteX4" fmla="*/ 61727 w 133519"/>
                  <a:gd name="connsiteY4" fmla="*/ 75904 h 76894"/>
                  <a:gd name="connsiteX5" fmla="*/ 1842 w 133519"/>
                  <a:gd name="connsiteY5" fmla="*/ 41324 h 76894"/>
                  <a:gd name="connsiteX6" fmla="*/ 5178 w 133519"/>
                  <a:gd name="connsiteY6" fmla="*/ 32211 h 76894"/>
                  <a:gd name="connsiteX7" fmla="*/ 55950 w 133519"/>
                  <a:gd name="connsiteY7" fmla="*/ 2919 h 76894"/>
                  <a:gd name="connsiteX8" fmla="*/ 71735 w 133519"/>
                  <a:gd name="connsiteY8" fmla="*/ 966 h 7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519" h="76894">
                    <a:moveTo>
                      <a:pt x="71735" y="966"/>
                    </a:moveTo>
                    <a:lnTo>
                      <a:pt x="131702" y="35546"/>
                    </a:lnTo>
                    <a:cubicBezTo>
                      <a:pt x="135119" y="37499"/>
                      <a:pt x="133573" y="41649"/>
                      <a:pt x="128285" y="44660"/>
                    </a:cubicBezTo>
                    <a:lnTo>
                      <a:pt x="77512" y="73951"/>
                    </a:lnTo>
                    <a:cubicBezTo>
                      <a:pt x="72834" y="77010"/>
                      <a:pt x="67008" y="77726"/>
                      <a:pt x="61727" y="75904"/>
                    </a:cubicBezTo>
                    <a:lnTo>
                      <a:pt x="1842" y="41324"/>
                    </a:lnTo>
                    <a:cubicBezTo>
                      <a:pt x="-1575" y="39371"/>
                      <a:pt x="-111" y="35302"/>
                      <a:pt x="5178" y="32211"/>
                    </a:cubicBezTo>
                    <a:lnTo>
                      <a:pt x="55950" y="2919"/>
                    </a:lnTo>
                    <a:cubicBezTo>
                      <a:pt x="60637" y="-100"/>
                      <a:pt x="66455" y="-824"/>
                      <a:pt x="71735" y="96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2C0996D0-78F4-0CEF-E74C-EF27BB5C71BB}"/>
                  </a:ext>
                </a:extLst>
              </p:cNvPr>
              <p:cNvSpPr/>
              <p:nvPr/>
            </p:nvSpPr>
            <p:spPr>
              <a:xfrm>
                <a:off x="6751163" y="5048087"/>
                <a:ext cx="133522" cy="91387"/>
              </a:xfrm>
              <a:custGeom>
                <a:avLst/>
                <a:gdLst>
                  <a:gd name="connsiteX0" fmla="*/ 0 w 133522"/>
                  <a:gd name="connsiteY0" fmla="*/ 53075 h 91387"/>
                  <a:gd name="connsiteX1" fmla="*/ 1871 w 133522"/>
                  <a:gd name="connsiteY1" fmla="*/ 55841 h 91387"/>
                  <a:gd name="connsiteX2" fmla="*/ 61757 w 133522"/>
                  <a:gd name="connsiteY2" fmla="*/ 90422 h 91387"/>
                  <a:gd name="connsiteX3" fmla="*/ 77541 w 133522"/>
                  <a:gd name="connsiteY3" fmla="*/ 88469 h 91387"/>
                  <a:gd name="connsiteX4" fmla="*/ 128314 w 133522"/>
                  <a:gd name="connsiteY4" fmla="*/ 59177 h 91387"/>
                  <a:gd name="connsiteX5" fmla="*/ 133521 w 133522"/>
                  <a:gd name="connsiteY5" fmla="*/ 52912 h 91387"/>
                  <a:gd name="connsiteX6" fmla="*/ 133521 w 133522"/>
                  <a:gd name="connsiteY6" fmla="*/ 38429 h 91387"/>
                  <a:gd name="connsiteX7" fmla="*/ 131731 w 133522"/>
                  <a:gd name="connsiteY7" fmla="*/ 35581 h 91387"/>
                  <a:gd name="connsiteX8" fmla="*/ 71846 w 133522"/>
                  <a:gd name="connsiteY8" fmla="*/ 1001 h 91387"/>
                  <a:gd name="connsiteX9" fmla="*/ 56061 w 133522"/>
                  <a:gd name="connsiteY9" fmla="*/ 2872 h 91387"/>
                  <a:gd name="connsiteX10" fmla="*/ 5208 w 133522"/>
                  <a:gd name="connsiteY10" fmla="*/ 32245 h 91387"/>
                  <a:gd name="connsiteX11" fmla="*/ 81 w 133522"/>
                  <a:gd name="connsiteY11" fmla="*/ 38592 h 9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2" h="91387">
                    <a:moveTo>
                      <a:pt x="0" y="53075"/>
                    </a:moveTo>
                    <a:cubicBezTo>
                      <a:pt x="33" y="54287"/>
                      <a:pt x="757" y="55361"/>
                      <a:pt x="1871" y="55841"/>
                    </a:cubicBezTo>
                    <a:lnTo>
                      <a:pt x="61757" y="90422"/>
                    </a:lnTo>
                    <a:cubicBezTo>
                      <a:pt x="67037" y="92212"/>
                      <a:pt x="72855" y="91487"/>
                      <a:pt x="77541" y="88469"/>
                    </a:cubicBezTo>
                    <a:lnTo>
                      <a:pt x="128314" y="59177"/>
                    </a:lnTo>
                    <a:cubicBezTo>
                      <a:pt x="131650" y="57224"/>
                      <a:pt x="133521" y="54865"/>
                      <a:pt x="133521" y="52912"/>
                    </a:cubicBezTo>
                    <a:cubicBezTo>
                      <a:pt x="133521" y="50959"/>
                      <a:pt x="133521" y="40382"/>
                      <a:pt x="133521" y="38429"/>
                    </a:cubicBezTo>
                    <a:cubicBezTo>
                      <a:pt x="133562" y="37200"/>
                      <a:pt x="132854" y="36077"/>
                      <a:pt x="131731" y="35581"/>
                    </a:cubicBezTo>
                    <a:lnTo>
                      <a:pt x="71846" y="1001"/>
                    </a:lnTo>
                    <a:cubicBezTo>
                      <a:pt x="66573" y="-822"/>
                      <a:pt x="60756" y="-130"/>
                      <a:pt x="56061" y="2872"/>
                    </a:cubicBezTo>
                    <a:lnTo>
                      <a:pt x="5208" y="32245"/>
                    </a:lnTo>
                    <a:cubicBezTo>
                      <a:pt x="1871" y="34198"/>
                      <a:pt x="0" y="36639"/>
                      <a:pt x="81" y="3859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A072AC8F-4B5C-0C74-4099-0AEB508F9A81}"/>
                  </a:ext>
                </a:extLst>
              </p:cNvPr>
              <p:cNvSpPr/>
              <p:nvPr/>
            </p:nvSpPr>
            <p:spPr>
              <a:xfrm>
                <a:off x="6819592" y="5086271"/>
                <a:ext cx="65013" cy="53050"/>
              </a:xfrm>
              <a:custGeom>
                <a:avLst/>
                <a:gdLst>
                  <a:gd name="connsiteX0" fmla="*/ 65011 w 65013"/>
                  <a:gd name="connsiteY0" fmla="*/ 0 h 53050"/>
                  <a:gd name="connsiteX1" fmla="*/ 65011 w 65013"/>
                  <a:gd name="connsiteY1" fmla="*/ 0 h 53050"/>
                  <a:gd name="connsiteX2" fmla="*/ 65011 w 65013"/>
                  <a:gd name="connsiteY2" fmla="*/ 14565 h 53050"/>
                  <a:gd name="connsiteX3" fmla="*/ 59804 w 65013"/>
                  <a:gd name="connsiteY3" fmla="*/ 20830 h 53050"/>
                  <a:gd name="connsiteX4" fmla="*/ 9032 w 65013"/>
                  <a:gd name="connsiteY4" fmla="*/ 50121 h 53050"/>
                  <a:gd name="connsiteX5" fmla="*/ 0 w 65013"/>
                  <a:gd name="connsiteY5" fmla="*/ 53051 h 53050"/>
                  <a:gd name="connsiteX6" fmla="*/ 0 w 65013"/>
                  <a:gd name="connsiteY6" fmla="*/ 38730 h 53050"/>
                  <a:gd name="connsiteX7" fmla="*/ 9032 w 65013"/>
                  <a:gd name="connsiteY7" fmla="*/ 35882 h 53050"/>
                  <a:gd name="connsiteX8" fmla="*/ 59722 w 65013"/>
                  <a:gd name="connsiteY8" fmla="*/ 6509 h 53050"/>
                  <a:gd name="connsiteX9" fmla="*/ 65011 w 65013"/>
                  <a:gd name="connsiteY9" fmla="*/ 0 h 5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3050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2034"/>
                      <a:pt x="65011" y="13426"/>
                      <a:pt x="65011" y="14565"/>
                    </a:cubicBezTo>
                    <a:cubicBezTo>
                      <a:pt x="65011" y="15704"/>
                      <a:pt x="63140" y="18877"/>
                      <a:pt x="59804" y="20830"/>
                    </a:cubicBezTo>
                    <a:lnTo>
                      <a:pt x="9032" y="50121"/>
                    </a:lnTo>
                    <a:cubicBezTo>
                      <a:pt x="6257" y="51716"/>
                      <a:pt x="3181" y="52709"/>
                      <a:pt x="0" y="53051"/>
                    </a:cubicBezTo>
                    <a:lnTo>
                      <a:pt x="0" y="38730"/>
                    </a:lnTo>
                    <a:cubicBezTo>
                      <a:pt x="3181" y="38437"/>
                      <a:pt x="6257" y="37461"/>
                      <a:pt x="9032" y="35882"/>
                    </a:cubicBezTo>
                    <a:lnTo>
                      <a:pt x="59722" y="6509"/>
                    </a:lnTo>
                    <a:cubicBezTo>
                      <a:pt x="63302" y="4475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6BBA17D6-FD77-9C02-019E-3D8ED00C852D}"/>
                  </a:ext>
                </a:extLst>
              </p:cNvPr>
              <p:cNvSpPr/>
              <p:nvPr/>
            </p:nvSpPr>
            <p:spPr>
              <a:xfrm>
                <a:off x="6751163" y="5086759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790 w 68509"/>
                  <a:gd name="connsiteY1" fmla="*/ 2685 h 52864"/>
                  <a:gd name="connsiteX2" fmla="*/ 61757 w 68509"/>
                  <a:gd name="connsiteY2" fmla="*/ 37266 h 52864"/>
                  <a:gd name="connsiteX3" fmla="*/ 68510 w 68509"/>
                  <a:gd name="connsiteY3" fmla="*/ 38161 h 52864"/>
                  <a:gd name="connsiteX4" fmla="*/ 68510 w 68509"/>
                  <a:gd name="connsiteY4" fmla="*/ 52725 h 52864"/>
                  <a:gd name="connsiteX5" fmla="*/ 61757 w 68509"/>
                  <a:gd name="connsiteY5" fmla="*/ 51749 h 52864"/>
                  <a:gd name="connsiteX6" fmla="*/ 1871 w 68509"/>
                  <a:gd name="connsiteY6" fmla="*/ 17168 h 52864"/>
                  <a:gd name="connsiteX7" fmla="*/ 0 w 68509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65" y="1155"/>
                      <a:pt x="749" y="2181"/>
                      <a:pt x="1790" y="2685"/>
                    </a:cubicBezTo>
                    <a:lnTo>
                      <a:pt x="61757" y="37266"/>
                    </a:lnTo>
                    <a:cubicBezTo>
                      <a:pt x="63864" y="38234"/>
                      <a:pt x="66224" y="38543"/>
                      <a:pt x="68510" y="38161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9"/>
                    </a:cubicBezTo>
                    <a:lnTo>
                      <a:pt x="1871" y="17168"/>
                    </a:lnTo>
                    <a:cubicBezTo>
                      <a:pt x="797" y="16648"/>
                      <a:pt x="81" y="15590"/>
                      <a:pt x="0" y="14402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03BA698A-EB36-46A7-588B-E5CDFAFC8B41}"/>
                  </a:ext>
                </a:extLst>
              </p:cNvPr>
              <p:cNvSpPr/>
              <p:nvPr/>
            </p:nvSpPr>
            <p:spPr>
              <a:xfrm>
                <a:off x="6751132" y="5048087"/>
                <a:ext cx="133523" cy="76872"/>
              </a:xfrm>
              <a:custGeom>
                <a:avLst/>
                <a:gdLst>
                  <a:gd name="connsiteX0" fmla="*/ 71796 w 133523"/>
                  <a:gd name="connsiteY0" fmla="*/ 1001 h 76872"/>
                  <a:gd name="connsiteX1" fmla="*/ 131681 w 133523"/>
                  <a:gd name="connsiteY1" fmla="*/ 35581 h 76872"/>
                  <a:gd name="connsiteX2" fmla="*/ 128345 w 133523"/>
                  <a:gd name="connsiteY2" fmla="*/ 44613 h 76872"/>
                  <a:gd name="connsiteX3" fmla="*/ 77573 w 133523"/>
                  <a:gd name="connsiteY3" fmla="*/ 73986 h 76872"/>
                  <a:gd name="connsiteX4" fmla="*/ 61788 w 133523"/>
                  <a:gd name="connsiteY4" fmla="*/ 75939 h 76872"/>
                  <a:gd name="connsiteX5" fmla="*/ 1822 w 133523"/>
                  <a:gd name="connsiteY5" fmla="*/ 41358 h 76872"/>
                  <a:gd name="connsiteX6" fmla="*/ 5158 w 133523"/>
                  <a:gd name="connsiteY6" fmla="*/ 32245 h 76872"/>
                  <a:gd name="connsiteX7" fmla="*/ 56011 w 133523"/>
                  <a:gd name="connsiteY7" fmla="*/ 2872 h 76872"/>
                  <a:gd name="connsiteX8" fmla="*/ 71796 w 133523"/>
                  <a:gd name="connsiteY8" fmla="*/ 1001 h 76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523" h="76872">
                    <a:moveTo>
                      <a:pt x="71796" y="1001"/>
                    </a:moveTo>
                    <a:lnTo>
                      <a:pt x="131681" y="35581"/>
                    </a:lnTo>
                    <a:cubicBezTo>
                      <a:pt x="135099" y="37534"/>
                      <a:pt x="133634" y="41602"/>
                      <a:pt x="128345" y="44613"/>
                    </a:cubicBezTo>
                    <a:lnTo>
                      <a:pt x="77573" y="73986"/>
                    </a:lnTo>
                    <a:cubicBezTo>
                      <a:pt x="72870" y="76964"/>
                      <a:pt x="67077" y="77680"/>
                      <a:pt x="61788" y="75939"/>
                    </a:cubicBezTo>
                    <a:lnTo>
                      <a:pt x="1822" y="41358"/>
                    </a:lnTo>
                    <a:cubicBezTo>
                      <a:pt x="-1596" y="39405"/>
                      <a:pt x="-50" y="35256"/>
                      <a:pt x="5158" y="32245"/>
                    </a:cubicBezTo>
                    <a:lnTo>
                      <a:pt x="56011" y="2872"/>
                    </a:lnTo>
                    <a:cubicBezTo>
                      <a:pt x="60706" y="-130"/>
                      <a:pt x="66524" y="-822"/>
                      <a:pt x="71796" y="100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E6AFAF25-8F39-05B4-E5AF-2F897F73DDDB}"/>
                  </a:ext>
                </a:extLst>
              </p:cNvPr>
              <p:cNvSpPr/>
              <p:nvPr/>
            </p:nvSpPr>
            <p:spPr>
              <a:xfrm>
                <a:off x="6644002" y="5109741"/>
                <a:ext cx="133442" cy="91479"/>
              </a:xfrm>
              <a:custGeom>
                <a:avLst/>
                <a:gdLst>
                  <a:gd name="connsiteX0" fmla="*/ 84 w 133442"/>
                  <a:gd name="connsiteY0" fmla="*/ 53258 h 91479"/>
                  <a:gd name="connsiteX1" fmla="*/ 1955 w 133442"/>
                  <a:gd name="connsiteY1" fmla="*/ 56025 h 91479"/>
                  <a:gd name="connsiteX2" fmla="*/ 61840 w 133442"/>
                  <a:gd name="connsiteY2" fmla="*/ 90605 h 91479"/>
                  <a:gd name="connsiteX3" fmla="*/ 77463 w 133442"/>
                  <a:gd name="connsiteY3" fmla="*/ 88489 h 91479"/>
                  <a:gd name="connsiteX4" fmla="*/ 128235 w 133442"/>
                  <a:gd name="connsiteY4" fmla="*/ 59198 h 91479"/>
                  <a:gd name="connsiteX5" fmla="*/ 133442 w 133442"/>
                  <a:gd name="connsiteY5" fmla="*/ 52933 h 91479"/>
                  <a:gd name="connsiteX6" fmla="*/ 133442 w 133442"/>
                  <a:gd name="connsiteY6" fmla="*/ 38368 h 91479"/>
                  <a:gd name="connsiteX7" fmla="*/ 131652 w 133442"/>
                  <a:gd name="connsiteY7" fmla="*/ 35520 h 91479"/>
                  <a:gd name="connsiteX8" fmla="*/ 71767 w 133442"/>
                  <a:gd name="connsiteY8" fmla="*/ 940 h 91479"/>
                  <a:gd name="connsiteX9" fmla="*/ 55982 w 133442"/>
                  <a:gd name="connsiteY9" fmla="*/ 2893 h 91479"/>
                  <a:gd name="connsiteX10" fmla="*/ 5128 w 133442"/>
                  <a:gd name="connsiteY10" fmla="*/ 32266 h 91479"/>
                  <a:gd name="connsiteX11" fmla="*/ 3 w 133442"/>
                  <a:gd name="connsiteY11" fmla="*/ 38612 h 9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442" h="91479">
                    <a:moveTo>
                      <a:pt x="84" y="53258"/>
                    </a:moveTo>
                    <a:cubicBezTo>
                      <a:pt x="133" y="54462"/>
                      <a:pt x="857" y="55528"/>
                      <a:pt x="1955" y="56025"/>
                    </a:cubicBezTo>
                    <a:lnTo>
                      <a:pt x="61840" y="90605"/>
                    </a:lnTo>
                    <a:cubicBezTo>
                      <a:pt x="67097" y="92289"/>
                      <a:pt x="72841" y="91516"/>
                      <a:pt x="77463" y="88489"/>
                    </a:cubicBezTo>
                    <a:lnTo>
                      <a:pt x="128235" y="59198"/>
                    </a:lnTo>
                    <a:cubicBezTo>
                      <a:pt x="131571" y="57245"/>
                      <a:pt x="133442" y="54885"/>
                      <a:pt x="133442" y="52933"/>
                    </a:cubicBezTo>
                    <a:cubicBezTo>
                      <a:pt x="133442" y="50980"/>
                      <a:pt x="133442" y="40402"/>
                      <a:pt x="133442" y="38368"/>
                    </a:cubicBezTo>
                    <a:cubicBezTo>
                      <a:pt x="133442" y="37156"/>
                      <a:pt x="132742" y="36049"/>
                      <a:pt x="131652" y="35520"/>
                    </a:cubicBezTo>
                    <a:lnTo>
                      <a:pt x="71767" y="940"/>
                    </a:lnTo>
                    <a:cubicBezTo>
                      <a:pt x="66478" y="-810"/>
                      <a:pt x="60685" y="-93"/>
                      <a:pt x="55982" y="2893"/>
                    </a:cubicBezTo>
                    <a:lnTo>
                      <a:pt x="5128" y="32266"/>
                    </a:lnTo>
                    <a:cubicBezTo>
                      <a:pt x="1793" y="34218"/>
                      <a:pt x="-79" y="36578"/>
                      <a:pt x="3" y="38612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2D190287-7E5A-CCE3-C09A-1DE6FB90BE1B}"/>
                  </a:ext>
                </a:extLst>
              </p:cNvPr>
              <p:cNvSpPr/>
              <p:nvPr/>
            </p:nvSpPr>
            <p:spPr>
              <a:xfrm>
                <a:off x="6712433" y="5148109"/>
                <a:ext cx="65095" cy="53050"/>
              </a:xfrm>
              <a:custGeom>
                <a:avLst/>
                <a:gdLst>
                  <a:gd name="connsiteX0" fmla="*/ 65093 w 65095"/>
                  <a:gd name="connsiteY0" fmla="*/ 0 h 53050"/>
                  <a:gd name="connsiteX1" fmla="*/ 65093 w 65095"/>
                  <a:gd name="connsiteY1" fmla="*/ 0 h 53050"/>
                  <a:gd name="connsiteX2" fmla="*/ 65093 w 65095"/>
                  <a:gd name="connsiteY2" fmla="*/ 14565 h 53050"/>
                  <a:gd name="connsiteX3" fmla="*/ 59885 w 65095"/>
                  <a:gd name="connsiteY3" fmla="*/ 20830 h 53050"/>
                  <a:gd name="connsiteX4" fmla="*/ 9031 w 65095"/>
                  <a:gd name="connsiteY4" fmla="*/ 50121 h 53050"/>
                  <a:gd name="connsiteX5" fmla="*/ 0 w 65095"/>
                  <a:gd name="connsiteY5" fmla="*/ 53050 h 53050"/>
                  <a:gd name="connsiteX6" fmla="*/ 0 w 65095"/>
                  <a:gd name="connsiteY6" fmla="*/ 38486 h 53050"/>
                  <a:gd name="connsiteX7" fmla="*/ 9031 w 65095"/>
                  <a:gd name="connsiteY7" fmla="*/ 35638 h 53050"/>
                  <a:gd name="connsiteX8" fmla="*/ 59722 w 65095"/>
                  <a:gd name="connsiteY8" fmla="*/ 6265 h 53050"/>
                  <a:gd name="connsiteX9" fmla="*/ 65093 w 65095"/>
                  <a:gd name="connsiteY9" fmla="*/ 0 h 5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95" h="53050">
                    <a:moveTo>
                      <a:pt x="65093" y="0"/>
                    </a:moveTo>
                    <a:lnTo>
                      <a:pt x="65093" y="0"/>
                    </a:lnTo>
                    <a:cubicBezTo>
                      <a:pt x="65093" y="1953"/>
                      <a:pt x="65093" y="13425"/>
                      <a:pt x="65093" y="14565"/>
                    </a:cubicBezTo>
                    <a:cubicBezTo>
                      <a:pt x="65093" y="15704"/>
                      <a:pt x="63221" y="18877"/>
                      <a:pt x="59885" y="20830"/>
                    </a:cubicBezTo>
                    <a:lnTo>
                      <a:pt x="9031" y="50121"/>
                    </a:lnTo>
                    <a:cubicBezTo>
                      <a:pt x="6257" y="51716"/>
                      <a:pt x="3181" y="52709"/>
                      <a:pt x="0" y="53050"/>
                    </a:cubicBezTo>
                    <a:lnTo>
                      <a:pt x="0" y="38486"/>
                    </a:lnTo>
                    <a:cubicBezTo>
                      <a:pt x="3181" y="38193"/>
                      <a:pt x="6257" y="37217"/>
                      <a:pt x="9031" y="35638"/>
                    </a:cubicBezTo>
                    <a:lnTo>
                      <a:pt x="59722" y="6265"/>
                    </a:lnTo>
                    <a:cubicBezTo>
                      <a:pt x="63384" y="4475"/>
                      <a:pt x="65174" y="2034"/>
                      <a:pt x="65093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E4642210-E6B6-5732-F244-C679203F6DF3}"/>
                  </a:ext>
                </a:extLst>
              </p:cNvPr>
              <p:cNvSpPr/>
              <p:nvPr/>
            </p:nvSpPr>
            <p:spPr>
              <a:xfrm>
                <a:off x="6644086" y="5148597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790 w 68509"/>
                  <a:gd name="connsiteY1" fmla="*/ 2685 h 52864"/>
                  <a:gd name="connsiteX2" fmla="*/ 61757 w 68509"/>
                  <a:gd name="connsiteY2" fmla="*/ 37184 h 52864"/>
                  <a:gd name="connsiteX3" fmla="*/ 68510 w 68509"/>
                  <a:gd name="connsiteY3" fmla="*/ 38161 h 52864"/>
                  <a:gd name="connsiteX4" fmla="*/ 68510 w 68509"/>
                  <a:gd name="connsiteY4" fmla="*/ 52725 h 52864"/>
                  <a:gd name="connsiteX5" fmla="*/ 61757 w 68509"/>
                  <a:gd name="connsiteY5" fmla="*/ 51749 h 52864"/>
                  <a:gd name="connsiteX6" fmla="*/ 1871 w 68509"/>
                  <a:gd name="connsiteY6" fmla="*/ 17087 h 52864"/>
                  <a:gd name="connsiteX7" fmla="*/ 0 w 68509"/>
                  <a:gd name="connsiteY7" fmla="*/ 14320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81" y="1147"/>
                      <a:pt x="757" y="2172"/>
                      <a:pt x="1790" y="2685"/>
                    </a:cubicBezTo>
                    <a:lnTo>
                      <a:pt x="61757" y="37184"/>
                    </a:lnTo>
                    <a:cubicBezTo>
                      <a:pt x="63848" y="38217"/>
                      <a:pt x="66215" y="38559"/>
                      <a:pt x="68510" y="38161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9"/>
                    </a:cubicBezTo>
                    <a:lnTo>
                      <a:pt x="1871" y="17087"/>
                    </a:lnTo>
                    <a:cubicBezTo>
                      <a:pt x="798" y="16566"/>
                      <a:pt x="81" y="15508"/>
                      <a:pt x="0" y="1432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6D38FD18-3D56-AB19-71D4-12EFE8D12EA7}"/>
                  </a:ext>
                </a:extLst>
              </p:cNvPr>
              <p:cNvSpPr/>
              <p:nvPr/>
            </p:nvSpPr>
            <p:spPr>
              <a:xfrm>
                <a:off x="6643891" y="5109867"/>
                <a:ext cx="133686" cy="76930"/>
              </a:xfrm>
              <a:custGeom>
                <a:avLst/>
                <a:gdLst>
                  <a:gd name="connsiteX0" fmla="*/ 71959 w 133686"/>
                  <a:gd name="connsiteY0" fmla="*/ 977 h 76930"/>
                  <a:gd name="connsiteX1" fmla="*/ 131844 w 133686"/>
                  <a:gd name="connsiteY1" fmla="*/ 35558 h 76930"/>
                  <a:gd name="connsiteX2" fmla="*/ 128508 w 133686"/>
                  <a:gd name="connsiteY2" fmla="*/ 44671 h 76930"/>
                  <a:gd name="connsiteX3" fmla="*/ 77573 w 133686"/>
                  <a:gd name="connsiteY3" fmla="*/ 74044 h 76930"/>
                  <a:gd name="connsiteX4" fmla="*/ 61788 w 133686"/>
                  <a:gd name="connsiteY4" fmla="*/ 75996 h 76930"/>
                  <a:gd name="connsiteX5" fmla="*/ 1822 w 133686"/>
                  <a:gd name="connsiteY5" fmla="*/ 41416 h 76930"/>
                  <a:gd name="connsiteX6" fmla="*/ 5158 w 133686"/>
                  <a:gd name="connsiteY6" fmla="*/ 32303 h 76930"/>
                  <a:gd name="connsiteX7" fmla="*/ 56011 w 133686"/>
                  <a:gd name="connsiteY7" fmla="*/ 2930 h 76930"/>
                  <a:gd name="connsiteX8" fmla="*/ 71959 w 133686"/>
                  <a:gd name="connsiteY8" fmla="*/ 977 h 7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686" h="76930">
                    <a:moveTo>
                      <a:pt x="71959" y="977"/>
                    </a:moveTo>
                    <a:lnTo>
                      <a:pt x="131844" y="35558"/>
                    </a:lnTo>
                    <a:cubicBezTo>
                      <a:pt x="135261" y="37592"/>
                      <a:pt x="133797" y="41660"/>
                      <a:pt x="128508" y="44671"/>
                    </a:cubicBezTo>
                    <a:lnTo>
                      <a:pt x="77573" y="74044"/>
                    </a:lnTo>
                    <a:cubicBezTo>
                      <a:pt x="72870" y="77021"/>
                      <a:pt x="67077" y="77738"/>
                      <a:pt x="61788" y="75996"/>
                    </a:cubicBezTo>
                    <a:lnTo>
                      <a:pt x="1822" y="41416"/>
                    </a:lnTo>
                    <a:cubicBezTo>
                      <a:pt x="-1596" y="39382"/>
                      <a:pt x="-50" y="35314"/>
                      <a:pt x="5158" y="32303"/>
                    </a:cubicBezTo>
                    <a:lnTo>
                      <a:pt x="56011" y="2930"/>
                    </a:lnTo>
                    <a:cubicBezTo>
                      <a:pt x="60755" y="-105"/>
                      <a:pt x="66621" y="-829"/>
                      <a:pt x="71959" y="97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EDCD6103-6D00-FA05-5E31-0D4F7B66245E}"/>
                  </a:ext>
                </a:extLst>
              </p:cNvPr>
              <p:cNvSpPr/>
              <p:nvPr/>
            </p:nvSpPr>
            <p:spPr>
              <a:xfrm>
                <a:off x="6537009" y="5171661"/>
                <a:ext cx="133521" cy="91457"/>
              </a:xfrm>
              <a:custGeom>
                <a:avLst/>
                <a:gdLst>
                  <a:gd name="connsiteX0" fmla="*/ 0 w 133521"/>
                  <a:gd name="connsiteY0" fmla="*/ 53095 h 91457"/>
                  <a:gd name="connsiteX1" fmla="*/ 1871 w 133521"/>
                  <a:gd name="connsiteY1" fmla="*/ 55943 h 91457"/>
                  <a:gd name="connsiteX2" fmla="*/ 61757 w 133521"/>
                  <a:gd name="connsiteY2" fmla="*/ 90523 h 91457"/>
                  <a:gd name="connsiteX3" fmla="*/ 77541 w 133521"/>
                  <a:gd name="connsiteY3" fmla="*/ 88571 h 91457"/>
                  <a:gd name="connsiteX4" fmla="*/ 128314 w 133521"/>
                  <a:gd name="connsiteY4" fmla="*/ 59116 h 91457"/>
                  <a:gd name="connsiteX5" fmla="*/ 133521 w 133521"/>
                  <a:gd name="connsiteY5" fmla="*/ 52932 h 91457"/>
                  <a:gd name="connsiteX6" fmla="*/ 133521 w 133521"/>
                  <a:gd name="connsiteY6" fmla="*/ 38368 h 91457"/>
                  <a:gd name="connsiteX7" fmla="*/ 131731 w 133521"/>
                  <a:gd name="connsiteY7" fmla="*/ 35520 h 91457"/>
                  <a:gd name="connsiteX8" fmla="*/ 71846 w 133521"/>
                  <a:gd name="connsiteY8" fmla="*/ 940 h 91457"/>
                  <a:gd name="connsiteX9" fmla="*/ 56061 w 133521"/>
                  <a:gd name="connsiteY9" fmla="*/ 2893 h 91457"/>
                  <a:gd name="connsiteX10" fmla="*/ 5452 w 133521"/>
                  <a:gd name="connsiteY10" fmla="*/ 32266 h 91457"/>
                  <a:gd name="connsiteX11" fmla="*/ 326 w 133521"/>
                  <a:gd name="connsiteY11" fmla="*/ 38693 h 9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1" h="91457">
                    <a:moveTo>
                      <a:pt x="0" y="53095"/>
                    </a:moveTo>
                    <a:cubicBezTo>
                      <a:pt x="16" y="54324"/>
                      <a:pt x="749" y="55439"/>
                      <a:pt x="1871" y="55943"/>
                    </a:cubicBezTo>
                    <a:lnTo>
                      <a:pt x="61757" y="90523"/>
                    </a:lnTo>
                    <a:cubicBezTo>
                      <a:pt x="67045" y="92265"/>
                      <a:pt x="72839" y="91549"/>
                      <a:pt x="77541" y="88571"/>
                    </a:cubicBezTo>
                    <a:lnTo>
                      <a:pt x="128314" y="59116"/>
                    </a:lnTo>
                    <a:cubicBezTo>
                      <a:pt x="131650" y="57245"/>
                      <a:pt x="133521" y="54885"/>
                      <a:pt x="133521" y="52932"/>
                    </a:cubicBezTo>
                    <a:cubicBezTo>
                      <a:pt x="133521" y="50980"/>
                      <a:pt x="133521" y="40321"/>
                      <a:pt x="133521" y="38368"/>
                    </a:cubicBezTo>
                    <a:cubicBezTo>
                      <a:pt x="133537" y="37147"/>
                      <a:pt x="132838" y="36033"/>
                      <a:pt x="131731" y="35520"/>
                    </a:cubicBezTo>
                    <a:lnTo>
                      <a:pt x="71846" y="940"/>
                    </a:lnTo>
                    <a:cubicBezTo>
                      <a:pt x="66557" y="-809"/>
                      <a:pt x="60764" y="-94"/>
                      <a:pt x="56061" y="2893"/>
                    </a:cubicBezTo>
                    <a:lnTo>
                      <a:pt x="5452" y="32266"/>
                    </a:lnTo>
                    <a:cubicBezTo>
                      <a:pt x="2116" y="34300"/>
                      <a:pt x="244" y="36659"/>
                      <a:pt x="326" y="3869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3E3978D4-78F9-F25B-1212-2C8B96078D06}"/>
                  </a:ext>
                </a:extLst>
              </p:cNvPr>
              <p:cNvSpPr/>
              <p:nvPr/>
            </p:nvSpPr>
            <p:spPr>
              <a:xfrm>
                <a:off x="6605437" y="5209947"/>
                <a:ext cx="65013" cy="52969"/>
              </a:xfrm>
              <a:custGeom>
                <a:avLst/>
                <a:gdLst>
                  <a:gd name="connsiteX0" fmla="*/ 65011 w 65013"/>
                  <a:gd name="connsiteY0" fmla="*/ 0 h 52969"/>
                  <a:gd name="connsiteX1" fmla="*/ 65011 w 65013"/>
                  <a:gd name="connsiteY1" fmla="*/ 0 h 52969"/>
                  <a:gd name="connsiteX2" fmla="*/ 65011 w 65013"/>
                  <a:gd name="connsiteY2" fmla="*/ 14565 h 52969"/>
                  <a:gd name="connsiteX3" fmla="*/ 59804 w 65013"/>
                  <a:gd name="connsiteY3" fmla="*/ 20830 h 52969"/>
                  <a:gd name="connsiteX4" fmla="*/ 9032 w 65013"/>
                  <a:gd name="connsiteY4" fmla="*/ 50121 h 52969"/>
                  <a:gd name="connsiteX5" fmla="*/ 0 w 65013"/>
                  <a:gd name="connsiteY5" fmla="*/ 52969 h 52969"/>
                  <a:gd name="connsiteX6" fmla="*/ 0 w 65013"/>
                  <a:gd name="connsiteY6" fmla="*/ 38486 h 52969"/>
                  <a:gd name="connsiteX7" fmla="*/ 9032 w 65013"/>
                  <a:gd name="connsiteY7" fmla="*/ 35638 h 52969"/>
                  <a:gd name="connsiteX8" fmla="*/ 59722 w 65013"/>
                  <a:gd name="connsiteY8" fmla="*/ 6265 h 52969"/>
                  <a:gd name="connsiteX9" fmla="*/ 65011 w 65013"/>
                  <a:gd name="connsiteY9" fmla="*/ 0 h 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9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1953"/>
                      <a:pt x="65011" y="13425"/>
                      <a:pt x="65011" y="14565"/>
                    </a:cubicBezTo>
                    <a:cubicBezTo>
                      <a:pt x="65011" y="15704"/>
                      <a:pt x="63140" y="18877"/>
                      <a:pt x="59804" y="20830"/>
                    </a:cubicBezTo>
                    <a:lnTo>
                      <a:pt x="9032" y="50121"/>
                    </a:lnTo>
                    <a:cubicBezTo>
                      <a:pt x="6265" y="51724"/>
                      <a:pt x="3182" y="52692"/>
                      <a:pt x="0" y="52969"/>
                    </a:cubicBezTo>
                    <a:lnTo>
                      <a:pt x="0" y="38486"/>
                    </a:lnTo>
                    <a:cubicBezTo>
                      <a:pt x="3165" y="38112"/>
                      <a:pt x="6225" y="37143"/>
                      <a:pt x="9032" y="35638"/>
                    </a:cubicBezTo>
                    <a:lnTo>
                      <a:pt x="59722" y="6265"/>
                    </a:lnTo>
                    <a:cubicBezTo>
                      <a:pt x="63302" y="4556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299750F1-B97A-DBAD-BE25-31971F43D257}"/>
                  </a:ext>
                </a:extLst>
              </p:cNvPr>
              <p:cNvSpPr/>
              <p:nvPr/>
            </p:nvSpPr>
            <p:spPr>
              <a:xfrm>
                <a:off x="6537009" y="5210354"/>
                <a:ext cx="68509" cy="53128"/>
              </a:xfrm>
              <a:custGeom>
                <a:avLst/>
                <a:gdLst>
                  <a:gd name="connsiteX0" fmla="*/ 0 w 68509"/>
                  <a:gd name="connsiteY0" fmla="*/ 0 h 53128"/>
                  <a:gd name="connsiteX1" fmla="*/ 1790 w 68509"/>
                  <a:gd name="connsiteY1" fmla="*/ 2766 h 53128"/>
                  <a:gd name="connsiteX2" fmla="*/ 61757 w 68509"/>
                  <a:gd name="connsiteY2" fmla="*/ 37266 h 53128"/>
                  <a:gd name="connsiteX3" fmla="*/ 68510 w 68509"/>
                  <a:gd name="connsiteY3" fmla="*/ 38242 h 53128"/>
                  <a:gd name="connsiteX4" fmla="*/ 68510 w 68509"/>
                  <a:gd name="connsiteY4" fmla="*/ 52969 h 53128"/>
                  <a:gd name="connsiteX5" fmla="*/ 61757 w 68509"/>
                  <a:gd name="connsiteY5" fmla="*/ 52074 h 53128"/>
                  <a:gd name="connsiteX6" fmla="*/ 1871 w 68509"/>
                  <a:gd name="connsiteY6" fmla="*/ 17494 h 53128"/>
                  <a:gd name="connsiteX7" fmla="*/ 0 w 68509"/>
                  <a:gd name="connsiteY7" fmla="*/ 14727 h 5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3128">
                    <a:moveTo>
                      <a:pt x="0" y="0"/>
                    </a:moveTo>
                    <a:cubicBezTo>
                      <a:pt x="49" y="1180"/>
                      <a:pt x="733" y="2238"/>
                      <a:pt x="1790" y="2766"/>
                    </a:cubicBezTo>
                    <a:lnTo>
                      <a:pt x="61757" y="37266"/>
                    </a:lnTo>
                    <a:cubicBezTo>
                      <a:pt x="63848" y="38299"/>
                      <a:pt x="66215" y="38641"/>
                      <a:pt x="68510" y="38242"/>
                    </a:cubicBezTo>
                    <a:lnTo>
                      <a:pt x="68510" y="52969"/>
                    </a:lnTo>
                    <a:cubicBezTo>
                      <a:pt x="66224" y="53352"/>
                      <a:pt x="63872" y="53042"/>
                      <a:pt x="61757" y="52074"/>
                    </a:cubicBezTo>
                    <a:lnTo>
                      <a:pt x="1871" y="17494"/>
                    </a:lnTo>
                    <a:cubicBezTo>
                      <a:pt x="798" y="16973"/>
                      <a:pt x="81" y="15915"/>
                      <a:pt x="0" y="14727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6E14FB46-FE70-9B19-ADAA-D6E8DF1A629B}"/>
                  </a:ext>
                </a:extLst>
              </p:cNvPr>
              <p:cNvSpPr/>
              <p:nvPr/>
            </p:nvSpPr>
            <p:spPr>
              <a:xfrm>
                <a:off x="6536977" y="5171742"/>
                <a:ext cx="133523" cy="76872"/>
              </a:xfrm>
              <a:custGeom>
                <a:avLst/>
                <a:gdLst>
                  <a:gd name="connsiteX0" fmla="*/ 71796 w 133523"/>
                  <a:gd name="connsiteY0" fmla="*/ 940 h 76872"/>
                  <a:gd name="connsiteX1" fmla="*/ 131681 w 133523"/>
                  <a:gd name="connsiteY1" fmla="*/ 35520 h 76872"/>
                  <a:gd name="connsiteX2" fmla="*/ 128345 w 133523"/>
                  <a:gd name="connsiteY2" fmla="*/ 44633 h 76872"/>
                  <a:gd name="connsiteX3" fmla="*/ 77573 w 133523"/>
                  <a:gd name="connsiteY3" fmla="*/ 74006 h 76872"/>
                  <a:gd name="connsiteX4" fmla="*/ 61788 w 133523"/>
                  <a:gd name="connsiteY4" fmla="*/ 75878 h 76872"/>
                  <a:gd name="connsiteX5" fmla="*/ 1822 w 133523"/>
                  <a:gd name="connsiteY5" fmla="*/ 41297 h 76872"/>
                  <a:gd name="connsiteX6" fmla="*/ 5158 w 133523"/>
                  <a:gd name="connsiteY6" fmla="*/ 32266 h 76872"/>
                  <a:gd name="connsiteX7" fmla="*/ 56011 w 133523"/>
                  <a:gd name="connsiteY7" fmla="*/ 2893 h 76872"/>
                  <a:gd name="connsiteX8" fmla="*/ 71796 w 133523"/>
                  <a:gd name="connsiteY8" fmla="*/ 940 h 76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523" h="76872">
                    <a:moveTo>
                      <a:pt x="71796" y="940"/>
                    </a:moveTo>
                    <a:lnTo>
                      <a:pt x="131681" y="35520"/>
                    </a:lnTo>
                    <a:cubicBezTo>
                      <a:pt x="135099" y="37473"/>
                      <a:pt x="133634" y="41623"/>
                      <a:pt x="128345" y="44633"/>
                    </a:cubicBezTo>
                    <a:lnTo>
                      <a:pt x="77573" y="74006"/>
                    </a:lnTo>
                    <a:cubicBezTo>
                      <a:pt x="72870" y="77001"/>
                      <a:pt x="67061" y="77692"/>
                      <a:pt x="61788" y="75878"/>
                    </a:cubicBezTo>
                    <a:lnTo>
                      <a:pt x="1822" y="41297"/>
                    </a:lnTo>
                    <a:cubicBezTo>
                      <a:pt x="-1596" y="39344"/>
                      <a:pt x="-50" y="35276"/>
                      <a:pt x="5158" y="32266"/>
                    </a:cubicBezTo>
                    <a:lnTo>
                      <a:pt x="56011" y="2893"/>
                    </a:lnTo>
                    <a:cubicBezTo>
                      <a:pt x="60714" y="-93"/>
                      <a:pt x="66507" y="-810"/>
                      <a:pt x="71796" y="940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455010C6-8F70-5ECC-F8FA-13C016DD4D41}"/>
                  </a:ext>
                </a:extLst>
              </p:cNvPr>
              <p:cNvSpPr/>
              <p:nvPr/>
            </p:nvSpPr>
            <p:spPr>
              <a:xfrm>
                <a:off x="6109025" y="5048316"/>
                <a:ext cx="133521" cy="91370"/>
              </a:xfrm>
              <a:custGeom>
                <a:avLst/>
                <a:gdLst>
                  <a:gd name="connsiteX0" fmla="*/ 81 w 133521"/>
                  <a:gd name="connsiteY0" fmla="*/ 53008 h 91370"/>
                  <a:gd name="connsiteX1" fmla="*/ 1871 w 133521"/>
                  <a:gd name="connsiteY1" fmla="*/ 55856 h 91370"/>
                  <a:gd name="connsiteX2" fmla="*/ 61838 w 133521"/>
                  <a:gd name="connsiteY2" fmla="*/ 90436 h 91370"/>
                  <a:gd name="connsiteX3" fmla="*/ 77623 w 133521"/>
                  <a:gd name="connsiteY3" fmla="*/ 88484 h 91370"/>
                  <a:gd name="connsiteX4" fmla="*/ 128395 w 133521"/>
                  <a:gd name="connsiteY4" fmla="*/ 59192 h 91370"/>
                  <a:gd name="connsiteX5" fmla="*/ 133521 w 133521"/>
                  <a:gd name="connsiteY5" fmla="*/ 52927 h 91370"/>
                  <a:gd name="connsiteX6" fmla="*/ 133521 w 133521"/>
                  <a:gd name="connsiteY6" fmla="*/ 38362 h 91370"/>
                  <a:gd name="connsiteX7" fmla="*/ 131731 w 133521"/>
                  <a:gd name="connsiteY7" fmla="*/ 35515 h 91370"/>
                  <a:gd name="connsiteX8" fmla="*/ 71764 w 133521"/>
                  <a:gd name="connsiteY8" fmla="*/ 934 h 91370"/>
                  <a:gd name="connsiteX9" fmla="*/ 55979 w 133521"/>
                  <a:gd name="connsiteY9" fmla="*/ 2887 h 91370"/>
                  <a:gd name="connsiteX10" fmla="*/ 5207 w 133521"/>
                  <a:gd name="connsiteY10" fmla="*/ 32260 h 91370"/>
                  <a:gd name="connsiteX11" fmla="*/ 0 w 133521"/>
                  <a:gd name="connsiteY11" fmla="*/ 38607 h 91370"/>
                  <a:gd name="connsiteX12" fmla="*/ 81 w 133521"/>
                  <a:gd name="connsiteY12" fmla="*/ 53008 h 9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521" h="91370">
                    <a:moveTo>
                      <a:pt x="81" y="53008"/>
                    </a:moveTo>
                    <a:cubicBezTo>
                      <a:pt x="106" y="54213"/>
                      <a:pt x="789" y="55311"/>
                      <a:pt x="1871" y="55856"/>
                    </a:cubicBezTo>
                    <a:lnTo>
                      <a:pt x="61838" y="90436"/>
                    </a:lnTo>
                    <a:cubicBezTo>
                      <a:pt x="67127" y="92178"/>
                      <a:pt x="72920" y="91462"/>
                      <a:pt x="77623" y="88484"/>
                    </a:cubicBezTo>
                    <a:lnTo>
                      <a:pt x="128395" y="59192"/>
                    </a:lnTo>
                    <a:cubicBezTo>
                      <a:pt x="131731" y="57239"/>
                      <a:pt x="133521" y="54880"/>
                      <a:pt x="133521" y="52927"/>
                    </a:cubicBezTo>
                    <a:lnTo>
                      <a:pt x="133521" y="38362"/>
                    </a:lnTo>
                    <a:cubicBezTo>
                      <a:pt x="133497" y="37158"/>
                      <a:pt x="132813" y="36060"/>
                      <a:pt x="131731" y="35515"/>
                    </a:cubicBezTo>
                    <a:lnTo>
                      <a:pt x="71764" y="934"/>
                    </a:lnTo>
                    <a:cubicBezTo>
                      <a:pt x="66476" y="-807"/>
                      <a:pt x="60682" y="-91"/>
                      <a:pt x="55979" y="2887"/>
                    </a:cubicBezTo>
                    <a:lnTo>
                      <a:pt x="5207" y="32260"/>
                    </a:lnTo>
                    <a:cubicBezTo>
                      <a:pt x="1790" y="34213"/>
                      <a:pt x="0" y="36572"/>
                      <a:pt x="0" y="38607"/>
                    </a:cubicBezTo>
                    <a:cubicBezTo>
                      <a:pt x="0" y="40641"/>
                      <a:pt x="0" y="51056"/>
                      <a:pt x="81" y="53008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3736F98D-71B7-85A0-9DC5-D18F6FB1B058}"/>
                  </a:ext>
                </a:extLst>
              </p:cNvPr>
              <p:cNvSpPr/>
              <p:nvPr/>
            </p:nvSpPr>
            <p:spPr>
              <a:xfrm>
                <a:off x="6177535" y="5086515"/>
                <a:ext cx="65013" cy="53050"/>
              </a:xfrm>
              <a:custGeom>
                <a:avLst/>
                <a:gdLst>
                  <a:gd name="connsiteX0" fmla="*/ 65011 w 65013"/>
                  <a:gd name="connsiteY0" fmla="*/ 0 h 53050"/>
                  <a:gd name="connsiteX1" fmla="*/ 65011 w 65013"/>
                  <a:gd name="connsiteY1" fmla="*/ 0 h 53050"/>
                  <a:gd name="connsiteX2" fmla="*/ 65011 w 65013"/>
                  <a:gd name="connsiteY2" fmla="*/ 14565 h 53050"/>
                  <a:gd name="connsiteX3" fmla="*/ 59804 w 65013"/>
                  <a:gd name="connsiteY3" fmla="*/ 20830 h 53050"/>
                  <a:gd name="connsiteX4" fmla="*/ 9032 w 65013"/>
                  <a:gd name="connsiteY4" fmla="*/ 50121 h 53050"/>
                  <a:gd name="connsiteX5" fmla="*/ 0 w 65013"/>
                  <a:gd name="connsiteY5" fmla="*/ 53051 h 53050"/>
                  <a:gd name="connsiteX6" fmla="*/ 0 w 65013"/>
                  <a:gd name="connsiteY6" fmla="*/ 38486 h 53050"/>
                  <a:gd name="connsiteX7" fmla="*/ 9032 w 65013"/>
                  <a:gd name="connsiteY7" fmla="*/ 35638 h 53050"/>
                  <a:gd name="connsiteX8" fmla="*/ 59804 w 65013"/>
                  <a:gd name="connsiteY8" fmla="*/ 6265 h 53050"/>
                  <a:gd name="connsiteX9" fmla="*/ 65011 w 65013"/>
                  <a:gd name="connsiteY9" fmla="*/ 0 h 5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3050">
                    <a:moveTo>
                      <a:pt x="65011" y="0"/>
                    </a:moveTo>
                    <a:lnTo>
                      <a:pt x="65011" y="0"/>
                    </a:lnTo>
                    <a:cubicBezTo>
                      <a:pt x="65011" y="1953"/>
                      <a:pt x="65011" y="13426"/>
                      <a:pt x="65011" y="14565"/>
                    </a:cubicBezTo>
                    <a:cubicBezTo>
                      <a:pt x="65011" y="15704"/>
                      <a:pt x="63140" y="18877"/>
                      <a:pt x="59804" y="20830"/>
                    </a:cubicBezTo>
                    <a:lnTo>
                      <a:pt x="9032" y="50121"/>
                    </a:lnTo>
                    <a:cubicBezTo>
                      <a:pt x="6241" y="51675"/>
                      <a:pt x="3173" y="52676"/>
                      <a:pt x="0" y="53051"/>
                    </a:cubicBezTo>
                    <a:lnTo>
                      <a:pt x="0" y="38486"/>
                    </a:lnTo>
                    <a:cubicBezTo>
                      <a:pt x="3173" y="38177"/>
                      <a:pt x="6249" y="37209"/>
                      <a:pt x="9032" y="35638"/>
                    </a:cubicBezTo>
                    <a:lnTo>
                      <a:pt x="59804" y="6265"/>
                    </a:lnTo>
                    <a:cubicBezTo>
                      <a:pt x="63302" y="4475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0758319C-6BD5-D1EE-B25A-CAA7ABB19A82}"/>
                  </a:ext>
                </a:extLst>
              </p:cNvPr>
              <p:cNvSpPr/>
              <p:nvPr/>
            </p:nvSpPr>
            <p:spPr>
              <a:xfrm>
                <a:off x="6109025" y="5087004"/>
                <a:ext cx="68509" cy="52841"/>
              </a:xfrm>
              <a:custGeom>
                <a:avLst/>
                <a:gdLst>
                  <a:gd name="connsiteX0" fmla="*/ 0 w 68509"/>
                  <a:gd name="connsiteY0" fmla="*/ 0 h 52841"/>
                  <a:gd name="connsiteX1" fmla="*/ 1871 w 68509"/>
                  <a:gd name="connsiteY1" fmla="*/ 2685 h 52841"/>
                  <a:gd name="connsiteX2" fmla="*/ 61757 w 68509"/>
                  <a:gd name="connsiteY2" fmla="*/ 37184 h 52841"/>
                  <a:gd name="connsiteX3" fmla="*/ 68510 w 68509"/>
                  <a:gd name="connsiteY3" fmla="*/ 38161 h 52841"/>
                  <a:gd name="connsiteX4" fmla="*/ 68510 w 68509"/>
                  <a:gd name="connsiteY4" fmla="*/ 52725 h 52841"/>
                  <a:gd name="connsiteX5" fmla="*/ 61757 w 68509"/>
                  <a:gd name="connsiteY5" fmla="*/ 51749 h 52841"/>
                  <a:gd name="connsiteX6" fmla="*/ 2197 w 68509"/>
                  <a:gd name="connsiteY6" fmla="*/ 17168 h 52841"/>
                  <a:gd name="connsiteX7" fmla="*/ 407 w 68509"/>
                  <a:gd name="connsiteY7" fmla="*/ 14402 h 52841"/>
                  <a:gd name="connsiteX8" fmla="*/ 0 w 68509"/>
                  <a:gd name="connsiteY8" fmla="*/ 0 h 5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9" h="52841">
                    <a:moveTo>
                      <a:pt x="0" y="0"/>
                    </a:moveTo>
                    <a:cubicBezTo>
                      <a:pt x="114" y="1164"/>
                      <a:pt x="822" y="2181"/>
                      <a:pt x="1871" y="2685"/>
                    </a:cubicBezTo>
                    <a:lnTo>
                      <a:pt x="61757" y="37184"/>
                    </a:lnTo>
                    <a:cubicBezTo>
                      <a:pt x="63848" y="38218"/>
                      <a:pt x="66215" y="38559"/>
                      <a:pt x="68510" y="38161"/>
                    </a:cubicBezTo>
                    <a:lnTo>
                      <a:pt x="68510" y="52725"/>
                    </a:lnTo>
                    <a:cubicBezTo>
                      <a:pt x="66215" y="53042"/>
                      <a:pt x="63872" y="52709"/>
                      <a:pt x="61757" y="51749"/>
                    </a:cubicBezTo>
                    <a:lnTo>
                      <a:pt x="2197" y="17168"/>
                    </a:lnTo>
                    <a:cubicBezTo>
                      <a:pt x="1139" y="16639"/>
                      <a:pt x="456" y="15582"/>
                      <a:pt x="407" y="14402"/>
                    </a:cubicBezTo>
                    <a:cubicBezTo>
                      <a:pt x="0" y="12449"/>
                      <a:pt x="81" y="1383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D1B4661C-1CF4-B57C-26E6-F47F2A8A8212}"/>
                  </a:ext>
                </a:extLst>
              </p:cNvPr>
              <p:cNvSpPr/>
              <p:nvPr/>
            </p:nvSpPr>
            <p:spPr>
              <a:xfrm>
                <a:off x="6109380" y="5048387"/>
                <a:ext cx="133194" cy="76796"/>
              </a:xfrm>
              <a:custGeom>
                <a:avLst/>
                <a:gdLst>
                  <a:gd name="connsiteX0" fmla="*/ 71410 w 133194"/>
                  <a:gd name="connsiteY0" fmla="*/ 863 h 76796"/>
                  <a:gd name="connsiteX1" fmla="*/ 131377 w 133194"/>
                  <a:gd name="connsiteY1" fmla="*/ 35444 h 76796"/>
                  <a:gd name="connsiteX2" fmla="*/ 127959 w 133194"/>
                  <a:gd name="connsiteY2" fmla="*/ 44557 h 76796"/>
                  <a:gd name="connsiteX3" fmla="*/ 77187 w 133194"/>
                  <a:gd name="connsiteY3" fmla="*/ 73930 h 76796"/>
                  <a:gd name="connsiteX4" fmla="*/ 61402 w 133194"/>
                  <a:gd name="connsiteY4" fmla="*/ 75801 h 76796"/>
                  <a:gd name="connsiteX5" fmla="*/ 1842 w 133194"/>
                  <a:gd name="connsiteY5" fmla="*/ 41302 h 76796"/>
                  <a:gd name="connsiteX6" fmla="*/ 5178 w 133194"/>
                  <a:gd name="connsiteY6" fmla="*/ 32189 h 76796"/>
                  <a:gd name="connsiteX7" fmla="*/ 55950 w 133194"/>
                  <a:gd name="connsiteY7" fmla="*/ 2816 h 76796"/>
                  <a:gd name="connsiteX8" fmla="*/ 71410 w 133194"/>
                  <a:gd name="connsiteY8" fmla="*/ 863 h 7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194" h="76796">
                    <a:moveTo>
                      <a:pt x="71410" y="863"/>
                    </a:moveTo>
                    <a:lnTo>
                      <a:pt x="131377" y="35444"/>
                    </a:lnTo>
                    <a:cubicBezTo>
                      <a:pt x="134794" y="37478"/>
                      <a:pt x="133248" y="41546"/>
                      <a:pt x="127959" y="44557"/>
                    </a:cubicBezTo>
                    <a:lnTo>
                      <a:pt x="77187" y="73930"/>
                    </a:lnTo>
                    <a:cubicBezTo>
                      <a:pt x="72484" y="76924"/>
                      <a:pt x="66674" y="77616"/>
                      <a:pt x="61402" y="75801"/>
                    </a:cubicBezTo>
                    <a:lnTo>
                      <a:pt x="1842" y="41302"/>
                    </a:lnTo>
                    <a:cubicBezTo>
                      <a:pt x="-1575" y="39268"/>
                      <a:pt x="-110" y="35200"/>
                      <a:pt x="5178" y="32189"/>
                    </a:cubicBezTo>
                    <a:lnTo>
                      <a:pt x="55950" y="2816"/>
                    </a:lnTo>
                    <a:cubicBezTo>
                      <a:pt x="60572" y="-64"/>
                      <a:pt x="66219" y="-772"/>
                      <a:pt x="71410" y="86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DA3CC247-194D-3EBE-E0D1-22FD997C686F}"/>
                  </a:ext>
                </a:extLst>
              </p:cNvPr>
              <p:cNvSpPr/>
              <p:nvPr/>
            </p:nvSpPr>
            <p:spPr>
              <a:xfrm>
                <a:off x="6322773" y="5171634"/>
                <a:ext cx="133683" cy="91565"/>
              </a:xfrm>
              <a:custGeom>
                <a:avLst/>
                <a:gdLst>
                  <a:gd name="connsiteX0" fmla="*/ 0 w 133683"/>
                  <a:gd name="connsiteY0" fmla="*/ 53203 h 91565"/>
                  <a:gd name="connsiteX1" fmla="*/ 1871 w 133683"/>
                  <a:gd name="connsiteY1" fmla="*/ 56050 h 91565"/>
                  <a:gd name="connsiteX2" fmla="*/ 61757 w 133683"/>
                  <a:gd name="connsiteY2" fmla="*/ 90631 h 91565"/>
                  <a:gd name="connsiteX3" fmla="*/ 77541 w 133683"/>
                  <a:gd name="connsiteY3" fmla="*/ 88678 h 91565"/>
                  <a:gd name="connsiteX4" fmla="*/ 128558 w 133683"/>
                  <a:gd name="connsiteY4" fmla="*/ 59142 h 91565"/>
                  <a:gd name="connsiteX5" fmla="*/ 133684 w 133683"/>
                  <a:gd name="connsiteY5" fmla="*/ 52959 h 91565"/>
                  <a:gd name="connsiteX6" fmla="*/ 133684 w 133683"/>
                  <a:gd name="connsiteY6" fmla="*/ 38394 h 91565"/>
                  <a:gd name="connsiteX7" fmla="*/ 131812 w 133683"/>
                  <a:gd name="connsiteY7" fmla="*/ 35546 h 91565"/>
                  <a:gd name="connsiteX8" fmla="*/ 71927 w 133683"/>
                  <a:gd name="connsiteY8" fmla="*/ 966 h 91565"/>
                  <a:gd name="connsiteX9" fmla="*/ 56142 w 133683"/>
                  <a:gd name="connsiteY9" fmla="*/ 2919 h 91565"/>
                  <a:gd name="connsiteX10" fmla="*/ 5370 w 133683"/>
                  <a:gd name="connsiteY10" fmla="*/ 32210 h 91565"/>
                  <a:gd name="connsiteX11" fmla="*/ 163 w 133683"/>
                  <a:gd name="connsiteY11" fmla="*/ 38557 h 91565"/>
                  <a:gd name="connsiteX12" fmla="*/ 0 w 133683"/>
                  <a:gd name="connsiteY12" fmla="*/ 53203 h 9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683" h="91565">
                    <a:moveTo>
                      <a:pt x="0" y="53203"/>
                    </a:moveTo>
                    <a:cubicBezTo>
                      <a:pt x="89" y="54415"/>
                      <a:pt x="797" y="55489"/>
                      <a:pt x="1871" y="56050"/>
                    </a:cubicBezTo>
                    <a:lnTo>
                      <a:pt x="61757" y="90631"/>
                    </a:lnTo>
                    <a:cubicBezTo>
                      <a:pt x="67045" y="92372"/>
                      <a:pt x="72839" y="91656"/>
                      <a:pt x="77541" y="88678"/>
                    </a:cubicBezTo>
                    <a:lnTo>
                      <a:pt x="128558" y="59142"/>
                    </a:lnTo>
                    <a:cubicBezTo>
                      <a:pt x="131894" y="57271"/>
                      <a:pt x="133684" y="54912"/>
                      <a:pt x="133684" y="52959"/>
                    </a:cubicBezTo>
                    <a:lnTo>
                      <a:pt x="133684" y="38394"/>
                    </a:lnTo>
                    <a:cubicBezTo>
                      <a:pt x="133668" y="37166"/>
                      <a:pt x="132935" y="36051"/>
                      <a:pt x="131812" y="35546"/>
                    </a:cubicBezTo>
                    <a:lnTo>
                      <a:pt x="71927" y="966"/>
                    </a:lnTo>
                    <a:cubicBezTo>
                      <a:pt x="66647" y="-824"/>
                      <a:pt x="60829" y="-100"/>
                      <a:pt x="56142" y="2919"/>
                    </a:cubicBezTo>
                    <a:lnTo>
                      <a:pt x="5370" y="32210"/>
                    </a:lnTo>
                    <a:cubicBezTo>
                      <a:pt x="1953" y="34245"/>
                      <a:pt x="163" y="36604"/>
                      <a:pt x="163" y="38557"/>
                    </a:cubicBezTo>
                    <a:cubicBezTo>
                      <a:pt x="163" y="40510"/>
                      <a:pt x="0" y="51006"/>
                      <a:pt x="0" y="53203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E2E4F988-7781-1132-81A8-C22CE11AA024}"/>
                  </a:ext>
                </a:extLst>
              </p:cNvPr>
              <p:cNvSpPr/>
              <p:nvPr/>
            </p:nvSpPr>
            <p:spPr>
              <a:xfrm>
                <a:off x="6391446" y="5210029"/>
                <a:ext cx="65013" cy="53131"/>
              </a:xfrm>
              <a:custGeom>
                <a:avLst/>
                <a:gdLst>
                  <a:gd name="connsiteX0" fmla="*/ 65011 w 65013"/>
                  <a:gd name="connsiteY0" fmla="*/ 0 h 53131"/>
                  <a:gd name="connsiteX1" fmla="*/ 65011 w 65013"/>
                  <a:gd name="connsiteY1" fmla="*/ 14727 h 53131"/>
                  <a:gd name="connsiteX2" fmla="*/ 59885 w 65013"/>
                  <a:gd name="connsiteY2" fmla="*/ 20911 h 53131"/>
                  <a:gd name="connsiteX3" fmla="*/ 9031 w 65013"/>
                  <a:gd name="connsiteY3" fmla="*/ 50284 h 53131"/>
                  <a:gd name="connsiteX4" fmla="*/ 0 w 65013"/>
                  <a:gd name="connsiteY4" fmla="*/ 53132 h 53131"/>
                  <a:gd name="connsiteX5" fmla="*/ 0 w 65013"/>
                  <a:gd name="connsiteY5" fmla="*/ 38649 h 53131"/>
                  <a:gd name="connsiteX6" fmla="*/ 9031 w 65013"/>
                  <a:gd name="connsiteY6" fmla="*/ 35719 h 53131"/>
                  <a:gd name="connsiteX7" fmla="*/ 59804 w 65013"/>
                  <a:gd name="connsiteY7" fmla="*/ 6428 h 53131"/>
                  <a:gd name="connsiteX8" fmla="*/ 65011 w 65013"/>
                  <a:gd name="connsiteY8" fmla="*/ 0 h 5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13" h="53131">
                    <a:moveTo>
                      <a:pt x="65011" y="0"/>
                    </a:moveTo>
                    <a:lnTo>
                      <a:pt x="65011" y="14727"/>
                    </a:lnTo>
                    <a:cubicBezTo>
                      <a:pt x="65011" y="16680"/>
                      <a:pt x="63221" y="19040"/>
                      <a:pt x="59885" y="20911"/>
                    </a:cubicBezTo>
                    <a:lnTo>
                      <a:pt x="9031" y="50284"/>
                    </a:lnTo>
                    <a:cubicBezTo>
                      <a:pt x="6265" y="51887"/>
                      <a:pt x="3181" y="52855"/>
                      <a:pt x="0" y="53132"/>
                    </a:cubicBezTo>
                    <a:lnTo>
                      <a:pt x="0" y="38649"/>
                    </a:lnTo>
                    <a:cubicBezTo>
                      <a:pt x="3181" y="38307"/>
                      <a:pt x="6257" y="37314"/>
                      <a:pt x="9031" y="35719"/>
                    </a:cubicBezTo>
                    <a:lnTo>
                      <a:pt x="59804" y="6428"/>
                    </a:lnTo>
                    <a:cubicBezTo>
                      <a:pt x="63302" y="4475"/>
                      <a:pt x="65093" y="2034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A96B470D-2865-C3D2-DE61-96D7F6E8E70D}"/>
                  </a:ext>
                </a:extLst>
              </p:cNvPr>
              <p:cNvSpPr/>
              <p:nvPr/>
            </p:nvSpPr>
            <p:spPr>
              <a:xfrm>
                <a:off x="6322773" y="5210435"/>
                <a:ext cx="68509" cy="53025"/>
              </a:xfrm>
              <a:custGeom>
                <a:avLst/>
                <a:gdLst>
                  <a:gd name="connsiteX0" fmla="*/ 0 w 68509"/>
                  <a:gd name="connsiteY0" fmla="*/ 0 h 53025"/>
                  <a:gd name="connsiteX1" fmla="*/ 1871 w 68509"/>
                  <a:gd name="connsiteY1" fmla="*/ 2685 h 53025"/>
                  <a:gd name="connsiteX2" fmla="*/ 61757 w 68509"/>
                  <a:gd name="connsiteY2" fmla="*/ 37265 h 53025"/>
                  <a:gd name="connsiteX3" fmla="*/ 68510 w 68509"/>
                  <a:gd name="connsiteY3" fmla="*/ 38242 h 53025"/>
                  <a:gd name="connsiteX4" fmla="*/ 68510 w 68509"/>
                  <a:gd name="connsiteY4" fmla="*/ 52888 h 53025"/>
                  <a:gd name="connsiteX5" fmla="*/ 61838 w 68509"/>
                  <a:gd name="connsiteY5" fmla="*/ 51911 h 53025"/>
                  <a:gd name="connsiteX6" fmla="*/ 1871 w 68509"/>
                  <a:gd name="connsiteY6" fmla="*/ 17412 h 53025"/>
                  <a:gd name="connsiteX7" fmla="*/ 0 w 68509"/>
                  <a:gd name="connsiteY7" fmla="*/ 14565 h 53025"/>
                  <a:gd name="connsiteX8" fmla="*/ 0 w 68509"/>
                  <a:gd name="connsiteY8" fmla="*/ 0 h 5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09" h="53025">
                    <a:moveTo>
                      <a:pt x="0" y="0"/>
                    </a:moveTo>
                    <a:cubicBezTo>
                      <a:pt x="81" y="1172"/>
                      <a:pt x="797" y="2205"/>
                      <a:pt x="1871" y="2685"/>
                    </a:cubicBezTo>
                    <a:lnTo>
                      <a:pt x="61757" y="37265"/>
                    </a:lnTo>
                    <a:cubicBezTo>
                      <a:pt x="63848" y="38299"/>
                      <a:pt x="66215" y="38640"/>
                      <a:pt x="68510" y="38242"/>
                    </a:cubicBezTo>
                    <a:lnTo>
                      <a:pt x="68510" y="52888"/>
                    </a:lnTo>
                    <a:cubicBezTo>
                      <a:pt x="66240" y="53246"/>
                      <a:pt x="63913" y="52904"/>
                      <a:pt x="61838" y="51911"/>
                    </a:cubicBezTo>
                    <a:lnTo>
                      <a:pt x="1871" y="17412"/>
                    </a:lnTo>
                    <a:cubicBezTo>
                      <a:pt x="797" y="16851"/>
                      <a:pt x="89" y="15777"/>
                      <a:pt x="0" y="14565"/>
                    </a:cubicBezTo>
                    <a:cubicBezTo>
                      <a:pt x="0" y="12205"/>
                      <a:pt x="0" y="146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8D40CBDD-35D1-4981-3B5B-701F501D1FBF}"/>
                  </a:ext>
                </a:extLst>
              </p:cNvPr>
              <p:cNvSpPr/>
              <p:nvPr/>
            </p:nvSpPr>
            <p:spPr>
              <a:xfrm>
                <a:off x="6322965" y="5171797"/>
                <a:ext cx="133498" cy="76894"/>
              </a:xfrm>
              <a:custGeom>
                <a:avLst/>
                <a:gdLst>
                  <a:gd name="connsiteX0" fmla="*/ 71735 w 133498"/>
                  <a:gd name="connsiteY0" fmla="*/ 966 h 76894"/>
                  <a:gd name="connsiteX1" fmla="*/ 131621 w 133498"/>
                  <a:gd name="connsiteY1" fmla="*/ 35546 h 76894"/>
                  <a:gd name="connsiteX2" fmla="*/ 128285 w 133498"/>
                  <a:gd name="connsiteY2" fmla="*/ 44659 h 76894"/>
                  <a:gd name="connsiteX3" fmla="*/ 77512 w 133498"/>
                  <a:gd name="connsiteY3" fmla="*/ 73951 h 76894"/>
                  <a:gd name="connsiteX4" fmla="*/ 61727 w 133498"/>
                  <a:gd name="connsiteY4" fmla="*/ 75904 h 76894"/>
                  <a:gd name="connsiteX5" fmla="*/ 1842 w 133498"/>
                  <a:gd name="connsiteY5" fmla="*/ 41323 h 76894"/>
                  <a:gd name="connsiteX6" fmla="*/ 5178 w 133498"/>
                  <a:gd name="connsiteY6" fmla="*/ 32210 h 76894"/>
                  <a:gd name="connsiteX7" fmla="*/ 55950 w 133498"/>
                  <a:gd name="connsiteY7" fmla="*/ 2919 h 76894"/>
                  <a:gd name="connsiteX8" fmla="*/ 71735 w 133498"/>
                  <a:gd name="connsiteY8" fmla="*/ 966 h 7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498" h="76894">
                    <a:moveTo>
                      <a:pt x="71735" y="966"/>
                    </a:moveTo>
                    <a:lnTo>
                      <a:pt x="131621" y="35546"/>
                    </a:lnTo>
                    <a:cubicBezTo>
                      <a:pt x="135119" y="37499"/>
                      <a:pt x="133573" y="41567"/>
                      <a:pt x="128285" y="44659"/>
                    </a:cubicBezTo>
                    <a:lnTo>
                      <a:pt x="77512" y="73951"/>
                    </a:lnTo>
                    <a:cubicBezTo>
                      <a:pt x="72834" y="77010"/>
                      <a:pt x="67008" y="77726"/>
                      <a:pt x="61727" y="75904"/>
                    </a:cubicBezTo>
                    <a:lnTo>
                      <a:pt x="1842" y="41323"/>
                    </a:lnTo>
                    <a:cubicBezTo>
                      <a:pt x="-1575" y="39371"/>
                      <a:pt x="-110" y="35302"/>
                      <a:pt x="5178" y="32210"/>
                    </a:cubicBezTo>
                    <a:lnTo>
                      <a:pt x="55950" y="2919"/>
                    </a:lnTo>
                    <a:cubicBezTo>
                      <a:pt x="60637" y="-100"/>
                      <a:pt x="66455" y="-824"/>
                      <a:pt x="71735" y="96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9" name="Freeform: Shape 698">
                <a:extLst>
                  <a:ext uri="{FF2B5EF4-FFF2-40B4-BE49-F238E27FC236}">
                    <a16:creationId xmlns:a16="http://schemas.microsoft.com/office/drawing/2014/main" id="{EC2D1D31-4524-D59C-899C-50D0090031B8}"/>
                  </a:ext>
                </a:extLst>
              </p:cNvPr>
              <p:cNvSpPr/>
              <p:nvPr/>
            </p:nvSpPr>
            <p:spPr>
              <a:xfrm>
                <a:off x="6429932" y="5233554"/>
                <a:ext cx="133521" cy="91402"/>
              </a:xfrm>
              <a:custGeom>
                <a:avLst/>
                <a:gdLst>
                  <a:gd name="connsiteX0" fmla="*/ 0 w 133521"/>
                  <a:gd name="connsiteY0" fmla="*/ 53040 h 91402"/>
                  <a:gd name="connsiteX1" fmla="*/ 1871 w 133521"/>
                  <a:gd name="connsiteY1" fmla="*/ 55888 h 91402"/>
                  <a:gd name="connsiteX2" fmla="*/ 61757 w 133521"/>
                  <a:gd name="connsiteY2" fmla="*/ 90468 h 91402"/>
                  <a:gd name="connsiteX3" fmla="*/ 77541 w 133521"/>
                  <a:gd name="connsiteY3" fmla="*/ 88515 h 91402"/>
                  <a:gd name="connsiteX4" fmla="*/ 128314 w 133521"/>
                  <a:gd name="connsiteY4" fmla="*/ 59142 h 91402"/>
                  <a:gd name="connsiteX5" fmla="*/ 133521 w 133521"/>
                  <a:gd name="connsiteY5" fmla="*/ 52877 h 91402"/>
                  <a:gd name="connsiteX6" fmla="*/ 133521 w 133521"/>
                  <a:gd name="connsiteY6" fmla="*/ 38394 h 91402"/>
                  <a:gd name="connsiteX7" fmla="*/ 131731 w 133521"/>
                  <a:gd name="connsiteY7" fmla="*/ 35546 h 91402"/>
                  <a:gd name="connsiteX8" fmla="*/ 71846 w 133521"/>
                  <a:gd name="connsiteY8" fmla="*/ 966 h 91402"/>
                  <a:gd name="connsiteX9" fmla="*/ 56061 w 133521"/>
                  <a:gd name="connsiteY9" fmla="*/ 2919 h 91402"/>
                  <a:gd name="connsiteX10" fmla="*/ 5207 w 133521"/>
                  <a:gd name="connsiteY10" fmla="*/ 32210 h 91402"/>
                  <a:gd name="connsiteX11" fmla="*/ 81 w 133521"/>
                  <a:gd name="connsiteY11" fmla="*/ 38557 h 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521" h="91402">
                    <a:moveTo>
                      <a:pt x="0" y="53040"/>
                    </a:moveTo>
                    <a:cubicBezTo>
                      <a:pt x="16" y="54269"/>
                      <a:pt x="748" y="55383"/>
                      <a:pt x="1871" y="55888"/>
                    </a:cubicBezTo>
                    <a:lnTo>
                      <a:pt x="61757" y="90468"/>
                    </a:lnTo>
                    <a:cubicBezTo>
                      <a:pt x="67045" y="92210"/>
                      <a:pt x="72839" y="91493"/>
                      <a:pt x="77541" y="88515"/>
                    </a:cubicBezTo>
                    <a:lnTo>
                      <a:pt x="128314" y="59142"/>
                    </a:lnTo>
                    <a:cubicBezTo>
                      <a:pt x="131650" y="57190"/>
                      <a:pt x="133521" y="54911"/>
                      <a:pt x="133521" y="52877"/>
                    </a:cubicBezTo>
                    <a:cubicBezTo>
                      <a:pt x="133521" y="50843"/>
                      <a:pt x="133521" y="40347"/>
                      <a:pt x="133521" y="38394"/>
                    </a:cubicBezTo>
                    <a:cubicBezTo>
                      <a:pt x="133537" y="37174"/>
                      <a:pt x="132837" y="36059"/>
                      <a:pt x="131731" y="35546"/>
                    </a:cubicBezTo>
                    <a:lnTo>
                      <a:pt x="71846" y="966"/>
                    </a:lnTo>
                    <a:cubicBezTo>
                      <a:pt x="66565" y="-824"/>
                      <a:pt x="60747" y="-100"/>
                      <a:pt x="56061" y="2919"/>
                    </a:cubicBezTo>
                    <a:lnTo>
                      <a:pt x="5207" y="32210"/>
                    </a:lnTo>
                    <a:cubicBezTo>
                      <a:pt x="1871" y="34163"/>
                      <a:pt x="0" y="36604"/>
                      <a:pt x="81" y="3855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id="{305E8D60-D44E-06FA-0286-F712A8D61389}"/>
                  </a:ext>
                </a:extLst>
              </p:cNvPr>
              <p:cNvSpPr/>
              <p:nvPr/>
            </p:nvSpPr>
            <p:spPr>
              <a:xfrm>
                <a:off x="6498360" y="5271460"/>
                <a:ext cx="65013" cy="52969"/>
              </a:xfrm>
              <a:custGeom>
                <a:avLst/>
                <a:gdLst>
                  <a:gd name="connsiteX0" fmla="*/ 65011 w 65013"/>
                  <a:gd name="connsiteY0" fmla="*/ 0 h 52969"/>
                  <a:gd name="connsiteX1" fmla="*/ 65011 w 65013"/>
                  <a:gd name="connsiteY1" fmla="*/ 0 h 52969"/>
                  <a:gd name="connsiteX2" fmla="*/ 65011 w 65013"/>
                  <a:gd name="connsiteY2" fmla="*/ 14565 h 52969"/>
                  <a:gd name="connsiteX3" fmla="*/ 59804 w 65013"/>
                  <a:gd name="connsiteY3" fmla="*/ 20748 h 52969"/>
                  <a:gd name="connsiteX4" fmla="*/ 9032 w 65013"/>
                  <a:gd name="connsiteY4" fmla="*/ 50121 h 52969"/>
                  <a:gd name="connsiteX5" fmla="*/ 0 w 65013"/>
                  <a:gd name="connsiteY5" fmla="*/ 52969 h 52969"/>
                  <a:gd name="connsiteX6" fmla="*/ 0 w 65013"/>
                  <a:gd name="connsiteY6" fmla="*/ 38486 h 52969"/>
                  <a:gd name="connsiteX7" fmla="*/ 9032 w 65013"/>
                  <a:gd name="connsiteY7" fmla="*/ 35557 h 52969"/>
                  <a:gd name="connsiteX8" fmla="*/ 59723 w 65013"/>
                  <a:gd name="connsiteY8" fmla="*/ 6265 h 52969"/>
                  <a:gd name="connsiteX9" fmla="*/ 65011 w 65013"/>
                  <a:gd name="connsiteY9" fmla="*/ 0 h 5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013" h="52969">
                    <a:moveTo>
                      <a:pt x="65011" y="0"/>
                    </a:moveTo>
                    <a:cubicBezTo>
                      <a:pt x="65011" y="0"/>
                      <a:pt x="65011" y="0"/>
                      <a:pt x="65011" y="0"/>
                    </a:cubicBezTo>
                    <a:cubicBezTo>
                      <a:pt x="65011" y="1953"/>
                      <a:pt x="65011" y="13425"/>
                      <a:pt x="65011" y="14565"/>
                    </a:cubicBezTo>
                    <a:cubicBezTo>
                      <a:pt x="65011" y="15704"/>
                      <a:pt x="63140" y="18877"/>
                      <a:pt x="59804" y="20748"/>
                    </a:cubicBezTo>
                    <a:lnTo>
                      <a:pt x="9032" y="50121"/>
                    </a:lnTo>
                    <a:cubicBezTo>
                      <a:pt x="6265" y="51724"/>
                      <a:pt x="3182" y="52693"/>
                      <a:pt x="0" y="52969"/>
                    </a:cubicBezTo>
                    <a:lnTo>
                      <a:pt x="0" y="38486"/>
                    </a:lnTo>
                    <a:cubicBezTo>
                      <a:pt x="3173" y="38112"/>
                      <a:pt x="6241" y="37111"/>
                      <a:pt x="9032" y="35557"/>
                    </a:cubicBezTo>
                    <a:lnTo>
                      <a:pt x="59723" y="6265"/>
                    </a:lnTo>
                    <a:cubicBezTo>
                      <a:pt x="63302" y="4719"/>
                      <a:pt x="65093" y="2360"/>
                      <a:pt x="65011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1" name="Freeform: Shape 700">
                <a:extLst>
                  <a:ext uri="{FF2B5EF4-FFF2-40B4-BE49-F238E27FC236}">
                    <a16:creationId xmlns:a16="http://schemas.microsoft.com/office/drawing/2014/main" id="{7826F627-F627-9277-7EAD-F72928D36961}"/>
                  </a:ext>
                </a:extLst>
              </p:cNvPr>
              <p:cNvSpPr/>
              <p:nvPr/>
            </p:nvSpPr>
            <p:spPr>
              <a:xfrm>
                <a:off x="6429932" y="5272192"/>
                <a:ext cx="68509" cy="52864"/>
              </a:xfrm>
              <a:custGeom>
                <a:avLst/>
                <a:gdLst>
                  <a:gd name="connsiteX0" fmla="*/ 0 w 68509"/>
                  <a:gd name="connsiteY0" fmla="*/ 0 h 52864"/>
                  <a:gd name="connsiteX1" fmla="*/ 1790 w 68509"/>
                  <a:gd name="connsiteY1" fmla="*/ 2685 h 52864"/>
                  <a:gd name="connsiteX2" fmla="*/ 61757 w 68509"/>
                  <a:gd name="connsiteY2" fmla="*/ 37266 h 52864"/>
                  <a:gd name="connsiteX3" fmla="*/ 68510 w 68509"/>
                  <a:gd name="connsiteY3" fmla="*/ 38242 h 52864"/>
                  <a:gd name="connsiteX4" fmla="*/ 68510 w 68509"/>
                  <a:gd name="connsiteY4" fmla="*/ 52725 h 52864"/>
                  <a:gd name="connsiteX5" fmla="*/ 61757 w 68509"/>
                  <a:gd name="connsiteY5" fmla="*/ 51749 h 52864"/>
                  <a:gd name="connsiteX6" fmla="*/ 1871 w 68509"/>
                  <a:gd name="connsiteY6" fmla="*/ 17249 h 52864"/>
                  <a:gd name="connsiteX7" fmla="*/ 0 w 68509"/>
                  <a:gd name="connsiteY7" fmla="*/ 14402 h 52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52864">
                    <a:moveTo>
                      <a:pt x="0" y="0"/>
                    </a:moveTo>
                    <a:cubicBezTo>
                      <a:pt x="49" y="1164"/>
                      <a:pt x="740" y="2197"/>
                      <a:pt x="1790" y="2685"/>
                    </a:cubicBezTo>
                    <a:lnTo>
                      <a:pt x="61757" y="37266"/>
                    </a:lnTo>
                    <a:cubicBezTo>
                      <a:pt x="63856" y="38266"/>
                      <a:pt x="66215" y="38600"/>
                      <a:pt x="68510" y="38242"/>
                    </a:cubicBezTo>
                    <a:lnTo>
                      <a:pt x="68510" y="52725"/>
                    </a:lnTo>
                    <a:cubicBezTo>
                      <a:pt x="66215" y="53083"/>
                      <a:pt x="63856" y="52749"/>
                      <a:pt x="61757" y="51749"/>
                    </a:cubicBezTo>
                    <a:lnTo>
                      <a:pt x="1871" y="17249"/>
                    </a:lnTo>
                    <a:cubicBezTo>
                      <a:pt x="773" y="16713"/>
                      <a:pt x="57" y="15622"/>
                      <a:pt x="0" y="14402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2" name="Freeform: Shape 701">
                <a:extLst>
                  <a:ext uri="{FF2B5EF4-FFF2-40B4-BE49-F238E27FC236}">
                    <a16:creationId xmlns:a16="http://schemas.microsoft.com/office/drawing/2014/main" id="{2544B4A7-DCD7-C575-AF8E-796AD189E182}"/>
                  </a:ext>
                </a:extLst>
              </p:cNvPr>
              <p:cNvSpPr/>
              <p:nvPr/>
            </p:nvSpPr>
            <p:spPr>
              <a:xfrm>
                <a:off x="6429981" y="5233554"/>
                <a:ext cx="133523" cy="76869"/>
              </a:xfrm>
              <a:custGeom>
                <a:avLst/>
                <a:gdLst>
                  <a:gd name="connsiteX0" fmla="*/ 71796 w 133523"/>
                  <a:gd name="connsiteY0" fmla="*/ 966 h 76869"/>
                  <a:gd name="connsiteX1" fmla="*/ 131681 w 133523"/>
                  <a:gd name="connsiteY1" fmla="*/ 35546 h 76869"/>
                  <a:gd name="connsiteX2" fmla="*/ 128345 w 133523"/>
                  <a:gd name="connsiteY2" fmla="*/ 44659 h 76869"/>
                  <a:gd name="connsiteX3" fmla="*/ 77573 w 133523"/>
                  <a:gd name="connsiteY3" fmla="*/ 73951 h 76869"/>
                  <a:gd name="connsiteX4" fmla="*/ 61788 w 133523"/>
                  <a:gd name="connsiteY4" fmla="*/ 75904 h 76869"/>
                  <a:gd name="connsiteX5" fmla="*/ 1822 w 133523"/>
                  <a:gd name="connsiteY5" fmla="*/ 41324 h 76869"/>
                  <a:gd name="connsiteX6" fmla="*/ 5158 w 133523"/>
                  <a:gd name="connsiteY6" fmla="*/ 32210 h 76869"/>
                  <a:gd name="connsiteX7" fmla="*/ 56011 w 133523"/>
                  <a:gd name="connsiteY7" fmla="*/ 2919 h 76869"/>
                  <a:gd name="connsiteX8" fmla="*/ 71796 w 133523"/>
                  <a:gd name="connsiteY8" fmla="*/ 966 h 7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523" h="76869">
                    <a:moveTo>
                      <a:pt x="71796" y="966"/>
                    </a:moveTo>
                    <a:lnTo>
                      <a:pt x="131681" y="35546"/>
                    </a:lnTo>
                    <a:cubicBezTo>
                      <a:pt x="135099" y="37499"/>
                      <a:pt x="133634" y="41568"/>
                      <a:pt x="128345" y="44659"/>
                    </a:cubicBezTo>
                    <a:lnTo>
                      <a:pt x="77573" y="73951"/>
                    </a:lnTo>
                    <a:cubicBezTo>
                      <a:pt x="72887" y="76970"/>
                      <a:pt x="67069" y="77694"/>
                      <a:pt x="61788" y="75904"/>
                    </a:cubicBezTo>
                    <a:lnTo>
                      <a:pt x="1822" y="41324"/>
                    </a:lnTo>
                    <a:cubicBezTo>
                      <a:pt x="-1596" y="39371"/>
                      <a:pt x="-50" y="35302"/>
                      <a:pt x="5158" y="32210"/>
                    </a:cubicBezTo>
                    <a:lnTo>
                      <a:pt x="56011" y="2919"/>
                    </a:lnTo>
                    <a:cubicBezTo>
                      <a:pt x="60698" y="-100"/>
                      <a:pt x="66516" y="-824"/>
                      <a:pt x="71796" y="966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3" name="Freeform: Shape 702">
                <a:extLst>
                  <a:ext uri="{FF2B5EF4-FFF2-40B4-BE49-F238E27FC236}">
                    <a16:creationId xmlns:a16="http://schemas.microsoft.com/office/drawing/2014/main" id="{1613BE23-2FC4-4A8F-4AB3-8B5C84DCC744}"/>
                  </a:ext>
                </a:extLst>
              </p:cNvPr>
              <p:cNvSpPr/>
              <p:nvPr/>
            </p:nvSpPr>
            <p:spPr>
              <a:xfrm>
                <a:off x="6475740" y="4887479"/>
                <a:ext cx="46071" cy="23760"/>
              </a:xfrm>
              <a:custGeom>
                <a:avLst/>
                <a:gdLst>
                  <a:gd name="connsiteX0" fmla="*/ 733 w 46071"/>
                  <a:gd name="connsiteY0" fmla="*/ 19381 h 23760"/>
                  <a:gd name="connsiteX1" fmla="*/ 1383 w 46071"/>
                  <a:gd name="connsiteY1" fmla="*/ 19381 h 23760"/>
                  <a:gd name="connsiteX2" fmla="*/ 32302 w 46071"/>
                  <a:gd name="connsiteY2" fmla="*/ 10187 h 23760"/>
                  <a:gd name="connsiteX3" fmla="*/ 21887 w 46071"/>
                  <a:gd name="connsiteY3" fmla="*/ 4166 h 23760"/>
                  <a:gd name="connsiteX4" fmla="*/ 21887 w 46071"/>
                  <a:gd name="connsiteY4" fmla="*/ 3596 h 23760"/>
                  <a:gd name="connsiteX5" fmla="*/ 22457 w 46071"/>
                  <a:gd name="connsiteY5" fmla="*/ 2946 h 23760"/>
                  <a:gd name="connsiteX6" fmla="*/ 27420 w 46071"/>
                  <a:gd name="connsiteY6" fmla="*/ 98 h 23760"/>
                  <a:gd name="connsiteX7" fmla="*/ 28559 w 46071"/>
                  <a:gd name="connsiteY7" fmla="*/ 98 h 23760"/>
                  <a:gd name="connsiteX8" fmla="*/ 29617 w 46071"/>
                  <a:gd name="connsiteY8" fmla="*/ 98 h 23760"/>
                  <a:gd name="connsiteX9" fmla="*/ 45890 w 46071"/>
                  <a:gd name="connsiteY9" fmla="*/ 9699 h 23760"/>
                  <a:gd name="connsiteX10" fmla="*/ 45890 w 46071"/>
                  <a:gd name="connsiteY10" fmla="*/ 10268 h 23760"/>
                  <a:gd name="connsiteX11" fmla="*/ 45321 w 46071"/>
                  <a:gd name="connsiteY11" fmla="*/ 10919 h 23760"/>
                  <a:gd name="connsiteX12" fmla="*/ 41008 w 46071"/>
                  <a:gd name="connsiteY12" fmla="*/ 13442 h 23760"/>
                  <a:gd name="connsiteX13" fmla="*/ 38079 w 46071"/>
                  <a:gd name="connsiteY13" fmla="*/ 14499 h 23760"/>
                  <a:gd name="connsiteX14" fmla="*/ 6998 w 46071"/>
                  <a:gd name="connsiteY14" fmla="*/ 23694 h 23760"/>
                  <a:gd name="connsiteX15" fmla="*/ 5858 w 46071"/>
                  <a:gd name="connsiteY15" fmla="*/ 23694 h 23760"/>
                  <a:gd name="connsiteX16" fmla="*/ 4882 w 46071"/>
                  <a:gd name="connsiteY16" fmla="*/ 23694 h 23760"/>
                  <a:gd name="connsiteX17" fmla="*/ 0 w 46071"/>
                  <a:gd name="connsiteY17" fmla="*/ 20846 h 23760"/>
                  <a:gd name="connsiteX18" fmla="*/ 0 w 46071"/>
                  <a:gd name="connsiteY18" fmla="*/ 20276 h 23760"/>
                  <a:gd name="connsiteX19" fmla="*/ 733 w 46071"/>
                  <a:gd name="connsiteY19" fmla="*/ 19381 h 2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6071" h="23760">
                    <a:moveTo>
                      <a:pt x="733" y="19381"/>
                    </a:moveTo>
                    <a:lnTo>
                      <a:pt x="1383" y="19381"/>
                    </a:lnTo>
                    <a:lnTo>
                      <a:pt x="32302" y="10187"/>
                    </a:lnTo>
                    <a:lnTo>
                      <a:pt x="21887" y="4166"/>
                    </a:lnTo>
                    <a:cubicBezTo>
                      <a:pt x="21733" y="4011"/>
                      <a:pt x="21733" y="3751"/>
                      <a:pt x="21887" y="3596"/>
                    </a:cubicBezTo>
                    <a:cubicBezTo>
                      <a:pt x="21977" y="3312"/>
                      <a:pt x="22180" y="3068"/>
                      <a:pt x="22457" y="2946"/>
                    </a:cubicBezTo>
                    <a:lnTo>
                      <a:pt x="27420" y="98"/>
                    </a:lnTo>
                    <a:cubicBezTo>
                      <a:pt x="27795" y="-24"/>
                      <a:pt x="28185" y="-24"/>
                      <a:pt x="28559" y="98"/>
                    </a:cubicBezTo>
                    <a:cubicBezTo>
                      <a:pt x="28901" y="-33"/>
                      <a:pt x="29276" y="-33"/>
                      <a:pt x="29617" y="98"/>
                    </a:cubicBezTo>
                    <a:lnTo>
                      <a:pt x="45890" y="9699"/>
                    </a:lnTo>
                    <a:cubicBezTo>
                      <a:pt x="45890" y="9699"/>
                      <a:pt x="46297" y="9699"/>
                      <a:pt x="45890" y="10268"/>
                    </a:cubicBezTo>
                    <a:cubicBezTo>
                      <a:pt x="45801" y="10553"/>
                      <a:pt x="45597" y="10797"/>
                      <a:pt x="45321" y="10919"/>
                    </a:cubicBezTo>
                    <a:lnTo>
                      <a:pt x="41008" y="13442"/>
                    </a:lnTo>
                    <a:cubicBezTo>
                      <a:pt x="40073" y="13889"/>
                      <a:pt x="39088" y="14247"/>
                      <a:pt x="38079" y="14499"/>
                    </a:cubicBezTo>
                    <a:lnTo>
                      <a:pt x="6998" y="23694"/>
                    </a:lnTo>
                    <a:lnTo>
                      <a:pt x="5858" y="23694"/>
                    </a:lnTo>
                    <a:cubicBezTo>
                      <a:pt x="5541" y="23783"/>
                      <a:pt x="5199" y="23783"/>
                      <a:pt x="4882" y="23694"/>
                    </a:cubicBezTo>
                    <a:lnTo>
                      <a:pt x="0" y="20846"/>
                    </a:lnTo>
                    <a:cubicBezTo>
                      <a:pt x="0" y="20846"/>
                      <a:pt x="0" y="20846"/>
                      <a:pt x="0" y="20276"/>
                    </a:cubicBezTo>
                    <a:cubicBezTo>
                      <a:pt x="0" y="19707"/>
                      <a:pt x="407" y="19544"/>
                      <a:pt x="733" y="19381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4" name="Freeform: Shape 703">
                <a:extLst>
                  <a:ext uri="{FF2B5EF4-FFF2-40B4-BE49-F238E27FC236}">
                    <a16:creationId xmlns:a16="http://schemas.microsoft.com/office/drawing/2014/main" id="{C7FE52A7-286B-C78E-4C85-281D65840BBC}"/>
                  </a:ext>
                </a:extLst>
              </p:cNvPr>
              <p:cNvSpPr/>
              <p:nvPr/>
            </p:nvSpPr>
            <p:spPr>
              <a:xfrm>
                <a:off x="6582899" y="4951114"/>
                <a:ext cx="41984" cy="24255"/>
              </a:xfrm>
              <a:custGeom>
                <a:avLst/>
                <a:gdLst>
                  <a:gd name="connsiteX0" fmla="*/ 17901 w 41984"/>
                  <a:gd name="connsiteY0" fmla="*/ 2531 h 24255"/>
                  <a:gd name="connsiteX1" fmla="*/ 28234 w 41984"/>
                  <a:gd name="connsiteY1" fmla="*/ 9 h 24255"/>
                  <a:gd name="connsiteX2" fmla="*/ 33441 w 41984"/>
                  <a:gd name="connsiteY2" fmla="*/ 578 h 24255"/>
                  <a:gd name="connsiteX3" fmla="*/ 37916 w 41984"/>
                  <a:gd name="connsiteY3" fmla="*/ 2287 h 24255"/>
                  <a:gd name="connsiteX4" fmla="*/ 40927 w 41984"/>
                  <a:gd name="connsiteY4" fmla="*/ 4891 h 24255"/>
                  <a:gd name="connsiteX5" fmla="*/ 41985 w 41984"/>
                  <a:gd name="connsiteY5" fmla="*/ 7901 h 24255"/>
                  <a:gd name="connsiteX6" fmla="*/ 40845 w 41984"/>
                  <a:gd name="connsiteY6" fmla="*/ 10993 h 24255"/>
                  <a:gd name="connsiteX7" fmla="*/ 37509 w 41984"/>
                  <a:gd name="connsiteY7" fmla="*/ 13841 h 24255"/>
                  <a:gd name="connsiteX8" fmla="*/ 33604 w 41984"/>
                  <a:gd name="connsiteY8" fmla="*/ 15549 h 24255"/>
                  <a:gd name="connsiteX9" fmla="*/ 29373 w 41984"/>
                  <a:gd name="connsiteY9" fmla="*/ 16363 h 24255"/>
                  <a:gd name="connsiteX10" fmla="*/ 28152 w 41984"/>
                  <a:gd name="connsiteY10" fmla="*/ 19130 h 24255"/>
                  <a:gd name="connsiteX11" fmla="*/ 24979 w 41984"/>
                  <a:gd name="connsiteY11" fmla="*/ 21652 h 24255"/>
                  <a:gd name="connsiteX12" fmla="*/ 20097 w 41984"/>
                  <a:gd name="connsiteY12" fmla="*/ 23605 h 24255"/>
                  <a:gd name="connsiteX13" fmla="*/ 14646 w 41984"/>
                  <a:gd name="connsiteY13" fmla="*/ 24255 h 24255"/>
                  <a:gd name="connsiteX14" fmla="*/ 9276 w 41984"/>
                  <a:gd name="connsiteY14" fmla="*/ 23523 h 24255"/>
                  <a:gd name="connsiteX15" fmla="*/ 4475 w 41984"/>
                  <a:gd name="connsiteY15" fmla="*/ 21652 h 24255"/>
                  <a:gd name="connsiteX16" fmla="*/ 1220 w 41984"/>
                  <a:gd name="connsiteY16" fmla="*/ 18886 h 24255"/>
                  <a:gd name="connsiteX17" fmla="*/ 0 w 41984"/>
                  <a:gd name="connsiteY17" fmla="*/ 15794 h 24255"/>
                  <a:gd name="connsiteX18" fmla="*/ 1058 w 41984"/>
                  <a:gd name="connsiteY18" fmla="*/ 12620 h 24255"/>
                  <a:gd name="connsiteX19" fmla="*/ 4394 w 41984"/>
                  <a:gd name="connsiteY19" fmla="*/ 9772 h 24255"/>
                  <a:gd name="connsiteX20" fmla="*/ 8787 w 41984"/>
                  <a:gd name="connsiteY20" fmla="*/ 7982 h 24255"/>
                  <a:gd name="connsiteX21" fmla="*/ 13507 w 41984"/>
                  <a:gd name="connsiteY21" fmla="*/ 7250 h 24255"/>
                  <a:gd name="connsiteX22" fmla="*/ 14971 w 41984"/>
                  <a:gd name="connsiteY22" fmla="*/ 4809 h 24255"/>
                  <a:gd name="connsiteX23" fmla="*/ 17901 w 41984"/>
                  <a:gd name="connsiteY23" fmla="*/ 2531 h 24255"/>
                  <a:gd name="connsiteX24" fmla="*/ 10740 w 41984"/>
                  <a:gd name="connsiteY24" fmla="*/ 13515 h 24255"/>
                  <a:gd name="connsiteX25" fmla="*/ 9438 w 41984"/>
                  <a:gd name="connsiteY25" fmla="*/ 15387 h 24255"/>
                  <a:gd name="connsiteX26" fmla="*/ 11473 w 41984"/>
                  <a:gd name="connsiteY26" fmla="*/ 17584 h 24255"/>
                  <a:gd name="connsiteX27" fmla="*/ 15297 w 41984"/>
                  <a:gd name="connsiteY27" fmla="*/ 18723 h 24255"/>
                  <a:gd name="connsiteX28" fmla="*/ 18470 w 41984"/>
                  <a:gd name="connsiteY28" fmla="*/ 17990 h 24255"/>
                  <a:gd name="connsiteX29" fmla="*/ 19772 w 41984"/>
                  <a:gd name="connsiteY29" fmla="*/ 16200 h 24255"/>
                  <a:gd name="connsiteX30" fmla="*/ 17738 w 41984"/>
                  <a:gd name="connsiteY30" fmla="*/ 13922 h 24255"/>
                  <a:gd name="connsiteX31" fmla="*/ 13995 w 41984"/>
                  <a:gd name="connsiteY31" fmla="*/ 12783 h 24255"/>
                  <a:gd name="connsiteX32" fmla="*/ 10740 w 41984"/>
                  <a:gd name="connsiteY32" fmla="*/ 13515 h 24255"/>
                  <a:gd name="connsiteX33" fmla="*/ 24491 w 41984"/>
                  <a:gd name="connsiteY33" fmla="*/ 6192 h 24255"/>
                  <a:gd name="connsiteX34" fmla="*/ 23108 w 41984"/>
                  <a:gd name="connsiteY34" fmla="*/ 8064 h 24255"/>
                  <a:gd name="connsiteX35" fmla="*/ 24654 w 41984"/>
                  <a:gd name="connsiteY35" fmla="*/ 10016 h 24255"/>
                  <a:gd name="connsiteX36" fmla="*/ 27990 w 41984"/>
                  <a:gd name="connsiteY36" fmla="*/ 10912 h 24255"/>
                  <a:gd name="connsiteX37" fmla="*/ 31163 w 41984"/>
                  <a:gd name="connsiteY37" fmla="*/ 10098 h 24255"/>
                  <a:gd name="connsiteX38" fmla="*/ 32546 w 41984"/>
                  <a:gd name="connsiteY38" fmla="*/ 8308 h 24255"/>
                  <a:gd name="connsiteX39" fmla="*/ 31000 w 41984"/>
                  <a:gd name="connsiteY39" fmla="*/ 6355 h 24255"/>
                  <a:gd name="connsiteX40" fmla="*/ 27583 w 41984"/>
                  <a:gd name="connsiteY40" fmla="*/ 5460 h 24255"/>
                  <a:gd name="connsiteX41" fmla="*/ 24654 w 41984"/>
                  <a:gd name="connsiteY41" fmla="*/ 6192 h 2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1984" h="24255">
                    <a:moveTo>
                      <a:pt x="17901" y="2531"/>
                    </a:moveTo>
                    <a:cubicBezTo>
                      <a:pt x="21058" y="773"/>
                      <a:pt x="24621" y="-97"/>
                      <a:pt x="28234" y="9"/>
                    </a:cubicBezTo>
                    <a:cubicBezTo>
                      <a:pt x="29983" y="-8"/>
                      <a:pt x="31733" y="188"/>
                      <a:pt x="33441" y="578"/>
                    </a:cubicBezTo>
                    <a:cubicBezTo>
                      <a:pt x="35004" y="936"/>
                      <a:pt x="36509" y="1514"/>
                      <a:pt x="37916" y="2287"/>
                    </a:cubicBezTo>
                    <a:cubicBezTo>
                      <a:pt x="39104" y="2913"/>
                      <a:pt x="40138" y="3800"/>
                      <a:pt x="40927" y="4891"/>
                    </a:cubicBezTo>
                    <a:cubicBezTo>
                      <a:pt x="41594" y="5753"/>
                      <a:pt x="41968" y="6811"/>
                      <a:pt x="41985" y="7901"/>
                    </a:cubicBezTo>
                    <a:cubicBezTo>
                      <a:pt x="41952" y="9024"/>
                      <a:pt x="41553" y="10114"/>
                      <a:pt x="40845" y="10993"/>
                    </a:cubicBezTo>
                    <a:cubicBezTo>
                      <a:pt x="39983" y="12205"/>
                      <a:pt x="38836" y="13182"/>
                      <a:pt x="37509" y="13841"/>
                    </a:cubicBezTo>
                    <a:cubicBezTo>
                      <a:pt x="36289" y="14573"/>
                      <a:pt x="34971" y="15151"/>
                      <a:pt x="33604" y="15549"/>
                    </a:cubicBezTo>
                    <a:cubicBezTo>
                      <a:pt x="32229" y="15981"/>
                      <a:pt x="30813" y="16257"/>
                      <a:pt x="29373" y="16363"/>
                    </a:cubicBezTo>
                    <a:cubicBezTo>
                      <a:pt x="29267" y="17388"/>
                      <a:pt x="28836" y="18357"/>
                      <a:pt x="28152" y="19130"/>
                    </a:cubicBezTo>
                    <a:cubicBezTo>
                      <a:pt x="27266" y="20171"/>
                      <a:pt x="26192" y="21025"/>
                      <a:pt x="24979" y="21652"/>
                    </a:cubicBezTo>
                    <a:cubicBezTo>
                      <a:pt x="23466" y="22563"/>
                      <a:pt x="21822" y="23222"/>
                      <a:pt x="20097" y="23605"/>
                    </a:cubicBezTo>
                    <a:cubicBezTo>
                      <a:pt x="18307" y="24020"/>
                      <a:pt x="16485" y="24239"/>
                      <a:pt x="14646" y="24255"/>
                    </a:cubicBezTo>
                    <a:cubicBezTo>
                      <a:pt x="12831" y="24223"/>
                      <a:pt x="11033" y="23979"/>
                      <a:pt x="9276" y="23523"/>
                    </a:cubicBezTo>
                    <a:cubicBezTo>
                      <a:pt x="7592" y="23133"/>
                      <a:pt x="5972" y="22506"/>
                      <a:pt x="4475" y="21652"/>
                    </a:cubicBezTo>
                    <a:cubicBezTo>
                      <a:pt x="3206" y="20968"/>
                      <a:pt x="2099" y="20024"/>
                      <a:pt x="1220" y="18886"/>
                    </a:cubicBezTo>
                    <a:cubicBezTo>
                      <a:pt x="472" y="18023"/>
                      <a:pt x="41" y="16933"/>
                      <a:pt x="0" y="15794"/>
                    </a:cubicBezTo>
                    <a:cubicBezTo>
                      <a:pt x="8" y="14654"/>
                      <a:pt x="382" y="13540"/>
                      <a:pt x="1058" y="12620"/>
                    </a:cubicBezTo>
                    <a:cubicBezTo>
                      <a:pt x="1969" y="11457"/>
                      <a:pt x="3100" y="10488"/>
                      <a:pt x="4394" y="9772"/>
                    </a:cubicBezTo>
                    <a:cubicBezTo>
                      <a:pt x="5769" y="8975"/>
                      <a:pt x="7250" y="8373"/>
                      <a:pt x="8787" y="7982"/>
                    </a:cubicBezTo>
                    <a:cubicBezTo>
                      <a:pt x="10333" y="7576"/>
                      <a:pt x="11912" y="7331"/>
                      <a:pt x="13507" y="7250"/>
                    </a:cubicBezTo>
                    <a:cubicBezTo>
                      <a:pt x="13873" y="6371"/>
                      <a:pt x="14369" y="5550"/>
                      <a:pt x="14971" y="4809"/>
                    </a:cubicBezTo>
                    <a:cubicBezTo>
                      <a:pt x="15826" y="3906"/>
                      <a:pt x="16818" y="3141"/>
                      <a:pt x="17901" y="2531"/>
                    </a:cubicBezTo>
                    <a:close/>
                    <a:moveTo>
                      <a:pt x="10740" y="13515"/>
                    </a:moveTo>
                    <a:cubicBezTo>
                      <a:pt x="9845" y="14085"/>
                      <a:pt x="9438" y="14654"/>
                      <a:pt x="9438" y="15387"/>
                    </a:cubicBezTo>
                    <a:cubicBezTo>
                      <a:pt x="9438" y="16119"/>
                      <a:pt x="10171" y="16851"/>
                      <a:pt x="11473" y="17584"/>
                    </a:cubicBezTo>
                    <a:cubicBezTo>
                      <a:pt x="12612" y="18332"/>
                      <a:pt x="13938" y="18731"/>
                      <a:pt x="15297" y="18723"/>
                    </a:cubicBezTo>
                    <a:cubicBezTo>
                      <a:pt x="16403" y="18828"/>
                      <a:pt x="17518" y="18576"/>
                      <a:pt x="18470" y="17990"/>
                    </a:cubicBezTo>
                    <a:cubicBezTo>
                      <a:pt x="19210" y="17689"/>
                      <a:pt x="19707" y="16998"/>
                      <a:pt x="19772" y="16200"/>
                    </a:cubicBezTo>
                    <a:cubicBezTo>
                      <a:pt x="19772" y="15468"/>
                      <a:pt x="19040" y="14736"/>
                      <a:pt x="17738" y="13922"/>
                    </a:cubicBezTo>
                    <a:cubicBezTo>
                      <a:pt x="16607" y="13222"/>
                      <a:pt x="15321" y="12832"/>
                      <a:pt x="13995" y="12783"/>
                    </a:cubicBezTo>
                    <a:cubicBezTo>
                      <a:pt x="12864" y="12751"/>
                      <a:pt x="11749" y="13003"/>
                      <a:pt x="10740" y="13515"/>
                    </a:cubicBezTo>
                    <a:close/>
                    <a:moveTo>
                      <a:pt x="24491" y="6192"/>
                    </a:moveTo>
                    <a:cubicBezTo>
                      <a:pt x="23596" y="6762"/>
                      <a:pt x="23108" y="7331"/>
                      <a:pt x="23108" y="8064"/>
                    </a:cubicBezTo>
                    <a:cubicBezTo>
                      <a:pt x="23108" y="8796"/>
                      <a:pt x="23596" y="9366"/>
                      <a:pt x="24654" y="10016"/>
                    </a:cubicBezTo>
                    <a:cubicBezTo>
                      <a:pt x="25671" y="10586"/>
                      <a:pt x="26818" y="10895"/>
                      <a:pt x="27990" y="10912"/>
                    </a:cubicBezTo>
                    <a:cubicBezTo>
                      <a:pt x="29096" y="10912"/>
                      <a:pt x="30187" y="10635"/>
                      <a:pt x="31163" y="10098"/>
                    </a:cubicBezTo>
                    <a:cubicBezTo>
                      <a:pt x="31920" y="9805"/>
                      <a:pt x="32449" y="9113"/>
                      <a:pt x="32546" y="8308"/>
                    </a:cubicBezTo>
                    <a:cubicBezTo>
                      <a:pt x="32546" y="7576"/>
                      <a:pt x="31977" y="6925"/>
                      <a:pt x="31000" y="6355"/>
                    </a:cubicBezTo>
                    <a:cubicBezTo>
                      <a:pt x="29967" y="5737"/>
                      <a:pt x="28787" y="5427"/>
                      <a:pt x="27583" y="5460"/>
                    </a:cubicBezTo>
                    <a:cubicBezTo>
                      <a:pt x="26566" y="5468"/>
                      <a:pt x="25557" y="5720"/>
                      <a:pt x="24654" y="6192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5" name="Freeform: Shape 704">
                <a:extLst>
                  <a:ext uri="{FF2B5EF4-FFF2-40B4-BE49-F238E27FC236}">
                    <a16:creationId xmlns:a16="http://schemas.microsoft.com/office/drawing/2014/main" id="{DD7E2637-3A43-2C75-A705-7710304BA884}"/>
                  </a:ext>
                </a:extLst>
              </p:cNvPr>
              <p:cNvSpPr/>
              <p:nvPr/>
            </p:nvSpPr>
            <p:spPr>
              <a:xfrm>
                <a:off x="6689000" y="5012961"/>
                <a:ext cx="42561" cy="21572"/>
              </a:xfrm>
              <a:custGeom>
                <a:avLst/>
                <a:gdLst>
                  <a:gd name="connsiteX0" fmla="*/ 16761 w 42561"/>
                  <a:gd name="connsiteY0" fmla="*/ 3173 h 21572"/>
                  <a:gd name="connsiteX1" fmla="*/ 22457 w 42561"/>
                  <a:gd name="connsiteY1" fmla="*/ 813 h 21572"/>
                  <a:gd name="connsiteX2" fmla="*/ 28397 w 42561"/>
                  <a:gd name="connsiteY2" fmla="*/ 0 h 21572"/>
                  <a:gd name="connsiteX3" fmla="*/ 33929 w 42561"/>
                  <a:gd name="connsiteY3" fmla="*/ 651 h 21572"/>
                  <a:gd name="connsiteX4" fmla="*/ 38567 w 42561"/>
                  <a:gd name="connsiteY4" fmla="*/ 2359 h 21572"/>
                  <a:gd name="connsiteX5" fmla="*/ 41578 w 42561"/>
                  <a:gd name="connsiteY5" fmla="*/ 4963 h 21572"/>
                  <a:gd name="connsiteX6" fmla="*/ 42554 w 42561"/>
                  <a:gd name="connsiteY6" fmla="*/ 8218 h 21572"/>
                  <a:gd name="connsiteX7" fmla="*/ 41171 w 42561"/>
                  <a:gd name="connsiteY7" fmla="*/ 11635 h 21572"/>
                  <a:gd name="connsiteX8" fmla="*/ 37184 w 42561"/>
                  <a:gd name="connsiteY8" fmla="*/ 14890 h 21572"/>
                  <a:gd name="connsiteX9" fmla="*/ 34499 w 42561"/>
                  <a:gd name="connsiteY9" fmla="*/ 16192 h 21572"/>
                  <a:gd name="connsiteX10" fmla="*/ 31733 w 42561"/>
                  <a:gd name="connsiteY10" fmla="*/ 17087 h 21572"/>
                  <a:gd name="connsiteX11" fmla="*/ 29047 w 42561"/>
                  <a:gd name="connsiteY11" fmla="*/ 17738 h 21572"/>
                  <a:gd name="connsiteX12" fmla="*/ 26362 w 42561"/>
                  <a:gd name="connsiteY12" fmla="*/ 18226 h 21572"/>
                  <a:gd name="connsiteX13" fmla="*/ 7567 w 42561"/>
                  <a:gd name="connsiteY13" fmla="*/ 21480 h 21572"/>
                  <a:gd name="connsiteX14" fmla="*/ 6591 w 42561"/>
                  <a:gd name="connsiteY14" fmla="*/ 21480 h 21572"/>
                  <a:gd name="connsiteX15" fmla="*/ 5533 w 42561"/>
                  <a:gd name="connsiteY15" fmla="*/ 21480 h 21572"/>
                  <a:gd name="connsiteX16" fmla="*/ 0 w 42561"/>
                  <a:gd name="connsiteY16" fmla="*/ 18226 h 21572"/>
                  <a:gd name="connsiteX17" fmla="*/ 0 w 42561"/>
                  <a:gd name="connsiteY17" fmla="*/ 18226 h 21572"/>
                  <a:gd name="connsiteX18" fmla="*/ 569 w 42561"/>
                  <a:gd name="connsiteY18" fmla="*/ 17656 h 21572"/>
                  <a:gd name="connsiteX19" fmla="*/ 976 w 42561"/>
                  <a:gd name="connsiteY19" fmla="*/ 17656 h 21572"/>
                  <a:gd name="connsiteX20" fmla="*/ 976 w 42561"/>
                  <a:gd name="connsiteY20" fmla="*/ 17656 h 21572"/>
                  <a:gd name="connsiteX21" fmla="*/ 13832 w 42561"/>
                  <a:gd name="connsiteY21" fmla="*/ 15378 h 21572"/>
                  <a:gd name="connsiteX22" fmla="*/ 11798 w 42561"/>
                  <a:gd name="connsiteY22" fmla="*/ 12856 h 21572"/>
                  <a:gd name="connsiteX23" fmla="*/ 11798 w 42561"/>
                  <a:gd name="connsiteY23" fmla="*/ 9845 h 21572"/>
                  <a:gd name="connsiteX24" fmla="*/ 13344 w 42561"/>
                  <a:gd name="connsiteY24" fmla="*/ 6835 h 21572"/>
                  <a:gd name="connsiteX25" fmla="*/ 16761 w 42561"/>
                  <a:gd name="connsiteY25" fmla="*/ 3173 h 21572"/>
                  <a:gd name="connsiteX26" fmla="*/ 30756 w 42561"/>
                  <a:gd name="connsiteY26" fmla="*/ 11310 h 21572"/>
                  <a:gd name="connsiteX27" fmla="*/ 32139 w 42561"/>
                  <a:gd name="connsiteY27" fmla="*/ 10089 h 21572"/>
                  <a:gd name="connsiteX28" fmla="*/ 32139 w 42561"/>
                  <a:gd name="connsiteY28" fmla="*/ 7730 h 21572"/>
                  <a:gd name="connsiteX29" fmla="*/ 31000 w 42561"/>
                  <a:gd name="connsiteY29" fmla="*/ 6753 h 21572"/>
                  <a:gd name="connsiteX30" fmla="*/ 29291 w 42561"/>
                  <a:gd name="connsiteY30" fmla="*/ 6102 h 21572"/>
                  <a:gd name="connsiteX31" fmla="*/ 27257 w 42561"/>
                  <a:gd name="connsiteY31" fmla="*/ 6102 h 21572"/>
                  <a:gd name="connsiteX32" fmla="*/ 25142 w 42561"/>
                  <a:gd name="connsiteY32" fmla="*/ 6102 h 21572"/>
                  <a:gd name="connsiteX33" fmla="*/ 23108 w 42561"/>
                  <a:gd name="connsiteY33" fmla="*/ 6916 h 21572"/>
                  <a:gd name="connsiteX34" fmla="*/ 21724 w 42561"/>
                  <a:gd name="connsiteY34" fmla="*/ 8137 h 21572"/>
                  <a:gd name="connsiteX35" fmla="*/ 21318 w 42561"/>
                  <a:gd name="connsiteY35" fmla="*/ 9357 h 21572"/>
                  <a:gd name="connsiteX36" fmla="*/ 21318 w 42561"/>
                  <a:gd name="connsiteY36" fmla="*/ 10496 h 21572"/>
                  <a:gd name="connsiteX37" fmla="*/ 22457 w 42561"/>
                  <a:gd name="connsiteY37" fmla="*/ 11473 h 21572"/>
                  <a:gd name="connsiteX38" fmla="*/ 24166 w 42561"/>
                  <a:gd name="connsiteY38" fmla="*/ 12123 h 21572"/>
                  <a:gd name="connsiteX39" fmla="*/ 26200 w 42561"/>
                  <a:gd name="connsiteY39" fmla="*/ 12123 h 21572"/>
                  <a:gd name="connsiteX40" fmla="*/ 28315 w 42561"/>
                  <a:gd name="connsiteY40" fmla="*/ 12123 h 21572"/>
                  <a:gd name="connsiteX41" fmla="*/ 30756 w 42561"/>
                  <a:gd name="connsiteY41" fmla="*/ 11228 h 21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2561" h="21572">
                    <a:moveTo>
                      <a:pt x="16761" y="3173"/>
                    </a:moveTo>
                    <a:cubicBezTo>
                      <a:pt x="18535" y="2115"/>
                      <a:pt x="20455" y="1326"/>
                      <a:pt x="22457" y="813"/>
                    </a:cubicBezTo>
                    <a:cubicBezTo>
                      <a:pt x="24402" y="350"/>
                      <a:pt x="26395" y="73"/>
                      <a:pt x="28397" y="0"/>
                    </a:cubicBezTo>
                    <a:cubicBezTo>
                      <a:pt x="30260" y="8"/>
                      <a:pt x="32115" y="220"/>
                      <a:pt x="33929" y="651"/>
                    </a:cubicBezTo>
                    <a:cubicBezTo>
                      <a:pt x="35549" y="992"/>
                      <a:pt x="37111" y="1570"/>
                      <a:pt x="38567" y="2359"/>
                    </a:cubicBezTo>
                    <a:cubicBezTo>
                      <a:pt x="39747" y="3002"/>
                      <a:pt x="40772" y="3889"/>
                      <a:pt x="41578" y="4963"/>
                    </a:cubicBezTo>
                    <a:cubicBezTo>
                      <a:pt x="42277" y="5899"/>
                      <a:pt x="42619" y="7054"/>
                      <a:pt x="42554" y="8218"/>
                    </a:cubicBezTo>
                    <a:cubicBezTo>
                      <a:pt x="42489" y="9479"/>
                      <a:pt x="42001" y="10683"/>
                      <a:pt x="41171" y="11635"/>
                    </a:cubicBezTo>
                    <a:cubicBezTo>
                      <a:pt x="40097" y="13002"/>
                      <a:pt x="38738" y="14109"/>
                      <a:pt x="37184" y="14890"/>
                    </a:cubicBezTo>
                    <a:cubicBezTo>
                      <a:pt x="36338" y="15419"/>
                      <a:pt x="35443" y="15858"/>
                      <a:pt x="34499" y="16192"/>
                    </a:cubicBezTo>
                    <a:cubicBezTo>
                      <a:pt x="33604" y="16566"/>
                      <a:pt x="32676" y="16859"/>
                      <a:pt x="31733" y="17087"/>
                    </a:cubicBezTo>
                    <a:lnTo>
                      <a:pt x="29047" y="17738"/>
                    </a:lnTo>
                    <a:lnTo>
                      <a:pt x="26362" y="18226"/>
                    </a:lnTo>
                    <a:lnTo>
                      <a:pt x="7567" y="21480"/>
                    </a:lnTo>
                    <a:lnTo>
                      <a:pt x="6591" y="21480"/>
                    </a:lnTo>
                    <a:cubicBezTo>
                      <a:pt x="6249" y="21603"/>
                      <a:pt x="5874" y="21603"/>
                      <a:pt x="5533" y="21480"/>
                    </a:cubicBezTo>
                    <a:lnTo>
                      <a:pt x="0" y="18226"/>
                    </a:lnTo>
                    <a:cubicBezTo>
                      <a:pt x="0" y="18226"/>
                      <a:pt x="0" y="18226"/>
                      <a:pt x="0" y="18226"/>
                    </a:cubicBezTo>
                    <a:cubicBezTo>
                      <a:pt x="98" y="17965"/>
                      <a:pt x="309" y="17754"/>
                      <a:pt x="569" y="17656"/>
                    </a:cubicBezTo>
                    <a:lnTo>
                      <a:pt x="976" y="17656"/>
                    </a:lnTo>
                    <a:lnTo>
                      <a:pt x="976" y="17656"/>
                    </a:lnTo>
                    <a:lnTo>
                      <a:pt x="13832" y="15378"/>
                    </a:lnTo>
                    <a:cubicBezTo>
                      <a:pt x="12978" y="14703"/>
                      <a:pt x="12278" y="13840"/>
                      <a:pt x="11798" y="12856"/>
                    </a:cubicBezTo>
                    <a:cubicBezTo>
                      <a:pt x="11473" y="11879"/>
                      <a:pt x="11473" y="10822"/>
                      <a:pt x="11798" y="9845"/>
                    </a:cubicBezTo>
                    <a:cubicBezTo>
                      <a:pt x="12009" y="8714"/>
                      <a:pt x="12547" y="7665"/>
                      <a:pt x="13344" y="6835"/>
                    </a:cubicBezTo>
                    <a:cubicBezTo>
                      <a:pt x="14198" y="5378"/>
                      <a:pt x="15370" y="4125"/>
                      <a:pt x="16761" y="3173"/>
                    </a:cubicBezTo>
                    <a:close/>
                    <a:moveTo>
                      <a:pt x="30756" y="11310"/>
                    </a:moveTo>
                    <a:cubicBezTo>
                      <a:pt x="31301" y="11009"/>
                      <a:pt x="31773" y="10594"/>
                      <a:pt x="32139" y="10089"/>
                    </a:cubicBezTo>
                    <a:cubicBezTo>
                      <a:pt x="32733" y="9414"/>
                      <a:pt x="32733" y="8405"/>
                      <a:pt x="32139" y="7730"/>
                    </a:cubicBezTo>
                    <a:cubicBezTo>
                      <a:pt x="31879" y="7282"/>
                      <a:pt x="31480" y="6940"/>
                      <a:pt x="31000" y="6753"/>
                    </a:cubicBezTo>
                    <a:cubicBezTo>
                      <a:pt x="30480" y="6428"/>
                      <a:pt x="29902" y="6208"/>
                      <a:pt x="29291" y="6102"/>
                    </a:cubicBezTo>
                    <a:cubicBezTo>
                      <a:pt x="28616" y="6021"/>
                      <a:pt x="27933" y="6021"/>
                      <a:pt x="27257" y="6102"/>
                    </a:cubicBezTo>
                    <a:lnTo>
                      <a:pt x="25142" y="6102"/>
                    </a:lnTo>
                    <a:lnTo>
                      <a:pt x="23108" y="6916"/>
                    </a:lnTo>
                    <a:cubicBezTo>
                      <a:pt x="22579" y="7233"/>
                      <a:pt x="22107" y="7648"/>
                      <a:pt x="21724" y="8137"/>
                    </a:cubicBezTo>
                    <a:cubicBezTo>
                      <a:pt x="21480" y="8503"/>
                      <a:pt x="21342" y="8917"/>
                      <a:pt x="21318" y="9357"/>
                    </a:cubicBezTo>
                    <a:cubicBezTo>
                      <a:pt x="21196" y="9731"/>
                      <a:pt x="21196" y="10122"/>
                      <a:pt x="21318" y="10496"/>
                    </a:cubicBezTo>
                    <a:cubicBezTo>
                      <a:pt x="21594" y="10919"/>
                      <a:pt x="21993" y="11261"/>
                      <a:pt x="22457" y="11473"/>
                    </a:cubicBezTo>
                    <a:cubicBezTo>
                      <a:pt x="22986" y="11782"/>
                      <a:pt x="23563" y="12009"/>
                      <a:pt x="24166" y="12123"/>
                    </a:cubicBezTo>
                    <a:cubicBezTo>
                      <a:pt x="24841" y="12205"/>
                      <a:pt x="25524" y="12205"/>
                      <a:pt x="26200" y="12123"/>
                    </a:cubicBezTo>
                    <a:cubicBezTo>
                      <a:pt x="26899" y="12245"/>
                      <a:pt x="27615" y="12245"/>
                      <a:pt x="28315" y="12123"/>
                    </a:cubicBezTo>
                    <a:cubicBezTo>
                      <a:pt x="29170" y="11953"/>
                      <a:pt x="29991" y="11651"/>
                      <a:pt x="30756" y="11228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6" name="Freeform: Shape 705">
                <a:extLst>
                  <a:ext uri="{FF2B5EF4-FFF2-40B4-BE49-F238E27FC236}">
                    <a16:creationId xmlns:a16="http://schemas.microsoft.com/office/drawing/2014/main" id="{5A75DBD7-5B7B-C72C-62E1-56F0E9B22929}"/>
                  </a:ext>
                </a:extLst>
              </p:cNvPr>
              <p:cNvSpPr/>
              <p:nvPr/>
            </p:nvSpPr>
            <p:spPr>
              <a:xfrm>
                <a:off x="6369768" y="4954009"/>
                <a:ext cx="43402" cy="21590"/>
              </a:xfrm>
              <a:custGeom>
                <a:avLst/>
                <a:gdLst>
                  <a:gd name="connsiteX0" fmla="*/ 5730 w 43402"/>
                  <a:gd name="connsiteY0" fmla="*/ 19489 h 21590"/>
                  <a:gd name="connsiteX1" fmla="*/ 5730 w 43402"/>
                  <a:gd name="connsiteY1" fmla="*/ 18920 h 21590"/>
                  <a:gd name="connsiteX2" fmla="*/ 6300 w 43402"/>
                  <a:gd name="connsiteY2" fmla="*/ 18269 h 21590"/>
                  <a:gd name="connsiteX3" fmla="*/ 11019 w 43402"/>
                  <a:gd name="connsiteY3" fmla="*/ 15502 h 21590"/>
                  <a:gd name="connsiteX4" fmla="*/ 116 w 43402"/>
                  <a:gd name="connsiteY4" fmla="*/ 9156 h 21590"/>
                  <a:gd name="connsiteX5" fmla="*/ 116 w 43402"/>
                  <a:gd name="connsiteY5" fmla="*/ 8586 h 21590"/>
                  <a:gd name="connsiteX6" fmla="*/ 685 w 43402"/>
                  <a:gd name="connsiteY6" fmla="*/ 7935 h 21590"/>
                  <a:gd name="connsiteX7" fmla="*/ 5649 w 43402"/>
                  <a:gd name="connsiteY7" fmla="*/ 5087 h 21590"/>
                  <a:gd name="connsiteX8" fmla="*/ 8090 w 43402"/>
                  <a:gd name="connsiteY8" fmla="*/ 4192 h 21590"/>
                  <a:gd name="connsiteX9" fmla="*/ 35998 w 43402"/>
                  <a:gd name="connsiteY9" fmla="*/ 43 h 21590"/>
                  <a:gd name="connsiteX10" fmla="*/ 37300 w 43402"/>
                  <a:gd name="connsiteY10" fmla="*/ 43 h 21590"/>
                  <a:gd name="connsiteX11" fmla="*/ 38195 w 43402"/>
                  <a:gd name="connsiteY11" fmla="*/ 43 h 21590"/>
                  <a:gd name="connsiteX12" fmla="*/ 43402 w 43402"/>
                  <a:gd name="connsiteY12" fmla="*/ 3053 h 21590"/>
                  <a:gd name="connsiteX13" fmla="*/ 43402 w 43402"/>
                  <a:gd name="connsiteY13" fmla="*/ 3623 h 21590"/>
                  <a:gd name="connsiteX14" fmla="*/ 42752 w 43402"/>
                  <a:gd name="connsiteY14" fmla="*/ 4355 h 21590"/>
                  <a:gd name="connsiteX15" fmla="*/ 24932 w 43402"/>
                  <a:gd name="connsiteY15" fmla="*/ 14607 h 21590"/>
                  <a:gd name="connsiteX16" fmla="*/ 27943 w 43402"/>
                  <a:gd name="connsiteY16" fmla="*/ 16316 h 21590"/>
                  <a:gd name="connsiteX17" fmla="*/ 27943 w 43402"/>
                  <a:gd name="connsiteY17" fmla="*/ 16967 h 21590"/>
                  <a:gd name="connsiteX18" fmla="*/ 27374 w 43402"/>
                  <a:gd name="connsiteY18" fmla="*/ 17618 h 21590"/>
                  <a:gd name="connsiteX19" fmla="*/ 22410 w 43402"/>
                  <a:gd name="connsiteY19" fmla="*/ 20466 h 21590"/>
                  <a:gd name="connsiteX20" fmla="*/ 21271 w 43402"/>
                  <a:gd name="connsiteY20" fmla="*/ 20466 h 21590"/>
                  <a:gd name="connsiteX21" fmla="*/ 20295 w 43402"/>
                  <a:gd name="connsiteY21" fmla="*/ 20466 h 21590"/>
                  <a:gd name="connsiteX22" fmla="*/ 17284 w 43402"/>
                  <a:gd name="connsiteY22" fmla="*/ 18757 h 21590"/>
                  <a:gd name="connsiteX23" fmla="*/ 12484 w 43402"/>
                  <a:gd name="connsiteY23" fmla="*/ 21523 h 21590"/>
                  <a:gd name="connsiteX24" fmla="*/ 11345 w 43402"/>
                  <a:gd name="connsiteY24" fmla="*/ 21523 h 21590"/>
                  <a:gd name="connsiteX25" fmla="*/ 10287 w 43402"/>
                  <a:gd name="connsiteY25" fmla="*/ 21523 h 21590"/>
                  <a:gd name="connsiteX26" fmla="*/ 18423 w 43402"/>
                  <a:gd name="connsiteY26" fmla="*/ 11353 h 21590"/>
                  <a:gd name="connsiteX27" fmla="*/ 26560 w 43402"/>
                  <a:gd name="connsiteY27" fmla="*/ 6389 h 21590"/>
                  <a:gd name="connsiteX28" fmla="*/ 12890 w 43402"/>
                  <a:gd name="connsiteY28" fmla="*/ 8423 h 21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3402" h="21590">
                    <a:moveTo>
                      <a:pt x="5730" y="19489"/>
                    </a:moveTo>
                    <a:cubicBezTo>
                      <a:pt x="5576" y="19334"/>
                      <a:pt x="5576" y="19074"/>
                      <a:pt x="5730" y="18920"/>
                    </a:cubicBezTo>
                    <a:cubicBezTo>
                      <a:pt x="5730" y="18920"/>
                      <a:pt x="5730" y="18431"/>
                      <a:pt x="6300" y="18269"/>
                    </a:cubicBezTo>
                    <a:lnTo>
                      <a:pt x="11019" y="15502"/>
                    </a:lnTo>
                    <a:lnTo>
                      <a:pt x="116" y="9156"/>
                    </a:lnTo>
                    <a:cubicBezTo>
                      <a:pt x="-39" y="9001"/>
                      <a:pt x="-39" y="8741"/>
                      <a:pt x="116" y="8586"/>
                    </a:cubicBezTo>
                    <a:cubicBezTo>
                      <a:pt x="205" y="8301"/>
                      <a:pt x="409" y="8057"/>
                      <a:pt x="685" y="7935"/>
                    </a:cubicBezTo>
                    <a:lnTo>
                      <a:pt x="5649" y="5087"/>
                    </a:lnTo>
                    <a:cubicBezTo>
                      <a:pt x="6389" y="4615"/>
                      <a:pt x="7219" y="4306"/>
                      <a:pt x="8090" y="4192"/>
                    </a:cubicBezTo>
                    <a:lnTo>
                      <a:pt x="35998" y="43"/>
                    </a:lnTo>
                    <a:lnTo>
                      <a:pt x="37300" y="43"/>
                    </a:lnTo>
                    <a:cubicBezTo>
                      <a:pt x="37593" y="-14"/>
                      <a:pt x="37902" y="-14"/>
                      <a:pt x="38195" y="43"/>
                    </a:cubicBezTo>
                    <a:lnTo>
                      <a:pt x="43402" y="3053"/>
                    </a:lnTo>
                    <a:cubicBezTo>
                      <a:pt x="43402" y="3053"/>
                      <a:pt x="43402" y="3053"/>
                      <a:pt x="43402" y="3623"/>
                    </a:cubicBezTo>
                    <a:cubicBezTo>
                      <a:pt x="43289" y="3940"/>
                      <a:pt x="43053" y="4209"/>
                      <a:pt x="42752" y="4355"/>
                    </a:cubicBezTo>
                    <a:lnTo>
                      <a:pt x="24932" y="14607"/>
                    </a:lnTo>
                    <a:lnTo>
                      <a:pt x="27943" y="16316"/>
                    </a:lnTo>
                    <a:cubicBezTo>
                      <a:pt x="28081" y="16511"/>
                      <a:pt x="28081" y="16771"/>
                      <a:pt x="27943" y="16967"/>
                    </a:cubicBezTo>
                    <a:cubicBezTo>
                      <a:pt x="27943" y="16967"/>
                      <a:pt x="27943" y="17455"/>
                      <a:pt x="27374" y="17618"/>
                    </a:cubicBezTo>
                    <a:lnTo>
                      <a:pt x="22410" y="20466"/>
                    </a:lnTo>
                    <a:cubicBezTo>
                      <a:pt x="22036" y="20555"/>
                      <a:pt x="21645" y="20555"/>
                      <a:pt x="21271" y="20466"/>
                    </a:cubicBezTo>
                    <a:cubicBezTo>
                      <a:pt x="20962" y="20596"/>
                      <a:pt x="20604" y="20596"/>
                      <a:pt x="20295" y="20466"/>
                    </a:cubicBezTo>
                    <a:lnTo>
                      <a:pt x="17284" y="18757"/>
                    </a:lnTo>
                    <a:lnTo>
                      <a:pt x="12484" y="21523"/>
                    </a:lnTo>
                    <a:lnTo>
                      <a:pt x="11345" y="21523"/>
                    </a:lnTo>
                    <a:cubicBezTo>
                      <a:pt x="10995" y="21613"/>
                      <a:pt x="10637" y="21613"/>
                      <a:pt x="10287" y="21523"/>
                    </a:cubicBezTo>
                    <a:close/>
                    <a:moveTo>
                      <a:pt x="18423" y="11353"/>
                    </a:moveTo>
                    <a:lnTo>
                      <a:pt x="26560" y="6389"/>
                    </a:lnTo>
                    <a:lnTo>
                      <a:pt x="12890" y="8423"/>
                    </a:ln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7" name="Freeform: Shape 706">
                <a:extLst>
                  <a:ext uri="{FF2B5EF4-FFF2-40B4-BE49-F238E27FC236}">
                    <a16:creationId xmlns:a16="http://schemas.microsoft.com/office/drawing/2014/main" id="{CAC6D412-12A2-8AB2-68FB-06046A900895}"/>
                  </a:ext>
                </a:extLst>
              </p:cNvPr>
              <p:cNvSpPr/>
              <p:nvPr/>
            </p:nvSpPr>
            <p:spPr>
              <a:xfrm>
                <a:off x="6476385" y="5011980"/>
                <a:ext cx="45593" cy="25554"/>
              </a:xfrm>
              <a:custGeom>
                <a:avLst/>
                <a:gdLst>
                  <a:gd name="connsiteX0" fmla="*/ 10583 w 45593"/>
                  <a:gd name="connsiteY0" fmla="*/ 14487 h 25554"/>
                  <a:gd name="connsiteX1" fmla="*/ 10583 w 45593"/>
                  <a:gd name="connsiteY1" fmla="*/ 15301 h 25554"/>
                  <a:gd name="connsiteX2" fmla="*/ 10583 w 45593"/>
                  <a:gd name="connsiteY2" fmla="*/ 16196 h 25554"/>
                  <a:gd name="connsiteX3" fmla="*/ 10583 w 45593"/>
                  <a:gd name="connsiteY3" fmla="*/ 17172 h 25554"/>
                  <a:gd name="connsiteX4" fmla="*/ 11723 w 45593"/>
                  <a:gd name="connsiteY4" fmla="*/ 18149 h 25554"/>
                  <a:gd name="connsiteX5" fmla="*/ 13350 w 45593"/>
                  <a:gd name="connsiteY5" fmla="*/ 18800 h 25554"/>
                  <a:gd name="connsiteX6" fmla="*/ 15303 w 45593"/>
                  <a:gd name="connsiteY6" fmla="*/ 18800 h 25554"/>
                  <a:gd name="connsiteX7" fmla="*/ 17418 w 45593"/>
                  <a:gd name="connsiteY7" fmla="*/ 18800 h 25554"/>
                  <a:gd name="connsiteX8" fmla="*/ 19452 w 45593"/>
                  <a:gd name="connsiteY8" fmla="*/ 17986 h 25554"/>
                  <a:gd name="connsiteX9" fmla="*/ 21161 w 45593"/>
                  <a:gd name="connsiteY9" fmla="*/ 15952 h 25554"/>
                  <a:gd name="connsiteX10" fmla="*/ 19615 w 45593"/>
                  <a:gd name="connsiteY10" fmla="*/ 13918 h 25554"/>
                  <a:gd name="connsiteX11" fmla="*/ 18476 w 45593"/>
                  <a:gd name="connsiteY11" fmla="*/ 13430 h 25554"/>
                  <a:gd name="connsiteX12" fmla="*/ 17256 w 45593"/>
                  <a:gd name="connsiteY12" fmla="*/ 13430 h 25554"/>
                  <a:gd name="connsiteX13" fmla="*/ 16198 w 45593"/>
                  <a:gd name="connsiteY13" fmla="*/ 13430 h 25554"/>
                  <a:gd name="connsiteX14" fmla="*/ 15465 w 45593"/>
                  <a:gd name="connsiteY14" fmla="*/ 13430 h 25554"/>
                  <a:gd name="connsiteX15" fmla="*/ 10095 w 45593"/>
                  <a:gd name="connsiteY15" fmla="*/ 10338 h 25554"/>
                  <a:gd name="connsiteX16" fmla="*/ 10095 w 45593"/>
                  <a:gd name="connsiteY16" fmla="*/ 9687 h 25554"/>
                  <a:gd name="connsiteX17" fmla="*/ 10746 w 45593"/>
                  <a:gd name="connsiteY17" fmla="*/ 9036 h 25554"/>
                  <a:gd name="connsiteX18" fmla="*/ 28321 w 45593"/>
                  <a:gd name="connsiteY18" fmla="*/ 85 h 25554"/>
                  <a:gd name="connsiteX19" fmla="*/ 29542 w 45593"/>
                  <a:gd name="connsiteY19" fmla="*/ 85 h 25554"/>
                  <a:gd name="connsiteX20" fmla="*/ 30518 w 45593"/>
                  <a:gd name="connsiteY20" fmla="*/ 85 h 25554"/>
                  <a:gd name="connsiteX21" fmla="*/ 45489 w 45593"/>
                  <a:gd name="connsiteY21" fmla="*/ 8710 h 25554"/>
                  <a:gd name="connsiteX22" fmla="*/ 45489 w 45593"/>
                  <a:gd name="connsiteY22" fmla="*/ 9361 h 25554"/>
                  <a:gd name="connsiteX23" fmla="*/ 44920 w 45593"/>
                  <a:gd name="connsiteY23" fmla="*/ 10012 h 25554"/>
                  <a:gd name="connsiteX24" fmla="*/ 39957 w 45593"/>
                  <a:gd name="connsiteY24" fmla="*/ 12860 h 25554"/>
                  <a:gd name="connsiteX25" fmla="*/ 38817 w 45593"/>
                  <a:gd name="connsiteY25" fmla="*/ 12860 h 25554"/>
                  <a:gd name="connsiteX26" fmla="*/ 37760 w 45593"/>
                  <a:gd name="connsiteY26" fmla="*/ 12860 h 25554"/>
                  <a:gd name="connsiteX27" fmla="*/ 27670 w 45593"/>
                  <a:gd name="connsiteY27" fmla="*/ 7002 h 25554"/>
                  <a:gd name="connsiteX28" fmla="*/ 23276 w 45593"/>
                  <a:gd name="connsiteY28" fmla="*/ 9280 h 25554"/>
                  <a:gd name="connsiteX29" fmla="*/ 25474 w 45593"/>
                  <a:gd name="connsiteY29" fmla="*/ 9687 h 25554"/>
                  <a:gd name="connsiteX30" fmla="*/ 27589 w 45593"/>
                  <a:gd name="connsiteY30" fmla="*/ 10500 h 25554"/>
                  <a:gd name="connsiteX31" fmla="*/ 30600 w 45593"/>
                  <a:gd name="connsiteY31" fmla="*/ 13104 h 25554"/>
                  <a:gd name="connsiteX32" fmla="*/ 31413 w 45593"/>
                  <a:gd name="connsiteY32" fmla="*/ 16033 h 25554"/>
                  <a:gd name="connsiteX33" fmla="*/ 29949 w 45593"/>
                  <a:gd name="connsiteY33" fmla="*/ 19206 h 25554"/>
                  <a:gd name="connsiteX34" fmla="*/ 25962 w 45593"/>
                  <a:gd name="connsiteY34" fmla="*/ 22298 h 25554"/>
                  <a:gd name="connsiteX35" fmla="*/ 20266 w 45593"/>
                  <a:gd name="connsiteY35" fmla="*/ 24739 h 25554"/>
                  <a:gd name="connsiteX36" fmla="*/ 14489 w 45593"/>
                  <a:gd name="connsiteY36" fmla="*/ 25553 h 25554"/>
                  <a:gd name="connsiteX37" fmla="*/ 9119 w 45593"/>
                  <a:gd name="connsiteY37" fmla="*/ 24983 h 25554"/>
                  <a:gd name="connsiteX38" fmla="*/ 4400 w 45593"/>
                  <a:gd name="connsiteY38" fmla="*/ 23112 h 25554"/>
                  <a:gd name="connsiteX39" fmla="*/ 982 w 45593"/>
                  <a:gd name="connsiteY39" fmla="*/ 20183 h 25554"/>
                  <a:gd name="connsiteX40" fmla="*/ 6 w 45593"/>
                  <a:gd name="connsiteY40" fmla="*/ 17091 h 25554"/>
                  <a:gd name="connsiteX41" fmla="*/ 1145 w 45593"/>
                  <a:gd name="connsiteY41" fmla="*/ 14162 h 25554"/>
                  <a:gd name="connsiteX42" fmla="*/ 4156 w 45593"/>
                  <a:gd name="connsiteY42" fmla="*/ 11558 h 25554"/>
                  <a:gd name="connsiteX43" fmla="*/ 5051 w 45593"/>
                  <a:gd name="connsiteY43" fmla="*/ 11558 h 25554"/>
                  <a:gd name="connsiteX44" fmla="*/ 5946 w 45593"/>
                  <a:gd name="connsiteY44" fmla="*/ 11558 h 25554"/>
                  <a:gd name="connsiteX45" fmla="*/ 10339 w 45593"/>
                  <a:gd name="connsiteY45" fmla="*/ 14162 h 25554"/>
                  <a:gd name="connsiteX46" fmla="*/ 10909 w 45593"/>
                  <a:gd name="connsiteY46" fmla="*/ 14813 h 25554"/>
                  <a:gd name="connsiteX47" fmla="*/ 10583 w 45593"/>
                  <a:gd name="connsiteY47" fmla="*/ 14487 h 25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5593" h="25554">
                    <a:moveTo>
                      <a:pt x="10583" y="14487"/>
                    </a:moveTo>
                    <a:cubicBezTo>
                      <a:pt x="10567" y="14756"/>
                      <a:pt x="10567" y="15032"/>
                      <a:pt x="10583" y="15301"/>
                    </a:cubicBezTo>
                    <a:cubicBezTo>
                      <a:pt x="10543" y="15602"/>
                      <a:pt x="10543" y="15903"/>
                      <a:pt x="10583" y="16196"/>
                    </a:cubicBezTo>
                    <a:cubicBezTo>
                      <a:pt x="10510" y="16522"/>
                      <a:pt x="10510" y="16847"/>
                      <a:pt x="10583" y="17172"/>
                    </a:cubicBezTo>
                    <a:cubicBezTo>
                      <a:pt x="10885" y="17579"/>
                      <a:pt x="11275" y="17913"/>
                      <a:pt x="11723" y="18149"/>
                    </a:cubicBezTo>
                    <a:lnTo>
                      <a:pt x="13350" y="18800"/>
                    </a:lnTo>
                    <a:lnTo>
                      <a:pt x="15303" y="18800"/>
                    </a:lnTo>
                    <a:cubicBezTo>
                      <a:pt x="16003" y="18881"/>
                      <a:pt x="16718" y="18881"/>
                      <a:pt x="17418" y="18800"/>
                    </a:cubicBezTo>
                    <a:cubicBezTo>
                      <a:pt x="18126" y="18596"/>
                      <a:pt x="18801" y="18328"/>
                      <a:pt x="19452" y="17986"/>
                    </a:cubicBezTo>
                    <a:cubicBezTo>
                      <a:pt x="20510" y="17335"/>
                      <a:pt x="21080" y="16684"/>
                      <a:pt x="21161" y="15952"/>
                    </a:cubicBezTo>
                    <a:cubicBezTo>
                      <a:pt x="21072" y="15041"/>
                      <a:pt x="20469" y="14251"/>
                      <a:pt x="19615" y="13918"/>
                    </a:cubicBezTo>
                    <a:cubicBezTo>
                      <a:pt x="19257" y="13706"/>
                      <a:pt x="18875" y="13543"/>
                      <a:pt x="18476" y="13430"/>
                    </a:cubicBezTo>
                    <a:lnTo>
                      <a:pt x="17256" y="13430"/>
                    </a:lnTo>
                    <a:lnTo>
                      <a:pt x="16198" y="13430"/>
                    </a:lnTo>
                    <a:lnTo>
                      <a:pt x="15465" y="13430"/>
                    </a:lnTo>
                    <a:lnTo>
                      <a:pt x="10095" y="10338"/>
                    </a:lnTo>
                    <a:cubicBezTo>
                      <a:pt x="9933" y="10150"/>
                      <a:pt x="9933" y="9874"/>
                      <a:pt x="10095" y="9687"/>
                    </a:cubicBezTo>
                    <a:cubicBezTo>
                      <a:pt x="10095" y="9687"/>
                      <a:pt x="10095" y="9198"/>
                      <a:pt x="10746" y="9036"/>
                    </a:cubicBezTo>
                    <a:lnTo>
                      <a:pt x="28321" y="85"/>
                    </a:lnTo>
                    <a:cubicBezTo>
                      <a:pt x="28720" y="-28"/>
                      <a:pt x="29143" y="-28"/>
                      <a:pt x="29542" y="85"/>
                    </a:cubicBezTo>
                    <a:cubicBezTo>
                      <a:pt x="29859" y="-4"/>
                      <a:pt x="30201" y="-4"/>
                      <a:pt x="30518" y="85"/>
                    </a:cubicBezTo>
                    <a:lnTo>
                      <a:pt x="45489" y="8710"/>
                    </a:lnTo>
                    <a:cubicBezTo>
                      <a:pt x="45628" y="8906"/>
                      <a:pt x="45628" y="9166"/>
                      <a:pt x="45489" y="9361"/>
                    </a:cubicBezTo>
                    <a:cubicBezTo>
                      <a:pt x="45375" y="9630"/>
                      <a:pt x="45172" y="9858"/>
                      <a:pt x="44920" y="10012"/>
                    </a:cubicBezTo>
                    <a:lnTo>
                      <a:pt x="39957" y="12860"/>
                    </a:lnTo>
                    <a:cubicBezTo>
                      <a:pt x="39582" y="12941"/>
                      <a:pt x="39192" y="12941"/>
                      <a:pt x="38817" y="12860"/>
                    </a:cubicBezTo>
                    <a:cubicBezTo>
                      <a:pt x="38476" y="12990"/>
                      <a:pt x="38101" y="12990"/>
                      <a:pt x="37760" y="12860"/>
                    </a:cubicBezTo>
                    <a:lnTo>
                      <a:pt x="27670" y="7002"/>
                    </a:lnTo>
                    <a:lnTo>
                      <a:pt x="23276" y="9280"/>
                    </a:lnTo>
                    <a:cubicBezTo>
                      <a:pt x="24025" y="9296"/>
                      <a:pt x="24766" y="9435"/>
                      <a:pt x="25474" y="9687"/>
                    </a:cubicBezTo>
                    <a:cubicBezTo>
                      <a:pt x="26222" y="9833"/>
                      <a:pt x="26938" y="10110"/>
                      <a:pt x="27589" y="10500"/>
                    </a:cubicBezTo>
                    <a:cubicBezTo>
                      <a:pt x="28761" y="11151"/>
                      <a:pt x="29786" y="12038"/>
                      <a:pt x="30600" y="13104"/>
                    </a:cubicBezTo>
                    <a:cubicBezTo>
                      <a:pt x="31202" y="13958"/>
                      <a:pt x="31495" y="14992"/>
                      <a:pt x="31413" y="16033"/>
                    </a:cubicBezTo>
                    <a:cubicBezTo>
                      <a:pt x="31275" y="17221"/>
                      <a:pt x="30762" y="18328"/>
                      <a:pt x="29949" y="19206"/>
                    </a:cubicBezTo>
                    <a:cubicBezTo>
                      <a:pt x="28817" y="20476"/>
                      <a:pt x="27467" y="21517"/>
                      <a:pt x="25962" y="22298"/>
                    </a:cubicBezTo>
                    <a:cubicBezTo>
                      <a:pt x="24172" y="23348"/>
                      <a:pt x="22259" y="24162"/>
                      <a:pt x="20266" y="24739"/>
                    </a:cubicBezTo>
                    <a:cubicBezTo>
                      <a:pt x="18370" y="25211"/>
                      <a:pt x="16434" y="25480"/>
                      <a:pt x="14489" y="25553"/>
                    </a:cubicBezTo>
                    <a:cubicBezTo>
                      <a:pt x="12683" y="25577"/>
                      <a:pt x="10885" y="25382"/>
                      <a:pt x="9119" y="24983"/>
                    </a:cubicBezTo>
                    <a:cubicBezTo>
                      <a:pt x="7467" y="24577"/>
                      <a:pt x="5881" y="23942"/>
                      <a:pt x="4400" y="23112"/>
                    </a:cubicBezTo>
                    <a:cubicBezTo>
                      <a:pt x="3033" y="22445"/>
                      <a:pt x="1853" y="21436"/>
                      <a:pt x="982" y="20183"/>
                    </a:cubicBezTo>
                    <a:cubicBezTo>
                      <a:pt x="299" y="19304"/>
                      <a:pt x="-51" y="18206"/>
                      <a:pt x="6" y="17091"/>
                    </a:cubicBezTo>
                    <a:cubicBezTo>
                      <a:pt x="30" y="16009"/>
                      <a:pt x="429" y="14976"/>
                      <a:pt x="1145" y="14162"/>
                    </a:cubicBezTo>
                    <a:cubicBezTo>
                      <a:pt x="1951" y="13088"/>
                      <a:pt x="2984" y="12201"/>
                      <a:pt x="4156" y="11558"/>
                    </a:cubicBezTo>
                    <a:cubicBezTo>
                      <a:pt x="4449" y="11477"/>
                      <a:pt x="4758" y="11477"/>
                      <a:pt x="5051" y="11558"/>
                    </a:cubicBezTo>
                    <a:cubicBezTo>
                      <a:pt x="5344" y="11469"/>
                      <a:pt x="5653" y="11469"/>
                      <a:pt x="5946" y="11558"/>
                    </a:cubicBezTo>
                    <a:lnTo>
                      <a:pt x="10339" y="14162"/>
                    </a:lnTo>
                    <a:cubicBezTo>
                      <a:pt x="10746" y="14162"/>
                      <a:pt x="10909" y="14569"/>
                      <a:pt x="10909" y="14813"/>
                    </a:cubicBezTo>
                    <a:cubicBezTo>
                      <a:pt x="10909" y="15057"/>
                      <a:pt x="10665" y="14406"/>
                      <a:pt x="10583" y="14487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8" name="Freeform: Shape 707">
                <a:extLst>
                  <a:ext uri="{FF2B5EF4-FFF2-40B4-BE49-F238E27FC236}">
                    <a16:creationId xmlns:a16="http://schemas.microsoft.com/office/drawing/2014/main" id="{048E819D-9BDF-B46B-2715-79EB620E9CD1}"/>
                  </a:ext>
                </a:extLst>
              </p:cNvPr>
              <p:cNvSpPr/>
              <p:nvPr/>
            </p:nvSpPr>
            <p:spPr>
              <a:xfrm>
                <a:off x="6583155" y="5076904"/>
                <a:ext cx="42460" cy="21663"/>
              </a:xfrm>
              <a:custGeom>
                <a:avLst/>
                <a:gdLst>
                  <a:gd name="connsiteX0" fmla="*/ 26432 w 42460"/>
                  <a:gd name="connsiteY0" fmla="*/ 18562 h 21663"/>
                  <a:gd name="connsiteX1" fmla="*/ 14715 w 42460"/>
                  <a:gd name="connsiteY1" fmla="*/ 21653 h 21663"/>
                  <a:gd name="connsiteX2" fmla="*/ 9101 w 42460"/>
                  <a:gd name="connsiteY2" fmla="*/ 21084 h 21663"/>
                  <a:gd name="connsiteX3" fmla="*/ 4382 w 42460"/>
                  <a:gd name="connsiteY3" fmla="*/ 19294 h 21663"/>
                  <a:gd name="connsiteX4" fmla="*/ 1208 w 42460"/>
                  <a:gd name="connsiteY4" fmla="*/ 16527 h 21663"/>
                  <a:gd name="connsiteX5" fmla="*/ 1208 w 42460"/>
                  <a:gd name="connsiteY5" fmla="*/ 9855 h 21663"/>
                  <a:gd name="connsiteX6" fmla="*/ 5277 w 42460"/>
                  <a:gd name="connsiteY6" fmla="*/ 6520 h 21663"/>
                  <a:gd name="connsiteX7" fmla="*/ 8124 w 42460"/>
                  <a:gd name="connsiteY7" fmla="*/ 5136 h 21663"/>
                  <a:gd name="connsiteX8" fmla="*/ 10972 w 42460"/>
                  <a:gd name="connsiteY8" fmla="*/ 4241 h 21663"/>
                  <a:gd name="connsiteX9" fmla="*/ 13739 w 42460"/>
                  <a:gd name="connsiteY9" fmla="*/ 3672 h 21663"/>
                  <a:gd name="connsiteX10" fmla="*/ 16261 w 42460"/>
                  <a:gd name="connsiteY10" fmla="*/ 3184 h 21663"/>
                  <a:gd name="connsiteX11" fmla="*/ 34894 w 42460"/>
                  <a:gd name="connsiteY11" fmla="*/ 92 h 21663"/>
                  <a:gd name="connsiteX12" fmla="*/ 35870 w 42460"/>
                  <a:gd name="connsiteY12" fmla="*/ 92 h 21663"/>
                  <a:gd name="connsiteX13" fmla="*/ 36928 w 42460"/>
                  <a:gd name="connsiteY13" fmla="*/ 92 h 21663"/>
                  <a:gd name="connsiteX14" fmla="*/ 42461 w 42460"/>
                  <a:gd name="connsiteY14" fmla="*/ 3346 h 21663"/>
                  <a:gd name="connsiteX15" fmla="*/ 42461 w 42460"/>
                  <a:gd name="connsiteY15" fmla="*/ 3753 h 21663"/>
                  <a:gd name="connsiteX16" fmla="*/ 41891 w 42460"/>
                  <a:gd name="connsiteY16" fmla="*/ 4323 h 21663"/>
                  <a:gd name="connsiteX17" fmla="*/ 41484 w 42460"/>
                  <a:gd name="connsiteY17" fmla="*/ 4323 h 21663"/>
                  <a:gd name="connsiteX18" fmla="*/ 41484 w 42460"/>
                  <a:gd name="connsiteY18" fmla="*/ 4323 h 21663"/>
                  <a:gd name="connsiteX19" fmla="*/ 28791 w 42460"/>
                  <a:gd name="connsiteY19" fmla="*/ 6438 h 21663"/>
                  <a:gd name="connsiteX20" fmla="*/ 31070 w 42460"/>
                  <a:gd name="connsiteY20" fmla="*/ 9123 h 21663"/>
                  <a:gd name="connsiteX21" fmla="*/ 31070 w 42460"/>
                  <a:gd name="connsiteY21" fmla="*/ 12134 h 21663"/>
                  <a:gd name="connsiteX22" fmla="*/ 29524 w 42460"/>
                  <a:gd name="connsiteY22" fmla="*/ 15226 h 21663"/>
                  <a:gd name="connsiteX23" fmla="*/ 26432 w 42460"/>
                  <a:gd name="connsiteY23" fmla="*/ 18562 h 21663"/>
                  <a:gd name="connsiteX24" fmla="*/ 12030 w 42460"/>
                  <a:gd name="connsiteY24" fmla="*/ 10425 h 21663"/>
                  <a:gd name="connsiteX25" fmla="*/ 10565 w 42460"/>
                  <a:gd name="connsiteY25" fmla="*/ 11645 h 21663"/>
                  <a:gd name="connsiteX26" fmla="*/ 10159 w 42460"/>
                  <a:gd name="connsiteY26" fmla="*/ 12947 h 21663"/>
                  <a:gd name="connsiteX27" fmla="*/ 10647 w 42460"/>
                  <a:gd name="connsiteY27" fmla="*/ 14168 h 21663"/>
                  <a:gd name="connsiteX28" fmla="*/ 11786 w 42460"/>
                  <a:gd name="connsiteY28" fmla="*/ 15144 h 21663"/>
                  <a:gd name="connsiteX29" fmla="*/ 13495 w 42460"/>
                  <a:gd name="connsiteY29" fmla="*/ 15795 h 21663"/>
                  <a:gd name="connsiteX30" fmla="*/ 15610 w 42460"/>
                  <a:gd name="connsiteY30" fmla="*/ 15795 h 21663"/>
                  <a:gd name="connsiteX31" fmla="*/ 17807 w 42460"/>
                  <a:gd name="connsiteY31" fmla="*/ 15795 h 21663"/>
                  <a:gd name="connsiteX32" fmla="*/ 19923 w 42460"/>
                  <a:gd name="connsiteY32" fmla="*/ 14981 h 21663"/>
                  <a:gd name="connsiteX33" fmla="*/ 21387 w 42460"/>
                  <a:gd name="connsiteY33" fmla="*/ 13761 h 21663"/>
                  <a:gd name="connsiteX34" fmla="*/ 21875 w 42460"/>
                  <a:gd name="connsiteY34" fmla="*/ 12459 h 21663"/>
                  <a:gd name="connsiteX35" fmla="*/ 21387 w 42460"/>
                  <a:gd name="connsiteY35" fmla="*/ 11239 h 21663"/>
                  <a:gd name="connsiteX36" fmla="*/ 20248 w 42460"/>
                  <a:gd name="connsiteY36" fmla="*/ 10262 h 21663"/>
                  <a:gd name="connsiteX37" fmla="*/ 18539 w 42460"/>
                  <a:gd name="connsiteY37" fmla="*/ 9611 h 21663"/>
                  <a:gd name="connsiteX38" fmla="*/ 16424 w 42460"/>
                  <a:gd name="connsiteY38" fmla="*/ 9611 h 21663"/>
                  <a:gd name="connsiteX39" fmla="*/ 14227 w 42460"/>
                  <a:gd name="connsiteY39" fmla="*/ 9611 h 21663"/>
                  <a:gd name="connsiteX40" fmla="*/ 12030 w 42460"/>
                  <a:gd name="connsiteY40" fmla="*/ 10262 h 21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2460" h="21663">
                    <a:moveTo>
                      <a:pt x="26432" y="18562"/>
                    </a:moveTo>
                    <a:cubicBezTo>
                      <a:pt x="22868" y="20612"/>
                      <a:pt x="18824" y="21686"/>
                      <a:pt x="14715" y="21653"/>
                    </a:cubicBezTo>
                    <a:cubicBezTo>
                      <a:pt x="12827" y="21710"/>
                      <a:pt x="10940" y="21523"/>
                      <a:pt x="9101" y="21084"/>
                    </a:cubicBezTo>
                    <a:cubicBezTo>
                      <a:pt x="7441" y="20734"/>
                      <a:pt x="5854" y="20132"/>
                      <a:pt x="4382" y="19294"/>
                    </a:cubicBezTo>
                    <a:cubicBezTo>
                      <a:pt x="3096" y="18667"/>
                      <a:pt x="2006" y="17715"/>
                      <a:pt x="1208" y="16527"/>
                    </a:cubicBezTo>
                    <a:cubicBezTo>
                      <a:pt x="-403" y="14599"/>
                      <a:pt x="-403" y="11784"/>
                      <a:pt x="1208" y="9855"/>
                    </a:cubicBezTo>
                    <a:cubicBezTo>
                      <a:pt x="2331" y="8488"/>
                      <a:pt x="3714" y="7358"/>
                      <a:pt x="5277" y="6520"/>
                    </a:cubicBezTo>
                    <a:cubicBezTo>
                      <a:pt x="6196" y="5991"/>
                      <a:pt x="7148" y="5527"/>
                      <a:pt x="8124" y="5136"/>
                    </a:cubicBezTo>
                    <a:lnTo>
                      <a:pt x="10972" y="4241"/>
                    </a:lnTo>
                    <a:lnTo>
                      <a:pt x="13739" y="3672"/>
                    </a:lnTo>
                    <a:lnTo>
                      <a:pt x="16261" y="3184"/>
                    </a:lnTo>
                    <a:lnTo>
                      <a:pt x="34894" y="92"/>
                    </a:lnTo>
                    <a:lnTo>
                      <a:pt x="35870" y="92"/>
                    </a:lnTo>
                    <a:cubicBezTo>
                      <a:pt x="36212" y="-31"/>
                      <a:pt x="36586" y="-31"/>
                      <a:pt x="36928" y="92"/>
                    </a:cubicBezTo>
                    <a:lnTo>
                      <a:pt x="42461" y="3346"/>
                    </a:lnTo>
                    <a:cubicBezTo>
                      <a:pt x="42461" y="3346"/>
                      <a:pt x="42461" y="3346"/>
                      <a:pt x="42461" y="3753"/>
                    </a:cubicBezTo>
                    <a:cubicBezTo>
                      <a:pt x="42363" y="4013"/>
                      <a:pt x="42152" y="4225"/>
                      <a:pt x="41891" y="4323"/>
                    </a:cubicBezTo>
                    <a:lnTo>
                      <a:pt x="41484" y="4323"/>
                    </a:lnTo>
                    <a:lnTo>
                      <a:pt x="41484" y="4323"/>
                    </a:lnTo>
                    <a:lnTo>
                      <a:pt x="28791" y="6438"/>
                    </a:lnTo>
                    <a:cubicBezTo>
                      <a:pt x="29727" y="7170"/>
                      <a:pt x="30500" y="8082"/>
                      <a:pt x="31070" y="9123"/>
                    </a:cubicBezTo>
                    <a:cubicBezTo>
                      <a:pt x="31354" y="10108"/>
                      <a:pt x="31354" y="11149"/>
                      <a:pt x="31070" y="12134"/>
                    </a:cubicBezTo>
                    <a:cubicBezTo>
                      <a:pt x="30842" y="13281"/>
                      <a:pt x="30305" y="14355"/>
                      <a:pt x="29524" y="15226"/>
                    </a:cubicBezTo>
                    <a:cubicBezTo>
                      <a:pt x="28669" y="16495"/>
                      <a:pt x="27628" y="17618"/>
                      <a:pt x="26432" y="18562"/>
                    </a:cubicBezTo>
                    <a:close/>
                    <a:moveTo>
                      <a:pt x="12030" y="10425"/>
                    </a:moveTo>
                    <a:cubicBezTo>
                      <a:pt x="11477" y="10751"/>
                      <a:pt x="10980" y="11157"/>
                      <a:pt x="10565" y="11645"/>
                    </a:cubicBezTo>
                    <a:cubicBezTo>
                      <a:pt x="10297" y="12028"/>
                      <a:pt x="10150" y="12483"/>
                      <a:pt x="10159" y="12947"/>
                    </a:cubicBezTo>
                    <a:cubicBezTo>
                      <a:pt x="10175" y="13395"/>
                      <a:pt x="10346" y="13826"/>
                      <a:pt x="10647" y="14168"/>
                    </a:cubicBezTo>
                    <a:cubicBezTo>
                      <a:pt x="10923" y="14591"/>
                      <a:pt x="11322" y="14933"/>
                      <a:pt x="11786" y="15144"/>
                    </a:cubicBezTo>
                    <a:cubicBezTo>
                      <a:pt x="12315" y="15453"/>
                      <a:pt x="12892" y="15681"/>
                      <a:pt x="13495" y="15795"/>
                    </a:cubicBezTo>
                    <a:cubicBezTo>
                      <a:pt x="14194" y="15877"/>
                      <a:pt x="14910" y="15877"/>
                      <a:pt x="15610" y="15795"/>
                    </a:cubicBezTo>
                    <a:cubicBezTo>
                      <a:pt x="16342" y="15901"/>
                      <a:pt x="17083" y="15901"/>
                      <a:pt x="17807" y="15795"/>
                    </a:cubicBezTo>
                    <a:cubicBezTo>
                      <a:pt x="18556" y="15649"/>
                      <a:pt x="19271" y="15372"/>
                      <a:pt x="19923" y="14981"/>
                    </a:cubicBezTo>
                    <a:cubicBezTo>
                      <a:pt x="20508" y="14705"/>
                      <a:pt x="21013" y="14282"/>
                      <a:pt x="21387" y="13761"/>
                    </a:cubicBezTo>
                    <a:cubicBezTo>
                      <a:pt x="21680" y="13387"/>
                      <a:pt x="21851" y="12931"/>
                      <a:pt x="21875" y="12459"/>
                    </a:cubicBezTo>
                    <a:cubicBezTo>
                      <a:pt x="21859" y="12012"/>
                      <a:pt x="21688" y="11580"/>
                      <a:pt x="21387" y="11239"/>
                    </a:cubicBezTo>
                    <a:cubicBezTo>
                      <a:pt x="21062" y="10856"/>
                      <a:pt x="20679" y="10523"/>
                      <a:pt x="20248" y="10262"/>
                    </a:cubicBezTo>
                    <a:cubicBezTo>
                      <a:pt x="19703" y="9978"/>
                      <a:pt x="19133" y="9766"/>
                      <a:pt x="18539" y="9611"/>
                    </a:cubicBezTo>
                    <a:cubicBezTo>
                      <a:pt x="17839" y="9530"/>
                      <a:pt x="17123" y="9530"/>
                      <a:pt x="16424" y="9611"/>
                    </a:cubicBezTo>
                    <a:cubicBezTo>
                      <a:pt x="15700" y="9449"/>
                      <a:pt x="14951" y="9449"/>
                      <a:pt x="14227" y="9611"/>
                    </a:cubicBezTo>
                    <a:cubicBezTo>
                      <a:pt x="13462" y="9693"/>
                      <a:pt x="12722" y="9912"/>
                      <a:pt x="12030" y="10262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9" name="Freeform: Shape 708">
                <a:extLst>
                  <a:ext uri="{FF2B5EF4-FFF2-40B4-BE49-F238E27FC236}">
                    <a16:creationId xmlns:a16="http://schemas.microsoft.com/office/drawing/2014/main" id="{EE4C64AA-BFA1-6B2B-9C8A-03D04B7D48AA}"/>
                  </a:ext>
                </a:extLst>
              </p:cNvPr>
              <p:cNvSpPr/>
              <p:nvPr/>
            </p:nvSpPr>
            <p:spPr>
              <a:xfrm>
                <a:off x="6268679" y="5016775"/>
                <a:ext cx="37414" cy="21144"/>
              </a:xfrm>
              <a:custGeom>
                <a:avLst/>
                <a:gdLst>
                  <a:gd name="connsiteX0" fmla="*/ 13411 w 37414"/>
                  <a:gd name="connsiteY0" fmla="*/ 743 h 21144"/>
                  <a:gd name="connsiteX1" fmla="*/ 14143 w 37414"/>
                  <a:gd name="connsiteY1" fmla="*/ 91 h 21144"/>
                  <a:gd name="connsiteX2" fmla="*/ 15364 w 37414"/>
                  <a:gd name="connsiteY2" fmla="*/ 91 h 21144"/>
                  <a:gd name="connsiteX3" fmla="*/ 30498 w 37414"/>
                  <a:gd name="connsiteY3" fmla="*/ 91 h 21144"/>
                  <a:gd name="connsiteX4" fmla="*/ 31881 w 37414"/>
                  <a:gd name="connsiteY4" fmla="*/ 91 h 21144"/>
                  <a:gd name="connsiteX5" fmla="*/ 33183 w 37414"/>
                  <a:gd name="connsiteY5" fmla="*/ 91 h 21144"/>
                  <a:gd name="connsiteX6" fmla="*/ 37414 w 37414"/>
                  <a:gd name="connsiteY6" fmla="*/ 2533 h 21144"/>
                  <a:gd name="connsiteX7" fmla="*/ 37414 w 37414"/>
                  <a:gd name="connsiteY7" fmla="*/ 3102 h 21144"/>
                  <a:gd name="connsiteX8" fmla="*/ 36844 w 37414"/>
                  <a:gd name="connsiteY8" fmla="*/ 3753 h 21144"/>
                  <a:gd name="connsiteX9" fmla="*/ 6821 w 37414"/>
                  <a:gd name="connsiteY9" fmla="*/ 21084 h 21144"/>
                  <a:gd name="connsiteX10" fmla="*/ 5681 w 37414"/>
                  <a:gd name="connsiteY10" fmla="*/ 21084 h 21144"/>
                  <a:gd name="connsiteX11" fmla="*/ 4624 w 37414"/>
                  <a:gd name="connsiteY11" fmla="*/ 21084 h 21144"/>
                  <a:gd name="connsiteX12" fmla="*/ 67 w 37414"/>
                  <a:gd name="connsiteY12" fmla="*/ 18399 h 21144"/>
                  <a:gd name="connsiteX13" fmla="*/ 67 w 37414"/>
                  <a:gd name="connsiteY13" fmla="*/ 17829 h 21144"/>
                  <a:gd name="connsiteX14" fmla="*/ 718 w 37414"/>
                  <a:gd name="connsiteY14" fmla="*/ 17178 h 21144"/>
                  <a:gd name="connsiteX15" fmla="*/ 20978 w 37414"/>
                  <a:gd name="connsiteY15" fmla="*/ 5380 h 21144"/>
                  <a:gd name="connsiteX16" fmla="*/ 12842 w 37414"/>
                  <a:gd name="connsiteY16" fmla="*/ 5380 h 21144"/>
                  <a:gd name="connsiteX17" fmla="*/ 11865 w 37414"/>
                  <a:gd name="connsiteY17" fmla="*/ 5380 h 21144"/>
                  <a:gd name="connsiteX18" fmla="*/ 11865 w 37414"/>
                  <a:gd name="connsiteY18" fmla="*/ 4729 h 21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414" h="21144">
                    <a:moveTo>
                      <a:pt x="13411" y="743"/>
                    </a:moveTo>
                    <a:cubicBezTo>
                      <a:pt x="13558" y="433"/>
                      <a:pt x="13818" y="197"/>
                      <a:pt x="14143" y="91"/>
                    </a:cubicBezTo>
                    <a:lnTo>
                      <a:pt x="15364" y="91"/>
                    </a:lnTo>
                    <a:lnTo>
                      <a:pt x="30498" y="91"/>
                    </a:lnTo>
                    <a:lnTo>
                      <a:pt x="31881" y="91"/>
                    </a:lnTo>
                    <a:cubicBezTo>
                      <a:pt x="32304" y="-30"/>
                      <a:pt x="32760" y="-30"/>
                      <a:pt x="33183" y="91"/>
                    </a:cubicBezTo>
                    <a:lnTo>
                      <a:pt x="37414" y="2533"/>
                    </a:lnTo>
                    <a:cubicBezTo>
                      <a:pt x="37414" y="2533"/>
                      <a:pt x="37414" y="2533"/>
                      <a:pt x="37414" y="3102"/>
                    </a:cubicBezTo>
                    <a:cubicBezTo>
                      <a:pt x="37414" y="3672"/>
                      <a:pt x="37414" y="3590"/>
                      <a:pt x="36844" y="3753"/>
                    </a:cubicBezTo>
                    <a:lnTo>
                      <a:pt x="6821" y="21084"/>
                    </a:lnTo>
                    <a:cubicBezTo>
                      <a:pt x="6446" y="21165"/>
                      <a:pt x="6056" y="21165"/>
                      <a:pt x="5681" y="21084"/>
                    </a:cubicBezTo>
                    <a:lnTo>
                      <a:pt x="4624" y="21084"/>
                    </a:lnTo>
                    <a:lnTo>
                      <a:pt x="67" y="18399"/>
                    </a:lnTo>
                    <a:cubicBezTo>
                      <a:pt x="-22" y="18220"/>
                      <a:pt x="-22" y="18008"/>
                      <a:pt x="67" y="17829"/>
                    </a:cubicBezTo>
                    <a:cubicBezTo>
                      <a:pt x="189" y="17536"/>
                      <a:pt x="425" y="17300"/>
                      <a:pt x="718" y="17178"/>
                    </a:cubicBezTo>
                    <a:lnTo>
                      <a:pt x="20978" y="5380"/>
                    </a:lnTo>
                    <a:lnTo>
                      <a:pt x="12842" y="5380"/>
                    </a:lnTo>
                    <a:cubicBezTo>
                      <a:pt x="12524" y="5478"/>
                      <a:pt x="12183" y="5478"/>
                      <a:pt x="11865" y="5380"/>
                    </a:cubicBezTo>
                    <a:cubicBezTo>
                      <a:pt x="11865" y="5380"/>
                      <a:pt x="11865" y="4973"/>
                      <a:pt x="11865" y="4729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0" name="Freeform: Shape 709">
                <a:extLst>
                  <a:ext uri="{FF2B5EF4-FFF2-40B4-BE49-F238E27FC236}">
                    <a16:creationId xmlns:a16="http://schemas.microsoft.com/office/drawing/2014/main" id="{6578EBB3-FA12-E2BD-A17B-5847258F3C3A}"/>
                  </a:ext>
                </a:extLst>
              </p:cNvPr>
              <p:cNvSpPr/>
              <p:nvPr/>
            </p:nvSpPr>
            <p:spPr>
              <a:xfrm>
                <a:off x="6363865" y="5074534"/>
                <a:ext cx="46598" cy="26781"/>
              </a:xfrm>
              <a:custGeom>
                <a:avLst/>
                <a:gdLst>
                  <a:gd name="connsiteX0" fmla="*/ 41250 w 46598"/>
                  <a:gd name="connsiteY0" fmla="*/ 14503 h 26781"/>
                  <a:gd name="connsiteX1" fmla="*/ 38402 w 46598"/>
                  <a:gd name="connsiteY1" fmla="*/ 15887 h 26781"/>
                  <a:gd name="connsiteX2" fmla="*/ 35311 w 46598"/>
                  <a:gd name="connsiteY2" fmla="*/ 16863 h 26781"/>
                  <a:gd name="connsiteX3" fmla="*/ 31649 w 46598"/>
                  <a:gd name="connsiteY3" fmla="*/ 17514 h 26781"/>
                  <a:gd name="connsiteX4" fmla="*/ 27255 w 46598"/>
                  <a:gd name="connsiteY4" fmla="*/ 17514 h 26781"/>
                  <a:gd name="connsiteX5" fmla="*/ 17492 w 46598"/>
                  <a:gd name="connsiteY5" fmla="*/ 17514 h 26781"/>
                  <a:gd name="connsiteX6" fmla="*/ 26198 w 46598"/>
                  <a:gd name="connsiteY6" fmla="*/ 22559 h 26781"/>
                  <a:gd name="connsiteX7" fmla="*/ 26198 w 46598"/>
                  <a:gd name="connsiteY7" fmla="*/ 23209 h 26781"/>
                  <a:gd name="connsiteX8" fmla="*/ 25628 w 46598"/>
                  <a:gd name="connsiteY8" fmla="*/ 23861 h 26781"/>
                  <a:gd name="connsiteX9" fmla="*/ 20665 w 46598"/>
                  <a:gd name="connsiteY9" fmla="*/ 26708 h 26781"/>
                  <a:gd name="connsiteX10" fmla="*/ 19526 w 46598"/>
                  <a:gd name="connsiteY10" fmla="*/ 26708 h 26781"/>
                  <a:gd name="connsiteX11" fmla="*/ 18468 w 46598"/>
                  <a:gd name="connsiteY11" fmla="*/ 26708 h 26781"/>
                  <a:gd name="connsiteX12" fmla="*/ 79 w 46598"/>
                  <a:gd name="connsiteY12" fmla="*/ 16049 h 26781"/>
                  <a:gd name="connsiteX13" fmla="*/ 79 w 46598"/>
                  <a:gd name="connsiteY13" fmla="*/ 15480 h 26781"/>
                  <a:gd name="connsiteX14" fmla="*/ 730 w 46598"/>
                  <a:gd name="connsiteY14" fmla="*/ 14829 h 26781"/>
                  <a:gd name="connsiteX15" fmla="*/ 4717 w 46598"/>
                  <a:gd name="connsiteY15" fmla="*/ 12469 h 26781"/>
                  <a:gd name="connsiteX16" fmla="*/ 6426 w 46598"/>
                  <a:gd name="connsiteY16" fmla="*/ 11818 h 26781"/>
                  <a:gd name="connsiteX17" fmla="*/ 8460 w 46598"/>
                  <a:gd name="connsiteY17" fmla="*/ 11818 h 26781"/>
                  <a:gd name="connsiteX18" fmla="*/ 28801 w 46598"/>
                  <a:gd name="connsiteY18" fmla="*/ 11818 h 26781"/>
                  <a:gd name="connsiteX19" fmla="*/ 32544 w 46598"/>
                  <a:gd name="connsiteY19" fmla="*/ 11412 h 26781"/>
                  <a:gd name="connsiteX20" fmla="*/ 34822 w 46598"/>
                  <a:gd name="connsiteY20" fmla="*/ 10435 h 26781"/>
                  <a:gd name="connsiteX21" fmla="*/ 35636 w 46598"/>
                  <a:gd name="connsiteY21" fmla="*/ 9866 h 26781"/>
                  <a:gd name="connsiteX22" fmla="*/ 36368 w 46598"/>
                  <a:gd name="connsiteY22" fmla="*/ 8970 h 26781"/>
                  <a:gd name="connsiteX23" fmla="*/ 36368 w 46598"/>
                  <a:gd name="connsiteY23" fmla="*/ 7913 h 26781"/>
                  <a:gd name="connsiteX24" fmla="*/ 35229 w 46598"/>
                  <a:gd name="connsiteY24" fmla="*/ 6774 h 26781"/>
                  <a:gd name="connsiteX25" fmla="*/ 33195 w 46598"/>
                  <a:gd name="connsiteY25" fmla="*/ 6123 h 26781"/>
                  <a:gd name="connsiteX26" fmla="*/ 31243 w 46598"/>
                  <a:gd name="connsiteY26" fmla="*/ 6123 h 26781"/>
                  <a:gd name="connsiteX27" fmla="*/ 29615 w 46598"/>
                  <a:gd name="connsiteY27" fmla="*/ 6530 h 26781"/>
                  <a:gd name="connsiteX28" fmla="*/ 28557 w 46598"/>
                  <a:gd name="connsiteY28" fmla="*/ 6530 h 26781"/>
                  <a:gd name="connsiteX29" fmla="*/ 27093 w 46598"/>
                  <a:gd name="connsiteY29" fmla="*/ 6530 h 26781"/>
                  <a:gd name="connsiteX30" fmla="*/ 26035 w 46598"/>
                  <a:gd name="connsiteY30" fmla="*/ 6530 h 26781"/>
                  <a:gd name="connsiteX31" fmla="*/ 21804 w 46598"/>
                  <a:gd name="connsiteY31" fmla="*/ 4007 h 26781"/>
                  <a:gd name="connsiteX32" fmla="*/ 21804 w 46598"/>
                  <a:gd name="connsiteY32" fmla="*/ 3600 h 26781"/>
                  <a:gd name="connsiteX33" fmla="*/ 22292 w 46598"/>
                  <a:gd name="connsiteY33" fmla="*/ 3031 h 26781"/>
                  <a:gd name="connsiteX34" fmla="*/ 26767 w 46598"/>
                  <a:gd name="connsiteY34" fmla="*/ 1159 h 26781"/>
                  <a:gd name="connsiteX35" fmla="*/ 32056 w 46598"/>
                  <a:gd name="connsiteY35" fmla="*/ 183 h 26781"/>
                  <a:gd name="connsiteX36" fmla="*/ 37670 w 46598"/>
                  <a:gd name="connsiteY36" fmla="*/ 183 h 26781"/>
                  <a:gd name="connsiteX37" fmla="*/ 42878 w 46598"/>
                  <a:gd name="connsiteY37" fmla="*/ 2054 h 26781"/>
                  <a:gd name="connsiteX38" fmla="*/ 45970 w 46598"/>
                  <a:gd name="connsiteY38" fmla="*/ 4902 h 26781"/>
                  <a:gd name="connsiteX39" fmla="*/ 46539 w 46598"/>
                  <a:gd name="connsiteY39" fmla="*/ 7994 h 26781"/>
                  <a:gd name="connsiteX40" fmla="*/ 44830 w 46598"/>
                  <a:gd name="connsiteY40" fmla="*/ 11086 h 26781"/>
                  <a:gd name="connsiteX41" fmla="*/ 41250 w 46598"/>
                  <a:gd name="connsiteY41" fmla="*/ 14503 h 2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6598" h="26781">
                    <a:moveTo>
                      <a:pt x="41250" y="14503"/>
                    </a:moveTo>
                    <a:lnTo>
                      <a:pt x="38402" y="15887"/>
                    </a:lnTo>
                    <a:cubicBezTo>
                      <a:pt x="37402" y="16310"/>
                      <a:pt x="36368" y="16635"/>
                      <a:pt x="35311" y="16863"/>
                    </a:cubicBezTo>
                    <a:lnTo>
                      <a:pt x="31649" y="17514"/>
                    </a:lnTo>
                    <a:lnTo>
                      <a:pt x="27255" y="17514"/>
                    </a:lnTo>
                    <a:lnTo>
                      <a:pt x="17492" y="17514"/>
                    </a:lnTo>
                    <a:lnTo>
                      <a:pt x="26198" y="22559"/>
                    </a:lnTo>
                    <a:cubicBezTo>
                      <a:pt x="26198" y="22559"/>
                      <a:pt x="26605" y="22559"/>
                      <a:pt x="26198" y="23209"/>
                    </a:cubicBezTo>
                    <a:cubicBezTo>
                      <a:pt x="26084" y="23478"/>
                      <a:pt x="25880" y="23706"/>
                      <a:pt x="25628" y="23861"/>
                    </a:cubicBezTo>
                    <a:lnTo>
                      <a:pt x="20665" y="26708"/>
                    </a:lnTo>
                    <a:cubicBezTo>
                      <a:pt x="20291" y="26790"/>
                      <a:pt x="19900" y="26790"/>
                      <a:pt x="19526" y="26708"/>
                    </a:cubicBezTo>
                    <a:cubicBezTo>
                      <a:pt x="19176" y="26806"/>
                      <a:pt x="18810" y="26806"/>
                      <a:pt x="18468" y="26708"/>
                    </a:cubicBezTo>
                    <a:lnTo>
                      <a:pt x="79" y="16049"/>
                    </a:lnTo>
                    <a:cubicBezTo>
                      <a:pt x="-26" y="15870"/>
                      <a:pt x="-26" y="15659"/>
                      <a:pt x="79" y="15480"/>
                    </a:cubicBezTo>
                    <a:cubicBezTo>
                      <a:pt x="185" y="15179"/>
                      <a:pt x="429" y="14935"/>
                      <a:pt x="730" y="14829"/>
                    </a:cubicBezTo>
                    <a:lnTo>
                      <a:pt x="4717" y="12469"/>
                    </a:lnTo>
                    <a:cubicBezTo>
                      <a:pt x="5262" y="12192"/>
                      <a:pt x="5832" y="11973"/>
                      <a:pt x="6426" y="11818"/>
                    </a:cubicBezTo>
                    <a:cubicBezTo>
                      <a:pt x="7101" y="11696"/>
                      <a:pt x="7785" y="11696"/>
                      <a:pt x="8460" y="11818"/>
                    </a:cubicBezTo>
                    <a:lnTo>
                      <a:pt x="28801" y="11818"/>
                    </a:lnTo>
                    <a:cubicBezTo>
                      <a:pt x="30063" y="11843"/>
                      <a:pt x="31324" y="11713"/>
                      <a:pt x="32544" y="11412"/>
                    </a:cubicBezTo>
                    <a:cubicBezTo>
                      <a:pt x="33350" y="11208"/>
                      <a:pt x="34115" y="10874"/>
                      <a:pt x="34822" y="10435"/>
                    </a:cubicBezTo>
                    <a:lnTo>
                      <a:pt x="35636" y="9866"/>
                    </a:lnTo>
                    <a:cubicBezTo>
                      <a:pt x="35945" y="9629"/>
                      <a:pt x="36198" y="9320"/>
                      <a:pt x="36368" y="8970"/>
                    </a:cubicBezTo>
                    <a:cubicBezTo>
                      <a:pt x="36482" y="8629"/>
                      <a:pt x="36482" y="8255"/>
                      <a:pt x="36368" y="7913"/>
                    </a:cubicBezTo>
                    <a:cubicBezTo>
                      <a:pt x="36149" y="7400"/>
                      <a:pt x="35742" y="6993"/>
                      <a:pt x="35229" y="6774"/>
                    </a:cubicBezTo>
                    <a:cubicBezTo>
                      <a:pt x="34619" y="6375"/>
                      <a:pt x="33919" y="6147"/>
                      <a:pt x="33195" y="6123"/>
                    </a:cubicBezTo>
                    <a:lnTo>
                      <a:pt x="31243" y="6123"/>
                    </a:lnTo>
                    <a:lnTo>
                      <a:pt x="29615" y="6530"/>
                    </a:lnTo>
                    <a:lnTo>
                      <a:pt x="28557" y="6530"/>
                    </a:lnTo>
                    <a:cubicBezTo>
                      <a:pt x="28077" y="6644"/>
                      <a:pt x="27573" y="6644"/>
                      <a:pt x="27093" y="6530"/>
                    </a:cubicBezTo>
                    <a:cubicBezTo>
                      <a:pt x="26743" y="6603"/>
                      <a:pt x="26385" y="6603"/>
                      <a:pt x="26035" y="6530"/>
                    </a:cubicBezTo>
                    <a:lnTo>
                      <a:pt x="21804" y="4007"/>
                    </a:lnTo>
                    <a:cubicBezTo>
                      <a:pt x="21804" y="4007"/>
                      <a:pt x="21804" y="4007"/>
                      <a:pt x="21804" y="3600"/>
                    </a:cubicBezTo>
                    <a:cubicBezTo>
                      <a:pt x="21804" y="3194"/>
                      <a:pt x="21804" y="3194"/>
                      <a:pt x="22292" y="3031"/>
                    </a:cubicBezTo>
                    <a:cubicBezTo>
                      <a:pt x="23708" y="2233"/>
                      <a:pt x="25205" y="1607"/>
                      <a:pt x="26767" y="1159"/>
                    </a:cubicBezTo>
                    <a:cubicBezTo>
                      <a:pt x="28476" y="582"/>
                      <a:pt x="30258" y="256"/>
                      <a:pt x="32056" y="183"/>
                    </a:cubicBezTo>
                    <a:cubicBezTo>
                      <a:pt x="33919" y="-61"/>
                      <a:pt x="35807" y="-61"/>
                      <a:pt x="37670" y="183"/>
                    </a:cubicBezTo>
                    <a:cubicBezTo>
                      <a:pt x="39501" y="484"/>
                      <a:pt x="41267" y="1119"/>
                      <a:pt x="42878" y="2054"/>
                    </a:cubicBezTo>
                    <a:cubicBezTo>
                      <a:pt x="44139" y="2714"/>
                      <a:pt x="45205" y="3698"/>
                      <a:pt x="45970" y="4902"/>
                    </a:cubicBezTo>
                    <a:cubicBezTo>
                      <a:pt x="46507" y="5838"/>
                      <a:pt x="46710" y="6928"/>
                      <a:pt x="46539" y="7994"/>
                    </a:cubicBezTo>
                    <a:cubicBezTo>
                      <a:pt x="46230" y="9149"/>
                      <a:pt x="45644" y="10207"/>
                      <a:pt x="44830" y="11086"/>
                    </a:cubicBezTo>
                    <a:cubicBezTo>
                      <a:pt x="43854" y="12437"/>
                      <a:pt x="42642" y="13592"/>
                      <a:pt x="41250" y="14503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1" name="Freeform: Shape 710">
                <a:extLst>
                  <a:ext uri="{FF2B5EF4-FFF2-40B4-BE49-F238E27FC236}">
                    <a16:creationId xmlns:a16="http://schemas.microsoft.com/office/drawing/2014/main" id="{BF95DAA5-CC03-15CB-1A48-FAB222CAC369}"/>
                  </a:ext>
                </a:extLst>
              </p:cNvPr>
              <p:cNvSpPr/>
              <p:nvPr/>
            </p:nvSpPr>
            <p:spPr>
              <a:xfrm>
                <a:off x="6475334" y="5134261"/>
                <a:ext cx="46364" cy="26460"/>
              </a:xfrm>
              <a:custGeom>
                <a:avLst/>
                <a:gdLst>
                  <a:gd name="connsiteX0" fmla="*/ 46297 w 46364"/>
                  <a:gd name="connsiteY0" fmla="*/ 9455 h 26460"/>
                  <a:gd name="connsiteX1" fmla="*/ 46297 w 46364"/>
                  <a:gd name="connsiteY1" fmla="*/ 10024 h 26460"/>
                  <a:gd name="connsiteX2" fmla="*/ 45646 w 46364"/>
                  <a:gd name="connsiteY2" fmla="*/ 10756 h 26460"/>
                  <a:gd name="connsiteX3" fmla="*/ 40764 w 46364"/>
                  <a:gd name="connsiteY3" fmla="*/ 13523 h 26460"/>
                  <a:gd name="connsiteX4" fmla="*/ 39544 w 46364"/>
                  <a:gd name="connsiteY4" fmla="*/ 13930 h 26460"/>
                  <a:gd name="connsiteX5" fmla="*/ 38405 w 46364"/>
                  <a:gd name="connsiteY5" fmla="*/ 13930 h 26460"/>
                  <a:gd name="connsiteX6" fmla="*/ 28559 w 46364"/>
                  <a:gd name="connsiteY6" fmla="*/ 14744 h 26460"/>
                  <a:gd name="connsiteX7" fmla="*/ 29861 w 46364"/>
                  <a:gd name="connsiteY7" fmla="*/ 19137 h 26460"/>
                  <a:gd name="connsiteX8" fmla="*/ 25712 w 46364"/>
                  <a:gd name="connsiteY8" fmla="*/ 23531 h 26460"/>
                  <a:gd name="connsiteX9" fmla="*/ 15053 w 46364"/>
                  <a:gd name="connsiteY9" fmla="*/ 26460 h 26460"/>
                  <a:gd name="connsiteX10" fmla="*/ 4801 w 46364"/>
                  <a:gd name="connsiteY10" fmla="*/ 23612 h 26460"/>
                  <a:gd name="connsiteX11" fmla="*/ 1220 w 46364"/>
                  <a:gd name="connsiteY11" fmla="*/ 20602 h 26460"/>
                  <a:gd name="connsiteX12" fmla="*/ 0 w 46364"/>
                  <a:gd name="connsiteY12" fmla="*/ 17510 h 26460"/>
                  <a:gd name="connsiteX13" fmla="*/ 895 w 46364"/>
                  <a:gd name="connsiteY13" fmla="*/ 14662 h 26460"/>
                  <a:gd name="connsiteX14" fmla="*/ 3580 w 46364"/>
                  <a:gd name="connsiteY14" fmla="*/ 12221 h 26460"/>
                  <a:gd name="connsiteX15" fmla="*/ 4475 w 46364"/>
                  <a:gd name="connsiteY15" fmla="*/ 12221 h 26460"/>
                  <a:gd name="connsiteX16" fmla="*/ 5370 w 46364"/>
                  <a:gd name="connsiteY16" fmla="*/ 12221 h 26460"/>
                  <a:gd name="connsiteX17" fmla="*/ 9764 w 46364"/>
                  <a:gd name="connsiteY17" fmla="*/ 14744 h 26460"/>
                  <a:gd name="connsiteX18" fmla="*/ 10415 w 46364"/>
                  <a:gd name="connsiteY18" fmla="*/ 15638 h 26460"/>
                  <a:gd name="connsiteX19" fmla="*/ 10415 w 46364"/>
                  <a:gd name="connsiteY19" fmla="*/ 16696 h 26460"/>
                  <a:gd name="connsiteX20" fmla="*/ 10415 w 46364"/>
                  <a:gd name="connsiteY20" fmla="*/ 17917 h 26460"/>
                  <a:gd name="connsiteX21" fmla="*/ 12123 w 46364"/>
                  <a:gd name="connsiteY21" fmla="*/ 19381 h 26460"/>
                  <a:gd name="connsiteX22" fmla="*/ 15622 w 46364"/>
                  <a:gd name="connsiteY22" fmla="*/ 20602 h 26460"/>
                  <a:gd name="connsiteX23" fmla="*/ 19121 w 46364"/>
                  <a:gd name="connsiteY23" fmla="*/ 19869 h 26460"/>
                  <a:gd name="connsiteX24" fmla="*/ 20341 w 46364"/>
                  <a:gd name="connsiteY24" fmla="*/ 17835 h 26460"/>
                  <a:gd name="connsiteX25" fmla="*/ 18307 w 46364"/>
                  <a:gd name="connsiteY25" fmla="*/ 15801 h 26460"/>
                  <a:gd name="connsiteX26" fmla="*/ 15459 w 46364"/>
                  <a:gd name="connsiteY26" fmla="*/ 14174 h 26460"/>
                  <a:gd name="connsiteX27" fmla="*/ 15459 w 46364"/>
                  <a:gd name="connsiteY27" fmla="*/ 13523 h 26460"/>
                  <a:gd name="connsiteX28" fmla="*/ 16110 w 46364"/>
                  <a:gd name="connsiteY28" fmla="*/ 12872 h 26460"/>
                  <a:gd name="connsiteX29" fmla="*/ 20097 w 46364"/>
                  <a:gd name="connsiteY29" fmla="*/ 10594 h 26460"/>
                  <a:gd name="connsiteX30" fmla="*/ 21236 w 46364"/>
                  <a:gd name="connsiteY30" fmla="*/ 10187 h 26460"/>
                  <a:gd name="connsiteX31" fmla="*/ 22457 w 46364"/>
                  <a:gd name="connsiteY31" fmla="*/ 10187 h 26460"/>
                  <a:gd name="connsiteX32" fmla="*/ 31163 w 46364"/>
                  <a:gd name="connsiteY32" fmla="*/ 9455 h 26460"/>
                  <a:gd name="connsiteX33" fmla="*/ 22050 w 46364"/>
                  <a:gd name="connsiteY33" fmla="*/ 4166 h 26460"/>
                  <a:gd name="connsiteX34" fmla="*/ 22050 w 46364"/>
                  <a:gd name="connsiteY34" fmla="*/ 3596 h 26460"/>
                  <a:gd name="connsiteX35" fmla="*/ 22701 w 46364"/>
                  <a:gd name="connsiteY35" fmla="*/ 2945 h 26460"/>
                  <a:gd name="connsiteX36" fmla="*/ 27583 w 46364"/>
                  <a:gd name="connsiteY36" fmla="*/ 98 h 26460"/>
                  <a:gd name="connsiteX37" fmla="*/ 28804 w 46364"/>
                  <a:gd name="connsiteY37" fmla="*/ 98 h 26460"/>
                  <a:gd name="connsiteX38" fmla="*/ 29780 w 46364"/>
                  <a:gd name="connsiteY38" fmla="*/ 98 h 2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6364" h="26460">
                    <a:moveTo>
                      <a:pt x="46297" y="9455"/>
                    </a:moveTo>
                    <a:cubicBezTo>
                      <a:pt x="46386" y="9634"/>
                      <a:pt x="46386" y="9845"/>
                      <a:pt x="46297" y="10024"/>
                    </a:cubicBezTo>
                    <a:cubicBezTo>
                      <a:pt x="46151" y="10325"/>
                      <a:pt x="45931" y="10577"/>
                      <a:pt x="45646" y="10756"/>
                    </a:cubicBezTo>
                    <a:lnTo>
                      <a:pt x="40764" y="13523"/>
                    </a:lnTo>
                    <a:cubicBezTo>
                      <a:pt x="40414" y="13783"/>
                      <a:pt x="39983" y="13930"/>
                      <a:pt x="39544" y="13930"/>
                    </a:cubicBezTo>
                    <a:lnTo>
                      <a:pt x="38405" y="13930"/>
                    </a:lnTo>
                    <a:lnTo>
                      <a:pt x="28559" y="14744"/>
                    </a:lnTo>
                    <a:cubicBezTo>
                      <a:pt x="29650" y="15931"/>
                      <a:pt x="30130" y="17551"/>
                      <a:pt x="29861" y="19137"/>
                    </a:cubicBezTo>
                    <a:cubicBezTo>
                      <a:pt x="29096" y="21082"/>
                      <a:pt x="27607" y="22652"/>
                      <a:pt x="25712" y="23531"/>
                    </a:cubicBezTo>
                    <a:cubicBezTo>
                      <a:pt x="22490" y="25443"/>
                      <a:pt x="18804" y="26460"/>
                      <a:pt x="15053" y="26460"/>
                    </a:cubicBezTo>
                    <a:cubicBezTo>
                      <a:pt x="11440" y="26436"/>
                      <a:pt x="7909" y="25451"/>
                      <a:pt x="4801" y="23612"/>
                    </a:cubicBezTo>
                    <a:cubicBezTo>
                      <a:pt x="3409" y="22864"/>
                      <a:pt x="2197" y="21838"/>
                      <a:pt x="1220" y="20602"/>
                    </a:cubicBezTo>
                    <a:cubicBezTo>
                      <a:pt x="488" y="19731"/>
                      <a:pt x="57" y="18649"/>
                      <a:pt x="0" y="17510"/>
                    </a:cubicBezTo>
                    <a:cubicBezTo>
                      <a:pt x="24" y="16493"/>
                      <a:pt x="333" y="15508"/>
                      <a:pt x="895" y="14662"/>
                    </a:cubicBezTo>
                    <a:cubicBezTo>
                      <a:pt x="1627" y="13686"/>
                      <a:pt x="2539" y="12864"/>
                      <a:pt x="3580" y="12221"/>
                    </a:cubicBezTo>
                    <a:cubicBezTo>
                      <a:pt x="3873" y="12140"/>
                      <a:pt x="4182" y="12140"/>
                      <a:pt x="4475" y="12221"/>
                    </a:cubicBezTo>
                    <a:cubicBezTo>
                      <a:pt x="4768" y="12132"/>
                      <a:pt x="5077" y="12132"/>
                      <a:pt x="5370" y="12221"/>
                    </a:cubicBezTo>
                    <a:lnTo>
                      <a:pt x="9764" y="14744"/>
                    </a:lnTo>
                    <a:cubicBezTo>
                      <a:pt x="10146" y="14882"/>
                      <a:pt x="10407" y="15232"/>
                      <a:pt x="10415" y="15638"/>
                    </a:cubicBezTo>
                    <a:cubicBezTo>
                      <a:pt x="10374" y="15988"/>
                      <a:pt x="10374" y="16346"/>
                      <a:pt x="10415" y="16696"/>
                    </a:cubicBezTo>
                    <a:cubicBezTo>
                      <a:pt x="10268" y="17087"/>
                      <a:pt x="10268" y="17526"/>
                      <a:pt x="10415" y="17917"/>
                    </a:cubicBezTo>
                    <a:cubicBezTo>
                      <a:pt x="10415" y="18405"/>
                      <a:pt x="10984" y="18893"/>
                      <a:pt x="12123" y="19381"/>
                    </a:cubicBezTo>
                    <a:cubicBezTo>
                      <a:pt x="13198" y="20016"/>
                      <a:pt x="14385" y="20431"/>
                      <a:pt x="15622" y="20602"/>
                    </a:cubicBezTo>
                    <a:cubicBezTo>
                      <a:pt x="16835" y="20683"/>
                      <a:pt x="18039" y="20431"/>
                      <a:pt x="19121" y="19869"/>
                    </a:cubicBezTo>
                    <a:cubicBezTo>
                      <a:pt x="20179" y="19219"/>
                      <a:pt x="20586" y="18568"/>
                      <a:pt x="20341" y="17835"/>
                    </a:cubicBezTo>
                    <a:cubicBezTo>
                      <a:pt x="19935" y="16932"/>
                      <a:pt x="19210" y="16208"/>
                      <a:pt x="18307" y="15801"/>
                    </a:cubicBezTo>
                    <a:lnTo>
                      <a:pt x="15459" y="14174"/>
                    </a:lnTo>
                    <a:cubicBezTo>
                      <a:pt x="15321" y="13979"/>
                      <a:pt x="15321" y="13718"/>
                      <a:pt x="15459" y="13523"/>
                    </a:cubicBezTo>
                    <a:cubicBezTo>
                      <a:pt x="15459" y="13523"/>
                      <a:pt x="15459" y="13116"/>
                      <a:pt x="16110" y="12872"/>
                    </a:cubicBezTo>
                    <a:lnTo>
                      <a:pt x="20097" y="10594"/>
                    </a:lnTo>
                    <a:cubicBezTo>
                      <a:pt x="20439" y="10374"/>
                      <a:pt x="20830" y="10236"/>
                      <a:pt x="21236" y="10187"/>
                    </a:cubicBezTo>
                    <a:lnTo>
                      <a:pt x="22457" y="10187"/>
                    </a:lnTo>
                    <a:lnTo>
                      <a:pt x="31163" y="9455"/>
                    </a:lnTo>
                    <a:lnTo>
                      <a:pt x="22050" y="4166"/>
                    </a:lnTo>
                    <a:cubicBezTo>
                      <a:pt x="21944" y="3987"/>
                      <a:pt x="21944" y="3775"/>
                      <a:pt x="22050" y="3596"/>
                    </a:cubicBezTo>
                    <a:cubicBezTo>
                      <a:pt x="22172" y="3303"/>
                      <a:pt x="22408" y="3068"/>
                      <a:pt x="22701" y="2945"/>
                    </a:cubicBezTo>
                    <a:lnTo>
                      <a:pt x="27583" y="98"/>
                    </a:lnTo>
                    <a:cubicBezTo>
                      <a:pt x="27982" y="16"/>
                      <a:pt x="28405" y="16"/>
                      <a:pt x="28804" y="98"/>
                    </a:cubicBezTo>
                    <a:cubicBezTo>
                      <a:pt x="29113" y="-33"/>
                      <a:pt x="29471" y="-33"/>
                      <a:pt x="29780" y="98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2" name="Freeform: Shape 711">
                <a:extLst>
                  <a:ext uri="{FF2B5EF4-FFF2-40B4-BE49-F238E27FC236}">
                    <a16:creationId xmlns:a16="http://schemas.microsoft.com/office/drawing/2014/main" id="{448DE528-BC2D-591C-D377-EA28392165BE}"/>
                  </a:ext>
                </a:extLst>
              </p:cNvPr>
              <p:cNvSpPr/>
              <p:nvPr/>
            </p:nvSpPr>
            <p:spPr>
              <a:xfrm>
                <a:off x="6262314" y="5136617"/>
                <a:ext cx="41333" cy="23992"/>
              </a:xfrm>
              <a:custGeom>
                <a:avLst/>
                <a:gdLst>
                  <a:gd name="connsiteX0" fmla="*/ 37270 w 41333"/>
                  <a:gd name="connsiteY0" fmla="*/ 2298 h 23992"/>
                  <a:gd name="connsiteX1" fmla="*/ 40768 w 41333"/>
                  <a:gd name="connsiteY1" fmla="*/ 5472 h 23992"/>
                  <a:gd name="connsiteX2" fmla="*/ 41175 w 41333"/>
                  <a:gd name="connsiteY2" fmla="*/ 8808 h 23992"/>
                  <a:gd name="connsiteX3" fmla="*/ 38978 w 41333"/>
                  <a:gd name="connsiteY3" fmla="*/ 12225 h 23992"/>
                  <a:gd name="connsiteX4" fmla="*/ 34910 w 41333"/>
                  <a:gd name="connsiteY4" fmla="*/ 15398 h 23992"/>
                  <a:gd name="connsiteX5" fmla="*/ 30760 w 41333"/>
                  <a:gd name="connsiteY5" fmla="*/ 17839 h 23992"/>
                  <a:gd name="connsiteX6" fmla="*/ 26611 w 41333"/>
                  <a:gd name="connsiteY6" fmla="*/ 20199 h 23992"/>
                  <a:gd name="connsiteX7" fmla="*/ 21078 w 41333"/>
                  <a:gd name="connsiteY7" fmla="*/ 22559 h 23992"/>
                  <a:gd name="connsiteX8" fmla="*/ 15219 w 41333"/>
                  <a:gd name="connsiteY8" fmla="*/ 23779 h 23992"/>
                  <a:gd name="connsiteX9" fmla="*/ 9361 w 41333"/>
                  <a:gd name="connsiteY9" fmla="*/ 23779 h 23992"/>
                  <a:gd name="connsiteX10" fmla="*/ 3828 w 41333"/>
                  <a:gd name="connsiteY10" fmla="*/ 21745 h 23992"/>
                  <a:gd name="connsiteX11" fmla="*/ 329 w 41333"/>
                  <a:gd name="connsiteY11" fmla="*/ 18572 h 23992"/>
                  <a:gd name="connsiteX12" fmla="*/ 329 w 41333"/>
                  <a:gd name="connsiteY12" fmla="*/ 15154 h 23992"/>
                  <a:gd name="connsiteX13" fmla="*/ 2445 w 41333"/>
                  <a:gd name="connsiteY13" fmla="*/ 11818 h 23992"/>
                  <a:gd name="connsiteX14" fmla="*/ 6595 w 41333"/>
                  <a:gd name="connsiteY14" fmla="*/ 8645 h 23992"/>
                  <a:gd name="connsiteX15" fmla="*/ 10582 w 41333"/>
                  <a:gd name="connsiteY15" fmla="*/ 6204 h 23992"/>
                  <a:gd name="connsiteX16" fmla="*/ 14813 w 41333"/>
                  <a:gd name="connsiteY16" fmla="*/ 3844 h 23992"/>
                  <a:gd name="connsiteX17" fmla="*/ 20346 w 41333"/>
                  <a:gd name="connsiteY17" fmla="*/ 1485 h 23992"/>
                  <a:gd name="connsiteX18" fmla="*/ 26204 w 41333"/>
                  <a:gd name="connsiteY18" fmla="*/ 183 h 23992"/>
                  <a:gd name="connsiteX19" fmla="*/ 32062 w 41333"/>
                  <a:gd name="connsiteY19" fmla="*/ 183 h 23992"/>
                  <a:gd name="connsiteX20" fmla="*/ 37270 w 41333"/>
                  <a:gd name="connsiteY20" fmla="*/ 2298 h 23992"/>
                  <a:gd name="connsiteX21" fmla="*/ 20427 w 41333"/>
                  <a:gd name="connsiteY21" fmla="*/ 16375 h 23992"/>
                  <a:gd name="connsiteX22" fmla="*/ 28157 w 41333"/>
                  <a:gd name="connsiteY22" fmla="*/ 11818 h 23992"/>
                  <a:gd name="connsiteX23" fmla="*/ 30109 w 41333"/>
                  <a:gd name="connsiteY23" fmla="*/ 10435 h 23992"/>
                  <a:gd name="connsiteX24" fmla="*/ 31167 w 41333"/>
                  <a:gd name="connsiteY24" fmla="*/ 9133 h 23992"/>
                  <a:gd name="connsiteX25" fmla="*/ 31167 w 41333"/>
                  <a:gd name="connsiteY25" fmla="*/ 7831 h 23992"/>
                  <a:gd name="connsiteX26" fmla="*/ 29865 w 41333"/>
                  <a:gd name="connsiteY26" fmla="*/ 6530 h 23992"/>
                  <a:gd name="connsiteX27" fmla="*/ 27668 w 41333"/>
                  <a:gd name="connsiteY27" fmla="*/ 5797 h 23992"/>
                  <a:gd name="connsiteX28" fmla="*/ 25472 w 41333"/>
                  <a:gd name="connsiteY28" fmla="*/ 5797 h 23992"/>
                  <a:gd name="connsiteX29" fmla="*/ 23112 w 41333"/>
                  <a:gd name="connsiteY29" fmla="*/ 6448 h 23992"/>
                  <a:gd name="connsiteX30" fmla="*/ 20752 w 41333"/>
                  <a:gd name="connsiteY30" fmla="*/ 7506 h 23992"/>
                  <a:gd name="connsiteX31" fmla="*/ 12616 w 41333"/>
                  <a:gd name="connsiteY31" fmla="*/ 12062 h 23992"/>
                  <a:gd name="connsiteX32" fmla="*/ 10663 w 41333"/>
                  <a:gd name="connsiteY32" fmla="*/ 13364 h 23992"/>
                  <a:gd name="connsiteX33" fmla="*/ 9605 w 41333"/>
                  <a:gd name="connsiteY33" fmla="*/ 14747 h 23992"/>
                  <a:gd name="connsiteX34" fmla="*/ 9605 w 41333"/>
                  <a:gd name="connsiteY34" fmla="*/ 16049 h 23992"/>
                  <a:gd name="connsiteX35" fmla="*/ 10907 w 41333"/>
                  <a:gd name="connsiteY35" fmla="*/ 17270 h 23992"/>
                  <a:gd name="connsiteX36" fmla="*/ 13104 w 41333"/>
                  <a:gd name="connsiteY36" fmla="*/ 18083 h 23992"/>
                  <a:gd name="connsiteX37" fmla="*/ 15382 w 41333"/>
                  <a:gd name="connsiteY37" fmla="*/ 18083 h 23992"/>
                  <a:gd name="connsiteX38" fmla="*/ 17660 w 41333"/>
                  <a:gd name="connsiteY38" fmla="*/ 17433 h 23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1333" h="23992">
                    <a:moveTo>
                      <a:pt x="37270" y="2298"/>
                    </a:moveTo>
                    <a:cubicBezTo>
                      <a:pt x="38726" y="2990"/>
                      <a:pt x="39938" y="4088"/>
                      <a:pt x="40768" y="5472"/>
                    </a:cubicBezTo>
                    <a:cubicBezTo>
                      <a:pt x="41338" y="6489"/>
                      <a:pt x="41484" y="7685"/>
                      <a:pt x="41175" y="8808"/>
                    </a:cubicBezTo>
                    <a:cubicBezTo>
                      <a:pt x="40744" y="10118"/>
                      <a:pt x="39987" y="11289"/>
                      <a:pt x="38978" y="12225"/>
                    </a:cubicBezTo>
                    <a:cubicBezTo>
                      <a:pt x="37742" y="13429"/>
                      <a:pt x="36375" y="14495"/>
                      <a:pt x="34910" y="15398"/>
                    </a:cubicBezTo>
                    <a:lnTo>
                      <a:pt x="30760" y="17839"/>
                    </a:lnTo>
                    <a:lnTo>
                      <a:pt x="26611" y="20199"/>
                    </a:lnTo>
                    <a:cubicBezTo>
                      <a:pt x="24829" y="21118"/>
                      <a:pt x="22974" y="21908"/>
                      <a:pt x="21078" y="22559"/>
                    </a:cubicBezTo>
                    <a:cubicBezTo>
                      <a:pt x="19182" y="23201"/>
                      <a:pt x="17213" y="23608"/>
                      <a:pt x="15219" y="23779"/>
                    </a:cubicBezTo>
                    <a:cubicBezTo>
                      <a:pt x="13275" y="24064"/>
                      <a:pt x="11306" y="24064"/>
                      <a:pt x="9361" y="23779"/>
                    </a:cubicBezTo>
                    <a:cubicBezTo>
                      <a:pt x="7416" y="23421"/>
                      <a:pt x="5545" y="22729"/>
                      <a:pt x="3828" y="21745"/>
                    </a:cubicBezTo>
                    <a:cubicBezTo>
                      <a:pt x="2372" y="21053"/>
                      <a:pt x="1160" y="19955"/>
                      <a:pt x="329" y="18572"/>
                    </a:cubicBezTo>
                    <a:cubicBezTo>
                      <a:pt x="-110" y="17473"/>
                      <a:pt x="-110" y="16253"/>
                      <a:pt x="329" y="15154"/>
                    </a:cubicBezTo>
                    <a:cubicBezTo>
                      <a:pt x="753" y="13885"/>
                      <a:pt x="1477" y="12738"/>
                      <a:pt x="2445" y="11818"/>
                    </a:cubicBezTo>
                    <a:cubicBezTo>
                      <a:pt x="3690" y="10598"/>
                      <a:pt x="5090" y="9532"/>
                      <a:pt x="6595" y="8645"/>
                    </a:cubicBezTo>
                    <a:cubicBezTo>
                      <a:pt x="7815" y="7831"/>
                      <a:pt x="9117" y="7018"/>
                      <a:pt x="10582" y="6204"/>
                    </a:cubicBezTo>
                    <a:lnTo>
                      <a:pt x="14813" y="3844"/>
                    </a:lnTo>
                    <a:cubicBezTo>
                      <a:pt x="16578" y="2892"/>
                      <a:pt x="18433" y="2103"/>
                      <a:pt x="20346" y="1485"/>
                    </a:cubicBezTo>
                    <a:cubicBezTo>
                      <a:pt x="22249" y="858"/>
                      <a:pt x="24210" y="419"/>
                      <a:pt x="26204" y="183"/>
                    </a:cubicBezTo>
                    <a:cubicBezTo>
                      <a:pt x="28148" y="-61"/>
                      <a:pt x="30117" y="-61"/>
                      <a:pt x="32062" y="183"/>
                    </a:cubicBezTo>
                    <a:cubicBezTo>
                      <a:pt x="33917" y="557"/>
                      <a:pt x="35683" y="1273"/>
                      <a:pt x="37270" y="2298"/>
                    </a:cubicBezTo>
                    <a:close/>
                    <a:moveTo>
                      <a:pt x="20427" y="16375"/>
                    </a:moveTo>
                    <a:cubicBezTo>
                      <a:pt x="23112" y="14910"/>
                      <a:pt x="25716" y="13364"/>
                      <a:pt x="28157" y="11818"/>
                    </a:cubicBezTo>
                    <a:cubicBezTo>
                      <a:pt x="28832" y="11395"/>
                      <a:pt x="29483" y="10931"/>
                      <a:pt x="30109" y="10435"/>
                    </a:cubicBezTo>
                    <a:cubicBezTo>
                      <a:pt x="30532" y="10061"/>
                      <a:pt x="30890" y="9621"/>
                      <a:pt x="31167" y="9133"/>
                    </a:cubicBezTo>
                    <a:cubicBezTo>
                      <a:pt x="31330" y="8718"/>
                      <a:pt x="31330" y="8246"/>
                      <a:pt x="31167" y="7831"/>
                    </a:cubicBezTo>
                    <a:cubicBezTo>
                      <a:pt x="30866" y="7278"/>
                      <a:pt x="30419" y="6831"/>
                      <a:pt x="29865" y="6530"/>
                    </a:cubicBezTo>
                    <a:cubicBezTo>
                      <a:pt x="29174" y="6180"/>
                      <a:pt x="28433" y="5936"/>
                      <a:pt x="27668" y="5797"/>
                    </a:cubicBezTo>
                    <a:lnTo>
                      <a:pt x="25472" y="5797"/>
                    </a:lnTo>
                    <a:cubicBezTo>
                      <a:pt x="24666" y="5936"/>
                      <a:pt x="23877" y="6155"/>
                      <a:pt x="23112" y="6448"/>
                    </a:cubicBezTo>
                    <a:cubicBezTo>
                      <a:pt x="22298" y="6733"/>
                      <a:pt x="21509" y="7083"/>
                      <a:pt x="20752" y="7506"/>
                    </a:cubicBezTo>
                    <a:cubicBezTo>
                      <a:pt x="18067" y="8970"/>
                      <a:pt x="15464" y="10435"/>
                      <a:pt x="12616" y="12062"/>
                    </a:cubicBezTo>
                    <a:cubicBezTo>
                      <a:pt x="11940" y="12461"/>
                      <a:pt x="11290" y="12892"/>
                      <a:pt x="10663" y="13364"/>
                    </a:cubicBezTo>
                    <a:cubicBezTo>
                      <a:pt x="10232" y="13763"/>
                      <a:pt x="9874" y="14227"/>
                      <a:pt x="9605" y="14747"/>
                    </a:cubicBezTo>
                    <a:cubicBezTo>
                      <a:pt x="9443" y="15162"/>
                      <a:pt x="9443" y="15634"/>
                      <a:pt x="9605" y="16049"/>
                    </a:cubicBezTo>
                    <a:cubicBezTo>
                      <a:pt x="9914" y="16570"/>
                      <a:pt x="10362" y="16993"/>
                      <a:pt x="10907" y="17270"/>
                    </a:cubicBezTo>
                    <a:cubicBezTo>
                      <a:pt x="11599" y="17644"/>
                      <a:pt x="12339" y="17921"/>
                      <a:pt x="13104" y="18083"/>
                    </a:cubicBezTo>
                    <a:cubicBezTo>
                      <a:pt x="13861" y="18165"/>
                      <a:pt x="14626" y="18165"/>
                      <a:pt x="15382" y="18083"/>
                    </a:cubicBezTo>
                    <a:cubicBezTo>
                      <a:pt x="16163" y="17945"/>
                      <a:pt x="16928" y="17725"/>
                      <a:pt x="17660" y="17433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3" name="Freeform: Shape 712">
                <a:extLst>
                  <a:ext uri="{FF2B5EF4-FFF2-40B4-BE49-F238E27FC236}">
                    <a16:creationId xmlns:a16="http://schemas.microsoft.com/office/drawing/2014/main" id="{1EEAB276-454E-449D-9DF2-AB75E485B949}"/>
                  </a:ext>
                </a:extLst>
              </p:cNvPr>
              <p:cNvSpPr/>
              <p:nvPr/>
            </p:nvSpPr>
            <p:spPr>
              <a:xfrm>
                <a:off x="6563435" y="4816152"/>
                <a:ext cx="55853" cy="31622"/>
              </a:xfrm>
              <a:custGeom>
                <a:avLst/>
                <a:gdLst>
                  <a:gd name="connsiteX0" fmla="*/ 17919 w 55853"/>
                  <a:gd name="connsiteY0" fmla="*/ 19432 h 31622"/>
                  <a:gd name="connsiteX1" fmla="*/ 17919 w 55853"/>
                  <a:gd name="connsiteY1" fmla="*/ 18781 h 31622"/>
                  <a:gd name="connsiteX2" fmla="*/ 22312 w 55853"/>
                  <a:gd name="connsiteY2" fmla="*/ 12435 h 31622"/>
                  <a:gd name="connsiteX3" fmla="*/ 6934 w 55853"/>
                  <a:gd name="connsiteY3" fmla="*/ 21304 h 31622"/>
                  <a:gd name="connsiteX4" fmla="*/ 5714 w 55853"/>
                  <a:gd name="connsiteY4" fmla="*/ 21304 h 31622"/>
                  <a:gd name="connsiteX5" fmla="*/ 4737 w 55853"/>
                  <a:gd name="connsiteY5" fmla="*/ 21304 h 31622"/>
                  <a:gd name="connsiteX6" fmla="*/ 181 w 55853"/>
                  <a:gd name="connsiteY6" fmla="*/ 18700 h 31622"/>
                  <a:gd name="connsiteX7" fmla="*/ 181 w 55853"/>
                  <a:gd name="connsiteY7" fmla="*/ 18130 h 31622"/>
                  <a:gd name="connsiteX8" fmla="*/ 750 w 55853"/>
                  <a:gd name="connsiteY8" fmla="*/ 17398 h 31622"/>
                  <a:gd name="connsiteX9" fmla="*/ 30774 w 55853"/>
                  <a:gd name="connsiteY9" fmla="*/ 67 h 31622"/>
                  <a:gd name="connsiteX10" fmla="*/ 31995 w 55853"/>
                  <a:gd name="connsiteY10" fmla="*/ 67 h 31622"/>
                  <a:gd name="connsiteX11" fmla="*/ 32971 w 55853"/>
                  <a:gd name="connsiteY11" fmla="*/ 67 h 31622"/>
                  <a:gd name="connsiteX12" fmla="*/ 37040 w 55853"/>
                  <a:gd name="connsiteY12" fmla="*/ 2427 h 31622"/>
                  <a:gd name="connsiteX13" fmla="*/ 37609 w 55853"/>
                  <a:gd name="connsiteY13" fmla="*/ 3322 h 31622"/>
                  <a:gd name="connsiteX14" fmla="*/ 37609 w 55853"/>
                  <a:gd name="connsiteY14" fmla="*/ 3973 h 31622"/>
                  <a:gd name="connsiteX15" fmla="*/ 30367 w 55853"/>
                  <a:gd name="connsiteY15" fmla="*/ 14713 h 31622"/>
                  <a:gd name="connsiteX16" fmla="*/ 48919 w 55853"/>
                  <a:gd name="connsiteY16" fmla="*/ 10563 h 31622"/>
                  <a:gd name="connsiteX17" fmla="*/ 50058 w 55853"/>
                  <a:gd name="connsiteY17" fmla="*/ 10563 h 31622"/>
                  <a:gd name="connsiteX18" fmla="*/ 51685 w 55853"/>
                  <a:gd name="connsiteY18" fmla="*/ 10563 h 31622"/>
                  <a:gd name="connsiteX19" fmla="*/ 55672 w 55853"/>
                  <a:gd name="connsiteY19" fmla="*/ 12923 h 31622"/>
                  <a:gd name="connsiteX20" fmla="*/ 55672 w 55853"/>
                  <a:gd name="connsiteY20" fmla="*/ 13493 h 31622"/>
                  <a:gd name="connsiteX21" fmla="*/ 55021 w 55853"/>
                  <a:gd name="connsiteY21" fmla="*/ 14225 h 31622"/>
                  <a:gd name="connsiteX22" fmla="*/ 25079 w 55853"/>
                  <a:gd name="connsiteY22" fmla="*/ 31556 h 31622"/>
                  <a:gd name="connsiteX23" fmla="*/ 23858 w 55853"/>
                  <a:gd name="connsiteY23" fmla="*/ 31556 h 31622"/>
                  <a:gd name="connsiteX24" fmla="*/ 22882 w 55853"/>
                  <a:gd name="connsiteY24" fmla="*/ 31556 h 31622"/>
                  <a:gd name="connsiteX25" fmla="*/ 18244 w 55853"/>
                  <a:gd name="connsiteY25" fmla="*/ 28871 h 31622"/>
                  <a:gd name="connsiteX26" fmla="*/ 18244 w 55853"/>
                  <a:gd name="connsiteY26" fmla="*/ 28301 h 31622"/>
                  <a:gd name="connsiteX27" fmla="*/ 18814 w 55853"/>
                  <a:gd name="connsiteY27" fmla="*/ 27650 h 31622"/>
                  <a:gd name="connsiteX28" fmla="*/ 34192 w 55853"/>
                  <a:gd name="connsiteY28" fmla="*/ 18781 h 31622"/>
                  <a:gd name="connsiteX29" fmla="*/ 23289 w 55853"/>
                  <a:gd name="connsiteY29" fmla="*/ 21304 h 31622"/>
                  <a:gd name="connsiteX30" fmla="*/ 22068 w 55853"/>
                  <a:gd name="connsiteY30" fmla="*/ 21304 h 31622"/>
                  <a:gd name="connsiteX31" fmla="*/ 20848 w 55853"/>
                  <a:gd name="connsiteY31" fmla="*/ 21304 h 31622"/>
                  <a:gd name="connsiteX32" fmla="*/ 18569 w 55853"/>
                  <a:gd name="connsiteY32" fmla="*/ 20002 h 31622"/>
                  <a:gd name="connsiteX33" fmla="*/ 17919 w 55853"/>
                  <a:gd name="connsiteY33" fmla="*/ 19432 h 31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5853" h="31622">
                    <a:moveTo>
                      <a:pt x="17919" y="19432"/>
                    </a:moveTo>
                    <a:cubicBezTo>
                      <a:pt x="17878" y="19221"/>
                      <a:pt x="17878" y="18993"/>
                      <a:pt x="17919" y="18781"/>
                    </a:cubicBezTo>
                    <a:lnTo>
                      <a:pt x="22312" y="12435"/>
                    </a:lnTo>
                    <a:lnTo>
                      <a:pt x="6934" y="21304"/>
                    </a:lnTo>
                    <a:cubicBezTo>
                      <a:pt x="6536" y="21426"/>
                      <a:pt x="6112" y="21426"/>
                      <a:pt x="5714" y="21304"/>
                    </a:cubicBezTo>
                    <a:cubicBezTo>
                      <a:pt x="5405" y="21434"/>
                      <a:pt x="5046" y="21434"/>
                      <a:pt x="4737" y="21304"/>
                    </a:cubicBezTo>
                    <a:lnTo>
                      <a:pt x="181" y="18700"/>
                    </a:lnTo>
                    <a:cubicBezTo>
                      <a:pt x="181" y="18700"/>
                      <a:pt x="-226" y="18700"/>
                      <a:pt x="181" y="18130"/>
                    </a:cubicBezTo>
                    <a:cubicBezTo>
                      <a:pt x="287" y="17829"/>
                      <a:pt x="490" y="17577"/>
                      <a:pt x="750" y="17398"/>
                    </a:cubicBezTo>
                    <a:lnTo>
                      <a:pt x="30774" y="67"/>
                    </a:lnTo>
                    <a:lnTo>
                      <a:pt x="31995" y="67"/>
                    </a:lnTo>
                    <a:cubicBezTo>
                      <a:pt x="32312" y="-22"/>
                      <a:pt x="32654" y="-22"/>
                      <a:pt x="32971" y="67"/>
                    </a:cubicBezTo>
                    <a:lnTo>
                      <a:pt x="37040" y="2427"/>
                    </a:lnTo>
                    <a:cubicBezTo>
                      <a:pt x="37528" y="2427"/>
                      <a:pt x="37690" y="2996"/>
                      <a:pt x="37609" y="3322"/>
                    </a:cubicBezTo>
                    <a:lnTo>
                      <a:pt x="37609" y="3973"/>
                    </a:lnTo>
                    <a:lnTo>
                      <a:pt x="30367" y="14713"/>
                    </a:lnTo>
                    <a:lnTo>
                      <a:pt x="48919" y="10563"/>
                    </a:lnTo>
                    <a:lnTo>
                      <a:pt x="50058" y="10563"/>
                    </a:lnTo>
                    <a:cubicBezTo>
                      <a:pt x="50595" y="10433"/>
                      <a:pt x="51148" y="10433"/>
                      <a:pt x="51685" y="10563"/>
                    </a:cubicBezTo>
                    <a:lnTo>
                      <a:pt x="55672" y="12923"/>
                    </a:lnTo>
                    <a:cubicBezTo>
                      <a:pt x="55672" y="12923"/>
                      <a:pt x="56079" y="12923"/>
                      <a:pt x="55672" y="13493"/>
                    </a:cubicBezTo>
                    <a:cubicBezTo>
                      <a:pt x="55558" y="13810"/>
                      <a:pt x="55322" y="14078"/>
                      <a:pt x="55021" y="14225"/>
                    </a:cubicBezTo>
                    <a:lnTo>
                      <a:pt x="25079" y="31556"/>
                    </a:lnTo>
                    <a:lnTo>
                      <a:pt x="23858" y="31556"/>
                    </a:lnTo>
                    <a:cubicBezTo>
                      <a:pt x="23541" y="31645"/>
                      <a:pt x="23199" y="31645"/>
                      <a:pt x="22882" y="31556"/>
                    </a:cubicBezTo>
                    <a:lnTo>
                      <a:pt x="18244" y="28871"/>
                    </a:lnTo>
                    <a:cubicBezTo>
                      <a:pt x="18089" y="28716"/>
                      <a:pt x="18089" y="28456"/>
                      <a:pt x="18244" y="28301"/>
                    </a:cubicBezTo>
                    <a:cubicBezTo>
                      <a:pt x="18333" y="28016"/>
                      <a:pt x="18537" y="27772"/>
                      <a:pt x="18814" y="27650"/>
                    </a:cubicBezTo>
                    <a:lnTo>
                      <a:pt x="34192" y="18781"/>
                    </a:lnTo>
                    <a:lnTo>
                      <a:pt x="23289" y="21304"/>
                    </a:lnTo>
                    <a:lnTo>
                      <a:pt x="22068" y="21304"/>
                    </a:lnTo>
                    <a:cubicBezTo>
                      <a:pt x="21669" y="21401"/>
                      <a:pt x="21246" y="21401"/>
                      <a:pt x="20848" y="21304"/>
                    </a:cubicBezTo>
                    <a:lnTo>
                      <a:pt x="18569" y="20002"/>
                    </a:lnTo>
                    <a:cubicBezTo>
                      <a:pt x="18236" y="20002"/>
                      <a:pt x="17959" y="19758"/>
                      <a:pt x="17919" y="19432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4" name="Freeform: Shape 713">
                <a:extLst>
                  <a:ext uri="{FF2B5EF4-FFF2-40B4-BE49-F238E27FC236}">
                    <a16:creationId xmlns:a16="http://schemas.microsoft.com/office/drawing/2014/main" id="{0E1F2DDA-E2D2-4789-4837-CC03D54D6206}"/>
                  </a:ext>
                </a:extLst>
              </p:cNvPr>
              <p:cNvSpPr/>
              <p:nvPr/>
            </p:nvSpPr>
            <p:spPr>
              <a:xfrm>
                <a:off x="6597052" y="4835614"/>
                <a:ext cx="41999" cy="24388"/>
              </a:xfrm>
              <a:custGeom>
                <a:avLst/>
                <a:gdLst>
                  <a:gd name="connsiteX0" fmla="*/ 20834 w 41999"/>
                  <a:gd name="connsiteY0" fmla="*/ 7292 h 24388"/>
                  <a:gd name="connsiteX1" fmla="*/ 19126 w 41999"/>
                  <a:gd name="connsiteY1" fmla="*/ 8188 h 24388"/>
                  <a:gd name="connsiteX2" fmla="*/ 16847 w 41999"/>
                  <a:gd name="connsiteY2" fmla="*/ 9489 h 24388"/>
                  <a:gd name="connsiteX3" fmla="*/ 14651 w 41999"/>
                  <a:gd name="connsiteY3" fmla="*/ 10791 h 24388"/>
                  <a:gd name="connsiteX4" fmla="*/ 13023 w 41999"/>
                  <a:gd name="connsiteY4" fmla="*/ 11768 h 24388"/>
                  <a:gd name="connsiteX5" fmla="*/ 11315 w 41999"/>
                  <a:gd name="connsiteY5" fmla="*/ 13151 h 24388"/>
                  <a:gd name="connsiteX6" fmla="*/ 10338 w 41999"/>
                  <a:gd name="connsiteY6" fmla="*/ 14615 h 24388"/>
                  <a:gd name="connsiteX7" fmla="*/ 10338 w 41999"/>
                  <a:gd name="connsiteY7" fmla="*/ 15999 h 24388"/>
                  <a:gd name="connsiteX8" fmla="*/ 11884 w 41999"/>
                  <a:gd name="connsiteY8" fmla="*/ 17463 h 24388"/>
                  <a:gd name="connsiteX9" fmla="*/ 14162 w 41999"/>
                  <a:gd name="connsiteY9" fmla="*/ 18358 h 24388"/>
                  <a:gd name="connsiteX10" fmla="*/ 16359 w 41999"/>
                  <a:gd name="connsiteY10" fmla="*/ 18358 h 24388"/>
                  <a:gd name="connsiteX11" fmla="*/ 18312 w 41999"/>
                  <a:gd name="connsiteY11" fmla="*/ 18358 h 24388"/>
                  <a:gd name="connsiteX12" fmla="*/ 19858 w 41999"/>
                  <a:gd name="connsiteY12" fmla="*/ 17870 h 24388"/>
                  <a:gd name="connsiteX13" fmla="*/ 21322 w 41999"/>
                  <a:gd name="connsiteY13" fmla="*/ 17870 h 24388"/>
                  <a:gd name="connsiteX14" fmla="*/ 22462 w 41999"/>
                  <a:gd name="connsiteY14" fmla="*/ 17870 h 24388"/>
                  <a:gd name="connsiteX15" fmla="*/ 27018 w 41999"/>
                  <a:gd name="connsiteY15" fmla="*/ 20555 h 24388"/>
                  <a:gd name="connsiteX16" fmla="*/ 27018 w 41999"/>
                  <a:gd name="connsiteY16" fmla="*/ 21043 h 24388"/>
                  <a:gd name="connsiteX17" fmla="*/ 26448 w 41999"/>
                  <a:gd name="connsiteY17" fmla="*/ 21531 h 24388"/>
                  <a:gd name="connsiteX18" fmla="*/ 21160 w 41999"/>
                  <a:gd name="connsiteY18" fmla="*/ 23647 h 24388"/>
                  <a:gd name="connsiteX19" fmla="*/ 15220 w 41999"/>
                  <a:gd name="connsiteY19" fmla="*/ 24379 h 24388"/>
                  <a:gd name="connsiteX20" fmla="*/ 9362 w 41999"/>
                  <a:gd name="connsiteY20" fmla="*/ 23810 h 24388"/>
                  <a:gd name="connsiteX21" fmla="*/ 4154 w 41999"/>
                  <a:gd name="connsiteY21" fmla="*/ 21857 h 24388"/>
                  <a:gd name="connsiteX22" fmla="*/ 737 w 41999"/>
                  <a:gd name="connsiteY22" fmla="*/ 18684 h 24388"/>
                  <a:gd name="connsiteX23" fmla="*/ 86 w 41999"/>
                  <a:gd name="connsiteY23" fmla="*/ 15185 h 24388"/>
                  <a:gd name="connsiteX24" fmla="*/ 1958 w 41999"/>
                  <a:gd name="connsiteY24" fmla="*/ 11686 h 24388"/>
                  <a:gd name="connsiteX25" fmla="*/ 5944 w 41999"/>
                  <a:gd name="connsiteY25" fmla="*/ 8350 h 24388"/>
                  <a:gd name="connsiteX26" fmla="*/ 9931 w 41999"/>
                  <a:gd name="connsiteY26" fmla="*/ 5991 h 24388"/>
                  <a:gd name="connsiteX27" fmla="*/ 14244 w 41999"/>
                  <a:gd name="connsiteY27" fmla="*/ 3550 h 24388"/>
                  <a:gd name="connsiteX28" fmla="*/ 19858 w 41999"/>
                  <a:gd name="connsiteY28" fmla="*/ 1271 h 24388"/>
                  <a:gd name="connsiteX29" fmla="*/ 26042 w 41999"/>
                  <a:gd name="connsiteY29" fmla="*/ 214 h 24388"/>
                  <a:gd name="connsiteX30" fmla="*/ 32144 w 41999"/>
                  <a:gd name="connsiteY30" fmla="*/ 214 h 24388"/>
                  <a:gd name="connsiteX31" fmla="*/ 37677 w 41999"/>
                  <a:gd name="connsiteY31" fmla="*/ 2248 h 24388"/>
                  <a:gd name="connsiteX32" fmla="*/ 41013 w 41999"/>
                  <a:gd name="connsiteY32" fmla="*/ 5258 h 24388"/>
                  <a:gd name="connsiteX33" fmla="*/ 41989 w 41999"/>
                  <a:gd name="connsiteY33" fmla="*/ 8594 h 24388"/>
                  <a:gd name="connsiteX34" fmla="*/ 40687 w 41999"/>
                  <a:gd name="connsiteY34" fmla="*/ 12012 h 24388"/>
                  <a:gd name="connsiteX35" fmla="*/ 37107 w 41999"/>
                  <a:gd name="connsiteY35" fmla="*/ 15104 h 24388"/>
                  <a:gd name="connsiteX36" fmla="*/ 36131 w 41999"/>
                  <a:gd name="connsiteY36" fmla="*/ 15104 h 24388"/>
                  <a:gd name="connsiteX37" fmla="*/ 35317 w 41999"/>
                  <a:gd name="connsiteY37" fmla="*/ 15104 h 24388"/>
                  <a:gd name="connsiteX38" fmla="*/ 30761 w 41999"/>
                  <a:gd name="connsiteY38" fmla="*/ 12500 h 24388"/>
                  <a:gd name="connsiteX39" fmla="*/ 30191 w 41999"/>
                  <a:gd name="connsiteY39" fmla="*/ 11849 h 24388"/>
                  <a:gd name="connsiteX40" fmla="*/ 30924 w 41999"/>
                  <a:gd name="connsiteY40" fmla="*/ 11035 h 24388"/>
                  <a:gd name="connsiteX41" fmla="*/ 31656 w 41999"/>
                  <a:gd name="connsiteY41" fmla="*/ 10059 h 24388"/>
                  <a:gd name="connsiteX42" fmla="*/ 32144 w 41999"/>
                  <a:gd name="connsiteY42" fmla="*/ 8920 h 24388"/>
                  <a:gd name="connsiteX43" fmla="*/ 32144 w 41999"/>
                  <a:gd name="connsiteY43" fmla="*/ 7699 h 24388"/>
                  <a:gd name="connsiteX44" fmla="*/ 30517 w 41999"/>
                  <a:gd name="connsiteY44" fmla="*/ 6397 h 24388"/>
                  <a:gd name="connsiteX45" fmla="*/ 28076 w 41999"/>
                  <a:gd name="connsiteY45" fmla="*/ 5502 h 24388"/>
                  <a:gd name="connsiteX46" fmla="*/ 25553 w 41999"/>
                  <a:gd name="connsiteY46" fmla="*/ 5502 h 24388"/>
                  <a:gd name="connsiteX47" fmla="*/ 23112 w 41999"/>
                  <a:gd name="connsiteY47" fmla="*/ 5991 h 2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1999" h="24388">
                    <a:moveTo>
                      <a:pt x="20834" y="7292"/>
                    </a:moveTo>
                    <a:lnTo>
                      <a:pt x="19126" y="8188"/>
                    </a:lnTo>
                    <a:lnTo>
                      <a:pt x="16847" y="9489"/>
                    </a:lnTo>
                    <a:lnTo>
                      <a:pt x="14651" y="10791"/>
                    </a:lnTo>
                    <a:lnTo>
                      <a:pt x="13023" y="11768"/>
                    </a:lnTo>
                    <a:cubicBezTo>
                      <a:pt x="12421" y="12191"/>
                      <a:pt x="11851" y="12646"/>
                      <a:pt x="11315" y="13151"/>
                    </a:cubicBezTo>
                    <a:cubicBezTo>
                      <a:pt x="10883" y="13558"/>
                      <a:pt x="10542" y="14054"/>
                      <a:pt x="10338" y="14615"/>
                    </a:cubicBezTo>
                    <a:cubicBezTo>
                      <a:pt x="10143" y="15055"/>
                      <a:pt x="10143" y="15559"/>
                      <a:pt x="10338" y="15999"/>
                    </a:cubicBezTo>
                    <a:cubicBezTo>
                      <a:pt x="10704" y="16625"/>
                      <a:pt x="11241" y="17130"/>
                      <a:pt x="11884" y="17463"/>
                    </a:cubicBezTo>
                    <a:cubicBezTo>
                      <a:pt x="12600" y="17870"/>
                      <a:pt x="13365" y="18171"/>
                      <a:pt x="14162" y="18358"/>
                    </a:cubicBezTo>
                    <a:cubicBezTo>
                      <a:pt x="14895" y="18440"/>
                      <a:pt x="15627" y="18440"/>
                      <a:pt x="16359" y="18358"/>
                    </a:cubicBezTo>
                    <a:lnTo>
                      <a:pt x="18312" y="18358"/>
                    </a:lnTo>
                    <a:lnTo>
                      <a:pt x="19858" y="17870"/>
                    </a:lnTo>
                    <a:lnTo>
                      <a:pt x="21322" y="17870"/>
                    </a:lnTo>
                    <a:cubicBezTo>
                      <a:pt x="21689" y="17724"/>
                      <a:pt x="22095" y="17724"/>
                      <a:pt x="22462" y="17870"/>
                    </a:cubicBezTo>
                    <a:lnTo>
                      <a:pt x="27018" y="20555"/>
                    </a:lnTo>
                    <a:cubicBezTo>
                      <a:pt x="27107" y="20710"/>
                      <a:pt x="27107" y="20889"/>
                      <a:pt x="27018" y="21043"/>
                    </a:cubicBezTo>
                    <a:cubicBezTo>
                      <a:pt x="26888" y="21263"/>
                      <a:pt x="26685" y="21434"/>
                      <a:pt x="26448" y="21531"/>
                    </a:cubicBezTo>
                    <a:cubicBezTo>
                      <a:pt x="24789" y="22475"/>
                      <a:pt x="23015" y="23191"/>
                      <a:pt x="21160" y="23647"/>
                    </a:cubicBezTo>
                    <a:cubicBezTo>
                      <a:pt x="19215" y="24135"/>
                      <a:pt x="17222" y="24379"/>
                      <a:pt x="15220" y="24379"/>
                    </a:cubicBezTo>
                    <a:cubicBezTo>
                      <a:pt x="13251" y="24436"/>
                      <a:pt x="11282" y="24241"/>
                      <a:pt x="9362" y="23810"/>
                    </a:cubicBezTo>
                    <a:cubicBezTo>
                      <a:pt x="7531" y="23444"/>
                      <a:pt x="5774" y="22785"/>
                      <a:pt x="4154" y="21857"/>
                    </a:cubicBezTo>
                    <a:cubicBezTo>
                      <a:pt x="2747" y="21133"/>
                      <a:pt x="1567" y="20034"/>
                      <a:pt x="737" y="18684"/>
                    </a:cubicBezTo>
                    <a:cubicBezTo>
                      <a:pt x="86" y="17642"/>
                      <a:pt x="-142" y="16389"/>
                      <a:pt x="86" y="15185"/>
                    </a:cubicBezTo>
                    <a:cubicBezTo>
                      <a:pt x="346" y="13859"/>
                      <a:pt x="997" y="12638"/>
                      <a:pt x="1958" y="11686"/>
                    </a:cubicBezTo>
                    <a:cubicBezTo>
                      <a:pt x="3096" y="10368"/>
                      <a:pt x="4447" y="9245"/>
                      <a:pt x="5944" y="8350"/>
                    </a:cubicBezTo>
                    <a:lnTo>
                      <a:pt x="9931" y="5991"/>
                    </a:lnTo>
                    <a:lnTo>
                      <a:pt x="14244" y="3550"/>
                    </a:lnTo>
                    <a:cubicBezTo>
                      <a:pt x="16034" y="2598"/>
                      <a:pt x="17913" y="1833"/>
                      <a:pt x="19858" y="1271"/>
                    </a:cubicBezTo>
                    <a:cubicBezTo>
                      <a:pt x="21876" y="686"/>
                      <a:pt x="23951" y="336"/>
                      <a:pt x="26042" y="214"/>
                    </a:cubicBezTo>
                    <a:cubicBezTo>
                      <a:pt x="28068" y="-71"/>
                      <a:pt x="30118" y="-71"/>
                      <a:pt x="32144" y="214"/>
                    </a:cubicBezTo>
                    <a:cubicBezTo>
                      <a:pt x="34081" y="596"/>
                      <a:pt x="35952" y="1280"/>
                      <a:pt x="37677" y="2248"/>
                    </a:cubicBezTo>
                    <a:cubicBezTo>
                      <a:pt x="39003" y="2988"/>
                      <a:pt x="40142" y="4013"/>
                      <a:pt x="41013" y="5258"/>
                    </a:cubicBezTo>
                    <a:cubicBezTo>
                      <a:pt x="41721" y="6227"/>
                      <a:pt x="42063" y="7406"/>
                      <a:pt x="41989" y="8594"/>
                    </a:cubicBezTo>
                    <a:cubicBezTo>
                      <a:pt x="41900" y="9839"/>
                      <a:pt x="41444" y="11027"/>
                      <a:pt x="40687" y="12012"/>
                    </a:cubicBezTo>
                    <a:cubicBezTo>
                      <a:pt x="39727" y="13281"/>
                      <a:pt x="38507" y="14339"/>
                      <a:pt x="37107" y="15104"/>
                    </a:cubicBezTo>
                    <a:lnTo>
                      <a:pt x="36131" y="15104"/>
                    </a:lnTo>
                    <a:lnTo>
                      <a:pt x="35317" y="15104"/>
                    </a:lnTo>
                    <a:lnTo>
                      <a:pt x="30761" y="12500"/>
                    </a:lnTo>
                    <a:cubicBezTo>
                      <a:pt x="30354" y="12500"/>
                      <a:pt x="30191" y="12012"/>
                      <a:pt x="30191" y="11849"/>
                    </a:cubicBezTo>
                    <a:cubicBezTo>
                      <a:pt x="30362" y="11515"/>
                      <a:pt x="30614" y="11239"/>
                      <a:pt x="30924" y="11035"/>
                    </a:cubicBezTo>
                    <a:cubicBezTo>
                      <a:pt x="31184" y="10726"/>
                      <a:pt x="31428" y="10401"/>
                      <a:pt x="31656" y="10059"/>
                    </a:cubicBezTo>
                    <a:cubicBezTo>
                      <a:pt x="31933" y="9742"/>
                      <a:pt x="32103" y="9343"/>
                      <a:pt x="32144" y="8920"/>
                    </a:cubicBezTo>
                    <a:cubicBezTo>
                      <a:pt x="32233" y="8521"/>
                      <a:pt x="32233" y="8098"/>
                      <a:pt x="32144" y="7699"/>
                    </a:cubicBezTo>
                    <a:cubicBezTo>
                      <a:pt x="31705" y="7146"/>
                      <a:pt x="31151" y="6707"/>
                      <a:pt x="30517" y="6397"/>
                    </a:cubicBezTo>
                    <a:cubicBezTo>
                      <a:pt x="29776" y="5925"/>
                      <a:pt x="28946" y="5616"/>
                      <a:pt x="28076" y="5502"/>
                    </a:cubicBezTo>
                    <a:cubicBezTo>
                      <a:pt x="27238" y="5380"/>
                      <a:pt x="26392" y="5380"/>
                      <a:pt x="25553" y="5502"/>
                    </a:cubicBezTo>
                    <a:lnTo>
                      <a:pt x="23112" y="5991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5" name="Freeform: Shape 714">
                <a:extLst>
                  <a:ext uri="{FF2B5EF4-FFF2-40B4-BE49-F238E27FC236}">
                    <a16:creationId xmlns:a16="http://schemas.microsoft.com/office/drawing/2014/main" id="{BE236CAA-9297-C9CB-C183-1B32E7FF1D71}"/>
                  </a:ext>
                </a:extLst>
              </p:cNvPr>
              <p:cNvSpPr/>
              <p:nvPr/>
            </p:nvSpPr>
            <p:spPr>
              <a:xfrm>
                <a:off x="6671099" y="4877731"/>
                <a:ext cx="55495" cy="31580"/>
              </a:xfrm>
              <a:custGeom>
                <a:avLst/>
                <a:gdLst>
                  <a:gd name="connsiteX0" fmla="*/ 17819 w 55495"/>
                  <a:gd name="connsiteY0" fmla="*/ 19447 h 31580"/>
                  <a:gd name="connsiteX1" fmla="*/ 17819 w 55495"/>
                  <a:gd name="connsiteY1" fmla="*/ 18714 h 31580"/>
                  <a:gd name="connsiteX2" fmla="*/ 22213 w 55495"/>
                  <a:gd name="connsiteY2" fmla="*/ 12368 h 31580"/>
                  <a:gd name="connsiteX3" fmla="*/ 6753 w 55495"/>
                  <a:gd name="connsiteY3" fmla="*/ 21237 h 31580"/>
                  <a:gd name="connsiteX4" fmla="*/ 5614 w 55495"/>
                  <a:gd name="connsiteY4" fmla="*/ 21643 h 31580"/>
                  <a:gd name="connsiteX5" fmla="*/ 4556 w 55495"/>
                  <a:gd name="connsiteY5" fmla="*/ 21643 h 31580"/>
                  <a:gd name="connsiteX6" fmla="*/ 0 w 55495"/>
                  <a:gd name="connsiteY6" fmla="*/ 18958 h 31580"/>
                  <a:gd name="connsiteX7" fmla="*/ 0 w 55495"/>
                  <a:gd name="connsiteY7" fmla="*/ 18389 h 31580"/>
                  <a:gd name="connsiteX8" fmla="*/ 570 w 55495"/>
                  <a:gd name="connsiteY8" fmla="*/ 17738 h 31580"/>
                  <a:gd name="connsiteX9" fmla="*/ 30594 w 55495"/>
                  <a:gd name="connsiteY9" fmla="*/ 407 h 31580"/>
                  <a:gd name="connsiteX10" fmla="*/ 31733 w 55495"/>
                  <a:gd name="connsiteY10" fmla="*/ 0 h 31580"/>
                  <a:gd name="connsiteX11" fmla="*/ 32790 w 55495"/>
                  <a:gd name="connsiteY11" fmla="*/ 0 h 31580"/>
                  <a:gd name="connsiteX12" fmla="*/ 36859 w 55495"/>
                  <a:gd name="connsiteY12" fmla="*/ 2360 h 31580"/>
                  <a:gd name="connsiteX13" fmla="*/ 37347 w 55495"/>
                  <a:gd name="connsiteY13" fmla="*/ 3255 h 31580"/>
                  <a:gd name="connsiteX14" fmla="*/ 37347 w 55495"/>
                  <a:gd name="connsiteY14" fmla="*/ 3987 h 31580"/>
                  <a:gd name="connsiteX15" fmla="*/ 30105 w 55495"/>
                  <a:gd name="connsiteY15" fmla="*/ 14646 h 31580"/>
                  <a:gd name="connsiteX16" fmla="*/ 48657 w 55495"/>
                  <a:gd name="connsiteY16" fmla="*/ 10496 h 31580"/>
                  <a:gd name="connsiteX17" fmla="*/ 49796 w 55495"/>
                  <a:gd name="connsiteY17" fmla="*/ 10496 h 31580"/>
                  <a:gd name="connsiteX18" fmla="*/ 51342 w 55495"/>
                  <a:gd name="connsiteY18" fmla="*/ 10496 h 31580"/>
                  <a:gd name="connsiteX19" fmla="*/ 55410 w 55495"/>
                  <a:gd name="connsiteY19" fmla="*/ 12856 h 31580"/>
                  <a:gd name="connsiteX20" fmla="*/ 55410 w 55495"/>
                  <a:gd name="connsiteY20" fmla="*/ 13507 h 31580"/>
                  <a:gd name="connsiteX21" fmla="*/ 54759 w 55495"/>
                  <a:gd name="connsiteY21" fmla="*/ 14158 h 31580"/>
                  <a:gd name="connsiteX22" fmla="*/ 24735 w 55495"/>
                  <a:gd name="connsiteY22" fmla="*/ 31489 h 31580"/>
                  <a:gd name="connsiteX23" fmla="*/ 23596 w 55495"/>
                  <a:gd name="connsiteY23" fmla="*/ 31489 h 31580"/>
                  <a:gd name="connsiteX24" fmla="*/ 22538 w 55495"/>
                  <a:gd name="connsiteY24" fmla="*/ 31489 h 31580"/>
                  <a:gd name="connsiteX25" fmla="*/ 17982 w 55495"/>
                  <a:gd name="connsiteY25" fmla="*/ 28885 h 31580"/>
                  <a:gd name="connsiteX26" fmla="*/ 17982 w 55495"/>
                  <a:gd name="connsiteY26" fmla="*/ 28234 h 31580"/>
                  <a:gd name="connsiteX27" fmla="*/ 18551 w 55495"/>
                  <a:gd name="connsiteY27" fmla="*/ 27583 h 31580"/>
                  <a:gd name="connsiteX28" fmla="*/ 33930 w 55495"/>
                  <a:gd name="connsiteY28" fmla="*/ 18714 h 31580"/>
                  <a:gd name="connsiteX29" fmla="*/ 23027 w 55495"/>
                  <a:gd name="connsiteY29" fmla="*/ 21237 h 31580"/>
                  <a:gd name="connsiteX30" fmla="*/ 21725 w 55495"/>
                  <a:gd name="connsiteY30" fmla="*/ 21237 h 31580"/>
                  <a:gd name="connsiteX31" fmla="*/ 20586 w 55495"/>
                  <a:gd name="connsiteY31" fmla="*/ 21237 h 31580"/>
                  <a:gd name="connsiteX32" fmla="*/ 18307 w 55495"/>
                  <a:gd name="connsiteY32" fmla="*/ 19935 h 31580"/>
                  <a:gd name="connsiteX33" fmla="*/ 17819 w 55495"/>
                  <a:gd name="connsiteY33" fmla="*/ 19447 h 3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5495" h="31580">
                    <a:moveTo>
                      <a:pt x="17819" y="19447"/>
                    </a:moveTo>
                    <a:cubicBezTo>
                      <a:pt x="17778" y="19202"/>
                      <a:pt x="17778" y="18958"/>
                      <a:pt x="17819" y="18714"/>
                    </a:cubicBezTo>
                    <a:lnTo>
                      <a:pt x="22213" y="12368"/>
                    </a:lnTo>
                    <a:lnTo>
                      <a:pt x="6753" y="21237"/>
                    </a:lnTo>
                    <a:cubicBezTo>
                      <a:pt x="6412" y="21472"/>
                      <a:pt x="6021" y="21611"/>
                      <a:pt x="5614" y="21643"/>
                    </a:cubicBezTo>
                    <a:lnTo>
                      <a:pt x="4556" y="21643"/>
                    </a:lnTo>
                    <a:lnTo>
                      <a:pt x="0" y="18958"/>
                    </a:lnTo>
                    <a:cubicBezTo>
                      <a:pt x="0" y="18958"/>
                      <a:pt x="0" y="18958"/>
                      <a:pt x="0" y="18389"/>
                    </a:cubicBezTo>
                    <a:cubicBezTo>
                      <a:pt x="90" y="18104"/>
                      <a:pt x="293" y="17860"/>
                      <a:pt x="570" y="17738"/>
                    </a:cubicBezTo>
                    <a:lnTo>
                      <a:pt x="30594" y="407"/>
                    </a:lnTo>
                    <a:cubicBezTo>
                      <a:pt x="30935" y="187"/>
                      <a:pt x="31326" y="49"/>
                      <a:pt x="31733" y="0"/>
                    </a:cubicBezTo>
                    <a:lnTo>
                      <a:pt x="32790" y="0"/>
                    </a:lnTo>
                    <a:lnTo>
                      <a:pt x="36859" y="2360"/>
                    </a:lnTo>
                    <a:cubicBezTo>
                      <a:pt x="37347" y="2360"/>
                      <a:pt x="37510" y="2929"/>
                      <a:pt x="37347" y="3255"/>
                    </a:cubicBezTo>
                    <a:cubicBezTo>
                      <a:pt x="37371" y="3499"/>
                      <a:pt x="37371" y="3743"/>
                      <a:pt x="37347" y="3987"/>
                    </a:cubicBezTo>
                    <a:lnTo>
                      <a:pt x="30105" y="14646"/>
                    </a:lnTo>
                    <a:lnTo>
                      <a:pt x="48657" y="10496"/>
                    </a:lnTo>
                    <a:lnTo>
                      <a:pt x="49796" y="10496"/>
                    </a:lnTo>
                    <a:cubicBezTo>
                      <a:pt x="50300" y="10325"/>
                      <a:pt x="50837" y="10325"/>
                      <a:pt x="51342" y="10496"/>
                    </a:cubicBezTo>
                    <a:lnTo>
                      <a:pt x="55410" y="12856"/>
                    </a:lnTo>
                    <a:cubicBezTo>
                      <a:pt x="55524" y="13059"/>
                      <a:pt x="55524" y="13303"/>
                      <a:pt x="55410" y="13507"/>
                    </a:cubicBezTo>
                    <a:cubicBezTo>
                      <a:pt x="55410" y="13507"/>
                      <a:pt x="55410" y="13914"/>
                      <a:pt x="54759" y="14158"/>
                    </a:cubicBezTo>
                    <a:lnTo>
                      <a:pt x="24735" y="31489"/>
                    </a:lnTo>
                    <a:cubicBezTo>
                      <a:pt x="24361" y="31570"/>
                      <a:pt x="23970" y="31570"/>
                      <a:pt x="23596" y="31489"/>
                    </a:cubicBezTo>
                    <a:cubicBezTo>
                      <a:pt x="23254" y="31611"/>
                      <a:pt x="22880" y="31611"/>
                      <a:pt x="22538" y="31489"/>
                    </a:cubicBezTo>
                    <a:lnTo>
                      <a:pt x="17982" y="28885"/>
                    </a:lnTo>
                    <a:cubicBezTo>
                      <a:pt x="17843" y="28690"/>
                      <a:pt x="17843" y="28429"/>
                      <a:pt x="17982" y="28234"/>
                    </a:cubicBezTo>
                    <a:cubicBezTo>
                      <a:pt x="17982" y="28234"/>
                      <a:pt x="17982" y="27746"/>
                      <a:pt x="18551" y="27583"/>
                    </a:cubicBezTo>
                    <a:lnTo>
                      <a:pt x="33930" y="18714"/>
                    </a:lnTo>
                    <a:lnTo>
                      <a:pt x="23027" y="21237"/>
                    </a:lnTo>
                    <a:lnTo>
                      <a:pt x="21725" y="21237"/>
                    </a:lnTo>
                    <a:cubicBezTo>
                      <a:pt x="21367" y="21399"/>
                      <a:pt x="20952" y="21399"/>
                      <a:pt x="20586" y="21237"/>
                    </a:cubicBezTo>
                    <a:lnTo>
                      <a:pt x="18307" y="19935"/>
                    </a:lnTo>
                    <a:cubicBezTo>
                      <a:pt x="18307" y="19935"/>
                      <a:pt x="17331" y="20016"/>
                      <a:pt x="17819" y="19447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6" name="Freeform: Shape 715">
                <a:extLst>
                  <a:ext uri="{FF2B5EF4-FFF2-40B4-BE49-F238E27FC236}">
                    <a16:creationId xmlns:a16="http://schemas.microsoft.com/office/drawing/2014/main" id="{78F26A77-4F94-286B-7702-B3F9B0C3020F}"/>
                  </a:ext>
                </a:extLst>
              </p:cNvPr>
              <p:cNvSpPr/>
              <p:nvPr/>
            </p:nvSpPr>
            <p:spPr>
              <a:xfrm>
                <a:off x="6700554" y="4894181"/>
                <a:ext cx="46215" cy="29914"/>
              </a:xfrm>
              <a:custGeom>
                <a:avLst/>
                <a:gdLst>
                  <a:gd name="connsiteX0" fmla="*/ 41578 w 46215"/>
                  <a:gd name="connsiteY0" fmla="*/ 6170 h 29914"/>
                  <a:gd name="connsiteX1" fmla="*/ 45077 w 46215"/>
                  <a:gd name="connsiteY1" fmla="*/ 8936 h 29914"/>
                  <a:gd name="connsiteX2" fmla="*/ 46216 w 46215"/>
                  <a:gd name="connsiteY2" fmla="*/ 11865 h 29914"/>
                  <a:gd name="connsiteX3" fmla="*/ 44833 w 46215"/>
                  <a:gd name="connsiteY3" fmla="*/ 14876 h 29914"/>
                  <a:gd name="connsiteX4" fmla="*/ 40764 w 46215"/>
                  <a:gd name="connsiteY4" fmla="*/ 17968 h 29914"/>
                  <a:gd name="connsiteX5" fmla="*/ 33930 w 46215"/>
                  <a:gd name="connsiteY5" fmla="*/ 20734 h 29914"/>
                  <a:gd name="connsiteX6" fmla="*/ 27339 w 46215"/>
                  <a:gd name="connsiteY6" fmla="*/ 20734 h 29914"/>
                  <a:gd name="connsiteX7" fmla="*/ 20911 w 46215"/>
                  <a:gd name="connsiteY7" fmla="*/ 29847 h 29914"/>
                  <a:gd name="connsiteX8" fmla="*/ 20016 w 46215"/>
                  <a:gd name="connsiteY8" fmla="*/ 29847 h 29914"/>
                  <a:gd name="connsiteX9" fmla="*/ 19121 w 46215"/>
                  <a:gd name="connsiteY9" fmla="*/ 29847 h 29914"/>
                  <a:gd name="connsiteX10" fmla="*/ 14402 w 46215"/>
                  <a:gd name="connsiteY10" fmla="*/ 27162 h 29914"/>
                  <a:gd name="connsiteX11" fmla="*/ 13832 w 46215"/>
                  <a:gd name="connsiteY11" fmla="*/ 26348 h 29914"/>
                  <a:gd name="connsiteX12" fmla="*/ 13832 w 46215"/>
                  <a:gd name="connsiteY12" fmla="*/ 25534 h 29914"/>
                  <a:gd name="connsiteX13" fmla="*/ 19935 w 46215"/>
                  <a:gd name="connsiteY13" fmla="*/ 17398 h 29914"/>
                  <a:gd name="connsiteX14" fmla="*/ 16761 w 46215"/>
                  <a:gd name="connsiteY14" fmla="*/ 15608 h 29914"/>
                  <a:gd name="connsiteX15" fmla="*/ 6835 w 46215"/>
                  <a:gd name="connsiteY15" fmla="*/ 21304 h 29914"/>
                  <a:gd name="connsiteX16" fmla="*/ 5614 w 46215"/>
                  <a:gd name="connsiteY16" fmla="*/ 21304 h 29914"/>
                  <a:gd name="connsiteX17" fmla="*/ 4638 w 46215"/>
                  <a:gd name="connsiteY17" fmla="*/ 21304 h 29914"/>
                  <a:gd name="connsiteX18" fmla="*/ 0 w 46215"/>
                  <a:gd name="connsiteY18" fmla="*/ 18700 h 29914"/>
                  <a:gd name="connsiteX19" fmla="*/ 0 w 46215"/>
                  <a:gd name="connsiteY19" fmla="*/ 18130 h 29914"/>
                  <a:gd name="connsiteX20" fmla="*/ 570 w 46215"/>
                  <a:gd name="connsiteY20" fmla="*/ 17398 h 29914"/>
                  <a:gd name="connsiteX21" fmla="*/ 30594 w 46215"/>
                  <a:gd name="connsiteY21" fmla="*/ 67 h 29914"/>
                  <a:gd name="connsiteX22" fmla="*/ 31814 w 46215"/>
                  <a:gd name="connsiteY22" fmla="*/ 67 h 29914"/>
                  <a:gd name="connsiteX23" fmla="*/ 32790 w 46215"/>
                  <a:gd name="connsiteY23" fmla="*/ 67 h 29914"/>
                  <a:gd name="connsiteX24" fmla="*/ 23596 w 46215"/>
                  <a:gd name="connsiteY24" fmla="*/ 12028 h 29914"/>
                  <a:gd name="connsiteX25" fmla="*/ 27502 w 46215"/>
                  <a:gd name="connsiteY25" fmla="*/ 14306 h 29914"/>
                  <a:gd name="connsiteX26" fmla="*/ 30675 w 46215"/>
                  <a:gd name="connsiteY26" fmla="*/ 15283 h 29914"/>
                  <a:gd name="connsiteX27" fmla="*/ 34336 w 46215"/>
                  <a:gd name="connsiteY27" fmla="*/ 14306 h 29914"/>
                  <a:gd name="connsiteX28" fmla="*/ 36045 w 46215"/>
                  <a:gd name="connsiteY28" fmla="*/ 12191 h 29914"/>
                  <a:gd name="connsiteX29" fmla="*/ 34418 w 46215"/>
                  <a:gd name="connsiteY29" fmla="*/ 10319 h 29914"/>
                  <a:gd name="connsiteX30" fmla="*/ 30431 w 46215"/>
                  <a:gd name="connsiteY30" fmla="*/ 8041 h 2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6215" h="29914">
                    <a:moveTo>
                      <a:pt x="41578" y="6170"/>
                    </a:moveTo>
                    <a:cubicBezTo>
                      <a:pt x="42896" y="6877"/>
                      <a:pt x="44084" y="7813"/>
                      <a:pt x="45077" y="8936"/>
                    </a:cubicBezTo>
                    <a:cubicBezTo>
                      <a:pt x="45760" y="9766"/>
                      <a:pt x="46167" y="10791"/>
                      <a:pt x="46216" y="11865"/>
                    </a:cubicBezTo>
                    <a:cubicBezTo>
                      <a:pt x="46126" y="13004"/>
                      <a:pt x="45638" y="14070"/>
                      <a:pt x="44833" y="14876"/>
                    </a:cubicBezTo>
                    <a:cubicBezTo>
                      <a:pt x="43669" y="16145"/>
                      <a:pt x="42294" y="17186"/>
                      <a:pt x="40764" y="17968"/>
                    </a:cubicBezTo>
                    <a:cubicBezTo>
                      <a:pt x="38657" y="19269"/>
                      <a:pt x="36346" y="20205"/>
                      <a:pt x="33930" y="20734"/>
                    </a:cubicBezTo>
                    <a:cubicBezTo>
                      <a:pt x="31749" y="21133"/>
                      <a:pt x="29520" y="21133"/>
                      <a:pt x="27339" y="20734"/>
                    </a:cubicBezTo>
                    <a:lnTo>
                      <a:pt x="20911" y="29847"/>
                    </a:lnTo>
                    <a:cubicBezTo>
                      <a:pt x="20618" y="29928"/>
                      <a:pt x="20309" y="29928"/>
                      <a:pt x="20016" y="29847"/>
                    </a:cubicBezTo>
                    <a:cubicBezTo>
                      <a:pt x="19723" y="29936"/>
                      <a:pt x="19414" y="29936"/>
                      <a:pt x="19121" y="29847"/>
                    </a:cubicBezTo>
                    <a:lnTo>
                      <a:pt x="14402" y="27162"/>
                    </a:lnTo>
                    <a:cubicBezTo>
                      <a:pt x="13914" y="27162"/>
                      <a:pt x="13751" y="26592"/>
                      <a:pt x="13832" y="26348"/>
                    </a:cubicBezTo>
                    <a:cubicBezTo>
                      <a:pt x="13816" y="26080"/>
                      <a:pt x="13816" y="25803"/>
                      <a:pt x="13832" y="25534"/>
                    </a:cubicBezTo>
                    <a:lnTo>
                      <a:pt x="19935" y="17398"/>
                    </a:lnTo>
                    <a:lnTo>
                      <a:pt x="16761" y="15608"/>
                    </a:lnTo>
                    <a:lnTo>
                      <a:pt x="6835" y="21304"/>
                    </a:lnTo>
                    <a:cubicBezTo>
                      <a:pt x="6436" y="21426"/>
                      <a:pt x="6013" y="21426"/>
                      <a:pt x="5614" y="21304"/>
                    </a:cubicBezTo>
                    <a:cubicBezTo>
                      <a:pt x="5305" y="21434"/>
                      <a:pt x="4947" y="21434"/>
                      <a:pt x="4638" y="21304"/>
                    </a:cubicBezTo>
                    <a:lnTo>
                      <a:pt x="0" y="18700"/>
                    </a:lnTo>
                    <a:cubicBezTo>
                      <a:pt x="0" y="18700"/>
                      <a:pt x="0" y="18700"/>
                      <a:pt x="0" y="18130"/>
                    </a:cubicBezTo>
                    <a:cubicBezTo>
                      <a:pt x="106" y="17829"/>
                      <a:pt x="309" y="17577"/>
                      <a:pt x="570" y="17398"/>
                    </a:cubicBezTo>
                    <a:lnTo>
                      <a:pt x="30594" y="67"/>
                    </a:lnTo>
                    <a:lnTo>
                      <a:pt x="31814" y="67"/>
                    </a:lnTo>
                    <a:cubicBezTo>
                      <a:pt x="32131" y="-22"/>
                      <a:pt x="32473" y="-22"/>
                      <a:pt x="32790" y="67"/>
                    </a:cubicBezTo>
                    <a:close/>
                    <a:moveTo>
                      <a:pt x="23596" y="12028"/>
                    </a:moveTo>
                    <a:lnTo>
                      <a:pt x="27502" y="14306"/>
                    </a:lnTo>
                    <a:cubicBezTo>
                      <a:pt x="28470" y="14876"/>
                      <a:pt x="29552" y="15209"/>
                      <a:pt x="30675" y="15283"/>
                    </a:cubicBezTo>
                    <a:cubicBezTo>
                      <a:pt x="31969" y="15331"/>
                      <a:pt x="33238" y="14990"/>
                      <a:pt x="34336" y="14306"/>
                    </a:cubicBezTo>
                    <a:cubicBezTo>
                      <a:pt x="35638" y="13493"/>
                      <a:pt x="36208" y="12841"/>
                      <a:pt x="36045" y="12191"/>
                    </a:cubicBezTo>
                    <a:cubicBezTo>
                      <a:pt x="35817" y="11353"/>
                      <a:pt x="35215" y="10661"/>
                      <a:pt x="34418" y="10319"/>
                    </a:cubicBezTo>
                    <a:lnTo>
                      <a:pt x="30431" y="8041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7" name="Freeform: Shape 716">
                <a:extLst>
                  <a:ext uri="{FF2B5EF4-FFF2-40B4-BE49-F238E27FC236}">
                    <a16:creationId xmlns:a16="http://schemas.microsoft.com/office/drawing/2014/main" id="{9E1A37D0-2FA2-6510-AD20-EB8FCB32A49F}"/>
                  </a:ext>
                </a:extLst>
              </p:cNvPr>
              <p:cNvSpPr/>
              <p:nvPr/>
            </p:nvSpPr>
            <p:spPr>
              <a:xfrm>
                <a:off x="6781689" y="4942512"/>
                <a:ext cx="55639" cy="31628"/>
              </a:xfrm>
              <a:custGeom>
                <a:avLst/>
                <a:gdLst>
                  <a:gd name="connsiteX0" fmla="*/ 17805 w 55639"/>
                  <a:gd name="connsiteY0" fmla="*/ 19107 h 31628"/>
                  <a:gd name="connsiteX1" fmla="*/ 17805 w 55639"/>
                  <a:gd name="connsiteY1" fmla="*/ 18374 h 31628"/>
                  <a:gd name="connsiteX2" fmla="*/ 22199 w 55639"/>
                  <a:gd name="connsiteY2" fmla="*/ 12028 h 31628"/>
                  <a:gd name="connsiteX3" fmla="*/ 6820 w 55639"/>
                  <a:gd name="connsiteY3" fmla="*/ 20897 h 31628"/>
                  <a:gd name="connsiteX4" fmla="*/ 5681 w 55639"/>
                  <a:gd name="connsiteY4" fmla="*/ 21304 h 31628"/>
                  <a:gd name="connsiteX5" fmla="*/ 4624 w 55639"/>
                  <a:gd name="connsiteY5" fmla="*/ 21304 h 31628"/>
                  <a:gd name="connsiteX6" fmla="*/ 67 w 55639"/>
                  <a:gd name="connsiteY6" fmla="*/ 18700 h 31628"/>
                  <a:gd name="connsiteX7" fmla="*/ 67 w 55639"/>
                  <a:gd name="connsiteY7" fmla="*/ 18130 h 31628"/>
                  <a:gd name="connsiteX8" fmla="*/ 718 w 55639"/>
                  <a:gd name="connsiteY8" fmla="*/ 17398 h 31628"/>
                  <a:gd name="connsiteX9" fmla="*/ 30742 w 55639"/>
                  <a:gd name="connsiteY9" fmla="*/ 67 h 31628"/>
                  <a:gd name="connsiteX10" fmla="*/ 31881 w 55639"/>
                  <a:gd name="connsiteY10" fmla="*/ 67 h 31628"/>
                  <a:gd name="connsiteX11" fmla="*/ 32939 w 55639"/>
                  <a:gd name="connsiteY11" fmla="*/ 67 h 31628"/>
                  <a:gd name="connsiteX12" fmla="*/ 36926 w 55639"/>
                  <a:gd name="connsiteY12" fmla="*/ 2427 h 31628"/>
                  <a:gd name="connsiteX13" fmla="*/ 37495 w 55639"/>
                  <a:gd name="connsiteY13" fmla="*/ 3322 h 31628"/>
                  <a:gd name="connsiteX14" fmla="*/ 37495 w 55639"/>
                  <a:gd name="connsiteY14" fmla="*/ 3973 h 31628"/>
                  <a:gd name="connsiteX15" fmla="*/ 30335 w 55639"/>
                  <a:gd name="connsiteY15" fmla="*/ 14713 h 31628"/>
                  <a:gd name="connsiteX16" fmla="*/ 48805 w 55639"/>
                  <a:gd name="connsiteY16" fmla="*/ 10563 h 31628"/>
                  <a:gd name="connsiteX17" fmla="*/ 50026 w 55639"/>
                  <a:gd name="connsiteY17" fmla="*/ 10563 h 31628"/>
                  <a:gd name="connsiteX18" fmla="*/ 51572 w 55639"/>
                  <a:gd name="connsiteY18" fmla="*/ 10563 h 31628"/>
                  <a:gd name="connsiteX19" fmla="*/ 55640 w 55639"/>
                  <a:gd name="connsiteY19" fmla="*/ 12923 h 31628"/>
                  <a:gd name="connsiteX20" fmla="*/ 55640 w 55639"/>
                  <a:gd name="connsiteY20" fmla="*/ 13493 h 31628"/>
                  <a:gd name="connsiteX21" fmla="*/ 55070 w 55639"/>
                  <a:gd name="connsiteY21" fmla="*/ 14225 h 31628"/>
                  <a:gd name="connsiteX22" fmla="*/ 25047 w 55639"/>
                  <a:gd name="connsiteY22" fmla="*/ 31556 h 31628"/>
                  <a:gd name="connsiteX23" fmla="*/ 23907 w 55639"/>
                  <a:gd name="connsiteY23" fmla="*/ 31556 h 31628"/>
                  <a:gd name="connsiteX24" fmla="*/ 22850 w 55639"/>
                  <a:gd name="connsiteY24" fmla="*/ 31556 h 31628"/>
                  <a:gd name="connsiteX25" fmla="*/ 18293 w 55639"/>
                  <a:gd name="connsiteY25" fmla="*/ 28871 h 31628"/>
                  <a:gd name="connsiteX26" fmla="*/ 18293 w 55639"/>
                  <a:gd name="connsiteY26" fmla="*/ 28301 h 31628"/>
                  <a:gd name="connsiteX27" fmla="*/ 18944 w 55639"/>
                  <a:gd name="connsiteY27" fmla="*/ 27650 h 31628"/>
                  <a:gd name="connsiteX28" fmla="*/ 34322 w 55639"/>
                  <a:gd name="connsiteY28" fmla="*/ 18781 h 31628"/>
                  <a:gd name="connsiteX29" fmla="*/ 23338 w 55639"/>
                  <a:gd name="connsiteY29" fmla="*/ 21304 h 31628"/>
                  <a:gd name="connsiteX30" fmla="*/ 22117 w 55639"/>
                  <a:gd name="connsiteY30" fmla="*/ 21304 h 31628"/>
                  <a:gd name="connsiteX31" fmla="*/ 20897 w 55639"/>
                  <a:gd name="connsiteY31" fmla="*/ 21304 h 31628"/>
                  <a:gd name="connsiteX32" fmla="*/ 18700 w 55639"/>
                  <a:gd name="connsiteY32" fmla="*/ 20002 h 31628"/>
                  <a:gd name="connsiteX33" fmla="*/ 17805 w 55639"/>
                  <a:gd name="connsiteY33" fmla="*/ 19790 h 31628"/>
                  <a:gd name="connsiteX34" fmla="*/ 17805 w 55639"/>
                  <a:gd name="connsiteY34" fmla="*/ 19107 h 3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5639" h="31628">
                    <a:moveTo>
                      <a:pt x="17805" y="19107"/>
                    </a:moveTo>
                    <a:cubicBezTo>
                      <a:pt x="17748" y="18863"/>
                      <a:pt x="17748" y="18618"/>
                      <a:pt x="17805" y="18374"/>
                    </a:cubicBezTo>
                    <a:lnTo>
                      <a:pt x="22199" y="12028"/>
                    </a:lnTo>
                    <a:lnTo>
                      <a:pt x="6820" y="20897"/>
                    </a:lnTo>
                    <a:cubicBezTo>
                      <a:pt x="6479" y="21116"/>
                      <a:pt x="6088" y="21255"/>
                      <a:pt x="5681" y="21304"/>
                    </a:cubicBezTo>
                    <a:cubicBezTo>
                      <a:pt x="5340" y="21409"/>
                      <a:pt x="4965" y="21409"/>
                      <a:pt x="4624" y="21304"/>
                    </a:cubicBezTo>
                    <a:lnTo>
                      <a:pt x="67" y="18700"/>
                    </a:lnTo>
                    <a:cubicBezTo>
                      <a:pt x="-22" y="18521"/>
                      <a:pt x="-22" y="18309"/>
                      <a:pt x="67" y="18130"/>
                    </a:cubicBezTo>
                    <a:cubicBezTo>
                      <a:pt x="214" y="17829"/>
                      <a:pt x="433" y="17577"/>
                      <a:pt x="718" y="17398"/>
                    </a:cubicBezTo>
                    <a:lnTo>
                      <a:pt x="30742" y="67"/>
                    </a:lnTo>
                    <a:lnTo>
                      <a:pt x="31881" y="67"/>
                    </a:lnTo>
                    <a:cubicBezTo>
                      <a:pt x="32231" y="-22"/>
                      <a:pt x="32589" y="-22"/>
                      <a:pt x="32939" y="67"/>
                    </a:cubicBezTo>
                    <a:lnTo>
                      <a:pt x="36926" y="2427"/>
                    </a:lnTo>
                    <a:cubicBezTo>
                      <a:pt x="37414" y="2427"/>
                      <a:pt x="37577" y="2996"/>
                      <a:pt x="37495" y="3322"/>
                    </a:cubicBezTo>
                    <a:cubicBezTo>
                      <a:pt x="37544" y="3533"/>
                      <a:pt x="37544" y="3761"/>
                      <a:pt x="37495" y="3973"/>
                    </a:cubicBezTo>
                    <a:lnTo>
                      <a:pt x="30335" y="14713"/>
                    </a:lnTo>
                    <a:lnTo>
                      <a:pt x="48805" y="10563"/>
                    </a:lnTo>
                    <a:lnTo>
                      <a:pt x="50026" y="10563"/>
                    </a:lnTo>
                    <a:cubicBezTo>
                      <a:pt x="50530" y="10401"/>
                      <a:pt x="51067" y="10401"/>
                      <a:pt x="51572" y="10563"/>
                    </a:cubicBezTo>
                    <a:lnTo>
                      <a:pt x="55640" y="12923"/>
                    </a:lnTo>
                    <a:cubicBezTo>
                      <a:pt x="55640" y="12923"/>
                      <a:pt x="55640" y="12923"/>
                      <a:pt x="55640" y="13493"/>
                    </a:cubicBezTo>
                    <a:cubicBezTo>
                      <a:pt x="55640" y="14062"/>
                      <a:pt x="55640" y="13981"/>
                      <a:pt x="55070" y="14225"/>
                    </a:cubicBezTo>
                    <a:lnTo>
                      <a:pt x="25047" y="31556"/>
                    </a:lnTo>
                    <a:lnTo>
                      <a:pt x="23907" y="31556"/>
                    </a:lnTo>
                    <a:cubicBezTo>
                      <a:pt x="23557" y="31653"/>
                      <a:pt x="23199" y="31653"/>
                      <a:pt x="22850" y="31556"/>
                    </a:cubicBezTo>
                    <a:lnTo>
                      <a:pt x="18293" y="28871"/>
                    </a:lnTo>
                    <a:cubicBezTo>
                      <a:pt x="18171" y="28700"/>
                      <a:pt x="18171" y="28472"/>
                      <a:pt x="18293" y="28301"/>
                    </a:cubicBezTo>
                    <a:cubicBezTo>
                      <a:pt x="18399" y="28000"/>
                      <a:pt x="18643" y="27756"/>
                      <a:pt x="18944" y="27650"/>
                    </a:cubicBezTo>
                    <a:lnTo>
                      <a:pt x="34322" y="18781"/>
                    </a:lnTo>
                    <a:lnTo>
                      <a:pt x="23338" y="21304"/>
                    </a:lnTo>
                    <a:lnTo>
                      <a:pt x="22117" y="21304"/>
                    </a:lnTo>
                    <a:cubicBezTo>
                      <a:pt x="21719" y="21401"/>
                      <a:pt x="21296" y="21401"/>
                      <a:pt x="20897" y="21304"/>
                    </a:cubicBezTo>
                    <a:lnTo>
                      <a:pt x="18700" y="20002"/>
                    </a:lnTo>
                    <a:cubicBezTo>
                      <a:pt x="18391" y="20189"/>
                      <a:pt x="17992" y="20091"/>
                      <a:pt x="17805" y="19790"/>
                    </a:cubicBezTo>
                    <a:cubicBezTo>
                      <a:pt x="17675" y="19579"/>
                      <a:pt x="17675" y="19318"/>
                      <a:pt x="17805" y="19107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8" name="Freeform: Shape 717">
                <a:extLst>
                  <a:ext uri="{FF2B5EF4-FFF2-40B4-BE49-F238E27FC236}">
                    <a16:creationId xmlns:a16="http://schemas.microsoft.com/office/drawing/2014/main" id="{655E8069-0250-D9AD-9E5E-EED43FB2B009}"/>
                  </a:ext>
                </a:extLst>
              </p:cNvPr>
              <p:cNvSpPr/>
              <p:nvPr/>
            </p:nvSpPr>
            <p:spPr>
              <a:xfrm>
                <a:off x="6820977" y="4967498"/>
                <a:ext cx="18671" cy="10880"/>
              </a:xfrm>
              <a:custGeom>
                <a:avLst/>
                <a:gdLst>
                  <a:gd name="connsiteX0" fmla="*/ 79 w 18671"/>
                  <a:gd name="connsiteY0" fmla="*/ 4048 h 10880"/>
                  <a:gd name="connsiteX1" fmla="*/ 79 w 18671"/>
                  <a:gd name="connsiteY1" fmla="*/ 3397 h 10880"/>
                  <a:gd name="connsiteX2" fmla="*/ 730 w 18671"/>
                  <a:gd name="connsiteY2" fmla="*/ 2746 h 10880"/>
                  <a:gd name="connsiteX3" fmla="*/ 5368 w 18671"/>
                  <a:gd name="connsiteY3" fmla="*/ 61 h 10880"/>
                  <a:gd name="connsiteX4" fmla="*/ 6589 w 18671"/>
                  <a:gd name="connsiteY4" fmla="*/ 61 h 10880"/>
                  <a:gd name="connsiteX5" fmla="*/ 7647 w 18671"/>
                  <a:gd name="connsiteY5" fmla="*/ 61 h 10880"/>
                  <a:gd name="connsiteX6" fmla="*/ 18549 w 18671"/>
                  <a:gd name="connsiteY6" fmla="*/ 6407 h 10880"/>
                  <a:gd name="connsiteX7" fmla="*/ 18549 w 18671"/>
                  <a:gd name="connsiteY7" fmla="*/ 7058 h 10880"/>
                  <a:gd name="connsiteX8" fmla="*/ 17980 w 18671"/>
                  <a:gd name="connsiteY8" fmla="*/ 7709 h 10880"/>
                  <a:gd name="connsiteX9" fmla="*/ 13261 w 18671"/>
                  <a:gd name="connsiteY9" fmla="*/ 10394 h 10880"/>
                  <a:gd name="connsiteX10" fmla="*/ 12122 w 18671"/>
                  <a:gd name="connsiteY10" fmla="*/ 10801 h 10880"/>
                  <a:gd name="connsiteX11" fmla="*/ 11064 w 18671"/>
                  <a:gd name="connsiteY11" fmla="*/ 10801 h 10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671" h="10880">
                    <a:moveTo>
                      <a:pt x="79" y="4048"/>
                    </a:moveTo>
                    <a:cubicBezTo>
                      <a:pt x="-26" y="3844"/>
                      <a:pt x="-26" y="3600"/>
                      <a:pt x="79" y="3397"/>
                    </a:cubicBezTo>
                    <a:cubicBezTo>
                      <a:pt x="202" y="3104"/>
                      <a:pt x="437" y="2868"/>
                      <a:pt x="730" y="2746"/>
                    </a:cubicBezTo>
                    <a:lnTo>
                      <a:pt x="5368" y="61"/>
                    </a:lnTo>
                    <a:cubicBezTo>
                      <a:pt x="5775" y="-20"/>
                      <a:pt x="6190" y="-20"/>
                      <a:pt x="6589" y="61"/>
                    </a:cubicBezTo>
                    <a:lnTo>
                      <a:pt x="7647" y="61"/>
                    </a:lnTo>
                    <a:lnTo>
                      <a:pt x="18549" y="6407"/>
                    </a:lnTo>
                    <a:cubicBezTo>
                      <a:pt x="18712" y="6595"/>
                      <a:pt x="18712" y="6871"/>
                      <a:pt x="18549" y="7058"/>
                    </a:cubicBezTo>
                    <a:cubicBezTo>
                      <a:pt x="18460" y="7343"/>
                      <a:pt x="18256" y="7579"/>
                      <a:pt x="17980" y="7709"/>
                    </a:cubicBezTo>
                    <a:lnTo>
                      <a:pt x="13261" y="10394"/>
                    </a:lnTo>
                    <a:cubicBezTo>
                      <a:pt x="12919" y="10614"/>
                      <a:pt x="12528" y="10752"/>
                      <a:pt x="12122" y="10801"/>
                    </a:cubicBezTo>
                    <a:cubicBezTo>
                      <a:pt x="11780" y="10907"/>
                      <a:pt x="11405" y="10907"/>
                      <a:pt x="11064" y="10801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9" name="Freeform: Shape 718">
                <a:extLst>
                  <a:ext uri="{FF2B5EF4-FFF2-40B4-BE49-F238E27FC236}">
                    <a16:creationId xmlns:a16="http://schemas.microsoft.com/office/drawing/2014/main" id="{969B42BB-8570-0F75-2CC2-A04158CF8AE9}"/>
                  </a:ext>
                </a:extLst>
              </p:cNvPr>
              <p:cNvSpPr/>
              <p:nvPr/>
            </p:nvSpPr>
            <p:spPr>
              <a:xfrm>
                <a:off x="6885986" y="5002880"/>
                <a:ext cx="55753" cy="31872"/>
              </a:xfrm>
              <a:custGeom>
                <a:avLst/>
                <a:gdLst>
                  <a:gd name="connsiteX0" fmla="*/ 17819 w 55753"/>
                  <a:gd name="connsiteY0" fmla="*/ 18869 h 31872"/>
                  <a:gd name="connsiteX1" fmla="*/ 17819 w 55753"/>
                  <a:gd name="connsiteY1" fmla="*/ 18218 h 31872"/>
                  <a:gd name="connsiteX2" fmla="*/ 22213 w 55753"/>
                  <a:gd name="connsiteY2" fmla="*/ 11871 h 31872"/>
                  <a:gd name="connsiteX3" fmla="*/ 6753 w 55753"/>
                  <a:gd name="connsiteY3" fmla="*/ 20740 h 31872"/>
                  <a:gd name="connsiteX4" fmla="*/ 5614 w 55753"/>
                  <a:gd name="connsiteY4" fmla="*/ 20740 h 31872"/>
                  <a:gd name="connsiteX5" fmla="*/ 4638 w 55753"/>
                  <a:gd name="connsiteY5" fmla="*/ 20740 h 31872"/>
                  <a:gd name="connsiteX6" fmla="*/ 0 w 55753"/>
                  <a:gd name="connsiteY6" fmla="*/ 18136 h 31872"/>
                  <a:gd name="connsiteX7" fmla="*/ 0 w 55753"/>
                  <a:gd name="connsiteY7" fmla="*/ 17567 h 31872"/>
                  <a:gd name="connsiteX8" fmla="*/ 570 w 55753"/>
                  <a:gd name="connsiteY8" fmla="*/ 16834 h 31872"/>
                  <a:gd name="connsiteX9" fmla="*/ 30756 w 55753"/>
                  <a:gd name="connsiteY9" fmla="*/ 73 h 31872"/>
                  <a:gd name="connsiteX10" fmla="*/ 31895 w 55753"/>
                  <a:gd name="connsiteY10" fmla="*/ 73 h 31872"/>
                  <a:gd name="connsiteX11" fmla="*/ 32953 w 55753"/>
                  <a:gd name="connsiteY11" fmla="*/ 73 h 31872"/>
                  <a:gd name="connsiteX12" fmla="*/ 37021 w 55753"/>
                  <a:gd name="connsiteY12" fmla="*/ 2433 h 31872"/>
                  <a:gd name="connsiteX13" fmla="*/ 37509 w 55753"/>
                  <a:gd name="connsiteY13" fmla="*/ 3328 h 31872"/>
                  <a:gd name="connsiteX14" fmla="*/ 37509 w 55753"/>
                  <a:gd name="connsiteY14" fmla="*/ 3979 h 31872"/>
                  <a:gd name="connsiteX15" fmla="*/ 30268 w 55753"/>
                  <a:gd name="connsiteY15" fmla="*/ 14719 h 31872"/>
                  <a:gd name="connsiteX16" fmla="*/ 48819 w 55753"/>
                  <a:gd name="connsiteY16" fmla="*/ 10488 h 31872"/>
                  <a:gd name="connsiteX17" fmla="*/ 49958 w 55753"/>
                  <a:gd name="connsiteY17" fmla="*/ 10488 h 31872"/>
                  <a:gd name="connsiteX18" fmla="*/ 51504 w 55753"/>
                  <a:gd name="connsiteY18" fmla="*/ 10488 h 31872"/>
                  <a:gd name="connsiteX19" fmla="*/ 55573 w 55753"/>
                  <a:gd name="connsiteY19" fmla="*/ 12848 h 31872"/>
                  <a:gd name="connsiteX20" fmla="*/ 55573 w 55753"/>
                  <a:gd name="connsiteY20" fmla="*/ 13417 h 31872"/>
                  <a:gd name="connsiteX21" fmla="*/ 54922 w 55753"/>
                  <a:gd name="connsiteY21" fmla="*/ 14068 h 31872"/>
                  <a:gd name="connsiteX22" fmla="*/ 24898 w 55753"/>
                  <a:gd name="connsiteY22" fmla="*/ 31399 h 31872"/>
                  <a:gd name="connsiteX23" fmla="*/ 23759 w 55753"/>
                  <a:gd name="connsiteY23" fmla="*/ 31806 h 31872"/>
                  <a:gd name="connsiteX24" fmla="*/ 22701 w 55753"/>
                  <a:gd name="connsiteY24" fmla="*/ 31806 h 31872"/>
                  <a:gd name="connsiteX25" fmla="*/ 18145 w 55753"/>
                  <a:gd name="connsiteY25" fmla="*/ 29121 h 31872"/>
                  <a:gd name="connsiteX26" fmla="*/ 18145 w 55753"/>
                  <a:gd name="connsiteY26" fmla="*/ 28551 h 31872"/>
                  <a:gd name="connsiteX27" fmla="*/ 18714 w 55753"/>
                  <a:gd name="connsiteY27" fmla="*/ 27900 h 31872"/>
                  <a:gd name="connsiteX28" fmla="*/ 34092 w 55753"/>
                  <a:gd name="connsiteY28" fmla="*/ 19031 h 31872"/>
                  <a:gd name="connsiteX29" fmla="*/ 23189 w 55753"/>
                  <a:gd name="connsiteY29" fmla="*/ 21554 h 31872"/>
                  <a:gd name="connsiteX30" fmla="*/ 21887 w 55753"/>
                  <a:gd name="connsiteY30" fmla="*/ 21554 h 31872"/>
                  <a:gd name="connsiteX31" fmla="*/ 20748 w 55753"/>
                  <a:gd name="connsiteY31" fmla="*/ 21554 h 31872"/>
                  <a:gd name="connsiteX32" fmla="*/ 18470 w 55753"/>
                  <a:gd name="connsiteY32" fmla="*/ 20252 h 31872"/>
                  <a:gd name="connsiteX33" fmla="*/ 17453 w 55753"/>
                  <a:gd name="connsiteY33" fmla="*/ 19886 h 31872"/>
                  <a:gd name="connsiteX34" fmla="*/ 17819 w 55753"/>
                  <a:gd name="connsiteY34" fmla="*/ 18869 h 3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5753" h="31872">
                    <a:moveTo>
                      <a:pt x="17819" y="18869"/>
                    </a:moveTo>
                    <a:cubicBezTo>
                      <a:pt x="17778" y="18657"/>
                      <a:pt x="17778" y="18429"/>
                      <a:pt x="17819" y="18218"/>
                    </a:cubicBezTo>
                    <a:lnTo>
                      <a:pt x="22213" y="11871"/>
                    </a:lnTo>
                    <a:lnTo>
                      <a:pt x="6753" y="20740"/>
                    </a:lnTo>
                    <a:cubicBezTo>
                      <a:pt x="6387" y="20870"/>
                      <a:pt x="5980" y="20870"/>
                      <a:pt x="5614" y="20740"/>
                    </a:cubicBezTo>
                    <a:cubicBezTo>
                      <a:pt x="5297" y="20870"/>
                      <a:pt x="4947" y="20870"/>
                      <a:pt x="4638" y="20740"/>
                    </a:cubicBezTo>
                    <a:lnTo>
                      <a:pt x="0" y="18136"/>
                    </a:lnTo>
                    <a:cubicBezTo>
                      <a:pt x="0" y="18136"/>
                      <a:pt x="0" y="18136"/>
                      <a:pt x="0" y="17567"/>
                    </a:cubicBezTo>
                    <a:cubicBezTo>
                      <a:pt x="106" y="17266"/>
                      <a:pt x="309" y="17014"/>
                      <a:pt x="570" y="16834"/>
                    </a:cubicBezTo>
                    <a:lnTo>
                      <a:pt x="30756" y="73"/>
                    </a:lnTo>
                    <a:cubicBezTo>
                      <a:pt x="31130" y="-8"/>
                      <a:pt x="31521" y="-8"/>
                      <a:pt x="31895" y="73"/>
                    </a:cubicBezTo>
                    <a:cubicBezTo>
                      <a:pt x="32245" y="-24"/>
                      <a:pt x="32611" y="-24"/>
                      <a:pt x="32953" y="73"/>
                    </a:cubicBezTo>
                    <a:lnTo>
                      <a:pt x="37021" y="2433"/>
                    </a:lnTo>
                    <a:cubicBezTo>
                      <a:pt x="37509" y="2433"/>
                      <a:pt x="37672" y="3002"/>
                      <a:pt x="37509" y="3328"/>
                    </a:cubicBezTo>
                    <a:cubicBezTo>
                      <a:pt x="37550" y="3539"/>
                      <a:pt x="37550" y="3767"/>
                      <a:pt x="37509" y="3979"/>
                    </a:cubicBezTo>
                    <a:lnTo>
                      <a:pt x="30268" y="14719"/>
                    </a:lnTo>
                    <a:lnTo>
                      <a:pt x="48819" y="10488"/>
                    </a:lnTo>
                    <a:lnTo>
                      <a:pt x="49958" y="10488"/>
                    </a:lnTo>
                    <a:cubicBezTo>
                      <a:pt x="50463" y="10358"/>
                      <a:pt x="51000" y="10358"/>
                      <a:pt x="51504" y="10488"/>
                    </a:cubicBezTo>
                    <a:lnTo>
                      <a:pt x="55573" y="12848"/>
                    </a:lnTo>
                    <a:cubicBezTo>
                      <a:pt x="55573" y="12848"/>
                      <a:pt x="55980" y="12848"/>
                      <a:pt x="55573" y="13417"/>
                    </a:cubicBezTo>
                    <a:cubicBezTo>
                      <a:pt x="55467" y="13718"/>
                      <a:pt x="55223" y="13962"/>
                      <a:pt x="54922" y="14068"/>
                    </a:cubicBezTo>
                    <a:lnTo>
                      <a:pt x="24898" y="31399"/>
                    </a:lnTo>
                    <a:cubicBezTo>
                      <a:pt x="24556" y="31619"/>
                      <a:pt x="24166" y="31757"/>
                      <a:pt x="23759" y="31806"/>
                    </a:cubicBezTo>
                    <a:cubicBezTo>
                      <a:pt x="23409" y="31895"/>
                      <a:pt x="23051" y="31895"/>
                      <a:pt x="22701" y="31806"/>
                    </a:cubicBezTo>
                    <a:lnTo>
                      <a:pt x="18145" y="29121"/>
                    </a:lnTo>
                    <a:cubicBezTo>
                      <a:pt x="18145" y="29121"/>
                      <a:pt x="18145" y="29121"/>
                      <a:pt x="18145" y="28551"/>
                    </a:cubicBezTo>
                    <a:cubicBezTo>
                      <a:pt x="18145" y="27982"/>
                      <a:pt x="18145" y="28063"/>
                      <a:pt x="18714" y="27900"/>
                    </a:cubicBezTo>
                    <a:lnTo>
                      <a:pt x="34092" y="19031"/>
                    </a:lnTo>
                    <a:lnTo>
                      <a:pt x="23189" y="21554"/>
                    </a:lnTo>
                    <a:lnTo>
                      <a:pt x="21887" y="21554"/>
                    </a:lnTo>
                    <a:cubicBezTo>
                      <a:pt x="21513" y="21635"/>
                      <a:pt x="21123" y="21635"/>
                      <a:pt x="20748" y="21554"/>
                    </a:cubicBezTo>
                    <a:lnTo>
                      <a:pt x="18470" y="20252"/>
                    </a:lnTo>
                    <a:cubicBezTo>
                      <a:pt x="18088" y="20431"/>
                      <a:pt x="17632" y="20268"/>
                      <a:pt x="17453" y="19886"/>
                    </a:cubicBezTo>
                    <a:cubicBezTo>
                      <a:pt x="17274" y="19503"/>
                      <a:pt x="17437" y="19048"/>
                      <a:pt x="17819" y="18869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0" name="Freeform: Shape 719">
                <a:extLst>
                  <a:ext uri="{FF2B5EF4-FFF2-40B4-BE49-F238E27FC236}">
                    <a16:creationId xmlns:a16="http://schemas.microsoft.com/office/drawing/2014/main" id="{42071BBC-7FED-DDE5-B92C-001E19CB7BA3}"/>
                  </a:ext>
                </a:extLst>
              </p:cNvPr>
              <p:cNvSpPr/>
              <p:nvPr/>
            </p:nvSpPr>
            <p:spPr>
              <a:xfrm>
                <a:off x="6921909" y="5025418"/>
                <a:ext cx="30225" cy="17151"/>
              </a:xfrm>
              <a:custGeom>
                <a:avLst/>
                <a:gdLst>
                  <a:gd name="connsiteX0" fmla="*/ 14361 w 30225"/>
                  <a:gd name="connsiteY0" fmla="*/ 12604 h 17151"/>
                  <a:gd name="connsiteX1" fmla="*/ 6713 w 30225"/>
                  <a:gd name="connsiteY1" fmla="*/ 17079 h 17151"/>
                  <a:gd name="connsiteX2" fmla="*/ 5574 w 30225"/>
                  <a:gd name="connsiteY2" fmla="*/ 17079 h 17151"/>
                  <a:gd name="connsiteX3" fmla="*/ 4516 w 30225"/>
                  <a:gd name="connsiteY3" fmla="*/ 17079 h 17151"/>
                  <a:gd name="connsiteX4" fmla="*/ 122 w 30225"/>
                  <a:gd name="connsiteY4" fmla="*/ 14556 h 17151"/>
                  <a:gd name="connsiteX5" fmla="*/ 122 w 30225"/>
                  <a:gd name="connsiteY5" fmla="*/ 13905 h 17151"/>
                  <a:gd name="connsiteX6" fmla="*/ 692 w 30225"/>
                  <a:gd name="connsiteY6" fmla="*/ 13255 h 17151"/>
                  <a:gd name="connsiteX7" fmla="*/ 8340 w 30225"/>
                  <a:gd name="connsiteY7" fmla="*/ 8861 h 17151"/>
                  <a:gd name="connsiteX8" fmla="*/ 2970 w 30225"/>
                  <a:gd name="connsiteY8" fmla="*/ 5687 h 17151"/>
                  <a:gd name="connsiteX9" fmla="*/ 2970 w 30225"/>
                  <a:gd name="connsiteY9" fmla="*/ 5118 h 17151"/>
                  <a:gd name="connsiteX10" fmla="*/ 3621 w 30225"/>
                  <a:gd name="connsiteY10" fmla="*/ 4467 h 17151"/>
                  <a:gd name="connsiteX11" fmla="*/ 8259 w 30225"/>
                  <a:gd name="connsiteY11" fmla="*/ 1782 h 17151"/>
                  <a:gd name="connsiteX12" fmla="*/ 9479 w 30225"/>
                  <a:gd name="connsiteY12" fmla="*/ 1375 h 17151"/>
                  <a:gd name="connsiteX13" fmla="*/ 10456 w 30225"/>
                  <a:gd name="connsiteY13" fmla="*/ 1375 h 17151"/>
                  <a:gd name="connsiteX14" fmla="*/ 15907 w 30225"/>
                  <a:gd name="connsiteY14" fmla="*/ 4548 h 17151"/>
                  <a:gd name="connsiteX15" fmla="*/ 23555 w 30225"/>
                  <a:gd name="connsiteY15" fmla="*/ 73 h 17151"/>
                  <a:gd name="connsiteX16" fmla="*/ 24695 w 30225"/>
                  <a:gd name="connsiteY16" fmla="*/ 73 h 17151"/>
                  <a:gd name="connsiteX17" fmla="*/ 25752 w 30225"/>
                  <a:gd name="connsiteY17" fmla="*/ 73 h 17151"/>
                  <a:gd name="connsiteX18" fmla="*/ 30146 w 30225"/>
                  <a:gd name="connsiteY18" fmla="*/ 2596 h 17151"/>
                  <a:gd name="connsiteX19" fmla="*/ 30146 w 30225"/>
                  <a:gd name="connsiteY19" fmla="*/ 3247 h 17151"/>
                  <a:gd name="connsiteX20" fmla="*/ 29495 w 30225"/>
                  <a:gd name="connsiteY20" fmla="*/ 3897 h 17151"/>
                  <a:gd name="connsiteX21" fmla="*/ 21847 w 30225"/>
                  <a:gd name="connsiteY21" fmla="*/ 8291 h 17151"/>
                  <a:gd name="connsiteX22" fmla="*/ 27217 w 30225"/>
                  <a:gd name="connsiteY22" fmla="*/ 11383 h 17151"/>
                  <a:gd name="connsiteX23" fmla="*/ 27217 w 30225"/>
                  <a:gd name="connsiteY23" fmla="*/ 12034 h 17151"/>
                  <a:gd name="connsiteX24" fmla="*/ 26647 w 30225"/>
                  <a:gd name="connsiteY24" fmla="*/ 12685 h 17151"/>
                  <a:gd name="connsiteX25" fmla="*/ 21928 w 30225"/>
                  <a:gd name="connsiteY25" fmla="*/ 15370 h 17151"/>
                  <a:gd name="connsiteX26" fmla="*/ 20789 w 30225"/>
                  <a:gd name="connsiteY26" fmla="*/ 15370 h 17151"/>
                  <a:gd name="connsiteX27" fmla="*/ 19731 w 30225"/>
                  <a:gd name="connsiteY27" fmla="*/ 15370 h 1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225" h="17151">
                    <a:moveTo>
                      <a:pt x="14361" y="12604"/>
                    </a:moveTo>
                    <a:lnTo>
                      <a:pt x="6713" y="17079"/>
                    </a:lnTo>
                    <a:cubicBezTo>
                      <a:pt x="6338" y="17160"/>
                      <a:pt x="5948" y="17160"/>
                      <a:pt x="5574" y="17079"/>
                    </a:cubicBezTo>
                    <a:cubicBezTo>
                      <a:pt x="5224" y="17176"/>
                      <a:pt x="4857" y="17176"/>
                      <a:pt x="4516" y="17079"/>
                    </a:cubicBezTo>
                    <a:lnTo>
                      <a:pt x="122" y="14556"/>
                    </a:lnTo>
                    <a:cubicBezTo>
                      <a:pt x="-41" y="14369"/>
                      <a:pt x="-41" y="14093"/>
                      <a:pt x="122" y="13905"/>
                    </a:cubicBezTo>
                    <a:cubicBezTo>
                      <a:pt x="122" y="13905"/>
                      <a:pt x="122" y="13499"/>
                      <a:pt x="692" y="13255"/>
                    </a:cubicBezTo>
                    <a:lnTo>
                      <a:pt x="8340" y="8861"/>
                    </a:lnTo>
                    <a:lnTo>
                      <a:pt x="2970" y="5687"/>
                    </a:lnTo>
                    <a:cubicBezTo>
                      <a:pt x="2864" y="5508"/>
                      <a:pt x="2864" y="5297"/>
                      <a:pt x="2970" y="5118"/>
                    </a:cubicBezTo>
                    <a:cubicBezTo>
                      <a:pt x="3092" y="4825"/>
                      <a:pt x="3328" y="4589"/>
                      <a:pt x="3621" y="4467"/>
                    </a:cubicBezTo>
                    <a:lnTo>
                      <a:pt x="8259" y="1782"/>
                    </a:lnTo>
                    <a:cubicBezTo>
                      <a:pt x="8633" y="1562"/>
                      <a:pt x="9048" y="1424"/>
                      <a:pt x="9479" y="1375"/>
                    </a:cubicBezTo>
                    <a:lnTo>
                      <a:pt x="10456" y="1375"/>
                    </a:lnTo>
                    <a:lnTo>
                      <a:pt x="15907" y="4548"/>
                    </a:lnTo>
                    <a:lnTo>
                      <a:pt x="23555" y="73"/>
                    </a:lnTo>
                    <a:cubicBezTo>
                      <a:pt x="23930" y="-8"/>
                      <a:pt x="24320" y="-8"/>
                      <a:pt x="24695" y="73"/>
                    </a:cubicBezTo>
                    <a:cubicBezTo>
                      <a:pt x="25044" y="-24"/>
                      <a:pt x="25410" y="-24"/>
                      <a:pt x="25752" y="73"/>
                    </a:cubicBezTo>
                    <a:lnTo>
                      <a:pt x="30146" y="2596"/>
                    </a:lnTo>
                    <a:cubicBezTo>
                      <a:pt x="30252" y="2799"/>
                      <a:pt x="30252" y="3043"/>
                      <a:pt x="30146" y="3247"/>
                    </a:cubicBezTo>
                    <a:cubicBezTo>
                      <a:pt x="30146" y="3247"/>
                      <a:pt x="30146" y="3653"/>
                      <a:pt x="29495" y="3897"/>
                    </a:cubicBezTo>
                    <a:lnTo>
                      <a:pt x="21847" y="8291"/>
                    </a:lnTo>
                    <a:lnTo>
                      <a:pt x="27217" y="11383"/>
                    </a:lnTo>
                    <a:cubicBezTo>
                      <a:pt x="27355" y="11578"/>
                      <a:pt x="27355" y="11839"/>
                      <a:pt x="27217" y="12034"/>
                    </a:cubicBezTo>
                    <a:cubicBezTo>
                      <a:pt x="27217" y="12034"/>
                      <a:pt x="27217" y="12441"/>
                      <a:pt x="26647" y="12685"/>
                    </a:cubicBezTo>
                    <a:lnTo>
                      <a:pt x="21928" y="15370"/>
                    </a:lnTo>
                    <a:cubicBezTo>
                      <a:pt x="21554" y="15492"/>
                      <a:pt x="21163" y="15492"/>
                      <a:pt x="20789" y="15370"/>
                    </a:cubicBezTo>
                    <a:cubicBezTo>
                      <a:pt x="20447" y="15500"/>
                      <a:pt x="20073" y="15500"/>
                      <a:pt x="19731" y="15370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1" name="Freeform: Shape 720">
                <a:extLst>
                  <a:ext uri="{FF2B5EF4-FFF2-40B4-BE49-F238E27FC236}">
                    <a16:creationId xmlns:a16="http://schemas.microsoft.com/office/drawing/2014/main" id="{D832B042-973C-AE2E-40A3-A24A6096D41E}"/>
                  </a:ext>
                </a:extLst>
              </p:cNvPr>
              <p:cNvSpPr/>
              <p:nvPr/>
            </p:nvSpPr>
            <p:spPr>
              <a:xfrm>
                <a:off x="6804173" y="5078438"/>
                <a:ext cx="28355" cy="16118"/>
              </a:xfrm>
              <a:custGeom>
                <a:avLst/>
                <a:gdLst>
                  <a:gd name="connsiteX0" fmla="*/ 122 w 28355"/>
                  <a:gd name="connsiteY0" fmla="*/ 4091 h 16118"/>
                  <a:gd name="connsiteX1" fmla="*/ 122 w 28355"/>
                  <a:gd name="connsiteY1" fmla="*/ 3440 h 16118"/>
                  <a:gd name="connsiteX2" fmla="*/ 692 w 28355"/>
                  <a:gd name="connsiteY2" fmla="*/ 2789 h 16118"/>
                  <a:gd name="connsiteX3" fmla="*/ 5411 w 28355"/>
                  <a:gd name="connsiteY3" fmla="*/ 104 h 16118"/>
                  <a:gd name="connsiteX4" fmla="*/ 6550 w 28355"/>
                  <a:gd name="connsiteY4" fmla="*/ 104 h 16118"/>
                  <a:gd name="connsiteX5" fmla="*/ 7608 w 28355"/>
                  <a:gd name="connsiteY5" fmla="*/ 104 h 16118"/>
                  <a:gd name="connsiteX6" fmla="*/ 28356 w 28355"/>
                  <a:gd name="connsiteY6" fmla="*/ 12064 h 16118"/>
                  <a:gd name="connsiteX7" fmla="*/ 28356 w 28355"/>
                  <a:gd name="connsiteY7" fmla="*/ 12634 h 16118"/>
                  <a:gd name="connsiteX8" fmla="*/ 27786 w 28355"/>
                  <a:gd name="connsiteY8" fmla="*/ 13285 h 16118"/>
                  <a:gd name="connsiteX9" fmla="*/ 23067 w 28355"/>
                  <a:gd name="connsiteY9" fmla="*/ 16051 h 16118"/>
                  <a:gd name="connsiteX10" fmla="*/ 21928 w 28355"/>
                  <a:gd name="connsiteY10" fmla="*/ 16051 h 16118"/>
                  <a:gd name="connsiteX11" fmla="*/ 20870 w 28355"/>
                  <a:gd name="connsiteY11" fmla="*/ 16051 h 16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355" h="16118">
                    <a:moveTo>
                      <a:pt x="122" y="4091"/>
                    </a:moveTo>
                    <a:cubicBezTo>
                      <a:pt x="-41" y="3903"/>
                      <a:pt x="-41" y="3627"/>
                      <a:pt x="122" y="3440"/>
                    </a:cubicBezTo>
                    <a:cubicBezTo>
                      <a:pt x="236" y="3171"/>
                      <a:pt x="439" y="2943"/>
                      <a:pt x="692" y="2789"/>
                    </a:cubicBezTo>
                    <a:lnTo>
                      <a:pt x="5411" y="104"/>
                    </a:lnTo>
                    <a:cubicBezTo>
                      <a:pt x="5785" y="-18"/>
                      <a:pt x="6176" y="-18"/>
                      <a:pt x="6550" y="104"/>
                    </a:cubicBezTo>
                    <a:cubicBezTo>
                      <a:pt x="6892" y="-35"/>
                      <a:pt x="7266" y="-35"/>
                      <a:pt x="7608" y="104"/>
                    </a:cubicBezTo>
                    <a:lnTo>
                      <a:pt x="28356" y="12064"/>
                    </a:lnTo>
                    <a:cubicBezTo>
                      <a:pt x="28356" y="12064"/>
                      <a:pt x="28356" y="12064"/>
                      <a:pt x="28356" y="12634"/>
                    </a:cubicBezTo>
                    <a:cubicBezTo>
                      <a:pt x="28356" y="13203"/>
                      <a:pt x="28356" y="13122"/>
                      <a:pt x="27786" y="13285"/>
                    </a:cubicBezTo>
                    <a:lnTo>
                      <a:pt x="23067" y="16051"/>
                    </a:lnTo>
                    <a:cubicBezTo>
                      <a:pt x="22693" y="16133"/>
                      <a:pt x="22302" y="16133"/>
                      <a:pt x="21928" y="16051"/>
                    </a:cubicBezTo>
                    <a:cubicBezTo>
                      <a:pt x="21578" y="16141"/>
                      <a:pt x="21220" y="16141"/>
                      <a:pt x="20870" y="16051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FC69286C-2FEF-264E-A60C-AD6BA35B16E2}"/>
                  </a:ext>
                </a:extLst>
              </p:cNvPr>
              <p:cNvSpPr/>
              <p:nvPr/>
            </p:nvSpPr>
            <p:spPr>
              <a:xfrm>
                <a:off x="6825420" y="5075617"/>
                <a:ext cx="11579" cy="6630"/>
              </a:xfrm>
              <a:custGeom>
                <a:avLst/>
                <a:gdLst>
                  <a:gd name="connsiteX0" fmla="*/ 9306 w 11579"/>
                  <a:gd name="connsiteY0" fmla="*/ 5284 h 6630"/>
                  <a:gd name="connsiteX1" fmla="*/ 1169 w 11579"/>
                  <a:gd name="connsiteY1" fmla="*/ 6017 h 6630"/>
                  <a:gd name="connsiteX2" fmla="*/ 2308 w 11579"/>
                  <a:gd name="connsiteY2" fmla="*/ 1297 h 6630"/>
                  <a:gd name="connsiteX3" fmla="*/ 10445 w 11579"/>
                  <a:gd name="connsiteY3" fmla="*/ 647 h 6630"/>
                  <a:gd name="connsiteX4" fmla="*/ 9306 w 11579"/>
                  <a:gd name="connsiteY4" fmla="*/ 5284 h 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79" h="6630">
                    <a:moveTo>
                      <a:pt x="9306" y="5284"/>
                    </a:moveTo>
                    <a:cubicBezTo>
                      <a:pt x="6857" y="6773"/>
                      <a:pt x="3846" y="7042"/>
                      <a:pt x="1169" y="6017"/>
                    </a:cubicBezTo>
                    <a:cubicBezTo>
                      <a:pt x="-784" y="4878"/>
                      <a:pt x="-214" y="2762"/>
                      <a:pt x="2308" y="1297"/>
                    </a:cubicBezTo>
                    <a:cubicBezTo>
                      <a:pt x="4774" y="-167"/>
                      <a:pt x="7776" y="-403"/>
                      <a:pt x="10445" y="647"/>
                    </a:cubicBezTo>
                    <a:cubicBezTo>
                      <a:pt x="12316" y="1786"/>
                      <a:pt x="11828" y="3820"/>
                      <a:pt x="9306" y="5284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E3A50690-C33F-FCED-EBBE-1A3AB0EED42B}"/>
                  </a:ext>
                </a:extLst>
              </p:cNvPr>
              <p:cNvSpPr/>
              <p:nvPr/>
            </p:nvSpPr>
            <p:spPr>
              <a:xfrm>
                <a:off x="6798854" y="5090896"/>
                <a:ext cx="11679" cy="6656"/>
              </a:xfrm>
              <a:custGeom>
                <a:avLst/>
                <a:gdLst>
                  <a:gd name="connsiteX0" fmla="*/ 9347 w 11679"/>
                  <a:gd name="connsiteY0" fmla="*/ 5302 h 6656"/>
                  <a:gd name="connsiteX1" fmla="*/ 10486 w 11679"/>
                  <a:gd name="connsiteY1" fmla="*/ 665 h 6656"/>
                  <a:gd name="connsiteX2" fmla="*/ 2349 w 11679"/>
                  <a:gd name="connsiteY2" fmla="*/ 1315 h 6656"/>
                  <a:gd name="connsiteX3" fmla="*/ 1129 w 11679"/>
                  <a:gd name="connsiteY3" fmla="*/ 5953 h 6656"/>
                  <a:gd name="connsiteX4" fmla="*/ 9347 w 11679"/>
                  <a:gd name="connsiteY4" fmla="*/ 5302 h 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79" h="6656">
                    <a:moveTo>
                      <a:pt x="9347" y="5302"/>
                    </a:moveTo>
                    <a:cubicBezTo>
                      <a:pt x="11951" y="3838"/>
                      <a:pt x="12439" y="1804"/>
                      <a:pt x="10486" y="665"/>
                    </a:cubicBezTo>
                    <a:cubicBezTo>
                      <a:pt x="7825" y="-410"/>
                      <a:pt x="4806" y="-174"/>
                      <a:pt x="2349" y="1315"/>
                    </a:cubicBezTo>
                    <a:cubicBezTo>
                      <a:pt x="-254" y="2780"/>
                      <a:pt x="-742" y="4895"/>
                      <a:pt x="1129" y="5953"/>
                    </a:cubicBezTo>
                    <a:cubicBezTo>
                      <a:pt x="3814" y="7084"/>
                      <a:pt x="6873" y="6840"/>
                      <a:pt x="9347" y="5302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4" name="Freeform: Shape 723">
                <a:extLst>
                  <a:ext uri="{FF2B5EF4-FFF2-40B4-BE49-F238E27FC236}">
                    <a16:creationId xmlns:a16="http://schemas.microsoft.com/office/drawing/2014/main" id="{C06D5767-DC1B-9461-7F2C-E6CA3373DDB5}"/>
                  </a:ext>
                </a:extLst>
              </p:cNvPr>
              <p:cNvSpPr/>
              <p:nvPr/>
            </p:nvSpPr>
            <p:spPr>
              <a:xfrm>
                <a:off x="6693068" y="5138411"/>
                <a:ext cx="35027" cy="19554"/>
              </a:xfrm>
              <a:custGeom>
                <a:avLst/>
                <a:gdLst>
                  <a:gd name="connsiteX0" fmla="*/ 13425 w 35027"/>
                  <a:gd name="connsiteY0" fmla="*/ 7420 h 19554"/>
                  <a:gd name="connsiteX1" fmla="*/ 14971 w 35027"/>
                  <a:gd name="connsiteY1" fmla="*/ 1399 h 19554"/>
                  <a:gd name="connsiteX2" fmla="*/ 15541 w 35027"/>
                  <a:gd name="connsiteY2" fmla="*/ 667 h 19554"/>
                  <a:gd name="connsiteX3" fmla="*/ 16761 w 35027"/>
                  <a:gd name="connsiteY3" fmla="*/ 667 h 19554"/>
                  <a:gd name="connsiteX4" fmla="*/ 24003 w 35027"/>
                  <a:gd name="connsiteY4" fmla="*/ 98 h 19554"/>
                  <a:gd name="connsiteX5" fmla="*/ 24979 w 35027"/>
                  <a:gd name="connsiteY5" fmla="*/ 98 h 19554"/>
                  <a:gd name="connsiteX6" fmla="*/ 24979 w 35027"/>
                  <a:gd name="connsiteY6" fmla="*/ 667 h 19554"/>
                  <a:gd name="connsiteX7" fmla="*/ 23433 w 35027"/>
                  <a:gd name="connsiteY7" fmla="*/ 6770 h 19554"/>
                  <a:gd name="connsiteX8" fmla="*/ 33929 w 35027"/>
                  <a:gd name="connsiteY8" fmla="*/ 5874 h 19554"/>
                  <a:gd name="connsiteX9" fmla="*/ 34906 w 35027"/>
                  <a:gd name="connsiteY9" fmla="*/ 5874 h 19554"/>
                  <a:gd name="connsiteX10" fmla="*/ 34906 w 35027"/>
                  <a:gd name="connsiteY10" fmla="*/ 6526 h 19554"/>
                  <a:gd name="connsiteX11" fmla="*/ 33848 w 35027"/>
                  <a:gd name="connsiteY11" fmla="*/ 10675 h 19554"/>
                  <a:gd name="connsiteX12" fmla="*/ 33279 w 35027"/>
                  <a:gd name="connsiteY12" fmla="*/ 11326 h 19554"/>
                  <a:gd name="connsiteX13" fmla="*/ 32139 w 35027"/>
                  <a:gd name="connsiteY13" fmla="*/ 11326 h 19554"/>
                  <a:gd name="connsiteX14" fmla="*/ 21643 w 35027"/>
                  <a:gd name="connsiteY14" fmla="*/ 12140 h 19554"/>
                  <a:gd name="connsiteX15" fmla="*/ 20179 w 35027"/>
                  <a:gd name="connsiteY15" fmla="*/ 18161 h 19554"/>
                  <a:gd name="connsiteX16" fmla="*/ 19528 w 35027"/>
                  <a:gd name="connsiteY16" fmla="*/ 18893 h 19554"/>
                  <a:gd name="connsiteX17" fmla="*/ 18388 w 35027"/>
                  <a:gd name="connsiteY17" fmla="*/ 18893 h 19554"/>
                  <a:gd name="connsiteX18" fmla="*/ 11147 w 35027"/>
                  <a:gd name="connsiteY18" fmla="*/ 19463 h 19554"/>
                  <a:gd name="connsiteX19" fmla="*/ 10089 w 35027"/>
                  <a:gd name="connsiteY19" fmla="*/ 19463 h 19554"/>
                  <a:gd name="connsiteX20" fmla="*/ 10089 w 35027"/>
                  <a:gd name="connsiteY20" fmla="*/ 18893 h 19554"/>
                  <a:gd name="connsiteX21" fmla="*/ 11554 w 35027"/>
                  <a:gd name="connsiteY21" fmla="*/ 12872 h 19554"/>
                  <a:gd name="connsiteX22" fmla="*/ 1058 w 35027"/>
                  <a:gd name="connsiteY22" fmla="*/ 13686 h 19554"/>
                  <a:gd name="connsiteX23" fmla="*/ 0 w 35027"/>
                  <a:gd name="connsiteY23" fmla="*/ 13686 h 19554"/>
                  <a:gd name="connsiteX24" fmla="*/ 0 w 35027"/>
                  <a:gd name="connsiteY24" fmla="*/ 13116 h 19554"/>
                  <a:gd name="connsiteX25" fmla="*/ 976 w 35027"/>
                  <a:gd name="connsiteY25" fmla="*/ 8966 h 19554"/>
                  <a:gd name="connsiteX26" fmla="*/ 1627 w 35027"/>
                  <a:gd name="connsiteY26" fmla="*/ 8234 h 19554"/>
                  <a:gd name="connsiteX27" fmla="*/ 2766 w 35027"/>
                  <a:gd name="connsiteY27" fmla="*/ 8234 h 1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5027" h="19554">
                    <a:moveTo>
                      <a:pt x="13425" y="7420"/>
                    </a:moveTo>
                    <a:lnTo>
                      <a:pt x="14971" y="1399"/>
                    </a:lnTo>
                    <a:cubicBezTo>
                      <a:pt x="15077" y="1098"/>
                      <a:pt x="15280" y="846"/>
                      <a:pt x="15541" y="667"/>
                    </a:cubicBezTo>
                    <a:lnTo>
                      <a:pt x="16761" y="667"/>
                    </a:lnTo>
                    <a:lnTo>
                      <a:pt x="24003" y="98"/>
                    </a:lnTo>
                    <a:cubicBezTo>
                      <a:pt x="24312" y="-33"/>
                      <a:pt x="24670" y="-33"/>
                      <a:pt x="24979" y="98"/>
                    </a:cubicBezTo>
                    <a:cubicBezTo>
                      <a:pt x="24979" y="98"/>
                      <a:pt x="25386" y="98"/>
                      <a:pt x="24979" y="667"/>
                    </a:cubicBezTo>
                    <a:lnTo>
                      <a:pt x="23433" y="6770"/>
                    </a:lnTo>
                    <a:lnTo>
                      <a:pt x="33929" y="5874"/>
                    </a:lnTo>
                    <a:lnTo>
                      <a:pt x="34906" y="5874"/>
                    </a:lnTo>
                    <a:cubicBezTo>
                      <a:pt x="35069" y="6062"/>
                      <a:pt x="35069" y="6338"/>
                      <a:pt x="34906" y="6526"/>
                    </a:cubicBezTo>
                    <a:lnTo>
                      <a:pt x="33848" y="10675"/>
                    </a:lnTo>
                    <a:cubicBezTo>
                      <a:pt x="33848" y="10675"/>
                      <a:pt x="33848" y="11163"/>
                      <a:pt x="33279" y="11326"/>
                    </a:cubicBezTo>
                    <a:cubicBezTo>
                      <a:pt x="32904" y="11407"/>
                      <a:pt x="32514" y="11407"/>
                      <a:pt x="32139" y="11326"/>
                    </a:cubicBezTo>
                    <a:lnTo>
                      <a:pt x="21643" y="12140"/>
                    </a:lnTo>
                    <a:lnTo>
                      <a:pt x="20179" y="18161"/>
                    </a:lnTo>
                    <a:cubicBezTo>
                      <a:pt x="20065" y="18478"/>
                      <a:pt x="19829" y="18747"/>
                      <a:pt x="19528" y="18893"/>
                    </a:cubicBezTo>
                    <a:lnTo>
                      <a:pt x="18388" y="18893"/>
                    </a:lnTo>
                    <a:lnTo>
                      <a:pt x="11147" y="19463"/>
                    </a:lnTo>
                    <a:cubicBezTo>
                      <a:pt x="10805" y="19585"/>
                      <a:pt x="10431" y="19585"/>
                      <a:pt x="10089" y="19463"/>
                    </a:cubicBezTo>
                    <a:cubicBezTo>
                      <a:pt x="10089" y="19463"/>
                      <a:pt x="10089" y="19463"/>
                      <a:pt x="10089" y="18893"/>
                    </a:cubicBezTo>
                    <a:lnTo>
                      <a:pt x="11554" y="12872"/>
                    </a:lnTo>
                    <a:lnTo>
                      <a:pt x="1058" y="13686"/>
                    </a:lnTo>
                    <a:cubicBezTo>
                      <a:pt x="716" y="13824"/>
                      <a:pt x="342" y="13824"/>
                      <a:pt x="0" y="13686"/>
                    </a:cubicBezTo>
                    <a:cubicBezTo>
                      <a:pt x="0" y="13686"/>
                      <a:pt x="0" y="13686"/>
                      <a:pt x="0" y="13116"/>
                    </a:cubicBezTo>
                    <a:lnTo>
                      <a:pt x="976" y="8966"/>
                    </a:lnTo>
                    <a:cubicBezTo>
                      <a:pt x="976" y="8966"/>
                      <a:pt x="976" y="8478"/>
                      <a:pt x="1627" y="8234"/>
                    </a:cubicBezTo>
                    <a:cubicBezTo>
                      <a:pt x="2002" y="8153"/>
                      <a:pt x="2392" y="8153"/>
                      <a:pt x="2766" y="8234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5" name="Freeform: Shape 724">
                <a:extLst>
                  <a:ext uri="{FF2B5EF4-FFF2-40B4-BE49-F238E27FC236}">
                    <a16:creationId xmlns:a16="http://schemas.microsoft.com/office/drawing/2014/main" id="{A5F8522D-2B01-C8FA-1286-6DFD1A2AA130}"/>
                  </a:ext>
                </a:extLst>
              </p:cNvPr>
              <p:cNvSpPr/>
              <p:nvPr/>
            </p:nvSpPr>
            <p:spPr>
              <a:xfrm>
                <a:off x="6589817" y="5201988"/>
                <a:ext cx="28416" cy="16421"/>
              </a:xfrm>
              <a:custGeom>
                <a:avLst/>
                <a:gdLst>
                  <a:gd name="connsiteX0" fmla="*/ 79 w 28416"/>
                  <a:gd name="connsiteY0" fmla="*/ 4379 h 16421"/>
                  <a:gd name="connsiteX1" fmla="*/ 79 w 28416"/>
                  <a:gd name="connsiteY1" fmla="*/ 3810 h 16421"/>
                  <a:gd name="connsiteX2" fmla="*/ 730 w 28416"/>
                  <a:gd name="connsiteY2" fmla="*/ 3159 h 16421"/>
                  <a:gd name="connsiteX3" fmla="*/ 5368 w 28416"/>
                  <a:gd name="connsiteY3" fmla="*/ 474 h 16421"/>
                  <a:gd name="connsiteX4" fmla="*/ 6589 w 28416"/>
                  <a:gd name="connsiteY4" fmla="*/ 67 h 16421"/>
                  <a:gd name="connsiteX5" fmla="*/ 7565 w 28416"/>
                  <a:gd name="connsiteY5" fmla="*/ 67 h 16421"/>
                  <a:gd name="connsiteX6" fmla="*/ 28313 w 28416"/>
                  <a:gd name="connsiteY6" fmla="*/ 12028 h 16421"/>
                  <a:gd name="connsiteX7" fmla="*/ 28313 w 28416"/>
                  <a:gd name="connsiteY7" fmla="*/ 12679 h 16421"/>
                  <a:gd name="connsiteX8" fmla="*/ 27662 w 28416"/>
                  <a:gd name="connsiteY8" fmla="*/ 13330 h 16421"/>
                  <a:gd name="connsiteX9" fmla="*/ 23025 w 28416"/>
                  <a:gd name="connsiteY9" fmla="*/ 16015 h 16421"/>
                  <a:gd name="connsiteX10" fmla="*/ 21804 w 28416"/>
                  <a:gd name="connsiteY10" fmla="*/ 16422 h 16421"/>
                  <a:gd name="connsiteX11" fmla="*/ 20828 w 28416"/>
                  <a:gd name="connsiteY11" fmla="*/ 16422 h 1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416" h="16421">
                    <a:moveTo>
                      <a:pt x="79" y="4379"/>
                    </a:moveTo>
                    <a:cubicBezTo>
                      <a:pt x="-26" y="4200"/>
                      <a:pt x="-26" y="3989"/>
                      <a:pt x="79" y="3810"/>
                    </a:cubicBezTo>
                    <a:cubicBezTo>
                      <a:pt x="202" y="3517"/>
                      <a:pt x="437" y="3281"/>
                      <a:pt x="730" y="3159"/>
                    </a:cubicBezTo>
                    <a:lnTo>
                      <a:pt x="5368" y="474"/>
                    </a:lnTo>
                    <a:cubicBezTo>
                      <a:pt x="5743" y="254"/>
                      <a:pt x="6157" y="116"/>
                      <a:pt x="6589" y="67"/>
                    </a:cubicBezTo>
                    <a:cubicBezTo>
                      <a:pt x="6906" y="-22"/>
                      <a:pt x="7248" y="-22"/>
                      <a:pt x="7565" y="67"/>
                    </a:cubicBezTo>
                    <a:lnTo>
                      <a:pt x="28313" y="12028"/>
                    </a:lnTo>
                    <a:cubicBezTo>
                      <a:pt x="28452" y="12223"/>
                      <a:pt x="28452" y="12483"/>
                      <a:pt x="28313" y="12679"/>
                    </a:cubicBezTo>
                    <a:cubicBezTo>
                      <a:pt x="28207" y="12980"/>
                      <a:pt x="27963" y="13224"/>
                      <a:pt x="27662" y="13330"/>
                    </a:cubicBezTo>
                    <a:lnTo>
                      <a:pt x="23025" y="16015"/>
                    </a:lnTo>
                    <a:cubicBezTo>
                      <a:pt x="22659" y="16251"/>
                      <a:pt x="22235" y="16389"/>
                      <a:pt x="21804" y="16422"/>
                    </a:cubicBezTo>
                    <a:lnTo>
                      <a:pt x="20828" y="16422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6" name="Freeform: Shape 725">
                <a:extLst>
                  <a:ext uri="{FF2B5EF4-FFF2-40B4-BE49-F238E27FC236}">
                    <a16:creationId xmlns:a16="http://schemas.microsoft.com/office/drawing/2014/main" id="{FB3830A3-CA6E-0765-C225-4E826EA530C4}"/>
                  </a:ext>
                </a:extLst>
              </p:cNvPr>
              <p:cNvSpPr/>
              <p:nvPr/>
            </p:nvSpPr>
            <p:spPr>
              <a:xfrm>
                <a:off x="6136771" y="5068924"/>
                <a:ext cx="47293" cy="27102"/>
              </a:xfrm>
              <a:custGeom>
                <a:avLst/>
                <a:gdLst>
                  <a:gd name="connsiteX0" fmla="*/ 46704 w 47293"/>
                  <a:gd name="connsiteY0" fmla="*/ 3434 h 27102"/>
                  <a:gd name="connsiteX1" fmla="*/ 47273 w 47293"/>
                  <a:gd name="connsiteY1" fmla="*/ 4329 h 27102"/>
                  <a:gd name="connsiteX2" fmla="*/ 46704 w 47293"/>
                  <a:gd name="connsiteY2" fmla="*/ 5224 h 27102"/>
                  <a:gd name="connsiteX3" fmla="*/ 25061 w 47293"/>
                  <a:gd name="connsiteY3" fmla="*/ 26541 h 27102"/>
                  <a:gd name="connsiteX4" fmla="*/ 24491 w 47293"/>
                  <a:gd name="connsiteY4" fmla="*/ 27030 h 27102"/>
                  <a:gd name="connsiteX5" fmla="*/ 23515 w 47293"/>
                  <a:gd name="connsiteY5" fmla="*/ 27030 h 27102"/>
                  <a:gd name="connsiteX6" fmla="*/ 22701 w 47293"/>
                  <a:gd name="connsiteY6" fmla="*/ 27030 h 27102"/>
                  <a:gd name="connsiteX7" fmla="*/ 18307 w 47293"/>
                  <a:gd name="connsiteY7" fmla="*/ 24426 h 27102"/>
                  <a:gd name="connsiteX8" fmla="*/ 17738 w 47293"/>
                  <a:gd name="connsiteY8" fmla="*/ 23694 h 27102"/>
                  <a:gd name="connsiteX9" fmla="*/ 18144 w 47293"/>
                  <a:gd name="connsiteY9" fmla="*/ 23043 h 27102"/>
                  <a:gd name="connsiteX10" fmla="*/ 20992 w 47293"/>
                  <a:gd name="connsiteY10" fmla="*/ 20195 h 27102"/>
                  <a:gd name="connsiteX11" fmla="*/ 11716 w 47293"/>
                  <a:gd name="connsiteY11" fmla="*/ 14825 h 27102"/>
                  <a:gd name="connsiteX12" fmla="*/ 6916 w 47293"/>
                  <a:gd name="connsiteY12" fmla="*/ 16534 h 27102"/>
                  <a:gd name="connsiteX13" fmla="*/ 5777 w 47293"/>
                  <a:gd name="connsiteY13" fmla="*/ 16534 h 27102"/>
                  <a:gd name="connsiteX14" fmla="*/ 4394 w 47293"/>
                  <a:gd name="connsiteY14" fmla="*/ 16127 h 27102"/>
                  <a:gd name="connsiteX15" fmla="*/ 0 w 47293"/>
                  <a:gd name="connsiteY15" fmla="*/ 13604 h 27102"/>
                  <a:gd name="connsiteX16" fmla="*/ 0 w 47293"/>
                  <a:gd name="connsiteY16" fmla="*/ 13116 h 27102"/>
                  <a:gd name="connsiteX17" fmla="*/ 488 w 47293"/>
                  <a:gd name="connsiteY17" fmla="*/ 12628 h 27102"/>
                  <a:gd name="connsiteX18" fmla="*/ 1302 w 47293"/>
                  <a:gd name="connsiteY18" fmla="*/ 12628 h 27102"/>
                  <a:gd name="connsiteX19" fmla="*/ 38160 w 47293"/>
                  <a:gd name="connsiteY19" fmla="*/ 98 h 27102"/>
                  <a:gd name="connsiteX20" fmla="*/ 39706 w 47293"/>
                  <a:gd name="connsiteY20" fmla="*/ 98 h 27102"/>
                  <a:gd name="connsiteX21" fmla="*/ 41252 w 47293"/>
                  <a:gd name="connsiteY21" fmla="*/ 98 h 27102"/>
                  <a:gd name="connsiteX22" fmla="*/ 20748 w 47293"/>
                  <a:gd name="connsiteY22" fmla="*/ 11570 h 27102"/>
                  <a:gd name="connsiteX23" fmla="*/ 26362 w 47293"/>
                  <a:gd name="connsiteY23" fmla="*/ 14825 h 27102"/>
                  <a:gd name="connsiteX24" fmla="*/ 34499 w 47293"/>
                  <a:gd name="connsiteY24" fmla="*/ 6688 h 2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7293" h="27102">
                    <a:moveTo>
                      <a:pt x="46704" y="3434"/>
                    </a:moveTo>
                    <a:cubicBezTo>
                      <a:pt x="47192" y="3434"/>
                      <a:pt x="47355" y="4003"/>
                      <a:pt x="47273" y="4329"/>
                    </a:cubicBezTo>
                    <a:cubicBezTo>
                      <a:pt x="47135" y="4654"/>
                      <a:pt x="46940" y="4955"/>
                      <a:pt x="46704" y="5224"/>
                    </a:cubicBezTo>
                    <a:lnTo>
                      <a:pt x="25061" y="26541"/>
                    </a:lnTo>
                    <a:lnTo>
                      <a:pt x="24491" y="27030"/>
                    </a:lnTo>
                    <a:cubicBezTo>
                      <a:pt x="24174" y="27127"/>
                      <a:pt x="23832" y="27127"/>
                      <a:pt x="23515" y="27030"/>
                    </a:cubicBezTo>
                    <a:cubicBezTo>
                      <a:pt x="23254" y="27119"/>
                      <a:pt x="22961" y="27119"/>
                      <a:pt x="22701" y="27030"/>
                    </a:cubicBezTo>
                    <a:lnTo>
                      <a:pt x="18307" y="24426"/>
                    </a:lnTo>
                    <a:cubicBezTo>
                      <a:pt x="17819" y="24426"/>
                      <a:pt x="17656" y="23938"/>
                      <a:pt x="17738" y="23694"/>
                    </a:cubicBezTo>
                    <a:cubicBezTo>
                      <a:pt x="17738" y="23417"/>
                      <a:pt x="17900" y="23165"/>
                      <a:pt x="18144" y="23043"/>
                    </a:cubicBezTo>
                    <a:lnTo>
                      <a:pt x="20992" y="20195"/>
                    </a:lnTo>
                    <a:lnTo>
                      <a:pt x="11716" y="14825"/>
                    </a:lnTo>
                    <a:lnTo>
                      <a:pt x="6916" y="16534"/>
                    </a:lnTo>
                    <a:lnTo>
                      <a:pt x="5777" y="16534"/>
                    </a:lnTo>
                    <a:cubicBezTo>
                      <a:pt x="5281" y="16566"/>
                      <a:pt x="4792" y="16420"/>
                      <a:pt x="4394" y="16127"/>
                    </a:cubicBezTo>
                    <a:lnTo>
                      <a:pt x="0" y="13604"/>
                    </a:lnTo>
                    <a:lnTo>
                      <a:pt x="0" y="13116"/>
                    </a:lnTo>
                    <a:cubicBezTo>
                      <a:pt x="0" y="13116"/>
                      <a:pt x="0" y="13116"/>
                      <a:pt x="488" y="12628"/>
                    </a:cubicBezTo>
                    <a:lnTo>
                      <a:pt x="1302" y="12628"/>
                    </a:lnTo>
                    <a:lnTo>
                      <a:pt x="38160" y="98"/>
                    </a:lnTo>
                    <a:lnTo>
                      <a:pt x="39706" y="98"/>
                    </a:lnTo>
                    <a:cubicBezTo>
                      <a:pt x="40211" y="-33"/>
                      <a:pt x="40748" y="-33"/>
                      <a:pt x="41252" y="98"/>
                    </a:cubicBezTo>
                    <a:close/>
                    <a:moveTo>
                      <a:pt x="20748" y="11570"/>
                    </a:moveTo>
                    <a:lnTo>
                      <a:pt x="26362" y="14825"/>
                    </a:lnTo>
                    <a:lnTo>
                      <a:pt x="34499" y="6688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7" name="Freeform: Shape 726">
                <a:extLst>
                  <a:ext uri="{FF2B5EF4-FFF2-40B4-BE49-F238E27FC236}">
                    <a16:creationId xmlns:a16="http://schemas.microsoft.com/office/drawing/2014/main" id="{2EAA53CA-5A71-34D2-2CE1-87D14C5F4254}"/>
                  </a:ext>
                </a:extLst>
              </p:cNvPr>
              <p:cNvSpPr/>
              <p:nvPr/>
            </p:nvSpPr>
            <p:spPr>
              <a:xfrm>
                <a:off x="6167464" y="5081857"/>
                <a:ext cx="42048" cy="24268"/>
              </a:xfrm>
              <a:custGeom>
                <a:avLst/>
                <a:gdLst>
                  <a:gd name="connsiteX0" fmla="*/ 20812 w 42048"/>
                  <a:gd name="connsiteY0" fmla="*/ 7587 h 24268"/>
                  <a:gd name="connsiteX1" fmla="*/ 19022 w 42048"/>
                  <a:gd name="connsiteY1" fmla="*/ 8482 h 24268"/>
                  <a:gd name="connsiteX2" fmla="*/ 16825 w 42048"/>
                  <a:gd name="connsiteY2" fmla="*/ 9784 h 24268"/>
                  <a:gd name="connsiteX3" fmla="*/ 14628 w 42048"/>
                  <a:gd name="connsiteY3" fmla="*/ 11086 h 24268"/>
                  <a:gd name="connsiteX4" fmla="*/ 13001 w 42048"/>
                  <a:gd name="connsiteY4" fmla="*/ 12062 h 24268"/>
                  <a:gd name="connsiteX5" fmla="*/ 11211 w 42048"/>
                  <a:gd name="connsiteY5" fmla="*/ 13446 h 24268"/>
                  <a:gd name="connsiteX6" fmla="*/ 10316 w 42048"/>
                  <a:gd name="connsiteY6" fmla="*/ 14829 h 24268"/>
                  <a:gd name="connsiteX7" fmla="*/ 10316 w 42048"/>
                  <a:gd name="connsiteY7" fmla="*/ 16294 h 24268"/>
                  <a:gd name="connsiteX8" fmla="*/ 11862 w 42048"/>
                  <a:gd name="connsiteY8" fmla="*/ 17677 h 24268"/>
                  <a:gd name="connsiteX9" fmla="*/ 14221 w 42048"/>
                  <a:gd name="connsiteY9" fmla="*/ 18653 h 24268"/>
                  <a:gd name="connsiteX10" fmla="*/ 16418 w 42048"/>
                  <a:gd name="connsiteY10" fmla="*/ 18653 h 24268"/>
                  <a:gd name="connsiteX11" fmla="*/ 18290 w 42048"/>
                  <a:gd name="connsiteY11" fmla="*/ 18653 h 24268"/>
                  <a:gd name="connsiteX12" fmla="*/ 19917 w 42048"/>
                  <a:gd name="connsiteY12" fmla="*/ 18165 h 24268"/>
                  <a:gd name="connsiteX13" fmla="*/ 21382 w 42048"/>
                  <a:gd name="connsiteY13" fmla="*/ 17758 h 24268"/>
                  <a:gd name="connsiteX14" fmla="*/ 22439 w 42048"/>
                  <a:gd name="connsiteY14" fmla="*/ 17758 h 24268"/>
                  <a:gd name="connsiteX15" fmla="*/ 26996 w 42048"/>
                  <a:gd name="connsiteY15" fmla="*/ 20362 h 24268"/>
                  <a:gd name="connsiteX16" fmla="*/ 26996 w 42048"/>
                  <a:gd name="connsiteY16" fmla="*/ 20850 h 24268"/>
                  <a:gd name="connsiteX17" fmla="*/ 26508 w 42048"/>
                  <a:gd name="connsiteY17" fmla="*/ 21419 h 24268"/>
                  <a:gd name="connsiteX18" fmla="*/ 21219 w 42048"/>
                  <a:gd name="connsiteY18" fmla="*/ 23535 h 24268"/>
                  <a:gd name="connsiteX19" fmla="*/ 15279 w 42048"/>
                  <a:gd name="connsiteY19" fmla="*/ 24267 h 24268"/>
                  <a:gd name="connsiteX20" fmla="*/ 9421 w 42048"/>
                  <a:gd name="connsiteY20" fmla="*/ 23698 h 24268"/>
                  <a:gd name="connsiteX21" fmla="*/ 4213 w 42048"/>
                  <a:gd name="connsiteY21" fmla="*/ 21745 h 24268"/>
                  <a:gd name="connsiteX22" fmla="*/ 715 w 42048"/>
                  <a:gd name="connsiteY22" fmla="*/ 18734 h 24268"/>
                  <a:gd name="connsiteX23" fmla="*/ 64 w 42048"/>
                  <a:gd name="connsiteY23" fmla="*/ 15236 h 24268"/>
                  <a:gd name="connsiteX24" fmla="*/ 1935 w 42048"/>
                  <a:gd name="connsiteY24" fmla="*/ 11656 h 24268"/>
                  <a:gd name="connsiteX25" fmla="*/ 6003 w 42048"/>
                  <a:gd name="connsiteY25" fmla="*/ 8401 h 24268"/>
                  <a:gd name="connsiteX26" fmla="*/ 9990 w 42048"/>
                  <a:gd name="connsiteY26" fmla="*/ 5960 h 24268"/>
                  <a:gd name="connsiteX27" fmla="*/ 14221 w 42048"/>
                  <a:gd name="connsiteY27" fmla="*/ 3601 h 24268"/>
                  <a:gd name="connsiteX28" fmla="*/ 19917 w 42048"/>
                  <a:gd name="connsiteY28" fmla="*/ 1322 h 24268"/>
                  <a:gd name="connsiteX29" fmla="*/ 26101 w 42048"/>
                  <a:gd name="connsiteY29" fmla="*/ 183 h 24268"/>
                  <a:gd name="connsiteX30" fmla="*/ 32203 w 42048"/>
                  <a:gd name="connsiteY30" fmla="*/ 183 h 24268"/>
                  <a:gd name="connsiteX31" fmla="*/ 37655 w 42048"/>
                  <a:gd name="connsiteY31" fmla="*/ 2217 h 24268"/>
                  <a:gd name="connsiteX32" fmla="*/ 41072 w 42048"/>
                  <a:gd name="connsiteY32" fmla="*/ 5146 h 24268"/>
                  <a:gd name="connsiteX33" fmla="*/ 42048 w 42048"/>
                  <a:gd name="connsiteY33" fmla="*/ 8564 h 24268"/>
                  <a:gd name="connsiteX34" fmla="*/ 40747 w 42048"/>
                  <a:gd name="connsiteY34" fmla="*/ 11981 h 24268"/>
                  <a:gd name="connsiteX35" fmla="*/ 37085 w 42048"/>
                  <a:gd name="connsiteY35" fmla="*/ 15073 h 24268"/>
                  <a:gd name="connsiteX36" fmla="*/ 36190 w 42048"/>
                  <a:gd name="connsiteY36" fmla="*/ 15073 h 24268"/>
                  <a:gd name="connsiteX37" fmla="*/ 35295 w 42048"/>
                  <a:gd name="connsiteY37" fmla="*/ 15073 h 24268"/>
                  <a:gd name="connsiteX38" fmla="*/ 30739 w 42048"/>
                  <a:gd name="connsiteY38" fmla="*/ 12388 h 24268"/>
                  <a:gd name="connsiteX39" fmla="*/ 30250 w 42048"/>
                  <a:gd name="connsiteY39" fmla="*/ 11818 h 24268"/>
                  <a:gd name="connsiteX40" fmla="*/ 30901 w 42048"/>
                  <a:gd name="connsiteY40" fmla="*/ 10923 h 24268"/>
                  <a:gd name="connsiteX41" fmla="*/ 31715 w 42048"/>
                  <a:gd name="connsiteY41" fmla="*/ 10028 h 24268"/>
                  <a:gd name="connsiteX42" fmla="*/ 32203 w 42048"/>
                  <a:gd name="connsiteY42" fmla="*/ 8889 h 24268"/>
                  <a:gd name="connsiteX43" fmla="*/ 31796 w 42048"/>
                  <a:gd name="connsiteY43" fmla="*/ 7669 h 24268"/>
                  <a:gd name="connsiteX44" fmla="*/ 30250 w 42048"/>
                  <a:gd name="connsiteY44" fmla="*/ 6285 h 24268"/>
                  <a:gd name="connsiteX45" fmla="*/ 27809 w 42048"/>
                  <a:gd name="connsiteY45" fmla="*/ 5390 h 24268"/>
                  <a:gd name="connsiteX46" fmla="*/ 25287 w 42048"/>
                  <a:gd name="connsiteY46" fmla="*/ 5390 h 24268"/>
                  <a:gd name="connsiteX47" fmla="*/ 22846 w 42048"/>
                  <a:gd name="connsiteY47" fmla="*/ 5960 h 2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2048" h="24268">
                    <a:moveTo>
                      <a:pt x="20812" y="7587"/>
                    </a:moveTo>
                    <a:lnTo>
                      <a:pt x="19022" y="8482"/>
                    </a:lnTo>
                    <a:lnTo>
                      <a:pt x="16825" y="9784"/>
                    </a:lnTo>
                    <a:lnTo>
                      <a:pt x="14628" y="11086"/>
                    </a:lnTo>
                    <a:lnTo>
                      <a:pt x="13001" y="12062"/>
                    </a:lnTo>
                    <a:cubicBezTo>
                      <a:pt x="12358" y="12461"/>
                      <a:pt x="11756" y="12917"/>
                      <a:pt x="11211" y="13446"/>
                    </a:cubicBezTo>
                    <a:cubicBezTo>
                      <a:pt x="10788" y="13812"/>
                      <a:pt x="10479" y="14292"/>
                      <a:pt x="10316" y="14829"/>
                    </a:cubicBezTo>
                    <a:cubicBezTo>
                      <a:pt x="10120" y="15301"/>
                      <a:pt x="10120" y="15830"/>
                      <a:pt x="10316" y="16294"/>
                    </a:cubicBezTo>
                    <a:cubicBezTo>
                      <a:pt x="10690" y="16888"/>
                      <a:pt x="11227" y="17367"/>
                      <a:pt x="11862" y="17677"/>
                    </a:cubicBezTo>
                    <a:cubicBezTo>
                      <a:pt x="12594" y="18124"/>
                      <a:pt x="13391" y="18458"/>
                      <a:pt x="14221" y="18653"/>
                    </a:cubicBezTo>
                    <a:lnTo>
                      <a:pt x="16418" y="18653"/>
                    </a:lnTo>
                    <a:cubicBezTo>
                      <a:pt x="17037" y="18734"/>
                      <a:pt x="17671" y="18734"/>
                      <a:pt x="18290" y="18653"/>
                    </a:cubicBezTo>
                    <a:lnTo>
                      <a:pt x="19917" y="18165"/>
                    </a:lnTo>
                    <a:lnTo>
                      <a:pt x="21382" y="17758"/>
                    </a:lnTo>
                    <a:cubicBezTo>
                      <a:pt x="21731" y="17660"/>
                      <a:pt x="22097" y="17660"/>
                      <a:pt x="22439" y="17758"/>
                    </a:cubicBezTo>
                    <a:lnTo>
                      <a:pt x="26996" y="20362"/>
                    </a:lnTo>
                    <a:cubicBezTo>
                      <a:pt x="26996" y="20362"/>
                      <a:pt x="26996" y="20362"/>
                      <a:pt x="26996" y="20850"/>
                    </a:cubicBezTo>
                    <a:cubicBezTo>
                      <a:pt x="26996" y="21338"/>
                      <a:pt x="26996" y="20850"/>
                      <a:pt x="26508" y="21419"/>
                    </a:cubicBezTo>
                    <a:cubicBezTo>
                      <a:pt x="24848" y="22355"/>
                      <a:pt x="23066" y="23063"/>
                      <a:pt x="21219" y="23535"/>
                    </a:cubicBezTo>
                    <a:cubicBezTo>
                      <a:pt x="19274" y="24023"/>
                      <a:pt x="17281" y="24267"/>
                      <a:pt x="15279" y="24267"/>
                    </a:cubicBezTo>
                    <a:cubicBezTo>
                      <a:pt x="13310" y="24284"/>
                      <a:pt x="11349" y="24096"/>
                      <a:pt x="9421" y="23698"/>
                    </a:cubicBezTo>
                    <a:cubicBezTo>
                      <a:pt x="7590" y="23332"/>
                      <a:pt x="5832" y="22673"/>
                      <a:pt x="4213" y="21745"/>
                    </a:cubicBezTo>
                    <a:cubicBezTo>
                      <a:pt x="2806" y="21062"/>
                      <a:pt x="1602" y="20020"/>
                      <a:pt x="715" y="18734"/>
                    </a:cubicBezTo>
                    <a:cubicBezTo>
                      <a:pt x="104" y="17677"/>
                      <a:pt x="-123" y="16440"/>
                      <a:pt x="64" y="15236"/>
                    </a:cubicBezTo>
                    <a:cubicBezTo>
                      <a:pt x="373" y="13901"/>
                      <a:pt x="1024" y="12673"/>
                      <a:pt x="1935" y="11656"/>
                    </a:cubicBezTo>
                    <a:cubicBezTo>
                      <a:pt x="3131" y="10386"/>
                      <a:pt x="4506" y="9288"/>
                      <a:pt x="6003" y="8401"/>
                    </a:cubicBezTo>
                    <a:lnTo>
                      <a:pt x="9990" y="5960"/>
                    </a:lnTo>
                    <a:lnTo>
                      <a:pt x="14221" y="3601"/>
                    </a:lnTo>
                    <a:cubicBezTo>
                      <a:pt x="16027" y="2624"/>
                      <a:pt x="17940" y="1859"/>
                      <a:pt x="19917" y="1322"/>
                    </a:cubicBezTo>
                    <a:cubicBezTo>
                      <a:pt x="21927" y="704"/>
                      <a:pt x="24001" y="321"/>
                      <a:pt x="26101" y="183"/>
                    </a:cubicBezTo>
                    <a:cubicBezTo>
                      <a:pt x="28127" y="-61"/>
                      <a:pt x="30177" y="-61"/>
                      <a:pt x="32203" y="183"/>
                    </a:cubicBezTo>
                    <a:cubicBezTo>
                      <a:pt x="34123" y="557"/>
                      <a:pt x="35962" y="1241"/>
                      <a:pt x="37655" y="2217"/>
                    </a:cubicBezTo>
                    <a:cubicBezTo>
                      <a:pt x="38997" y="2933"/>
                      <a:pt x="40161" y="3934"/>
                      <a:pt x="41072" y="5146"/>
                    </a:cubicBezTo>
                    <a:cubicBezTo>
                      <a:pt x="41690" y="6180"/>
                      <a:pt x="42032" y="7359"/>
                      <a:pt x="42048" y="8564"/>
                    </a:cubicBezTo>
                    <a:cubicBezTo>
                      <a:pt x="41942" y="9801"/>
                      <a:pt x="41495" y="10988"/>
                      <a:pt x="40747" y="11981"/>
                    </a:cubicBezTo>
                    <a:cubicBezTo>
                      <a:pt x="39754" y="13250"/>
                      <a:pt x="38509" y="14308"/>
                      <a:pt x="37085" y="15073"/>
                    </a:cubicBezTo>
                    <a:cubicBezTo>
                      <a:pt x="36792" y="15154"/>
                      <a:pt x="36483" y="15154"/>
                      <a:pt x="36190" y="15073"/>
                    </a:cubicBezTo>
                    <a:cubicBezTo>
                      <a:pt x="35897" y="15163"/>
                      <a:pt x="35588" y="15163"/>
                      <a:pt x="35295" y="15073"/>
                    </a:cubicBezTo>
                    <a:lnTo>
                      <a:pt x="30739" y="12388"/>
                    </a:lnTo>
                    <a:cubicBezTo>
                      <a:pt x="30332" y="12388"/>
                      <a:pt x="30169" y="11981"/>
                      <a:pt x="30250" y="11818"/>
                    </a:cubicBezTo>
                    <a:cubicBezTo>
                      <a:pt x="30421" y="11493"/>
                      <a:pt x="30641" y="11192"/>
                      <a:pt x="30901" y="10923"/>
                    </a:cubicBezTo>
                    <a:cubicBezTo>
                      <a:pt x="31210" y="10663"/>
                      <a:pt x="31487" y="10362"/>
                      <a:pt x="31715" y="10028"/>
                    </a:cubicBezTo>
                    <a:cubicBezTo>
                      <a:pt x="31959" y="9687"/>
                      <a:pt x="32130" y="9304"/>
                      <a:pt x="32203" y="8889"/>
                    </a:cubicBezTo>
                    <a:cubicBezTo>
                      <a:pt x="32219" y="8450"/>
                      <a:pt x="32073" y="8019"/>
                      <a:pt x="31796" y="7669"/>
                    </a:cubicBezTo>
                    <a:cubicBezTo>
                      <a:pt x="31398" y="7091"/>
                      <a:pt x="30869" y="6619"/>
                      <a:pt x="30250" y="6285"/>
                    </a:cubicBezTo>
                    <a:cubicBezTo>
                      <a:pt x="29477" y="5879"/>
                      <a:pt x="28655" y="5578"/>
                      <a:pt x="27809" y="5390"/>
                    </a:cubicBezTo>
                    <a:cubicBezTo>
                      <a:pt x="26971" y="5309"/>
                      <a:pt x="26125" y="5309"/>
                      <a:pt x="25287" y="5390"/>
                    </a:cubicBezTo>
                    <a:lnTo>
                      <a:pt x="22846" y="5960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8" name="Freeform: Shape 727">
                <a:extLst>
                  <a:ext uri="{FF2B5EF4-FFF2-40B4-BE49-F238E27FC236}">
                    <a16:creationId xmlns:a16="http://schemas.microsoft.com/office/drawing/2014/main" id="{D7F55062-0CE4-EE2C-9102-3C33183CB4FB}"/>
                  </a:ext>
                </a:extLst>
              </p:cNvPr>
              <p:cNvSpPr/>
              <p:nvPr/>
            </p:nvSpPr>
            <p:spPr>
              <a:xfrm>
                <a:off x="6370549" y="5199266"/>
                <a:ext cx="38819" cy="22479"/>
              </a:xfrm>
              <a:custGeom>
                <a:avLst/>
                <a:gdLst>
                  <a:gd name="connsiteX0" fmla="*/ 11458 w 38819"/>
                  <a:gd name="connsiteY0" fmla="*/ 4091 h 22479"/>
                  <a:gd name="connsiteX1" fmla="*/ 11458 w 38819"/>
                  <a:gd name="connsiteY1" fmla="*/ 3521 h 22479"/>
                  <a:gd name="connsiteX2" fmla="*/ 12028 w 38819"/>
                  <a:gd name="connsiteY2" fmla="*/ 2789 h 22479"/>
                  <a:gd name="connsiteX3" fmla="*/ 16747 w 38819"/>
                  <a:gd name="connsiteY3" fmla="*/ 104 h 22479"/>
                  <a:gd name="connsiteX4" fmla="*/ 17886 w 38819"/>
                  <a:gd name="connsiteY4" fmla="*/ 104 h 22479"/>
                  <a:gd name="connsiteX5" fmla="*/ 18944 w 38819"/>
                  <a:gd name="connsiteY5" fmla="*/ 104 h 22479"/>
                  <a:gd name="connsiteX6" fmla="*/ 38716 w 38819"/>
                  <a:gd name="connsiteY6" fmla="*/ 11495 h 22479"/>
                  <a:gd name="connsiteX7" fmla="*/ 38716 w 38819"/>
                  <a:gd name="connsiteY7" fmla="*/ 12146 h 22479"/>
                  <a:gd name="connsiteX8" fmla="*/ 38065 w 38819"/>
                  <a:gd name="connsiteY8" fmla="*/ 12797 h 22479"/>
                  <a:gd name="connsiteX9" fmla="*/ 33590 w 38819"/>
                  <a:gd name="connsiteY9" fmla="*/ 15238 h 22479"/>
                  <a:gd name="connsiteX10" fmla="*/ 32451 w 38819"/>
                  <a:gd name="connsiteY10" fmla="*/ 15645 h 22479"/>
                  <a:gd name="connsiteX11" fmla="*/ 31393 w 38819"/>
                  <a:gd name="connsiteY11" fmla="*/ 15645 h 22479"/>
                  <a:gd name="connsiteX12" fmla="*/ 67 w 38819"/>
                  <a:gd name="connsiteY12" fmla="*/ 10681 h 22479"/>
                  <a:gd name="connsiteX13" fmla="*/ 67 w 38819"/>
                  <a:gd name="connsiteY13" fmla="*/ 10112 h 22479"/>
                  <a:gd name="connsiteX14" fmla="*/ 718 w 38819"/>
                  <a:gd name="connsiteY14" fmla="*/ 9461 h 22479"/>
                  <a:gd name="connsiteX15" fmla="*/ 5356 w 38819"/>
                  <a:gd name="connsiteY15" fmla="*/ 6695 h 22479"/>
                  <a:gd name="connsiteX16" fmla="*/ 6576 w 38819"/>
                  <a:gd name="connsiteY16" fmla="*/ 6695 h 22479"/>
                  <a:gd name="connsiteX17" fmla="*/ 7553 w 38819"/>
                  <a:gd name="connsiteY17" fmla="*/ 6695 h 22479"/>
                  <a:gd name="connsiteX18" fmla="*/ 27406 w 38819"/>
                  <a:gd name="connsiteY18" fmla="*/ 18167 h 22479"/>
                  <a:gd name="connsiteX19" fmla="*/ 27406 w 38819"/>
                  <a:gd name="connsiteY19" fmla="*/ 18736 h 22479"/>
                  <a:gd name="connsiteX20" fmla="*/ 26837 w 38819"/>
                  <a:gd name="connsiteY20" fmla="*/ 19388 h 22479"/>
                  <a:gd name="connsiteX21" fmla="*/ 22117 w 38819"/>
                  <a:gd name="connsiteY21" fmla="*/ 22072 h 22479"/>
                  <a:gd name="connsiteX22" fmla="*/ 20978 w 38819"/>
                  <a:gd name="connsiteY22" fmla="*/ 22479 h 22479"/>
                  <a:gd name="connsiteX23" fmla="*/ 19920 w 38819"/>
                  <a:gd name="connsiteY23" fmla="*/ 22479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8819" h="22479">
                    <a:moveTo>
                      <a:pt x="11458" y="4091"/>
                    </a:moveTo>
                    <a:cubicBezTo>
                      <a:pt x="11458" y="4091"/>
                      <a:pt x="11458" y="4091"/>
                      <a:pt x="11458" y="3521"/>
                    </a:cubicBezTo>
                    <a:cubicBezTo>
                      <a:pt x="11564" y="3220"/>
                      <a:pt x="11768" y="2968"/>
                      <a:pt x="12028" y="2789"/>
                    </a:cubicBezTo>
                    <a:lnTo>
                      <a:pt x="16747" y="104"/>
                    </a:lnTo>
                    <a:cubicBezTo>
                      <a:pt x="17122" y="22"/>
                      <a:pt x="17512" y="22"/>
                      <a:pt x="17886" y="104"/>
                    </a:cubicBezTo>
                    <a:cubicBezTo>
                      <a:pt x="18228" y="-35"/>
                      <a:pt x="18602" y="-35"/>
                      <a:pt x="18944" y="104"/>
                    </a:cubicBezTo>
                    <a:lnTo>
                      <a:pt x="38716" y="11495"/>
                    </a:lnTo>
                    <a:cubicBezTo>
                      <a:pt x="38854" y="11690"/>
                      <a:pt x="38854" y="11951"/>
                      <a:pt x="38716" y="12146"/>
                    </a:cubicBezTo>
                    <a:cubicBezTo>
                      <a:pt x="38610" y="12447"/>
                      <a:pt x="38366" y="12691"/>
                      <a:pt x="38065" y="12797"/>
                    </a:cubicBezTo>
                    <a:lnTo>
                      <a:pt x="33590" y="15238"/>
                    </a:lnTo>
                    <a:cubicBezTo>
                      <a:pt x="33248" y="15458"/>
                      <a:pt x="32858" y="15596"/>
                      <a:pt x="32451" y="15645"/>
                    </a:cubicBezTo>
                    <a:lnTo>
                      <a:pt x="31393" y="15645"/>
                    </a:lnTo>
                    <a:close/>
                    <a:moveTo>
                      <a:pt x="67" y="10681"/>
                    </a:moveTo>
                    <a:cubicBezTo>
                      <a:pt x="-22" y="10502"/>
                      <a:pt x="-22" y="10291"/>
                      <a:pt x="67" y="10112"/>
                    </a:cubicBezTo>
                    <a:cubicBezTo>
                      <a:pt x="189" y="9819"/>
                      <a:pt x="425" y="9583"/>
                      <a:pt x="718" y="9461"/>
                    </a:cubicBezTo>
                    <a:lnTo>
                      <a:pt x="5356" y="6695"/>
                    </a:lnTo>
                    <a:cubicBezTo>
                      <a:pt x="5755" y="6613"/>
                      <a:pt x="6178" y="6613"/>
                      <a:pt x="6576" y="6695"/>
                    </a:cubicBezTo>
                    <a:cubicBezTo>
                      <a:pt x="6894" y="6605"/>
                      <a:pt x="7235" y="6605"/>
                      <a:pt x="7553" y="6695"/>
                    </a:cubicBezTo>
                    <a:lnTo>
                      <a:pt x="27406" y="18167"/>
                    </a:lnTo>
                    <a:cubicBezTo>
                      <a:pt x="27561" y="18322"/>
                      <a:pt x="27561" y="18582"/>
                      <a:pt x="27406" y="18736"/>
                    </a:cubicBezTo>
                    <a:cubicBezTo>
                      <a:pt x="27406" y="18736"/>
                      <a:pt x="27406" y="19225"/>
                      <a:pt x="26837" y="19388"/>
                    </a:cubicBezTo>
                    <a:lnTo>
                      <a:pt x="22117" y="22072"/>
                    </a:lnTo>
                    <a:cubicBezTo>
                      <a:pt x="21776" y="22292"/>
                      <a:pt x="21385" y="22431"/>
                      <a:pt x="20978" y="22479"/>
                    </a:cubicBezTo>
                    <a:lnTo>
                      <a:pt x="19920" y="22479"/>
                    </a:ln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9" name="Freeform: Shape 728">
                <a:extLst>
                  <a:ext uri="{FF2B5EF4-FFF2-40B4-BE49-F238E27FC236}">
                    <a16:creationId xmlns:a16="http://schemas.microsoft.com/office/drawing/2014/main" id="{D7E3FE45-52D7-5510-6D23-E0C0C7411DE6}"/>
                  </a:ext>
                </a:extLst>
              </p:cNvPr>
              <p:cNvSpPr/>
              <p:nvPr/>
            </p:nvSpPr>
            <p:spPr>
              <a:xfrm>
                <a:off x="6482007" y="5263632"/>
                <a:ext cx="30184" cy="16850"/>
              </a:xfrm>
              <a:custGeom>
                <a:avLst/>
                <a:gdLst>
                  <a:gd name="connsiteX0" fmla="*/ 14318 w 30184"/>
                  <a:gd name="connsiteY0" fmla="*/ 12302 h 16850"/>
                  <a:gd name="connsiteX1" fmla="*/ 6670 w 30184"/>
                  <a:gd name="connsiteY1" fmla="*/ 16778 h 16850"/>
                  <a:gd name="connsiteX2" fmla="*/ 5531 w 30184"/>
                  <a:gd name="connsiteY2" fmla="*/ 16778 h 16850"/>
                  <a:gd name="connsiteX3" fmla="*/ 4473 w 30184"/>
                  <a:gd name="connsiteY3" fmla="*/ 16778 h 16850"/>
                  <a:gd name="connsiteX4" fmla="*/ 79 w 30184"/>
                  <a:gd name="connsiteY4" fmla="*/ 14255 h 16850"/>
                  <a:gd name="connsiteX5" fmla="*/ 79 w 30184"/>
                  <a:gd name="connsiteY5" fmla="*/ 13604 h 16850"/>
                  <a:gd name="connsiteX6" fmla="*/ 730 w 30184"/>
                  <a:gd name="connsiteY6" fmla="*/ 12953 h 16850"/>
                  <a:gd name="connsiteX7" fmla="*/ 8379 w 30184"/>
                  <a:gd name="connsiteY7" fmla="*/ 8560 h 16850"/>
                  <a:gd name="connsiteX8" fmla="*/ 3009 w 30184"/>
                  <a:gd name="connsiteY8" fmla="*/ 5387 h 16850"/>
                  <a:gd name="connsiteX9" fmla="*/ 3009 w 30184"/>
                  <a:gd name="connsiteY9" fmla="*/ 4817 h 16850"/>
                  <a:gd name="connsiteX10" fmla="*/ 3578 w 30184"/>
                  <a:gd name="connsiteY10" fmla="*/ 4166 h 16850"/>
                  <a:gd name="connsiteX11" fmla="*/ 8297 w 30184"/>
                  <a:gd name="connsiteY11" fmla="*/ 1399 h 16850"/>
                  <a:gd name="connsiteX12" fmla="*/ 9437 w 30184"/>
                  <a:gd name="connsiteY12" fmla="*/ 1399 h 16850"/>
                  <a:gd name="connsiteX13" fmla="*/ 10494 w 30184"/>
                  <a:gd name="connsiteY13" fmla="*/ 1399 h 16850"/>
                  <a:gd name="connsiteX14" fmla="*/ 15864 w 30184"/>
                  <a:gd name="connsiteY14" fmla="*/ 4573 h 16850"/>
                  <a:gd name="connsiteX15" fmla="*/ 23594 w 30184"/>
                  <a:gd name="connsiteY15" fmla="*/ 98 h 16850"/>
                  <a:gd name="connsiteX16" fmla="*/ 24733 w 30184"/>
                  <a:gd name="connsiteY16" fmla="*/ 98 h 16850"/>
                  <a:gd name="connsiteX17" fmla="*/ 25791 w 30184"/>
                  <a:gd name="connsiteY17" fmla="*/ 98 h 16850"/>
                  <a:gd name="connsiteX18" fmla="*/ 30185 w 30184"/>
                  <a:gd name="connsiteY18" fmla="*/ 2620 h 16850"/>
                  <a:gd name="connsiteX19" fmla="*/ 30185 w 30184"/>
                  <a:gd name="connsiteY19" fmla="*/ 3190 h 16850"/>
                  <a:gd name="connsiteX20" fmla="*/ 29615 w 30184"/>
                  <a:gd name="connsiteY20" fmla="*/ 3922 h 16850"/>
                  <a:gd name="connsiteX21" fmla="*/ 21967 w 30184"/>
                  <a:gd name="connsiteY21" fmla="*/ 8316 h 16850"/>
                  <a:gd name="connsiteX22" fmla="*/ 27337 w 30184"/>
                  <a:gd name="connsiteY22" fmla="*/ 11408 h 16850"/>
                  <a:gd name="connsiteX23" fmla="*/ 27337 w 30184"/>
                  <a:gd name="connsiteY23" fmla="*/ 11977 h 16850"/>
                  <a:gd name="connsiteX24" fmla="*/ 26767 w 30184"/>
                  <a:gd name="connsiteY24" fmla="*/ 12709 h 16850"/>
                  <a:gd name="connsiteX25" fmla="*/ 22048 w 30184"/>
                  <a:gd name="connsiteY25" fmla="*/ 15394 h 16850"/>
                  <a:gd name="connsiteX26" fmla="*/ 20909 w 30184"/>
                  <a:gd name="connsiteY26" fmla="*/ 15394 h 16850"/>
                  <a:gd name="connsiteX27" fmla="*/ 19851 w 30184"/>
                  <a:gd name="connsiteY27" fmla="*/ 15394 h 1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184" h="16850">
                    <a:moveTo>
                      <a:pt x="14318" y="12302"/>
                    </a:moveTo>
                    <a:lnTo>
                      <a:pt x="6670" y="16778"/>
                    </a:lnTo>
                    <a:lnTo>
                      <a:pt x="5531" y="16778"/>
                    </a:lnTo>
                    <a:cubicBezTo>
                      <a:pt x="5181" y="16875"/>
                      <a:pt x="4823" y="16875"/>
                      <a:pt x="4473" y="16778"/>
                    </a:cubicBezTo>
                    <a:lnTo>
                      <a:pt x="79" y="14255"/>
                    </a:lnTo>
                    <a:cubicBezTo>
                      <a:pt x="-26" y="14052"/>
                      <a:pt x="-26" y="13808"/>
                      <a:pt x="79" y="13604"/>
                    </a:cubicBezTo>
                    <a:cubicBezTo>
                      <a:pt x="202" y="13312"/>
                      <a:pt x="437" y="13075"/>
                      <a:pt x="730" y="12953"/>
                    </a:cubicBezTo>
                    <a:lnTo>
                      <a:pt x="8379" y="8560"/>
                    </a:lnTo>
                    <a:lnTo>
                      <a:pt x="3009" y="5387"/>
                    </a:lnTo>
                    <a:cubicBezTo>
                      <a:pt x="3009" y="5387"/>
                      <a:pt x="3009" y="5387"/>
                      <a:pt x="3009" y="4817"/>
                    </a:cubicBezTo>
                    <a:cubicBezTo>
                      <a:pt x="3098" y="4532"/>
                      <a:pt x="3302" y="4288"/>
                      <a:pt x="3578" y="4166"/>
                    </a:cubicBezTo>
                    <a:lnTo>
                      <a:pt x="8297" y="1399"/>
                    </a:lnTo>
                    <a:lnTo>
                      <a:pt x="9437" y="1399"/>
                    </a:lnTo>
                    <a:cubicBezTo>
                      <a:pt x="9786" y="1302"/>
                      <a:pt x="10152" y="1302"/>
                      <a:pt x="10494" y="1399"/>
                    </a:cubicBezTo>
                    <a:lnTo>
                      <a:pt x="15864" y="4573"/>
                    </a:lnTo>
                    <a:lnTo>
                      <a:pt x="23594" y="98"/>
                    </a:lnTo>
                    <a:cubicBezTo>
                      <a:pt x="23968" y="16"/>
                      <a:pt x="24359" y="16"/>
                      <a:pt x="24733" y="98"/>
                    </a:cubicBezTo>
                    <a:cubicBezTo>
                      <a:pt x="25075" y="-33"/>
                      <a:pt x="25449" y="-33"/>
                      <a:pt x="25791" y="98"/>
                    </a:cubicBezTo>
                    <a:lnTo>
                      <a:pt x="30185" y="2620"/>
                    </a:lnTo>
                    <a:cubicBezTo>
                      <a:pt x="30185" y="2620"/>
                      <a:pt x="30185" y="2620"/>
                      <a:pt x="30185" y="3190"/>
                    </a:cubicBezTo>
                    <a:cubicBezTo>
                      <a:pt x="30079" y="3491"/>
                      <a:pt x="29876" y="3743"/>
                      <a:pt x="29615" y="3922"/>
                    </a:cubicBezTo>
                    <a:lnTo>
                      <a:pt x="21967" y="8316"/>
                    </a:lnTo>
                    <a:lnTo>
                      <a:pt x="27337" y="11408"/>
                    </a:lnTo>
                    <a:cubicBezTo>
                      <a:pt x="27337" y="11408"/>
                      <a:pt x="27337" y="11408"/>
                      <a:pt x="27337" y="11977"/>
                    </a:cubicBezTo>
                    <a:cubicBezTo>
                      <a:pt x="27247" y="12286"/>
                      <a:pt x="27044" y="12547"/>
                      <a:pt x="26767" y="12709"/>
                    </a:cubicBezTo>
                    <a:lnTo>
                      <a:pt x="22048" y="15394"/>
                    </a:lnTo>
                    <a:cubicBezTo>
                      <a:pt x="21674" y="15476"/>
                      <a:pt x="21283" y="15476"/>
                      <a:pt x="20909" y="15394"/>
                    </a:cubicBezTo>
                    <a:cubicBezTo>
                      <a:pt x="20567" y="15533"/>
                      <a:pt x="20193" y="15533"/>
                      <a:pt x="19851" y="15394"/>
                    </a:cubicBezTo>
                    <a:close/>
                  </a:path>
                </a:pathLst>
              </a:custGeom>
              <a:solidFill>
                <a:srgbClr val="FAFAF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0" name="Freeform: Shape 729">
                <a:extLst>
                  <a:ext uri="{FF2B5EF4-FFF2-40B4-BE49-F238E27FC236}">
                    <a16:creationId xmlns:a16="http://schemas.microsoft.com/office/drawing/2014/main" id="{57D31B80-B476-F65E-C859-2263EFADC04A}"/>
                  </a:ext>
                </a:extLst>
              </p:cNvPr>
              <p:cNvSpPr/>
              <p:nvPr/>
            </p:nvSpPr>
            <p:spPr>
              <a:xfrm>
                <a:off x="6497872" y="4913125"/>
                <a:ext cx="765732" cy="499683"/>
              </a:xfrm>
              <a:custGeom>
                <a:avLst/>
                <a:gdLst>
                  <a:gd name="connsiteX0" fmla="*/ 0 w 765732"/>
                  <a:gd name="connsiteY0" fmla="*/ 441490 h 499683"/>
                  <a:gd name="connsiteX1" fmla="*/ 27013 w 765732"/>
                  <a:gd name="connsiteY1" fmla="*/ 435062 h 499683"/>
                  <a:gd name="connsiteX2" fmla="*/ 754585 w 765732"/>
                  <a:gd name="connsiteY2" fmla="*/ 15053 h 499683"/>
                  <a:gd name="connsiteX3" fmla="*/ 765732 w 765732"/>
                  <a:gd name="connsiteY3" fmla="*/ 0 h 499683"/>
                  <a:gd name="connsiteX4" fmla="*/ 765732 w 765732"/>
                  <a:gd name="connsiteY4" fmla="*/ 57770 h 499683"/>
                  <a:gd name="connsiteX5" fmla="*/ 754585 w 765732"/>
                  <a:gd name="connsiteY5" fmla="*/ 73229 h 499683"/>
                  <a:gd name="connsiteX6" fmla="*/ 27095 w 765732"/>
                  <a:gd name="connsiteY6" fmla="*/ 493239 h 499683"/>
                  <a:gd name="connsiteX7" fmla="*/ 163 w 765732"/>
                  <a:gd name="connsiteY7" fmla="*/ 499667 h 49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5732" h="499683">
                    <a:moveTo>
                      <a:pt x="0" y="441490"/>
                    </a:moveTo>
                    <a:cubicBezTo>
                      <a:pt x="9414" y="441742"/>
                      <a:pt x="18722" y="439529"/>
                      <a:pt x="27013" y="435062"/>
                    </a:cubicBezTo>
                    <a:lnTo>
                      <a:pt x="754585" y="15053"/>
                    </a:lnTo>
                    <a:cubicBezTo>
                      <a:pt x="760631" y="12270"/>
                      <a:pt x="764837" y="6591"/>
                      <a:pt x="765732" y="0"/>
                    </a:cubicBezTo>
                    <a:cubicBezTo>
                      <a:pt x="765732" y="6428"/>
                      <a:pt x="765732" y="52237"/>
                      <a:pt x="765732" y="57770"/>
                    </a:cubicBezTo>
                    <a:cubicBezTo>
                      <a:pt x="765098" y="64564"/>
                      <a:pt x="760834" y="70479"/>
                      <a:pt x="754585" y="73229"/>
                    </a:cubicBezTo>
                    <a:lnTo>
                      <a:pt x="27095" y="493239"/>
                    </a:lnTo>
                    <a:cubicBezTo>
                      <a:pt x="18828" y="497681"/>
                      <a:pt x="9544" y="499902"/>
                      <a:pt x="163" y="499667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1" name="Freeform: Shape 730">
                <a:extLst>
                  <a:ext uri="{FF2B5EF4-FFF2-40B4-BE49-F238E27FC236}">
                    <a16:creationId xmlns:a16="http://schemas.microsoft.com/office/drawing/2014/main" id="{ECF90DAC-66E9-4352-D595-84538858B9B0}"/>
                  </a:ext>
                </a:extLst>
              </p:cNvPr>
              <p:cNvSpPr/>
              <p:nvPr/>
            </p:nvSpPr>
            <p:spPr>
              <a:xfrm>
                <a:off x="6052291" y="5097256"/>
                <a:ext cx="445580" cy="316198"/>
              </a:xfrm>
              <a:custGeom>
                <a:avLst/>
                <a:gdLst>
                  <a:gd name="connsiteX0" fmla="*/ 185 w 445580"/>
                  <a:gd name="connsiteY0" fmla="*/ 0 h 316198"/>
                  <a:gd name="connsiteX1" fmla="*/ 185 w 445580"/>
                  <a:gd name="connsiteY1" fmla="*/ 0 h 316198"/>
                  <a:gd name="connsiteX2" fmla="*/ 11332 w 445580"/>
                  <a:gd name="connsiteY2" fmla="*/ 16273 h 316198"/>
                  <a:gd name="connsiteX3" fmla="*/ 418974 w 445580"/>
                  <a:gd name="connsiteY3" fmla="*/ 251583 h 316198"/>
                  <a:gd name="connsiteX4" fmla="*/ 445580 w 445580"/>
                  <a:gd name="connsiteY4" fmla="*/ 258010 h 316198"/>
                  <a:gd name="connsiteX5" fmla="*/ 445580 w 445580"/>
                  <a:gd name="connsiteY5" fmla="*/ 316187 h 316198"/>
                  <a:gd name="connsiteX6" fmla="*/ 418811 w 445580"/>
                  <a:gd name="connsiteY6" fmla="*/ 309759 h 316198"/>
                  <a:gd name="connsiteX7" fmla="*/ 11169 w 445580"/>
                  <a:gd name="connsiteY7" fmla="*/ 74450 h 316198"/>
                  <a:gd name="connsiteX8" fmla="*/ 22 w 445580"/>
                  <a:gd name="connsiteY8" fmla="*/ 59153 h 316198"/>
                  <a:gd name="connsiteX9" fmla="*/ 185 w 445580"/>
                  <a:gd name="connsiteY9" fmla="*/ 0 h 31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5580" h="316198">
                    <a:moveTo>
                      <a:pt x="185" y="0"/>
                    </a:moveTo>
                    <a:lnTo>
                      <a:pt x="185" y="0"/>
                    </a:lnTo>
                    <a:cubicBezTo>
                      <a:pt x="470" y="7111"/>
                      <a:pt x="4798" y="13433"/>
                      <a:pt x="11332" y="16273"/>
                    </a:cubicBezTo>
                    <a:lnTo>
                      <a:pt x="418974" y="251583"/>
                    </a:lnTo>
                    <a:cubicBezTo>
                      <a:pt x="427143" y="255984"/>
                      <a:pt x="436305" y="258198"/>
                      <a:pt x="445580" y="258010"/>
                    </a:cubicBezTo>
                    <a:lnTo>
                      <a:pt x="445580" y="316187"/>
                    </a:lnTo>
                    <a:cubicBezTo>
                      <a:pt x="436256" y="316382"/>
                      <a:pt x="427037" y="314169"/>
                      <a:pt x="418811" y="309759"/>
                    </a:cubicBezTo>
                    <a:lnTo>
                      <a:pt x="11169" y="74450"/>
                    </a:lnTo>
                    <a:cubicBezTo>
                      <a:pt x="5002" y="71691"/>
                      <a:pt x="763" y="65866"/>
                      <a:pt x="22" y="59153"/>
                    </a:cubicBezTo>
                    <a:cubicBezTo>
                      <a:pt x="-59" y="52806"/>
                      <a:pt x="103" y="5614"/>
                      <a:pt x="18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2" name="Freeform: Shape 731">
                <a:extLst>
                  <a:ext uri="{FF2B5EF4-FFF2-40B4-BE49-F238E27FC236}">
                    <a16:creationId xmlns:a16="http://schemas.microsoft.com/office/drawing/2014/main" id="{D25D2FCD-DAEC-2EE0-A00D-14B03E5D7DF1}"/>
                  </a:ext>
                </a:extLst>
              </p:cNvPr>
              <p:cNvSpPr/>
              <p:nvPr/>
            </p:nvSpPr>
            <p:spPr>
              <a:xfrm>
                <a:off x="6818127" y="4689126"/>
                <a:ext cx="381963" cy="313135"/>
              </a:xfrm>
              <a:custGeom>
                <a:avLst/>
                <a:gdLst>
                  <a:gd name="connsiteX0" fmla="*/ 0 w 381963"/>
                  <a:gd name="connsiteY0" fmla="*/ 0 h 313135"/>
                  <a:gd name="connsiteX1" fmla="*/ 0 w 381963"/>
                  <a:gd name="connsiteY1" fmla="*/ 0 h 313135"/>
                  <a:gd name="connsiteX2" fmla="*/ 6672 w 381963"/>
                  <a:gd name="connsiteY2" fmla="*/ 1627 h 313135"/>
                  <a:gd name="connsiteX3" fmla="*/ 379164 w 381963"/>
                  <a:gd name="connsiteY3" fmla="*/ 216677 h 313135"/>
                  <a:gd name="connsiteX4" fmla="*/ 381760 w 381963"/>
                  <a:gd name="connsiteY4" fmla="*/ 221811 h 313135"/>
                  <a:gd name="connsiteX5" fmla="*/ 379164 w 381963"/>
                  <a:gd name="connsiteY5" fmla="*/ 224407 h 313135"/>
                  <a:gd name="connsiteX6" fmla="*/ 228231 w 381963"/>
                  <a:gd name="connsiteY6" fmla="*/ 311549 h 313135"/>
                  <a:gd name="connsiteX7" fmla="*/ 214805 w 381963"/>
                  <a:gd name="connsiteY7" fmla="*/ 311549 h 313135"/>
                  <a:gd name="connsiteX8" fmla="*/ 244 w 381963"/>
                  <a:gd name="connsiteY8" fmla="*/ 187548 h 31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963" h="313135">
                    <a:moveTo>
                      <a:pt x="0" y="0"/>
                    </a:moveTo>
                    <a:lnTo>
                      <a:pt x="0" y="0"/>
                    </a:lnTo>
                    <a:cubicBezTo>
                      <a:pt x="2319" y="0"/>
                      <a:pt x="4613" y="553"/>
                      <a:pt x="6672" y="1627"/>
                    </a:cubicBezTo>
                    <a:lnTo>
                      <a:pt x="379164" y="216677"/>
                    </a:lnTo>
                    <a:cubicBezTo>
                      <a:pt x="381296" y="217377"/>
                      <a:pt x="382459" y="219679"/>
                      <a:pt x="381760" y="221811"/>
                    </a:cubicBezTo>
                    <a:cubicBezTo>
                      <a:pt x="381353" y="223040"/>
                      <a:pt x="380393" y="224000"/>
                      <a:pt x="379164" y="224407"/>
                    </a:cubicBezTo>
                    <a:lnTo>
                      <a:pt x="228231" y="311549"/>
                    </a:lnTo>
                    <a:cubicBezTo>
                      <a:pt x="224008" y="313665"/>
                      <a:pt x="219028" y="313665"/>
                      <a:pt x="214805" y="311549"/>
                    </a:cubicBezTo>
                    <a:lnTo>
                      <a:pt x="244" y="187548"/>
                    </a:lnTo>
                    <a:close/>
                  </a:path>
                </a:pathLst>
              </a:custGeom>
              <a:solidFill>
                <a:srgbClr val="455A64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3" name="Freeform: Shape 732">
                <a:extLst>
                  <a:ext uri="{FF2B5EF4-FFF2-40B4-BE49-F238E27FC236}">
                    <a16:creationId xmlns:a16="http://schemas.microsoft.com/office/drawing/2014/main" id="{44505126-FCC4-00C2-E82C-3C8D6D60EBCE}"/>
                  </a:ext>
                </a:extLst>
              </p:cNvPr>
              <p:cNvSpPr/>
              <p:nvPr/>
            </p:nvSpPr>
            <p:spPr>
              <a:xfrm>
                <a:off x="6657592" y="4689124"/>
                <a:ext cx="160534" cy="187549"/>
              </a:xfrm>
              <a:custGeom>
                <a:avLst/>
                <a:gdLst>
                  <a:gd name="connsiteX0" fmla="*/ 2929 w 160534"/>
                  <a:gd name="connsiteY0" fmla="*/ 88771 h 187549"/>
                  <a:gd name="connsiteX1" fmla="*/ 153781 w 160534"/>
                  <a:gd name="connsiteY1" fmla="*/ 1629 h 187549"/>
                  <a:gd name="connsiteX2" fmla="*/ 160535 w 160534"/>
                  <a:gd name="connsiteY2" fmla="*/ 1 h 187549"/>
                  <a:gd name="connsiteX3" fmla="*/ 160535 w 160534"/>
                  <a:gd name="connsiteY3" fmla="*/ 187549 h 187549"/>
                  <a:gd name="connsiteX4" fmla="*/ 8544 w 160534"/>
                  <a:gd name="connsiteY4" fmla="*/ 99918 h 187549"/>
                  <a:gd name="connsiteX5" fmla="*/ 2685 w 160534"/>
                  <a:gd name="connsiteY5" fmla="*/ 96501 h 187549"/>
                  <a:gd name="connsiteX6" fmla="*/ 244 w 160534"/>
                  <a:gd name="connsiteY6" fmla="*/ 91294 h 187549"/>
                  <a:gd name="connsiteX7" fmla="*/ 2929 w 160534"/>
                  <a:gd name="connsiteY7" fmla="*/ 88771 h 187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534" h="187549">
                    <a:moveTo>
                      <a:pt x="2929" y="88771"/>
                    </a:moveTo>
                    <a:lnTo>
                      <a:pt x="153781" y="1629"/>
                    </a:lnTo>
                    <a:cubicBezTo>
                      <a:pt x="155864" y="530"/>
                      <a:pt x="158183" y="-31"/>
                      <a:pt x="160535" y="1"/>
                    </a:cubicBezTo>
                    <a:lnTo>
                      <a:pt x="160535" y="187549"/>
                    </a:lnTo>
                    <a:lnTo>
                      <a:pt x="8544" y="99918"/>
                    </a:lnTo>
                    <a:lnTo>
                      <a:pt x="2685" y="96501"/>
                    </a:lnTo>
                    <a:cubicBezTo>
                      <a:pt x="570" y="95736"/>
                      <a:pt x="-520" y="93401"/>
                      <a:pt x="244" y="91294"/>
                    </a:cubicBezTo>
                    <a:cubicBezTo>
                      <a:pt x="692" y="90073"/>
                      <a:pt x="1684" y="89138"/>
                      <a:pt x="2929" y="88771"/>
                    </a:cubicBez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4" name="Freeform: Shape 733">
                <a:extLst>
                  <a:ext uri="{FF2B5EF4-FFF2-40B4-BE49-F238E27FC236}">
                    <a16:creationId xmlns:a16="http://schemas.microsoft.com/office/drawing/2014/main" id="{9DDEB536-4390-6590-92B4-414D1CB1BF2A}"/>
                  </a:ext>
                </a:extLst>
              </p:cNvPr>
              <p:cNvSpPr/>
              <p:nvPr/>
            </p:nvSpPr>
            <p:spPr>
              <a:xfrm>
                <a:off x="6666380" y="4703670"/>
                <a:ext cx="524645" cy="298510"/>
              </a:xfrm>
              <a:custGeom>
                <a:avLst/>
                <a:gdLst>
                  <a:gd name="connsiteX0" fmla="*/ 0 w 524645"/>
                  <a:gd name="connsiteY0" fmla="*/ 85373 h 298510"/>
                  <a:gd name="connsiteX1" fmla="*/ 145075 w 524645"/>
                  <a:gd name="connsiteY1" fmla="*/ 1648 h 298510"/>
                  <a:gd name="connsiteX2" fmla="*/ 158500 w 524645"/>
                  <a:gd name="connsiteY2" fmla="*/ 1648 h 298510"/>
                  <a:gd name="connsiteX3" fmla="*/ 524646 w 524645"/>
                  <a:gd name="connsiteY3" fmla="*/ 213198 h 298510"/>
                  <a:gd name="connsiteX4" fmla="*/ 379652 w 524645"/>
                  <a:gd name="connsiteY4" fmla="*/ 296924 h 298510"/>
                  <a:gd name="connsiteX5" fmla="*/ 366227 w 524645"/>
                  <a:gd name="connsiteY5" fmla="*/ 296924 h 298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645" h="298510">
                    <a:moveTo>
                      <a:pt x="0" y="85373"/>
                    </a:moveTo>
                    <a:lnTo>
                      <a:pt x="145075" y="1648"/>
                    </a:lnTo>
                    <a:cubicBezTo>
                      <a:pt x="149281" y="-549"/>
                      <a:pt x="154294" y="-549"/>
                      <a:pt x="158500" y="1648"/>
                    </a:cubicBezTo>
                    <a:lnTo>
                      <a:pt x="524646" y="213198"/>
                    </a:lnTo>
                    <a:lnTo>
                      <a:pt x="379652" y="296924"/>
                    </a:lnTo>
                    <a:cubicBezTo>
                      <a:pt x="375429" y="299039"/>
                      <a:pt x="370450" y="299039"/>
                      <a:pt x="366227" y="296924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5" name="Freeform: Shape 734">
                <a:extLst>
                  <a:ext uri="{FF2B5EF4-FFF2-40B4-BE49-F238E27FC236}">
                    <a16:creationId xmlns:a16="http://schemas.microsoft.com/office/drawing/2014/main" id="{2A78AC31-11F5-9A1D-FBA4-4F8F985F20BA}"/>
                  </a:ext>
                </a:extLst>
              </p:cNvPr>
              <p:cNvSpPr/>
              <p:nvPr/>
            </p:nvSpPr>
            <p:spPr>
              <a:xfrm>
                <a:off x="6666380" y="4703670"/>
                <a:ext cx="524645" cy="298510"/>
              </a:xfrm>
              <a:custGeom>
                <a:avLst/>
                <a:gdLst>
                  <a:gd name="connsiteX0" fmla="*/ 0 w 524645"/>
                  <a:gd name="connsiteY0" fmla="*/ 85373 h 298510"/>
                  <a:gd name="connsiteX1" fmla="*/ 145075 w 524645"/>
                  <a:gd name="connsiteY1" fmla="*/ 1648 h 298510"/>
                  <a:gd name="connsiteX2" fmla="*/ 158500 w 524645"/>
                  <a:gd name="connsiteY2" fmla="*/ 1648 h 298510"/>
                  <a:gd name="connsiteX3" fmla="*/ 524646 w 524645"/>
                  <a:gd name="connsiteY3" fmla="*/ 213198 h 298510"/>
                  <a:gd name="connsiteX4" fmla="*/ 379652 w 524645"/>
                  <a:gd name="connsiteY4" fmla="*/ 296924 h 298510"/>
                  <a:gd name="connsiteX5" fmla="*/ 366227 w 524645"/>
                  <a:gd name="connsiteY5" fmla="*/ 296924 h 298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645" h="298510">
                    <a:moveTo>
                      <a:pt x="0" y="85373"/>
                    </a:moveTo>
                    <a:lnTo>
                      <a:pt x="145075" y="1648"/>
                    </a:lnTo>
                    <a:cubicBezTo>
                      <a:pt x="149281" y="-549"/>
                      <a:pt x="154294" y="-549"/>
                      <a:pt x="158500" y="1648"/>
                    </a:cubicBezTo>
                    <a:lnTo>
                      <a:pt x="524646" y="213198"/>
                    </a:lnTo>
                    <a:lnTo>
                      <a:pt x="379652" y="296924"/>
                    </a:lnTo>
                    <a:cubicBezTo>
                      <a:pt x="375429" y="299039"/>
                      <a:pt x="370450" y="299039"/>
                      <a:pt x="366227" y="296924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736" name="Graphic 4">
                <a:extLst>
                  <a:ext uri="{FF2B5EF4-FFF2-40B4-BE49-F238E27FC236}">
                    <a16:creationId xmlns:a16="http://schemas.microsoft.com/office/drawing/2014/main" id="{19C54160-DFAC-67FF-351B-7C9B1D23AEE4}"/>
                  </a:ext>
                </a:extLst>
              </p:cNvPr>
              <p:cNvGrpSpPr/>
              <p:nvPr/>
            </p:nvGrpSpPr>
            <p:grpSpPr>
              <a:xfrm>
                <a:off x="6761052" y="4751796"/>
                <a:ext cx="346050" cy="199882"/>
                <a:chOff x="6761052" y="4751796"/>
                <a:chExt cx="346050" cy="199882"/>
              </a:xfrm>
              <a:solidFill>
                <a:srgbClr val="000000"/>
              </a:solidFill>
            </p:grpSpPr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id="{5987740B-676B-3589-1EDD-3B557D00D62F}"/>
                    </a:ext>
                  </a:extLst>
                </p:cNvPr>
                <p:cNvSpPr/>
                <p:nvPr/>
              </p:nvSpPr>
              <p:spPr>
                <a:xfrm>
                  <a:off x="6761052" y="4751796"/>
                  <a:ext cx="91322" cy="52808"/>
                </a:xfrm>
                <a:custGeom>
                  <a:avLst/>
                  <a:gdLst>
                    <a:gd name="connsiteX0" fmla="*/ 17369 w 91322"/>
                    <a:gd name="connsiteY0" fmla="*/ 50183 h 52808"/>
                    <a:gd name="connsiteX1" fmla="*/ 4350 w 91322"/>
                    <a:gd name="connsiteY1" fmla="*/ 42616 h 52808"/>
                    <a:gd name="connsiteX2" fmla="*/ 201 w 91322"/>
                    <a:gd name="connsiteY2" fmla="*/ 34480 h 52808"/>
                    <a:gd name="connsiteX3" fmla="*/ 8337 w 91322"/>
                    <a:gd name="connsiteY3" fmla="*/ 25123 h 52808"/>
                    <a:gd name="connsiteX4" fmla="*/ 12406 w 91322"/>
                    <a:gd name="connsiteY4" fmla="*/ 23902 h 52808"/>
                    <a:gd name="connsiteX5" fmla="*/ 15985 w 91322"/>
                    <a:gd name="connsiteY5" fmla="*/ 24472 h 52808"/>
                    <a:gd name="connsiteX6" fmla="*/ 17043 w 91322"/>
                    <a:gd name="connsiteY6" fmla="*/ 26587 h 52808"/>
                    <a:gd name="connsiteX7" fmla="*/ 14928 w 91322"/>
                    <a:gd name="connsiteY7" fmla="*/ 28866 h 52808"/>
                    <a:gd name="connsiteX8" fmla="*/ 10615 w 91322"/>
                    <a:gd name="connsiteY8" fmla="*/ 33585 h 52808"/>
                    <a:gd name="connsiteX9" fmla="*/ 12731 w 91322"/>
                    <a:gd name="connsiteY9" fmla="*/ 37734 h 52808"/>
                    <a:gd name="connsiteX10" fmla="*/ 25831 w 91322"/>
                    <a:gd name="connsiteY10" fmla="*/ 45220 h 52808"/>
                    <a:gd name="connsiteX11" fmla="*/ 32991 w 91322"/>
                    <a:gd name="connsiteY11" fmla="*/ 46441 h 52808"/>
                    <a:gd name="connsiteX12" fmla="*/ 41128 w 91322"/>
                    <a:gd name="connsiteY12" fmla="*/ 44000 h 52808"/>
                    <a:gd name="connsiteX13" fmla="*/ 52193 w 91322"/>
                    <a:gd name="connsiteY13" fmla="*/ 37572 h 52808"/>
                    <a:gd name="connsiteX14" fmla="*/ 43243 w 91322"/>
                    <a:gd name="connsiteY14" fmla="*/ 35212 h 52808"/>
                    <a:gd name="connsiteX15" fmla="*/ 30143 w 91322"/>
                    <a:gd name="connsiteY15" fmla="*/ 27645 h 52808"/>
                    <a:gd name="connsiteX16" fmla="*/ 25993 w 91322"/>
                    <a:gd name="connsiteY16" fmla="*/ 19509 h 52808"/>
                    <a:gd name="connsiteX17" fmla="*/ 34537 w 91322"/>
                    <a:gd name="connsiteY17" fmla="*/ 10152 h 52808"/>
                    <a:gd name="connsiteX18" fmla="*/ 43243 w 91322"/>
                    <a:gd name="connsiteY18" fmla="*/ 5188 h 52808"/>
                    <a:gd name="connsiteX19" fmla="*/ 59516 w 91322"/>
                    <a:gd name="connsiteY19" fmla="*/ 225 h 52808"/>
                    <a:gd name="connsiteX20" fmla="*/ 73918 w 91322"/>
                    <a:gd name="connsiteY20" fmla="*/ 2666 h 52808"/>
                    <a:gd name="connsiteX21" fmla="*/ 86936 w 91322"/>
                    <a:gd name="connsiteY21" fmla="*/ 10152 h 52808"/>
                    <a:gd name="connsiteX22" fmla="*/ 91167 w 91322"/>
                    <a:gd name="connsiteY22" fmla="*/ 18288 h 52808"/>
                    <a:gd name="connsiteX23" fmla="*/ 82624 w 91322"/>
                    <a:gd name="connsiteY23" fmla="*/ 27564 h 52808"/>
                    <a:gd name="connsiteX24" fmla="*/ 47637 w 91322"/>
                    <a:gd name="connsiteY24" fmla="*/ 47742 h 52808"/>
                    <a:gd name="connsiteX25" fmla="*/ 31364 w 91322"/>
                    <a:gd name="connsiteY25" fmla="*/ 52624 h 52808"/>
                    <a:gd name="connsiteX26" fmla="*/ 17369 w 91322"/>
                    <a:gd name="connsiteY26" fmla="*/ 50183 h 52808"/>
                    <a:gd name="connsiteX27" fmla="*/ 76277 w 91322"/>
                    <a:gd name="connsiteY27" fmla="*/ 23821 h 52808"/>
                    <a:gd name="connsiteX28" fmla="*/ 80509 w 91322"/>
                    <a:gd name="connsiteY28" fmla="*/ 19183 h 52808"/>
                    <a:gd name="connsiteX29" fmla="*/ 78393 w 91322"/>
                    <a:gd name="connsiteY29" fmla="*/ 14952 h 52808"/>
                    <a:gd name="connsiteX30" fmla="*/ 65374 w 91322"/>
                    <a:gd name="connsiteY30" fmla="*/ 7466 h 52808"/>
                    <a:gd name="connsiteX31" fmla="*/ 58133 w 91322"/>
                    <a:gd name="connsiteY31" fmla="*/ 6246 h 52808"/>
                    <a:gd name="connsiteX32" fmla="*/ 49996 w 91322"/>
                    <a:gd name="connsiteY32" fmla="*/ 8687 h 52808"/>
                    <a:gd name="connsiteX33" fmla="*/ 41290 w 91322"/>
                    <a:gd name="connsiteY33" fmla="*/ 13732 h 52808"/>
                    <a:gd name="connsiteX34" fmla="*/ 37059 w 91322"/>
                    <a:gd name="connsiteY34" fmla="*/ 18370 h 52808"/>
                    <a:gd name="connsiteX35" fmla="*/ 39093 w 91322"/>
                    <a:gd name="connsiteY35" fmla="*/ 22519 h 52808"/>
                    <a:gd name="connsiteX36" fmla="*/ 52193 w 91322"/>
                    <a:gd name="connsiteY36" fmla="*/ 30086 h 52808"/>
                    <a:gd name="connsiteX37" fmla="*/ 59353 w 91322"/>
                    <a:gd name="connsiteY37" fmla="*/ 31307 h 52808"/>
                    <a:gd name="connsiteX38" fmla="*/ 67490 w 91322"/>
                    <a:gd name="connsiteY38" fmla="*/ 28866 h 52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1322" h="52808">
                      <a:moveTo>
                        <a:pt x="17369" y="50183"/>
                      </a:moveTo>
                      <a:lnTo>
                        <a:pt x="4350" y="42616"/>
                      </a:lnTo>
                      <a:cubicBezTo>
                        <a:pt x="1144" y="41307"/>
                        <a:pt x="-621" y="37848"/>
                        <a:pt x="201" y="34480"/>
                      </a:cubicBezTo>
                      <a:cubicBezTo>
                        <a:pt x="1519" y="30379"/>
                        <a:pt x="4464" y="27002"/>
                        <a:pt x="8337" y="25123"/>
                      </a:cubicBezTo>
                      <a:cubicBezTo>
                        <a:pt x="9598" y="24447"/>
                        <a:pt x="10981" y="24033"/>
                        <a:pt x="12406" y="23902"/>
                      </a:cubicBezTo>
                      <a:cubicBezTo>
                        <a:pt x="13626" y="23756"/>
                        <a:pt x="14871" y="23951"/>
                        <a:pt x="15985" y="24472"/>
                      </a:cubicBezTo>
                      <a:cubicBezTo>
                        <a:pt x="16881" y="25041"/>
                        <a:pt x="17287" y="25692"/>
                        <a:pt x="17043" y="26587"/>
                      </a:cubicBezTo>
                      <a:cubicBezTo>
                        <a:pt x="16645" y="27580"/>
                        <a:pt x="15888" y="28394"/>
                        <a:pt x="14928" y="28866"/>
                      </a:cubicBezTo>
                      <a:cubicBezTo>
                        <a:pt x="12910" y="29785"/>
                        <a:pt x="11348" y="31486"/>
                        <a:pt x="10615" y="33585"/>
                      </a:cubicBezTo>
                      <a:cubicBezTo>
                        <a:pt x="10233" y="35294"/>
                        <a:pt x="11120" y="37035"/>
                        <a:pt x="12731" y="37734"/>
                      </a:cubicBezTo>
                      <a:lnTo>
                        <a:pt x="25831" y="45220"/>
                      </a:lnTo>
                      <a:cubicBezTo>
                        <a:pt x="28036" y="46359"/>
                        <a:pt x="30534" y="46782"/>
                        <a:pt x="32991" y="46441"/>
                      </a:cubicBezTo>
                      <a:cubicBezTo>
                        <a:pt x="35847" y="46237"/>
                        <a:pt x="38630" y="45407"/>
                        <a:pt x="41128" y="44000"/>
                      </a:cubicBezTo>
                      <a:lnTo>
                        <a:pt x="52193" y="37572"/>
                      </a:lnTo>
                      <a:cubicBezTo>
                        <a:pt x="49069" y="37450"/>
                        <a:pt x="46018" y="36644"/>
                        <a:pt x="43243" y="35212"/>
                      </a:cubicBezTo>
                      <a:lnTo>
                        <a:pt x="30143" y="27645"/>
                      </a:lnTo>
                      <a:cubicBezTo>
                        <a:pt x="26986" y="26278"/>
                        <a:pt x="25245" y="22869"/>
                        <a:pt x="25993" y="19509"/>
                      </a:cubicBezTo>
                      <a:cubicBezTo>
                        <a:pt x="27507" y="15391"/>
                        <a:pt x="30574" y="12031"/>
                        <a:pt x="34537" y="10152"/>
                      </a:cubicBezTo>
                      <a:lnTo>
                        <a:pt x="43243" y="5188"/>
                      </a:lnTo>
                      <a:cubicBezTo>
                        <a:pt x="48222" y="2332"/>
                        <a:pt x="53788" y="632"/>
                        <a:pt x="59516" y="225"/>
                      </a:cubicBezTo>
                      <a:cubicBezTo>
                        <a:pt x="64455" y="-450"/>
                        <a:pt x="69475" y="404"/>
                        <a:pt x="73918" y="2666"/>
                      </a:cubicBezTo>
                      <a:lnTo>
                        <a:pt x="86936" y="10152"/>
                      </a:lnTo>
                      <a:cubicBezTo>
                        <a:pt x="90101" y="11510"/>
                        <a:pt x="91875" y="14911"/>
                        <a:pt x="91167" y="18288"/>
                      </a:cubicBezTo>
                      <a:cubicBezTo>
                        <a:pt x="89678" y="22405"/>
                        <a:pt x="86603" y="25749"/>
                        <a:pt x="82624" y="27564"/>
                      </a:cubicBezTo>
                      <a:lnTo>
                        <a:pt x="47637" y="47742"/>
                      </a:lnTo>
                      <a:cubicBezTo>
                        <a:pt x="42649" y="50574"/>
                        <a:pt x="37084" y="52242"/>
                        <a:pt x="31364" y="52624"/>
                      </a:cubicBezTo>
                      <a:cubicBezTo>
                        <a:pt x="26563" y="53218"/>
                        <a:pt x="21689" y="52364"/>
                        <a:pt x="17369" y="50183"/>
                      </a:cubicBezTo>
                      <a:close/>
                      <a:moveTo>
                        <a:pt x="76277" y="23821"/>
                      </a:moveTo>
                      <a:cubicBezTo>
                        <a:pt x="78255" y="22901"/>
                        <a:pt x="79776" y="21234"/>
                        <a:pt x="80509" y="19183"/>
                      </a:cubicBezTo>
                      <a:cubicBezTo>
                        <a:pt x="80964" y="17442"/>
                        <a:pt x="80061" y="15628"/>
                        <a:pt x="78393" y="14952"/>
                      </a:cubicBezTo>
                      <a:lnTo>
                        <a:pt x="65374" y="7466"/>
                      </a:lnTo>
                      <a:cubicBezTo>
                        <a:pt x="63137" y="6336"/>
                        <a:pt x="60615" y="5912"/>
                        <a:pt x="58133" y="6246"/>
                      </a:cubicBezTo>
                      <a:cubicBezTo>
                        <a:pt x="55277" y="6449"/>
                        <a:pt x="52494" y="7279"/>
                        <a:pt x="49996" y="8687"/>
                      </a:cubicBezTo>
                      <a:lnTo>
                        <a:pt x="41290" y="13732"/>
                      </a:lnTo>
                      <a:cubicBezTo>
                        <a:pt x="39313" y="14651"/>
                        <a:pt x="37792" y="16319"/>
                        <a:pt x="37059" y="18370"/>
                      </a:cubicBezTo>
                      <a:cubicBezTo>
                        <a:pt x="36636" y="20062"/>
                        <a:pt x="37490" y="21819"/>
                        <a:pt x="39093" y="22519"/>
                      </a:cubicBezTo>
                      <a:lnTo>
                        <a:pt x="52193" y="30086"/>
                      </a:lnTo>
                      <a:cubicBezTo>
                        <a:pt x="54398" y="31217"/>
                        <a:pt x="56896" y="31640"/>
                        <a:pt x="59353" y="31307"/>
                      </a:cubicBezTo>
                      <a:cubicBezTo>
                        <a:pt x="62209" y="31103"/>
                        <a:pt x="64992" y="30273"/>
                        <a:pt x="67490" y="288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id="{CA397ADE-52A2-AFCB-4276-B1FACA643BEC}"/>
                    </a:ext>
                  </a:extLst>
                </p:cNvPr>
                <p:cNvSpPr/>
                <p:nvPr/>
              </p:nvSpPr>
              <p:spPr>
                <a:xfrm>
                  <a:off x="6813266" y="4777998"/>
                  <a:ext cx="97591" cy="56663"/>
                </a:xfrm>
                <a:custGeom>
                  <a:avLst/>
                  <a:gdLst>
                    <a:gd name="connsiteX0" fmla="*/ 43266 w 97591"/>
                    <a:gd name="connsiteY0" fmla="*/ 16415 h 56663"/>
                    <a:gd name="connsiteX1" fmla="*/ 42289 w 97591"/>
                    <a:gd name="connsiteY1" fmla="*/ 17635 h 56663"/>
                    <a:gd name="connsiteX2" fmla="*/ 42778 w 97591"/>
                    <a:gd name="connsiteY2" fmla="*/ 18612 h 56663"/>
                    <a:gd name="connsiteX3" fmla="*/ 60759 w 97591"/>
                    <a:gd name="connsiteY3" fmla="*/ 29026 h 56663"/>
                    <a:gd name="connsiteX4" fmla="*/ 64828 w 97591"/>
                    <a:gd name="connsiteY4" fmla="*/ 37163 h 56663"/>
                    <a:gd name="connsiteX5" fmla="*/ 56691 w 97591"/>
                    <a:gd name="connsiteY5" fmla="*/ 46439 h 56663"/>
                    <a:gd name="connsiteX6" fmla="*/ 47985 w 97591"/>
                    <a:gd name="connsiteY6" fmla="*/ 51483 h 56663"/>
                    <a:gd name="connsiteX7" fmla="*/ 31712 w 97591"/>
                    <a:gd name="connsiteY7" fmla="*/ 56447 h 56663"/>
                    <a:gd name="connsiteX8" fmla="*/ 17392 w 97591"/>
                    <a:gd name="connsiteY8" fmla="*/ 54005 h 56663"/>
                    <a:gd name="connsiteX9" fmla="*/ 4292 w 97591"/>
                    <a:gd name="connsiteY9" fmla="*/ 46439 h 56663"/>
                    <a:gd name="connsiteX10" fmla="*/ 223 w 97591"/>
                    <a:gd name="connsiteY10" fmla="*/ 38302 h 56663"/>
                    <a:gd name="connsiteX11" fmla="*/ 8360 w 97591"/>
                    <a:gd name="connsiteY11" fmla="*/ 28945 h 56663"/>
                    <a:gd name="connsiteX12" fmla="*/ 12428 w 97591"/>
                    <a:gd name="connsiteY12" fmla="*/ 27725 h 56663"/>
                    <a:gd name="connsiteX13" fmla="*/ 16008 w 97591"/>
                    <a:gd name="connsiteY13" fmla="*/ 28294 h 56663"/>
                    <a:gd name="connsiteX14" fmla="*/ 17066 w 97591"/>
                    <a:gd name="connsiteY14" fmla="*/ 30409 h 56663"/>
                    <a:gd name="connsiteX15" fmla="*/ 14869 w 97591"/>
                    <a:gd name="connsiteY15" fmla="*/ 32688 h 56663"/>
                    <a:gd name="connsiteX16" fmla="*/ 10638 w 97591"/>
                    <a:gd name="connsiteY16" fmla="*/ 37407 h 56663"/>
                    <a:gd name="connsiteX17" fmla="*/ 12754 w 97591"/>
                    <a:gd name="connsiteY17" fmla="*/ 41557 h 56663"/>
                    <a:gd name="connsiteX18" fmla="*/ 25772 w 97591"/>
                    <a:gd name="connsiteY18" fmla="*/ 49042 h 56663"/>
                    <a:gd name="connsiteX19" fmla="*/ 32932 w 97591"/>
                    <a:gd name="connsiteY19" fmla="*/ 50263 h 56663"/>
                    <a:gd name="connsiteX20" fmla="*/ 41069 w 97591"/>
                    <a:gd name="connsiteY20" fmla="*/ 47822 h 56663"/>
                    <a:gd name="connsiteX21" fmla="*/ 49775 w 97591"/>
                    <a:gd name="connsiteY21" fmla="*/ 42777 h 56663"/>
                    <a:gd name="connsiteX22" fmla="*/ 54006 w 97591"/>
                    <a:gd name="connsiteY22" fmla="*/ 38139 h 56663"/>
                    <a:gd name="connsiteX23" fmla="*/ 51891 w 97591"/>
                    <a:gd name="connsiteY23" fmla="*/ 33990 h 56663"/>
                    <a:gd name="connsiteX24" fmla="*/ 32363 w 97591"/>
                    <a:gd name="connsiteY24" fmla="*/ 22680 h 56663"/>
                    <a:gd name="connsiteX25" fmla="*/ 30247 w 97591"/>
                    <a:gd name="connsiteY25" fmla="*/ 18530 h 56663"/>
                    <a:gd name="connsiteX26" fmla="*/ 34478 w 97591"/>
                    <a:gd name="connsiteY26" fmla="*/ 13811 h 56663"/>
                    <a:gd name="connsiteX27" fmla="*/ 56284 w 97591"/>
                    <a:gd name="connsiteY27" fmla="*/ 1281 h 56663"/>
                    <a:gd name="connsiteX28" fmla="*/ 60353 w 97591"/>
                    <a:gd name="connsiteY28" fmla="*/ 60 h 56663"/>
                    <a:gd name="connsiteX29" fmla="*/ 63933 w 97591"/>
                    <a:gd name="connsiteY29" fmla="*/ 630 h 56663"/>
                    <a:gd name="connsiteX30" fmla="*/ 96479 w 97591"/>
                    <a:gd name="connsiteY30" fmla="*/ 19506 h 56663"/>
                    <a:gd name="connsiteX31" fmla="*/ 97537 w 97591"/>
                    <a:gd name="connsiteY31" fmla="*/ 21541 h 56663"/>
                    <a:gd name="connsiteX32" fmla="*/ 95421 w 97591"/>
                    <a:gd name="connsiteY32" fmla="*/ 23900 h 56663"/>
                    <a:gd name="connsiteX33" fmla="*/ 91434 w 97591"/>
                    <a:gd name="connsiteY33" fmla="*/ 25121 h 56663"/>
                    <a:gd name="connsiteX34" fmla="*/ 87854 w 97591"/>
                    <a:gd name="connsiteY34" fmla="*/ 24470 h 56663"/>
                    <a:gd name="connsiteX35" fmla="*/ 60109 w 97591"/>
                    <a:gd name="connsiteY35" fmla="*/ 8197 h 56663"/>
                    <a:gd name="connsiteX36" fmla="*/ 58319 w 97591"/>
                    <a:gd name="connsiteY36" fmla="*/ 8197 h 56663"/>
                    <a:gd name="connsiteX37" fmla="*/ 56203 w 97591"/>
                    <a:gd name="connsiteY37" fmla="*/ 8848 h 56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7591" h="56663">
                      <a:moveTo>
                        <a:pt x="43266" y="16415"/>
                      </a:moveTo>
                      <a:cubicBezTo>
                        <a:pt x="42696" y="16822"/>
                        <a:pt x="42371" y="17147"/>
                        <a:pt x="42289" y="17635"/>
                      </a:cubicBezTo>
                      <a:cubicBezTo>
                        <a:pt x="42208" y="18123"/>
                        <a:pt x="42289" y="18367"/>
                        <a:pt x="42778" y="18612"/>
                      </a:cubicBezTo>
                      <a:lnTo>
                        <a:pt x="60759" y="29026"/>
                      </a:lnTo>
                      <a:cubicBezTo>
                        <a:pt x="63908" y="30393"/>
                        <a:pt x="65625" y="33827"/>
                        <a:pt x="64828" y="37163"/>
                      </a:cubicBezTo>
                      <a:cubicBezTo>
                        <a:pt x="63436" y="41207"/>
                        <a:pt x="60515" y="44534"/>
                        <a:pt x="56691" y="46439"/>
                      </a:cubicBezTo>
                      <a:lnTo>
                        <a:pt x="47985" y="51483"/>
                      </a:lnTo>
                      <a:cubicBezTo>
                        <a:pt x="42989" y="54307"/>
                        <a:pt x="37432" y="55999"/>
                        <a:pt x="31712" y="56447"/>
                      </a:cubicBezTo>
                      <a:cubicBezTo>
                        <a:pt x="26797" y="57106"/>
                        <a:pt x="21810" y="56251"/>
                        <a:pt x="17392" y="54005"/>
                      </a:cubicBezTo>
                      <a:lnTo>
                        <a:pt x="4292" y="46439"/>
                      </a:lnTo>
                      <a:cubicBezTo>
                        <a:pt x="1094" y="45128"/>
                        <a:pt x="-647" y="41646"/>
                        <a:pt x="223" y="38302"/>
                      </a:cubicBezTo>
                      <a:cubicBezTo>
                        <a:pt x="1550" y="34201"/>
                        <a:pt x="4487" y="30824"/>
                        <a:pt x="8360" y="28945"/>
                      </a:cubicBezTo>
                      <a:cubicBezTo>
                        <a:pt x="9597" y="28213"/>
                        <a:pt x="10996" y="27790"/>
                        <a:pt x="12428" y="27725"/>
                      </a:cubicBezTo>
                      <a:cubicBezTo>
                        <a:pt x="13649" y="27586"/>
                        <a:pt x="14885" y="27781"/>
                        <a:pt x="16008" y="28294"/>
                      </a:cubicBezTo>
                      <a:cubicBezTo>
                        <a:pt x="16822" y="28660"/>
                        <a:pt x="17261" y="29539"/>
                        <a:pt x="17066" y="30409"/>
                      </a:cubicBezTo>
                      <a:cubicBezTo>
                        <a:pt x="16667" y="31427"/>
                        <a:pt x="15870" y="32248"/>
                        <a:pt x="14869" y="32688"/>
                      </a:cubicBezTo>
                      <a:cubicBezTo>
                        <a:pt x="12876" y="33623"/>
                        <a:pt x="11354" y="35324"/>
                        <a:pt x="10638" y="37407"/>
                      </a:cubicBezTo>
                      <a:cubicBezTo>
                        <a:pt x="10191" y="39124"/>
                        <a:pt x="11094" y="40914"/>
                        <a:pt x="12754" y="41557"/>
                      </a:cubicBezTo>
                      <a:lnTo>
                        <a:pt x="25772" y="49042"/>
                      </a:lnTo>
                      <a:cubicBezTo>
                        <a:pt x="27977" y="50173"/>
                        <a:pt x="30475" y="50596"/>
                        <a:pt x="32932" y="50263"/>
                      </a:cubicBezTo>
                      <a:cubicBezTo>
                        <a:pt x="35788" y="50059"/>
                        <a:pt x="38571" y="49229"/>
                        <a:pt x="41069" y="47822"/>
                      </a:cubicBezTo>
                      <a:lnTo>
                        <a:pt x="49775" y="42777"/>
                      </a:lnTo>
                      <a:cubicBezTo>
                        <a:pt x="51752" y="41858"/>
                        <a:pt x="53274" y="40190"/>
                        <a:pt x="54006" y="38139"/>
                      </a:cubicBezTo>
                      <a:cubicBezTo>
                        <a:pt x="54454" y="36422"/>
                        <a:pt x="53550" y="34632"/>
                        <a:pt x="51891" y="33990"/>
                      </a:cubicBezTo>
                      <a:lnTo>
                        <a:pt x="32363" y="22680"/>
                      </a:lnTo>
                      <a:cubicBezTo>
                        <a:pt x="30703" y="22037"/>
                        <a:pt x="29792" y="20247"/>
                        <a:pt x="30247" y="18530"/>
                      </a:cubicBezTo>
                      <a:cubicBezTo>
                        <a:pt x="30963" y="16447"/>
                        <a:pt x="32485" y="14747"/>
                        <a:pt x="34478" y="13811"/>
                      </a:cubicBezTo>
                      <a:lnTo>
                        <a:pt x="56284" y="1281"/>
                      </a:lnTo>
                      <a:cubicBezTo>
                        <a:pt x="57521" y="548"/>
                        <a:pt x="58920" y="125"/>
                        <a:pt x="60353" y="60"/>
                      </a:cubicBezTo>
                      <a:cubicBezTo>
                        <a:pt x="61573" y="-111"/>
                        <a:pt x="62826" y="85"/>
                        <a:pt x="63933" y="630"/>
                      </a:cubicBezTo>
                      <a:lnTo>
                        <a:pt x="96479" y="19506"/>
                      </a:lnTo>
                      <a:cubicBezTo>
                        <a:pt x="97301" y="19816"/>
                        <a:pt x="97756" y="20694"/>
                        <a:pt x="97537" y="21541"/>
                      </a:cubicBezTo>
                      <a:cubicBezTo>
                        <a:pt x="97537" y="22436"/>
                        <a:pt x="96642" y="23168"/>
                        <a:pt x="95421" y="23900"/>
                      </a:cubicBezTo>
                      <a:cubicBezTo>
                        <a:pt x="94184" y="24575"/>
                        <a:pt x="92834" y="24991"/>
                        <a:pt x="91434" y="25121"/>
                      </a:cubicBezTo>
                      <a:cubicBezTo>
                        <a:pt x="90206" y="25275"/>
                        <a:pt x="88953" y="25047"/>
                        <a:pt x="87854" y="24470"/>
                      </a:cubicBezTo>
                      <a:lnTo>
                        <a:pt x="60109" y="8197"/>
                      </a:lnTo>
                      <a:cubicBezTo>
                        <a:pt x="59523" y="8018"/>
                        <a:pt x="58904" y="8018"/>
                        <a:pt x="58319" y="8197"/>
                      </a:cubicBezTo>
                      <a:cubicBezTo>
                        <a:pt x="57570" y="8237"/>
                        <a:pt x="56846" y="8465"/>
                        <a:pt x="56203" y="884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id="{59886A50-072D-5490-B207-9B12BFA22D0E}"/>
                    </a:ext>
                  </a:extLst>
                </p:cNvPr>
                <p:cNvSpPr/>
                <p:nvPr/>
              </p:nvSpPr>
              <p:spPr>
                <a:xfrm>
                  <a:off x="6865294" y="4812015"/>
                  <a:ext cx="91540" cy="53029"/>
                </a:xfrm>
                <a:custGeom>
                  <a:avLst/>
                  <a:gdLst>
                    <a:gd name="connsiteX0" fmla="*/ 17437 w 91540"/>
                    <a:gd name="connsiteY0" fmla="*/ 50338 h 53029"/>
                    <a:gd name="connsiteX1" fmla="*/ 4337 w 91540"/>
                    <a:gd name="connsiteY1" fmla="*/ 42771 h 53029"/>
                    <a:gd name="connsiteX2" fmla="*/ 188 w 91540"/>
                    <a:gd name="connsiteY2" fmla="*/ 34634 h 53029"/>
                    <a:gd name="connsiteX3" fmla="*/ 8731 w 91540"/>
                    <a:gd name="connsiteY3" fmla="*/ 25277 h 53029"/>
                    <a:gd name="connsiteX4" fmla="*/ 43556 w 91540"/>
                    <a:gd name="connsiteY4" fmla="*/ 5180 h 53029"/>
                    <a:gd name="connsiteX5" fmla="*/ 59829 w 91540"/>
                    <a:gd name="connsiteY5" fmla="*/ 216 h 53029"/>
                    <a:gd name="connsiteX6" fmla="*/ 74149 w 91540"/>
                    <a:gd name="connsiteY6" fmla="*/ 2657 h 53029"/>
                    <a:gd name="connsiteX7" fmla="*/ 87249 w 91540"/>
                    <a:gd name="connsiteY7" fmla="*/ 10225 h 53029"/>
                    <a:gd name="connsiteX8" fmla="*/ 91317 w 91540"/>
                    <a:gd name="connsiteY8" fmla="*/ 18361 h 53029"/>
                    <a:gd name="connsiteX9" fmla="*/ 83181 w 91540"/>
                    <a:gd name="connsiteY9" fmla="*/ 27718 h 53029"/>
                    <a:gd name="connsiteX10" fmla="*/ 48356 w 91540"/>
                    <a:gd name="connsiteY10" fmla="*/ 47815 h 53029"/>
                    <a:gd name="connsiteX11" fmla="*/ 32083 w 91540"/>
                    <a:gd name="connsiteY11" fmla="*/ 52779 h 53029"/>
                    <a:gd name="connsiteX12" fmla="*/ 17437 w 91540"/>
                    <a:gd name="connsiteY12" fmla="*/ 50338 h 53029"/>
                    <a:gd name="connsiteX13" fmla="*/ 13044 w 91540"/>
                    <a:gd name="connsiteY13" fmla="*/ 37807 h 53029"/>
                    <a:gd name="connsiteX14" fmla="*/ 26144 w 91540"/>
                    <a:gd name="connsiteY14" fmla="*/ 45293 h 53029"/>
                    <a:gd name="connsiteX15" fmla="*/ 30293 w 91540"/>
                    <a:gd name="connsiteY15" fmla="*/ 46514 h 53029"/>
                    <a:gd name="connsiteX16" fmla="*/ 49333 w 91540"/>
                    <a:gd name="connsiteY16" fmla="*/ 9248 h 53029"/>
                    <a:gd name="connsiteX17" fmla="*/ 15240 w 91540"/>
                    <a:gd name="connsiteY17" fmla="*/ 28939 h 53029"/>
                    <a:gd name="connsiteX18" fmla="*/ 11009 w 91540"/>
                    <a:gd name="connsiteY18" fmla="*/ 33658 h 53029"/>
                    <a:gd name="connsiteX19" fmla="*/ 13044 w 91540"/>
                    <a:gd name="connsiteY19" fmla="*/ 37807 h 53029"/>
                    <a:gd name="connsiteX20" fmla="*/ 78136 w 91540"/>
                    <a:gd name="connsiteY20" fmla="*/ 15107 h 53029"/>
                    <a:gd name="connsiteX21" fmla="*/ 65118 w 91540"/>
                    <a:gd name="connsiteY21" fmla="*/ 7621 h 53029"/>
                    <a:gd name="connsiteX22" fmla="*/ 60887 w 91540"/>
                    <a:gd name="connsiteY22" fmla="*/ 6400 h 53029"/>
                    <a:gd name="connsiteX23" fmla="*/ 41847 w 91540"/>
                    <a:gd name="connsiteY23" fmla="*/ 43666 h 53029"/>
                    <a:gd name="connsiteX24" fmla="*/ 76021 w 91540"/>
                    <a:gd name="connsiteY24" fmla="*/ 23975 h 53029"/>
                    <a:gd name="connsiteX25" fmla="*/ 80252 w 91540"/>
                    <a:gd name="connsiteY25" fmla="*/ 19256 h 53029"/>
                    <a:gd name="connsiteX26" fmla="*/ 78380 w 91540"/>
                    <a:gd name="connsiteY26" fmla="*/ 15107 h 53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91540" h="53029">
                      <a:moveTo>
                        <a:pt x="17437" y="50338"/>
                      </a:moveTo>
                      <a:lnTo>
                        <a:pt x="4337" y="42771"/>
                      </a:lnTo>
                      <a:cubicBezTo>
                        <a:pt x="1156" y="41436"/>
                        <a:pt x="-601" y="37995"/>
                        <a:pt x="188" y="34634"/>
                      </a:cubicBezTo>
                      <a:cubicBezTo>
                        <a:pt x="1652" y="30493"/>
                        <a:pt x="4736" y="27116"/>
                        <a:pt x="8731" y="25277"/>
                      </a:cubicBezTo>
                      <a:lnTo>
                        <a:pt x="43556" y="5180"/>
                      </a:lnTo>
                      <a:cubicBezTo>
                        <a:pt x="48535" y="2324"/>
                        <a:pt x="54101" y="623"/>
                        <a:pt x="59829" y="216"/>
                      </a:cubicBezTo>
                      <a:cubicBezTo>
                        <a:pt x="64743" y="-443"/>
                        <a:pt x="69731" y="412"/>
                        <a:pt x="74149" y="2657"/>
                      </a:cubicBezTo>
                      <a:lnTo>
                        <a:pt x="87249" y="10225"/>
                      </a:lnTo>
                      <a:cubicBezTo>
                        <a:pt x="90447" y="11534"/>
                        <a:pt x="92188" y="15017"/>
                        <a:pt x="91317" y="18361"/>
                      </a:cubicBezTo>
                      <a:cubicBezTo>
                        <a:pt x="89991" y="22462"/>
                        <a:pt x="87054" y="25839"/>
                        <a:pt x="83181" y="27718"/>
                      </a:cubicBezTo>
                      <a:lnTo>
                        <a:pt x="48356" y="47815"/>
                      </a:lnTo>
                      <a:cubicBezTo>
                        <a:pt x="43352" y="50614"/>
                        <a:pt x="37803" y="52307"/>
                        <a:pt x="32083" y="52779"/>
                      </a:cubicBezTo>
                      <a:cubicBezTo>
                        <a:pt x="27063" y="53503"/>
                        <a:pt x="21945" y="52649"/>
                        <a:pt x="17437" y="50338"/>
                      </a:cubicBezTo>
                      <a:close/>
                      <a:moveTo>
                        <a:pt x="13044" y="37807"/>
                      </a:moveTo>
                      <a:lnTo>
                        <a:pt x="26144" y="45293"/>
                      </a:lnTo>
                      <a:cubicBezTo>
                        <a:pt x="27413" y="46009"/>
                        <a:pt x="28837" y="46424"/>
                        <a:pt x="30293" y="46514"/>
                      </a:cubicBezTo>
                      <a:lnTo>
                        <a:pt x="49333" y="9248"/>
                      </a:lnTo>
                      <a:lnTo>
                        <a:pt x="15240" y="28939"/>
                      </a:lnTo>
                      <a:cubicBezTo>
                        <a:pt x="13247" y="29874"/>
                        <a:pt x="11726" y="31575"/>
                        <a:pt x="11009" y="33658"/>
                      </a:cubicBezTo>
                      <a:cubicBezTo>
                        <a:pt x="10586" y="35350"/>
                        <a:pt x="11441" y="37108"/>
                        <a:pt x="13044" y="37807"/>
                      </a:cubicBezTo>
                      <a:close/>
                      <a:moveTo>
                        <a:pt x="78136" y="15107"/>
                      </a:moveTo>
                      <a:lnTo>
                        <a:pt x="65118" y="7621"/>
                      </a:lnTo>
                      <a:cubicBezTo>
                        <a:pt x="63808" y="6921"/>
                        <a:pt x="62368" y="6498"/>
                        <a:pt x="60887" y="6400"/>
                      </a:cubicBezTo>
                      <a:lnTo>
                        <a:pt x="41847" y="43666"/>
                      </a:lnTo>
                      <a:lnTo>
                        <a:pt x="76021" y="23975"/>
                      </a:lnTo>
                      <a:cubicBezTo>
                        <a:pt x="78014" y="23040"/>
                        <a:pt x="79536" y="21339"/>
                        <a:pt x="80252" y="19256"/>
                      </a:cubicBezTo>
                      <a:cubicBezTo>
                        <a:pt x="80732" y="17604"/>
                        <a:pt x="79943" y="15839"/>
                        <a:pt x="78380" y="1510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id="{4AD4836B-63BA-8B42-84DD-BED046B4BF02}"/>
                    </a:ext>
                  </a:extLst>
                </p:cNvPr>
                <p:cNvSpPr/>
                <p:nvPr/>
              </p:nvSpPr>
              <p:spPr>
                <a:xfrm>
                  <a:off x="6910977" y="4838427"/>
                  <a:ext cx="75305" cy="52801"/>
                </a:xfrm>
                <a:custGeom>
                  <a:avLst/>
                  <a:gdLst>
                    <a:gd name="connsiteX0" fmla="*/ 20737 w 75305"/>
                    <a:gd name="connsiteY0" fmla="*/ 52242 h 52801"/>
                    <a:gd name="connsiteX1" fmla="*/ 1128 w 75305"/>
                    <a:gd name="connsiteY1" fmla="*/ 40932 h 52801"/>
                    <a:gd name="connsiteX2" fmla="*/ 70 w 75305"/>
                    <a:gd name="connsiteY2" fmla="*/ 38816 h 52801"/>
                    <a:gd name="connsiteX3" fmla="*/ 2185 w 75305"/>
                    <a:gd name="connsiteY3" fmla="*/ 36538 h 52801"/>
                    <a:gd name="connsiteX4" fmla="*/ 6254 w 75305"/>
                    <a:gd name="connsiteY4" fmla="*/ 35318 h 52801"/>
                    <a:gd name="connsiteX5" fmla="*/ 9834 w 75305"/>
                    <a:gd name="connsiteY5" fmla="*/ 35887 h 52801"/>
                    <a:gd name="connsiteX6" fmla="*/ 16343 w 75305"/>
                    <a:gd name="connsiteY6" fmla="*/ 39630 h 52801"/>
                    <a:gd name="connsiteX7" fmla="*/ 59955 w 75305"/>
                    <a:gd name="connsiteY7" fmla="*/ 14488 h 52801"/>
                    <a:gd name="connsiteX8" fmla="*/ 64186 w 75305"/>
                    <a:gd name="connsiteY8" fmla="*/ 9850 h 52801"/>
                    <a:gd name="connsiteX9" fmla="*/ 62233 w 75305"/>
                    <a:gd name="connsiteY9" fmla="*/ 5701 h 52801"/>
                    <a:gd name="connsiteX10" fmla="*/ 62233 w 75305"/>
                    <a:gd name="connsiteY10" fmla="*/ 5701 h 52801"/>
                    <a:gd name="connsiteX11" fmla="*/ 61175 w 75305"/>
                    <a:gd name="connsiteY11" fmla="*/ 3585 h 52801"/>
                    <a:gd name="connsiteX12" fmla="*/ 63291 w 75305"/>
                    <a:gd name="connsiteY12" fmla="*/ 1307 h 52801"/>
                    <a:gd name="connsiteX13" fmla="*/ 67359 w 75305"/>
                    <a:gd name="connsiteY13" fmla="*/ 86 h 52801"/>
                    <a:gd name="connsiteX14" fmla="*/ 70939 w 75305"/>
                    <a:gd name="connsiteY14" fmla="*/ 656 h 52801"/>
                    <a:gd name="connsiteX15" fmla="*/ 70939 w 75305"/>
                    <a:gd name="connsiteY15" fmla="*/ 656 h 52801"/>
                    <a:gd name="connsiteX16" fmla="*/ 75089 w 75305"/>
                    <a:gd name="connsiteY16" fmla="*/ 8792 h 52801"/>
                    <a:gd name="connsiteX17" fmla="*/ 66952 w 75305"/>
                    <a:gd name="connsiteY17" fmla="*/ 18068 h 52801"/>
                    <a:gd name="connsiteX18" fmla="*/ 23340 w 75305"/>
                    <a:gd name="connsiteY18" fmla="*/ 43210 h 52801"/>
                    <a:gd name="connsiteX19" fmla="*/ 29931 w 75305"/>
                    <a:gd name="connsiteY19" fmla="*/ 47034 h 52801"/>
                    <a:gd name="connsiteX20" fmla="*/ 30907 w 75305"/>
                    <a:gd name="connsiteY20" fmla="*/ 49150 h 52801"/>
                    <a:gd name="connsiteX21" fmla="*/ 28792 w 75305"/>
                    <a:gd name="connsiteY21" fmla="*/ 51428 h 52801"/>
                    <a:gd name="connsiteX22" fmla="*/ 24724 w 75305"/>
                    <a:gd name="connsiteY22" fmla="*/ 52648 h 52801"/>
                    <a:gd name="connsiteX23" fmla="*/ 20737 w 75305"/>
                    <a:gd name="connsiteY23" fmla="*/ 52242 h 52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5305" h="52801">
                      <a:moveTo>
                        <a:pt x="20737" y="52242"/>
                      </a:moveTo>
                      <a:lnTo>
                        <a:pt x="1128" y="40932"/>
                      </a:lnTo>
                      <a:cubicBezTo>
                        <a:pt x="233" y="40362"/>
                        <a:pt x="-174" y="39711"/>
                        <a:pt x="70" y="38816"/>
                      </a:cubicBezTo>
                      <a:cubicBezTo>
                        <a:pt x="412" y="37783"/>
                        <a:pt x="1185" y="36953"/>
                        <a:pt x="2185" y="36538"/>
                      </a:cubicBezTo>
                      <a:cubicBezTo>
                        <a:pt x="3406" y="35781"/>
                        <a:pt x="4813" y="35358"/>
                        <a:pt x="6254" y="35318"/>
                      </a:cubicBezTo>
                      <a:cubicBezTo>
                        <a:pt x="7474" y="35098"/>
                        <a:pt x="8735" y="35301"/>
                        <a:pt x="9834" y="35887"/>
                      </a:cubicBezTo>
                      <a:lnTo>
                        <a:pt x="16343" y="39630"/>
                      </a:lnTo>
                      <a:lnTo>
                        <a:pt x="59955" y="14488"/>
                      </a:lnTo>
                      <a:cubicBezTo>
                        <a:pt x="61932" y="13568"/>
                        <a:pt x="63454" y="11901"/>
                        <a:pt x="64186" y="9850"/>
                      </a:cubicBezTo>
                      <a:cubicBezTo>
                        <a:pt x="64625" y="8174"/>
                        <a:pt x="63804" y="6433"/>
                        <a:pt x="62233" y="5701"/>
                      </a:cubicBezTo>
                      <a:lnTo>
                        <a:pt x="62233" y="5701"/>
                      </a:lnTo>
                      <a:cubicBezTo>
                        <a:pt x="61420" y="5334"/>
                        <a:pt x="60980" y="4456"/>
                        <a:pt x="61175" y="3585"/>
                      </a:cubicBezTo>
                      <a:cubicBezTo>
                        <a:pt x="61542" y="2568"/>
                        <a:pt x="62306" y="1746"/>
                        <a:pt x="63291" y="1307"/>
                      </a:cubicBezTo>
                      <a:cubicBezTo>
                        <a:pt x="64528" y="575"/>
                        <a:pt x="65927" y="151"/>
                        <a:pt x="67359" y="86"/>
                      </a:cubicBezTo>
                      <a:cubicBezTo>
                        <a:pt x="68580" y="-133"/>
                        <a:pt x="69841" y="70"/>
                        <a:pt x="70939" y="656"/>
                      </a:cubicBezTo>
                      <a:lnTo>
                        <a:pt x="70939" y="656"/>
                      </a:lnTo>
                      <a:cubicBezTo>
                        <a:pt x="74170" y="1941"/>
                        <a:pt x="75952" y="5424"/>
                        <a:pt x="75089" y="8792"/>
                      </a:cubicBezTo>
                      <a:cubicBezTo>
                        <a:pt x="73698" y="12836"/>
                        <a:pt x="70777" y="16164"/>
                        <a:pt x="66952" y="18068"/>
                      </a:cubicBezTo>
                      <a:lnTo>
                        <a:pt x="23340" y="43210"/>
                      </a:lnTo>
                      <a:lnTo>
                        <a:pt x="29931" y="47034"/>
                      </a:lnTo>
                      <a:cubicBezTo>
                        <a:pt x="30761" y="47376"/>
                        <a:pt x="31184" y="48295"/>
                        <a:pt x="30907" y="49150"/>
                      </a:cubicBezTo>
                      <a:cubicBezTo>
                        <a:pt x="30541" y="50167"/>
                        <a:pt x="29776" y="50989"/>
                        <a:pt x="28792" y="51428"/>
                      </a:cubicBezTo>
                      <a:cubicBezTo>
                        <a:pt x="27571" y="52185"/>
                        <a:pt x="26164" y="52608"/>
                        <a:pt x="24724" y="52648"/>
                      </a:cubicBezTo>
                      <a:cubicBezTo>
                        <a:pt x="23389" y="52949"/>
                        <a:pt x="21990" y="52803"/>
                        <a:pt x="20737" y="5224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id="{067F0F77-473B-B362-CED7-D990152D6E5A}"/>
                    </a:ext>
                  </a:extLst>
                </p:cNvPr>
                <p:cNvSpPr/>
                <p:nvPr/>
              </p:nvSpPr>
              <p:spPr>
                <a:xfrm>
                  <a:off x="6956818" y="4864958"/>
                  <a:ext cx="91286" cy="52867"/>
                </a:xfrm>
                <a:custGeom>
                  <a:avLst/>
                  <a:gdLst>
                    <a:gd name="connsiteX0" fmla="*/ 17369 w 91286"/>
                    <a:gd name="connsiteY0" fmla="*/ 50201 h 52867"/>
                    <a:gd name="connsiteX1" fmla="*/ 4350 w 91286"/>
                    <a:gd name="connsiteY1" fmla="*/ 42716 h 52867"/>
                    <a:gd name="connsiteX2" fmla="*/ 201 w 91286"/>
                    <a:gd name="connsiteY2" fmla="*/ 34579 h 52867"/>
                    <a:gd name="connsiteX3" fmla="*/ 8337 w 91286"/>
                    <a:gd name="connsiteY3" fmla="*/ 25222 h 52867"/>
                    <a:gd name="connsiteX4" fmla="*/ 43243 w 91286"/>
                    <a:gd name="connsiteY4" fmla="*/ 5125 h 52867"/>
                    <a:gd name="connsiteX5" fmla="*/ 59516 w 91286"/>
                    <a:gd name="connsiteY5" fmla="*/ 243 h 52867"/>
                    <a:gd name="connsiteX6" fmla="*/ 73918 w 91286"/>
                    <a:gd name="connsiteY6" fmla="*/ 2602 h 52867"/>
                    <a:gd name="connsiteX7" fmla="*/ 86936 w 91286"/>
                    <a:gd name="connsiteY7" fmla="*/ 10169 h 52867"/>
                    <a:gd name="connsiteX8" fmla="*/ 91086 w 91286"/>
                    <a:gd name="connsiteY8" fmla="*/ 18306 h 52867"/>
                    <a:gd name="connsiteX9" fmla="*/ 82949 w 91286"/>
                    <a:gd name="connsiteY9" fmla="*/ 27581 h 52867"/>
                    <a:gd name="connsiteX10" fmla="*/ 48043 w 91286"/>
                    <a:gd name="connsiteY10" fmla="*/ 47760 h 52867"/>
                    <a:gd name="connsiteX11" fmla="*/ 31770 w 91286"/>
                    <a:gd name="connsiteY11" fmla="*/ 52642 h 52867"/>
                    <a:gd name="connsiteX12" fmla="*/ 17369 w 91286"/>
                    <a:gd name="connsiteY12" fmla="*/ 50201 h 52867"/>
                    <a:gd name="connsiteX13" fmla="*/ 13056 w 91286"/>
                    <a:gd name="connsiteY13" fmla="*/ 37671 h 52867"/>
                    <a:gd name="connsiteX14" fmla="*/ 26075 w 91286"/>
                    <a:gd name="connsiteY14" fmla="*/ 45238 h 52867"/>
                    <a:gd name="connsiteX15" fmla="*/ 30306 w 91286"/>
                    <a:gd name="connsiteY15" fmla="*/ 46377 h 52867"/>
                    <a:gd name="connsiteX16" fmla="*/ 49345 w 91286"/>
                    <a:gd name="connsiteY16" fmla="*/ 9193 h 52867"/>
                    <a:gd name="connsiteX17" fmla="*/ 15253 w 91286"/>
                    <a:gd name="connsiteY17" fmla="*/ 28883 h 52867"/>
                    <a:gd name="connsiteX18" fmla="*/ 10941 w 91286"/>
                    <a:gd name="connsiteY18" fmla="*/ 33521 h 52867"/>
                    <a:gd name="connsiteX19" fmla="*/ 13056 w 91286"/>
                    <a:gd name="connsiteY19" fmla="*/ 37671 h 52867"/>
                    <a:gd name="connsiteX20" fmla="*/ 78149 w 91286"/>
                    <a:gd name="connsiteY20" fmla="*/ 15051 h 52867"/>
                    <a:gd name="connsiteX21" fmla="*/ 65700 w 91286"/>
                    <a:gd name="connsiteY21" fmla="*/ 7810 h 52867"/>
                    <a:gd name="connsiteX22" fmla="*/ 61550 w 91286"/>
                    <a:gd name="connsiteY22" fmla="*/ 6670 h 52867"/>
                    <a:gd name="connsiteX23" fmla="*/ 42511 w 91286"/>
                    <a:gd name="connsiteY23" fmla="*/ 43855 h 52867"/>
                    <a:gd name="connsiteX24" fmla="*/ 76603 w 91286"/>
                    <a:gd name="connsiteY24" fmla="*/ 24164 h 52867"/>
                    <a:gd name="connsiteX25" fmla="*/ 80915 w 91286"/>
                    <a:gd name="connsiteY25" fmla="*/ 19526 h 52867"/>
                    <a:gd name="connsiteX26" fmla="*/ 78491 w 91286"/>
                    <a:gd name="connsiteY26" fmla="*/ 15076 h 52867"/>
                    <a:gd name="connsiteX27" fmla="*/ 78393 w 91286"/>
                    <a:gd name="connsiteY27" fmla="*/ 15051 h 5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1286" h="52867">
                      <a:moveTo>
                        <a:pt x="17369" y="50201"/>
                      </a:moveTo>
                      <a:lnTo>
                        <a:pt x="4350" y="42716"/>
                      </a:lnTo>
                      <a:cubicBezTo>
                        <a:pt x="1144" y="41405"/>
                        <a:pt x="-621" y="37948"/>
                        <a:pt x="201" y="34579"/>
                      </a:cubicBezTo>
                      <a:cubicBezTo>
                        <a:pt x="1568" y="30511"/>
                        <a:pt x="4497" y="27142"/>
                        <a:pt x="8337" y="25222"/>
                      </a:cubicBezTo>
                      <a:lnTo>
                        <a:pt x="43243" y="5125"/>
                      </a:lnTo>
                      <a:cubicBezTo>
                        <a:pt x="48231" y="2293"/>
                        <a:pt x="53796" y="625"/>
                        <a:pt x="59516" y="243"/>
                      </a:cubicBezTo>
                      <a:cubicBezTo>
                        <a:pt x="64447" y="-457"/>
                        <a:pt x="69467" y="365"/>
                        <a:pt x="73918" y="2602"/>
                      </a:cubicBezTo>
                      <a:lnTo>
                        <a:pt x="86936" y="10169"/>
                      </a:lnTo>
                      <a:cubicBezTo>
                        <a:pt x="90142" y="11479"/>
                        <a:pt x="91908" y="14937"/>
                        <a:pt x="91086" y="18306"/>
                      </a:cubicBezTo>
                      <a:cubicBezTo>
                        <a:pt x="89695" y="22350"/>
                        <a:pt x="86774" y="25678"/>
                        <a:pt x="82949" y="27581"/>
                      </a:cubicBezTo>
                      <a:lnTo>
                        <a:pt x="48043" y="47760"/>
                      </a:lnTo>
                      <a:cubicBezTo>
                        <a:pt x="43056" y="50592"/>
                        <a:pt x="37490" y="52260"/>
                        <a:pt x="31770" y="52642"/>
                      </a:cubicBezTo>
                      <a:cubicBezTo>
                        <a:pt x="26831" y="53317"/>
                        <a:pt x="21811" y="52463"/>
                        <a:pt x="17369" y="50201"/>
                      </a:cubicBezTo>
                      <a:close/>
                      <a:moveTo>
                        <a:pt x="13056" y="37671"/>
                      </a:moveTo>
                      <a:lnTo>
                        <a:pt x="26075" y="45238"/>
                      </a:lnTo>
                      <a:cubicBezTo>
                        <a:pt x="27401" y="45889"/>
                        <a:pt x="28833" y="46271"/>
                        <a:pt x="30306" y="46377"/>
                      </a:cubicBezTo>
                      <a:lnTo>
                        <a:pt x="49345" y="9193"/>
                      </a:lnTo>
                      <a:lnTo>
                        <a:pt x="15253" y="28883"/>
                      </a:lnTo>
                      <a:cubicBezTo>
                        <a:pt x="13251" y="29786"/>
                        <a:pt x="11689" y="31455"/>
                        <a:pt x="10941" y="33521"/>
                      </a:cubicBezTo>
                      <a:cubicBezTo>
                        <a:pt x="10558" y="35230"/>
                        <a:pt x="11445" y="36971"/>
                        <a:pt x="13056" y="37671"/>
                      </a:cubicBezTo>
                      <a:close/>
                      <a:moveTo>
                        <a:pt x="78149" y="15051"/>
                      </a:moveTo>
                      <a:lnTo>
                        <a:pt x="65700" y="7810"/>
                      </a:lnTo>
                      <a:cubicBezTo>
                        <a:pt x="64439" y="7086"/>
                        <a:pt x="63007" y="6695"/>
                        <a:pt x="61550" y="6670"/>
                      </a:cubicBezTo>
                      <a:lnTo>
                        <a:pt x="42511" y="43855"/>
                      </a:lnTo>
                      <a:lnTo>
                        <a:pt x="76603" y="24164"/>
                      </a:lnTo>
                      <a:cubicBezTo>
                        <a:pt x="78604" y="23261"/>
                        <a:pt x="80167" y="21593"/>
                        <a:pt x="80915" y="19526"/>
                      </a:cubicBezTo>
                      <a:cubicBezTo>
                        <a:pt x="81477" y="17630"/>
                        <a:pt x="80395" y="15637"/>
                        <a:pt x="78491" y="15076"/>
                      </a:cubicBezTo>
                      <a:cubicBezTo>
                        <a:pt x="78458" y="15067"/>
                        <a:pt x="78425" y="15059"/>
                        <a:pt x="78393" y="1505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id="{FE73D6FD-78C6-AA3C-8FF4-3718D141C44F}"/>
                    </a:ext>
                  </a:extLst>
                </p:cNvPr>
                <p:cNvSpPr/>
                <p:nvPr/>
              </p:nvSpPr>
              <p:spPr>
                <a:xfrm>
                  <a:off x="7035168" y="4891435"/>
                  <a:ext cx="71934" cy="60244"/>
                </a:xfrm>
                <a:custGeom>
                  <a:avLst/>
                  <a:gdLst>
                    <a:gd name="connsiteX0" fmla="*/ 4762 w 71934"/>
                    <a:gd name="connsiteY0" fmla="*/ 60176 h 60244"/>
                    <a:gd name="connsiteX1" fmla="*/ 1100 w 71934"/>
                    <a:gd name="connsiteY1" fmla="*/ 59607 h 60244"/>
                    <a:gd name="connsiteX2" fmla="*/ 42 w 71934"/>
                    <a:gd name="connsiteY2" fmla="*/ 57573 h 60244"/>
                    <a:gd name="connsiteX3" fmla="*/ 2239 w 71934"/>
                    <a:gd name="connsiteY3" fmla="*/ 55213 h 60244"/>
                    <a:gd name="connsiteX4" fmla="*/ 26649 w 71934"/>
                    <a:gd name="connsiteY4" fmla="*/ 41218 h 60244"/>
                    <a:gd name="connsiteX5" fmla="*/ 17699 w 71934"/>
                    <a:gd name="connsiteY5" fmla="*/ 38859 h 60244"/>
                    <a:gd name="connsiteX6" fmla="*/ 4680 w 71934"/>
                    <a:gd name="connsiteY6" fmla="*/ 31292 h 60244"/>
                    <a:gd name="connsiteX7" fmla="*/ 531 w 71934"/>
                    <a:gd name="connsiteY7" fmla="*/ 23155 h 60244"/>
                    <a:gd name="connsiteX8" fmla="*/ 8667 w 71934"/>
                    <a:gd name="connsiteY8" fmla="*/ 13879 h 60244"/>
                    <a:gd name="connsiteX9" fmla="*/ 30473 w 71934"/>
                    <a:gd name="connsiteY9" fmla="*/ 1268 h 60244"/>
                    <a:gd name="connsiteX10" fmla="*/ 34460 w 71934"/>
                    <a:gd name="connsiteY10" fmla="*/ 47 h 60244"/>
                    <a:gd name="connsiteX11" fmla="*/ 38040 w 71934"/>
                    <a:gd name="connsiteY11" fmla="*/ 617 h 60244"/>
                    <a:gd name="connsiteX12" fmla="*/ 39098 w 71934"/>
                    <a:gd name="connsiteY12" fmla="*/ 2732 h 60244"/>
                    <a:gd name="connsiteX13" fmla="*/ 36982 w 71934"/>
                    <a:gd name="connsiteY13" fmla="*/ 5092 h 60244"/>
                    <a:gd name="connsiteX14" fmla="*/ 15258 w 71934"/>
                    <a:gd name="connsiteY14" fmla="*/ 17622 h 60244"/>
                    <a:gd name="connsiteX15" fmla="*/ 10945 w 71934"/>
                    <a:gd name="connsiteY15" fmla="*/ 22342 h 60244"/>
                    <a:gd name="connsiteX16" fmla="*/ 13061 w 71934"/>
                    <a:gd name="connsiteY16" fmla="*/ 26410 h 60244"/>
                    <a:gd name="connsiteX17" fmla="*/ 26079 w 71934"/>
                    <a:gd name="connsiteY17" fmla="*/ 33977 h 60244"/>
                    <a:gd name="connsiteX18" fmla="*/ 33321 w 71934"/>
                    <a:gd name="connsiteY18" fmla="*/ 35197 h 60244"/>
                    <a:gd name="connsiteX19" fmla="*/ 41457 w 71934"/>
                    <a:gd name="connsiteY19" fmla="*/ 32756 h 60244"/>
                    <a:gd name="connsiteX20" fmla="*/ 63263 w 71934"/>
                    <a:gd name="connsiteY20" fmla="*/ 20144 h 60244"/>
                    <a:gd name="connsiteX21" fmla="*/ 67250 w 71934"/>
                    <a:gd name="connsiteY21" fmla="*/ 18924 h 60244"/>
                    <a:gd name="connsiteX22" fmla="*/ 70831 w 71934"/>
                    <a:gd name="connsiteY22" fmla="*/ 19494 h 60244"/>
                    <a:gd name="connsiteX23" fmla="*/ 71888 w 71934"/>
                    <a:gd name="connsiteY23" fmla="*/ 21609 h 60244"/>
                    <a:gd name="connsiteX24" fmla="*/ 69773 w 71934"/>
                    <a:gd name="connsiteY24" fmla="*/ 23969 h 60244"/>
                    <a:gd name="connsiteX25" fmla="*/ 8749 w 71934"/>
                    <a:gd name="connsiteY25" fmla="*/ 59119 h 60244"/>
                    <a:gd name="connsiteX26" fmla="*/ 4762 w 71934"/>
                    <a:gd name="connsiteY26" fmla="*/ 60176 h 60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1934" h="60244">
                      <a:moveTo>
                        <a:pt x="4762" y="60176"/>
                      </a:moveTo>
                      <a:cubicBezTo>
                        <a:pt x="3509" y="60364"/>
                        <a:pt x="2239" y="60160"/>
                        <a:pt x="1100" y="59607"/>
                      </a:cubicBezTo>
                      <a:cubicBezTo>
                        <a:pt x="303" y="59273"/>
                        <a:pt x="-145" y="58419"/>
                        <a:pt x="42" y="57573"/>
                      </a:cubicBezTo>
                      <a:cubicBezTo>
                        <a:pt x="441" y="56531"/>
                        <a:pt x="1230" y="55685"/>
                        <a:pt x="2239" y="55213"/>
                      </a:cubicBezTo>
                      <a:lnTo>
                        <a:pt x="26649" y="41218"/>
                      </a:lnTo>
                      <a:cubicBezTo>
                        <a:pt x="23525" y="41096"/>
                        <a:pt x="20473" y="40291"/>
                        <a:pt x="17699" y="38859"/>
                      </a:cubicBezTo>
                      <a:lnTo>
                        <a:pt x="4680" y="31292"/>
                      </a:lnTo>
                      <a:cubicBezTo>
                        <a:pt x="1450" y="30006"/>
                        <a:pt x="-332" y="26524"/>
                        <a:pt x="531" y="23155"/>
                      </a:cubicBezTo>
                      <a:cubicBezTo>
                        <a:pt x="1922" y="19111"/>
                        <a:pt x="4843" y="15783"/>
                        <a:pt x="8667" y="13879"/>
                      </a:cubicBezTo>
                      <a:lnTo>
                        <a:pt x="30473" y="1268"/>
                      </a:lnTo>
                      <a:cubicBezTo>
                        <a:pt x="31710" y="592"/>
                        <a:pt x="33061" y="178"/>
                        <a:pt x="34460" y="47"/>
                      </a:cubicBezTo>
                      <a:cubicBezTo>
                        <a:pt x="35681" y="-99"/>
                        <a:pt x="36925" y="96"/>
                        <a:pt x="38040" y="617"/>
                      </a:cubicBezTo>
                      <a:cubicBezTo>
                        <a:pt x="38935" y="1186"/>
                        <a:pt x="39342" y="1837"/>
                        <a:pt x="39098" y="2732"/>
                      </a:cubicBezTo>
                      <a:cubicBezTo>
                        <a:pt x="38740" y="3774"/>
                        <a:pt x="37975" y="4620"/>
                        <a:pt x="36982" y="5092"/>
                      </a:cubicBezTo>
                      <a:lnTo>
                        <a:pt x="15258" y="17622"/>
                      </a:lnTo>
                      <a:cubicBezTo>
                        <a:pt x="13240" y="18542"/>
                        <a:pt x="11678" y="20242"/>
                        <a:pt x="10945" y="22342"/>
                      </a:cubicBezTo>
                      <a:cubicBezTo>
                        <a:pt x="10539" y="24034"/>
                        <a:pt x="11442" y="25767"/>
                        <a:pt x="13061" y="26410"/>
                      </a:cubicBezTo>
                      <a:lnTo>
                        <a:pt x="26079" y="33977"/>
                      </a:lnTo>
                      <a:cubicBezTo>
                        <a:pt x="28317" y="35108"/>
                        <a:pt x="30839" y="35531"/>
                        <a:pt x="33321" y="35197"/>
                      </a:cubicBezTo>
                      <a:cubicBezTo>
                        <a:pt x="36177" y="34994"/>
                        <a:pt x="38959" y="34164"/>
                        <a:pt x="41457" y="32756"/>
                      </a:cubicBezTo>
                      <a:lnTo>
                        <a:pt x="63263" y="20144"/>
                      </a:lnTo>
                      <a:cubicBezTo>
                        <a:pt x="64500" y="19469"/>
                        <a:pt x="65851" y="19054"/>
                        <a:pt x="67250" y="18924"/>
                      </a:cubicBezTo>
                      <a:cubicBezTo>
                        <a:pt x="68471" y="18745"/>
                        <a:pt x="69724" y="18948"/>
                        <a:pt x="70831" y="19494"/>
                      </a:cubicBezTo>
                      <a:cubicBezTo>
                        <a:pt x="71644" y="19860"/>
                        <a:pt x="72084" y="20738"/>
                        <a:pt x="71888" y="21609"/>
                      </a:cubicBezTo>
                      <a:cubicBezTo>
                        <a:pt x="71498" y="22634"/>
                        <a:pt x="70749" y="23472"/>
                        <a:pt x="69773" y="23969"/>
                      </a:cubicBezTo>
                      <a:lnTo>
                        <a:pt x="8749" y="59119"/>
                      </a:lnTo>
                      <a:cubicBezTo>
                        <a:pt x="7536" y="59810"/>
                        <a:pt x="6161" y="60168"/>
                        <a:pt x="4762" y="601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619" name="Graphic 4">
              <a:extLst>
                <a:ext uri="{FF2B5EF4-FFF2-40B4-BE49-F238E27FC236}">
                  <a16:creationId xmlns:a16="http://schemas.microsoft.com/office/drawing/2014/main" id="{F7C1299A-99D6-959D-E675-1810B5454F0B}"/>
                </a:ext>
              </a:extLst>
            </p:cNvPr>
            <p:cNvGrpSpPr/>
            <p:nvPr/>
          </p:nvGrpSpPr>
          <p:grpSpPr>
            <a:xfrm>
              <a:off x="5029710" y="2525023"/>
              <a:ext cx="1894990" cy="1213426"/>
              <a:chOff x="5029710" y="2525023"/>
              <a:chExt cx="1894990" cy="1213426"/>
            </a:xfrm>
          </p:grpSpPr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0F8D4D2D-5DFE-39AA-5BB3-0277BE9AC24B}"/>
                  </a:ext>
                </a:extLst>
              </p:cNvPr>
              <p:cNvSpPr/>
              <p:nvPr/>
            </p:nvSpPr>
            <p:spPr>
              <a:xfrm>
                <a:off x="5029710" y="2525023"/>
                <a:ext cx="1281020" cy="913939"/>
              </a:xfrm>
              <a:custGeom>
                <a:avLst/>
                <a:gdLst>
                  <a:gd name="connsiteX0" fmla="*/ 0 w 1281020"/>
                  <a:gd name="connsiteY0" fmla="*/ 369827 h 913939"/>
                  <a:gd name="connsiteX1" fmla="*/ 0 w 1281020"/>
                  <a:gd name="connsiteY1" fmla="*/ 544194 h 913939"/>
                  <a:gd name="connsiteX2" fmla="*/ 187629 w 1281020"/>
                  <a:gd name="connsiteY2" fmla="*/ 805622 h 913939"/>
                  <a:gd name="connsiteX3" fmla="*/ 1093392 w 1281020"/>
                  <a:gd name="connsiteY3" fmla="*/ 805622 h 913939"/>
                  <a:gd name="connsiteX4" fmla="*/ 1281021 w 1281020"/>
                  <a:gd name="connsiteY4" fmla="*/ 544194 h 913939"/>
                  <a:gd name="connsiteX5" fmla="*/ 1281021 w 1281020"/>
                  <a:gd name="connsiteY5" fmla="*/ 369827 h 913939"/>
                  <a:gd name="connsiteX6" fmla="*/ 1281021 w 1281020"/>
                  <a:gd name="connsiteY6" fmla="*/ 369827 h 913939"/>
                  <a:gd name="connsiteX7" fmla="*/ 1093392 w 1281020"/>
                  <a:gd name="connsiteY7" fmla="*/ 108318 h 913939"/>
                  <a:gd name="connsiteX8" fmla="*/ 187629 w 1281020"/>
                  <a:gd name="connsiteY8" fmla="*/ 108318 h 913939"/>
                  <a:gd name="connsiteX9" fmla="*/ 0 w 1281020"/>
                  <a:gd name="connsiteY9" fmla="*/ 369827 h 913939"/>
                  <a:gd name="connsiteX10" fmla="*/ 1219102 w 1281020"/>
                  <a:gd name="connsiteY10" fmla="*/ 369827 h 913939"/>
                  <a:gd name="connsiteX11" fmla="*/ 1062473 w 1281020"/>
                  <a:gd name="connsiteY11" fmla="*/ 577717 h 913939"/>
                  <a:gd name="connsiteX12" fmla="*/ 640511 w 1281020"/>
                  <a:gd name="connsiteY12" fmla="*/ 677715 h 913939"/>
                  <a:gd name="connsiteX13" fmla="*/ 218548 w 1281020"/>
                  <a:gd name="connsiteY13" fmla="*/ 577717 h 913939"/>
                  <a:gd name="connsiteX14" fmla="*/ 61919 w 1281020"/>
                  <a:gd name="connsiteY14" fmla="*/ 369827 h 913939"/>
                  <a:gd name="connsiteX15" fmla="*/ 218548 w 1281020"/>
                  <a:gd name="connsiteY15" fmla="*/ 162019 h 913939"/>
                  <a:gd name="connsiteX16" fmla="*/ 640511 w 1281020"/>
                  <a:gd name="connsiteY16" fmla="*/ 61940 h 913939"/>
                  <a:gd name="connsiteX17" fmla="*/ 1062473 w 1281020"/>
                  <a:gd name="connsiteY17" fmla="*/ 162019 h 913939"/>
                  <a:gd name="connsiteX18" fmla="*/ 1219102 w 1281020"/>
                  <a:gd name="connsiteY18" fmla="*/ 369827 h 91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81020" h="913939">
                    <a:moveTo>
                      <a:pt x="0" y="369827"/>
                    </a:moveTo>
                    <a:lnTo>
                      <a:pt x="0" y="544194"/>
                    </a:lnTo>
                    <a:cubicBezTo>
                      <a:pt x="0" y="638822"/>
                      <a:pt x="62489" y="733451"/>
                      <a:pt x="187629" y="805622"/>
                    </a:cubicBezTo>
                    <a:cubicBezTo>
                      <a:pt x="437747" y="950046"/>
                      <a:pt x="843274" y="950046"/>
                      <a:pt x="1093392" y="805622"/>
                    </a:cubicBezTo>
                    <a:cubicBezTo>
                      <a:pt x="1218532" y="733451"/>
                      <a:pt x="1281021" y="638822"/>
                      <a:pt x="1281021" y="544194"/>
                    </a:cubicBezTo>
                    <a:lnTo>
                      <a:pt x="1281021" y="369827"/>
                    </a:lnTo>
                    <a:lnTo>
                      <a:pt x="1281021" y="369827"/>
                    </a:lnTo>
                    <a:cubicBezTo>
                      <a:pt x="1281021" y="275199"/>
                      <a:pt x="1218532" y="180571"/>
                      <a:pt x="1093392" y="108318"/>
                    </a:cubicBezTo>
                    <a:cubicBezTo>
                      <a:pt x="843274" y="-36106"/>
                      <a:pt x="437747" y="-36106"/>
                      <a:pt x="187629" y="108318"/>
                    </a:cubicBezTo>
                    <a:cubicBezTo>
                      <a:pt x="62489" y="180571"/>
                      <a:pt x="0" y="275199"/>
                      <a:pt x="0" y="369827"/>
                    </a:cubicBezTo>
                    <a:close/>
                    <a:moveTo>
                      <a:pt x="1219102" y="369827"/>
                    </a:moveTo>
                    <a:cubicBezTo>
                      <a:pt x="1219102" y="445579"/>
                      <a:pt x="1163448" y="519377"/>
                      <a:pt x="1062473" y="577717"/>
                    </a:cubicBezTo>
                    <a:cubicBezTo>
                      <a:pt x="950758" y="642158"/>
                      <a:pt x="800882" y="677715"/>
                      <a:pt x="640511" y="677715"/>
                    </a:cubicBezTo>
                    <a:cubicBezTo>
                      <a:pt x="480139" y="677715"/>
                      <a:pt x="330263" y="642158"/>
                      <a:pt x="218548" y="577717"/>
                    </a:cubicBezTo>
                    <a:cubicBezTo>
                      <a:pt x="117573" y="519377"/>
                      <a:pt x="61919" y="445579"/>
                      <a:pt x="61919" y="369827"/>
                    </a:cubicBezTo>
                    <a:cubicBezTo>
                      <a:pt x="61919" y="294076"/>
                      <a:pt x="117573" y="220277"/>
                      <a:pt x="218548" y="162019"/>
                    </a:cubicBezTo>
                    <a:cubicBezTo>
                      <a:pt x="330263" y="97496"/>
                      <a:pt x="480139" y="61940"/>
                      <a:pt x="640511" y="61940"/>
                    </a:cubicBezTo>
                    <a:cubicBezTo>
                      <a:pt x="800882" y="61940"/>
                      <a:pt x="950758" y="97496"/>
                      <a:pt x="1062473" y="162019"/>
                    </a:cubicBezTo>
                    <a:cubicBezTo>
                      <a:pt x="1163448" y="220277"/>
                      <a:pt x="1219102" y="294157"/>
                      <a:pt x="1219102" y="36982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93B67226-3D05-44FD-9AFF-8C82B76D927C}"/>
                  </a:ext>
                </a:extLst>
              </p:cNvPr>
              <p:cNvSpPr/>
              <p:nvPr/>
            </p:nvSpPr>
            <p:spPr>
              <a:xfrm>
                <a:off x="5030035" y="2694284"/>
                <a:ext cx="1280044" cy="744678"/>
              </a:xfrm>
              <a:custGeom>
                <a:avLst/>
                <a:gdLst>
                  <a:gd name="connsiteX0" fmla="*/ 1280045 w 1280044"/>
                  <a:gd name="connsiteY0" fmla="*/ 391206 h 744678"/>
                  <a:gd name="connsiteX1" fmla="*/ 1137329 w 1280044"/>
                  <a:gd name="connsiteY1" fmla="*/ 579324 h 744678"/>
                  <a:gd name="connsiteX2" fmla="*/ 385104 w 1280044"/>
                  <a:gd name="connsiteY2" fmla="*/ 671755 h 744678"/>
                  <a:gd name="connsiteX3" fmla="*/ 110250 w 1280044"/>
                  <a:gd name="connsiteY3" fmla="*/ 376154 h 744678"/>
                  <a:gd name="connsiteX4" fmla="*/ 110739 w 1280044"/>
                  <a:gd name="connsiteY4" fmla="*/ 321964 h 744678"/>
                  <a:gd name="connsiteX5" fmla="*/ 61919 w 1280044"/>
                  <a:gd name="connsiteY5" fmla="*/ 200566 h 744678"/>
                  <a:gd name="connsiteX6" fmla="*/ 113505 w 1280044"/>
                  <a:gd name="connsiteY6" fmla="*/ 76321 h 744678"/>
                  <a:gd name="connsiteX7" fmla="*/ 114237 w 1280044"/>
                  <a:gd name="connsiteY7" fmla="*/ 0 h 744678"/>
                  <a:gd name="connsiteX8" fmla="*/ 102358 w 1280044"/>
                  <a:gd name="connsiteY8" fmla="*/ 0 h 744678"/>
                  <a:gd name="connsiteX9" fmla="*/ 0 w 1280044"/>
                  <a:gd name="connsiteY9" fmla="*/ 200566 h 744678"/>
                  <a:gd name="connsiteX10" fmla="*/ 0 w 1280044"/>
                  <a:gd name="connsiteY10" fmla="*/ 374933 h 744678"/>
                  <a:gd name="connsiteX11" fmla="*/ 187629 w 1280044"/>
                  <a:gd name="connsiteY11" fmla="*/ 636361 h 744678"/>
                  <a:gd name="connsiteX12" fmla="*/ 1093392 w 1280044"/>
                  <a:gd name="connsiteY12" fmla="*/ 636361 h 744678"/>
                  <a:gd name="connsiteX13" fmla="*/ 1280045 w 1280044"/>
                  <a:gd name="connsiteY13" fmla="*/ 391206 h 74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0044" h="744678">
                    <a:moveTo>
                      <a:pt x="1280045" y="391206"/>
                    </a:moveTo>
                    <a:cubicBezTo>
                      <a:pt x="1270118" y="451091"/>
                      <a:pt x="1243674" y="496249"/>
                      <a:pt x="1137329" y="579324"/>
                    </a:cubicBezTo>
                    <a:cubicBezTo>
                      <a:pt x="986966" y="696734"/>
                      <a:pt x="606174" y="744740"/>
                      <a:pt x="385104" y="671755"/>
                    </a:cubicBezTo>
                    <a:cubicBezTo>
                      <a:pt x="176726" y="602920"/>
                      <a:pt x="110250" y="468341"/>
                      <a:pt x="110250" y="376154"/>
                    </a:cubicBezTo>
                    <a:lnTo>
                      <a:pt x="110739" y="321964"/>
                    </a:lnTo>
                    <a:cubicBezTo>
                      <a:pt x="78599" y="283559"/>
                      <a:pt x="61919" y="242388"/>
                      <a:pt x="61919" y="200566"/>
                    </a:cubicBezTo>
                    <a:cubicBezTo>
                      <a:pt x="61919" y="158744"/>
                      <a:pt x="79738" y="115539"/>
                      <a:pt x="113505" y="76321"/>
                    </a:cubicBezTo>
                    <a:lnTo>
                      <a:pt x="114237" y="0"/>
                    </a:lnTo>
                    <a:lnTo>
                      <a:pt x="102358" y="0"/>
                    </a:lnTo>
                    <a:cubicBezTo>
                      <a:pt x="34092" y="60780"/>
                      <a:pt x="0" y="130673"/>
                      <a:pt x="0" y="200566"/>
                    </a:cubicBezTo>
                    <a:lnTo>
                      <a:pt x="0" y="374933"/>
                    </a:lnTo>
                    <a:cubicBezTo>
                      <a:pt x="0" y="469561"/>
                      <a:pt x="62489" y="564190"/>
                      <a:pt x="187629" y="636361"/>
                    </a:cubicBezTo>
                    <a:cubicBezTo>
                      <a:pt x="437747" y="780785"/>
                      <a:pt x="843274" y="780785"/>
                      <a:pt x="1093392" y="636361"/>
                    </a:cubicBezTo>
                    <a:cubicBezTo>
                      <a:pt x="1211372" y="568339"/>
                      <a:pt x="1273291" y="480301"/>
                      <a:pt x="1280045" y="39120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40BD42D5-0B81-C2F4-BB0F-CD3C822DE141}"/>
                  </a:ext>
                </a:extLst>
              </p:cNvPr>
              <p:cNvSpPr/>
              <p:nvPr/>
            </p:nvSpPr>
            <p:spPr>
              <a:xfrm>
                <a:off x="5029751" y="2525023"/>
                <a:ext cx="1281020" cy="739654"/>
              </a:xfrm>
              <a:custGeom>
                <a:avLst/>
                <a:gdLst>
                  <a:gd name="connsiteX0" fmla="*/ 1093433 w 1281020"/>
                  <a:gd name="connsiteY0" fmla="*/ 108318 h 739654"/>
                  <a:gd name="connsiteX1" fmla="*/ 187589 w 1281020"/>
                  <a:gd name="connsiteY1" fmla="*/ 108318 h 739654"/>
                  <a:gd name="connsiteX2" fmla="*/ 187589 w 1281020"/>
                  <a:gd name="connsiteY2" fmla="*/ 631337 h 739654"/>
                  <a:gd name="connsiteX3" fmla="*/ 1093433 w 1281020"/>
                  <a:gd name="connsiteY3" fmla="*/ 631337 h 739654"/>
                  <a:gd name="connsiteX4" fmla="*/ 1093433 w 1281020"/>
                  <a:gd name="connsiteY4" fmla="*/ 108318 h 739654"/>
                  <a:gd name="connsiteX5" fmla="*/ 1062432 w 1281020"/>
                  <a:gd name="connsiteY5" fmla="*/ 577717 h 739654"/>
                  <a:gd name="connsiteX6" fmla="*/ 640551 w 1281020"/>
                  <a:gd name="connsiteY6" fmla="*/ 677715 h 739654"/>
                  <a:gd name="connsiteX7" fmla="*/ 218589 w 1281020"/>
                  <a:gd name="connsiteY7" fmla="*/ 577717 h 739654"/>
                  <a:gd name="connsiteX8" fmla="*/ 61960 w 1281020"/>
                  <a:gd name="connsiteY8" fmla="*/ 369827 h 739654"/>
                  <a:gd name="connsiteX9" fmla="*/ 218589 w 1281020"/>
                  <a:gd name="connsiteY9" fmla="*/ 162019 h 739654"/>
                  <a:gd name="connsiteX10" fmla="*/ 640551 w 1281020"/>
                  <a:gd name="connsiteY10" fmla="*/ 61940 h 739654"/>
                  <a:gd name="connsiteX11" fmla="*/ 1062432 w 1281020"/>
                  <a:gd name="connsiteY11" fmla="*/ 162019 h 739654"/>
                  <a:gd name="connsiteX12" fmla="*/ 1219061 w 1281020"/>
                  <a:gd name="connsiteY12" fmla="*/ 369827 h 739654"/>
                  <a:gd name="connsiteX13" fmla="*/ 1062432 w 1281020"/>
                  <a:gd name="connsiteY13" fmla="*/ 577717 h 739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1020" h="739654">
                    <a:moveTo>
                      <a:pt x="1093433" y="108318"/>
                    </a:moveTo>
                    <a:cubicBezTo>
                      <a:pt x="843315" y="-36106"/>
                      <a:pt x="437707" y="-36106"/>
                      <a:pt x="187589" y="108318"/>
                    </a:cubicBezTo>
                    <a:cubicBezTo>
                      <a:pt x="-62530" y="252742"/>
                      <a:pt x="-62530" y="486913"/>
                      <a:pt x="187589" y="631337"/>
                    </a:cubicBezTo>
                    <a:cubicBezTo>
                      <a:pt x="437707" y="775761"/>
                      <a:pt x="843315" y="775761"/>
                      <a:pt x="1093433" y="631337"/>
                    </a:cubicBezTo>
                    <a:cubicBezTo>
                      <a:pt x="1343550" y="486913"/>
                      <a:pt x="1343550" y="252742"/>
                      <a:pt x="1093433" y="108318"/>
                    </a:cubicBezTo>
                    <a:close/>
                    <a:moveTo>
                      <a:pt x="1062432" y="577717"/>
                    </a:moveTo>
                    <a:cubicBezTo>
                      <a:pt x="950717" y="642158"/>
                      <a:pt x="800923" y="677715"/>
                      <a:pt x="640551" y="677715"/>
                    </a:cubicBezTo>
                    <a:cubicBezTo>
                      <a:pt x="480180" y="677715"/>
                      <a:pt x="330304" y="642158"/>
                      <a:pt x="218589" y="577717"/>
                    </a:cubicBezTo>
                    <a:cubicBezTo>
                      <a:pt x="117533" y="519377"/>
                      <a:pt x="61960" y="445579"/>
                      <a:pt x="61960" y="369827"/>
                    </a:cubicBezTo>
                    <a:cubicBezTo>
                      <a:pt x="61960" y="294076"/>
                      <a:pt x="117533" y="220277"/>
                      <a:pt x="218589" y="162019"/>
                    </a:cubicBezTo>
                    <a:cubicBezTo>
                      <a:pt x="330304" y="97496"/>
                      <a:pt x="480098" y="61940"/>
                      <a:pt x="640551" y="61940"/>
                    </a:cubicBezTo>
                    <a:cubicBezTo>
                      <a:pt x="801004" y="61940"/>
                      <a:pt x="950717" y="97496"/>
                      <a:pt x="1062432" y="162019"/>
                    </a:cubicBezTo>
                    <a:cubicBezTo>
                      <a:pt x="1163488" y="220277"/>
                      <a:pt x="1219061" y="294157"/>
                      <a:pt x="1219061" y="369827"/>
                    </a:cubicBezTo>
                    <a:cubicBezTo>
                      <a:pt x="1219061" y="445497"/>
                      <a:pt x="1163488" y="519377"/>
                      <a:pt x="1062432" y="577717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4D600586-29A1-9268-1431-619FA8CA78D7}"/>
                  </a:ext>
                </a:extLst>
              </p:cNvPr>
              <p:cNvSpPr/>
              <p:nvPr/>
            </p:nvSpPr>
            <p:spPr>
              <a:xfrm>
                <a:off x="5029751" y="2525023"/>
                <a:ext cx="1281020" cy="739654"/>
              </a:xfrm>
              <a:custGeom>
                <a:avLst/>
                <a:gdLst>
                  <a:gd name="connsiteX0" fmla="*/ 1093433 w 1281020"/>
                  <a:gd name="connsiteY0" fmla="*/ 108318 h 739654"/>
                  <a:gd name="connsiteX1" fmla="*/ 187589 w 1281020"/>
                  <a:gd name="connsiteY1" fmla="*/ 108318 h 739654"/>
                  <a:gd name="connsiteX2" fmla="*/ 187589 w 1281020"/>
                  <a:gd name="connsiteY2" fmla="*/ 631337 h 739654"/>
                  <a:gd name="connsiteX3" fmla="*/ 1093433 w 1281020"/>
                  <a:gd name="connsiteY3" fmla="*/ 631337 h 739654"/>
                  <a:gd name="connsiteX4" fmla="*/ 1093433 w 1281020"/>
                  <a:gd name="connsiteY4" fmla="*/ 108318 h 739654"/>
                  <a:gd name="connsiteX5" fmla="*/ 1062432 w 1281020"/>
                  <a:gd name="connsiteY5" fmla="*/ 577717 h 739654"/>
                  <a:gd name="connsiteX6" fmla="*/ 640551 w 1281020"/>
                  <a:gd name="connsiteY6" fmla="*/ 677715 h 739654"/>
                  <a:gd name="connsiteX7" fmla="*/ 218589 w 1281020"/>
                  <a:gd name="connsiteY7" fmla="*/ 577717 h 739654"/>
                  <a:gd name="connsiteX8" fmla="*/ 61960 w 1281020"/>
                  <a:gd name="connsiteY8" fmla="*/ 369827 h 739654"/>
                  <a:gd name="connsiteX9" fmla="*/ 218589 w 1281020"/>
                  <a:gd name="connsiteY9" fmla="*/ 162019 h 739654"/>
                  <a:gd name="connsiteX10" fmla="*/ 640551 w 1281020"/>
                  <a:gd name="connsiteY10" fmla="*/ 61940 h 739654"/>
                  <a:gd name="connsiteX11" fmla="*/ 1062432 w 1281020"/>
                  <a:gd name="connsiteY11" fmla="*/ 162019 h 739654"/>
                  <a:gd name="connsiteX12" fmla="*/ 1219061 w 1281020"/>
                  <a:gd name="connsiteY12" fmla="*/ 369827 h 739654"/>
                  <a:gd name="connsiteX13" fmla="*/ 1062432 w 1281020"/>
                  <a:gd name="connsiteY13" fmla="*/ 577717 h 739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1020" h="739654">
                    <a:moveTo>
                      <a:pt x="1093433" y="108318"/>
                    </a:moveTo>
                    <a:cubicBezTo>
                      <a:pt x="843315" y="-36106"/>
                      <a:pt x="437707" y="-36106"/>
                      <a:pt x="187589" y="108318"/>
                    </a:cubicBezTo>
                    <a:cubicBezTo>
                      <a:pt x="-62530" y="252742"/>
                      <a:pt x="-62530" y="486913"/>
                      <a:pt x="187589" y="631337"/>
                    </a:cubicBezTo>
                    <a:cubicBezTo>
                      <a:pt x="437707" y="775761"/>
                      <a:pt x="843315" y="775761"/>
                      <a:pt x="1093433" y="631337"/>
                    </a:cubicBezTo>
                    <a:cubicBezTo>
                      <a:pt x="1343550" y="486913"/>
                      <a:pt x="1343550" y="252742"/>
                      <a:pt x="1093433" y="108318"/>
                    </a:cubicBezTo>
                    <a:close/>
                    <a:moveTo>
                      <a:pt x="1062432" y="577717"/>
                    </a:moveTo>
                    <a:cubicBezTo>
                      <a:pt x="950717" y="642158"/>
                      <a:pt x="800923" y="677715"/>
                      <a:pt x="640551" y="677715"/>
                    </a:cubicBezTo>
                    <a:cubicBezTo>
                      <a:pt x="480180" y="677715"/>
                      <a:pt x="330304" y="642158"/>
                      <a:pt x="218589" y="577717"/>
                    </a:cubicBezTo>
                    <a:cubicBezTo>
                      <a:pt x="117533" y="519377"/>
                      <a:pt x="61960" y="445579"/>
                      <a:pt x="61960" y="369827"/>
                    </a:cubicBezTo>
                    <a:cubicBezTo>
                      <a:pt x="61960" y="294076"/>
                      <a:pt x="117533" y="220277"/>
                      <a:pt x="218589" y="162019"/>
                    </a:cubicBezTo>
                    <a:cubicBezTo>
                      <a:pt x="330304" y="97496"/>
                      <a:pt x="480098" y="61940"/>
                      <a:pt x="640551" y="61940"/>
                    </a:cubicBezTo>
                    <a:cubicBezTo>
                      <a:pt x="801004" y="61940"/>
                      <a:pt x="950717" y="97496"/>
                      <a:pt x="1062432" y="162019"/>
                    </a:cubicBezTo>
                    <a:cubicBezTo>
                      <a:pt x="1163488" y="220277"/>
                      <a:pt x="1219061" y="294157"/>
                      <a:pt x="1219061" y="369827"/>
                    </a:cubicBezTo>
                    <a:cubicBezTo>
                      <a:pt x="1219061" y="445497"/>
                      <a:pt x="1163488" y="519377"/>
                      <a:pt x="1062432" y="577717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C4C1D2FA-91E8-15D8-F562-564B1DE63770}"/>
                  </a:ext>
                </a:extLst>
              </p:cNvPr>
              <p:cNvSpPr/>
              <p:nvPr/>
            </p:nvSpPr>
            <p:spPr>
              <a:xfrm>
                <a:off x="5091629" y="2586962"/>
                <a:ext cx="1157263" cy="395111"/>
              </a:xfrm>
              <a:custGeom>
                <a:avLst/>
                <a:gdLst>
                  <a:gd name="connsiteX0" fmla="*/ 1157264 w 1157263"/>
                  <a:gd name="connsiteY0" fmla="*/ 307888 h 395111"/>
                  <a:gd name="connsiteX1" fmla="*/ 1132203 w 1157263"/>
                  <a:gd name="connsiteY1" fmla="*/ 395112 h 395111"/>
                  <a:gd name="connsiteX2" fmla="*/ 1000554 w 1157263"/>
                  <a:gd name="connsiteY2" fmla="*/ 274446 h 395111"/>
                  <a:gd name="connsiteX3" fmla="*/ 578591 w 1157263"/>
                  <a:gd name="connsiteY3" fmla="*/ 174367 h 395111"/>
                  <a:gd name="connsiteX4" fmla="*/ 156710 w 1157263"/>
                  <a:gd name="connsiteY4" fmla="*/ 274446 h 395111"/>
                  <a:gd name="connsiteX5" fmla="*/ 24898 w 1157263"/>
                  <a:gd name="connsiteY5" fmla="*/ 395112 h 395111"/>
                  <a:gd name="connsiteX6" fmla="*/ 0 w 1157263"/>
                  <a:gd name="connsiteY6" fmla="*/ 307888 h 395111"/>
                  <a:gd name="connsiteX7" fmla="*/ 156710 w 1157263"/>
                  <a:gd name="connsiteY7" fmla="*/ 99998 h 395111"/>
                  <a:gd name="connsiteX8" fmla="*/ 578591 w 1157263"/>
                  <a:gd name="connsiteY8" fmla="*/ 0 h 395111"/>
                  <a:gd name="connsiteX9" fmla="*/ 1000554 w 1157263"/>
                  <a:gd name="connsiteY9" fmla="*/ 99998 h 395111"/>
                  <a:gd name="connsiteX10" fmla="*/ 1157264 w 1157263"/>
                  <a:gd name="connsiteY10" fmla="*/ 307888 h 395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7263" h="395111">
                    <a:moveTo>
                      <a:pt x="1157264" y="307888"/>
                    </a:moveTo>
                    <a:cubicBezTo>
                      <a:pt x="1156889" y="338685"/>
                      <a:pt x="1148232" y="368814"/>
                      <a:pt x="1132203" y="395112"/>
                    </a:cubicBezTo>
                    <a:cubicBezTo>
                      <a:pt x="1106817" y="351093"/>
                      <a:pt x="1062147" y="309840"/>
                      <a:pt x="1000554" y="274446"/>
                    </a:cubicBezTo>
                    <a:cubicBezTo>
                      <a:pt x="888920" y="209923"/>
                      <a:pt x="739044" y="174367"/>
                      <a:pt x="578591" y="174367"/>
                    </a:cubicBezTo>
                    <a:cubicBezTo>
                      <a:pt x="418138" y="174367"/>
                      <a:pt x="268344" y="209923"/>
                      <a:pt x="156710" y="274446"/>
                    </a:cubicBezTo>
                    <a:cubicBezTo>
                      <a:pt x="95198" y="309840"/>
                      <a:pt x="50447" y="351093"/>
                      <a:pt x="24898" y="395112"/>
                    </a:cubicBezTo>
                    <a:cubicBezTo>
                      <a:pt x="8991" y="368765"/>
                      <a:pt x="391" y="338660"/>
                      <a:pt x="0" y="307888"/>
                    </a:cubicBezTo>
                    <a:cubicBezTo>
                      <a:pt x="0" y="232218"/>
                      <a:pt x="55654" y="158338"/>
                      <a:pt x="156710" y="99998"/>
                    </a:cubicBezTo>
                    <a:cubicBezTo>
                      <a:pt x="268344" y="35557"/>
                      <a:pt x="418301" y="0"/>
                      <a:pt x="578591" y="0"/>
                    </a:cubicBezTo>
                    <a:cubicBezTo>
                      <a:pt x="738882" y="0"/>
                      <a:pt x="888920" y="35557"/>
                      <a:pt x="1000554" y="99998"/>
                    </a:cubicBezTo>
                    <a:cubicBezTo>
                      <a:pt x="1101610" y="158338"/>
                      <a:pt x="1157264" y="232218"/>
                      <a:pt x="1157264" y="307888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FFDCAE43-FFA3-4EB7-6B97-C5A98FBA4B7D}"/>
                  </a:ext>
                </a:extLst>
              </p:cNvPr>
              <p:cNvSpPr/>
              <p:nvPr/>
            </p:nvSpPr>
            <p:spPr>
              <a:xfrm>
                <a:off x="5092036" y="2592495"/>
                <a:ext cx="473466" cy="389578"/>
              </a:xfrm>
              <a:custGeom>
                <a:avLst/>
                <a:gdLst>
                  <a:gd name="connsiteX0" fmla="*/ 156710 w 473466"/>
                  <a:gd name="connsiteY0" fmla="*/ 94466 h 389578"/>
                  <a:gd name="connsiteX1" fmla="*/ 0 w 473466"/>
                  <a:gd name="connsiteY1" fmla="*/ 302355 h 389578"/>
                  <a:gd name="connsiteX2" fmla="*/ 24898 w 473466"/>
                  <a:gd name="connsiteY2" fmla="*/ 389579 h 389578"/>
                  <a:gd name="connsiteX3" fmla="*/ 156710 w 473466"/>
                  <a:gd name="connsiteY3" fmla="*/ 268914 h 389578"/>
                  <a:gd name="connsiteX4" fmla="*/ 238076 w 473466"/>
                  <a:gd name="connsiteY4" fmla="*/ 229939 h 389578"/>
                  <a:gd name="connsiteX5" fmla="*/ 165986 w 473466"/>
                  <a:gd name="connsiteY5" fmla="*/ 192023 h 389578"/>
                  <a:gd name="connsiteX6" fmla="*/ 473467 w 473466"/>
                  <a:gd name="connsiteY6" fmla="*/ 0 h 389578"/>
                  <a:gd name="connsiteX7" fmla="*/ 473467 w 473466"/>
                  <a:gd name="connsiteY7" fmla="*/ 0 h 389578"/>
                  <a:gd name="connsiteX8" fmla="*/ 156710 w 473466"/>
                  <a:gd name="connsiteY8" fmla="*/ 94466 h 38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466" h="389578">
                    <a:moveTo>
                      <a:pt x="156710" y="94466"/>
                    </a:moveTo>
                    <a:cubicBezTo>
                      <a:pt x="55654" y="152805"/>
                      <a:pt x="0" y="226685"/>
                      <a:pt x="0" y="302355"/>
                    </a:cubicBezTo>
                    <a:cubicBezTo>
                      <a:pt x="390" y="333127"/>
                      <a:pt x="8991" y="363233"/>
                      <a:pt x="24898" y="389579"/>
                    </a:cubicBezTo>
                    <a:cubicBezTo>
                      <a:pt x="50447" y="345560"/>
                      <a:pt x="95198" y="304308"/>
                      <a:pt x="156710" y="268914"/>
                    </a:cubicBezTo>
                    <a:cubicBezTo>
                      <a:pt x="182853" y="253967"/>
                      <a:pt x="210045" y="240940"/>
                      <a:pt x="238076" y="229939"/>
                    </a:cubicBezTo>
                    <a:cubicBezTo>
                      <a:pt x="213666" y="239378"/>
                      <a:pt x="138728" y="263462"/>
                      <a:pt x="165986" y="192023"/>
                    </a:cubicBezTo>
                    <a:cubicBezTo>
                      <a:pt x="198532" y="107159"/>
                      <a:pt x="356951" y="15297"/>
                      <a:pt x="473467" y="0"/>
                    </a:cubicBezTo>
                    <a:lnTo>
                      <a:pt x="473467" y="0"/>
                    </a:lnTo>
                    <a:cubicBezTo>
                      <a:pt x="352883" y="11879"/>
                      <a:pt x="243039" y="44426"/>
                      <a:pt x="156710" y="94466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4D7A5E30-578F-F9CD-7509-D6E391F35BF7}"/>
                  </a:ext>
                </a:extLst>
              </p:cNvPr>
              <p:cNvSpPr/>
              <p:nvPr/>
            </p:nvSpPr>
            <p:spPr>
              <a:xfrm>
                <a:off x="5096837" y="2665887"/>
                <a:ext cx="1146848" cy="536850"/>
              </a:xfrm>
              <a:custGeom>
                <a:avLst/>
                <a:gdLst>
                  <a:gd name="connsiteX0" fmla="*/ 995346 w 1146848"/>
                  <a:gd name="connsiteY0" fmla="*/ 100080 h 536850"/>
                  <a:gd name="connsiteX1" fmla="*/ 573465 w 1146848"/>
                  <a:gd name="connsiteY1" fmla="*/ 0 h 536850"/>
                  <a:gd name="connsiteX2" fmla="*/ 151503 w 1146848"/>
                  <a:gd name="connsiteY2" fmla="*/ 100080 h 536850"/>
                  <a:gd name="connsiteX3" fmla="*/ 0 w 1146848"/>
                  <a:gd name="connsiteY3" fmla="*/ 268425 h 536850"/>
                  <a:gd name="connsiteX4" fmla="*/ 151503 w 1146848"/>
                  <a:gd name="connsiteY4" fmla="*/ 436852 h 536850"/>
                  <a:gd name="connsiteX5" fmla="*/ 573465 w 1146848"/>
                  <a:gd name="connsiteY5" fmla="*/ 536851 h 536850"/>
                  <a:gd name="connsiteX6" fmla="*/ 995346 w 1146848"/>
                  <a:gd name="connsiteY6" fmla="*/ 436852 h 536850"/>
                  <a:gd name="connsiteX7" fmla="*/ 1146849 w 1146848"/>
                  <a:gd name="connsiteY7" fmla="*/ 268425 h 536850"/>
                  <a:gd name="connsiteX8" fmla="*/ 995346 w 1146848"/>
                  <a:gd name="connsiteY8" fmla="*/ 100080 h 53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6848" h="536850">
                    <a:moveTo>
                      <a:pt x="995346" y="100080"/>
                    </a:moveTo>
                    <a:cubicBezTo>
                      <a:pt x="883631" y="35557"/>
                      <a:pt x="733837" y="0"/>
                      <a:pt x="573465" y="0"/>
                    </a:cubicBezTo>
                    <a:cubicBezTo>
                      <a:pt x="413094" y="0"/>
                      <a:pt x="263218" y="35557"/>
                      <a:pt x="151503" y="100080"/>
                    </a:cubicBezTo>
                    <a:cubicBezTo>
                      <a:pt x="68103" y="148167"/>
                      <a:pt x="15785" y="206832"/>
                      <a:pt x="0" y="268425"/>
                    </a:cubicBezTo>
                    <a:cubicBezTo>
                      <a:pt x="15785" y="330019"/>
                      <a:pt x="68103" y="388684"/>
                      <a:pt x="151503" y="436852"/>
                    </a:cubicBezTo>
                    <a:cubicBezTo>
                      <a:pt x="263218" y="501294"/>
                      <a:pt x="413012" y="536851"/>
                      <a:pt x="573465" y="536851"/>
                    </a:cubicBezTo>
                    <a:cubicBezTo>
                      <a:pt x="733918" y="536851"/>
                      <a:pt x="883631" y="501294"/>
                      <a:pt x="995346" y="436852"/>
                    </a:cubicBezTo>
                    <a:cubicBezTo>
                      <a:pt x="1078746" y="388684"/>
                      <a:pt x="1131064" y="330019"/>
                      <a:pt x="1146849" y="268425"/>
                    </a:cubicBezTo>
                    <a:cubicBezTo>
                      <a:pt x="1131064" y="206832"/>
                      <a:pt x="1078746" y="148330"/>
                      <a:pt x="995346" y="10008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BE09C886-14C6-4176-3DA6-8FB4BCF7FA3D}"/>
                  </a:ext>
                </a:extLst>
              </p:cNvPr>
              <p:cNvSpPr/>
              <p:nvPr/>
            </p:nvSpPr>
            <p:spPr>
              <a:xfrm>
                <a:off x="6116840" y="3202825"/>
                <a:ext cx="262201" cy="205166"/>
              </a:xfrm>
              <a:custGeom>
                <a:avLst/>
                <a:gdLst>
                  <a:gd name="connsiteX0" fmla="*/ 159 w 262201"/>
                  <a:gd name="connsiteY0" fmla="*/ 72165 h 205166"/>
                  <a:gd name="connsiteX1" fmla="*/ 38483 w 262201"/>
                  <a:gd name="connsiteY1" fmla="*/ 5201 h 205166"/>
                  <a:gd name="connsiteX2" fmla="*/ 65577 w 262201"/>
                  <a:gd name="connsiteY2" fmla="*/ 2353 h 205166"/>
                  <a:gd name="connsiteX3" fmla="*/ 65577 w 262201"/>
                  <a:gd name="connsiteY3" fmla="*/ 2353 h 205166"/>
                  <a:gd name="connsiteX4" fmla="*/ 250766 w 262201"/>
                  <a:gd name="connsiteY4" fmla="*/ 108129 h 205166"/>
                  <a:gd name="connsiteX5" fmla="*/ 250766 w 262201"/>
                  <a:gd name="connsiteY5" fmla="*/ 108129 h 205166"/>
                  <a:gd name="connsiteX6" fmla="*/ 262075 w 262201"/>
                  <a:gd name="connsiteY6" fmla="*/ 132945 h 205166"/>
                  <a:gd name="connsiteX7" fmla="*/ 223752 w 262201"/>
                  <a:gd name="connsiteY7" fmla="*/ 199909 h 205166"/>
                  <a:gd name="connsiteX8" fmla="*/ 196495 w 262201"/>
                  <a:gd name="connsiteY8" fmla="*/ 202757 h 205166"/>
                  <a:gd name="connsiteX9" fmla="*/ 196495 w 262201"/>
                  <a:gd name="connsiteY9" fmla="*/ 202757 h 205166"/>
                  <a:gd name="connsiteX10" fmla="*/ 11306 w 262201"/>
                  <a:gd name="connsiteY10" fmla="*/ 96981 h 205166"/>
                  <a:gd name="connsiteX11" fmla="*/ 11306 w 262201"/>
                  <a:gd name="connsiteY11" fmla="*/ 96981 h 205166"/>
                  <a:gd name="connsiteX12" fmla="*/ 159 w 262201"/>
                  <a:gd name="connsiteY12" fmla="*/ 72165 h 20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2201" h="205166">
                    <a:moveTo>
                      <a:pt x="159" y="72165"/>
                    </a:moveTo>
                    <a:cubicBezTo>
                      <a:pt x="1543" y="45013"/>
                      <a:pt x="15773" y="20148"/>
                      <a:pt x="38483" y="5201"/>
                    </a:cubicBezTo>
                    <a:cubicBezTo>
                      <a:pt x="46359" y="-519"/>
                      <a:pt x="56684" y="-1601"/>
                      <a:pt x="65577" y="2353"/>
                    </a:cubicBezTo>
                    <a:lnTo>
                      <a:pt x="65577" y="2353"/>
                    </a:lnTo>
                    <a:lnTo>
                      <a:pt x="250766" y="108129"/>
                    </a:lnTo>
                    <a:lnTo>
                      <a:pt x="250766" y="108129"/>
                    </a:lnTo>
                    <a:cubicBezTo>
                      <a:pt x="258699" y="113783"/>
                      <a:pt x="263011" y="123246"/>
                      <a:pt x="262075" y="132945"/>
                    </a:cubicBezTo>
                    <a:cubicBezTo>
                      <a:pt x="260709" y="160097"/>
                      <a:pt x="246470" y="184970"/>
                      <a:pt x="223752" y="199909"/>
                    </a:cubicBezTo>
                    <a:cubicBezTo>
                      <a:pt x="215843" y="205702"/>
                      <a:pt x="205429" y="206793"/>
                      <a:pt x="196495" y="202757"/>
                    </a:cubicBezTo>
                    <a:lnTo>
                      <a:pt x="196495" y="202757"/>
                    </a:lnTo>
                    <a:lnTo>
                      <a:pt x="11306" y="96981"/>
                    </a:lnTo>
                    <a:lnTo>
                      <a:pt x="11306" y="96981"/>
                    </a:lnTo>
                    <a:cubicBezTo>
                      <a:pt x="3365" y="91343"/>
                      <a:pt x="-898" y="81848"/>
                      <a:pt x="159" y="72165"/>
                    </a:cubicBezTo>
                    <a:close/>
                  </a:path>
                </a:pathLst>
              </a:custGeom>
              <a:solidFill>
                <a:srgbClr val="37474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D4EFF767-FA02-B4B1-CB2B-CC5CC672E6AE}"/>
                  </a:ext>
                </a:extLst>
              </p:cNvPr>
              <p:cNvSpPr/>
              <p:nvPr/>
            </p:nvSpPr>
            <p:spPr>
              <a:xfrm>
                <a:off x="6116860" y="3246106"/>
                <a:ext cx="245538" cy="161967"/>
              </a:xfrm>
              <a:custGeom>
                <a:avLst/>
                <a:gdLst>
                  <a:gd name="connsiteX0" fmla="*/ 11694 w 245538"/>
                  <a:gd name="connsiteY0" fmla="*/ 53783 h 161967"/>
                  <a:gd name="connsiteX1" fmla="*/ 140 w 245538"/>
                  <a:gd name="connsiteY1" fmla="*/ 28885 h 161967"/>
                  <a:gd name="connsiteX2" fmla="*/ 6730 w 245538"/>
                  <a:gd name="connsiteY2" fmla="*/ 0 h 161967"/>
                  <a:gd name="connsiteX3" fmla="*/ 245538 w 245538"/>
                  <a:gd name="connsiteY3" fmla="*/ 136613 h 161967"/>
                  <a:gd name="connsiteX4" fmla="*/ 224058 w 245538"/>
                  <a:gd name="connsiteY4" fmla="*/ 156710 h 161967"/>
                  <a:gd name="connsiteX5" fmla="*/ 196800 w 245538"/>
                  <a:gd name="connsiteY5" fmla="*/ 159558 h 161967"/>
                  <a:gd name="connsiteX6" fmla="*/ 11612 w 245538"/>
                  <a:gd name="connsiteY6" fmla="*/ 53783 h 16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538" h="161967">
                    <a:moveTo>
                      <a:pt x="11694" y="53783"/>
                    </a:moveTo>
                    <a:cubicBezTo>
                      <a:pt x="3573" y="48225"/>
                      <a:pt x="-861" y="38673"/>
                      <a:pt x="140" y="28885"/>
                    </a:cubicBezTo>
                    <a:cubicBezTo>
                      <a:pt x="343" y="18909"/>
                      <a:pt x="2589" y="9080"/>
                      <a:pt x="6730" y="0"/>
                    </a:cubicBezTo>
                    <a:lnTo>
                      <a:pt x="245538" y="136613"/>
                    </a:lnTo>
                    <a:cubicBezTo>
                      <a:pt x="239827" y="144709"/>
                      <a:pt x="232512" y="151544"/>
                      <a:pt x="224058" y="156710"/>
                    </a:cubicBezTo>
                    <a:cubicBezTo>
                      <a:pt x="216149" y="162504"/>
                      <a:pt x="205734" y="163594"/>
                      <a:pt x="196800" y="159558"/>
                    </a:cubicBezTo>
                    <a:lnTo>
                      <a:pt x="11612" y="53783"/>
                    </a:lnTo>
                    <a:close/>
                  </a:path>
                </a:pathLst>
              </a:custGeom>
              <a:solidFill>
                <a:srgbClr val="263238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4DAE6477-DFF6-6E68-3653-52B4FE15163F}"/>
                  </a:ext>
                </a:extLst>
              </p:cNvPr>
              <p:cNvSpPr/>
              <p:nvPr/>
            </p:nvSpPr>
            <p:spPr>
              <a:xfrm>
                <a:off x="6309754" y="3308597"/>
                <a:ext cx="614945" cy="429852"/>
              </a:xfrm>
              <a:custGeom>
                <a:avLst/>
                <a:gdLst>
                  <a:gd name="connsiteX0" fmla="*/ 566305 w 614945"/>
                  <a:gd name="connsiteY0" fmla="*/ 255241 h 429852"/>
                  <a:gd name="connsiteX1" fmla="*/ 566305 w 614945"/>
                  <a:gd name="connsiteY1" fmla="*/ 255241 h 429852"/>
                  <a:gd name="connsiteX2" fmla="*/ 85190 w 614945"/>
                  <a:gd name="connsiteY2" fmla="*/ 3008 h 429852"/>
                  <a:gd name="connsiteX3" fmla="*/ 85190 w 614945"/>
                  <a:gd name="connsiteY3" fmla="*/ 3008 h 429852"/>
                  <a:gd name="connsiteX4" fmla="*/ 84702 w 614945"/>
                  <a:gd name="connsiteY4" fmla="*/ 3008 h 429852"/>
                  <a:gd name="connsiteX5" fmla="*/ 84702 w 614945"/>
                  <a:gd name="connsiteY5" fmla="*/ 3008 h 429852"/>
                  <a:gd name="connsiteX6" fmla="*/ 49877 w 614945"/>
                  <a:gd name="connsiteY6" fmla="*/ 6913 h 429852"/>
                  <a:gd name="connsiteX7" fmla="*/ 0 w 614945"/>
                  <a:gd name="connsiteY7" fmla="*/ 93975 h 429852"/>
                  <a:gd name="connsiteX8" fmla="*/ 14890 w 614945"/>
                  <a:gd name="connsiteY8" fmla="*/ 126521 h 429852"/>
                  <a:gd name="connsiteX9" fmla="*/ 474769 w 614945"/>
                  <a:gd name="connsiteY9" fmla="*/ 416915 h 429852"/>
                  <a:gd name="connsiteX10" fmla="*/ 474769 w 614945"/>
                  <a:gd name="connsiteY10" fmla="*/ 416915 h 429852"/>
                  <a:gd name="connsiteX11" fmla="*/ 521879 w 614945"/>
                  <a:gd name="connsiteY11" fmla="*/ 429852 h 429852"/>
                  <a:gd name="connsiteX12" fmla="*/ 614945 w 614945"/>
                  <a:gd name="connsiteY12" fmla="*/ 337079 h 429852"/>
                  <a:gd name="connsiteX13" fmla="*/ 566305 w 614945"/>
                  <a:gd name="connsiteY13" fmla="*/ 255241 h 42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4945" h="429852">
                    <a:moveTo>
                      <a:pt x="566305" y="255241"/>
                    </a:moveTo>
                    <a:lnTo>
                      <a:pt x="566305" y="255241"/>
                    </a:lnTo>
                    <a:lnTo>
                      <a:pt x="85190" y="3008"/>
                    </a:lnTo>
                    <a:lnTo>
                      <a:pt x="85190" y="3008"/>
                    </a:lnTo>
                    <a:lnTo>
                      <a:pt x="84702" y="3008"/>
                    </a:lnTo>
                    <a:lnTo>
                      <a:pt x="84702" y="3008"/>
                    </a:lnTo>
                    <a:cubicBezTo>
                      <a:pt x="75670" y="-1874"/>
                      <a:pt x="63384" y="-979"/>
                      <a:pt x="49877" y="6913"/>
                    </a:cubicBezTo>
                    <a:cubicBezTo>
                      <a:pt x="20333" y="26335"/>
                      <a:pt x="1806" y="58670"/>
                      <a:pt x="0" y="93975"/>
                    </a:cubicBezTo>
                    <a:cubicBezTo>
                      <a:pt x="0" y="110248"/>
                      <a:pt x="5777" y="121232"/>
                      <a:pt x="14890" y="126521"/>
                    </a:cubicBezTo>
                    <a:lnTo>
                      <a:pt x="474769" y="416915"/>
                    </a:lnTo>
                    <a:lnTo>
                      <a:pt x="474769" y="416915"/>
                    </a:lnTo>
                    <a:cubicBezTo>
                      <a:pt x="489016" y="425410"/>
                      <a:pt x="505297" y="429876"/>
                      <a:pt x="521879" y="429852"/>
                    </a:cubicBezTo>
                    <a:cubicBezTo>
                      <a:pt x="573197" y="429933"/>
                      <a:pt x="614864" y="388396"/>
                      <a:pt x="614945" y="337079"/>
                    </a:cubicBezTo>
                    <a:cubicBezTo>
                      <a:pt x="615002" y="302938"/>
                      <a:pt x="596321" y="271515"/>
                      <a:pt x="566305" y="255241"/>
                    </a:cubicBezTo>
                    <a:close/>
                  </a:path>
                </a:pathLst>
              </a:custGeom>
              <a:solidFill>
                <a:srgbClr val="0574CE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3A954D22-C2E4-5371-EAF7-77CAF646A81F}"/>
                  </a:ext>
                </a:extLst>
              </p:cNvPr>
              <p:cNvSpPr/>
              <p:nvPr/>
            </p:nvSpPr>
            <p:spPr>
              <a:xfrm>
                <a:off x="6309673" y="3349277"/>
                <a:ext cx="614349" cy="388803"/>
              </a:xfrm>
              <a:custGeom>
                <a:avLst/>
                <a:gdLst>
                  <a:gd name="connsiteX0" fmla="*/ 568258 w 614349"/>
                  <a:gd name="connsiteY0" fmla="*/ 215619 h 388803"/>
                  <a:gd name="connsiteX1" fmla="*/ 580161 w 614349"/>
                  <a:gd name="connsiteY1" fmla="*/ 278246 h 388803"/>
                  <a:gd name="connsiteX2" fmla="*/ 542871 w 614349"/>
                  <a:gd name="connsiteY2" fmla="*/ 297961 h 388803"/>
                  <a:gd name="connsiteX3" fmla="*/ 522123 w 614349"/>
                  <a:gd name="connsiteY3" fmla="*/ 292916 h 388803"/>
                  <a:gd name="connsiteX4" fmla="*/ 522123 w 614349"/>
                  <a:gd name="connsiteY4" fmla="*/ 292916 h 388803"/>
                  <a:gd name="connsiteX5" fmla="*/ 16680 w 614349"/>
                  <a:gd name="connsiteY5" fmla="*/ 0 h 388803"/>
                  <a:gd name="connsiteX6" fmla="*/ 0 w 614349"/>
                  <a:gd name="connsiteY6" fmla="*/ 52806 h 388803"/>
                  <a:gd name="connsiteX7" fmla="*/ 14890 w 614349"/>
                  <a:gd name="connsiteY7" fmla="*/ 85353 h 388803"/>
                  <a:gd name="connsiteX8" fmla="*/ 474850 w 614349"/>
                  <a:gd name="connsiteY8" fmla="*/ 376235 h 388803"/>
                  <a:gd name="connsiteX9" fmla="*/ 474850 w 614349"/>
                  <a:gd name="connsiteY9" fmla="*/ 376235 h 388803"/>
                  <a:gd name="connsiteX10" fmla="*/ 601780 w 614349"/>
                  <a:gd name="connsiteY10" fmla="*/ 342549 h 388803"/>
                  <a:gd name="connsiteX11" fmla="*/ 568095 w 614349"/>
                  <a:gd name="connsiteY11" fmla="*/ 215619 h 38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4349" h="388803">
                    <a:moveTo>
                      <a:pt x="568258" y="215619"/>
                    </a:moveTo>
                    <a:cubicBezTo>
                      <a:pt x="588835" y="229622"/>
                      <a:pt x="594173" y="257661"/>
                      <a:pt x="580161" y="278246"/>
                    </a:cubicBezTo>
                    <a:cubicBezTo>
                      <a:pt x="571765" y="290589"/>
                      <a:pt x="557802" y="297969"/>
                      <a:pt x="542871" y="297961"/>
                    </a:cubicBezTo>
                    <a:cubicBezTo>
                      <a:pt x="535646" y="297994"/>
                      <a:pt x="528527" y="296261"/>
                      <a:pt x="522123" y="292916"/>
                    </a:cubicBezTo>
                    <a:lnTo>
                      <a:pt x="522123" y="292916"/>
                    </a:lnTo>
                    <a:lnTo>
                      <a:pt x="16680" y="0"/>
                    </a:lnTo>
                    <a:cubicBezTo>
                      <a:pt x="6468" y="15785"/>
                      <a:pt x="708" y="34027"/>
                      <a:pt x="0" y="52806"/>
                    </a:cubicBezTo>
                    <a:cubicBezTo>
                      <a:pt x="0" y="69079"/>
                      <a:pt x="5777" y="80064"/>
                      <a:pt x="14890" y="85353"/>
                    </a:cubicBezTo>
                    <a:lnTo>
                      <a:pt x="474850" y="376235"/>
                    </a:lnTo>
                    <a:lnTo>
                      <a:pt x="474850" y="376235"/>
                    </a:lnTo>
                    <a:cubicBezTo>
                      <a:pt x="519202" y="401987"/>
                      <a:pt x="576028" y="386902"/>
                      <a:pt x="601780" y="342549"/>
                    </a:cubicBezTo>
                    <a:cubicBezTo>
                      <a:pt x="627533" y="298197"/>
                      <a:pt x="612447" y="241371"/>
                      <a:pt x="568095" y="215619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1104" name="Group 1103">
            <a:extLst>
              <a:ext uri="{FF2B5EF4-FFF2-40B4-BE49-F238E27FC236}">
                <a16:creationId xmlns:a16="http://schemas.microsoft.com/office/drawing/2014/main" id="{C3FAD532-C9E2-A6EF-D0DB-E3F78AF903C7}"/>
              </a:ext>
            </a:extLst>
          </p:cNvPr>
          <p:cNvGrpSpPr/>
          <p:nvPr/>
        </p:nvGrpSpPr>
        <p:grpSpPr>
          <a:xfrm>
            <a:off x="10629851" y="5749047"/>
            <a:ext cx="476473" cy="945218"/>
            <a:chOff x="3816385" y="2536678"/>
            <a:chExt cx="1456283" cy="2888945"/>
          </a:xfrm>
        </p:grpSpPr>
        <p:grpSp>
          <p:nvGrpSpPr>
            <p:cNvPr id="1105" name="Graphic 4">
              <a:extLst>
                <a:ext uri="{FF2B5EF4-FFF2-40B4-BE49-F238E27FC236}">
                  <a16:creationId xmlns:a16="http://schemas.microsoft.com/office/drawing/2014/main" id="{2955F653-EB97-D6DD-38E5-BB7FF20ED53E}"/>
                </a:ext>
              </a:extLst>
            </p:cNvPr>
            <p:cNvGrpSpPr/>
            <p:nvPr/>
          </p:nvGrpSpPr>
          <p:grpSpPr>
            <a:xfrm>
              <a:off x="3816385" y="2536678"/>
              <a:ext cx="1069632" cy="1654245"/>
              <a:chOff x="3816385" y="2536678"/>
              <a:chExt cx="1069632" cy="1654245"/>
            </a:xfrm>
          </p:grpSpPr>
          <p:grpSp>
            <p:nvGrpSpPr>
              <p:cNvPr id="1164" name="Graphic 4">
                <a:extLst>
                  <a:ext uri="{FF2B5EF4-FFF2-40B4-BE49-F238E27FC236}">
                    <a16:creationId xmlns:a16="http://schemas.microsoft.com/office/drawing/2014/main" id="{AFF43730-5605-94A0-766A-C89173B98ACC}"/>
                  </a:ext>
                </a:extLst>
              </p:cNvPr>
              <p:cNvGrpSpPr/>
              <p:nvPr/>
            </p:nvGrpSpPr>
            <p:grpSpPr>
              <a:xfrm>
                <a:off x="3816385" y="2536678"/>
                <a:ext cx="885665" cy="1654245"/>
                <a:chOff x="3816385" y="2536678"/>
                <a:chExt cx="885665" cy="1654245"/>
              </a:xfrm>
            </p:grpSpPr>
            <p:sp>
              <p:nvSpPr>
                <p:cNvPr id="1195" name="Freeform: Shape 1194">
                  <a:extLst>
                    <a:ext uri="{FF2B5EF4-FFF2-40B4-BE49-F238E27FC236}">
                      <a16:creationId xmlns:a16="http://schemas.microsoft.com/office/drawing/2014/main" id="{D57339F1-CA01-32AF-F152-0F761ED42CCF}"/>
                    </a:ext>
                  </a:extLst>
                </p:cNvPr>
                <p:cNvSpPr/>
                <p:nvPr/>
              </p:nvSpPr>
              <p:spPr>
                <a:xfrm>
                  <a:off x="3816385" y="2837406"/>
                  <a:ext cx="364680" cy="1353517"/>
                </a:xfrm>
                <a:custGeom>
                  <a:avLst/>
                  <a:gdLst>
                    <a:gd name="connsiteX0" fmla="*/ 364681 w 364680"/>
                    <a:gd name="connsiteY0" fmla="*/ 1353518 h 1353517"/>
                    <a:gd name="connsiteX1" fmla="*/ 0 w 364680"/>
                    <a:gd name="connsiteY1" fmla="*/ 1142943 h 1353517"/>
                    <a:gd name="connsiteX2" fmla="*/ 0 w 364680"/>
                    <a:gd name="connsiteY2" fmla="*/ 0 h 1353517"/>
                    <a:gd name="connsiteX3" fmla="*/ 364681 w 364680"/>
                    <a:gd name="connsiteY3" fmla="*/ 210574 h 1353517"/>
                    <a:gd name="connsiteX4" fmla="*/ 364681 w 364680"/>
                    <a:gd name="connsiteY4" fmla="*/ 1353518 h 1353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4680" h="1353517">
                      <a:moveTo>
                        <a:pt x="364681" y="1353518"/>
                      </a:moveTo>
                      <a:lnTo>
                        <a:pt x="0" y="1142943"/>
                      </a:lnTo>
                      <a:lnTo>
                        <a:pt x="0" y="0"/>
                      </a:lnTo>
                      <a:lnTo>
                        <a:pt x="364681" y="210574"/>
                      </a:lnTo>
                      <a:lnTo>
                        <a:pt x="364681" y="135351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6" name="Freeform: Shape 1195">
                  <a:extLst>
                    <a:ext uri="{FF2B5EF4-FFF2-40B4-BE49-F238E27FC236}">
                      <a16:creationId xmlns:a16="http://schemas.microsoft.com/office/drawing/2014/main" id="{3B7907E5-BCFB-6DB1-3DD0-A80266EF9F0E}"/>
                    </a:ext>
                  </a:extLst>
                </p:cNvPr>
                <p:cNvSpPr/>
                <p:nvPr/>
              </p:nvSpPr>
              <p:spPr>
                <a:xfrm>
                  <a:off x="4181066" y="2747253"/>
                  <a:ext cx="520984" cy="1443670"/>
                </a:xfrm>
                <a:custGeom>
                  <a:avLst/>
                  <a:gdLst>
                    <a:gd name="connsiteX0" fmla="*/ 0 w 520984"/>
                    <a:gd name="connsiteY0" fmla="*/ 300727 h 1443670"/>
                    <a:gd name="connsiteX1" fmla="*/ 520903 w 520984"/>
                    <a:gd name="connsiteY1" fmla="*/ 0 h 1443670"/>
                    <a:gd name="connsiteX2" fmla="*/ 520984 w 520984"/>
                    <a:gd name="connsiteY2" fmla="*/ 1142862 h 1443670"/>
                    <a:gd name="connsiteX3" fmla="*/ 0 w 520984"/>
                    <a:gd name="connsiteY3" fmla="*/ 1443671 h 1443670"/>
                    <a:gd name="connsiteX4" fmla="*/ 0 w 520984"/>
                    <a:gd name="connsiteY4" fmla="*/ 300727 h 1443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984" h="1443670">
                      <a:moveTo>
                        <a:pt x="0" y="300727"/>
                      </a:moveTo>
                      <a:lnTo>
                        <a:pt x="520903" y="0"/>
                      </a:lnTo>
                      <a:lnTo>
                        <a:pt x="520984" y="1142862"/>
                      </a:lnTo>
                      <a:lnTo>
                        <a:pt x="0" y="1443671"/>
                      </a:lnTo>
                      <a:lnTo>
                        <a:pt x="0" y="300727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7" name="Freeform: Shape 1196">
                  <a:extLst>
                    <a:ext uri="{FF2B5EF4-FFF2-40B4-BE49-F238E27FC236}">
                      <a16:creationId xmlns:a16="http://schemas.microsoft.com/office/drawing/2014/main" id="{A6A99FB3-2113-055E-0AC4-922B8E6E37A9}"/>
                    </a:ext>
                  </a:extLst>
                </p:cNvPr>
                <p:cNvSpPr/>
                <p:nvPr/>
              </p:nvSpPr>
              <p:spPr>
                <a:xfrm>
                  <a:off x="3816385" y="2536678"/>
                  <a:ext cx="885583" cy="511301"/>
                </a:xfrm>
                <a:custGeom>
                  <a:avLst/>
                  <a:gdLst>
                    <a:gd name="connsiteX0" fmla="*/ 885584 w 885583"/>
                    <a:gd name="connsiteY0" fmla="*/ 210574 h 511301"/>
                    <a:gd name="connsiteX1" fmla="*/ 364681 w 885583"/>
                    <a:gd name="connsiteY1" fmla="*/ 511302 h 511301"/>
                    <a:gd name="connsiteX2" fmla="*/ 0 w 885583"/>
                    <a:gd name="connsiteY2" fmla="*/ 300728 h 511301"/>
                    <a:gd name="connsiteX3" fmla="*/ 520903 w 885583"/>
                    <a:gd name="connsiteY3" fmla="*/ 0 h 511301"/>
                    <a:gd name="connsiteX4" fmla="*/ 885584 w 885583"/>
                    <a:gd name="connsiteY4" fmla="*/ 210574 h 511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5583" h="511301">
                      <a:moveTo>
                        <a:pt x="885584" y="210574"/>
                      </a:moveTo>
                      <a:lnTo>
                        <a:pt x="364681" y="511302"/>
                      </a:lnTo>
                      <a:lnTo>
                        <a:pt x="0" y="300728"/>
                      </a:lnTo>
                      <a:lnTo>
                        <a:pt x="520903" y="0"/>
                      </a:lnTo>
                      <a:lnTo>
                        <a:pt x="885584" y="210574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8" name="Freeform: Shape 1197">
                  <a:extLst>
                    <a:ext uri="{FF2B5EF4-FFF2-40B4-BE49-F238E27FC236}">
                      <a16:creationId xmlns:a16="http://schemas.microsoft.com/office/drawing/2014/main" id="{9380877F-09CC-B7BE-350F-70E60A9BB3A2}"/>
                    </a:ext>
                  </a:extLst>
                </p:cNvPr>
                <p:cNvSpPr/>
                <p:nvPr/>
              </p:nvSpPr>
              <p:spPr>
                <a:xfrm>
                  <a:off x="4233140" y="3548135"/>
                  <a:ext cx="426356" cy="535792"/>
                </a:xfrm>
                <a:custGeom>
                  <a:avLst/>
                  <a:gdLst>
                    <a:gd name="connsiteX0" fmla="*/ 0 w 426356"/>
                    <a:gd name="connsiteY0" fmla="*/ 240598 h 535792"/>
                    <a:gd name="connsiteX1" fmla="*/ 416755 w 426356"/>
                    <a:gd name="connsiteY1" fmla="*/ 0 h 535792"/>
                    <a:gd name="connsiteX2" fmla="*/ 416755 w 426356"/>
                    <a:gd name="connsiteY2" fmla="*/ 289662 h 535792"/>
                    <a:gd name="connsiteX3" fmla="*/ 426356 w 426356"/>
                    <a:gd name="connsiteY3" fmla="*/ 295195 h 535792"/>
                    <a:gd name="connsiteX4" fmla="*/ 9601 w 426356"/>
                    <a:gd name="connsiteY4" fmla="*/ 535793 h 535792"/>
                    <a:gd name="connsiteX5" fmla="*/ 0 w 426356"/>
                    <a:gd name="connsiteY5" fmla="*/ 530260 h 535792"/>
                    <a:gd name="connsiteX6" fmla="*/ 0 w 426356"/>
                    <a:gd name="connsiteY6" fmla="*/ 240598 h 53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6356" h="535792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426356" y="295195"/>
                      </a:lnTo>
                      <a:lnTo>
                        <a:pt x="9601" y="535793"/>
                      </a:lnTo>
                      <a:lnTo>
                        <a:pt x="0" y="530260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9" name="Freeform: Shape 1198">
                  <a:extLst>
                    <a:ext uri="{FF2B5EF4-FFF2-40B4-BE49-F238E27FC236}">
                      <a16:creationId xmlns:a16="http://schemas.microsoft.com/office/drawing/2014/main" id="{AF9D9B2F-B901-D057-A9DD-9CAADBA82AFA}"/>
                    </a:ext>
                  </a:extLst>
                </p:cNvPr>
                <p:cNvSpPr/>
                <p:nvPr/>
              </p:nvSpPr>
              <p:spPr>
                <a:xfrm>
                  <a:off x="4242741" y="3553668"/>
                  <a:ext cx="416754" cy="530259"/>
                </a:xfrm>
                <a:custGeom>
                  <a:avLst/>
                  <a:gdLst>
                    <a:gd name="connsiteX0" fmla="*/ 0 w 416754"/>
                    <a:gd name="connsiteY0" fmla="*/ 240598 h 530259"/>
                    <a:gd name="connsiteX1" fmla="*/ 416755 w 416754"/>
                    <a:gd name="connsiteY1" fmla="*/ 0 h 530259"/>
                    <a:gd name="connsiteX2" fmla="*/ 416755 w 416754"/>
                    <a:gd name="connsiteY2" fmla="*/ 289662 h 530259"/>
                    <a:gd name="connsiteX3" fmla="*/ 0 w 416754"/>
                    <a:gd name="connsiteY3" fmla="*/ 530260 h 530259"/>
                    <a:gd name="connsiteX4" fmla="*/ 0 w 416754"/>
                    <a:gd name="connsiteY4" fmla="*/ 240598 h 53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259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0" y="530260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0" name="Freeform: Shape 1199">
                  <a:extLst>
                    <a:ext uri="{FF2B5EF4-FFF2-40B4-BE49-F238E27FC236}">
                      <a16:creationId xmlns:a16="http://schemas.microsoft.com/office/drawing/2014/main" id="{EB747235-F7D9-9010-4A19-2CA6DC8C5CCA}"/>
                    </a:ext>
                  </a:extLst>
                </p:cNvPr>
                <p:cNvSpPr/>
                <p:nvPr/>
              </p:nvSpPr>
              <p:spPr>
                <a:xfrm>
                  <a:off x="4242741" y="3553668"/>
                  <a:ext cx="416754" cy="530259"/>
                </a:xfrm>
                <a:custGeom>
                  <a:avLst/>
                  <a:gdLst>
                    <a:gd name="connsiteX0" fmla="*/ 0 w 416754"/>
                    <a:gd name="connsiteY0" fmla="*/ 240598 h 530259"/>
                    <a:gd name="connsiteX1" fmla="*/ 416755 w 416754"/>
                    <a:gd name="connsiteY1" fmla="*/ 0 h 530259"/>
                    <a:gd name="connsiteX2" fmla="*/ 416755 w 416754"/>
                    <a:gd name="connsiteY2" fmla="*/ 289662 h 530259"/>
                    <a:gd name="connsiteX3" fmla="*/ 0 w 416754"/>
                    <a:gd name="connsiteY3" fmla="*/ 530260 h 530259"/>
                    <a:gd name="connsiteX4" fmla="*/ 0 w 416754"/>
                    <a:gd name="connsiteY4" fmla="*/ 240598 h 53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259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0" y="530260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1" name="Freeform: Shape 1200">
                  <a:extLst>
                    <a:ext uri="{FF2B5EF4-FFF2-40B4-BE49-F238E27FC236}">
                      <a16:creationId xmlns:a16="http://schemas.microsoft.com/office/drawing/2014/main" id="{291E88BF-3184-2242-B6F1-828C6F7AAA09}"/>
                    </a:ext>
                  </a:extLst>
                </p:cNvPr>
                <p:cNvSpPr/>
                <p:nvPr/>
              </p:nvSpPr>
              <p:spPr>
                <a:xfrm>
                  <a:off x="4389769" y="3705550"/>
                  <a:ext cx="103497" cy="76131"/>
                </a:xfrm>
                <a:custGeom>
                  <a:avLst/>
                  <a:gdLst>
                    <a:gd name="connsiteX0" fmla="*/ 16355 w 103497"/>
                    <a:gd name="connsiteY0" fmla="*/ 43477 h 76131"/>
                    <a:gd name="connsiteX1" fmla="*/ 87224 w 103497"/>
                    <a:gd name="connsiteY1" fmla="*/ 2794 h 76131"/>
                    <a:gd name="connsiteX2" fmla="*/ 103497 w 103497"/>
                    <a:gd name="connsiteY2" fmla="*/ 8245 h 76131"/>
                    <a:gd name="connsiteX3" fmla="*/ 87224 w 103497"/>
                    <a:gd name="connsiteY3" fmla="*/ 32655 h 76131"/>
                    <a:gd name="connsiteX4" fmla="*/ 16273 w 103497"/>
                    <a:gd name="connsiteY4" fmla="*/ 73338 h 76131"/>
                    <a:gd name="connsiteX5" fmla="*/ 0 w 103497"/>
                    <a:gd name="connsiteY5" fmla="*/ 67887 h 76131"/>
                    <a:gd name="connsiteX6" fmla="*/ 16355 w 103497"/>
                    <a:gd name="connsiteY6" fmla="*/ 43477 h 7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97" h="76131">
                      <a:moveTo>
                        <a:pt x="16355" y="43477"/>
                      </a:moveTo>
                      <a:lnTo>
                        <a:pt x="87224" y="2794"/>
                      </a:lnTo>
                      <a:cubicBezTo>
                        <a:pt x="96418" y="-2495"/>
                        <a:pt x="103497" y="-54"/>
                        <a:pt x="103497" y="8245"/>
                      </a:cubicBezTo>
                      <a:cubicBezTo>
                        <a:pt x="102146" y="18465"/>
                        <a:pt x="96134" y="27480"/>
                        <a:pt x="87224" y="32655"/>
                      </a:cubicBezTo>
                      <a:lnTo>
                        <a:pt x="16273" y="73338"/>
                      </a:lnTo>
                      <a:cubicBezTo>
                        <a:pt x="7079" y="78627"/>
                        <a:pt x="0" y="76186"/>
                        <a:pt x="0" y="67887"/>
                      </a:cubicBezTo>
                      <a:cubicBezTo>
                        <a:pt x="1370" y="57651"/>
                        <a:pt x="7412" y="48635"/>
                        <a:pt x="16355" y="4347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2" name="Freeform: Shape 1201">
                  <a:extLst>
                    <a:ext uri="{FF2B5EF4-FFF2-40B4-BE49-F238E27FC236}">
                      <a16:creationId xmlns:a16="http://schemas.microsoft.com/office/drawing/2014/main" id="{4B9A22C0-573C-835D-AE60-378C25DF6EE2}"/>
                    </a:ext>
                  </a:extLst>
                </p:cNvPr>
                <p:cNvSpPr/>
                <p:nvPr/>
              </p:nvSpPr>
              <p:spPr>
                <a:xfrm>
                  <a:off x="4233140" y="3198344"/>
                  <a:ext cx="426356" cy="535792"/>
                </a:xfrm>
                <a:custGeom>
                  <a:avLst/>
                  <a:gdLst>
                    <a:gd name="connsiteX0" fmla="*/ 0 w 426356"/>
                    <a:gd name="connsiteY0" fmla="*/ 240598 h 535792"/>
                    <a:gd name="connsiteX1" fmla="*/ 416755 w 426356"/>
                    <a:gd name="connsiteY1" fmla="*/ 0 h 535792"/>
                    <a:gd name="connsiteX2" fmla="*/ 416755 w 426356"/>
                    <a:gd name="connsiteY2" fmla="*/ 289662 h 535792"/>
                    <a:gd name="connsiteX3" fmla="*/ 426356 w 426356"/>
                    <a:gd name="connsiteY3" fmla="*/ 295195 h 535792"/>
                    <a:gd name="connsiteX4" fmla="*/ 9601 w 426356"/>
                    <a:gd name="connsiteY4" fmla="*/ 535793 h 535792"/>
                    <a:gd name="connsiteX5" fmla="*/ 0 w 426356"/>
                    <a:gd name="connsiteY5" fmla="*/ 530260 h 535792"/>
                    <a:gd name="connsiteX6" fmla="*/ 0 w 426356"/>
                    <a:gd name="connsiteY6" fmla="*/ 240598 h 535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6356" h="535792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426356" y="295195"/>
                      </a:lnTo>
                      <a:lnTo>
                        <a:pt x="9601" y="535793"/>
                      </a:lnTo>
                      <a:lnTo>
                        <a:pt x="0" y="530260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3" name="Freeform: Shape 1202">
                  <a:extLst>
                    <a:ext uri="{FF2B5EF4-FFF2-40B4-BE49-F238E27FC236}">
                      <a16:creationId xmlns:a16="http://schemas.microsoft.com/office/drawing/2014/main" id="{C61310A5-3E2A-9BCE-6AE7-2B35834A0916}"/>
                    </a:ext>
                  </a:extLst>
                </p:cNvPr>
                <p:cNvSpPr/>
                <p:nvPr/>
              </p:nvSpPr>
              <p:spPr>
                <a:xfrm>
                  <a:off x="4242741" y="3203877"/>
                  <a:ext cx="416754" cy="530259"/>
                </a:xfrm>
                <a:custGeom>
                  <a:avLst/>
                  <a:gdLst>
                    <a:gd name="connsiteX0" fmla="*/ 0 w 416754"/>
                    <a:gd name="connsiteY0" fmla="*/ 240680 h 530259"/>
                    <a:gd name="connsiteX1" fmla="*/ 416755 w 416754"/>
                    <a:gd name="connsiteY1" fmla="*/ 0 h 530259"/>
                    <a:gd name="connsiteX2" fmla="*/ 416755 w 416754"/>
                    <a:gd name="connsiteY2" fmla="*/ 289662 h 530259"/>
                    <a:gd name="connsiteX3" fmla="*/ 0 w 416754"/>
                    <a:gd name="connsiteY3" fmla="*/ 530260 h 530259"/>
                    <a:gd name="connsiteX4" fmla="*/ 0 w 416754"/>
                    <a:gd name="connsiteY4" fmla="*/ 240680 h 53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259">
                      <a:moveTo>
                        <a:pt x="0" y="240680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0" y="530260"/>
                      </a:lnTo>
                      <a:lnTo>
                        <a:pt x="0" y="240680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4" name="Freeform: Shape 1203">
                  <a:extLst>
                    <a:ext uri="{FF2B5EF4-FFF2-40B4-BE49-F238E27FC236}">
                      <a16:creationId xmlns:a16="http://schemas.microsoft.com/office/drawing/2014/main" id="{04DDF94D-461E-0A9E-8ECD-49A37DA9AE98}"/>
                    </a:ext>
                  </a:extLst>
                </p:cNvPr>
                <p:cNvSpPr/>
                <p:nvPr/>
              </p:nvSpPr>
              <p:spPr>
                <a:xfrm>
                  <a:off x="4242741" y="3203877"/>
                  <a:ext cx="416754" cy="530259"/>
                </a:xfrm>
                <a:custGeom>
                  <a:avLst/>
                  <a:gdLst>
                    <a:gd name="connsiteX0" fmla="*/ 0 w 416754"/>
                    <a:gd name="connsiteY0" fmla="*/ 240680 h 530259"/>
                    <a:gd name="connsiteX1" fmla="*/ 416755 w 416754"/>
                    <a:gd name="connsiteY1" fmla="*/ 0 h 530259"/>
                    <a:gd name="connsiteX2" fmla="*/ 416755 w 416754"/>
                    <a:gd name="connsiteY2" fmla="*/ 289662 h 530259"/>
                    <a:gd name="connsiteX3" fmla="*/ 0 w 416754"/>
                    <a:gd name="connsiteY3" fmla="*/ 530260 h 530259"/>
                    <a:gd name="connsiteX4" fmla="*/ 0 w 416754"/>
                    <a:gd name="connsiteY4" fmla="*/ 240680 h 53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259">
                      <a:moveTo>
                        <a:pt x="0" y="240680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0" y="530260"/>
                      </a:lnTo>
                      <a:lnTo>
                        <a:pt x="0" y="2406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5" name="Freeform: Shape 1204">
                  <a:extLst>
                    <a:ext uri="{FF2B5EF4-FFF2-40B4-BE49-F238E27FC236}">
                      <a16:creationId xmlns:a16="http://schemas.microsoft.com/office/drawing/2014/main" id="{E16B95BF-471A-BBAB-811D-15DA870F418A}"/>
                    </a:ext>
                  </a:extLst>
                </p:cNvPr>
                <p:cNvSpPr/>
                <p:nvPr/>
              </p:nvSpPr>
              <p:spPr>
                <a:xfrm>
                  <a:off x="4389769" y="3355780"/>
                  <a:ext cx="103497" cy="76170"/>
                </a:xfrm>
                <a:custGeom>
                  <a:avLst/>
                  <a:gdLst>
                    <a:gd name="connsiteX0" fmla="*/ 16355 w 103497"/>
                    <a:gd name="connsiteY0" fmla="*/ 43537 h 76170"/>
                    <a:gd name="connsiteX1" fmla="*/ 87224 w 103497"/>
                    <a:gd name="connsiteY1" fmla="*/ 2854 h 76170"/>
                    <a:gd name="connsiteX2" fmla="*/ 103497 w 103497"/>
                    <a:gd name="connsiteY2" fmla="*/ 8224 h 76170"/>
                    <a:gd name="connsiteX3" fmla="*/ 87224 w 103497"/>
                    <a:gd name="connsiteY3" fmla="*/ 32634 h 76170"/>
                    <a:gd name="connsiteX4" fmla="*/ 16273 w 103497"/>
                    <a:gd name="connsiteY4" fmla="*/ 73317 h 76170"/>
                    <a:gd name="connsiteX5" fmla="*/ 0 w 103497"/>
                    <a:gd name="connsiteY5" fmla="*/ 67946 h 76170"/>
                    <a:gd name="connsiteX6" fmla="*/ 16355 w 103497"/>
                    <a:gd name="connsiteY6" fmla="*/ 43537 h 76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97" h="76170">
                      <a:moveTo>
                        <a:pt x="16355" y="43537"/>
                      </a:moveTo>
                      <a:lnTo>
                        <a:pt x="87224" y="2854"/>
                      </a:lnTo>
                      <a:cubicBezTo>
                        <a:pt x="96418" y="-2516"/>
                        <a:pt x="103497" y="-75"/>
                        <a:pt x="103497" y="8224"/>
                      </a:cubicBezTo>
                      <a:cubicBezTo>
                        <a:pt x="102171" y="18452"/>
                        <a:pt x="96150" y="27475"/>
                        <a:pt x="87224" y="32634"/>
                      </a:cubicBezTo>
                      <a:lnTo>
                        <a:pt x="16273" y="73317"/>
                      </a:lnTo>
                      <a:cubicBezTo>
                        <a:pt x="7079" y="78687"/>
                        <a:pt x="0" y="76246"/>
                        <a:pt x="0" y="67946"/>
                      </a:cubicBezTo>
                      <a:cubicBezTo>
                        <a:pt x="1346" y="57702"/>
                        <a:pt x="7394" y="48679"/>
                        <a:pt x="16355" y="4353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6" name="Freeform: Shape 1205">
                  <a:extLst>
                    <a:ext uri="{FF2B5EF4-FFF2-40B4-BE49-F238E27FC236}">
                      <a16:creationId xmlns:a16="http://schemas.microsoft.com/office/drawing/2014/main" id="{CAAF4590-0953-28FE-5948-5FD48002945B}"/>
                    </a:ext>
                  </a:extLst>
                </p:cNvPr>
                <p:cNvSpPr/>
                <p:nvPr/>
              </p:nvSpPr>
              <p:spPr>
                <a:xfrm>
                  <a:off x="4233140" y="2848634"/>
                  <a:ext cx="416754" cy="530178"/>
                </a:xfrm>
                <a:custGeom>
                  <a:avLst/>
                  <a:gdLst>
                    <a:gd name="connsiteX0" fmla="*/ 0 w 416754"/>
                    <a:gd name="connsiteY0" fmla="*/ 240598 h 530178"/>
                    <a:gd name="connsiteX1" fmla="*/ 416755 w 416754"/>
                    <a:gd name="connsiteY1" fmla="*/ 0 h 530178"/>
                    <a:gd name="connsiteX2" fmla="*/ 416755 w 416754"/>
                    <a:gd name="connsiteY2" fmla="*/ 289580 h 530178"/>
                    <a:gd name="connsiteX3" fmla="*/ 0 w 416754"/>
                    <a:gd name="connsiteY3" fmla="*/ 530179 h 530178"/>
                    <a:gd name="connsiteX4" fmla="*/ 0 w 416754"/>
                    <a:gd name="connsiteY4" fmla="*/ 240598 h 530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178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580"/>
                      </a:lnTo>
                      <a:lnTo>
                        <a:pt x="0" y="530179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165" name="Graphic 4">
                <a:extLst>
                  <a:ext uri="{FF2B5EF4-FFF2-40B4-BE49-F238E27FC236}">
                    <a16:creationId xmlns:a16="http://schemas.microsoft.com/office/drawing/2014/main" id="{10183383-1D1C-970A-CB7F-79EEDBF4170F}"/>
                  </a:ext>
                </a:extLst>
              </p:cNvPr>
              <p:cNvGrpSpPr/>
              <p:nvPr/>
            </p:nvGrpSpPr>
            <p:grpSpPr>
              <a:xfrm>
                <a:off x="4242660" y="2875160"/>
                <a:ext cx="643358" cy="640022"/>
                <a:chOff x="4242660" y="2875160"/>
                <a:chExt cx="643358" cy="640022"/>
              </a:xfrm>
            </p:grpSpPr>
            <p:sp>
              <p:nvSpPr>
                <p:cNvPr id="1166" name="Freeform: Shape 1165">
                  <a:extLst>
                    <a:ext uri="{FF2B5EF4-FFF2-40B4-BE49-F238E27FC236}">
                      <a16:creationId xmlns:a16="http://schemas.microsoft.com/office/drawing/2014/main" id="{D14CFE57-C542-E8C4-1E0C-FBDE87E5658A}"/>
                    </a:ext>
                  </a:extLst>
                </p:cNvPr>
                <p:cNvSpPr/>
                <p:nvPr/>
              </p:nvSpPr>
              <p:spPr>
                <a:xfrm>
                  <a:off x="4627031" y="2884517"/>
                  <a:ext cx="231241" cy="388602"/>
                </a:xfrm>
                <a:custGeom>
                  <a:avLst/>
                  <a:gdLst>
                    <a:gd name="connsiteX0" fmla="*/ 231241 w 231241"/>
                    <a:gd name="connsiteY0" fmla="*/ 133358 h 388602"/>
                    <a:gd name="connsiteX1" fmla="*/ 0 w 231241"/>
                    <a:gd name="connsiteY1" fmla="*/ 0 h 388602"/>
                    <a:gd name="connsiteX2" fmla="*/ 0 w 231241"/>
                    <a:gd name="connsiteY2" fmla="*/ 255163 h 388602"/>
                    <a:gd name="connsiteX3" fmla="*/ 231241 w 231241"/>
                    <a:gd name="connsiteY3" fmla="*/ 388602 h 388602"/>
                    <a:gd name="connsiteX4" fmla="*/ 231241 w 231241"/>
                    <a:gd name="connsiteY4" fmla="*/ 133358 h 38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241" h="388602">
                      <a:moveTo>
                        <a:pt x="231241" y="133358"/>
                      </a:moveTo>
                      <a:lnTo>
                        <a:pt x="0" y="0"/>
                      </a:lnTo>
                      <a:lnTo>
                        <a:pt x="0" y="255163"/>
                      </a:lnTo>
                      <a:lnTo>
                        <a:pt x="231241" y="388602"/>
                      </a:lnTo>
                      <a:lnTo>
                        <a:pt x="231241" y="133358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67" name="Freeform: Shape 1166">
                  <a:extLst>
                    <a:ext uri="{FF2B5EF4-FFF2-40B4-BE49-F238E27FC236}">
                      <a16:creationId xmlns:a16="http://schemas.microsoft.com/office/drawing/2014/main" id="{0D212B2E-0D17-8D48-3190-BB298B2B8285}"/>
                    </a:ext>
                  </a:extLst>
                </p:cNvPr>
                <p:cNvSpPr/>
                <p:nvPr/>
              </p:nvSpPr>
              <p:spPr>
                <a:xfrm>
                  <a:off x="4627031" y="2884517"/>
                  <a:ext cx="231241" cy="388602"/>
                </a:xfrm>
                <a:custGeom>
                  <a:avLst/>
                  <a:gdLst>
                    <a:gd name="connsiteX0" fmla="*/ 231241 w 231241"/>
                    <a:gd name="connsiteY0" fmla="*/ 133358 h 388602"/>
                    <a:gd name="connsiteX1" fmla="*/ 0 w 231241"/>
                    <a:gd name="connsiteY1" fmla="*/ 0 h 388602"/>
                    <a:gd name="connsiteX2" fmla="*/ 0 w 231241"/>
                    <a:gd name="connsiteY2" fmla="*/ 255163 h 388602"/>
                    <a:gd name="connsiteX3" fmla="*/ 231241 w 231241"/>
                    <a:gd name="connsiteY3" fmla="*/ 388602 h 388602"/>
                    <a:gd name="connsiteX4" fmla="*/ 231241 w 231241"/>
                    <a:gd name="connsiteY4" fmla="*/ 133358 h 38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241" h="388602">
                      <a:moveTo>
                        <a:pt x="231241" y="133358"/>
                      </a:moveTo>
                      <a:lnTo>
                        <a:pt x="0" y="0"/>
                      </a:lnTo>
                      <a:lnTo>
                        <a:pt x="0" y="255163"/>
                      </a:lnTo>
                      <a:lnTo>
                        <a:pt x="231241" y="388602"/>
                      </a:lnTo>
                      <a:lnTo>
                        <a:pt x="231241" y="1333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68" name="Freeform: Shape 1167">
                  <a:extLst>
                    <a:ext uri="{FF2B5EF4-FFF2-40B4-BE49-F238E27FC236}">
                      <a16:creationId xmlns:a16="http://schemas.microsoft.com/office/drawing/2014/main" id="{8407789B-4D0A-D2FE-BC08-AE21F54C5B4D}"/>
                    </a:ext>
                  </a:extLst>
                </p:cNvPr>
                <p:cNvSpPr/>
                <p:nvPr/>
              </p:nvSpPr>
              <p:spPr>
                <a:xfrm>
                  <a:off x="4627031" y="2875160"/>
                  <a:ext cx="247433" cy="142715"/>
                </a:xfrm>
                <a:custGeom>
                  <a:avLst/>
                  <a:gdLst>
                    <a:gd name="connsiteX0" fmla="*/ 16192 w 247433"/>
                    <a:gd name="connsiteY0" fmla="*/ 0 h 142715"/>
                    <a:gd name="connsiteX1" fmla="*/ 0 w 247433"/>
                    <a:gd name="connsiteY1" fmla="*/ 9276 h 142715"/>
                    <a:gd name="connsiteX2" fmla="*/ 231241 w 247433"/>
                    <a:gd name="connsiteY2" fmla="*/ 142715 h 142715"/>
                    <a:gd name="connsiteX3" fmla="*/ 247433 w 247433"/>
                    <a:gd name="connsiteY3" fmla="*/ 133440 h 142715"/>
                    <a:gd name="connsiteX4" fmla="*/ 16192 w 247433"/>
                    <a:gd name="connsiteY4" fmla="*/ 0 h 142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433" h="142715">
                      <a:moveTo>
                        <a:pt x="16192" y="0"/>
                      </a:moveTo>
                      <a:lnTo>
                        <a:pt x="0" y="9276"/>
                      </a:lnTo>
                      <a:lnTo>
                        <a:pt x="231241" y="142715"/>
                      </a:lnTo>
                      <a:lnTo>
                        <a:pt x="247433" y="133440"/>
                      </a:lnTo>
                      <a:lnTo>
                        <a:pt x="16192" y="0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69" name="Freeform: Shape 1168">
                  <a:extLst>
                    <a:ext uri="{FF2B5EF4-FFF2-40B4-BE49-F238E27FC236}">
                      <a16:creationId xmlns:a16="http://schemas.microsoft.com/office/drawing/2014/main" id="{57889FEA-BA2A-36DC-D7E1-2D1814EB05E5}"/>
                    </a:ext>
                  </a:extLst>
                </p:cNvPr>
                <p:cNvSpPr/>
                <p:nvPr/>
              </p:nvSpPr>
              <p:spPr>
                <a:xfrm>
                  <a:off x="4314148" y="2891138"/>
                  <a:ext cx="394655" cy="516081"/>
                </a:xfrm>
                <a:custGeom>
                  <a:avLst/>
                  <a:gdLst>
                    <a:gd name="connsiteX0" fmla="*/ 394167 w 394655"/>
                    <a:gd name="connsiteY0" fmla="*/ 12581 h 516081"/>
                    <a:gd name="connsiteX1" fmla="*/ 391970 w 394655"/>
                    <a:gd name="connsiteY1" fmla="*/ 7374 h 516081"/>
                    <a:gd name="connsiteX2" fmla="*/ 391401 w 394655"/>
                    <a:gd name="connsiteY2" fmla="*/ 7374 h 516081"/>
                    <a:gd name="connsiteX3" fmla="*/ 379603 w 394655"/>
                    <a:gd name="connsiteY3" fmla="*/ 539 h 516081"/>
                    <a:gd name="connsiteX4" fmla="*/ 379603 w 394655"/>
                    <a:gd name="connsiteY4" fmla="*/ 539 h 516081"/>
                    <a:gd name="connsiteX5" fmla="*/ 373907 w 394655"/>
                    <a:gd name="connsiteY5" fmla="*/ 1109 h 516081"/>
                    <a:gd name="connsiteX6" fmla="*/ 137947 w 394655"/>
                    <a:gd name="connsiteY6" fmla="*/ 136908 h 516081"/>
                    <a:gd name="connsiteX7" fmla="*/ 131112 w 394655"/>
                    <a:gd name="connsiteY7" fmla="*/ 109244 h 516081"/>
                    <a:gd name="connsiteX8" fmla="*/ 127695 w 394655"/>
                    <a:gd name="connsiteY8" fmla="*/ 104768 h 516081"/>
                    <a:gd name="connsiteX9" fmla="*/ 127695 w 394655"/>
                    <a:gd name="connsiteY9" fmla="*/ 104768 h 516081"/>
                    <a:gd name="connsiteX10" fmla="*/ 115408 w 394655"/>
                    <a:gd name="connsiteY10" fmla="*/ 97608 h 516081"/>
                    <a:gd name="connsiteX11" fmla="*/ 115408 w 394655"/>
                    <a:gd name="connsiteY11" fmla="*/ 97608 h 516081"/>
                    <a:gd name="connsiteX12" fmla="*/ 107923 w 394655"/>
                    <a:gd name="connsiteY12" fmla="*/ 97608 h 516081"/>
                    <a:gd name="connsiteX13" fmla="*/ 8168 w 394655"/>
                    <a:gd name="connsiteY13" fmla="*/ 154971 h 516081"/>
                    <a:gd name="connsiteX14" fmla="*/ 32 w 394655"/>
                    <a:gd name="connsiteY14" fmla="*/ 169047 h 516081"/>
                    <a:gd name="connsiteX15" fmla="*/ 32 w 394655"/>
                    <a:gd name="connsiteY15" fmla="*/ 503216 h 516081"/>
                    <a:gd name="connsiteX16" fmla="*/ 2229 w 394655"/>
                    <a:gd name="connsiteY16" fmla="*/ 508424 h 516081"/>
                    <a:gd name="connsiteX17" fmla="*/ 2229 w 394655"/>
                    <a:gd name="connsiteY17" fmla="*/ 508424 h 516081"/>
                    <a:gd name="connsiteX18" fmla="*/ 14840 w 394655"/>
                    <a:gd name="connsiteY18" fmla="*/ 515665 h 516081"/>
                    <a:gd name="connsiteX19" fmla="*/ 14840 w 394655"/>
                    <a:gd name="connsiteY19" fmla="*/ 515665 h 516081"/>
                    <a:gd name="connsiteX20" fmla="*/ 20373 w 394655"/>
                    <a:gd name="connsiteY20" fmla="*/ 515014 h 516081"/>
                    <a:gd name="connsiteX21" fmla="*/ 386519 w 394655"/>
                    <a:gd name="connsiteY21" fmla="*/ 303463 h 516081"/>
                    <a:gd name="connsiteX22" fmla="*/ 394655 w 394655"/>
                    <a:gd name="connsiteY22" fmla="*/ 289387 h 516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4655" h="516081">
                      <a:moveTo>
                        <a:pt x="394167" y="12581"/>
                      </a:moveTo>
                      <a:cubicBezTo>
                        <a:pt x="394379" y="10580"/>
                        <a:pt x="393549" y="8619"/>
                        <a:pt x="391970" y="7374"/>
                      </a:cubicBezTo>
                      <a:lnTo>
                        <a:pt x="391401" y="7374"/>
                      </a:lnTo>
                      <a:lnTo>
                        <a:pt x="379603" y="539"/>
                      </a:lnTo>
                      <a:lnTo>
                        <a:pt x="379603" y="539"/>
                      </a:lnTo>
                      <a:cubicBezTo>
                        <a:pt x="377748" y="-348"/>
                        <a:pt x="375551" y="-128"/>
                        <a:pt x="373907" y="1109"/>
                      </a:cubicBezTo>
                      <a:lnTo>
                        <a:pt x="137947" y="136908"/>
                      </a:lnTo>
                      <a:lnTo>
                        <a:pt x="131112" y="109244"/>
                      </a:lnTo>
                      <a:cubicBezTo>
                        <a:pt x="130591" y="107364"/>
                        <a:pt x="129371" y="105761"/>
                        <a:pt x="127695" y="104768"/>
                      </a:cubicBezTo>
                      <a:lnTo>
                        <a:pt x="127695" y="104768"/>
                      </a:lnTo>
                      <a:lnTo>
                        <a:pt x="115408" y="97608"/>
                      </a:lnTo>
                      <a:lnTo>
                        <a:pt x="115408" y="97608"/>
                      </a:lnTo>
                      <a:cubicBezTo>
                        <a:pt x="113114" y="96184"/>
                        <a:pt x="110214" y="96184"/>
                        <a:pt x="107923" y="97608"/>
                      </a:cubicBezTo>
                      <a:lnTo>
                        <a:pt x="8168" y="154971"/>
                      </a:lnTo>
                      <a:cubicBezTo>
                        <a:pt x="3369" y="158096"/>
                        <a:pt x="347" y="163327"/>
                        <a:pt x="32" y="169047"/>
                      </a:cubicBezTo>
                      <a:lnTo>
                        <a:pt x="32" y="503216"/>
                      </a:lnTo>
                      <a:cubicBezTo>
                        <a:pt x="-177" y="505218"/>
                        <a:pt x="652" y="507179"/>
                        <a:pt x="2229" y="508424"/>
                      </a:cubicBezTo>
                      <a:lnTo>
                        <a:pt x="2229" y="508424"/>
                      </a:lnTo>
                      <a:lnTo>
                        <a:pt x="14840" y="515665"/>
                      </a:lnTo>
                      <a:lnTo>
                        <a:pt x="14840" y="515665"/>
                      </a:lnTo>
                      <a:cubicBezTo>
                        <a:pt x="16677" y="516397"/>
                        <a:pt x="18757" y="516153"/>
                        <a:pt x="20373" y="515014"/>
                      </a:cubicBezTo>
                      <a:lnTo>
                        <a:pt x="386519" y="303463"/>
                      </a:lnTo>
                      <a:cubicBezTo>
                        <a:pt x="391328" y="300347"/>
                        <a:pt x="394354" y="295115"/>
                        <a:pt x="394655" y="289387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0" name="Freeform: Shape 1169">
                  <a:extLst>
                    <a:ext uri="{FF2B5EF4-FFF2-40B4-BE49-F238E27FC236}">
                      <a16:creationId xmlns:a16="http://schemas.microsoft.com/office/drawing/2014/main" id="{3F7F78F3-074F-24E1-E965-566421BC5F04}"/>
                    </a:ext>
                  </a:extLst>
                </p:cNvPr>
                <p:cNvSpPr/>
                <p:nvPr/>
              </p:nvSpPr>
              <p:spPr>
                <a:xfrm>
                  <a:off x="4326222" y="2897371"/>
                  <a:ext cx="382221" cy="510214"/>
                </a:xfrm>
                <a:custGeom>
                  <a:avLst/>
                  <a:gdLst>
                    <a:gd name="connsiteX0" fmla="*/ 382093 w 382221"/>
                    <a:gd name="connsiteY0" fmla="*/ 6348 h 510214"/>
                    <a:gd name="connsiteX1" fmla="*/ 382093 w 382221"/>
                    <a:gd name="connsiteY1" fmla="*/ 283886 h 510214"/>
                    <a:gd name="connsiteX2" fmla="*/ 373957 w 382221"/>
                    <a:gd name="connsiteY2" fmla="*/ 298044 h 510214"/>
                    <a:gd name="connsiteX3" fmla="*/ 7160 w 382221"/>
                    <a:gd name="connsiteY3" fmla="*/ 509594 h 510214"/>
                    <a:gd name="connsiteX4" fmla="*/ 620 w 382221"/>
                    <a:gd name="connsiteY4" fmla="*/ 507772 h 510214"/>
                    <a:gd name="connsiteX5" fmla="*/ 0 w 382221"/>
                    <a:gd name="connsiteY5" fmla="*/ 505445 h 510214"/>
                    <a:gd name="connsiteX6" fmla="*/ 0 w 382221"/>
                    <a:gd name="connsiteY6" fmla="*/ 170218 h 510214"/>
                    <a:gd name="connsiteX7" fmla="*/ 2360 w 382221"/>
                    <a:gd name="connsiteY7" fmla="*/ 162081 h 510214"/>
                    <a:gd name="connsiteX8" fmla="*/ 8137 w 382221"/>
                    <a:gd name="connsiteY8" fmla="*/ 156060 h 510214"/>
                    <a:gd name="connsiteX9" fmla="*/ 108867 w 382221"/>
                    <a:gd name="connsiteY9" fmla="*/ 98047 h 510214"/>
                    <a:gd name="connsiteX10" fmla="*/ 116190 w 382221"/>
                    <a:gd name="connsiteY10" fmla="*/ 97640 h 510214"/>
                    <a:gd name="connsiteX11" fmla="*/ 116190 w 382221"/>
                    <a:gd name="connsiteY11" fmla="*/ 97640 h 510214"/>
                    <a:gd name="connsiteX12" fmla="*/ 116190 w 382221"/>
                    <a:gd name="connsiteY12" fmla="*/ 97640 h 510214"/>
                    <a:gd name="connsiteX13" fmla="*/ 119607 w 382221"/>
                    <a:gd name="connsiteY13" fmla="*/ 102115 h 510214"/>
                    <a:gd name="connsiteX14" fmla="*/ 126442 w 382221"/>
                    <a:gd name="connsiteY14" fmla="*/ 129779 h 510214"/>
                    <a:gd name="connsiteX15" fmla="*/ 127500 w 382221"/>
                    <a:gd name="connsiteY15" fmla="*/ 132790 h 510214"/>
                    <a:gd name="connsiteX16" fmla="*/ 136133 w 382221"/>
                    <a:gd name="connsiteY16" fmla="*/ 138087 h 510214"/>
                    <a:gd name="connsiteX17" fmla="*/ 138403 w 382221"/>
                    <a:gd name="connsiteY17" fmla="*/ 137102 h 510214"/>
                    <a:gd name="connsiteX18" fmla="*/ 374363 w 382221"/>
                    <a:gd name="connsiteY18" fmla="*/ 1059 h 510214"/>
                    <a:gd name="connsiteX19" fmla="*/ 379652 w 382221"/>
                    <a:gd name="connsiteY19" fmla="*/ 326 h 510214"/>
                    <a:gd name="connsiteX20" fmla="*/ 379652 w 382221"/>
                    <a:gd name="connsiteY20" fmla="*/ 326 h 510214"/>
                    <a:gd name="connsiteX21" fmla="*/ 379652 w 382221"/>
                    <a:gd name="connsiteY21" fmla="*/ 326 h 510214"/>
                    <a:gd name="connsiteX22" fmla="*/ 382093 w 382221"/>
                    <a:gd name="connsiteY22" fmla="*/ 6348 h 51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82221" h="510214">
                      <a:moveTo>
                        <a:pt x="382093" y="6348"/>
                      </a:moveTo>
                      <a:lnTo>
                        <a:pt x="382093" y="283886"/>
                      </a:lnTo>
                      <a:cubicBezTo>
                        <a:pt x="381776" y="289630"/>
                        <a:pt x="378757" y="294878"/>
                        <a:pt x="373957" y="298044"/>
                      </a:cubicBezTo>
                      <a:lnTo>
                        <a:pt x="7160" y="509594"/>
                      </a:lnTo>
                      <a:cubicBezTo>
                        <a:pt x="4851" y="510896"/>
                        <a:pt x="1923" y="510082"/>
                        <a:pt x="620" y="507772"/>
                      </a:cubicBezTo>
                      <a:cubicBezTo>
                        <a:pt x="219" y="507064"/>
                        <a:pt x="5" y="506258"/>
                        <a:pt x="0" y="505445"/>
                      </a:cubicBezTo>
                      <a:lnTo>
                        <a:pt x="0" y="170218"/>
                      </a:lnTo>
                      <a:cubicBezTo>
                        <a:pt x="73" y="167346"/>
                        <a:pt x="886" y="164547"/>
                        <a:pt x="2360" y="162081"/>
                      </a:cubicBezTo>
                      <a:cubicBezTo>
                        <a:pt x="3729" y="159608"/>
                        <a:pt x="5720" y="157533"/>
                        <a:pt x="8137" y="156060"/>
                      </a:cubicBezTo>
                      <a:lnTo>
                        <a:pt x="108867" y="98047"/>
                      </a:lnTo>
                      <a:cubicBezTo>
                        <a:pt x="111064" y="96623"/>
                        <a:pt x="113847" y="96468"/>
                        <a:pt x="116190" y="97640"/>
                      </a:cubicBezTo>
                      <a:lnTo>
                        <a:pt x="116190" y="97640"/>
                      </a:lnTo>
                      <a:lnTo>
                        <a:pt x="116190" y="97640"/>
                      </a:lnTo>
                      <a:cubicBezTo>
                        <a:pt x="117826" y="98681"/>
                        <a:pt x="119038" y="100268"/>
                        <a:pt x="119607" y="102115"/>
                      </a:cubicBezTo>
                      <a:lnTo>
                        <a:pt x="126442" y="129779"/>
                      </a:lnTo>
                      <a:lnTo>
                        <a:pt x="127500" y="132790"/>
                      </a:lnTo>
                      <a:cubicBezTo>
                        <a:pt x="128419" y="136638"/>
                        <a:pt x="132284" y="139006"/>
                        <a:pt x="136133" y="138087"/>
                      </a:cubicBezTo>
                      <a:cubicBezTo>
                        <a:pt x="136938" y="137892"/>
                        <a:pt x="137711" y="137558"/>
                        <a:pt x="138403" y="137102"/>
                      </a:cubicBezTo>
                      <a:lnTo>
                        <a:pt x="374363" y="1059"/>
                      </a:lnTo>
                      <a:cubicBezTo>
                        <a:pt x="375909" y="-23"/>
                        <a:pt x="377870" y="-292"/>
                        <a:pt x="379652" y="326"/>
                      </a:cubicBezTo>
                      <a:lnTo>
                        <a:pt x="379652" y="326"/>
                      </a:lnTo>
                      <a:lnTo>
                        <a:pt x="379652" y="326"/>
                      </a:lnTo>
                      <a:cubicBezTo>
                        <a:pt x="381621" y="1645"/>
                        <a:pt x="382590" y="4029"/>
                        <a:pt x="382093" y="6348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1" name="Freeform: Shape 1170">
                  <a:extLst>
                    <a:ext uri="{FF2B5EF4-FFF2-40B4-BE49-F238E27FC236}">
                      <a16:creationId xmlns:a16="http://schemas.microsoft.com/office/drawing/2014/main" id="{0A0656E2-DA08-A5D0-8D57-F6B9C7203539}"/>
                    </a:ext>
                  </a:extLst>
                </p:cNvPr>
                <p:cNvSpPr/>
                <p:nvPr/>
              </p:nvSpPr>
              <p:spPr>
                <a:xfrm>
                  <a:off x="4326222" y="2897371"/>
                  <a:ext cx="382221" cy="510214"/>
                </a:xfrm>
                <a:custGeom>
                  <a:avLst/>
                  <a:gdLst>
                    <a:gd name="connsiteX0" fmla="*/ 382093 w 382221"/>
                    <a:gd name="connsiteY0" fmla="*/ 6348 h 510214"/>
                    <a:gd name="connsiteX1" fmla="*/ 382093 w 382221"/>
                    <a:gd name="connsiteY1" fmla="*/ 283886 h 510214"/>
                    <a:gd name="connsiteX2" fmla="*/ 373957 w 382221"/>
                    <a:gd name="connsiteY2" fmla="*/ 298044 h 510214"/>
                    <a:gd name="connsiteX3" fmla="*/ 7160 w 382221"/>
                    <a:gd name="connsiteY3" fmla="*/ 509594 h 510214"/>
                    <a:gd name="connsiteX4" fmla="*/ 620 w 382221"/>
                    <a:gd name="connsiteY4" fmla="*/ 507772 h 510214"/>
                    <a:gd name="connsiteX5" fmla="*/ 0 w 382221"/>
                    <a:gd name="connsiteY5" fmla="*/ 505445 h 510214"/>
                    <a:gd name="connsiteX6" fmla="*/ 0 w 382221"/>
                    <a:gd name="connsiteY6" fmla="*/ 170218 h 510214"/>
                    <a:gd name="connsiteX7" fmla="*/ 2360 w 382221"/>
                    <a:gd name="connsiteY7" fmla="*/ 162081 h 510214"/>
                    <a:gd name="connsiteX8" fmla="*/ 8137 w 382221"/>
                    <a:gd name="connsiteY8" fmla="*/ 156060 h 510214"/>
                    <a:gd name="connsiteX9" fmla="*/ 108867 w 382221"/>
                    <a:gd name="connsiteY9" fmla="*/ 98047 h 510214"/>
                    <a:gd name="connsiteX10" fmla="*/ 116190 w 382221"/>
                    <a:gd name="connsiteY10" fmla="*/ 97640 h 510214"/>
                    <a:gd name="connsiteX11" fmla="*/ 116190 w 382221"/>
                    <a:gd name="connsiteY11" fmla="*/ 97640 h 510214"/>
                    <a:gd name="connsiteX12" fmla="*/ 116190 w 382221"/>
                    <a:gd name="connsiteY12" fmla="*/ 97640 h 510214"/>
                    <a:gd name="connsiteX13" fmla="*/ 119607 w 382221"/>
                    <a:gd name="connsiteY13" fmla="*/ 102115 h 510214"/>
                    <a:gd name="connsiteX14" fmla="*/ 126442 w 382221"/>
                    <a:gd name="connsiteY14" fmla="*/ 129779 h 510214"/>
                    <a:gd name="connsiteX15" fmla="*/ 127500 w 382221"/>
                    <a:gd name="connsiteY15" fmla="*/ 132790 h 510214"/>
                    <a:gd name="connsiteX16" fmla="*/ 136133 w 382221"/>
                    <a:gd name="connsiteY16" fmla="*/ 138087 h 510214"/>
                    <a:gd name="connsiteX17" fmla="*/ 138403 w 382221"/>
                    <a:gd name="connsiteY17" fmla="*/ 137102 h 510214"/>
                    <a:gd name="connsiteX18" fmla="*/ 374363 w 382221"/>
                    <a:gd name="connsiteY18" fmla="*/ 1059 h 510214"/>
                    <a:gd name="connsiteX19" fmla="*/ 379652 w 382221"/>
                    <a:gd name="connsiteY19" fmla="*/ 326 h 510214"/>
                    <a:gd name="connsiteX20" fmla="*/ 379652 w 382221"/>
                    <a:gd name="connsiteY20" fmla="*/ 326 h 510214"/>
                    <a:gd name="connsiteX21" fmla="*/ 379652 w 382221"/>
                    <a:gd name="connsiteY21" fmla="*/ 326 h 510214"/>
                    <a:gd name="connsiteX22" fmla="*/ 382093 w 382221"/>
                    <a:gd name="connsiteY22" fmla="*/ 6348 h 510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82221" h="510214">
                      <a:moveTo>
                        <a:pt x="382093" y="6348"/>
                      </a:moveTo>
                      <a:lnTo>
                        <a:pt x="382093" y="283886"/>
                      </a:lnTo>
                      <a:cubicBezTo>
                        <a:pt x="381776" y="289630"/>
                        <a:pt x="378757" y="294878"/>
                        <a:pt x="373957" y="298044"/>
                      </a:cubicBezTo>
                      <a:lnTo>
                        <a:pt x="7160" y="509594"/>
                      </a:lnTo>
                      <a:cubicBezTo>
                        <a:pt x="4851" y="510896"/>
                        <a:pt x="1923" y="510082"/>
                        <a:pt x="620" y="507772"/>
                      </a:cubicBezTo>
                      <a:cubicBezTo>
                        <a:pt x="219" y="507064"/>
                        <a:pt x="5" y="506258"/>
                        <a:pt x="0" y="505445"/>
                      </a:cubicBezTo>
                      <a:lnTo>
                        <a:pt x="0" y="170218"/>
                      </a:lnTo>
                      <a:cubicBezTo>
                        <a:pt x="73" y="167346"/>
                        <a:pt x="886" y="164547"/>
                        <a:pt x="2360" y="162081"/>
                      </a:cubicBezTo>
                      <a:cubicBezTo>
                        <a:pt x="3729" y="159608"/>
                        <a:pt x="5720" y="157533"/>
                        <a:pt x="8137" y="156060"/>
                      </a:cubicBezTo>
                      <a:lnTo>
                        <a:pt x="108867" y="98047"/>
                      </a:lnTo>
                      <a:cubicBezTo>
                        <a:pt x="111064" y="96623"/>
                        <a:pt x="113847" y="96468"/>
                        <a:pt x="116190" y="97640"/>
                      </a:cubicBezTo>
                      <a:lnTo>
                        <a:pt x="116190" y="97640"/>
                      </a:lnTo>
                      <a:lnTo>
                        <a:pt x="116190" y="97640"/>
                      </a:lnTo>
                      <a:cubicBezTo>
                        <a:pt x="117826" y="98681"/>
                        <a:pt x="119038" y="100268"/>
                        <a:pt x="119607" y="102115"/>
                      </a:cubicBezTo>
                      <a:lnTo>
                        <a:pt x="126442" y="129779"/>
                      </a:lnTo>
                      <a:lnTo>
                        <a:pt x="127500" y="132790"/>
                      </a:lnTo>
                      <a:cubicBezTo>
                        <a:pt x="128419" y="136638"/>
                        <a:pt x="132284" y="139006"/>
                        <a:pt x="136133" y="138087"/>
                      </a:cubicBezTo>
                      <a:cubicBezTo>
                        <a:pt x="136938" y="137892"/>
                        <a:pt x="137711" y="137558"/>
                        <a:pt x="138403" y="137102"/>
                      </a:cubicBezTo>
                      <a:lnTo>
                        <a:pt x="374363" y="1059"/>
                      </a:lnTo>
                      <a:cubicBezTo>
                        <a:pt x="375909" y="-23"/>
                        <a:pt x="377870" y="-292"/>
                        <a:pt x="379652" y="326"/>
                      </a:cubicBezTo>
                      <a:lnTo>
                        <a:pt x="379652" y="326"/>
                      </a:lnTo>
                      <a:lnTo>
                        <a:pt x="379652" y="326"/>
                      </a:lnTo>
                      <a:cubicBezTo>
                        <a:pt x="381621" y="1645"/>
                        <a:pt x="382590" y="4029"/>
                        <a:pt x="382093" y="6348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2" name="Freeform: Shape 1171">
                  <a:extLst>
                    <a:ext uri="{FF2B5EF4-FFF2-40B4-BE49-F238E27FC236}">
                      <a16:creationId xmlns:a16="http://schemas.microsoft.com/office/drawing/2014/main" id="{FA4BD3F1-DCD0-70FE-5ECC-F4EAEBAE36E5}"/>
                    </a:ext>
                  </a:extLst>
                </p:cNvPr>
                <p:cNvSpPr/>
                <p:nvPr/>
              </p:nvSpPr>
              <p:spPr>
                <a:xfrm>
                  <a:off x="4314474" y="3052048"/>
                  <a:ext cx="14840" cy="354917"/>
                </a:xfrm>
                <a:custGeom>
                  <a:avLst/>
                  <a:gdLst>
                    <a:gd name="connsiteX0" fmla="*/ 14840 w 14840"/>
                    <a:gd name="connsiteY0" fmla="*/ 354917 h 354917"/>
                    <a:gd name="connsiteX1" fmla="*/ 14840 w 14840"/>
                    <a:gd name="connsiteY1" fmla="*/ 354917 h 354917"/>
                    <a:gd name="connsiteX2" fmla="*/ 2229 w 14840"/>
                    <a:gd name="connsiteY2" fmla="*/ 347594 h 354917"/>
                    <a:gd name="connsiteX3" fmla="*/ 32 w 14840"/>
                    <a:gd name="connsiteY3" fmla="*/ 342387 h 354917"/>
                    <a:gd name="connsiteX4" fmla="*/ 32 w 14840"/>
                    <a:gd name="connsiteY4" fmla="*/ 8137 h 354917"/>
                    <a:gd name="connsiteX5" fmla="*/ 2392 w 14840"/>
                    <a:gd name="connsiteY5" fmla="*/ 0 h 354917"/>
                    <a:gd name="connsiteX6" fmla="*/ 14596 w 14840"/>
                    <a:gd name="connsiteY6" fmla="*/ 7079 h 354917"/>
                    <a:gd name="connsiteX7" fmla="*/ 14596 w 14840"/>
                    <a:gd name="connsiteY7" fmla="*/ 7079 h 354917"/>
                    <a:gd name="connsiteX8" fmla="*/ 12237 w 14840"/>
                    <a:gd name="connsiteY8" fmla="*/ 15215 h 354917"/>
                    <a:gd name="connsiteX9" fmla="*/ 12237 w 14840"/>
                    <a:gd name="connsiteY9" fmla="*/ 350442 h 354917"/>
                    <a:gd name="connsiteX10" fmla="*/ 14840 w 14840"/>
                    <a:gd name="connsiteY10" fmla="*/ 354917 h 354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840" h="354917">
                      <a:moveTo>
                        <a:pt x="14840" y="354917"/>
                      </a:moveTo>
                      <a:lnTo>
                        <a:pt x="14840" y="354917"/>
                      </a:lnTo>
                      <a:lnTo>
                        <a:pt x="2229" y="347594"/>
                      </a:lnTo>
                      <a:cubicBezTo>
                        <a:pt x="652" y="346349"/>
                        <a:pt x="-177" y="344388"/>
                        <a:pt x="32" y="342387"/>
                      </a:cubicBezTo>
                      <a:lnTo>
                        <a:pt x="32" y="8137"/>
                      </a:lnTo>
                      <a:cubicBezTo>
                        <a:pt x="86" y="5264"/>
                        <a:pt x="900" y="2457"/>
                        <a:pt x="2392" y="0"/>
                      </a:cubicBezTo>
                      <a:lnTo>
                        <a:pt x="14596" y="7079"/>
                      </a:lnTo>
                      <a:lnTo>
                        <a:pt x="14596" y="7079"/>
                      </a:lnTo>
                      <a:cubicBezTo>
                        <a:pt x="13133" y="9544"/>
                        <a:pt x="12321" y="12343"/>
                        <a:pt x="12237" y="15215"/>
                      </a:cubicBezTo>
                      <a:lnTo>
                        <a:pt x="12237" y="350442"/>
                      </a:lnTo>
                      <a:cubicBezTo>
                        <a:pt x="12114" y="352322"/>
                        <a:pt x="13143" y="354095"/>
                        <a:pt x="14840" y="354917"/>
                      </a:cubicBezTo>
                      <a:close/>
                    </a:path>
                  </a:pathLst>
                </a:custGeom>
                <a:solidFill>
                  <a:srgbClr val="000000">
                    <a:alpha val="3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3" name="Freeform: Shape 1172">
                  <a:extLst>
                    <a:ext uri="{FF2B5EF4-FFF2-40B4-BE49-F238E27FC236}">
                      <a16:creationId xmlns:a16="http://schemas.microsoft.com/office/drawing/2014/main" id="{235C7D9B-3A2D-BE42-B128-3812F0970DC3}"/>
                    </a:ext>
                  </a:extLst>
                </p:cNvPr>
                <p:cNvSpPr/>
                <p:nvPr/>
              </p:nvSpPr>
              <p:spPr>
                <a:xfrm>
                  <a:off x="4353692" y="2913624"/>
                  <a:ext cx="394655" cy="516532"/>
                </a:xfrm>
                <a:custGeom>
                  <a:avLst/>
                  <a:gdLst>
                    <a:gd name="connsiteX0" fmla="*/ 393923 w 394655"/>
                    <a:gd name="connsiteY0" fmla="*/ 12552 h 516532"/>
                    <a:gd name="connsiteX1" fmla="*/ 391645 w 394655"/>
                    <a:gd name="connsiteY1" fmla="*/ 7426 h 516532"/>
                    <a:gd name="connsiteX2" fmla="*/ 391075 w 394655"/>
                    <a:gd name="connsiteY2" fmla="*/ 7426 h 516532"/>
                    <a:gd name="connsiteX3" fmla="*/ 379277 w 394655"/>
                    <a:gd name="connsiteY3" fmla="*/ 510 h 516532"/>
                    <a:gd name="connsiteX4" fmla="*/ 379277 w 394655"/>
                    <a:gd name="connsiteY4" fmla="*/ 510 h 516532"/>
                    <a:gd name="connsiteX5" fmla="*/ 373500 w 394655"/>
                    <a:gd name="connsiteY5" fmla="*/ 1079 h 516532"/>
                    <a:gd name="connsiteX6" fmla="*/ 138354 w 394655"/>
                    <a:gd name="connsiteY6" fmla="*/ 136553 h 516532"/>
                    <a:gd name="connsiteX7" fmla="*/ 131437 w 394655"/>
                    <a:gd name="connsiteY7" fmla="*/ 108889 h 516532"/>
                    <a:gd name="connsiteX8" fmla="*/ 128101 w 394655"/>
                    <a:gd name="connsiteY8" fmla="*/ 104414 h 516532"/>
                    <a:gd name="connsiteX9" fmla="*/ 128101 w 394655"/>
                    <a:gd name="connsiteY9" fmla="*/ 104414 h 516532"/>
                    <a:gd name="connsiteX10" fmla="*/ 115897 w 394655"/>
                    <a:gd name="connsiteY10" fmla="*/ 97253 h 516532"/>
                    <a:gd name="connsiteX11" fmla="*/ 115897 w 394655"/>
                    <a:gd name="connsiteY11" fmla="*/ 97253 h 516532"/>
                    <a:gd name="connsiteX12" fmla="*/ 108411 w 394655"/>
                    <a:gd name="connsiteY12" fmla="*/ 97253 h 516532"/>
                    <a:gd name="connsiteX13" fmla="*/ 8168 w 394655"/>
                    <a:gd name="connsiteY13" fmla="*/ 155348 h 516532"/>
                    <a:gd name="connsiteX14" fmla="*/ 32 w 394655"/>
                    <a:gd name="connsiteY14" fmla="*/ 169506 h 516532"/>
                    <a:gd name="connsiteX15" fmla="*/ 32 w 394655"/>
                    <a:gd name="connsiteY15" fmla="*/ 503593 h 516532"/>
                    <a:gd name="connsiteX16" fmla="*/ 2229 w 394655"/>
                    <a:gd name="connsiteY16" fmla="*/ 508801 h 516532"/>
                    <a:gd name="connsiteX17" fmla="*/ 2229 w 394655"/>
                    <a:gd name="connsiteY17" fmla="*/ 508801 h 516532"/>
                    <a:gd name="connsiteX18" fmla="*/ 14840 w 394655"/>
                    <a:gd name="connsiteY18" fmla="*/ 516124 h 516532"/>
                    <a:gd name="connsiteX19" fmla="*/ 14840 w 394655"/>
                    <a:gd name="connsiteY19" fmla="*/ 516124 h 516532"/>
                    <a:gd name="connsiteX20" fmla="*/ 20373 w 394655"/>
                    <a:gd name="connsiteY20" fmla="*/ 515391 h 516532"/>
                    <a:gd name="connsiteX21" fmla="*/ 386519 w 394655"/>
                    <a:gd name="connsiteY21" fmla="*/ 304248 h 516532"/>
                    <a:gd name="connsiteX22" fmla="*/ 394655 w 394655"/>
                    <a:gd name="connsiteY22" fmla="*/ 290090 h 516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4655" h="516532">
                      <a:moveTo>
                        <a:pt x="393923" y="12552"/>
                      </a:moveTo>
                      <a:cubicBezTo>
                        <a:pt x="394102" y="10566"/>
                        <a:pt x="393240" y="8630"/>
                        <a:pt x="391645" y="7426"/>
                      </a:cubicBezTo>
                      <a:lnTo>
                        <a:pt x="391075" y="7426"/>
                      </a:lnTo>
                      <a:lnTo>
                        <a:pt x="379277" y="510"/>
                      </a:lnTo>
                      <a:lnTo>
                        <a:pt x="379277" y="510"/>
                      </a:lnTo>
                      <a:cubicBezTo>
                        <a:pt x="377390" y="-337"/>
                        <a:pt x="375193" y="-117"/>
                        <a:pt x="373500" y="1079"/>
                      </a:cubicBezTo>
                      <a:lnTo>
                        <a:pt x="138354" y="136553"/>
                      </a:lnTo>
                      <a:lnTo>
                        <a:pt x="131437" y="108889"/>
                      </a:lnTo>
                      <a:cubicBezTo>
                        <a:pt x="130933" y="107033"/>
                        <a:pt x="129737" y="105431"/>
                        <a:pt x="128101" y="104414"/>
                      </a:cubicBezTo>
                      <a:lnTo>
                        <a:pt x="128101" y="104414"/>
                      </a:lnTo>
                      <a:lnTo>
                        <a:pt x="115897" y="97253"/>
                      </a:lnTo>
                      <a:lnTo>
                        <a:pt x="115897" y="97253"/>
                      </a:lnTo>
                      <a:cubicBezTo>
                        <a:pt x="113586" y="95878"/>
                        <a:pt x="110714" y="95878"/>
                        <a:pt x="108411" y="97253"/>
                      </a:cubicBezTo>
                      <a:lnTo>
                        <a:pt x="8168" y="155348"/>
                      </a:lnTo>
                      <a:cubicBezTo>
                        <a:pt x="3366" y="158514"/>
                        <a:pt x="348" y="163762"/>
                        <a:pt x="32" y="169506"/>
                      </a:cubicBezTo>
                      <a:lnTo>
                        <a:pt x="32" y="503593"/>
                      </a:lnTo>
                      <a:cubicBezTo>
                        <a:pt x="-177" y="505595"/>
                        <a:pt x="652" y="507556"/>
                        <a:pt x="2229" y="508801"/>
                      </a:cubicBezTo>
                      <a:lnTo>
                        <a:pt x="2229" y="508801"/>
                      </a:lnTo>
                      <a:lnTo>
                        <a:pt x="14840" y="516124"/>
                      </a:lnTo>
                      <a:lnTo>
                        <a:pt x="14840" y="516124"/>
                      </a:lnTo>
                      <a:cubicBezTo>
                        <a:pt x="16686" y="516864"/>
                        <a:pt x="18783" y="516588"/>
                        <a:pt x="20373" y="515391"/>
                      </a:cubicBezTo>
                      <a:lnTo>
                        <a:pt x="386519" y="304248"/>
                      </a:lnTo>
                      <a:cubicBezTo>
                        <a:pt x="391344" y="301107"/>
                        <a:pt x="394362" y="295843"/>
                        <a:pt x="394655" y="290090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4" name="Freeform: Shape 1173">
                  <a:extLst>
                    <a:ext uri="{FF2B5EF4-FFF2-40B4-BE49-F238E27FC236}">
                      <a16:creationId xmlns:a16="http://schemas.microsoft.com/office/drawing/2014/main" id="{04D9E708-34B2-39AE-D5EA-3283C7D53D20}"/>
                    </a:ext>
                  </a:extLst>
                </p:cNvPr>
                <p:cNvSpPr/>
                <p:nvPr/>
              </p:nvSpPr>
              <p:spPr>
                <a:xfrm>
                  <a:off x="4355840" y="3009871"/>
                  <a:ext cx="125465" cy="72039"/>
                </a:xfrm>
                <a:custGeom>
                  <a:avLst/>
                  <a:gdLst>
                    <a:gd name="connsiteX0" fmla="*/ 125466 w 125465"/>
                    <a:gd name="connsiteY0" fmla="*/ 7760 h 72039"/>
                    <a:gd name="connsiteX1" fmla="*/ 118143 w 125465"/>
                    <a:gd name="connsiteY1" fmla="*/ 8167 h 72039"/>
                    <a:gd name="connsiteX2" fmla="*/ 17900 w 125465"/>
                    <a:gd name="connsiteY2" fmla="*/ 65937 h 72039"/>
                    <a:gd name="connsiteX3" fmla="*/ 12205 w 125465"/>
                    <a:gd name="connsiteY3" fmla="*/ 72039 h 72039"/>
                    <a:gd name="connsiteX4" fmla="*/ 0 w 125465"/>
                    <a:gd name="connsiteY4" fmla="*/ 64960 h 72039"/>
                    <a:gd name="connsiteX5" fmla="*/ 5696 w 125465"/>
                    <a:gd name="connsiteY5" fmla="*/ 58858 h 72039"/>
                    <a:gd name="connsiteX6" fmla="*/ 105938 w 125465"/>
                    <a:gd name="connsiteY6" fmla="*/ 1007 h 72039"/>
                    <a:gd name="connsiteX7" fmla="*/ 113342 w 125465"/>
                    <a:gd name="connsiteY7" fmla="*/ 1007 h 72039"/>
                    <a:gd name="connsiteX8" fmla="*/ 113342 w 125465"/>
                    <a:gd name="connsiteY8" fmla="*/ 1007 h 72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465" h="72039">
                      <a:moveTo>
                        <a:pt x="125466" y="7760"/>
                      </a:moveTo>
                      <a:cubicBezTo>
                        <a:pt x="123122" y="6589"/>
                        <a:pt x="120340" y="6743"/>
                        <a:pt x="118143" y="8167"/>
                      </a:cubicBezTo>
                      <a:lnTo>
                        <a:pt x="17900" y="65937"/>
                      </a:lnTo>
                      <a:cubicBezTo>
                        <a:pt x="15547" y="67491"/>
                        <a:pt x="13596" y="69582"/>
                        <a:pt x="12205" y="72039"/>
                      </a:cubicBezTo>
                      <a:lnTo>
                        <a:pt x="0" y="64960"/>
                      </a:lnTo>
                      <a:cubicBezTo>
                        <a:pt x="1336" y="62462"/>
                        <a:pt x="3299" y="60363"/>
                        <a:pt x="5696" y="58858"/>
                      </a:cubicBezTo>
                      <a:lnTo>
                        <a:pt x="105938" y="1007"/>
                      </a:lnTo>
                      <a:cubicBezTo>
                        <a:pt x="108224" y="-336"/>
                        <a:pt x="111056" y="-336"/>
                        <a:pt x="113342" y="1007"/>
                      </a:cubicBezTo>
                      <a:lnTo>
                        <a:pt x="113342" y="1007"/>
                      </a:lnTo>
                      <a:close/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5" name="Freeform: Shape 1174">
                  <a:extLst>
                    <a:ext uri="{FF2B5EF4-FFF2-40B4-BE49-F238E27FC236}">
                      <a16:creationId xmlns:a16="http://schemas.microsoft.com/office/drawing/2014/main" id="{31ACDEE6-38F7-98C8-C149-AFD5C6DC629E}"/>
                    </a:ext>
                  </a:extLst>
                </p:cNvPr>
                <p:cNvSpPr/>
                <p:nvPr/>
              </p:nvSpPr>
              <p:spPr>
                <a:xfrm>
                  <a:off x="4492046" y="2913239"/>
                  <a:ext cx="252721" cy="145441"/>
                </a:xfrm>
                <a:custGeom>
                  <a:avLst/>
                  <a:gdLst>
                    <a:gd name="connsiteX0" fmla="*/ 252722 w 252721"/>
                    <a:gd name="connsiteY0" fmla="*/ 7486 h 145441"/>
                    <a:gd name="connsiteX1" fmla="*/ 247352 w 252721"/>
                    <a:gd name="connsiteY1" fmla="*/ 8218 h 145441"/>
                    <a:gd name="connsiteX2" fmla="*/ 11391 w 252721"/>
                    <a:gd name="connsiteY2" fmla="*/ 144261 h 145441"/>
                    <a:gd name="connsiteX3" fmla="*/ 1473 w 252721"/>
                    <a:gd name="connsiteY3" fmla="*/ 142219 h 145441"/>
                    <a:gd name="connsiteX4" fmla="*/ 488 w 252721"/>
                    <a:gd name="connsiteY4" fmla="*/ 139949 h 145441"/>
                    <a:gd name="connsiteX5" fmla="*/ 0 w 252721"/>
                    <a:gd name="connsiteY5" fmla="*/ 136938 h 145441"/>
                    <a:gd name="connsiteX6" fmla="*/ 235472 w 252721"/>
                    <a:gd name="connsiteY6" fmla="*/ 1139 h 145441"/>
                    <a:gd name="connsiteX7" fmla="*/ 239134 w 252721"/>
                    <a:gd name="connsiteY7" fmla="*/ 0 h 145441"/>
                    <a:gd name="connsiteX8" fmla="*/ 241249 w 252721"/>
                    <a:gd name="connsiteY8" fmla="*/ 570 h 145441"/>
                    <a:gd name="connsiteX9" fmla="*/ 241249 w 252721"/>
                    <a:gd name="connsiteY9" fmla="*/ 570 h 145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2721" h="145441">
                      <a:moveTo>
                        <a:pt x="252722" y="7486"/>
                      </a:moveTo>
                      <a:cubicBezTo>
                        <a:pt x="250915" y="6867"/>
                        <a:pt x="248922" y="7136"/>
                        <a:pt x="247352" y="8218"/>
                      </a:cubicBezTo>
                      <a:lnTo>
                        <a:pt x="11391" y="144261"/>
                      </a:lnTo>
                      <a:cubicBezTo>
                        <a:pt x="8088" y="146434"/>
                        <a:pt x="3645" y="145522"/>
                        <a:pt x="1473" y="142219"/>
                      </a:cubicBezTo>
                      <a:cubicBezTo>
                        <a:pt x="1017" y="141527"/>
                        <a:pt x="683" y="140754"/>
                        <a:pt x="488" y="139949"/>
                      </a:cubicBezTo>
                      <a:lnTo>
                        <a:pt x="0" y="136938"/>
                      </a:lnTo>
                      <a:lnTo>
                        <a:pt x="235472" y="1139"/>
                      </a:lnTo>
                      <a:cubicBezTo>
                        <a:pt x="236579" y="456"/>
                        <a:pt x="237840" y="65"/>
                        <a:pt x="239134" y="0"/>
                      </a:cubicBezTo>
                      <a:cubicBezTo>
                        <a:pt x="239874" y="16"/>
                        <a:pt x="240598" y="212"/>
                        <a:pt x="241249" y="570"/>
                      </a:cubicBezTo>
                      <a:lnTo>
                        <a:pt x="241249" y="570"/>
                      </a:lnTo>
                      <a:close/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6" name="Freeform: Shape 1175">
                  <a:extLst>
                    <a:ext uri="{FF2B5EF4-FFF2-40B4-BE49-F238E27FC236}">
                      <a16:creationId xmlns:a16="http://schemas.microsoft.com/office/drawing/2014/main" id="{CC9BA6B3-CD82-88B1-4517-2ECEBEF02E48}"/>
                    </a:ext>
                  </a:extLst>
                </p:cNvPr>
                <p:cNvSpPr/>
                <p:nvPr/>
              </p:nvSpPr>
              <p:spPr>
                <a:xfrm>
                  <a:off x="4365522" y="2920405"/>
                  <a:ext cx="382143" cy="509686"/>
                </a:xfrm>
                <a:custGeom>
                  <a:avLst/>
                  <a:gdLst>
                    <a:gd name="connsiteX0" fmla="*/ 382093 w 382143"/>
                    <a:gd name="connsiteY0" fmla="*/ 5771 h 509686"/>
                    <a:gd name="connsiteX1" fmla="*/ 382093 w 382143"/>
                    <a:gd name="connsiteY1" fmla="*/ 283309 h 509686"/>
                    <a:gd name="connsiteX2" fmla="*/ 373957 w 382143"/>
                    <a:gd name="connsiteY2" fmla="*/ 297466 h 509686"/>
                    <a:gd name="connsiteX3" fmla="*/ 7242 w 382143"/>
                    <a:gd name="connsiteY3" fmla="*/ 509017 h 509686"/>
                    <a:gd name="connsiteX4" fmla="*/ 667 w 382143"/>
                    <a:gd name="connsiteY4" fmla="*/ 507325 h 509686"/>
                    <a:gd name="connsiteX5" fmla="*/ 0 w 382143"/>
                    <a:gd name="connsiteY5" fmla="*/ 504868 h 509686"/>
                    <a:gd name="connsiteX6" fmla="*/ 0 w 382143"/>
                    <a:gd name="connsiteY6" fmla="*/ 169641 h 509686"/>
                    <a:gd name="connsiteX7" fmla="*/ 2360 w 382143"/>
                    <a:gd name="connsiteY7" fmla="*/ 161504 h 509686"/>
                    <a:gd name="connsiteX8" fmla="*/ 8137 w 382143"/>
                    <a:gd name="connsiteY8" fmla="*/ 155402 h 509686"/>
                    <a:gd name="connsiteX9" fmla="*/ 108379 w 382143"/>
                    <a:gd name="connsiteY9" fmla="*/ 97551 h 509686"/>
                    <a:gd name="connsiteX10" fmla="*/ 115702 w 382143"/>
                    <a:gd name="connsiteY10" fmla="*/ 97551 h 509686"/>
                    <a:gd name="connsiteX11" fmla="*/ 115702 w 382143"/>
                    <a:gd name="connsiteY11" fmla="*/ 97551 h 509686"/>
                    <a:gd name="connsiteX12" fmla="*/ 119119 w 382143"/>
                    <a:gd name="connsiteY12" fmla="*/ 102108 h 509686"/>
                    <a:gd name="connsiteX13" fmla="*/ 126524 w 382143"/>
                    <a:gd name="connsiteY13" fmla="*/ 129772 h 509686"/>
                    <a:gd name="connsiteX14" fmla="*/ 127581 w 382143"/>
                    <a:gd name="connsiteY14" fmla="*/ 132782 h 509686"/>
                    <a:gd name="connsiteX15" fmla="*/ 136214 w 382143"/>
                    <a:gd name="connsiteY15" fmla="*/ 138079 h 509686"/>
                    <a:gd name="connsiteX16" fmla="*/ 138484 w 382143"/>
                    <a:gd name="connsiteY16" fmla="*/ 137095 h 509686"/>
                    <a:gd name="connsiteX17" fmla="*/ 374445 w 382143"/>
                    <a:gd name="connsiteY17" fmla="*/ 1133 h 509686"/>
                    <a:gd name="connsiteX18" fmla="*/ 379815 w 382143"/>
                    <a:gd name="connsiteY18" fmla="*/ 319 h 509686"/>
                    <a:gd name="connsiteX19" fmla="*/ 379815 w 382143"/>
                    <a:gd name="connsiteY19" fmla="*/ 319 h 509686"/>
                    <a:gd name="connsiteX20" fmla="*/ 379815 w 382143"/>
                    <a:gd name="connsiteY20" fmla="*/ 319 h 509686"/>
                    <a:gd name="connsiteX21" fmla="*/ 382093 w 382143"/>
                    <a:gd name="connsiteY21" fmla="*/ 5771 h 509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82143" h="509686">
                      <a:moveTo>
                        <a:pt x="382093" y="5771"/>
                      </a:moveTo>
                      <a:lnTo>
                        <a:pt x="382093" y="283309"/>
                      </a:lnTo>
                      <a:cubicBezTo>
                        <a:pt x="381817" y="289061"/>
                        <a:pt x="378790" y="294334"/>
                        <a:pt x="373957" y="297466"/>
                      </a:cubicBezTo>
                      <a:lnTo>
                        <a:pt x="7242" y="509017"/>
                      </a:lnTo>
                      <a:cubicBezTo>
                        <a:pt x="4959" y="510368"/>
                        <a:pt x="2015" y="509611"/>
                        <a:pt x="667" y="507325"/>
                      </a:cubicBezTo>
                      <a:cubicBezTo>
                        <a:pt x="228" y="506584"/>
                        <a:pt x="-3" y="505730"/>
                        <a:pt x="0" y="504868"/>
                      </a:cubicBezTo>
                      <a:lnTo>
                        <a:pt x="0" y="169641"/>
                      </a:lnTo>
                      <a:cubicBezTo>
                        <a:pt x="55" y="166769"/>
                        <a:pt x="868" y="163962"/>
                        <a:pt x="2360" y="161504"/>
                      </a:cubicBezTo>
                      <a:cubicBezTo>
                        <a:pt x="3758" y="159031"/>
                        <a:pt x="5741" y="156932"/>
                        <a:pt x="8137" y="155402"/>
                      </a:cubicBezTo>
                      <a:lnTo>
                        <a:pt x="108379" y="97551"/>
                      </a:lnTo>
                      <a:cubicBezTo>
                        <a:pt x="110641" y="96225"/>
                        <a:pt x="113440" y="96225"/>
                        <a:pt x="115702" y="97551"/>
                      </a:cubicBezTo>
                      <a:lnTo>
                        <a:pt x="115702" y="97551"/>
                      </a:lnTo>
                      <a:cubicBezTo>
                        <a:pt x="117354" y="98609"/>
                        <a:pt x="118566" y="100228"/>
                        <a:pt x="119119" y="102108"/>
                      </a:cubicBezTo>
                      <a:lnTo>
                        <a:pt x="126524" y="129772"/>
                      </a:lnTo>
                      <a:lnTo>
                        <a:pt x="127581" y="132782"/>
                      </a:lnTo>
                      <a:cubicBezTo>
                        <a:pt x="128501" y="136631"/>
                        <a:pt x="132366" y="138999"/>
                        <a:pt x="136214" y="138079"/>
                      </a:cubicBezTo>
                      <a:cubicBezTo>
                        <a:pt x="137020" y="137884"/>
                        <a:pt x="137793" y="137550"/>
                        <a:pt x="138484" y="137095"/>
                      </a:cubicBezTo>
                      <a:lnTo>
                        <a:pt x="374445" y="1133"/>
                      </a:lnTo>
                      <a:cubicBezTo>
                        <a:pt x="375991" y="2"/>
                        <a:pt x="378001" y="-307"/>
                        <a:pt x="379815" y="319"/>
                      </a:cubicBezTo>
                      <a:lnTo>
                        <a:pt x="379815" y="319"/>
                      </a:lnTo>
                      <a:lnTo>
                        <a:pt x="379815" y="319"/>
                      </a:lnTo>
                      <a:cubicBezTo>
                        <a:pt x="381499" y="1588"/>
                        <a:pt x="382370" y="3679"/>
                        <a:pt x="382093" y="5771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7" name="Freeform: Shape 1176">
                  <a:extLst>
                    <a:ext uri="{FF2B5EF4-FFF2-40B4-BE49-F238E27FC236}">
                      <a16:creationId xmlns:a16="http://schemas.microsoft.com/office/drawing/2014/main" id="{8D431B25-44B8-D193-9C5C-B5EBF52C9375}"/>
                    </a:ext>
                  </a:extLst>
                </p:cNvPr>
                <p:cNvSpPr/>
                <p:nvPr/>
              </p:nvSpPr>
              <p:spPr>
                <a:xfrm>
                  <a:off x="4353785" y="3074587"/>
                  <a:ext cx="14829" cy="355242"/>
                </a:xfrm>
                <a:custGeom>
                  <a:avLst/>
                  <a:gdLst>
                    <a:gd name="connsiteX0" fmla="*/ 14829 w 14829"/>
                    <a:gd name="connsiteY0" fmla="*/ 355243 h 355242"/>
                    <a:gd name="connsiteX1" fmla="*/ 14829 w 14829"/>
                    <a:gd name="connsiteY1" fmla="*/ 355243 h 355242"/>
                    <a:gd name="connsiteX2" fmla="*/ 2218 w 14829"/>
                    <a:gd name="connsiteY2" fmla="*/ 347920 h 355242"/>
                    <a:gd name="connsiteX3" fmla="*/ 21 w 14829"/>
                    <a:gd name="connsiteY3" fmla="*/ 342712 h 355242"/>
                    <a:gd name="connsiteX4" fmla="*/ 21 w 14829"/>
                    <a:gd name="connsiteY4" fmla="*/ 8137 h 355242"/>
                    <a:gd name="connsiteX5" fmla="*/ 2462 w 14829"/>
                    <a:gd name="connsiteY5" fmla="*/ 0 h 355242"/>
                    <a:gd name="connsiteX6" fmla="*/ 14667 w 14829"/>
                    <a:gd name="connsiteY6" fmla="*/ 7079 h 355242"/>
                    <a:gd name="connsiteX7" fmla="*/ 14667 w 14829"/>
                    <a:gd name="connsiteY7" fmla="*/ 7079 h 355242"/>
                    <a:gd name="connsiteX8" fmla="*/ 12226 w 14829"/>
                    <a:gd name="connsiteY8" fmla="*/ 15215 h 355242"/>
                    <a:gd name="connsiteX9" fmla="*/ 12226 w 14829"/>
                    <a:gd name="connsiteY9" fmla="*/ 350442 h 355242"/>
                    <a:gd name="connsiteX10" fmla="*/ 14829 w 14829"/>
                    <a:gd name="connsiteY10" fmla="*/ 355243 h 355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829" h="355242">
                      <a:moveTo>
                        <a:pt x="14829" y="355243"/>
                      </a:moveTo>
                      <a:lnTo>
                        <a:pt x="14829" y="355243"/>
                      </a:lnTo>
                      <a:lnTo>
                        <a:pt x="2218" y="347920"/>
                      </a:lnTo>
                      <a:cubicBezTo>
                        <a:pt x="677" y="346650"/>
                        <a:pt x="-144" y="344706"/>
                        <a:pt x="21" y="342712"/>
                      </a:cubicBezTo>
                      <a:lnTo>
                        <a:pt x="21" y="8137"/>
                      </a:lnTo>
                      <a:cubicBezTo>
                        <a:pt x="100" y="5256"/>
                        <a:pt x="942" y="2449"/>
                        <a:pt x="2462" y="0"/>
                      </a:cubicBezTo>
                      <a:lnTo>
                        <a:pt x="14667" y="7079"/>
                      </a:lnTo>
                      <a:lnTo>
                        <a:pt x="14667" y="7079"/>
                      </a:lnTo>
                      <a:cubicBezTo>
                        <a:pt x="13147" y="9528"/>
                        <a:pt x="12304" y="12335"/>
                        <a:pt x="12226" y="15215"/>
                      </a:cubicBezTo>
                      <a:lnTo>
                        <a:pt x="12226" y="350442"/>
                      </a:lnTo>
                      <a:cubicBezTo>
                        <a:pt x="11986" y="352435"/>
                        <a:pt x="13029" y="354356"/>
                        <a:pt x="14829" y="355243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8" name="Freeform: Shape 1177">
                  <a:extLst>
                    <a:ext uri="{FF2B5EF4-FFF2-40B4-BE49-F238E27FC236}">
                      <a16:creationId xmlns:a16="http://schemas.microsoft.com/office/drawing/2014/main" id="{32BC081D-B9FD-46C0-D7E6-A4C86DAC4E17}"/>
                    </a:ext>
                  </a:extLst>
                </p:cNvPr>
                <p:cNvSpPr/>
                <p:nvPr/>
              </p:nvSpPr>
              <p:spPr>
                <a:xfrm>
                  <a:off x="4392507" y="2936488"/>
                  <a:ext cx="394651" cy="516377"/>
                </a:xfrm>
                <a:custGeom>
                  <a:avLst/>
                  <a:gdLst>
                    <a:gd name="connsiteX0" fmla="*/ 394326 w 394651"/>
                    <a:gd name="connsiteY0" fmla="*/ 12552 h 516377"/>
                    <a:gd name="connsiteX1" fmla="*/ 392129 w 394651"/>
                    <a:gd name="connsiteY1" fmla="*/ 7426 h 516377"/>
                    <a:gd name="connsiteX2" fmla="*/ 391560 w 394651"/>
                    <a:gd name="connsiteY2" fmla="*/ 7426 h 516377"/>
                    <a:gd name="connsiteX3" fmla="*/ 379762 w 394651"/>
                    <a:gd name="connsiteY3" fmla="*/ 510 h 516377"/>
                    <a:gd name="connsiteX4" fmla="*/ 379762 w 394651"/>
                    <a:gd name="connsiteY4" fmla="*/ 510 h 516377"/>
                    <a:gd name="connsiteX5" fmla="*/ 374066 w 394651"/>
                    <a:gd name="connsiteY5" fmla="*/ 1079 h 516377"/>
                    <a:gd name="connsiteX6" fmla="*/ 138513 w 394651"/>
                    <a:gd name="connsiteY6" fmla="*/ 136960 h 516377"/>
                    <a:gd name="connsiteX7" fmla="*/ 131678 w 394651"/>
                    <a:gd name="connsiteY7" fmla="*/ 109296 h 516377"/>
                    <a:gd name="connsiteX8" fmla="*/ 128260 w 394651"/>
                    <a:gd name="connsiteY8" fmla="*/ 104739 h 516377"/>
                    <a:gd name="connsiteX9" fmla="*/ 128260 w 394651"/>
                    <a:gd name="connsiteY9" fmla="*/ 104739 h 516377"/>
                    <a:gd name="connsiteX10" fmla="*/ 115812 w 394651"/>
                    <a:gd name="connsiteY10" fmla="*/ 97416 h 516377"/>
                    <a:gd name="connsiteX11" fmla="*/ 115812 w 394651"/>
                    <a:gd name="connsiteY11" fmla="*/ 97416 h 516377"/>
                    <a:gd name="connsiteX12" fmla="*/ 108326 w 394651"/>
                    <a:gd name="connsiteY12" fmla="*/ 97416 h 516377"/>
                    <a:gd name="connsiteX13" fmla="*/ 8165 w 394651"/>
                    <a:gd name="connsiteY13" fmla="*/ 155186 h 516377"/>
                    <a:gd name="connsiteX14" fmla="*/ 28 w 394651"/>
                    <a:gd name="connsiteY14" fmla="*/ 169343 h 516377"/>
                    <a:gd name="connsiteX15" fmla="*/ 28 w 394651"/>
                    <a:gd name="connsiteY15" fmla="*/ 503512 h 516377"/>
                    <a:gd name="connsiteX16" fmla="*/ 2225 w 394651"/>
                    <a:gd name="connsiteY16" fmla="*/ 508638 h 516377"/>
                    <a:gd name="connsiteX17" fmla="*/ 2225 w 394651"/>
                    <a:gd name="connsiteY17" fmla="*/ 508638 h 516377"/>
                    <a:gd name="connsiteX18" fmla="*/ 14837 w 394651"/>
                    <a:gd name="connsiteY18" fmla="*/ 515961 h 516377"/>
                    <a:gd name="connsiteX19" fmla="*/ 14837 w 394651"/>
                    <a:gd name="connsiteY19" fmla="*/ 515961 h 516377"/>
                    <a:gd name="connsiteX20" fmla="*/ 20370 w 394651"/>
                    <a:gd name="connsiteY20" fmla="*/ 515310 h 516377"/>
                    <a:gd name="connsiteX21" fmla="*/ 386515 w 394651"/>
                    <a:gd name="connsiteY21" fmla="*/ 303759 h 516377"/>
                    <a:gd name="connsiteX22" fmla="*/ 394652 w 394651"/>
                    <a:gd name="connsiteY22" fmla="*/ 289683 h 516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4651" h="516377">
                      <a:moveTo>
                        <a:pt x="394326" y="12552"/>
                      </a:moveTo>
                      <a:cubicBezTo>
                        <a:pt x="394521" y="10583"/>
                        <a:pt x="393691" y="8646"/>
                        <a:pt x="392129" y="7426"/>
                      </a:cubicBezTo>
                      <a:lnTo>
                        <a:pt x="391560" y="7426"/>
                      </a:lnTo>
                      <a:lnTo>
                        <a:pt x="379762" y="510"/>
                      </a:lnTo>
                      <a:lnTo>
                        <a:pt x="379762" y="510"/>
                      </a:lnTo>
                      <a:cubicBezTo>
                        <a:pt x="377898" y="-337"/>
                        <a:pt x="375726" y="-117"/>
                        <a:pt x="374066" y="1079"/>
                      </a:cubicBezTo>
                      <a:lnTo>
                        <a:pt x="138513" y="136960"/>
                      </a:lnTo>
                      <a:lnTo>
                        <a:pt x="131678" y="109296"/>
                      </a:lnTo>
                      <a:cubicBezTo>
                        <a:pt x="131125" y="107416"/>
                        <a:pt x="129912" y="105797"/>
                        <a:pt x="128260" y="104739"/>
                      </a:cubicBezTo>
                      <a:lnTo>
                        <a:pt x="128260" y="104739"/>
                      </a:lnTo>
                      <a:lnTo>
                        <a:pt x="115812" y="97416"/>
                      </a:lnTo>
                      <a:lnTo>
                        <a:pt x="115812" y="97416"/>
                      </a:lnTo>
                      <a:cubicBezTo>
                        <a:pt x="113501" y="96041"/>
                        <a:pt x="110629" y="96041"/>
                        <a:pt x="108326" y="97416"/>
                      </a:cubicBezTo>
                      <a:lnTo>
                        <a:pt x="8165" y="155186"/>
                      </a:lnTo>
                      <a:cubicBezTo>
                        <a:pt x="3363" y="158351"/>
                        <a:pt x="344" y="163599"/>
                        <a:pt x="28" y="169343"/>
                      </a:cubicBezTo>
                      <a:lnTo>
                        <a:pt x="28" y="503512"/>
                      </a:lnTo>
                      <a:cubicBezTo>
                        <a:pt x="-167" y="505481"/>
                        <a:pt x="662" y="507418"/>
                        <a:pt x="2225" y="508638"/>
                      </a:cubicBezTo>
                      <a:lnTo>
                        <a:pt x="2225" y="508638"/>
                      </a:lnTo>
                      <a:lnTo>
                        <a:pt x="14837" y="515961"/>
                      </a:lnTo>
                      <a:lnTo>
                        <a:pt x="14837" y="515961"/>
                      </a:lnTo>
                      <a:cubicBezTo>
                        <a:pt x="16673" y="516693"/>
                        <a:pt x="18753" y="516449"/>
                        <a:pt x="20370" y="515310"/>
                      </a:cubicBezTo>
                      <a:lnTo>
                        <a:pt x="386515" y="303759"/>
                      </a:lnTo>
                      <a:cubicBezTo>
                        <a:pt x="391299" y="300611"/>
                        <a:pt x="394310" y="295395"/>
                        <a:pt x="394652" y="289683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9" name="Freeform: Shape 1178">
                  <a:extLst>
                    <a:ext uri="{FF2B5EF4-FFF2-40B4-BE49-F238E27FC236}">
                      <a16:creationId xmlns:a16="http://schemas.microsoft.com/office/drawing/2014/main" id="{B67F2A5F-8F48-634E-1C02-C07DB814997E}"/>
                    </a:ext>
                  </a:extLst>
                </p:cNvPr>
                <p:cNvSpPr/>
                <p:nvPr/>
              </p:nvSpPr>
              <p:spPr>
                <a:xfrm>
                  <a:off x="4395058" y="3032873"/>
                  <a:ext cx="125465" cy="72226"/>
                </a:xfrm>
                <a:custGeom>
                  <a:avLst/>
                  <a:gdLst>
                    <a:gd name="connsiteX0" fmla="*/ 125466 w 125465"/>
                    <a:gd name="connsiteY0" fmla="*/ 7947 h 72226"/>
                    <a:gd name="connsiteX1" fmla="*/ 118143 w 125465"/>
                    <a:gd name="connsiteY1" fmla="*/ 7947 h 72226"/>
                    <a:gd name="connsiteX2" fmla="*/ 17982 w 125465"/>
                    <a:gd name="connsiteY2" fmla="*/ 66124 h 72226"/>
                    <a:gd name="connsiteX3" fmla="*/ 12205 w 125465"/>
                    <a:gd name="connsiteY3" fmla="*/ 72226 h 72226"/>
                    <a:gd name="connsiteX4" fmla="*/ 0 w 125465"/>
                    <a:gd name="connsiteY4" fmla="*/ 65066 h 72226"/>
                    <a:gd name="connsiteX5" fmla="*/ 5777 w 125465"/>
                    <a:gd name="connsiteY5" fmla="*/ 58964 h 72226"/>
                    <a:gd name="connsiteX6" fmla="*/ 105938 w 125465"/>
                    <a:gd name="connsiteY6" fmla="*/ 1031 h 72226"/>
                    <a:gd name="connsiteX7" fmla="*/ 113424 w 125465"/>
                    <a:gd name="connsiteY7" fmla="*/ 1031 h 72226"/>
                    <a:gd name="connsiteX8" fmla="*/ 113424 w 125465"/>
                    <a:gd name="connsiteY8" fmla="*/ 1031 h 72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465" h="72226">
                      <a:moveTo>
                        <a:pt x="125466" y="7947"/>
                      </a:moveTo>
                      <a:cubicBezTo>
                        <a:pt x="123204" y="6621"/>
                        <a:pt x="120405" y="6621"/>
                        <a:pt x="118143" y="7947"/>
                      </a:cubicBezTo>
                      <a:lnTo>
                        <a:pt x="17982" y="66124"/>
                      </a:lnTo>
                      <a:cubicBezTo>
                        <a:pt x="15587" y="67654"/>
                        <a:pt x="13604" y="69753"/>
                        <a:pt x="12205" y="72226"/>
                      </a:cubicBezTo>
                      <a:lnTo>
                        <a:pt x="0" y="65066"/>
                      </a:lnTo>
                      <a:cubicBezTo>
                        <a:pt x="1373" y="62576"/>
                        <a:pt x="3362" y="60469"/>
                        <a:pt x="5777" y="58964"/>
                      </a:cubicBezTo>
                      <a:lnTo>
                        <a:pt x="105938" y="1031"/>
                      </a:lnTo>
                      <a:cubicBezTo>
                        <a:pt x="108241" y="-344"/>
                        <a:pt x="111121" y="-344"/>
                        <a:pt x="113424" y="1031"/>
                      </a:cubicBezTo>
                      <a:lnTo>
                        <a:pt x="113424" y="1031"/>
                      </a:ln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0" name="Freeform: Shape 1179">
                  <a:extLst>
                    <a:ext uri="{FF2B5EF4-FFF2-40B4-BE49-F238E27FC236}">
                      <a16:creationId xmlns:a16="http://schemas.microsoft.com/office/drawing/2014/main" id="{B9FCE019-4F9A-05B6-3E40-94AABACBEA38}"/>
                    </a:ext>
                  </a:extLst>
                </p:cNvPr>
                <p:cNvSpPr/>
                <p:nvPr/>
              </p:nvSpPr>
              <p:spPr>
                <a:xfrm>
                  <a:off x="4530776" y="2936182"/>
                  <a:ext cx="253291" cy="145368"/>
                </a:xfrm>
                <a:custGeom>
                  <a:avLst/>
                  <a:gdLst>
                    <a:gd name="connsiteX0" fmla="*/ 253291 w 253291"/>
                    <a:gd name="connsiteY0" fmla="*/ 7406 h 145368"/>
                    <a:gd name="connsiteX1" fmla="*/ 247921 w 253291"/>
                    <a:gd name="connsiteY1" fmla="*/ 8220 h 145368"/>
                    <a:gd name="connsiteX2" fmla="*/ 11961 w 253291"/>
                    <a:gd name="connsiteY2" fmla="*/ 144182 h 145368"/>
                    <a:gd name="connsiteX3" fmla="*/ 2148 w 253291"/>
                    <a:gd name="connsiteY3" fmla="*/ 142213 h 145368"/>
                    <a:gd name="connsiteX4" fmla="*/ 1139 w 253291"/>
                    <a:gd name="connsiteY4" fmla="*/ 139870 h 145368"/>
                    <a:gd name="connsiteX5" fmla="*/ 0 w 253291"/>
                    <a:gd name="connsiteY5" fmla="*/ 136941 h 145368"/>
                    <a:gd name="connsiteX6" fmla="*/ 235554 w 253291"/>
                    <a:gd name="connsiteY6" fmla="*/ 1060 h 145368"/>
                    <a:gd name="connsiteX7" fmla="*/ 239134 w 253291"/>
                    <a:gd name="connsiteY7" fmla="*/ 2 h 145368"/>
                    <a:gd name="connsiteX8" fmla="*/ 241249 w 253291"/>
                    <a:gd name="connsiteY8" fmla="*/ 490 h 145368"/>
                    <a:gd name="connsiteX9" fmla="*/ 241249 w 253291"/>
                    <a:gd name="connsiteY9" fmla="*/ 490 h 145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3291" h="145368">
                      <a:moveTo>
                        <a:pt x="253291" y="7406"/>
                      </a:moveTo>
                      <a:cubicBezTo>
                        <a:pt x="251477" y="6780"/>
                        <a:pt x="249467" y="7089"/>
                        <a:pt x="247921" y="8220"/>
                      </a:cubicBezTo>
                      <a:lnTo>
                        <a:pt x="11961" y="144182"/>
                      </a:lnTo>
                      <a:cubicBezTo>
                        <a:pt x="8706" y="146347"/>
                        <a:pt x="4312" y="145468"/>
                        <a:pt x="2148" y="142213"/>
                      </a:cubicBezTo>
                      <a:cubicBezTo>
                        <a:pt x="1668" y="141497"/>
                        <a:pt x="1334" y="140708"/>
                        <a:pt x="1139" y="139870"/>
                      </a:cubicBezTo>
                      <a:lnTo>
                        <a:pt x="0" y="136941"/>
                      </a:lnTo>
                      <a:lnTo>
                        <a:pt x="235554" y="1060"/>
                      </a:lnTo>
                      <a:cubicBezTo>
                        <a:pt x="236636" y="409"/>
                        <a:pt x="237872" y="43"/>
                        <a:pt x="239134" y="2"/>
                      </a:cubicBezTo>
                      <a:cubicBezTo>
                        <a:pt x="239866" y="-22"/>
                        <a:pt x="240598" y="149"/>
                        <a:pt x="241249" y="490"/>
                      </a:cubicBezTo>
                      <a:lnTo>
                        <a:pt x="241249" y="490"/>
                      </a:ln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1" name="Freeform: Shape 1180">
                  <a:extLst>
                    <a:ext uri="{FF2B5EF4-FFF2-40B4-BE49-F238E27FC236}">
                      <a16:creationId xmlns:a16="http://schemas.microsoft.com/office/drawing/2014/main" id="{41A6D9EC-1C5E-6F37-DC78-30BF89459A9E}"/>
                    </a:ext>
                  </a:extLst>
                </p:cNvPr>
                <p:cNvSpPr/>
                <p:nvPr/>
              </p:nvSpPr>
              <p:spPr>
                <a:xfrm>
                  <a:off x="4404739" y="2943213"/>
                  <a:ext cx="382103" cy="509755"/>
                </a:xfrm>
                <a:custGeom>
                  <a:avLst/>
                  <a:gdLst>
                    <a:gd name="connsiteX0" fmla="*/ 382094 w 382103"/>
                    <a:gd name="connsiteY0" fmla="*/ 5826 h 509755"/>
                    <a:gd name="connsiteX1" fmla="*/ 382094 w 382103"/>
                    <a:gd name="connsiteY1" fmla="*/ 283446 h 509755"/>
                    <a:gd name="connsiteX2" fmla="*/ 373958 w 382103"/>
                    <a:gd name="connsiteY2" fmla="*/ 297522 h 509755"/>
                    <a:gd name="connsiteX3" fmla="*/ 7162 w 382103"/>
                    <a:gd name="connsiteY3" fmla="*/ 509073 h 509755"/>
                    <a:gd name="connsiteX4" fmla="*/ 682 w 382103"/>
                    <a:gd name="connsiteY4" fmla="*/ 507478 h 509755"/>
                    <a:gd name="connsiteX5" fmla="*/ 1 w 382103"/>
                    <a:gd name="connsiteY5" fmla="*/ 504923 h 509755"/>
                    <a:gd name="connsiteX6" fmla="*/ 1 w 382103"/>
                    <a:gd name="connsiteY6" fmla="*/ 169697 h 509755"/>
                    <a:gd name="connsiteX7" fmla="*/ 2361 w 382103"/>
                    <a:gd name="connsiteY7" fmla="*/ 161560 h 509755"/>
                    <a:gd name="connsiteX8" fmla="*/ 8138 w 382103"/>
                    <a:gd name="connsiteY8" fmla="*/ 155458 h 509755"/>
                    <a:gd name="connsiteX9" fmla="*/ 108299 w 382103"/>
                    <a:gd name="connsiteY9" fmla="*/ 97607 h 509755"/>
                    <a:gd name="connsiteX10" fmla="*/ 115622 w 382103"/>
                    <a:gd name="connsiteY10" fmla="*/ 97607 h 509755"/>
                    <a:gd name="connsiteX11" fmla="*/ 115622 w 382103"/>
                    <a:gd name="connsiteY11" fmla="*/ 97607 h 509755"/>
                    <a:gd name="connsiteX12" fmla="*/ 119039 w 382103"/>
                    <a:gd name="connsiteY12" fmla="*/ 102163 h 509755"/>
                    <a:gd name="connsiteX13" fmla="*/ 125874 w 382103"/>
                    <a:gd name="connsiteY13" fmla="*/ 129828 h 509755"/>
                    <a:gd name="connsiteX14" fmla="*/ 127013 w 382103"/>
                    <a:gd name="connsiteY14" fmla="*/ 132757 h 509755"/>
                    <a:gd name="connsiteX15" fmla="*/ 135443 w 382103"/>
                    <a:gd name="connsiteY15" fmla="*/ 138160 h 509755"/>
                    <a:gd name="connsiteX16" fmla="*/ 137835 w 382103"/>
                    <a:gd name="connsiteY16" fmla="*/ 137151 h 509755"/>
                    <a:gd name="connsiteX17" fmla="*/ 373795 w 382103"/>
                    <a:gd name="connsiteY17" fmla="*/ 1107 h 509755"/>
                    <a:gd name="connsiteX18" fmla="*/ 379084 w 382103"/>
                    <a:gd name="connsiteY18" fmla="*/ 294 h 509755"/>
                    <a:gd name="connsiteX19" fmla="*/ 379084 w 382103"/>
                    <a:gd name="connsiteY19" fmla="*/ 294 h 509755"/>
                    <a:gd name="connsiteX20" fmla="*/ 379084 w 382103"/>
                    <a:gd name="connsiteY20" fmla="*/ 294 h 509755"/>
                    <a:gd name="connsiteX21" fmla="*/ 382094 w 382103"/>
                    <a:gd name="connsiteY21" fmla="*/ 5826 h 509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82103" h="509755">
                      <a:moveTo>
                        <a:pt x="382094" y="5826"/>
                      </a:moveTo>
                      <a:lnTo>
                        <a:pt x="382094" y="283446"/>
                      </a:lnTo>
                      <a:cubicBezTo>
                        <a:pt x="381777" y="289166"/>
                        <a:pt x="378759" y="294398"/>
                        <a:pt x="373958" y="297522"/>
                      </a:cubicBezTo>
                      <a:lnTo>
                        <a:pt x="7162" y="509073"/>
                      </a:lnTo>
                      <a:cubicBezTo>
                        <a:pt x="4931" y="510424"/>
                        <a:pt x="2030" y="509708"/>
                        <a:pt x="682" y="507478"/>
                      </a:cubicBezTo>
                      <a:cubicBezTo>
                        <a:pt x="216" y="506705"/>
                        <a:pt x="-20" y="505818"/>
                        <a:pt x="1" y="504923"/>
                      </a:cubicBezTo>
                      <a:lnTo>
                        <a:pt x="1" y="169697"/>
                      </a:lnTo>
                      <a:cubicBezTo>
                        <a:pt x="56" y="166825"/>
                        <a:pt x="870" y="164018"/>
                        <a:pt x="2361" y="161560"/>
                      </a:cubicBezTo>
                      <a:cubicBezTo>
                        <a:pt x="3760" y="159087"/>
                        <a:pt x="5742" y="156988"/>
                        <a:pt x="8138" y="155458"/>
                      </a:cubicBezTo>
                      <a:lnTo>
                        <a:pt x="108299" y="97607"/>
                      </a:lnTo>
                      <a:cubicBezTo>
                        <a:pt x="110569" y="96313"/>
                        <a:pt x="113352" y="96313"/>
                        <a:pt x="115622" y="97607"/>
                      </a:cubicBezTo>
                      <a:lnTo>
                        <a:pt x="115622" y="97607"/>
                      </a:lnTo>
                      <a:cubicBezTo>
                        <a:pt x="117274" y="98665"/>
                        <a:pt x="118486" y="100284"/>
                        <a:pt x="119039" y="102163"/>
                      </a:cubicBezTo>
                      <a:lnTo>
                        <a:pt x="125874" y="129828"/>
                      </a:lnTo>
                      <a:lnTo>
                        <a:pt x="127013" y="132757"/>
                      </a:lnTo>
                      <a:cubicBezTo>
                        <a:pt x="127843" y="136573"/>
                        <a:pt x="131618" y="138998"/>
                        <a:pt x="135443" y="138160"/>
                      </a:cubicBezTo>
                      <a:cubicBezTo>
                        <a:pt x="136297" y="137972"/>
                        <a:pt x="137102" y="137631"/>
                        <a:pt x="137835" y="137151"/>
                      </a:cubicBezTo>
                      <a:lnTo>
                        <a:pt x="373795" y="1107"/>
                      </a:lnTo>
                      <a:cubicBezTo>
                        <a:pt x="375333" y="9"/>
                        <a:pt x="377294" y="-292"/>
                        <a:pt x="379084" y="294"/>
                      </a:cubicBezTo>
                      <a:lnTo>
                        <a:pt x="379084" y="294"/>
                      </a:lnTo>
                      <a:lnTo>
                        <a:pt x="379084" y="294"/>
                      </a:lnTo>
                      <a:cubicBezTo>
                        <a:pt x="381053" y="1425"/>
                        <a:pt x="382216" y="3565"/>
                        <a:pt x="382094" y="5826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2" name="Freeform: Shape 1181">
                  <a:extLst>
                    <a:ext uri="{FF2B5EF4-FFF2-40B4-BE49-F238E27FC236}">
                      <a16:creationId xmlns:a16="http://schemas.microsoft.com/office/drawing/2014/main" id="{6D3E0DE2-DE03-C401-D665-5F39C6BFE3C3}"/>
                    </a:ext>
                  </a:extLst>
                </p:cNvPr>
                <p:cNvSpPr/>
                <p:nvPr/>
              </p:nvSpPr>
              <p:spPr>
                <a:xfrm>
                  <a:off x="4404739" y="2943213"/>
                  <a:ext cx="382103" cy="509755"/>
                </a:xfrm>
                <a:custGeom>
                  <a:avLst/>
                  <a:gdLst>
                    <a:gd name="connsiteX0" fmla="*/ 382094 w 382103"/>
                    <a:gd name="connsiteY0" fmla="*/ 5826 h 509755"/>
                    <a:gd name="connsiteX1" fmla="*/ 382094 w 382103"/>
                    <a:gd name="connsiteY1" fmla="*/ 283446 h 509755"/>
                    <a:gd name="connsiteX2" fmla="*/ 373958 w 382103"/>
                    <a:gd name="connsiteY2" fmla="*/ 297522 h 509755"/>
                    <a:gd name="connsiteX3" fmla="*/ 7162 w 382103"/>
                    <a:gd name="connsiteY3" fmla="*/ 509073 h 509755"/>
                    <a:gd name="connsiteX4" fmla="*/ 682 w 382103"/>
                    <a:gd name="connsiteY4" fmla="*/ 507478 h 509755"/>
                    <a:gd name="connsiteX5" fmla="*/ 1 w 382103"/>
                    <a:gd name="connsiteY5" fmla="*/ 504923 h 509755"/>
                    <a:gd name="connsiteX6" fmla="*/ 1 w 382103"/>
                    <a:gd name="connsiteY6" fmla="*/ 169697 h 509755"/>
                    <a:gd name="connsiteX7" fmla="*/ 2361 w 382103"/>
                    <a:gd name="connsiteY7" fmla="*/ 161560 h 509755"/>
                    <a:gd name="connsiteX8" fmla="*/ 8138 w 382103"/>
                    <a:gd name="connsiteY8" fmla="*/ 155458 h 509755"/>
                    <a:gd name="connsiteX9" fmla="*/ 108299 w 382103"/>
                    <a:gd name="connsiteY9" fmla="*/ 97607 h 509755"/>
                    <a:gd name="connsiteX10" fmla="*/ 115622 w 382103"/>
                    <a:gd name="connsiteY10" fmla="*/ 97607 h 509755"/>
                    <a:gd name="connsiteX11" fmla="*/ 115622 w 382103"/>
                    <a:gd name="connsiteY11" fmla="*/ 97607 h 509755"/>
                    <a:gd name="connsiteX12" fmla="*/ 119039 w 382103"/>
                    <a:gd name="connsiteY12" fmla="*/ 102163 h 509755"/>
                    <a:gd name="connsiteX13" fmla="*/ 125874 w 382103"/>
                    <a:gd name="connsiteY13" fmla="*/ 129828 h 509755"/>
                    <a:gd name="connsiteX14" fmla="*/ 127013 w 382103"/>
                    <a:gd name="connsiteY14" fmla="*/ 132757 h 509755"/>
                    <a:gd name="connsiteX15" fmla="*/ 135443 w 382103"/>
                    <a:gd name="connsiteY15" fmla="*/ 138160 h 509755"/>
                    <a:gd name="connsiteX16" fmla="*/ 137835 w 382103"/>
                    <a:gd name="connsiteY16" fmla="*/ 137151 h 509755"/>
                    <a:gd name="connsiteX17" fmla="*/ 373795 w 382103"/>
                    <a:gd name="connsiteY17" fmla="*/ 1107 h 509755"/>
                    <a:gd name="connsiteX18" fmla="*/ 379084 w 382103"/>
                    <a:gd name="connsiteY18" fmla="*/ 294 h 509755"/>
                    <a:gd name="connsiteX19" fmla="*/ 379084 w 382103"/>
                    <a:gd name="connsiteY19" fmla="*/ 294 h 509755"/>
                    <a:gd name="connsiteX20" fmla="*/ 379084 w 382103"/>
                    <a:gd name="connsiteY20" fmla="*/ 294 h 509755"/>
                    <a:gd name="connsiteX21" fmla="*/ 382094 w 382103"/>
                    <a:gd name="connsiteY21" fmla="*/ 5826 h 509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82103" h="509755">
                      <a:moveTo>
                        <a:pt x="382094" y="5826"/>
                      </a:moveTo>
                      <a:lnTo>
                        <a:pt x="382094" y="283446"/>
                      </a:lnTo>
                      <a:cubicBezTo>
                        <a:pt x="381777" y="289166"/>
                        <a:pt x="378759" y="294398"/>
                        <a:pt x="373958" y="297522"/>
                      </a:cubicBezTo>
                      <a:lnTo>
                        <a:pt x="7162" y="509073"/>
                      </a:lnTo>
                      <a:cubicBezTo>
                        <a:pt x="4931" y="510424"/>
                        <a:pt x="2030" y="509708"/>
                        <a:pt x="682" y="507478"/>
                      </a:cubicBezTo>
                      <a:cubicBezTo>
                        <a:pt x="216" y="506705"/>
                        <a:pt x="-20" y="505818"/>
                        <a:pt x="1" y="504923"/>
                      </a:cubicBezTo>
                      <a:lnTo>
                        <a:pt x="1" y="169697"/>
                      </a:lnTo>
                      <a:cubicBezTo>
                        <a:pt x="56" y="166825"/>
                        <a:pt x="870" y="164018"/>
                        <a:pt x="2361" y="161560"/>
                      </a:cubicBezTo>
                      <a:cubicBezTo>
                        <a:pt x="3760" y="159087"/>
                        <a:pt x="5742" y="156988"/>
                        <a:pt x="8138" y="155458"/>
                      </a:cubicBezTo>
                      <a:lnTo>
                        <a:pt x="108299" y="97607"/>
                      </a:lnTo>
                      <a:cubicBezTo>
                        <a:pt x="110569" y="96313"/>
                        <a:pt x="113352" y="96313"/>
                        <a:pt x="115622" y="97607"/>
                      </a:cubicBezTo>
                      <a:lnTo>
                        <a:pt x="115622" y="97607"/>
                      </a:lnTo>
                      <a:cubicBezTo>
                        <a:pt x="117274" y="98665"/>
                        <a:pt x="118486" y="100284"/>
                        <a:pt x="119039" y="102163"/>
                      </a:cubicBezTo>
                      <a:lnTo>
                        <a:pt x="125874" y="129828"/>
                      </a:lnTo>
                      <a:lnTo>
                        <a:pt x="127013" y="132757"/>
                      </a:lnTo>
                      <a:cubicBezTo>
                        <a:pt x="127843" y="136573"/>
                        <a:pt x="131618" y="138998"/>
                        <a:pt x="135443" y="138160"/>
                      </a:cubicBezTo>
                      <a:cubicBezTo>
                        <a:pt x="136297" y="137972"/>
                        <a:pt x="137102" y="137631"/>
                        <a:pt x="137835" y="137151"/>
                      </a:cubicBezTo>
                      <a:lnTo>
                        <a:pt x="373795" y="1107"/>
                      </a:lnTo>
                      <a:cubicBezTo>
                        <a:pt x="375333" y="9"/>
                        <a:pt x="377294" y="-292"/>
                        <a:pt x="379084" y="294"/>
                      </a:cubicBezTo>
                      <a:lnTo>
                        <a:pt x="379084" y="294"/>
                      </a:lnTo>
                      <a:lnTo>
                        <a:pt x="379084" y="294"/>
                      </a:lnTo>
                      <a:cubicBezTo>
                        <a:pt x="381053" y="1425"/>
                        <a:pt x="382216" y="3565"/>
                        <a:pt x="382094" y="5826"/>
                      </a:cubicBezTo>
                      <a:close/>
                    </a:path>
                  </a:pathLst>
                </a:custGeom>
                <a:solidFill>
                  <a:srgbClr val="FFFFFF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3" name="Freeform: Shape 1182">
                  <a:extLst>
                    <a:ext uri="{FF2B5EF4-FFF2-40B4-BE49-F238E27FC236}">
                      <a16:creationId xmlns:a16="http://schemas.microsoft.com/office/drawing/2014/main" id="{71D6D7DF-14C7-6D03-0685-7532AC89360D}"/>
                    </a:ext>
                  </a:extLst>
                </p:cNvPr>
                <p:cNvSpPr/>
                <p:nvPr/>
              </p:nvSpPr>
              <p:spPr>
                <a:xfrm>
                  <a:off x="4392995" y="3097857"/>
                  <a:ext cx="14836" cy="354916"/>
                </a:xfrm>
                <a:custGeom>
                  <a:avLst/>
                  <a:gdLst>
                    <a:gd name="connsiteX0" fmla="*/ 14837 w 14836"/>
                    <a:gd name="connsiteY0" fmla="*/ 354917 h 354916"/>
                    <a:gd name="connsiteX1" fmla="*/ 14837 w 14836"/>
                    <a:gd name="connsiteY1" fmla="*/ 354917 h 354916"/>
                    <a:gd name="connsiteX2" fmla="*/ 2225 w 14836"/>
                    <a:gd name="connsiteY2" fmla="*/ 347594 h 354916"/>
                    <a:gd name="connsiteX3" fmla="*/ 28 w 14836"/>
                    <a:gd name="connsiteY3" fmla="*/ 342468 h 354916"/>
                    <a:gd name="connsiteX4" fmla="*/ 28 w 14836"/>
                    <a:gd name="connsiteY4" fmla="*/ 8137 h 354916"/>
                    <a:gd name="connsiteX5" fmla="*/ 2388 w 14836"/>
                    <a:gd name="connsiteY5" fmla="*/ 0 h 354916"/>
                    <a:gd name="connsiteX6" fmla="*/ 14593 w 14836"/>
                    <a:gd name="connsiteY6" fmla="*/ 7160 h 354916"/>
                    <a:gd name="connsiteX7" fmla="*/ 14593 w 14836"/>
                    <a:gd name="connsiteY7" fmla="*/ 7160 h 354916"/>
                    <a:gd name="connsiteX8" fmla="*/ 12233 w 14836"/>
                    <a:gd name="connsiteY8" fmla="*/ 15297 h 354916"/>
                    <a:gd name="connsiteX9" fmla="*/ 12233 w 14836"/>
                    <a:gd name="connsiteY9" fmla="*/ 350523 h 354916"/>
                    <a:gd name="connsiteX10" fmla="*/ 14837 w 14836"/>
                    <a:gd name="connsiteY10" fmla="*/ 354917 h 354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836" h="354916">
                      <a:moveTo>
                        <a:pt x="14837" y="354917"/>
                      </a:moveTo>
                      <a:lnTo>
                        <a:pt x="14837" y="354917"/>
                      </a:lnTo>
                      <a:lnTo>
                        <a:pt x="2225" y="347594"/>
                      </a:lnTo>
                      <a:cubicBezTo>
                        <a:pt x="662" y="346374"/>
                        <a:pt x="-167" y="344437"/>
                        <a:pt x="28" y="342468"/>
                      </a:cubicBezTo>
                      <a:lnTo>
                        <a:pt x="28" y="8137"/>
                      </a:lnTo>
                      <a:cubicBezTo>
                        <a:pt x="101" y="5264"/>
                        <a:pt x="914" y="2465"/>
                        <a:pt x="2388" y="0"/>
                      </a:cubicBezTo>
                      <a:lnTo>
                        <a:pt x="14593" y="7160"/>
                      </a:lnTo>
                      <a:lnTo>
                        <a:pt x="14593" y="7160"/>
                      </a:lnTo>
                      <a:cubicBezTo>
                        <a:pt x="13101" y="9617"/>
                        <a:pt x="12288" y="12424"/>
                        <a:pt x="12233" y="15297"/>
                      </a:cubicBezTo>
                      <a:lnTo>
                        <a:pt x="12233" y="350523"/>
                      </a:lnTo>
                      <a:cubicBezTo>
                        <a:pt x="12185" y="352370"/>
                        <a:pt x="13197" y="354071"/>
                        <a:pt x="14837" y="354917"/>
                      </a:cubicBezTo>
                      <a:close/>
                    </a:path>
                  </a:pathLst>
                </a:custGeom>
                <a:solidFill>
                  <a:srgbClr val="000000">
                    <a:alpha val="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4" name="Freeform: Shape 1183">
                  <a:extLst>
                    <a:ext uri="{FF2B5EF4-FFF2-40B4-BE49-F238E27FC236}">
                      <a16:creationId xmlns:a16="http://schemas.microsoft.com/office/drawing/2014/main" id="{3C7A5623-1973-E3A9-AA74-281C69A3185F}"/>
                    </a:ext>
                  </a:extLst>
                </p:cNvPr>
                <p:cNvSpPr/>
                <p:nvPr/>
              </p:nvSpPr>
              <p:spPr>
                <a:xfrm>
                  <a:off x="4431884" y="2959463"/>
                  <a:ext cx="394330" cy="516673"/>
                </a:xfrm>
                <a:custGeom>
                  <a:avLst/>
                  <a:gdLst>
                    <a:gd name="connsiteX0" fmla="*/ 394249 w 394330"/>
                    <a:gd name="connsiteY0" fmla="*/ 12522 h 516673"/>
                    <a:gd name="connsiteX1" fmla="*/ 391971 w 394330"/>
                    <a:gd name="connsiteY1" fmla="*/ 7315 h 516673"/>
                    <a:gd name="connsiteX2" fmla="*/ 391401 w 394330"/>
                    <a:gd name="connsiteY2" fmla="*/ 7315 h 516673"/>
                    <a:gd name="connsiteX3" fmla="*/ 379603 w 394330"/>
                    <a:gd name="connsiteY3" fmla="*/ 480 h 516673"/>
                    <a:gd name="connsiteX4" fmla="*/ 379603 w 394330"/>
                    <a:gd name="connsiteY4" fmla="*/ 480 h 516673"/>
                    <a:gd name="connsiteX5" fmla="*/ 373908 w 394330"/>
                    <a:gd name="connsiteY5" fmla="*/ 1131 h 516673"/>
                    <a:gd name="connsiteX6" fmla="*/ 138354 w 394330"/>
                    <a:gd name="connsiteY6" fmla="*/ 136930 h 516673"/>
                    <a:gd name="connsiteX7" fmla="*/ 131438 w 394330"/>
                    <a:gd name="connsiteY7" fmla="*/ 109266 h 516673"/>
                    <a:gd name="connsiteX8" fmla="*/ 128102 w 394330"/>
                    <a:gd name="connsiteY8" fmla="*/ 104791 h 516673"/>
                    <a:gd name="connsiteX9" fmla="*/ 128102 w 394330"/>
                    <a:gd name="connsiteY9" fmla="*/ 104791 h 516673"/>
                    <a:gd name="connsiteX10" fmla="*/ 115897 w 394330"/>
                    <a:gd name="connsiteY10" fmla="*/ 97712 h 516673"/>
                    <a:gd name="connsiteX11" fmla="*/ 115897 w 394330"/>
                    <a:gd name="connsiteY11" fmla="*/ 97712 h 516673"/>
                    <a:gd name="connsiteX12" fmla="*/ 108412 w 394330"/>
                    <a:gd name="connsiteY12" fmla="*/ 97712 h 516673"/>
                    <a:gd name="connsiteX13" fmla="*/ 8169 w 394330"/>
                    <a:gd name="connsiteY13" fmla="*/ 155563 h 516673"/>
                    <a:gd name="connsiteX14" fmla="*/ 33 w 394330"/>
                    <a:gd name="connsiteY14" fmla="*/ 169639 h 516673"/>
                    <a:gd name="connsiteX15" fmla="*/ 33 w 394330"/>
                    <a:gd name="connsiteY15" fmla="*/ 503808 h 516673"/>
                    <a:gd name="connsiteX16" fmla="*/ 2229 w 394330"/>
                    <a:gd name="connsiteY16" fmla="*/ 508934 h 516673"/>
                    <a:gd name="connsiteX17" fmla="*/ 2229 w 394330"/>
                    <a:gd name="connsiteY17" fmla="*/ 508934 h 516673"/>
                    <a:gd name="connsiteX18" fmla="*/ 14841 w 394330"/>
                    <a:gd name="connsiteY18" fmla="*/ 516257 h 516673"/>
                    <a:gd name="connsiteX19" fmla="*/ 14841 w 394330"/>
                    <a:gd name="connsiteY19" fmla="*/ 516257 h 516673"/>
                    <a:gd name="connsiteX20" fmla="*/ 20455 w 394330"/>
                    <a:gd name="connsiteY20" fmla="*/ 515606 h 516673"/>
                    <a:gd name="connsiteX21" fmla="*/ 386194 w 394330"/>
                    <a:gd name="connsiteY21" fmla="*/ 304055 h 516673"/>
                    <a:gd name="connsiteX22" fmla="*/ 394331 w 394330"/>
                    <a:gd name="connsiteY22" fmla="*/ 289979 h 516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94330" h="516673">
                      <a:moveTo>
                        <a:pt x="394249" y="12522"/>
                      </a:moveTo>
                      <a:cubicBezTo>
                        <a:pt x="394436" y="10512"/>
                        <a:pt x="393582" y="8543"/>
                        <a:pt x="391971" y="7315"/>
                      </a:cubicBezTo>
                      <a:lnTo>
                        <a:pt x="391401" y="7315"/>
                      </a:lnTo>
                      <a:lnTo>
                        <a:pt x="379603" y="480"/>
                      </a:lnTo>
                      <a:lnTo>
                        <a:pt x="379603" y="480"/>
                      </a:lnTo>
                      <a:cubicBezTo>
                        <a:pt x="377724" y="-342"/>
                        <a:pt x="375551" y="-98"/>
                        <a:pt x="373908" y="1131"/>
                      </a:cubicBezTo>
                      <a:lnTo>
                        <a:pt x="138354" y="136930"/>
                      </a:lnTo>
                      <a:lnTo>
                        <a:pt x="131438" y="109266"/>
                      </a:lnTo>
                      <a:cubicBezTo>
                        <a:pt x="130974" y="107386"/>
                        <a:pt x="129770" y="105767"/>
                        <a:pt x="128102" y="104791"/>
                      </a:cubicBezTo>
                      <a:lnTo>
                        <a:pt x="128102" y="104791"/>
                      </a:lnTo>
                      <a:lnTo>
                        <a:pt x="115897" y="97712"/>
                      </a:lnTo>
                      <a:lnTo>
                        <a:pt x="115897" y="97712"/>
                      </a:lnTo>
                      <a:cubicBezTo>
                        <a:pt x="113586" y="96337"/>
                        <a:pt x="110714" y="96337"/>
                        <a:pt x="108412" y="97712"/>
                      </a:cubicBezTo>
                      <a:lnTo>
                        <a:pt x="8169" y="155563"/>
                      </a:lnTo>
                      <a:cubicBezTo>
                        <a:pt x="3369" y="158687"/>
                        <a:pt x="350" y="163919"/>
                        <a:pt x="33" y="169639"/>
                      </a:cubicBezTo>
                      <a:lnTo>
                        <a:pt x="33" y="503808"/>
                      </a:lnTo>
                      <a:cubicBezTo>
                        <a:pt x="-179" y="505785"/>
                        <a:pt x="651" y="507722"/>
                        <a:pt x="2229" y="508934"/>
                      </a:cubicBezTo>
                      <a:lnTo>
                        <a:pt x="2229" y="508934"/>
                      </a:lnTo>
                      <a:lnTo>
                        <a:pt x="14841" y="516257"/>
                      </a:lnTo>
                      <a:lnTo>
                        <a:pt x="14841" y="516257"/>
                      </a:lnTo>
                      <a:cubicBezTo>
                        <a:pt x="16704" y="516989"/>
                        <a:pt x="18812" y="516745"/>
                        <a:pt x="20455" y="515606"/>
                      </a:cubicBezTo>
                      <a:lnTo>
                        <a:pt x="386194" y="304055"/>
                      </a:lnTo>
                      <a:cubicBezTo>
                        <a:pt x="391011" y="300947"/>
                        <a:pt x="394046" y="295707"/>
                        <a:pt x="394331" y="289979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5" name="Freeform: Shape 1184">
                  <a:extLst>
                    <a:ext uri="{FF2B5EF4-FFF2-40B4-BE49-F238E27FC236}">
                      <a16:creationId xmlns:a16="http://schemas.microsoft.com/office/drawing/2014/main" id="{CFEAF942-D445-7F44-664F-E458F78C9880}"/>
                    </a:ext>
                  </a:extLst>
                </p:cNvPr>
                <p:cNvSpPr/>
                <p:nvPr/>
              </p:nvSpPr>
              <p:spPr>
                <a:xfrm>
                  <a:off x="4434357" y="3055574"/>
                  <a:ext cx="125465" cy="72063"/>
                </a:xfrm>
                <a:custGeom>
                  <a:avLst/>
                  <a:gdLst>
                    <a:gd name="connsiteX0" fmla="*/ 125466 w 125465"/>
                    <a:gd name="connsiteY0" fmla="*/ 8110 h 72063"/>
                    <a:gd name="connsiteX1" fmla="*/ 118143 w 125465"/>
                    <a:gd name="connsiteY1" fmla="*/ 8110 h 72063"/>
                    <a:gd name="connsiteX2" fmla="*/ 17900 w 125465"/>
                    <a:gd name="connsiteY2" fmla="*/ 65961 h 72063"/>
                    <a:gd name="connsiteX3" fmla="*/ 12205 w 125465"/>
                    <a:gd name="connsiteY3" fmla="*/ 72064 h 72063"/>
                    <a:gd name="connsiteX4" fmla="*/ 0 w 125465"/>
                    <a:gd name="connsiteY4" fmla="*/ 64903 h 72063"/>
                    <a:gd name="connsiteX5" fmla="*/ 5696 w 125465"/>
                    <a:gd name="connsiteY5" fmla="*/ 58882 h 72063"/>
                    <a:gd name="connsiteX6" fmla="*/ 105938 w 125465"/>
                    <a:gd name="connsiteY6" fmla="*/ 1031 h 72063"/>
                    <a:gd name="connsiteX7" fmla="*/ 113342 w 125465"/>
                    <a:gd name="connsiteY7" fmla="*/ 1031 h 72063"/>
                    <a:gd name="connsiteX8" fmla="*/ 113342 w 125465"/>
                    <a:gd name="connsiteY8" fmla="*/ 1031 h 72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465" h="72063">
                      <a:moveTo>
                        <a:pt x="125466" y="8110"/>
                      </a:moveTo>
                      <a:cubicBezTo>
                        <a:pt x="123196" y="6816"/>
                        <a:pt x="120413" y="6816"/>
                        <a:pt x="118143" y="8110"/>
                      </a:cubicBezTo>
                      <a:lnTo>
                        <a:pt x="17900" y="65961"/>
                      </a:lnTo>
                      <a:cubicBezTo>
                        <a:pt x="15500" y="67466"/>
                        <a:pt x="13539" y="69566"/>
                        <a:pt x="12205" y="72064"/>
                      </a:cubicBezTo>
                      <a:lnTo>
                        <a:pt x="0" y="64903"/>
                      </a:lnTo>
                      <a:cubicBezTo>
                        <a:pt x="1351" y="62438"/>
                        <a:pt x="3312" y="60363"/>
                        <a:pt x="5696" y="58882"/>
                      </a:cubicBezTo>
                      <a:lnTo>
                        <a:pt x="105938" y="1031"/>
                      </a:lnTo>
                      <a:cubicBezTo>
                        <a:pt x="108216" y="-344"/>
                        <a:pt x="111064" y="-344"/>
                        <a:pt x="113342" y="1031"/>
                      </a:cubicBezTo>
                      <a:lnTo>
                        <a:pt x="113342" y="1031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6" name="Freeform: Shape 1185">
                  <a:extLst>
                    <a:ext uri="{FF2B5EF4-FFF2-40B4-BE49-F238E27FC236}">
                      <a16:creationId xmlns:a16="http://schemas.microsoft.com/office/drawing/2014/main" id="{20906B30-B43F-1768-21C6-04BA9BC89E7A}"/>
                    </a:ext>
                  </a:extLst>
                </p:cNvPr>
                <p:cNvSpPr/>
                <p:nvPr/>
              </p:nvSpPr>
              <p:spPr>
                <a:xfrm>
                  <a:off x="4570075" y="2959047"/>
                  <a:ext cx="253210" cy="145433"/>
                </a:xfrm>
                <a:custGeom>
                  <a:avLst/>
                  <a:gdLst>
                    <a:gd name="connsiteX0" fmla="*/ 253210 w 253210"/>
                    <a:gd name="connsiteY0" fmla="*/ 7405 h 145433"/>
                    <a:gd name="connsiteX1" fmla="*/ 247921 w 253210"/>
                    <a:gd name="connsiteY1" fmla="*/ 8219 h 145433"/>
                    <a:gd name="connsiteX2" fmla="*/ 11961 w 253210"/>
                    <a:gd name="connsiteY2" fmla="*/ 144262 h 145433"/>
                    <a:gd name="connsiteX3" fmla="*/ 2050 w 253210"/>
                    <a:gd name="connsiteY3" fmla="*/ 142196 h 145433"/>
                    <a:gd name="connsiteX4" fmla="*/ 1058 w 253210"/>
                    <a:gd name="connsiteY4" fmla="*/ 139869 h 145433"/>
                    <a:gd name="connsiteX5" fmla="*/ 0 w 253210"/>
                    <a:gd name="connsiteY5" fmla="*/ 136939 h 145433"/>
                    <a:gd name="connsiteX6" fmla="*/ 235472 w 253210"/>
                    <a:gd name="connsiteY6" fmla="*/ 1059 h 145433"/>
                    <a:gd name="connsiteX7" fmla="*/ 239134 w 253210"/>
                    <a:gd name="connsiteY7" fmla="*/ 1 h 145433"/>
                    <a:gd name="connsiteX8" fmla="*/ 241249 w 253210"/>
                    <a:gd name="connsiteY8" fmla="*/ 489 h 145433"/>
                    <a:gd name="connsiteX9" fmla="*/ 241249 w 253210"/>
                    <a:gd name="connsiteY9" fmla="*/ 489 h 145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3210" h="145433">
                      <a:moveTo>
                        <a:pt x="253210" y="7405"/>
                      </a:moveTo>
                      <a:cubicBezTo>
                        <a:pt x="251420" y="6819"/>
                        <a:pt x="249459" y="7121"/>
                        <a:pt x="247921" y="8219"/>
                      </a:cubicBezTo>
                      <a:lnTo>
                        <a:pt x="11961" y="144262"/>
                      </a:lnTo>
                      <a:cubicBezTo>
                        <a:pt x="8649" y="146427"/>
                        <a:pt x="4215" y="145507"/>
                        <a:pt x="2050" y="142196"/>
                      </a:cubicBezTo>
                      <a:cubicBezTo>
                        <a:pt x="1578" y="141488"/>
                        <a:pt x="1245" y="140699"/>
                        <a:pt x="1058" y="139869"/>
                      </a:cubicBezTo>
                      <a:lnTo>
                        <a:pt x="0" y="136939"/>
                      </a:lnTo>
                      <a:lnTo>
                        <a:pt x="235472" y="1059"/>
                      </a:lnTo>
                      <a:cubicBezTo>
                        <a:pt x="236579" y="392"/>
                        <a:pt x="237840" y="25"/>
                        <a:pt x="239134" y="1"/>
                      </a:cubicBezTo>
                      <a:cubicBezTo>
                        <a:pt x="239866" y="-15"/>
                        <a:pt x="240598" y="156"/>
                        <a:pt x="241249" y="489"/>
                      </a:cubicBezTo>
                      <a:lnTo>
                        <a:pt x="241249" y="489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7" name="Freeform: Shape 1186">
                  <a:extLst>
                    <a:ext uri="{FF2B5EF4-FFF2-40B4-BE49-F238E27FC236}">
                      <a16:creationId xmlns:a16="http://schemas.microsoft.com/office/drawing/2014/main" id="{6F1DA60F-378E-9735-1A60-0AD6ECBDFCF4}"/>
                    </a:ext>
                  </a:extLst>
                </p:cNvPr>
                <p:cNvSpPr/>
                <p:nvPr/>
              </p:nvSpPr>
              <p:spPr>
                <a:xfrm>
                  <a:off x="4444040" y="2966191"/>
                  <a:ext cx="382113" cy="509567"/>
                </a:xfrm>
                <a:custGeom>
                  <a:avLst/>
                  <a:gdLst>
                    <a:gd name="connsiteX0" fmla="*/ 382093 w 382113"/>
                    <a:gd name="connsiteY0" fmla="*/ 5794 h 509567"/>
                    <a:gd name="connsiteX1" fmla="*/ 382093 w 382113"/>
                    <a:gd name="connsiteY1" fmla="*/ 283332 h 509567"/>
                    <a:gd name="connsiteX2" fmla="*/ 373957 w 382113"/>
                    <a:gd name="connsiteY2" fmla="*/ 297408 h 509567"/>
                    <a:gd name="connsiteX3" fmla="*/ 7242 w 382113"/>
                    <a:gd name="connsiteY3" fmla="*/ 508959 h 509567"/>
                    <a:gd name="connsiteX4" fmla="*/ 610 w 382113"/>
                    <a:gd name="connsiteY4" fmla="*/ 507047 h 509567"/>
                    <a:gd name="connsiteX5" fmla="*/ 0 w 382113"/>
                    <a:gd name="connsiteY5" fmla="*/ 504810 h 509567"/>
                    <a:gd name="connsiteX6" fmla="*/ 0 w 382113"/>
                    <a:gd name="connsiteY6" fmla="*/ 169746 h 509567"/>
                    <a:gd name="connsiteX7" fmla="*/ 2441 w 382113"/>
                    <a:gd name="connsiteY7" fmla="*/ 161609 h 509567"/>
                    <a:gd name="connsiteX8" fmla="*/ 8137 w 382113"/>
                    <a:gd name="connsiteY8" fmla="*/ 155507 h 509567"/>
                    <a:gd name="connsiteX9" fmla="*/ 108379 w 382113"/>
                    <a:gd name="connsiteY9" fmla="*/ 97656 h 509567"/>
                    <a:gd name="connsiteX10" fmla="*/ 115702 w 382113"/>
                    <a:gd name="connsiteY10" fmla="*/ 97656 h 509567"/>
                    <a:gd name="connsiteX11" fmla="*/ 115702 w 382113"/>
                    <a:gd name="connsiteY11" fmla="*/ 97656 h 509567"/>
                    <a:gd name="connsiteX12" fmla="*/ 115702 w 382113"/>
                    <a:gd name="connsiteY12" fmla="*/ 97656 h 509567"/>
                    <a:gd name="connsiteX13" fmla="*/ 119038 w 382113"/>
                    <a:gd name="connsiteY13" fmla="*/ 102131 h 509567"/>
                    <a:gd name="connsiteX14" fmla="*/ 125954 w 382113"/>
                    <a:gd name="connsiteY14" fmla="*/ 129795 h 509567"/>
                    <a:gd name="connsiteX15" fmla="*/ 127012 w 382113"/>
                    <a:gd name="connsiteY15" fmla="*/ 132806 h 509567"/>
                    <a:gd name="connsiteX16" fmla="*/ 135645 w 382113"/>
                    <a:gd name="connsiteY16" fmla="*/ 138103 h 509567"/>
                    <a:gd name="connsiteX17" fmla="*/ 137915 w 382113"/>
                    <a:gd name="connsiteY17" fmla="*/ 137118 h 509567"/>
                    <a:gd name="connsiteX18" fmla="*/ 373875 w 382113"/>
                    <a:gd name="connsiteY18" fmla="*/ 1075 h 509567"/>
                    <a:gd name="connsiteX19" fmla="*/ 379245 w 382113"/>
                    <a:gd name="connsiteY19" fmla="*/ 261 h 509567"/>
                    <a:gd name="connsiteX20" fmla="*/ 379245 w 382113"/>
                    <a:gd name="connsiteY20" fmla="*/ 261 h 509567"/>
                    <a:gd name="connsiteX21" fmla="*/ 379245 w 382113"/>
                    <a:gd name="connsiteY21" fmla="*/ 261 h 509567"/>
                    <a:gd name="connsiteX22" fmla="*/ 382093 w 382113"/>
                    <a:gd name="connsiteY22" fmla="*/ 5794 h 509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82113" h="509567">
                      <a:moveTo>
                        <a:pt x="382093" y="5794"/>
                      </a:moveTo>
                      <a:lnTo>
                        <a:pt x="382093" y="283332"/>
                      </a:lnTo>
                      <a:cubicBezTo>
                        <a:pt x="381833" y="289069"/>
                        <a:pt x="378798" y="294317"/>
                        <a:pt x="373957" y="297408"/>
                      </a:cubicBezTo>
                      <a:lnTo>
                        <a:pt x="7242" y="508959"/>
                      </a:lnTo>
                      <a:cubicBezTo>
                        <a:pt x="4882" y="510261"/>
                        <a:pt x="1912" y="509407"/>
                        <a:pt x="610" y="507047"/>
                      </a:cubicBezTo>
                      <a:cubicBezTo>
                        <a:pt x="228" y="506364"/>
                        <a:pt x="16" y="505591"/>
                        <a:pt x="0" y="504810"/>
                      </a:cubicBezTo>
                      <a:lnTo>
                        <a:pt x="0" y="169746"/>
                      </a:lnTo>
                      <a:cubicBezTo>
                        <a:pt x="81" y="166865"/>
                        <a:pt x="919" y="164058"/>
                        <a:pt x="2441" y="161609"/>
                      </a:cubicBezTo>
                      <a:cubicBezTo>
                        <a:pt x="3808" y="159136"/>
                        <a:pt x="5769" y="157045"/>
                        <a:pt x="8137" y="155507"/>
                      </a:cubicBezTo>
                      <a:lnTo>
                        <a:pt x="108379" y="97656"/>
                      </a:lnTo>
                      <a:cubicBezTo>
                        <a:pt x="110649" y="96362"/>
                        <a:pt x="113432" y="96362"/>
                        <a:pt x="115702" y="97656"/>
                      </a:cubicBezTo>
                      <a:lnTo>
                        <a:pt x="115702" y="97656"/>
                      </a:lnTo>
                      <a:lnTo>
                        <a:pt x="115702" y="97656"/>
                      </a:lnTo>
                      <a:cubicBezTo>
                        <a:pt x="117354" y="98657"/>
                        <a:pt x="118550" y="100259"/>
                        <a:pt x="119038" y="102131"/>
                      </a:cubicBezTo>
                      <a:lnTo>
                        <a:pt x="125954" y="129795"/>
                      </a:lnTo>
                      <a:lnTo>
                        <a:pt x="127012" y="132806"/>
                      </a:lnTo>
                      <a:cubicBezTo>
                        <a:pt x="127931" y="136654"/>
                        <a:pt x="131796" y="139022"/>
                        <a:pt x="135645" y="138103"/>
                      </a:cubicBezTo>
                      <a:cubicBezTo>
                        <a:pt x="136450" y="137907"/>
                        <a:pt x="137223" y="137574"/>
                        <a:pt x="137915" y="137118"/>
                      </a:cubicBezTo>
                      <a:lnTo>
                        <a:pt x="373875" y="1075"/>
                      </a:lnTo>
                      <a:cubicBezTo>
                        <a:pt x="375454" y="25"/>
                        <a:pt x="377423" y="-276"/>
                        <a:pt x="379245" y="261"/>
                      </a:cubicBezTo>
                      <a:lnTo>
                        <a:pt x="379245" y="261"/>
                      </a:lnTo>
                      <a:lnTo>
                        <a:pt x="379245" y="261"/>
                      </a:lnTo>
                      <a:cubicBezTo>
                        <a:pt x="381174" y="1408"/>
                        <a:pt x="382280" y="3556"/>
                        <a:pt x="382093" y="5794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8" name="Freeform: Shape 1187">
                  <a:extLst>
                    <a:ext uri="{FF2B5EF4-FFF2-40B4-BE49-F238E27FC236}">
                      <a16:creationId xmlns:a16="http://schemas.microsoft.com/office/drawing/2014/main" id="{B028BC0B-25DE-39B3-4E55-F3D9EBF86940}"/>
                    </a:ext>
                  </a:extLst>
                </p:cNvPr>
                <p:cNvSpPr/>
                <p:nvPr/>
              </p:nvSpPr>
              <p:spPr>
                <a:xfrm>
                  <a:off x="4444040" y="2966191"/>
                  <a:ext cx="382113" cy="509567"/>
                </a:xfrm>
                <a:custGeom>
                  <a:avLst/>
                  <a:gdLst>
                    <a:gd name="connsiteX0" fmla="*/ 382093 w 382113"/>
                    <a:gd name="connsiteY0" fmla="*/ 5794 h 509567"/>
                    <a:gd name="connsiteX1" fmla="*/ 382093 w 382113"/>
                    <a:gd name="connsiteY1" fmla="*/ 283332 h 509567"/>
                    <a:gd name="connsiteX2" fmla="*/ 373957 w 382113"/>
                    <a:gd name="connsiteY2" fmla="*/ 297408 h 509567"/>
                    <a:gd name="connsiteX3" fmla="*/ 7242 w 382113"/>
                    <a:gd name="connsiteY3" fmla="*/ 508959 h 509567"/>
                    <a:gd name="connsiteX4" fmla="*/ 610 w 382113"/>
                    <a:gd name="connsiteY4" fmla="*/ 507047 h 509567"/>
                    <a:gd name="connsiteX5" fmla="*/ 0 w 382113"/>
                    <a:gd name="connsiteY5" fmla="*/ 504810 h 509567"/>
                    <a:gd name="connsiteX6" fmla="*/ 0 w 382113"/>
                    <a:gd name="connsiteY6" fmla="*/ 169746 h 509567"/>
                    <a:gd name="connsiteX7" fmla="*/ 2441 w 382113"/>
                    <a:gd name="connsiteY7" fmla="*/ 161609 h 509567"/>
                    <a:gd name="connsiteX8" fmla="*/ 8137 w 382113"/>
                    <a:gd name="connsiteY8" fmla="*/ 155507 h 509567"/>
                    <a:gd name="connsiteX9" fmla="*/ 108379 w 382113"/>
                    <a:gd name="connsiteY9" fmla="*/ 97656 h 509567"/>
                    <a:gd name="connsiteX10" fmla="*/ 115702 w 382113"/>
                    <a:gd name="connsiteY10" fmla="*/ 97656 h 509567"/>
                    <a:gd name="connsiteX11" fmla="*/ 115702 w 382113"/>
                    <a:gd name="connsiteY11" fmla="*/ 97656 h 509567"/>
                    <a:gd name="connsiteX12" fmla="*/ 115702 w 382113"/>
                    <a:gd name="connsiteY12" fmla="*/ 97656 h 509567"/>
                    <a:gd name="connsiteX13" fmla="*/ 119038 w 382113"/>
                    <a:gd name="connsiteY13" fmla="*/ 102131 h 509567"/>
                    <a:gd name="connsiteX14" fmla="*/ 125954 w 382113"/>
                    <a:gd name="connsiteY14" fmla="*/ 129795 h 509567"/>
                    <a:gd name="connsiteX15" fmla="*/ 127012 w 382113"/>
                    <a:gd name="connsiteY15" fmla="*/ 132806 h 509567"/>
                    <a:gd name="connsiteX16" fmla="*/ 135645 w 382113"/>
                    <a:gd name="connsiteY16" fmla="*/ 138103 h 509567"/>
                    <a:gd name="connsiteX17" fmla="*/ 137915 w 382113"/>
                    <a:gd name="connsiteY17" fmla="*/ 137118 h 509567"/>
                    <a:gd name="connsiteX18" fmla="*/ 373875 w 382113"/>
                    <a:gd name="connsiteY18" fmla="*/ 1075 h 509567"/>
                    <a:gd name="connsiteX19" fmla="*/ 379245 w 382113"/>
                    <a:gd name="connsiteY19" fmla="*/ 261 h 509567"/>
                    <a:gd name="connsiteX20" fmla="*/ 379245 w 382113"/>
                    <a:gd name="connsiteY20" fmla="*/ 261 h 509567"/>
                    <a:gd name="connsiteX21" fmla="*/ 379245 w 382113"/>
                    <a:gd name="connsiteY21" fmla="*/ 261 h 509567"/>
                    <a:gd name="connsiteX22" fmla="*/ 382093 w 382113"/>
                    <a:gd name="connsiteY22" fmla="*/ 5794 h 509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82113" h="509567">
                      <a:moveTo>
                        <a:pt x="382093" y="5794"/>
                      </a:moveTo>
                      <a:lnTo>
                        <a:pt x="382093" y="283332"/>
                      </a:lnTo>
                      <a:cubicBezTo>
                        <a:pt x="381833" y="289069"/>
                        <a:pt x="378798" y="294317"/>
                        <a:pt x="373957" y="297408"/>
                      </a:cubicBezTo>
                      <a:lnTo>
                        <a:pt x="7242" y="508959"/>
                      </a:lnTo>
                      <a:cubicBezTo>
                        <a:pt x="4882" y="510261"/>
                        <a:pt x="1912" y="509407"/>
                        <a:pt x="610" y="507047"/>
                      </a:cubicBezTo>
                      <a:cubicBezTo>
                        <a:pt x="228" y="506364"/>
                        <a:pt x="16" y="505591"/>
                        <a:pt x="0" y="504810"/>
                      </a:cubicBezTo>
                      <a:lnTo>
                        <a:pt x="0" y="169746"/>
                      </a:lnTo>
                      <a:cubicBezTo>
                        <a:pt x="81" y="166865"/>
                        <a:pt x="919" y="164058"/>
                        <a:pt x="2441" y="161609"/>
                      </a:cubicBezTo>
                      <a:cubicBezTo>
                        <a:pt x="3808" y="159136"/>
                        <a:pt x="5769" y="157045"/>
                        <a:pt x="8137" y="155507"/>
                      </a:cubicBezTo>
                      <a:lnTo>
                        <a:pt x="108379" y="97656"/>
                      </a:lnTo>
                      <a:cubicBezTo>
                        <a:pt x="110649" y="96362"/>
                        <a:pt x="113432" y="96362"/>
                        <a:pt x="115702" y="97656"/>
                      </a:cubicBezTo>
                      <a:lnTo>
                        <a:pt x="115702" y="97656"/>
                      </a:lnTo>
                      <a:lnTo>
                        <a:pt x="115702" y="97656"/>
                      </a:lnTo>
                      <a:cubicBezTo>
                        <a:pt x="117354" y="98657"/>
                        <a:pt x="118550" y="100259"/>
                        <a:pt x="119038" y="102131"/>
                      </a:cubicBezTo>
                      <a:lnTo>
                        <a:pt x="125954" y="129795"/>
                      </a:lnTo>
                      <a:lnTo>
                        <a:pt x="127012" y="132806"/>
                      </a:lnTo>
                      <a:cubicBezTo>
                        <a:pt x="127931" y="136654"/>
                        <a:pt x="131796" y="139022"/>
                        <a:pt x="135645" y="138103"/>
                      </a:cubicBezTo>
                      <a:cubicBezTo>
                        <a:pt x="136450" y="137907"/>
                        <a:pt x="137223" y="137574"/>
                        <a:pt x="137915" y="137118"/>
                      </a:cubicBezTo>
                      <a:lnTo>
                        <a:pt x="373875" y="1075"/>
                      </a:lnTo>
                      <a:cubicBezTo>
                        <a:pt x="375454" y="25"/>
                        <a:pt x="377423" y="-276"/>
                        <a:pt x="379245" y="261"/>
                      </a:cubicBezTo>
                      <a:lnTo>
                        <a:pt x="379245" y="261"/>
                      </a:lnTo>
                      <a:lnTo>
                        <a:pt x="379245" y="261"/>
                      </a:lnTo>
                      <a:cubicBezTo>
                        <a:pt x="381174" y="1408"/>
                        <a:pt x="382280" y="3556"/>
                        <a:pt x="382093" y="5794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9" name="Freeform: Shape 1188">
                  <a:extLst>
                    <a:ext uri="{FF2B5EF4-FFF2-40B4-BE49-F238E27FC236}">
                      <a16:creationId xmlns:a16="http://schemas.microsoft.com/office/drawing/2014/main" id="{AA4CBB1F-5BE0-2853-8DDB-AEDD729CAE1A}"/>
                    </a:ext>
                  </a:extLst>
                </p:cNvPr>
                <p:cNvSpPr/>
                <p:nvPr/>
              </p:nvSpPr>
              <p:spPr>
                <a:xfrm>
                  <a:off x="4242660" y="3106401"/>
                  <a:ext cx="231241" cy="388602"/>
                </a:xfrm>
                <a:custGeom>
                  <a:avLst/>
                  <a:gdLst>
                    <a:gd name="connsiteX0" fmla="*/ 231241 w 231241"/>
                    <a:gd name="connsiteY0" fmla="*/ 133440 h 388602"/>
                    <a:gd name="connsiteX1" fmla="*/ 81 w 231241"/>
                    <a:gd name="connsiteY1" fmla="*/ 0 h 388602"/>
                    <a:gd name="connsiteX2" fmla="*/ 0 w 231241"/>
                    <a:gd name="connsiteY2" fmla="*/ 255163 h 388602"/>
                    <a:gd name="connsiteX3" fmla="*/ 231241 w 231241"/>
                    <a:gd name="connsiteY3" fmla="*/ 388602 h 388602"/>
                    <a:gd name="connsiteX4" fmla="*/ 231241 w 231241"/>
                    <a:gd name="connsiteY4" fmla="*/ 133440 h 388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241" h="388602">
                      <a:moveTo>
                        <a:pt x="231241" y="133440"/>
                      </a:moveTo>
                      <a:lnTo>
                        <a:pt x="81" y="0"/>
                      </a:lnTo>
                      <a:lnTo>
                        <a:pt x="0" y="255163"/>
                      </a:lnTo>
                      <a:lnTo>
                        <a:pt x="231241" y="388602"/>
                      </a:lnTo>
                      <a:lnTo>
                        <a:pt x="231241" y="13344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0" name="Freeform: Shape 1189">
                  <a:extLst>
                    <a:ext uri="{FF2B5EF4-FFF2-40B4-BE49-F238E27FC236}">
                      <a16:creationId xmlns:a16="http://schemas.microsoft.com/office/drawing/2014/main" id="{CB8126D5-37E4-2332-4256-ED44B58C709C}"/>
                    </a:ext>
                  </a:extLst>
                </p:cNvPr>
                <p:cNvSpPr/>
                <p:nvPr/>
              </p:nvSpPr>
              <p:spPr>
                <a:xfrm>
                  <a:off x="4242660" y="3097044"/>
                  <a:ext cx="247433" cy="142796"/>
                </a:xfrm>
                <a:custGeom>
                  <a:avLst/>
                  <a:gdLst>
                    <a:gd name="connsiteX0" fmla="*/ 16192 w 247433"/>
                    <a:gd name="connsiteY0" fmla="*/ 0 h 142796"/>
                    <a:gd name="connsiteX1" fmla="*/ 0 w 247433"/>
                    <a:gd name="connsiteY1" fmla="*/ 9276 h 142796"/>
                    <a:gd name="connsiteX2" fmla="*/ 231241 w 247433"/>
                    <a:gd name="connsiteY2" fmla="*/ 142797 h 142796"/>
                    <a:gd name="connsiteX3" fmla="*/ 247433 w 247433"/>
                    <a:gd name="connsiteY3" fmla="*/ 133440 h 142796"/>
                    <a:gd name="connsiteX4" fmla="*/ 16192 w 247433"/>
                    <a:gd name="connsiteY4" fmla="*/ 0 h 142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433" h="142796">
                      <a:moveTo>
                        <a:pt x="16192" y="0"/>
                      </a:moveTo>
                      <a:lnTo>
                        <a:pt x="0" y="9276"/>
                      </a:lnTo>
                      <a:lnTo>
                        <a:pt x="231241" y="142797"/>
                      </a:lnTo>
                      <a:lnTo>
                        <a:pt x="247433" y="133440"/>
                      </a:lnTo>
                      <a:lnTo>
                        <a:pt x="16192" y="0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1" name="Freeform: Shape 1190">
                  <a:extLst>
                    <a:ext uri="{FF2B5EF4-FFF2-40B4-BE49-F238E27FC236}">
                      <a16:creationId xmlns:a16="http://schemas.microsoft.com/office/drawing/2014/main" id="{2222C6B5-C249-55E3-CEB0-F8977CF51B04}"/>
                    </a:ext>
                  </a:extLst>
                </p:cNvPr>
                <p:cNvSpPr/>
                <p:nvPr/>
              </p:nvSpPr>
              <p:spPr>
                <a:xfrm>
                  <a:off x="4469263" y="2984922"/>
                  <a:ext cx="416754" cy="530259"/>
                </a:xfrm>
                <a:custGeom>
                  <a:avLst/>
                  <a:gdLst>
                    <a:gd name="connsiteX0" fmla="*/ 0 w 416754"/>
                    <a:gd name="connsiteY0" fmla="*/ 240598 h 530259"/>
                    <a:gd name="connsiteX1" fmla="*/ 416755 w 416754"/>
                    <a:gd name="connsiteY1" fmla="*/ 0 h 530259"/>
                    <a:gd name="connsiteX2" fmla="*/ 416755 w 416754"/>
                    <a:gd name="connsiteY2" fmla="*/ 289662 h 530259"/>
                    <a:gd name="connsiteX3" fmla="*/ 0 w 416754"/>
                    <a:gd name="connsiteY3" fmla="*/ 530260 h 530259"/>
                    <a:gd name="connsiteX4" fmla="*/ 0 w 416754"/>
                    <a:gd name="connsiteY4" fmla="*/ 240598 h 530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6754" h="530259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16755" y="289662"/>
                      </a:lnTo>
                      <a:lnTo>
                        <a:pt x="0" y="530260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2" name="Freeform: Shape 1191">
                  <a:extLst>
                    <a:ext uri="{FF2B5EF4-FFF2-40B4-BE49-F238E27FC236}">
                      <a16:creationId xmlns:a16="http://schemas.microsoft.com/office/drawing/2014/main" id="{46220A73-F078-8534-3D31-153215FC380F}"/>
                    </a:ext>
                  </a:extLst>
                </p:cNvPr>
                <p:cNvSpPr/>
                <p:nvPr/>
              </p:nvSpPr>
              <p:spPr>
                <a:xfrm>
                  <a:off x="4616372" y="3136885"/>
                  <a:ext cx="103415" cy="76152"/>
                </a:xfrm>
                <a:custGeom>
                  <a:avLst/>
                  <a:gdLst>
                    <a:gd name="connsiteX0" fmla="*/ 16273 w 103415"/>
                    <a:gd name="connsiteY0" fmla="*/ 43477 h 76152"/>
                    <a:gd name="connsiteX1" fmla="*/ 87143 w 103415"/>
                    <a:gd name="connsiteY1" fmla="*/ 2794 h 76152"/>
                    <a:gd name="connsiteX2" fmla="*/ 103416 w 103415"/>
                    <a:gd name="connsiteY2" fmla="*/ 8245 h 76152"/>
                    <a:gd name="connsiteX3" fmla="*/ 87143 w 103415"/>
                    <a:gd name="connsiteY3" fmla="*/ 32655 h 76152"/>
                    <a:gd name="connsiteX4" fmla="*/ 16273 w 103415"/>
                    <a:gd name="connsiteY4" fmla="*/ 73338 h 76152"/>
                    <a:gd name="connsiteX5" fmla="*/ 0 w 103415"/>
                    <a:gd name="connsiteY5" fmla="*/ 67887 h 76152"/>
                    <a:gd name="connsiteX6" fmla="*/ 16273 w 103415"/>
                    <a:gd name="connsiteY6" fmla="*/ 43477 h 7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3415" h="76152">
                      <a:moveTo>
                        <a:pt x="16273" y="43477"/>
                      </a:moveTo>
                      <a:lnTo>
                        <a:pt x="87143" y="2794"/>
                      </a:lnTo>
                      <a:cubicBezTo>
                        <a:pt x="96337" y="-2495"/>
                        <a:pt x="103416" y="-54"/>
                        <a:pt x="103416" y="8245"/>
                      </a:cubicBezTo>
                      <a:cubicBezTo>
                        <a:pt x="102049" y="18457"/>
                        <a:pt x="96044" y="27472"/>
                        <a:pt x="87143" y="32655"/>
                      </a:cubicBezTo>
                      <a:lnTo>
                        <a:pt x="16273" y="73338"/>
                      </a:lnTo>
                      <a:cubicBezTo>
                        <a:pt x="7079" y="78627"/>
                        <a:pt x="0" y="76267"/>
                        <a:pt x="0" y="67887"/>
                      </a:cubicBezTo>
                      <a:cubicBezTo>
                        <a:pt x="1383" y="57683"/>
                        <a:pt x="7388" y="48684"/>
                        <a:pt x="16273" y="4347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3" name="Freeform: Shape 1192">
                  <a:extLst>
                    <a:ext uri="{FF2B5EF4-FFF2-40B4-BE49-F238E27FC236}">
                      <a16:creationId xmlns:a16="http://schemas.microsoft.com/office/drawing/2014/main" id="{3AB92FA0-6DAF-B4FC-1E2C-9058BF6481BB}"/>
                    </a:ext>
                  </a:extLst>
                </p:cNvPr>
                <p:cNvSpPr/>
                <p:nvPr/>
              </p:nvSpPr>
              <p:spPr>
                <a:xfrm>
                  <a:off x="4455431" y="3217546"/>
                  <a:ext cx="13832" cy="297635"/>
                </a:xfrm>
                <a:custGeom>
                  <a:avLst/>
                  <a:gdLst>
                    <a:gd name="connsiteX0" fmla="*/ 13832 w 13832"/>
                    <a:gd name="connsiteY0" fmla="*/ 7974 h 297635"/>
                    <a:gd name="connsiteX1" fmla="*/ 0 w 13832"/>
                    <a:gd name="connsiteY1" fmla="*/ 0 h 297635"/>
                    <a:gd name="connsiteX2" fmla="*/ 0 w 13832"/>
                    <a:gd name="connsiteY2" fmla="*/ 289662 h 297635"/>
                    <a:gd name="connsiteX3" fmla="*/ 13832 w 13832"/>
                    <a:gd name="connsiteY3" fmla="*/ 297635 h 297635"/>
                    <a:gd name="connsiteX4" fmla="*/ 13832 w 13832"/>
                    <a:gd name="connsiteY4" fmla="*/ 7974 h 297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32" h="297635">
                      <a:moveTo>
                        <a:pt x="13832" y="7974"/>
                      </a:moveTo>
                      <a:lnTo>
                        <a:pt x="0" y="0"/>
                      </a:lnTo>
                      <a:lnTo>
                        <a:pt x="0" y="289662"/>
                      </a:lnTo>
                      <a:lnTo>
                        <a:pt x="13832" y="297635"/>
                      </a:lnTo>
                      <a:lnTo>
                        <a:pt x="13832" y="7974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4" name="Freeform: Shape 1193">
                  <a:extLst>
                    <a:ext uri="{FF2B5EF4-FFF2-40B4-BE49-F238E27FC236}">
                      <a16:creationId xmlns:a16="http://schemas.microsoft.com/office/drawing/2014/main" id="{2D8494C9-4542-C9C8-E4A6-A81B53F5D0B1}"/>
                    </a:ext>
                  </a:extLst>
                </p:cNvPr>
                <p:cNvSpPr/>
                <p:nvPr/>
              </p:nvSpPr>
              <p:spPr>
                <a:xfrm>
                  <a:off x="4455431" y="2976948"/>
                  <a:ext cx="430587" cy="248572"/>
                </a:xfrm>
                <a:custGeom>
                  <a:avLst/>
                  <a:gdLst>
                    <a:gd name="connsiteX0" fmla="*/ 0 w 430587"/>
                    <a:gd name="connsiteY0" fmla="*/ 240598 h 248572"/>
                    <a:gd name="connsiteX1" fmla="*/ 416755 w 430587"/>
                    <a:gd name="connsiteY1" fmla="*/ 0 h 248572"/>
                    <a:gd name="connsiteX2" fmla="*/ 430587 w 430587"/>
                    <a:gd name="connsiteY2" fmla="*/ 7974 h 248572"/>
                    <a:gd name="connsiteX3" fmla="*/ 13832 w 430587"/>
                    <a:gd name="connsiteY3" fmla="*/ 248572 h 248572"/>
                    <a:gd name="connsiteX4" fmla="*/ 0 w 430587"/>
                    <a:gd name="connsiteY4" fmla="*/ 240598 h 248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0587" h="248572">
                      <a:moveTo>
                        <a:pt x="0" y="240598"/>
                      </a:moveTo>
                      <a:lnTo>
                        <a:pt x="416755" y="0"/>
                      </a:lnTo>
                      <a:lnTo>
                        <a:pt x="430587" y="7974"/>
                      </a:lnTo>
                      <a:lnTo>
                        <a:pt x="13832" y="248572"/>
                      </a:lnTo>
                      <a:lnTo>
                        <a:pt x="0" y="240598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1106" name="Graphic 4">
              <a:extLst>
                <a:ext uri="{FF2B5EF4-FFF2-40B4-BE49-F238E27FC236}">
                  <a16:creationId xmlns:a16="http://schemas.microsoft.com/office/drawing/2014/main" id="{9CE891C8-8FAD-66D0-00A3-698B353DD3C4}"/>
                </a:ext>
              </a:extLst>
            </p:cNvPr>
            <p:cNvGrpSpPr/>
            <p:nvPr/>
          </p:nvGrpSpPr>
          <p:grpSpPr>
            <a:xfrm>
              <a:off x="3971143" y="4011175"/>
              <a:ext cx="1301525" cy="1414448"/>
              <a:chOff x="3971143" y="4011175"/>
              <a:chExt cx="1301525" cy="1414448"/>
            </a:xfrm>
          </p:grpSpPr>
          <p:grpSp>
            <p:nvGrpSpPr>
              <p:cNvPr id="1107" name="Graphic 4">
                <a:extLst>
                  <a:ext uri="{FF2B5EF4-FFF2-40B4-BE49-F238E27FC236}">
                    <a16:creationId xmlns:a16="http://schemas.microsoft.com/office/drawing/2014/main" id="{4F800AE2-A0B0-D3EF-440F-FAAED1F4C253}"/>
                  </a:ext>
                </a:extLst>
              </p:cNvPr>
              <p:cNvGrpSpPr/>
              <p:nvPr/>
            </p:nvGrpSpPr>
            <p:grpSpPr>
              <a:xfrm>
                <a:off x="3971143" y="4011175"/>
                <a:ext cx="1301525" cy="1414448"/>
                <a:chOff x="3971143" y="4011175"/>
                <a:chExt cx="1301525" cy="1414448"/>
              </a:xfrm>
            </p:grpSpPr>
            <p:sp>
              <p:nvSpPr>
                <p:cNvPr id="1150" name="Freeform: Shape 1149">
                  <a:extLst>
                    <a:ext uri="{FF2B5EF4-FFF2-40B4-BE49-F238E27FC236}">
                      <a16:creationId xmlns:a16="http://schemas.microsoft.com/office/drawing/2014/main" id="{DA539D69-51B1-5B9F-3734-762ED737012C}"/>
                    </a:ext>
                  </a:extLst>
                </p:cNvPr>
                <p:cNvSpPr/>
                <p:nvPr/>
              </p:nvSpPr>
              <p:spPr>
                <a:xfrm>
                  <a:off x="3994006" y="4671490"/>
                  <a:ext cx="1278661" cy="754133"/>
                </a:xfrm>
                <a:custGeom>
                  <a:avLst/>
                  <a:gdLst>
                    <a:gd name="connsiteX0" fmla="*/ 0 w 1278661"/>
                    <a:gd name="connsiteY0" fmla="*/ 458312 h 754133"/>
                    <a:gd name="connsiteX1" fmla="*/ 20260 w 1278661"/>
                    <a:gd name="connsiteY1" fmla="*/ 484675 h 754133"/>
                    <a:gd name="connsiteX2" fmla="*/ 478511 w 1278661"/>
                    <a:gd name="connsiteY2" fmla="*/ 749276 h 754133"/>
                    <a:gd name="connsiteX3" fmla="*/ 519194 w 1278661"/>
                    <a:gd name="connsiteY3" fmla="*/ 749276 h 754133"/>
                    <a:gd name="connsiteX4" fmla="*/ 1258401 w 1278661"/>
                    <a:gd name="connsiteY4" fmla="*/ 322432 h 754133"/>
                    <a:gd name="connsiteX5" fmla="*/ 1278661 w 1278661"/>
                    <a:gd name="connsiteY5" fmla="*/ 295581 h 754133"/>
                    <a:gd name="connsiteX6" fmla="*/ 1258401 w 1278661"/>
                    <a:gd name="connsiteY6" fmla="*/ 269463 h 754133"/>
                    <a:gd name="connsiteX7" fmla="*/ 800150 w 1278661"/>
                    <a:gd name="connsiteY7" fmla="*/ 4943 h 754133"/>
                    <a:gd name="connsiteX8" fmla="*/ 759467 w 1278661"/>
                    <a:gd name="connsiteY8" fmla="*/ 4943 h 754133"/>
                    <a:gd name="connsiteX9" fmla="*/ 20260 w 1278661"/>
                    <a:gd name="connsiteY9" fmla="*/ 431706 h 754133"/>
                    <a:gd name="connsiteX10" fmla="*/ 0 w 1278661"/>
                    <a:gd name="connsiteY10" fmla="*/ 458312 h 754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78661" h="754133">
                      <a:moveTo>
                        <a:pt x="0" y="458312"/>
                      </a:moveTo>
                      <a:cubicBezTo>
                        <a:pt x="0" y="470436"/>
                        <a:pt x="9032" y="478247"/>
                        <a:pt x="20260" y="484675"/>
                      </a:cubicBezTo>
                      <a:lnTo>
                        <a:pt x="478511" y="749276"/>
                      </a:lnTo>
                      <a:cubicBezTo>
                        <a:pt x="491302" y="755753"/>
                        <a:pt x="506404" y="755753"/>
                        <a:pt x="519194" y="749276"/>
                      </a:cubicBezTo>
                      <a:lnTo>
                        <a:pt x="1258401" y="322432"/>
                      </a:lnTo>
                      <a:cubicBezTo>
                        <a:pt x="1269630" y="316004"/>
                        <a:pt x="1278661" y="307705"/>
                        <a:pt x="1278661" y="295581"/>
                      </a:cubicBezTo>
                      <a:cubicBezTo>
                        <a:pt x="1278661" y="283458"/>
                        <a:pt x="1269630" y="275972"/>
                        <a:pt x="1258401" y="269463"/>
                      </a:cubicBezTo>
                      <a:lnTo>
                        <a:pt x="800150" y="4943"/>
                      </a:lnTo>
                      <a:cubicBezTo>
                        <a:pt x="787392" y="-1648"/>
                        <a:pt x="772225" y="-1648"/>
                        <a:pt x="759467" y="4943"/>
                      </a:cubicBezTo>
                      <a:lnTo>
                        <a:pt x="20260" y="431706"/>
                      </a:lnTo>
                      <a:cubicBezTo>
                        <a:pt x="9032" y="438215"/>
                        <a:pt x="0" y="446270"/>
                        <a:pt x="0" y="458312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1" name="Freeform: Shape 1150">
                  <a:extLst>
                    <a:ext uri="{FF2B5EF4-FFF2-40B4-BE49-F238E27FC236}">
                      <a16:creationId xmlns:a16="http://schemas.microsoft.com/office/drawing/2014/main" id="{5D8B565D-C7CC-38F4-0C46-9F82456CDA02}"/>
                    </a:ext>
                  </a:extLst>
                </p:cNvPr>
                <p:cNvSpPr/>
                <p:nvPr/>
              </p:nvSpPr>
              <p:spPr>
                <a:xfrm>
                  <a:off x="4005845" y="4671490"/>
                  <a:ext cx="1254983" cy="724577"/>
                </a:xfrm>
                <a:custGeom>
                  <a:avLst/>
                  <a:gdLst>
                    <a:gd name="connsiteX0" fmla="*/ 8421 w 1254983"/>
                    <a:gd name="connsiteY0" fmla="*/ 455139 h 724577"/>
                    <a:gd name="connsiteX1" fmla="*/ 466673 w 1254983"/>
                    <a:gd name="connsiteY1" fmla="*/ 719659 h 724577"/>
                    <a:gd name="connsiteX2" fmla="*/ 507356 w 1254983"/>
                    <a:gd name="connsiteY2" fmla="*/ 719659 h 724577"/>
                    <a:gd name="connsiteX3" fmla="*/ 1246563 w 1254983"/>
                    <a:gd name="connsiteY3" fmla="*/ 292896 h 724577"/>
                    <a:gd name="connsiteX4" fmla="*/ 1246563 w 1254983"/>
                    <a:gd name="connsiteY4" fmla="*/ 269463 h 724577"/>
                    <a:gd name="connsiteX5" fmla="*/ 788311 w 1254983"/>
                    <a:gd name="connsiteY5" fmla="*/ 4943 h 724577"/>
                    <a:gd name="connsiteX6" fmla="*/ 747628 w 1254983"/>
                    <a:gd name="connsiteY6" fmla="*/ 4943 h 724577"/>
                    <a:gd name="connsiteX7" fmla="*/ 8421 w 1254983"/>
                    <a:gd name="connsiteY7" fmla="*/ 431706 h 724577"/>
                    <a:gd name="connsiteX8" fmla="*/ 8421 w 1254983"/>
                    <a:gd name="connsiteY8" fmla="*/ 455139 h 724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4983" h="724577">
                      <a:moveTo>
                        <a:pt x="8421" y="455139"/>
                      </a:moveTo>
                      <a:lnTo>
                        <a:pt x="466673" y="719659"/>
                      </a:lnTo>
                      <a:cubicBezTo>
                        <a:pt x="479439" y="726217"/>
                        <a:pt x="494589" y="726217"/>
                        <a:pt x="507356" y="719659"/>
                      </a:cubicBezTo>
                      <a:lnTo>
                        <a:pt x="1246563" y="292896"/>
                      </a:lnTo>
                      <a:cubicBezTo>
                        <a:pt x="1257791" y="286387"/>
                        <a:pt x="1257791" y="275972"/>
                        <a:pt x="1246563" y="269463"/>
                      </a:cubicBezTo>
                      <a:lnTo>
                        <a:pt x="788311" y="4943"/>
                      </a:lnTo>
                      <a:cubicBezTo>
                        <a:pt x="775553" y="-1648"/>
                        <a:pt x="760387" y="-1648"/>
                        <a:pt x="747628" y="4943"/>
                      </a:cubicBezTo>
                      <a:lnTo>
                        <a:pt x="8421" y="431706"/>
                      </a:lnTo>
                      <a:cubicBezTo>
                        <a:pt x="-2807" y="438215"/>
                        <a:pt x="-2807" y="448630"/>
                        <a:pt x="8421" y="455139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2" name="Freeform: Shape 1151">
                  <a:extLst>
                    <a:ext uri="{FF2B5EF4-FFF2-40B4-BE49-F238E27FC236}">
                      <a16:creationId xmlns:a16="http://schemas.microsoft.com/office/drawing/2014/main" id="{7CE33572-12A0-2B38-3893-68E5C725C080}"/>
                    </a:ext>
                  </a:extLst>
                </p:cNvPr>
                <p:cNvSpPr/>
                <p:nvPr/>
              </p:nvSpPr>
              <p:spPr>
                <a:xfrm>
                  <a:off x="3994006" y="5104172"/>
                  <a:ext cx="498771" cy="321408"/>
                </a:xfrm>
                <a:custGeom>
                  <a:avLst/>
                  <a:gdLst>
                    <a:gd name="connsiteX0" fmla="*/ 498771 w 498771"/>
                    <a:gd name="connsiteY0" fmla="*/ 291859 h 321408"/>
                    <a:gd name="connsiteX1" fmla="*/ 498771 w 498771"/>
                    <a:gd name="connsiteY1" fmla="*/ 321394 h 321408"/>
                    <a:gd name="connsiteX2" fmla="*/ 478511 w 498771"/>
                    <a:gd name="connsiteY2" fmla="*/ 316594 h 321408"/>
                    <a:gd name="connsiteX3" fmla="*/ 20260 w 498771"/>
                    <a:gd name="connsiteY3" fmla="*/ 51993 h 321408"/>
                    <a:gd name="connsiteX4" fmla="*/ 0 w 498771"/>
                    <a:gd name="connsiteY4" fmla="*/ 25630 h 321408"/>
                    <a:gd name="connsiteX5" fmla="*/ 18633 w 498771"/>
                    <a:gd name="connsiteY5" fmla="*/ 0 h 321408"/>
                    <a:gd name="connsiteX6" fmla="*/ 13902 w 498771"/>
                    <a:gd name="connsiteY6" fmla="*/ 16956 h 321408"/>
                    <a:gd name="connsiteX7" fmla="*/ 20260 w 498771"/>
                    <a:gd name="connsiteY7" fmla="*/ 22457 h 321408"/>
                    <a:gd name="connsiteX8" fmla="*/ 478511 w 498771"/>
                    <a:gd name="connsiteY8" fmla="*/ 287058 h 321408"/>
                    <a:gd name="connsiteX9" fmla="*/ 498771 w 498771"/>
                    <a:gd name="connsiteY9" fmla="*/ 291859 h 321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8771" h="321408">
                      <a:moveTo>
                        <a:pt x="498771" y="291859"/>
                      </a:moveTo>
                      <a:lnTo>
                        <a:pt x="498771" y="321394"/>
                      </a:lnTo>
                      <a:cubicBezTo>
                        <a:pt x="491717" y="321582"/>
                        <a:pt x="484736" y="319922"/>
                        <a:pt x="478511" y="316594"/>
                      </a:cubicBezTo>
                      <a:lnTo>
                        <a:pt x="20260" y="51993"/>
                      </a:lnTo>
                      <a:cubicBezTo>
                        <a:pt x="9032" y="45565"/>
                        <a:pt x="0" y="37754"/>
                        <a:pt x="0" y="25630"/>
                      </a:cubicBezTo>
                      <a:cubicBezTo>
                        <a:pt x="0" y="13507"/>
                        <a:pt x="8137" y="6428"/>
                        <a:pt x="18633" y="0"/>
                      </a:cubicBezTo>
                      <a:cubicBezTo>
                        <a:pt x="12643" y="3377"/>
                        <a:pt x="10525" y="10968"/>
                        <a:pt x="13902" y="16956"/>
                      </a:cubicBezTo>
                      <a:cubicBezTo>
                        <a:pt x="15320" y="19471"/>
                        <a:pt x="17567" y="21415"/>
                        <a:pt x="20260" y="22457"/>
                      </a:cubicBezTo>
                      <a:lnTo>
                        <a:pt x="478511" y="287058"/>
                      </a:lnTo>
                      <a:cubicBezTo>
                        <a:pt x="484752" y="290337"/>
                        <a:pt x="491725" y="291989"/>
                        <a:pt x="498771" y="29185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3" name="Freeform: Shape 1152">
                  <a:extLst>
                    <a:ext uri="{FF2B5EF4-FFF2-40B4-BE49-F238E27FC236}">
                      <a16:creationId xmlns:a16="http://schemas.microsoft.com/office/drawing/2014/main" id="{8DF5DEF2-B683-457F-C356-E3DBDA3F5FC5}"/>
                    </a:ext>
                  </a:extLst>
                </p:cNvPr>
                <p:cNvSpPr/>
                <p:nvPr/>
              </p:nvSpPr>
              <p:spPr>
                <a:xfrm>
                  <a:off x="4073052" y="4712178"/>
                  <a:ext cx="730867" cy="421584"/>
                </a:xfrm>
                <a:custGeom>
                  <a:avLst/>
                  <a:gdLst>
                    <a:gd name="connsiteX0" fmla="*/ 4029 w 730867"/>
                    <a:gd name="connsiteY0" fmla="*/ 394516 h 421584"/>
                    <a:gd name="connsiteX1" fmla="*/ 683432 w 730867"/>
                    <a:gd name="connsiteY1" fmla="*/ 2252 h 421584"/>
                    <a:gd name="connsiteX2" fmla="*/ 702471 w 730867"/>
                    <a:gd name="connsiteY2" fmla="*/ 2252 h 421584"/>
                    <a:gd name="connsiteX3" fmla="*/ 726881 w 730867"/>
                    <a:gd name="connsiteY3" fmla="*/ 16165 h 421584"/>
                    <a:gd name="connsiteX4" fmla="*/ 730583 w 730867"/>
                    <a:gd name="connsiteY4" fmla="*/ 23448 h 421584"/>
                    <a:gd name="connsiteX5" fmla="*/ 726881 w 730867"/>
                    <a:gd name="connsiteY5" fmla="*/ 27150 h 421584"/>
                    <a:gd name="connsiteX6" fmla="*/ 47478 w 730867"/>
                    <a:gd name="connsiteY6" fmla="*/ 419332 h 421584"/>
                    <a:gd name="connsiteX7" fmla="*/ 28357 w 730867"/>
                    <a:gd name="connsiteY7" fmla="*/ 419332 h 421584"/>
                    <a:gd name="connsiteX8" fmla="*/ 3947 w 730867"/>
                    <a:gd name="connsiteY8" fmla="*/ 405500 h 421584"/>
                    <a:gd name="connsiteX9" fmla="*/ 300 w 730867"/>
                    <a:gd name="connsiteY9" fmla="*/ 398193 h 421584"/>
                    <a:gd name="connsiteX10" fmla="*/ 4029 w 730867"/>
                    <a:gd name="connsiteY10" fmla="*/ 394516 h 421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30867" h="421584">
                      <a:moveTo>
                        <a:pt x="4029" y="394516"/>
                      </a:moveTo>
                      <a:lnTo>
                        <a:pt x="683432" y="2252"/>
                      </a:lnTo>
                      <a:cubicBezTo>
                        <a:pt x="689420" y="-751"/>
                        <a:pt x="696483" y="-751"/>
                        <a:pt x="702471" y="2252"/>
                      </a:cubicBezTo>
                      <a:lnTo>
                        <a:pt x="726881" y="16165"/>
                      </a:lnTo>
                      <a:cubicBezTo>
                        <a:pt x="729916" y="17158"/>
                        <a:pt x="731568" y="20413"/>
                        <a:pt x="730583" y="23448"/>
                      </a:cubicBezTo>
                      <a:cubicBezTo>
                        <a:pt x="730014" y="25205"/>
                        <a:pt x="728639" y="26580"/>
                        <a:pt x="726881" y="27150"/>
                      </a:cubicBezTo>
                      <a:lnTo>
                        <a:pt x="47478" y="419332"/>
                      </a:lnTo>
                      <a:cubicBezTo>
                        <a:pt x="41458" y="422335"/>
                        <a:pt x="34376" y="422335"/>
                        <a:pt x="28357" y="419332"/>
                      </a:cubicBezTo>
                      <a:lnTo>
                        <a:pt x="3947" y="405500"/>
                      </a:lnTo>
                      <a:cubicBezTo>
                        <a:pt x="921" y="404491"/>
                        <a:pt x="-712" y="401212"/>
                        <a:pt x="300" y="398193"/>
                      </a:cubicBezTo>
                      <a:cubicBezTo>
                        <a:pt x="885" y="396436"/>
                        <a:pt x="2270" y="395077"/>
                        <a:pt x="4029" y="39451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4" name="Freeform: Shape 1153">
                  <a:extLst>
                    <a:ext uri="{FF2B5EF4-FFF2-40B4-BE49-F238E27FC236}">
                      <a16:creationId xmlns:a16="http://schemas.microsoft.com/office/drawing/2014/main" id="{0D961046-9EB9-37BE-8017-CACE72936166}"/>
                    </a:ext>
                  </a:extLst>
                </p:cNvPr>
                <p:cNvSpPr/>
                <p:nvPr/>
              </p:nvSpPr>
              <p:spPr>
                <a:xfrm>
                  <a:off x="4139033" y="4751203"/>
                  <a:ext cx="880936" cy="508072"/>
                </a:xfrm>
                <a:custGeom>
                  <a:avLst/>
                  <a:gdLst>
                    <a:gd name="connsiteX0" fmla="*/ 4443 w 880936"/>
                    <a:gd name="connsiteY0" fmla="*/ 394791 h 508072"/>
                    <a:gd name="connsiteX1" fmla="*/ 683846 w 880936"/>
                    <a:gd name="connsiteY1" fmla="*/ 2609 h 508072"/>
                    <a:gd name="connsiteX2" fmla="*/ 701258 w 880936"/>
                    <a:gd name="connsiteY2" fmla="*/ 1632 h 508072"/>
                    <a:gd name="connsiteX3" fmla="*/ 878066 w 880936"/>
                    <a:gd name="connsiteY3" fmla="*/ 103746 h 508072"/>
                    <a:gd name="connsiteX4" fmla="*/ 876438 w 880936"/>
                    <a:gd name="connsiteY4" fmla="*/ 113835 h 508072"/>
                    <a:gd name="connsiteX5" fmla="*/ 197849 w 880936"/>
                    <a:gd name="connsiteY5" fmla="*/ 505530 h 508072"/>
                    <a:gd name="connsiteX6" fmla="*/ 180436 w 880936"/>
                    <a:gd name="connsiteY6" fmla="*/ 506506 h 508072"/>
                    <a:gd name="connsiteX7" fmla="*/ 3141 w 880936"/>
                    <a:gd name="connsiteY7" fmla="*/ 404880 h 508072"/>
                    <a:gd name="connsiteX8" fmla="*/ 4443 w 880936"/>
                    <a:gd name="connsiteY8" fmla="*/ 394791 h 508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0936" h="508072">
                      <a:moveTo>
                        <a:pt x="4443" y="394791"/>
                      </a:moveTo>
                      <a:lnTo>
                        <a:pt x="683846" y="2609"/>
                      </a:lnTo>
                      <a:cubicBezTo>
                        <a:pt x="689159" y="-483"/>
                        <a:pt x="695636" y="-850"/>
                        <a:pt x="701258" y="1632"/>
                      </a:cubicBezTo>
                      <a:lnTo>
                        <a:pt x="878066" y="103746"/>
                      </a:lnTo>
                      <a:cubicBezTo>
                        <a:pt x="882459" y="106268"/>
                        <a:pt x="881727" y="110744"/>
                        <a:pt x="876438" y="113835"/>
                      </a:cubicBezTo>
                      <a:lnTo>
                        <a:pt x="197849" y="505530"/>
                      </a:lnTo>
                      <a:cubicBezTo>
                        <a:pt x="192510" y="508532"/>
                        <a:pt x="186078" y="508898"/>
                        <a:pt x="180436" y="506506"/>
                      </a:cubicBezTo>
                      <a:lnTo>
                        <a:pt x="3141" y="404880"/>
                      </a:lnTo>
                      <a:cubicBezTo>
                        <a:pt x="-1579" y="402358"/>
                        <a:pt x="-846" y="398208"/>
                        <a:pt x="4443" y="39479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5" name="Freeform: Shape 1154">
                  <a:extLst>
                    <a:ext uri="{FF2B5EF4-FFF2-40B4-BE49-F238E27FC236}">
                      <a16:creationId xmlns:a16="http://schemas.microsoft.com/office/drawing/2014/main" id="{ABACDFCB-E14D-5773-F2A5-9BB2C3CADFED}"/>
                    </a:ext>
                  </a:extLst>
                </p:cNvPr>
                <p:cNvSpPr/>
                <p:nvPr/>
              </p:nvSpPr>
              <p:spPr>
                <a:xfrm>
                  <a:off x="4156280" y="4766376"/>
                  <a:ext cx="847073" cy="484725"/>
                </a:xfrm>
                <a:custGeom>
                  <a:avLst/>
                  <a:gdLst>
                    <a:gd name="connsiteX0" fmla="*/ 575876 w 847073"/>
                    <a:gd name="connsiteY0" fmla="*/ 152119 h 484725"/>
                    <a:gd name="connsiteX1" fmla="*/ 597194 w 847073"/>
                    <a:gd name="connsiteY1" fmla="*/ 139914 h 484725"/>
                    <a:gd name="connsiteX2" fmla="*/ 597194 w 847073"/>
                    <a:gd name="connsiteY2" fmla="*/ 138124 h 484725"/>
                    <a:gd name="connsiteX3" fmla="*/ 576852 w 847073"/>
                    <a:gd name="connsiteY3" fmla="*/ 126326 h 484725"/>
                    <a:gd name="connsiteX4" fmla="*/ 573760 w 847073"/>
                    <a:gd name="connsiteY4" fmla="*/ 126326 h 484725"/>
                    <a:gd name="connsiteX5" fmla="*/ 552605 w 847073"/>
                    <a:gd name="connsiteY5" fmla="*/ 138938 h 484725"/>
                    <a:gd name="connsiteX6" fmla="*/ 552605 w 847073"/>
                    <a:gd name="connsiteY6" fmla="*/ 140728 h 484725"/>
                    <a:gd name="connsiteX7" fmla="*/ 572947 w 847073"/>
                    <a:gd name="connsiteY7" fmla="*/ 152526 h 484725"/>
                    <a:gd name="connsiteX8" fmla="*/ 575876 w 847073"/>
                    <a:gd name="connsiteY8" fmla="*/ 152119 h 484725"/>
                    <a:gd name="connsiteX9" fmla="*/ 544794 w 847073"/>
                    <a:gd name="connsiteY9" fmla="*/ 109646 h 484725"/>
                    <a:gd name="connsiteX10" fmla="*/ 523558 w 847073"/>
                    <a:gd name="connsiteY10" fmla="*/ 121933 h 484725"/>
                    <a:gd name="connsiteX11" fmla="*/ 523558 w 847073"/>
                    <a:gd name="connsiteY11" fmla="*/ 123723 h 484725"/>
                    <a:gd name="connsiteX12" fmla="*/ 543899 w 847073"/>
                    <a:gd name="connsiteY12" fmla="*/ 135439 h 484725"/>
                    <a:gd name="connsiteX13" fmla="*/ 546991 w 847073"/>
                    <a:gd name="connsiteY13" fmla="*/ 135439 h 484725"/>
                    <a:gd name="connsiteX14" fmla="*/ 568228 w 847073"/>
                    <a:gd name="connsiteY14" fmla="*/ 123153 h 484725"/>
                    <a:gd name="connsiteX15" fmla="*/ 568228 w 847073"/>
                    <a:gd name="connsiteY15" fmla="*/ 121363 h 484725"/>
                    <a:gd name="connsiteX16" fmla="*/ 547805 w 847073"/>
                    <a:gd name="connsiteY16" fmla="*/ 109646 h 484725"/>
                    <a:gd name="connsiteX17" fmla="*/ 544794 w 847073"/>
                    <a:gd name="connsiteY17" fmla="*/ 109646 h 484725"/>
                    <a:gd name="connsiteX18" fmla="*/ 476122 w 847073"/>
                    <a:gd name="connsiteY18" fmla="*/ 149353 h 484725"/>
                    <a:gd name="connsiteX19" fmla="*/ 440077 w 847073"/>
                    <a:gd name="connsiteY19" fmla="*/ 170101 h 484725"/>
                    <a:gd name="connsiteX20" fmla="*/ 440077 w 847073"/>
                    <a:gd name="connsiteY20" fmla="*/ 171891 h 484725"/>
                    <a:gd name="connsiteX21" fmla="*/ 460418 w 847073"/>
                    <a:gd name="connsiteY21" fmla="*/ 183689 h 484725"/>
                    <a:gd name="connsiteX22" fmla="*/ 463510 w 847073"/>
                    <a:gd name="connsiteY22" fmla="*/ 183689 h 484725"/>
                    <a:gd name="connsiteX23" fmla="*/ 499555 w 847073"/>
                    <a:gd name="connsiteY23" fmla="*/ 162941 h 484725"/>
                    <a:gd name="connsiteX24" fmla="*/ 499555 w 847073"/>
                    <a:gd name="connsiteY24" fmla="*/ 161151 h 484725"/>
                    <a:gd name="connsiteX25" fmla="*/ 479214 w 847073"/>
                    <a:gd name="connsiteY25" fmla="*/ 149434 h 484725"/>
                    <a:gd name="connsiteX26" fmla="*/ 476122 w 847073"/>
                    <a:gd name="connsiteY26" fmla="*/ 149353 h 484725"/>
                    <a:gd name="connsiteX27" fmla="*/ 513713 w 847073"/>
                    <a:gd name="connsiteY27" fmla="*/ 127628 h 484725"/>
                    <a:gd name="connsiteX28" fmla="*/ 492476 w 847073"/>
                    <a:gd name="connsiteY28" fmla="*/ 139914 h 484725"/>
                    <a:gd name="connsiteX29" fmla="*/ 492476 w 847073"/>
                    <a:gd name="connsiteY29" fmla="*/ 141704 h 484725"/>
                    <a:gd name="connsiteX30" fmla="*/ 512818 w 847073"/>
                    <a:gd name="connsiteY30" fmla="*/ 153421 h 484725"/>
                    <a:gd name="connsiteX31" fmla="*/ 515909 w 847073"/>
                    <a:gd name="connsiteY31" fmla="*/ 153421 h 484725"/>
                    <a:gd name="connsiteX32" fmla="*/ 537146 w 847073"/>
                    <a:gd name="connsiteY32" fmla="*/ 141135 h 484725"/>
                    <a:gd name="connsiteX33" fmla="*/ 537146 w 847073"/>
                    <a:gd name="connsiteY33" fmla="*/ 139345 h 484725"/>
                    <a:gd name="connsiteX34" fmla="*/ 516805 w 847073"/>
                    <a:gd name="connsiteY34" fmla="*/ 127628 h 484725"/>
                    <a:gd name="connsiteX35" fmla="*/ 513713 w 847073"/>
                    <a:gd name="connsiteY35" fmla="*/ 127628 h 484725"/>
                    <a:gd name="connsiteX36" fmla="*/ 430313 w 847073"/>
                    <a:gd name="connsiteY36" fmla="*/ 175797 h 484725"/>
                    <a:gd name="connsiteX37" fmla="*/ 408995 w 847073"/>
                    <a:gd name="connsiteY37" fmla="*/ 187757 h 484725"/>
                    <a:gd name="connsiteX38" fmla="*/ 408995 w 847073"/>
                    <a:gd name="connsiteY38" fmla="*/ 189547 h 484725"/>
                    <a:gd name="connsiteX39" fmla="*/ 429336 w 847073"/>
                    <a:gd name="connsiteY39" fmla="*/ 201264 h 484725"/>
                    <a:gd name="connsiteX40" fmla="*/ 432428 w 847073"/>
                    <a:gd name="connsiteY40" fmla="*/ 201264 h 484725"/>
                    <a:gd name="connsiteX41" fmla="*/ 453746 w 847073"/>
                    <a:gd name="connsiteY41" fmla="*/ 188978 h 484725"/>
                    <a:gd name="connsiteX42" fmla="*/ 453746 w 847073"/>
                    <a:gd name="connsiteY42" fmla="*/ 187188 h 484725"/>
                    <a:gd name="connsiteX43" fmla="*/ 433405 w 847073"/>
                    <a:gd name="connsiteY43" fmla="*/ 175471 h 484725"/>
                    <a:gd name="connsiteX44" fmla="*/ 430313 w 847073"/>
                    <a:gd name="connsiteY44" fmla="*/ 175797 h 484725"/>
                    <a:gd name="connsiteX45" fmla="*/ 399231 w 847073"/>
                    <a:gd name="connsiteY45" fmla="*/ 193697 h 484725"/>
                    <a:gd name="connsiteX46" fmla="*/ 377913 w 847073"/>
                    <a:gd name="connsiteY46" fmla="*/ 205983 h 484725"/>
                    <a:gd name="connsiteX47" fmla="*/ 377913 w 847073"/>
                    <a:gd name="connsiteY47" fmla="*/ 207773 h 484725"/>
                    <a:gd name="connsiteX48" fmla="*/ 398255 w 847073"/>
                    <a:gd name="connsiteY48" fmla="*/ 219571 h 484725"/>
                    <a:gd name="connsiteX49" fmla="*/ 401347 w 847073"/>
                    <a:gd name="connsiteY49" fmla="*/ 219571 h 484725"/>
                    <a:gd name="connsiteX50" fmla="*/ 422664 w 847073"/>
                    <a:gd name="connsiteY50" fmla="*/ 207367 h 484725"/>
                    <a:gd name="connsiteX51" fmla="*/ 422664 w 847073"/>
                    <a:gd name="connsiteY51" fmla="*/ 205576 h 484725"/>
                    <a:gd name="connsiteX52" fmla="*/ 402323 w 847073"/>
                    <a:gd name="connsiteY52" fmla="*/ 193778 h 484725"/>
                    <a:gd name="connsiteX53" fmla="*/ 399231 w 847073"/>
                    <a:gd name="connsiteY53" fmla="*/ 193697 h 484725"/>
                    <a:gd name="connsiteX54" fmla="*/ 478969 w 847073"/>
                    <a:gd name="connsiteY54" fmla="*/ 241703 h 484725"/>
                    <a:gd name="connsiteX55" fmla="*/ 500206 w 847073"/>
                    <a:gd name="connsiteY55" fmla="*/ 229417 h 484725"/>
                    <a:gd name="connsiteX56" fmla="*/ 500206 w 847073"/>
                    <a:gd name="connsiteY56" fmla="*/ 227627 h 484725"/>
                    <a:gd name="connsiteX57" fmla="*/ 479865 w 847073"/>
                    <a:gd name="connsiteY57" fmla="*/ 215829 h 484725"/>
                    <a:gd name="connsiteX58" fmla="*/ 476773 w 847073"/>
                    <a:gd name="connsiteY58" fmla="*/ 215829 h 484725"/>
                    <a:gd name="connsiteX59" fmla="*/ 455699 w 847073"/>
                    <a:gd name="connsiteY59" fmla="*/ 228440 h 484725"/>
                    <a:gd name="connsiteX60" fmla="*/ 455699 w 847073"/>
                    <a:gd name="connsiteY60" fmla="*/ 230230 h 484725"/>
                    <a:gd name="connsiteX61" fmla="*/ 476040 w 847073"/>
                    <a:gd name="connsiteY61" fmla="*/ 241947 h 484725"/>
                    <a:gd name="connsiteX62" fmla="*/ 478969 w 847073"/>
                    <a:gd name="connsiteY62" fmla="*/ 241703 h 484725"/>
                    <a:gd name="connsiteX63" fmla="*/ 447888 w 847073"/>
                    <a:gd name="connsiteY63" fmla="*/ 259603 h 484725"/>
                    <a:gd name="connsiteX64" fmla="*/ 469124 w 847073"/>
                    <a:gd name="connsiteY64" fmla="*/ 247317 h 484725"/>
                    <a:gd name="connsiteX65" fmla="*/ 469124 w 847073"/>
                    <a:gd name="connsiteY65" fmla="*/ 245527 h 484725"/>
                    <a:gd name="connsiteX66" fmla="*/ 448783 w 847073"/>
                    <a:gd name="connsiteY66" fmla="*/ 233810 h 484725"/>
                    <a:gd name="connsiteX67" fmla="*/ 445691 w 847073"/>
                    <a:gd name="connsiteY67" fmla="*/ 233810 h 484725"/>
                    <a:gd name="connsiteX68" fmla="*/ 424373 w 847073"/>
                    <a:gd name="connsiteY68" fmla="*/ 246097 h 484725"/>
                    <a:gd name="connsiteX69" fmla="*/ 424373 w 847073"/>
                    <a:gd name="connsiteY69" fmla="*/ 247887 h 484725"/>
                    <a:gd name="connsiteX70" fmla="*/ 444715 w 847073"/>
                    <a:gd name="connsiteY70" fmla="*/ 259685 h 484725"/>
                    <a:gd name="connsiteX71" fmla="*/ 447888 w 847073"/>
                    <a:gd name="connsiteY71" fmla="*/ 259603 h 484725"/>
                    <a:gd name="connsiteX72" fmla="*/ 417132 w 847073"/>
                    <a:gd name="connsiteY72" fmla="*/ 277260 h 484725"/>
                    <a:gd name="connsiteX73" fmla="*/ 438368 w 847073"/>
                    <a:gd name="connsiteY73" fmla="*/ 264973 h 484725"/>
                    <a:gd name="connsiteX74" fmla="*/ 438368 w 847073"/>
                    <a:gd name="connsiteY74" fmla="*/ 263183 h 484725"/>
                    <a:gd name="connsiteX75" fmla="*/ 417945 w 847073"/>
                    <a:gd name="connsiteY75" fmla="*/ 251467 h 484725"/>
                    <a:gd name="connsiteX76" fmla="*/ 414853 w 847073"/>
                    <a:gd name="connsiteY76" fmla="*/ 251467 h 484725"/>
                    <a:gd name="connsiteX77" fmla="*/ 393617 w 847073"/>
                    <a:gd name="connsiteY77" fmla="*/ 263753 h 484725"/>
                    <a:gd name="connsiteX78" fmla="*/ 393617 w 847073"/>
                    <a:gd name="connsiteY78" fmla="*/ 265543 h 484725"/>
                    <a:gd name="connsiteX79" fmla="*/ 413958 w 847073"/>
                    <a:gd name="connsiteY79" fmla="*/ 277260 h 484725"/>
                    <a:gd name="connsiteX80" fmla="*/ 417132 w 847073"/>
                    <a:gd name="connsiteY80" fmla="*/ 277260 h 484725"/>
                    <a:gd name="connsiteX81" fmla="*/ 386050 w 847073"/>
                    <a:gd name="connsiteY81" fmla="*/ 295160 h 484725"/>
                    <a:gd name="connsiteX82" fmla="*/ 407286 w 847073"/>
                    <a:gd name="connsiteY82" fmla="*/ 282955 h 484725"/>
                    <a:gd name="connsiteX83" fmla="*/ 407286 w 847073"/>
                    <a:gd name="connsiteY83" fmla="*/ 281165 h 484725"/>
                    <a:gd name="connsiteX84" fmla="*/ 386945 w 847073"/>
                    <a:gd name="connsiteY84" fmla="*/ 269367 h 484725"/>
                    <a:gd name="connsiteX85" fmla="*/ 383853 w 847073"/>
                    <a:gd name="connsiteY85" fmla="*/ 269367 h 484725"/>
                    <a:gd name="connsiteX86" fmla="*/ 362617 w 847073"/>
                    <a:gd name="connsiteY86" fmla="*/ 281572 h 484725"/>
                    <a:gd name="connsiteX87" fmla="*/ 362617 w 847073"/>
                    <a:gd name="connsiteY87" fmla="*/ 283362 h 484725"/>
                    <a:gd name="connsiteX88" fmla="*/ 382958 w 847073"/>
                    <a:gd name="connsiteY88" fmla="*/ 295160 h 484725"/>
                    <a:gd name="connsiteX89" fmla="*/ 385724 w 847073"/>
                    <a:gd name="connsiteY89" fmla="*/ 295485 h 484725"/>
                    <a:gd name="connsiteX90" fmla="*/ 545120 w 847073"/>
                    <a:gd name="connsiteY90" fmla="*/ 169776 h 484725"/>
                    <a:gd name="connsiteX91" fmla="*/ 566438 w 847073"/>
                    <a:gd name="connsiteY91" fmla="*/ 157489 h 484725"/>
                    <a:gd name="connsiteX92" fmla="*/ 566438 w 847073"/>
                    <a:gd name="connsiteY92" fmla="*/ 155699 h 484725"/>
                    <a:gd name="connsiteX93" fmla="*/ 546096 w 847073"/>
                    <a:gd name="connsiteY93" fmla="*/ 143983 h 484725"/>
                    <a:gd name="connsiteX94" fmla="*/ 543004 w 847073"/>
                    <a:gd name="connsiteY94" fmla="*/ 143983 h 484725"/>
                    <a:gd name="connsiteX95" fmla="*/ 521687 w 847073"/>
                    <a:gd name="connsiteY95" fmla="*/ 156269 h 484725"/>
                    <a:gd name="connsiteX96" fmla="*/ 521687 w 847073"/>
                    <a:gd name="connsiteY96" fmla="*/ 158059 h 484725"/>
                    <a:gd name="connsiteX97" fmla="*/ 542028 w 847073"/>
                    <a:gd name="connsiteY97" fmla="*/ 169776 h 484725"/>
                    <a:gd name="connsiteX98" fmla="*/ 544794 w 847073"/>
                    <a:gd name="connsiteY98" fmla="*/ 170101 h 484725"/>
                    <a:gd name="connsiteX99" fmla="*/ 510377 w 847073"/>
                    <a:gd name="connsiteY99" fmla="*/ 223396 h 484725"/>
                    <a:gd name="connsiteX100" fmla="*/ 557813 w 847073"/>
                    <a:gd name="connsiteY100" fmla="*/ 195975 h 484725"/>
                    <a:gd name="connsiteX101" fmla="*/ 557813 w 847073"/>
                    <a:gd name="connsiteY101" fmla="*/ 194185 h 484725"/>
                    <a:gd name="connsiteX102" fmla="*/ 508343 w 847073"/>
                    <a:gd name="connsiteY102" fmla="*/ 165707 h 484725"/>
                    <a:gd name="connsiteX103" fmla="*/ 505251 w 847073"/>
                    <a:gd name="connsiteY103" fmla="*/ 165707 h 484725"/>
                    <a:gd name="connsiteX104" fmla="*/ 480841 w 847073"/>
                    <a:gd name="connsiteY104" fmla="*/ 179865 h 484725"/>
                    <a:gd name="connsiteX105" fmla="*/ 480841 w 847073"/>
                    <a:gd name="connsiteY105" fmla="*/ 181655 h 484725"/>
                    <a:gd name="connsiteX106" fmla="*/ 507041 w 847073"/>
                    <a:gd name="connsiteY106" fmla="*/ 196789 h 484725"/>
                    <a:gd name="connsiteX107" fmla="*/ 507041 w 847073"/>
                    <a:gd name="connsiteY107" fmla="*/ 198579 h 484725"/>
                    <a:gd name="connsiteX108" fmla="*/ 487350 w 847073"/>
                    <a:gd name="connsiteY108" fmla="*/ 209889 h 484725"/>
                    <a:gd name="connsiteX109" fmla="*/ 487350 w 847073"/>
                    <a:gd name="connsiteY109" fmla="*/ 211679 h 484725"/>
                    <a:gd name="connsiteX110" fmla="*/ 507692 w 847073"/>
                    <a:gd name="connsiteY110" fmla="*/ 223396 h 484725"/>
                    <a:gd name="connsiteX111" fmla="*/ 510051 w 847073"/>
                    <a:gd name="connsiteY111" fmla="*/ 223721 h 484725"/>
                    <a:gd name="connsiteX112" fmla="*/ 368312 w 847073"/>
                    <a:gd name="connsiteY112" fmla="*/ 211679 h 484725"/>
                    <a:gd name="connsiteX113" fmla="*/ 346994 w 847073"/>
                    <a:gd name="connsiteY113" fmla="*/ 223965 h 484725"/>
                    <a:gd name="connsiteX114" fmla="*/ 346994 w 847073"/>
                    <a:gd name="connsiteY114" fmla="*/ 225755 h 484725"/>
                    <a:gd name="connsiteX115" fmla="*/ 367336 w 847073"/>
                    <a:gd name="connsiteY115" fmla="*/ 237472 h 484725"/>
                    <a:gd name="connsiteX116" fmla="*/ 370428 w 847073"/>
                    <a:gd name="connsiteY116" fmla="*/ 237472 h 484725"/>
                    <a:gd name="connsiteX117" fmla="*/ 391664 w 847073"/>
                    <a:gd name="connsiteY117" fmla="*/ 225186 h 484725"/>
                    <a:gd name="connsiteX118" fmla="*/ 391664 w 847073"/>
                    <a:gd name="connsiteY118" fmla="*/ 223396 h 484725"/>
                    <a:gd name="connsiteX119" fmla="*/ 371323 w 847073"/>
                    <a:gd name="connsiteY119" fmla="*/ 211679 h 484725"/>
                    <a:gd name="connsiteX120" fmla="*/ 368312 w 847073"/>
                    <a:gd name="connsiteY120" fmla="*/ 211679 h 484725"/>
                    <a:gd name="connsiteX121" fmla="*/ 337231 w 847073"/>
                    <a:gd name="connsiteY121" fmla="*/ 229661 h 484725"/>
                    <a:gd name="connsiteX122" fmla="*/ 315913 w 847073"/>
                    <a:gd name="connsiteY122" fmla="*/ 241947 h 484725"/>
                    <a:gd name="connsiteX123" fmla="*/ 315913 w 847073"/>
                    <a:gd name="connsiteY123" fmla="*/ 243737 h 484725"/>
                    <a:gd name="connsiteX124" fmla="*/ 336254 w 847073"/>
                    <a:gd name="connsiteY124" fmla="*/ 255454 h 484725"/>
                    <a:gd name="connsiteX125" fmla="*/ 339346 w 847073"/>
                    <a:gd name="connsiteY125" fmla="*/ 255454 h 484725"/>
                    <a:gd name="connsiteX126" fmla="*/ 360176 w 847073"/>
                    <a:gd name="connsiteY126" fmla="*/ 243086 h 484725"/>
                    <a:gd name="connsiteX127" fmla="*/ 360176 w 847073"/>
                    <a:gd name="connsiteY127" fmla="*/ 241296 h 484725"/>
                    <a:gd name="connsiteX128" fmla="*/ 339834 w 847073"/>
                    <a:gd name="connsiteY128" fmla="*/ 229498 h 484725"/>
                    <a:gd name="connsiteX129" fmla="*/ 337068 w 847073"/>
                    <a:gd name="connsiteY129" fmla="*/ 229661 h 484725"/>
                    <a:gd name="connsiteX130" fmla="*/ 164898 w 847073"/>
                    <a:gd name="connsiteY130" fmla="*/ 421277 h 484725"/>
                    <a:gd name="connsiteX131" fmla="*/ 167990 w 847073"/>
                    <a:gd name="connsiteY131" fmla="*/ 421277 h 484725"/>
                    <a:gd name="connsiteX132" fmla="*/ 189308 w 847073"/>
                    <a:gd name="connsiteY132" fmla="*/ 408909 h 484725"/>
                    <a:gd name="connsiteX133" fmla="*/ 189308 w 847073"/>
                    <a:gd name="connsiteY133" fmla="*/ 407119 h 484725"/>
                    <a:gd name="connsiteX134" fmla="*/ 168966 w 847073"/>
                    <a:gd name="connsiteY134" fmla="*/ 395321 h 484725"/>
                    <a:gd name="connsiteX135" fmla="*/ 165874 w 847073"/>
                    <a:gd name="connsiteY135" fmla="*/ 395321 h 484725"/>
                    <a:gd name="connsiteX136" fmla="*/ 144801 w 847073"/>
                    <a:gd name="connsiteY136" fmla="*/ 407445 h 484725"/>
                    <a:gd name="connsiteX137" fmla="*/ 144801 w 847073"/>
                    <a:gd name="connsiteY137" fmla="*/ 409235 h 484725"/>
                    <a:gd name="connsiteX138" fmla="*/ 88252 w 847073"/>
                    <a:gd name="connsiteY138" fmla="*/ 373190 h 484725"/>
                    <a:gd name="connsiteX139" fmla="*/ 67259 w 847073"/>
                    <a:gd name="connsiteY139" fmla="*/ 385476 h 484725"/>
                    <a:gd name="connsiteX140" fmla="*/ 67259 w 847073"/>
                    <a:gd name="connsiteY140" fmla="*/ 387266 h 484725"/>
                    <a:gd name="connsiteX141" fmla="*/ 87601 w 847073"/>
                    <a:gd name="connsiteY141" fmla="*/ 399064 h 484725"/>
                    <a:gd name="connsiteX142" fmla="*/ 90693 w 847073"/>
                    <a:gd name="connsiteY142" fmla="*/ 399064 h 484725"/>
                    <a:gd name="connsiteX143" fmla="*/ 112010 w 847073"/>
                    <a:gd name="connsiteY143" fmla="*/ 386778 h 484725"/>
                    <a:gd name="connsiteX144" fmla="*/ 112010 w 847073"/>
                    <a:gd name="connsiteY144" fmla="*/ 385069 h 484725"/>
                    <a:gd name="connsiteX145" fmla="*/ 91669 w 847073"/>
                    <a:gd name="connsiteY145" fmla="*/ 373108 h 484725"/>
                    <a:gd name="connsiteX146" fmla="*/ 88333 w 847073"/>
                    <a:gd name="connsiteY146" fmla="*/ 373190 h 484725"/>
                    <a:gd name="connsiteX147" fmla="*/ 127633 w 847073"/>
                    <a:gd name="connsiteY147" fmla="*/ 409235 h 484725"/>
                    <a:gd name="connsiteX148" fmla="*/ 130724 w 847073"/>
                    <a:gd name="connsiteY148" fmla="*/ 409235 h 484725"/>
                    <a:gd name="connsiteX149" fmla="*/ 152042 w 847073"/>
                    <a:gd name="connsiteY149" fmla="*/ 396948 h 484725"/>
                    <a:gd name="connsiteX150" fmla="*/ 152042 w 847073"/>
                    <a:gd name="connsiteY150" fmla="*/ 395240 h 484725"/>
                    <a:gd name="connsiteX151" fmla="*/ 132352 w 847073"/>
                    <a:gd name="connsiteY151" fmla="*/ 383035 h 484725"/>
                    <a:gd name="connsiteX152" fmla="*/ 129260 w 847073"/>
                    <a:gd name="connsiteY152" fmla="*/ 383035 h 484725"/>
                    <a:gd name="connsiteX153" fmla="*/ 107942 w 847073"/>
                    <a:gd name="connsiteY153" fmla="*/ 395647 h 484725"/>
                    <a:gd name="connsiteX154" fmla="*/ 107942 w 847073"/>
                    <a:gd name="connsiteY154" fmla="*/ 397437 h 484725"/>
                    <a:gd name="connsiteX155" fmla="*/ 213717 w 847073"/>
                    <a:gd name="connsiteY155" fmla="*/ 428518 h 484725"/>
                    <a:gd name="connsiteX156" fmla="*/ 234954 w 847073"/>
                    <a:gd name="connsiteY156" fmla="*/ 416232 h 484725"/>
                    <a:gd name="connsiteX157" fmla="*/ 234954 w 847073"/>
                    <a:gd name="connsiteY157" fmla="*/ 414442 h 484725"/>
                    <a:gd name="connsiteX158" fmla="*/ 214612 w 847073"/>
                    <a:gd name="connsiteY158" fmla="*/ 402726 h 484725"/>
                    <a:gd name="connsiteX159" fmla="*/ 211521 w 847073"/>
                    <a:gd name="connsiteY159" fmla="*/ 402726 h 484725"/>
                    <a:gd name="connsiteX160" fmla="*/ 190284 w 847073"/>
                    <a:gd name="connsiteY160" fmla="*/ 415012 h 484725"/>
                    <a:gd name="connsiteX161" fmla="*/ 190284 w 847073"/>
                    <a:gd name="connsiteY161" fmla="*/ 416802 h 484725"/>
                    <a:gd name="connsiteX162" fmla="*/ 210626 w 847073"/>
                    <a:gd name="connsiteY162" fmla="*/ 428518 h 484725"/>
                    <a:gd name="connsiteX163" fmla="*/ 213717 w 847073"/>
                    <a:gd name="connsiteY163" fmla="*/ 428518 h 484725"/>
                    <a:gd name="connsiteX164" fmla="*/ 179544 w 847073"/>
                    <a:gd name="connsiteY164" fmla="*/ 446582 h 484725"/>
                    <a:gd name="connsiteX165" fmla="*/ 182636 w 847073"/>
                    <a:gd name="connsiteY165" fmla="*/ 446582 h 484725"/>
                    <a:gd name="connsiteX166" fmla="*/ 203872 w 847073"/>
                    <a:gd name="connsiteY166" fmla="*/ 434295 h 484725"/>
                    <a:gd name="connsiteX167" fmla="*/ 203872 w 847073"/>
                    <a:gd name="connsiteY167" fmla="*/ 432587 h 484725"/>
                    <a:gd name="connsiteX168" fmla="*/ 183531 w 847073"/>
                    <a:gd name="connsiteY168" fmla="*/ 420789 h 484725"/>
                    <a:gd name="connsiteX169" fmla="*/ 180439 w 847073"/>
                    <a:gd name="connsiteY169" fmla="*/ 420789 h 484725"/>
                    <a:gd name="connsiteX170" fmla="*/ 159202 w 847073"/>
                    <a:gd name="connsiteY170" fmla="*/ 433075 h 484725"/>
                    <a:gd name="connsiteX171" fmla="*/ 159202 w 847073"/>
                    <a:gd name="connsiteY171" fmla="*/ 434865 h 484725"/>
                    <a:gd name="connsiteX172" fmla="*/ 119577 w 847073"/>
                    <a:gd name="connsiteY172" fmla="*/ 355289 h 484725"/>
                    <a:gd name="connsiteX173" fmla="*/ 98178 w 847073"/>
                    <a:gd name="connsiteY173" fmla="*/ 367576 h 484725"/>
                    <a:gd name="connsiteX174" fmla="*/ 98178 w 847073"/>
                    <a:gd name="connsiteY174" fmla="*/ 369366 h 484725"/>
                    <a:gd name="connsiteX175" fmla="*/ 118520 w 847073"/>
                    <a:gd name="connsiteY175" fmla="*/ 381082 h 484725"/>
                    <a:gd name="connsiteX176" fmla="*/ 121612 w 847073"/>
                    <a:gd name="connsiteY176" fmla="*/ 381082 h 484725"/>
                    <a:gd name="connsiteX177" fmla="*/ 142929 w 847073"/>
                    <a:gd name="connsiteY177" fmla="*/ 368796 h 484725"/>
                    <a:gd name="connsiteX178" fmla="*/ 142929 w 847073"/>
                    <a:gd name="connsiteY178" fmla="*/ 367006 h 484725"/>
                    <a:gd name="connsiteX179" fmla="*/ 122588 w 847073"/>
                    <a:gd name="connsiteY179" fmla="*/ 355289 h 484725"/>
                    <a:gd name="connsiteX180" fmla="*/ 119415 w 847073"/>
                    <a:gd name="connsiteY180" fmla="*/ 355289 h 484725"/>
                    <a:gd name="connsiteX181" fmla="*/ 274986 w 847073"/>
                    <a:gd name="connsiteY181" fmla="*/ 265787 h 484725"/>
                    <a:gd name="connsiteX182" fmla="*/ 253749 w 847073"/>
                    <a:gd name="connsiteY182" fmla="*/ 278073 h 484725"/>
                    <a:gd name="connsiteX183" fmla="*/ 253749 w 847073"/>
                    <a:gd name="connsiteY183" fmla="*/ 279863 h 484725"/>
                    <a:gd name="connsiteX184" fmla="*/ 274091 w 847073"/>
                    <a:gd name="connsiteY184" fmla="*/ 291580 h 484725"/>
                    <a:gd name="connsiteX185" fmla="*/ 277183 w 847073"/>
                    <a:gd name="connsiteY185" fmla="*/ 291580 h 484725"/>
                    <a:gd name="connsiteX186" fmla="*/ 298419 w 847073"/>
                    <a:gd name="connsiteY186" fmla="*/ 279294 h 484725"/>
                    <a:gd name="connsiteX187" fmla="*/ 298419 w 847073"/>
                    <a:gd name="connsiteY187" fmla="*/ 277504 h 484725"/>
                    <a:gd name="connsiteX188" fmla="*/ 278078 w 847073"/>
                    <a:gd name="connsiteY188" fmla="*/ 265787 h 484725"/>
                    <a:gd name="connsiteX189" fmla="*/ 274823 w 847073"/>
                    <a:gd name="connsiteY189" fmla="*/ 265543 h 484725"/>
                    <a:gd name="connsiteX190" fmla="*/ 150659 w 847073"/>
                    <a:gd name="connsiteY190" fmla="*/ 337552 h 484725"/>
                    <a:gd name="connsiteX191" fmla="*/ 129423 w 847073"/>
                    <a:gd name="connsiteY191" fmla="*/ 349838 h 484725"/>
                    <a:gd name="connsiteX192" fmla="*/ 129423 w 847073"/>
                    <a:gd name="connsiteY192" fmla="*/ 351628 h 484725"/>
                    <a:gd name="connsiteX193" fmla="*/ 149845 w 847073"/>
                    <a:gd name="connsiteY193" fmla="*/ 363426 h 484725"/>
                    <a:gd name="connsiteX194" fmla="*/ 152856 w 847073"/>
                    <a:gd name="connsiteY194" fmla="*/ 363426 h 484725"/>
                    <a:gd name="connsiteX195" fmla="*/ 173767 w 847073"/>
                    <a:gd name="connsiteY195" fmla="*/ 350489 h 484725"/>
                    <a:gd name="connsiteX196" fmla="*/ 173767 w 847073"/>
                    <a:gd name="connsiteY196" fmla="*/ 348699 h 484725"/>
                    <a:gd name="connsiteX197" fmla="*/ 153425 w 847073"/>
                    <a:gd name="connsiteY197" fmla="*/ 336982 h 484725"/>
                    <a:gd name="connsiteX198" fmla="*/ 150496 w 847073"/>
                    <a:gd name="connsiteY198" fmla="*/ 337308 h 484725"/>
                    <a:gd name="connsiteX199" fmla="*/ 306067 w 847073"/>
                    <a:gd name="connsiteY199" fmla="*/ 248049 h 484725"/>
                    <a:gd name="connsiteX200" fmla="*/ 284831 w 847073"/>
                    <a:gd name="connsiteY200" fmla="*/ 260336 h 484725"/>
                    <a:gd name="connsiteX201" fmla="*/ 284831 w 847073"/>
                    <a:gd name="connsiteY201" fmla="*/ 262126 h 484725"/>
                    <a:gd name="connsiteX202" fmla="*/ 305172 w 847073"/>
                    <a:gd name="connsiteY202" fmla="*/ 273924 h 484725"/>
                    <a:gd name="connsiteX203" fmla="*/ 308264 w 847073"/>
                    <a:gd name="connsiteY203" fmla="*/ 273924 h 484725"/>
                    <a:gd name="connsiteX204" fmla="*/ 329501 w 847073"/>
                    <a:gd name="connsiteY204" fmla="*/ 261637 h 484725"/>
                    <a:gd name="connsiteX205" fmla="*/ 329501 w 847073"/>
                    <a:gd name="connsiteY205" fmla="*/ 259847 h 484725"/>
                    <a:gd name="connsiteX206" fmla="*/ 309078 w 847073"/>
                    <a:gd name="connsiteY206" fmla="*/ 248131 h 484725"/>
                    <a:gd name="connsiteX207" fmla="*/ 305905 w 847073"/>
                    <a:gd name="connsiteY207" fmla="*/ 247561 h 484725"/>
                    <a:gd name="connsiteX208" fmla="*/ 243904 w 847073"/>
                    <a:gd name="connsiteY208" fmla="*/ 283932 h 484725"/>
                    <a:gd name="connsiteX209" fmla="*/ 222668 w 847073"/>
                    <a:gd name="connsiteY209" fmla="*/ 296218 h 484725"/>
                    <a:gd name="connsiteX210" fmla="*/ 222668 w 847073"/>
                    <a:gd name="connsiteY210" fmla="*/ 298008 h 484725"/>
                    <a:gd name="connsiteX211" fmla="*/ 243009 w 847073"/>
                    <a:gd name="connsiteY211" fmla="*/ 309806 h 484725"/>
                    <a:gd name="connsiteX212" fmla="*/ 246101 w 847073"/>
                    <a:gd name="connsiteY212" fmla="*/ 309806 h 484725"/>
                    <a:gd name="connsiteX213" fmla="*/ 267337 w 847073"/>
                    <a:gd name="connsiteY213" fmla="*/ 297520 h 484725"/>
                    <a:gd name="connsiteX214" fmla="*/ 267337 w 847073"/>
                    <a:gd name="connsiteY214" fmla="*/ 295811 h 484725"/>
                    <a:gd name="connsiteX215" fmla="*/ 246996 w 847073"/>
                    <a:gd name="connsiteY215" fmla="*/ 284013 h 484725"/>
                    <a:gd name="connsiteX216" fmla="*/ 243741 w 847073"/>
                    <a:gd name="connsiteY216" fmla="*/ 283443 h 484725"/>
                    <a:gd name="connsiteX217" fmla="*/ 212660 w 847073"/>
                    <a:gd name="connsiteY217" fmla="*/ 301669 h 484725"/>
                    <a:gd name="connsiteX218" fmla="*/ 191423 w 847073"/>
                    <a:gd name="connsiteY218" fmla="*/ 313956 h 484725"/>
                    <a:gd name="connsiteX219" fmla="*/ 191423 w 847073"/>
                    <a:gd name="connsiteY219" fmla="*/ 315746 h 484725"/>
                    <a:gd name="connsiteX220" fmla="*/ 211765 w 847073"/>
                    <a:gd name="connsiteY220" fmla="*/ 327462 h 484725"/>
                    <a:gd name="connsiteX221" fmla="*/ 214857 w 847073"/>
                    <a:gd name="connsiteY221" fmla="*/ 327462 h 484725"/>
                    <a:gd name="connsiteX222" fmla="*/ 236093 w 847073"/>
                    <a:gd name="connsiteY222" fmla="*/ 315176 h 484725"/>
                    <a:gd name="connsiteX223" fmla="*/ 236093 w 847073"/>
                    <a:gd name="connsiteY223" fmla="*/ 313386 h 484725"/>
                    <a:gd name="connsiteX224" fmla="*/ 215752 w 847073"/>
                    <a:gd name="connsiteY224" fmla="*/ 301669 h 484725"/>
                    <a:gd name="connsiteX225" fmla="*/ 212660 w 847073"/>
                    <a:gd name="connsiteY225" fmla="*/ 301669 h 484725"/>
                    <a:gd name="connsiteX226" fmla="*/ 181578 w 847073"/>
                    <a:gd name="connsiteY226" fmla="*/ 319651 h 484725"/>
                    <a:gd name="connsiteX227" fmla="*/ 160342 w 847073"/>
                    <a:gd name="connsiteY227" fmla="*/ 331937 h 484725"/>
                    <a:gd name="connsiteX228" fmla="*/ 160342 w 847073"/>
                    <a:gd name="connsiteY228" fmla="*/ 333727 h 484725"/>
                    <a:gd name="connsiteX229" fmla="*/ 180764 w 847073"/>
                    <a:gd name="connsiteY229" fmla="*/ 345444 h 484725"/>
                    <a:gd name="connsiteX230" fmla="*/ 183856 w 847073"/>
                    <a:gd name="connsiteY230" fmla="*/ 345444 h 484725"/>
                    <a:gd name="connsiteX231" fmla="*/ 205093 w 847073"/>
                    <a:gd name="connsiteY231" fmla="*/ 333158 h 484725"/>
                    <a:gd name="connsiteX232" fmla="*/ 205093 w 847073"/>
                    <a:gd name="connsiteY232" fmla="*/ 331368 h 484725"/>
                    <a:gd name="connsiteX233" fmla="*/ 184751 w 847073"/>
                    <a:gd name="connsiteY233" fmla="*/ 319570 h 484725"/>
                    <a:gd name="connsiteX234" fmla="*/ 181578 w 847073"/>
                    <a:gd name="connsiteY234" fmla="*/ 319407 h 484725"/>
                    <a:gd name="connsiteX235" fmla="*/ 323561 w 847073"/>
                    <a:gd name="connsiteY235" fmla="*/ 331693 h 484725"/>
                    <a:gd name="connsiteX236" fmla="*/ 344798 w 847073"/>
                    <a:gd name="connsiteY236" fmla="*/ 319407 h 484725"/>
                    <a:gd name="connsiteX237" fmla="*/ 344798 w 847073"/>
                    <a:gd name="connsiteY237" fmla="*/ 317617 h 484725"/>
                    <a:gd name="connsiteX238" fmla="*/ 324456 w 847073"/>
                    <a:gd name="connsiteY238" fmla="*/ 305819 h 484725"/>
                    <a:gd name="connsiteX239" fmla="*/ 321364 w 847073"/>
                    <a:gd name="connsiteY239" fmla="*/ 305819 h 484725"/>
                    <a:gd name="connsiteX240" fmla="*/ 300290 w 847073"/>
                    <a:gd name="connsiteY240" fmla="*/ 317942 h 484725"/>
                    <a:gd name="connsiteX241" fmla="*/ 300290 w 847073"/>
                    <a:gd name="connsiteY241" fmla="*/ 319733 h 484725"/>
                    <a:gd name="connsiteX242" fmla="*/ 320632 w 847073"/>
                    <a:gd name="connsiteY242" fmla="*/ 331449 h 484725"/>
                    <a:gd name="connsiteX243" fmla="*/ 323561 w 847073"/>
                    <a:gd name="connsiteY243" fmla="*/ 331449 h 484725"/>
                    <a:gd name="connsiteX244" fmla="*/ 613548 w 847073"/>
                    <a:gd name="connsiteY244" fmla="*/ 70265 h 484725"/>
                    <a:gd name="connsiteX245" fmla="*/ 592312 w 847073"/>
                    <a:gd name="connsiteY245" fmla="*/ 82470 h 484725"/>
                    <a:gd name="connsiteX246" fmla="*/ 592312 w 847073"/>
                    <a:gd name="connsiteY246" fmla="*/ 84260 h 484725"/>
                    <a:gd name="connsiteX247" fmla="*/ 612409 w 847073"/>
                    <a:gd name="connsiteY247" fmla="*/ 95814 h 484725"/>
                    <a:gd name="connsiteX248" fmla="*/ 615420 w 847073"/>
                    <a:gd name="connsiteY248" fmla="*/ 95814 h 484725"/>
                    <a:gd name="connsiteX249" fmla="*/ 636738 w 847073"/>
                    <a:gd name="connsiteY249" fmla="*/ 83528 h 484725"/>
                    <a:gd name="connsiteX250" fmla="*/ 636738 w 847073"/>
                    <a:gd name="connsiteY250" fmla="*/ 81738 h 484725"/>
                    <a:gd name="connsiteX251" fmla="*/ 616396 w 847073"/>
                    <a:gd name="connsiteY251" fmla="*/ 69940 h 484725"/>
                    <a:gd name="connsiteX252" fmla="*/ 613548 w 847073"/>
                    <a:gd name="connsiteY252" fmla="*/ 70021 h 484725"/>
                    <a:gd name="connsiteX253" fmla="*/ 575957 w 847073"/>
                    <a:gd name="connsiteY253" fmla="*/ 91990 h 484725"/>
                    <a:gd name="connsiteX254" fmla="*/ 554640 w 847073"/>
                    <a:gd name="connsiteY254" fmla="*/ 104276 h 484725"/>
                    <a:gd name="connsiteX255" fmla="*/ 554640 w 847073"/>
                    <a:gd name="connsiteY255" fmla="*/ 105985 h 484725"/>
                    <a:gd name="connsiteX256" fmla="*/ 574981 w 847073"/>
                    <a:gd name="connsiteY256" fmla="*/ 117783 h 484725"/>
                    <a:gd name="connsiteX257" fmla="*/ 578073 w 847073"/>
                    <a:gd name="connsiteY257" fmla="*/ 117783 h 484725"/>
                    <a:gd name="connsiteX258" fmla="*/ 599309 w 847073"/>
                    <a:gd name="connsiteY258" fmla="*/ 105497 h 484725"/>
                    <a:gd name="connsiteX259" fmla="*/ 599309 w 847073"/>
                    <a:gd name="connsiteY259" fmla="*/ 103707 h 484725"/>
                    <a:gd name="connsiteX260" fmla="*/ 578968 w 847073"/>
                    <a:gd name="connsiteY260" fmla="*/ 91909 h 484725"/>
                    <a:gd name="connsiteX261" fmla="*/ 575957 w 847073"/>
                    <a:gd name="connsiteY261" fmla="*/ 91746 h 484725"/>
                    <a:gd name="connsiteX262" fmla="*/ 644630 w 847073"/>
                    <a:gd name="connsiteY262" fmla="*/ 52284 h 484725"/>
                    <a:gd name="connsiteX263" fmla="*/ 623394 w 847073"/>
                    <a:gd name="connsiteY263" fmla="*/ 64570 h 484725"/>
                    <a:gd name="connsiteX264" fmla="*/ 623394 w 847073"/>
                    <a:gd name="connsiteY264" fmla="*/ 66360 h 484725"/>
                    <a:gd name="connsiteX265" fmla="*/ 643816 w 847073"/>
                    <a:gd name="connsiteY265" fmla="*/ 78076 h 484725"/>
                    <a:gd name="connsiteX266" fmla="*/ 646908 w 847073"/>
                    <a:gd name="connsiteY266" fmla="*/ 78076 h 484725"/>
                    <a:gd name="connsiteX267" fmla="*/ 668145 w 847073"/>
                    <a:gd name="connsiteY267" fmla="*/ 65790 h 484725"/>
                    <a:gd name="connsiteX268" fmla="*/ 668145 w 847073"/>
                    <a:gd name="connsiteY268" fmla="*/ 64000 h 484725"/>
                    <a:gd name="connsiteX269" fmla="*/ 647803 w 847073"/>
                    <a:gd name="connsiteY269" fmla="*/ 52284 h 484725"/>
                    <a:gd name="connsiteX270" fmla="*/ 644955 w 847073"/>
                    <a:gd name="connsiteY270" fmla="*/ 52040 h 484725"/>
                    <a:gd name="connsiteX271" fmla="*/ 472786 w 847073"/>
                    <a:gd name="connsiteY271" fmla="*/ 211923 h 484725"/>
                    <a:gd name="connsiteX272" fmla="*/ 494103 w 847073"/>
                    <a:gd name="connsiteY272" fmla="*/ 199637 h 484725"/>
                    <a:gd name="connsiteX273" fmla="*/ 494103 w 847073"/>
                    <a:gd name="connsiteY273" fmla="*/ 197847 h 484725"/>
                    <a:gd name="connsiteX274" fmla="*/ 473762 w 847073"/>
                    <a:gd name="connsiteY274" fmla="*/ 186130 h 484725"/>
                    <a:gd name="connsiteX275" fmla="*/ 470670 w 847073"/>
                    <a:gd name="connsiteY275" fmla="*/ 186130 h 484725"/>
                    <a:gd name="connsiteX276" fmla="*/ 449678 w 847073"/>
                    <a:gd name="connsiteY276" fmla="*/ 198254 h 484725"/>
                    <a:gd name="connsiteX277" fmla="*/ 449678 w 847073"/>
                    <a:gd name="connsiteY277" fmla="*/ 200044 h 484725"/>
                    <a:gd name="connsiteX278" fmla="*/ 470019 w 847073"/>
                    <a:gd name="connsiteY278" fmla="*/ 211760 h 484725"/>
                    <a:gd name="connsiteX279" fmla="*/ 472786 w 847073"/>
                    <a:gd name="connsiteY279" fmla="*/ 211679 h 484725"/>
                    <a:gd name="connsiteX280" fmla="*/ 678804 w 847073"/>
                    <a:gd name="connsiteY280" fmla="*/ 34220 h 484725"/>
                    <a:gd name="connsiteX281" fmla="*/ 675712 w 847073"/>
                    <a:gd name="connsiteY281" fmla="*/ 34220 h 484725"/>
                    <a:gd name="connsiteX282" fmla="*/ 654475 w 847073"/>
                    <a:gd name="connsiteY282" fmla="*/ 46507 h 484725"/>
                    <a:gd name="connsiteX283" fmla="*/ 654475 w 847073"/>
                    <a:gd name="connsiteY283" fmla="*/ 48297 h 484725"/>
                    <a:gd name="connsiteX284" fmla="*/ 674817 w 847073"/>
                    <a:gd name="connsiteY284" fmla="*/ 60095 h 484725"/>
                    <a:gd name="connsiteX285" fmla="*/ 677909 w 847073"/>
                    <a:gd name="connsiteY285" fmla="*/ 60095 h 484725"/>
                    <a:gd name="connsiteX286" fmla="*/ 699145 w 847073"/>
                    <a:gd name="connsiteY286" fmla="*/ 47808 h 484725"/>
                    <a:gd name="connsiteX287" fmla="*/ 699145 w 847073"/>
                    <a:gd name="connsiteY287" fmla="*/ 46018 h 484725"/>
                    <a:gd name="connsiteX288" fmla="*/ 354643 w 847073"/>
                    <a:gd name="connsiteY288" fmla="*/ 313712 h 484725"/>
                    <a:gd name="connsiteX289" fmla="*/ 375879 w 847073"/>
                    <a:gd name="connsiteY289" fmla="*/ 301425 h 484725"/>
                    <a:gd name="connsiteX290" fmla="*/ 375879 w 847073"/>
                    <a:gd name="connsiteY290" fmla="*/ 299635 h 484725"/>
                    <a:gd name="connsiteX291" fmla="*/ 355538 w 847073"/>
                    <a:gd name="connsiteY291" fmla="*/ 287919 h 484725"/>
                    <a:gd name="connsiteX292" fmla="*/ 352446 w 847073"/>
                    <a:gd name="connsiteY292" fmla="*/ 287919 h 484725"/>
                    <a:gd name="connsiteX293" fmla="*/ 331209 w 847073"/>
                    <a:gd name="connsiteY293" fmla="*/ 300205 h 484725"/>
                    <a:gd name="connsiteX294" fmla="*/ 331209 w 847073"/>
                    <a:gd name="connsiteY294" fmla="*/ 301995 h 484725"/>
                    <a:gd name="connsiteX295" fmla="*/ 351551 w 847073"/>
                    <a:gd name="connsiteY295" fmla="*/ 313712 h 484725"/>
                    <a:gd name="connsiteX296" fmla="*/ 354643 w 847073"/>
                    <a:gd name="connsiteY296" fmla="*/ 313467 h 484725"/>
                    <a:gd name="connsiteX297" fmla="*/ 735841 w 847073"/>
                    <a:gd name="connsiteY297" fmla="*/ 93617 h 484725"/>
                    <a:gd name="connsiteX298" fmla="*/ 757159 w 847073"/>
                    <a:gd name="connsiteY298" fmla="*/ 81331 h 484725"/>
                    <a:gd name="connsiteX299" fmla="*/ 757159 w 847073"/>
                    <a:gd name="connsiteY299" fmla="*/ 79541 h 484725"/>
                    <a:gd name="connsiteX300" fmla="*/ 736817 w 847073"/>
                    <a:gd name="connsiteY300" fmla="*/ 67824 h 484725"/>
                    <a:gd name="connsiteX301" fmla="*/ 733725 w 847073"/>
                    <a:gd name="connsiteY301" fmla="*/ 67824 h 484725"/>
                    <a:gd name="connsiteX302" fmla="*/ 712408 w 847073"/>
                    <a:gd name="connsiteY302" fmla="*/ 80111 h 484725"/>
                    <a:gd name="connsiteX303" fmla="*/ 712408 w 847073"/>
                    <a:gd name="connsiteY303" fmla="*/ 81901 h 484725"/>
                    <a:gd name="connsiteX304" fmla="*/ 732749 w 847073"/>
                    <a:gd name="connsiteY304" fmla="*/ 93617 h 484725"/>
                    <a:gd name="connsiteX305" fmla="*/ 735841 w 847073"/>
                    <a:gd name="connsiteY305" fmla="*/ 93373 h 484725"/>
                    <a:gd name="connsiteX306" fmla="*/ 675712 w 847073"/>
                    <a:gd name="connsiteY306" fmla="*/ 94756 h 484725"/>
                    <a:gd name="connsiteX307" fmla="*/ 696948 w 847073"/>
                    <a:gd name="connsiteY307" fmla="*/ 82470 h 484725"/>
                    <a:gd name="connsiteX308" fmla="*/ 696948 w 847073"/>
                    <a:gd name="connsiteY308" fmla="*/ 80680 h 484725"/>
                    <a:gd name="connsiteX309" fmla="*/ 676525 w 847073"/>
                    <a:gd name="connsiteY309" fmla="*/ 68963 h 484725"/>
                    <a:gd name="connsiteX310" fmla="*/ 673433 w 847073"/>
                    <a:gd name="connsiteY310" fmla="*/ 68963 h 484725"/>
                    <a:gd name="connsiteX311" fmla="*/ 652197 w 847073"/>
                    <a:gd name="connsiteY311" fmla="*/ 81250 h 484725"/>
                    <a:gd name="connsiteX312" fmla="*/ 652197 w 847073"/>
                    <a:gd name="connsiteY312" fmla="*/ 83040 h 484725"/>
                    <a:gd name="connsiteX313" fmla="*/ 672538 w 847073"/>
                    <a:gd name="connsiteY313" fmla="*/ 94838 h 484725"/>
                    <a:gd name="connsiteX314" fmla="*/ 675712 w 847073"/>
                    <a:gd name="connsiteY314" fmla="*/ 94512 h 484725"/>
                    <a:gd name="connsiteX315" fmla="*/ 708258 w 847073"/>
                    <a:gd name="connsiteY315" fmla="*/ 50982 h 484725"/>
                    <a:gd name="connsiteX316" fmla="*/ 705166 w 847073"/>
                    <a:gd name="connsiteY316" fmla="*/ 50982 h 484725"/>
                    <a:gd name="connsiteX317" fmla="*/ 683848 w 847073"/>
                    <a:gd name="connsiteY317" fmla="*/ 63268 h 484725"/>
                    <a:gd name="connsiteX318" fmla="*/ 683848 w 847073"/>
                    <a:gd name="connsiteY318" fmla="*/ 64977 h 484725"/>
                    <a:gd name="connsiteX319" fmla="*/ 704190 w 847073"/>
                    <a:gd name="connsiteY319" fmla="*/ 76775 h 484725"/>
                    <a:gd name="connsiteX320" fmla="*/ 707282 w 847073"/>
                    <a:gd name="connsiteY320" fmla="*/ 76775 h 484725"/>
                    <a:gd name="connsiteX321" fmla="*/ 728518 w 847073"/>
                    <a:gd name="connsiteY321" fmla="*/ 64488 h 484725"/>
                    <a:gd name="connsiteX322" fmla="*/ 728518 w 847073"/>
                    <a:gd name="connsiteY322" fmla="*/ 62698 h 484725"/>
                    <a:gd name="connsiteX323" fmla="*/ 714767 w 847073"/>
                    <a:gd name="connsiteY323" fmla="*/ 47239 h 484725"/>
                    <a:gd name="connsiteX324" fmla="*/ 764156 w 847073"/>
                    <a:gd name="connsiteY324" fmla="*/ 75798 h 484725"/>
                    <a:gd name="connsiteX325" fmla="*/ 767248 w 847073"/>
                    <a:gd name="connsiteY325" fmla="*/ 75798 h 484725"/>
                    <a:gd name="connsiteX326" fmla="*/ 788566 w 847073"/>
                    <a:gd name="connsiteY326" fmla="*/ 63512 h 484725"/>
                    <a:gd name="connsiteX327" fmla="*/ 788566 w 847073"/>
                    <a:gd name="connsiteY327" fmla="*/ 61722 h 484725"/>
                    <a:gd name="connsiteX328" fmla="*/ 739177 w 847073"/>
                    <a:gd name="connsiteY328" fmla="*/ 33244 h 484725"/>
                    <a:gd name="connsiteX329" fmla="*/ 736085 w 847073"/>
                    <a:gd name="connsiteY329" fmla="*/ 33244 h 484725"/>
                    <a:gd name="connsiteX330" fmla="*/ 714767 w 847073"/>
                    <a:gd name="connsiteY330" fmla="*/ 45530 h 484725"/>
                    <a:gd name="connsiteX331" fmla="*/ 714442 w 847073"/>
                    <a:gd name="connsiteY331" fmla="*/ 46995 h 484725"/>
                    <a:gd name="connsiteX332" fmla="*/ 642921 w 847073"/>
                    <a:gd name="connsiteY332" fmla="*/ 87027 h 484725"/>
                    <a:gd name="connsiteX333" fmla="*/ 621685 w 847073"/>
                    <a:gd name="connsiteY333" fmla="*/ 99313 h 484725"/>
                    <a:gd name="connsiteX334" fmla="*/ 621685 w 847073"/>
                    <a:gd name="connsiteY334" fmla="*/ 101103 h 484725"/>
                    <a:gd name="connsiteX335" fmla="*/ 642026 w 847073"/>
                    <a:gd name="connsiteY335" fmla="*/ 112820 h 484725"/>
                    <a:gd name="connsiteX336" fmla="*/ 645118 w 847073"/>
                    <a:gd name="connsiteY336" fmla="*/ 112820 h 484725"/>
                    <a:gd name="connsiteX337" fmla="*/ 666355 w 847073"/>
                    <a:gd name="connsiteY337" fmla="*/ 100533 h 484725"/>
                    <a:gd name="connsiteX338" fmla="*/ 666355 w 847073"/>
                    <a:gd name="connsiteY338" fmla="*/ 98743 h 484725"/>
                    <a:gd name="connsiteX339" fmla="*/ 646013 w 847073"/>
                    <a:gd name="connsiteY339" fmla="*/ 87027 h 484725"/>
                    <a:gd name="connsiteX340" fmla="*/ 642596 w 847073"/>
                    <a:gd name="connsiteY340" fmla="*/ 86783 h 484725"/>
                    <a:gd name="connsiteX341" fmla="*/ 408995 w 847073"/>
                    <a:gd name="connsiteY341" fmla="*/ 221850 h 484725"/>
                    <a:gd name="connsiteX342" fmla="*/ 387677 w 847073"/>
                    <a:gd name="connsiteY342" fmla="*/ 234136 h 484725"/>
                    <a:gd name="connsiteX343" fmla="*/ 387677 w 847073"/>
                    <a:gd name="connsiteY343" fmla="*/ 235926 h 484725"/>
                    <a:gd name="connsiteX344" fmla="*/ 408019 w 847073"/>
                    <a:gd name="connsiteY344" fmla="*/ 247642 h 484725"/>
                    <a:gd name="connsiteX345" fmla="*/ 411111 w 847073"/>
                    <a:gd name="connsiteY345" fmla="*/ 247642 h 484725"/>
                    <a:gd name="connsiteX346" fmla="*/ 432428 w 847073"/>
                    <a:gd name="connsiteY346" fmla="*/ 235356 h 484725"/>
                    <a:gd name="connsiteX347" fmla="*/ 432428 w 847073"/>
                    <a:gd name="connsiteY347" fmla="*/ 233566 h 484725"/>
                    <a:gd name="connsiteX348" fmla="*/ 412087 w 847073"/>
                    <a:gd name="connsiteY348" fmla="*/ 221850 h 484725"/>
                    <a:gd name="connsiteX349" fmla="*/ 408995 w 847073"/>
                    <a:gd name="connsiteY349" fmla="*/ 221850 h 484725"/>
                    <a:gd name="connsiteX350" fmla="*/ 701911 w 847073"/>
                    <a:gd name="connsiteY350" fmla="*/ 111436 h 484725"/>
                    <a:gd name="connsiteX351" fmla="*/ 705003 w 847073"/>
                    <a:gd name="connsiteY351" fmla="*/ 111436 h 484725"/>
                    <a:gd name="connsiteX352" fmla="*/ 726321 w 847073"/>
                    <a:gd name="connsiteY352" fmla="*/ 99232 h 484725"/>
                    <a:gd name="connsiteX353" fmla="*/ 726321 w 847073"/>
                    <a:gd name="connsiteY353" fmla="*/ 97441 h 484725"/>
                    <a:gd name="connsiteX354" fmla="*/ 705980 w 847073"/>
                    <a:gd name="connsiteY354" fmla="*/ 85644 h 484725"/>
                    <a:gd name="connsiteX355" fmla="*/ 702888 w 847073"/>
                    <a:gd name="connsiteY355" fmla="*/ 85644 h 484725"/>
                    <a:gd name="connsiteX356" fmla="*/ 681570 w 847073"/>
                    <a:gd name="connsiteY356" fmla="*/ 97848 h 484725"/>
                    <a:gd name="connsiteX357" fmla="*/ 681570 w 847073"/>
                    <a:gd name="connsiteY357" fmla="*/ 99638 h 484725"/>
                    <a:gd name="connsiteX358" fmla="*/ 439751 w 847073"/>
                    <a:gd name="connsiteY358" fmla="*/ 204031 h 484725"/>
                    <a:gd name="connsiteX359" fmla="*/ 418433 w 847073"/>
                    <a:gd name="connsiteY359" fmla="*/ 216235 h 484725"/>
                    <a:gd name="connsiteX360" fmla="*/ 418433 w 847073"/>
                    <a:gd name="connsiteY360" fmla="*/ 218025 h 484725"/>
                    <a:gd name="connsiteX361" fmla="*/ 438775 w 847073"/>
                    <a:gd name="connsiteY361" fmla="*/ 229824 h 484725"/>
                    <a:gd name="connsiteX362" fmla="*/ 441867 w 847073"/>
                    <a:gd name="connsiteY362" fmla="*/ 229824 h 484725"/>
                    <a:gd name="connsiteX363" fmla="*/ 463185 w 847073"/>
                    <a:gd name="connsiteY363" fmla="*/ 217619 h 484725"/>
                    <a:gd name="connsiteX364" fmla="*/ 463185 w 847073"/>
                    <a:gd name="connsiteY364" fmla="*/ 215829 h 484725"/>
                    <a:gd name="connsiteX365" fmla="*/ 442843 w 847073"/>
                    <a:gd name="connsiteY365" fmla="*/ 204031 h 484725"/>
                    <a:gd name="connsiteX366" fmla="*/ 439751 w 847073"/>
                    <a:gd name="connsiteY366" fmla="*/ 204031 h 484725"/>
                    <a:gd name="connsiteX367" fmla="*/ 196061 w 847073"/>
                    <a:gd name="connsiteY367" fmla="*/ 403376 h 484725"/>
                    <a:gd name="connsiteX368" fmla="*/ 199153 w 847073"/>
                    <a:gd name="connsiteY368" fmla="*/ 403376 h 484725"/>
                    <a:gd name="connsiteX369" fmla="*/ 220471 w 847073"/>
                    <a:gd name="connsiteY369" fmla="*/ 391172 h 484725"/>
                    <a:gd name="connsiteX370" fmla="*/ 220471 w 847073"/>
                    <a:gd name="connsiteY370" fmla="*/ 389381 h 484725"/>
                    <a:gd name="connsiteX371" fmla="*/ 200129 w 847073"/>
                    <a:gd name="connsiteY371" fmla="*/ 377665 h 484725"/>
                    <a:gd name="connsiteX372" fmla="*/ 197037 w 847073"/>
                    <a:gd name="connsiteY372" fmla="*/ 377665 h 484725"/>
                    <a:gd name="connsiteX373" fmla="*/ 175720 w 847073"/>
                    <a:gd name="connsiteY373" fmla="*/ 389951 h 484725"/>
                    <a:gd name="connsiteX374" fmla="*/ 175720 w 847073"/>
                    <a:gd name="connsiteY374" fmla="*/ 391741 h 484725"/>
                    <a:gd name="connsiteX375" fmla="*/ 159935 w 847073"/>
                    <a:gd name="connsiteY375" fmla="*/ 365541 h 484725"/>
                    <a:gd name="connsiteX376" fmla="*/ 138698 w 847073"/>
                    <a:gd name="connsiteY376" fmla="*/ 377827 h 484725"/>
                    <a:gd name="connsiteX377" fmla="*/ 138698 w 847073"/>
                    <a:gd name="connsiteY377" fmla="*/ 379618 h 484725"/>
                    <a:gd name="connsiteX378" fmla="*/ 159040 w 847073"/>
                    <a:gd name="connsiteY378" fmla="*/ 391334 h 484725"/>
                    <a:gd name="connsiteX379" fmla="*/ 162132 w 847073"/>
                    <a:gd name="connsiteY379" fmla="*/ 391334 h 484725"/>
                    <a:gd name="connsiteX380" fmla="*/ 183449 w 847073"/>
                    <a:gd name="connsiteY380" fmla="*/ 379048 h 484725"/>
                    <a:gd name="connsiteX381" fmla="*/ 183449 w 847073"/>
                    <a:gd name="connsiteY381" fmla="*/ 377258 h 484725"/>
                    <a:gd name="connsiteX382" fmla="*/ 163108 w 847073"/>
                    <a:gd name="connsiteY382" fmla="*/ 365541 h 484725"/>
                    <a:gd name="connsiteX383" fmla="*/ 159935 w 847073"/>
                    <a:gd name="connsiteY383" fmla="*/ 365460 h 484725"/>
                    <a:gd name="connsiteX384" fmla="*/ 229991 w 847073"/>
                    <a:gd name="connsiteY384" fmla="*/ 385232 h 484725"/>
                    <a:gd name="connsiteX385" fmla="*/ 251308 w 847073"/>
                    <a:gd name="connsiteY385" fmla="*/ 373027 h 484725"/>
                    <a:gd name="connsiteX386" fmla="*/ 251308 w 847073"/>
                    <a:gd name="connsiteY386" fmla="*/ 371237 h 484725"/>
                    <a:gd name="connsiteX387" fmla="*/ 230967 w 847073"/>
                    <a:gd name="connsiteY387" fmla="*/ 359439 h 484725"/>
                    <a:gd name="connsiteX388" fmla="*/ 227875 w 847073"/>
                    <a:gd name="connsiteY388" fmla="*/ 359439 h 484725"/>
                    <a:gd name="connsiteX389" fmla="*/ 206639 w 847073"/>
                    <a:gd name="connsiteY389" fmla="*/ 371725 h 484725"/>
                    <a:gd name="connsiteX390" fmla="*/ 206639 w 847073"/>
                    <a:gd name="connsiteY390" fmla="*/ 373515 h 484725"/>
                    <a:gd name="connsiteX391" fmla="*/ 226980 w 847073"/>
                    <a:gd name="connsiteY391" fmla="*/ 385313 h 484725"/>
                    <a:gd name="connsiteX392" fmla="*/ 229991 w 847073"/>
                    <a:gd name="connsiteY392" fmla="*/ 385232 h 484725"/>
                    <a:gd name="connsiteX393" fmla="*/ 261072 w 847073"/>
                    <a:gd name="connsiteY393" fmla="*/ 367331 h 484725"/>
                    <a:gd name="connsiteX394" fmla="*/ 282390 w 847073"/>
                    <a:gd name="connsiteY394" fmla="*/ 355045 h 484725"/>
                    <a:gd name="connsiteX395" fmla="*/ 282390 w 847073"/>
                    <a:gd name="connsiteY395" fmla="*/ 353255 h 484725"/>
                    <a:gd name="connsiteX396" fmla="*/ 262537 w 847073"/>
                    <a:gd name="connsiteY396" fmla="*/ 341538 h 484725"/>
                    <a:gd name="connsiteX397" fmla="*/ 259445 w 847073"/>
                    <a:gd name="connsiteY397" fmla="*/ 341538 h 484725"/>
                    <a:gd name="connsiteX398" fmla="*/ 238127 w 847073"/>
                    <a:gd name="connsiteY398" fmla="*/ 353906 h 484725"/>
                    <a:gd name="connsiteX399" fmla="*/ 238127 w 847073"/>
                    <a:gd name="connsiteY399" fmla="*/ 355696 h 484725"/>
                    <a:gd name="connsiteX400" fmla="*/ 258550 w 847073"/>
                    <a:gd name="connsiteY400" fmla="*/ 367413 h 484725"/>
                    <a:gd name="connsiteX401" fmla="*/ 261316 w 847073"/>
                    <a:gd name="connsiteY401" fmla="*/ 367331 h 484725"/>
                    <a:gd name="connsiteX402" fmla="*/ 292235 w 847073"/>
                    <a:gd name="connsiteY402" fmla="*/ 349349 h 484725"/>
                    <a:gd name="connsiteX403" fmla="*/ 313472 w 847073"/>
                    <a:gd name="connsiteY403" fmla="*/ 337063 h 484725"/>
                    <a:gd name="connsiteX404" fmla="*/ 313472 w 847073"/>
                    <a:gd name="connsiteY404" fmla="*/ 335273 h 484725"/>
                    <a:gd name="connsiteX405" fmla="*/ 293130 w 847073"/>
                    <a:gd name="connsiteY405" fmla="*/ 323557 h 484725"/>
                    <a:gd name="connsiteX406" fmla="*/ 290038 w 847073"/>
                    <a:gd name="connsiteY406" fmla="*/ 323557 h 484725"/>
                    <a:gd name="connsiteX407" fmla="*/ 268802 w 847073"/>
                    <a:gd name="connsiteY407" fmla="*/ 335843 h 484725"/>
                    <a:gd name="connsiteX408" fmla="*/ 268802 w 847073"/>
                    <a:gd name="connsiteY408" fmla="*/ 337633 h 484725"/>
                    <a:gd name="connsiteX409" fmla="*/ 289225 w 847073"/>
                    <a:gd name="connsiteY409" fmla="*/ 349431 h 484725"/>
                    <a:gd name="connsiteX410" fmla="*/ 292479 w 847073"/>
                    <a:gd name="connsiteY410" fmla="*/ 349349 h 484725"/>
                    <a:gd name="connsiteX411" fmla="*/ 190772 w 847073"/>
                    <a:gd name="connsiteY411" fmla="*/ 347478 h 484725"/>
                    <a:gd name="connsiteX412" fmla="*/ 169536 w 847073"/>
                    <a:gd name="connsiteY412" fmla="*/ 359765 h 484725"/>
                    <a:gd name="connsiteX413" fmla="*/ 169536 w 847073"/>
                    <a:gd name="connsiteY413" fmla="*/ 361554 h 484725"/>
                    <a:gd name="connsiteX414" fmla="*/ 189959 w 847073"/>
                    <a:gd name="connsiteY414" fmla="*/ 373352 h 484725"/>
                    <a:gd name="connsiteX415" fmla="*/ 193051 w 847073"/>
                    <a:gd name="connsiteY415" fmla="*/ 373352 h 484725"/>
                    <a:gd name="connsiteX416" fmla="*/ 214287 w 847073"/>
                    <a:gd name="connsiteY416" fmla="*/ 361066 h 484725"/>
                    <a:gd name="connsiteX417" fmla="*/ 214287 w 847073"/>
                    <a:gd name="connsiteY417" fmla="*/ 359276 h 484725"/>
                    <a:gd name="connsiteX418" fmla="*/ 193946 w 847073"/>
                    <a:gd name="connsiteY418" fmla="*/ 347560 h 484725"/>
                    <a:gd name="connsiteX419" fmla="*/ 191016 w 847073"/>
                    <a:gd name="connsiteY419" fmla="*/ 347478 h 484725"/>
                    <a:gd name="connsiteX420" fmla="*/ 221854 w 847073"/>
                    <a:gd name="connsiteY420" fmla="*/ 329578 h 484725"/>
                    <a:gd name="connsiteX421" fmla="*/ 200618 w 847073"/>
                    <a:gd name="connsiteY421" fmla="*/ 341864 h 484725"/>
                    <a:gd name="connsiteX422" fmla="*/ 200618 w 847073"/>
                    <a:gd name="connsiteY422" fmla="*/ 343654 h 484725"/>
                    <a:gd name="connsiteX423" fmla="*/ 220959 w 847073"/>
                    <a:gd name="connsiteY423" fmla="*/ 355371 h 484725"/>
                    <a:gd name="connsiteX424" fmla="*/ 224051 w 847073"/>
                    <a:gd name="connsiteY424" fmla="*/ 355371 h 484725"/>
                    <a:gd name="connsiteX425" fmla="*/ 245287 w 847073"/>
                    <a:gd name="connsiteY425" fmla="*/ 343084 h 484725"/>
                    <a:gd name="connsiteX426" fmla="*/ 245287 w 847073"/>
                    <a:gd name="connsiteY426" fmla="*/ 341294 h 484725"/>
                    <a:gd name="connsiteX427" fmla="*/ 224946 w 847073"/>
                    <a:gd name="connsiteY427" fmla="*/ 329496 h 484725"/>
                    <a:gd name="connsiteX428" fmla="*/ 221854 w 847073"/>
                    <a:gd name="connsiteY428" fmla="*/ 329578 h 484725"/>
                    <a:gd name="connsiteX429" fmla="*/ 346262 w 847073"/>
                    <a:gd name="connsiteY429" fmla="*/ 257732 h 484725"/>
                    <a:gd name="connsiteX430" fmla="*/ 324944 w 847073"/>
                    <a:gd name="connsiteY430" fmla="*/ 270018 h 484725"/>
                    <a:gd name="connsiteX431" fmla="*/ 324944 w 847073"/>
                    <a:gd name="connsiteY431" fmla="*/ 271808 h 484725"/>
                    <a:gd name="connsiteX432" fmla="*/ 345286 w 847073"/>
                    <a:gd name="connsiteY432" fmla="*/ 283606 h 484725"/>
                    <a:gd name="connsiteX433" fmla="*/ 348378 w 847073"/>
                    <a:gd name="connsiteY433" fmla="*/ 283606 h 484725"/>
                    <a:gd name="connsiteX434" fmla="*/ 369614 w 847073"/>
                    <a:gd name="connsiteY434" fmla="*/ 271320 h 484725"/>
                    <a:gd name="connsiteX435" fmla="*/ 369614 w 847073"/>
                    <a:gd name="connsiteY435" fmla="*/ 269530 h 484725"/>
                    <a:gd name="connsiteX436" fmla="*/ 349273 w 847073"/>
                    <a:gd name="connsiteY436" fmla="*/ 257813 h 484725"/>
                    <a:gd name="connsiteX437" fmla="*/ 346506 w 847073"/>
                    <a:gd name="connsiteY437" fmla="*/ 257732 h 484725"/>
                    <a:gd name="connsiteX438" fmla="*/ 315099 w 847073"/>
                    <a:gd name="connsiteY438" fmla="*/ 275714 h 484725"/>
                    <a:gd name="connsiteX439" fmla="*/ 293863 w 847073"/>
                    <a:gd name="connsiteY439" fmla="*/ 288000 h 484725"/>
                    <a:gd name="connsiteX440" fmla="*/ 293863 w 847073"/>
                    <a:gd name="connsiteY440" fmla="*/ 289790 h 484725"/>
                    <a:gd name="connsiteX441" fmla="*/ 314204 w 847073"/>
                    <a:gd name="connsiteY441" fmla="*/ 301507 h 484725"/>
                    <a:gd name="connsiteX442" fmla="*/ 317296 w 847073"/>
                    <a:gd name="connsiteY442" fmla="*/ 301507 h 484725"/>
                    <a:gd name="connsiteX443" fmla="*/ 338532 w 847073"/>
                    <a:gd name="connsiteY443" fmla="*/ 289220 h 484725"/>
                    <a:gd name="connsiteX444" fmla="*/ 338532 w 847073"/>
                    <a:gd name="connsiteY444" fmla="*/ 287430 h 484725"/>
                    <a:gd name="connsiteX445" fmla="*/ 318110 w 847073"/>
                    <a:gd name="connsiteY445" fmla="*/ 275714 h 484725"/>
                    <a:gd name="connsiteX446" fmla="*/ 315343 w 847073"/>
                    <a:gd name="connsiteY446" fmla="*/ 275714 h 484725"/>
                    <a:gd name="connsiteX447" fmla="*/ 377344 w 847073"/>
                    <a:gd name="connsiteY447" fmla="*/ 239831 h 484725"/>
                    <a:gd name="connsiteX448" fmla="*/ 356026 w 847073"/>
                    <a:gd name="connsiteY448" fmla="*/ 252118 h 484725"/>
                    <a:gd name="connsiteX449" fmla="*/ 356026 w 847073"/>
                    <a:gd name="connsiteY449" fmla="*/ 253908 h 484725"/>
                    <a:gd name="connsiteX450" fmla="*/ 376367 w 847073"/>
                    <a:gd name="connsiteY450" fmla="*/ 265624 h 484725"/>
                    <a:gd name="connsiteX451" fmla="*/ 379459 w 847073"/>
                    <a:gd name="connsiteY451" fmla="*/ 265624 h 484725"/>
                    <a:gd name="connsiteX452" fmla="*/ 400696 w 847073"/>
                    <a:gd name="connsiteY452" fmla="*/ 253338 h 484725"/>
                    <a:gd name="connsiteX453" fmla="*/ 400696 w 847073"/>
                    <a:gd name="connsiteY453" fmla="*/ 251548 h 484725"/>
                    <a:gd name="connsiteX454" fmla="*/ 380354 w 847073"/>
                    <a:gd name="connsiteY454" fmla="*/ 239750 h 484725"/>
                    <a:gd name="connsiteX455" fmla="*/ 377588 w 847073"/>
                    <a:gd name="connsiteY455" fmla="*/ 239831 h 484725"/>
                    <a:gd name="connsiteX456" fmla="*/ 252936 w 847073"/>
                    <a:gd name="connsiteY456" fmla="*/ 311596 h 484725"/>
                    <a:gd name="connsiteX457" fmla="*/ 231699 w 847073"/>
                    <a:gd name="connsiteY457" fmla="*/ 323882 h 484725"/>
                    <a:gd name="connsiteX458" fmla="*/ 231699 w 847073"/>
                    <a:gd name="connsiteY458" fmla="*/ 325672 h 484725"/>
                    <a:gd name="connsiteX459" fmla="*/ 252041 w 847073"/>
                    <a:gd name="connsiteY459" fmla="*/ 337389 h 484725"/>
                    <a:gd name="connsiteX460" fmla="*/ 255133 w 847073"/>
                    <a:gd name="connsiteY460" fmla="*/ 337389 h 484725"/>
                    <a:gd name="connsiteX461" fmla="*/ 276369 w 847073"/>
                    <a:gd name="connsiteY461" fmla="*/ 325103 h 484725"/>
                    <a:gd name="connsiteX462" fmla="*/ 276369 w 847073"/>
                    <a:gd name="connsiteY462" fmla="*/ 323313 h 484725"/>
                    <a:gd name="connsiteX463" fmla="*/ 256028 w 847073"/>
                    <a:gd name="connsiteY463" fmla="*/ 311596 h 484725"/>
                    <a:gd name="connsiteX464" fmla="*/ 253180 w 847073"/>
                    <a:gd name="connsiteY464" fmla="*/ 311596 h 484725"/>
                    <a:gd name="connsiteX465" fmla="*/ 284017 w 847073"/>
                    <a:gd name="connsiteY465" fmla="*/ 293614 h 484725"/>
                    <a:gd name="connsiteX466" fmla="*/ 262781 w 847073"/>
                    <a:gd name="connsiteY466" fmla="*/ 305900 h 484725"/>
                    <a:gd name="connsiteX467" fmla="*/ 262781 w 847073"/>
                    <a:gd name="connsiteY467" fmla="*/ 307690 h 484725"/>
                    <a:gd name="connsiteX468" fmla="*/ 283122 w 847073"/>
                    <a:gd name="connsiteY468" fmla="*/ 319488 h 484725"/>
                    <a:gd name="connsiteX469" fmla="*/ 286214 w 847073"/>
                    <a:gd name="connsiteY469" fmla="*/ 319488 h 484725"/>
                    <a:gd name="connsiteX470" fmla="*/ 307451 w 847073"/>
                    <a:gd name="connsiteY470" fmla="*/ 307284 h 484725"/>
                    <a:gd name="connsiteX471" fmla="*/ 307451 w 847073"/>
                    <a:gd name="connsiteY471" fmla="*/ 305494 h 484725"/>
                    <a:gd name="connsiteX472" fmla="*/ 287109 w 847073"/>
                    <a:gd name="connsiteY472" fmla="*/ 293695 h 484725"/>
                    <a:gd name="connsiteX473" fmla="*/ 284261 w 847073"/>
                    <a:gd name="connsiteY473" fmla="*/ 293533 h 484725"/>
                    <a:gd name="connsiteX474" fmla="*/ 244636 w 847073"/>
                    <a:gd name="connsiteY474" fmla="*/ 410537 h 484725"/>
                    <a:gd name="connsiteX475" fmla="*/ 265873 w 847073"/>
                    <a:gd name="connsiteY475" fmla="*/ 398250 h 484725"/>
                    <a:gd name="connsiteX476" fmla="*/ 265873 w 847073"/>
                    <a:gd name="connsiteY476" fmla="*/ 396460 h 484725"/>
                    <a:gd name="connsiteX477" fmla="*/ 245531 w 847073"/>
                    <a:gd name="connsiteY477" fmla="*/ 384744 h 484725"/>
                    <a:gd name="connsiteX478" fmla="*/ 242439 w 847073"/>
                    <a:gd name="connsiteY478" fmla="*/ 384744 h 484725"/>
                    <a:gd name="connsiteX479" fmla="*/ 221203 w 847073"/>
                    <a:gd name="connsiteY479" fmla="*/ 397030 h 484725"/>
                    <a:gd name="connsiteX480" fmla="*/ 221203 w 847073"/>
                    <a:gd name="connsiteY480" fmla="*/ 398820 h 484725"/>
                    <a:gd name="connsiteX481" fmla="*/ 241544 w 847073"/>
                    <a:gd name="connsiteY481" fmla="*/ 410618 h 484725"/>
                    <a:gd name="connsiteX482" fmla="*/ 244636 w 847073"/>
                    <a:gd name="connsiteY482" fmla="*/ 410537 h 484725"/>
                    <a:gd name="connsiteX483" fmla="*/ 80685 w 847073"/>
                    <a:gd name="connsiteY483" fmla="*/ 402807 h 484725"/>
                    <a:gd name="connsiteX484" fmla="*/ 60343 w 847073"/>
                    <a:gd name="connsiteY484" fmla="*/ 391172 h 484725"/>
                    <a:gd name="connsiteX485" fmla="*/ 57251 w 847073"/>
                    <a:gd name="connsiteY485" fmla="*/ 391172 h 484725"/>
                    <a:gd name="connsiteX486" fmla="*/ 35933 w 847073"/>
                    <a:gd name="connsiteY486" fmla="*/ 403458 h 484725"/>
                    <a:gd name="connsiteX487" fmla="*/ 35933 w 847073"/>
                    <a:gd name="connsiteY487" fmla="*/ 405248 h 484725"/>
                    <a:gd name="connsiteX488" fmla="*/ 56275 w 847073"/>
                    <a:gd name="connsiteY488" fmla="*/ 416965 h 484725"/>
                    <a:gd name="connsiteX489" fmla="*/ 59367 w 847073"/>
                    <a:gd name="connsiteY489" fmla="*/ 416965 h 484725"/>
                    <a:gd name="connsiteX490" fmla="*/ 80685 w 847073"/>
                    <a:gd name="connsiteY490" fmla="*/ 404678 h 484725"/>
                    <a:gd name="connsiteX491" fmla="*/ 80685 w 847073"/>
                    <a:gd name="connsiteY491" fmla="*/ 402807 h 484725"/>
                    <a:gd name="connsiteX492" fmla="*/ 121367 w 847073"/>
                    <a:gd name="connsiteY492" fmla="*/ 412977 h 484725"/>
                    <a:gd name="connsiteX493" fmla="*/ 101026 w 847073"/>
                    <a:gd name="connsiteY493" fmla="*/ 401261 h 484725"/>
                    <a:gd name="connsiteX494" fmla="*/ 97934 w 847073"/>
                    <a:gd name="connsiteY494" fmla="*/ 401261 h 484725"/>
                    <a:gd name="connsiteX495" fmla="*/ 65388 w 847073"/>
                    <a:gd name="connsiteY495" fmla="*/ 420138 h 484725"/>
                    <a:gd name="connsiteX496" fmla="*/ 65388 w 847073"/>
                    <a:gd name="connsiteY496" fmla="*/ 421928 h 484725"/>
                    <a:gd name="connsiteX497" fmla="*/ 85811 w 847073"/>
                    <a:gd name="connsiteY497" fmla="*/ 433726 h 484725"/>
                    <a:gd name="connsiteX498" fmla="*/ 88903 w 847073"/>
                    <a:gd name="connsiteY498" fmla="*/ 433726 h 484725"/>
                    <a:gd name="connsiteX499" fmla="*/ 121449 w 847073"/>
                    <a:gd name="connsiteY499" fmla="*/ 414849 h 484725"/>
                    <a:gd name="connsiteX500" fmla="*/ 121205 w 847073"/>
                    <a:gd name="connsiteY500" fmla="*/ 412977 h 484725"/>
                    <a:gd name="connsiteX501" fmla="*/ 50498 w 847073"/>
                    <a:gd name="connsiteY501" fmla="*/ 379618 h 484725"/>
                    <a:gd name="connsiteX502" fmla="*/ 30157 w 847073"/>
                    <a:gd name="connsiteY502" fmla="*/ 367901 h 484725"/>
                    <a:gd name="connsiteX503" fmla="*/ 27065 w 847073"/>
                    <a:gd name="connsiteY503" fmla="*/ 367901 h 484725"/>
                    <a:gd name="connsiteX504" fmla="*/ 702 w 847073"/>
                    <a:gd name="connsiteY504" fmla="*/ 383035 h 484725"/>
                    <a:gd name="connsiteX505" fmla="*/ 702 w 847073"/>
                    <a:gd name="connsiteY505" fmla="*/ 384825 h 484725"/>
                    <a:gd name="connsiteX506" fmla="*/ 21044 w 847073"/>
                    <a:gd name="connsiteY506" fmla="*/ 396542 h 484725"/>
                    <a:gd name="connsiteX507" fmla="*/ 24135 w 847073"/>
                    <a:gd name="connsiteY507" fmla="*/ 396542 h 484725"/>
                    <a:gd name="connsiteX508" fmla="*/ 50254 w 847073"/>
                    <a:gd name="connsiteY508" fmla="*/ 381408 h 484725"/>
                    <a:gd name="connsiteX509" fmla="*/ 50335 w 847073"/>
                    <a:gd name="connsiteY509" fmla="*/ 379618 h 484725"/>
                    <a:gd name="connsiteX510" fmla="*/ 70514 w 847073"/>
                    <a:gd name="connsiteY510" fmla="*/ 368064 h 484725"/>
                    <a:gd name="connsiteX511" fmla="*/ 73606 w 847073"/>
                    <a:gd name="connsiteY511" fmla="*/ 368064 h 484725"/>
                    <a:gd name="connsiteX512" fmla="*/ 94924 w 847073"/>
                    <a:gd name="connsiteY512" fmla="*/ 355777 h 484725"/>
                    <a:gd name="connsiteX513" fmla="*/ 94924 w 847073"/>
                    <a:gd name="connsiteY513" fmla="*/ 353987 h 484725"/>
                    <a:gd name="connsiteX514" fmla="*/ 74582 w 847073"/>
                    <a:gd name="connsiteY514" fmla="*/ 342352 h 484725"/>
                    <a:gd name="connsiteX515" fmla="*/ 71490 w 847073"/>
                    <a:gd name="connsiteY515" fmla="*/ 342352 h 484725"/>
                    <a:gd name="connsiteX516" fmla="*/ 50172 w 847073"/>
                    <a:gd name="connsiteY516" fmla="*/ 354638 h 484725"/>
                    <a:gd name="connsiteX517" fmla="*/ 50172 w 847073"/>
                    <a:gd name="connsiteY517" fmla="*/ 356428 h 484725"/>
                    <a:gd name="connsiteX518" fmla="*/ 158633 w 847073"/>
                    <a:gd name="connsiteY518" fmla="*/ 425020 h 484725"/>
                    <a:gd name="connsiteX519" fmla="*/ 138291 w 847073"/>
                    <a:gd name="connsiteY519" fmla="*/ 413303 h 484725"/>
                    <a:gd name="connsiteX520" fmla="*/ 135200 w 847073"/>
                    <a:gd name="connsiteY520" fmla="*/ 413303 h 484725"/>
                    <a:gd name="connsiteX521" fmla="*/ 94517 w 847073"/>
                    <a:gd name="connsiteY521" fmla="*/ 436980 h 484725"/>
                    <a:gd name="connsiteX522" fmla="*/ 94517 w 847073"/>
                    <a:gd name="connsiteY522" fmla="*/ 438689 h 484725"/>
                    <a:gd name="connsiteX523" fmla="*/ 114858 w 847073"/>
                    <a:gd name="connsiteY523" fmla="*/ 450487 h 484725"/>
                    <a:gd name="connsiteX524" fmla="*/ 117950 w 847073"/>
                    <a:gd name="connsiteY524" fmla="*/ 450487 h 484725"/>
                    <a:gd name="connsiteX525" fmla="*/ 158633 w 847073"/>
                    <a:gd name="connsiteY525" fmla="*/ 426810 h 484725"/>
                    <a:gd name="connsiteX526" fmla="*/ 158470 w 847073"/>
                    <a:gd name="connsiteY526" fmla="*/ 425020 h 484725"/>
                    <a:gd name="connsiteX527" fmla="*/ 173035 w 847073"/>
                    <a:gd name="connsiteY527" fmla="*/ 450324 h 484725"/>
                    <a:gd name="connsiteX528" fmla="*/ 152693 w 847073"/>
                    <a:gd name="connsiteY528" fmla="*/ 438608 h 484725"/>
                    <a:gd name="connsiteX529" fmla="*/ 149601 w 847073"/>
                    <a:gd name="connsiteY529" fmla="*/ 438608 h 484725"/>
                    <a:gd name="connsiteX530" fmla="*/ 123402 w 847073"/>
                    <a:gd name="connsiteY530" fmla="*/ 453742 h 484725"/>
                    <a:gd name="connsiteX531" fmla="*/ 123402 w 847073"/>
                    <a:gd name="connsiteY531" fmla="*/ 455532 h 484725"/>
                    <a:gd name="connsiteX532" fmla="*/ 143743 w 847073"/>
                    <a:gd name="connsiteY532" fmla="*/ 467248 h 484725"/>
                    <a:gd name="connsiteX533" fmla="*/ 146835 w 847073"/>
                    <a:gd name="connsiteY533" fmla="*/ 467248 h 484725"/>
                    <a:gd name="connsiteX534" fmla="*/ 173035 w 847073"/>
                    <a:gd name="connsiteY534" fmla="*/ 452114 h 484725"/>
                    <a:gd name="connsiteX535" fmla="*/ 173035 w 847073"/>
                    <a:gd name="connsiteY535" fmla="*/ 450324 h 484725"/>
                    <a:gd name="connsiteX536" fmla="*/ 301755 w 847073"/>
                    <a:gd name="connsiteY536" fmla="*/ 234543 h 484725"/>
                    <a:gd name="connsiteX537" fmla="*/ 304847 w 847073"/>
                    <a:gd name="connsiteY537" fmla="*/ 234543 h 484725"/>
                    <a:gd name="connsiteX538" fmla="*/ 326083 w 847073"/>
                    <a:gd name="connsiteY538" fmla="*/ 222256 h 484725"/>
                    <a:gd name="connsiteX539" fmla="*/ 326083 w 847073"/>
                    <a:gd name="connsiteY539" fmla="*/ 220466 h 484725"/>
                    <a:gd name="connsiteX540" fmla="*/ 305742 w 847073"/>
                    <a:gd name="connsiteY540" fmla="*/ 208750 h 484725"/>
                    <a:gd name="connsiteX541" fmla="*/ 302650 w 847073"/>
                    <a:gd name="connsiteY541" fmla="*/ 208750 h 484725"/>
                    <a:gd name="connsiteX542" fmla="*/ 281332 w 847073"/>
                    <a:gd name="connsiteY542" fmla="*/ 221036 h 484725"/>
                    <a:gd name="connsiteX543" fmla="*/ 281332 w 847073"/>
                    <a:gd name="connsiteY543" fmla="*/ 222826 h 484725"/>
                    <a:gd name="connsiteX544" fmla="*/ 239592 w 847073"/>
                    <a:gd name="connsiteY544" fmla="*/ 270506 h 484725"/>
                    <a:gd name="connsiteX545" fmla="*/ 242684 w 847073"/>
                    <a:gd name="connsiteY545" fmla="*/ 270506 h 484725"/>
                    <a:gd name="connsiteX546" fmla="*/ 263920 w 847073"/>
                    <a:gd name="connsiteY546" fmla="*/ 258220 h 484725"/>
                    <a:gd name="connsiteX547" fmla="*/ 263920 w 847073"/>
                    <a:gd name="connsiteY547" fmla="*/ 256430 h 484725"/>
                    <a:gd name="connsiteX548" fmla="*/ 243497 w 847073"/>
                    <a:gd name="connsiteY548" fmla="*/ 244713 h 484725"/>
                    <a:gd name="connsiteX549" fmla="*/ 240405 w 847073"/>
                    <a:gd name="connsiteY549" fmla="*/ 244713 h 484725"/>
                    <a:gd name="connsiteX550" fmla="*/ 219169 w 847073"/>
                    <a:gd name="connsiteY550" fmla="*/ 257000 h 484725"/>
                    <a:gd name="connsiteX551" fmla="*/ 219169 w 847073"/>
                    <a:gd name="connsiteY551" fmla="*/ 258790 h 484725"/>
                    <a:gd name="connsiteX552" fmla="*/ 101433 w 847073"/>
                    <a:gd name="connsiteY552" fmla="*/ 350489 h 484725"/>
                    <a:gd name="connsiteX553" fmla="*/ 104525 w 847073"/>
                    <a:gd name="connsiteY553" fmla="*/ 350489 h 484725"/>
                    <a:gd name="connsiteX554" fmla="*/ 125842 w 847073"/>
                    <a:gd name="connsiteY554" fmla="*/ 338202 h 484725"/>
                    <a:gd name="connsiteX555" fmla="*/ 125842 w 847073"/>
                    <a:gd name="connsiteY555" fmla="*/ 336412 h 484725"/>
                    <a:gd name="connsiteX556" fmla="*/ 105501 w 847073"/>
                    <a:gd name="connsiteY556" fmla="*/ 324614 h 484725"/>
                    <a:gd name="connsiteX557" fmla="*/ 102409 w 847073"/>
                    <a:gd name="connsiteY557" fmla="*/ 324614 h 484725"/>
                    <a:gd name="connsiteX558" fmla="*/ 81091 w 847073"/>
                    <a:gd name="connsiteY558" fmla="*/ 336901 h 484725"/>
                    <a:gd name="connsiteX559" fmla="*/ 81091 w 847073"/>
                    <a:gd name="connsiteY559" fmla="*/ 338691 h 484725"/>
                    <a:gd name="connsiteX560" fmla="*/ 270673 w 847073"/>
                    <a:gd name="connsiteY560" fmla="*/ 252850 h 484725"/>
                    <a:gd name="connsiteX561" fmla="*/ 273765 w 847073"/>
                    <a:gd name="connsiteY561" fmla="*/ 252850 h 484725"/>
                    <a:gd name="connsiteX562" fmla="*/ 295002 w 847073"/>
                    <a:gd name="connsiteY562" fmla="*/ 240564 h 484725"/>
                    <a:gd name="connsiteX563" fmla="*/ 295002 w 847073"/>
                    <a:gd name="connsiteY563" fmla="*/ 238774 h 484725"/>
                    <a:gd name="connsiteX564" fmla="*/ 274660 w 847073"/>
                    <a:gd name="connsiteY564" fmla="*/ 226976 h 484725"/>
                    <a:gd name="connsiteX565" fmla="*/ 271568 w 847073"/>
                    <a:gd name="connsiteY565" fmla="*/ 226976 h 484725"/>
                    <a:gd name="connsiteX566" fmla="*/ 250251 w 847073"/>
                    <a:gd name="connsiteY566" fmla="*/ 239262 h 484725"/>
                    <a:gd name="connsiteX567" fmla="*/ 250251 w 847073"/>
                    <a:gd name="connsiteY567" fmla="*/ 241052 h 484725"/>
                    <a:gd name="connsiteX568" fmla="*/ 208510 w 847073"/>
                    <a:gd name="connsiteY568" fmla="*/ 288732 h 484725"/>
                    <a:gd name="connsiteX569" fmla="*/ 211602 w 847073"/>
                    <a:gd name="connsiteY569" fmla="*/ 288732 h 484725"/>
                    <a:gd name="connsiteX570" fmla="*/ 232838 w 847073"/>
                    <a:gd name="connsiteY570" fmla="*/ 276446 h 484725"/>
                    <a:gd name="connsiteX571" fmla="*/ 232838 w 847073"/>
                    <a:gd name="connsiteY571" fmla="*/ 274656 h 484725"/>
                    <a:gd name="connsiteX572" fmla="*/ 212497 w 847073"/>
                    <a:gd name="connsiteY572" fmla="*/ 262939 h 484725"/>
                    <a:gd name="connsiteX573" fmla="*/ 209405 w 847073"/>
                    <a:gd name="connsiteY573" fmla="*/ 262939 h 484725"/>
                    <a:gd name="connsiteX574" fmla="*/ 188169 w 847073"/>
                    <a:gd name="connsiteY574" fmla="*/ 275225 h 484725"/>
                    <a:gd name="connsiteX575" fmla="*/ 188169 w 847073"/>
                    <a:gd name="connsiteY575" fmla="*/ 277016 h 484725"/>
                    <a:gd name="connsiteX576" fmla="*/ 188331 w 847073"/>
                    <a:gd name="connsiteY576" fmla="*/ 451952 h 484725"/>
                    <a:gd name="connsiteX577" fmla="*/ 185239 w 847073"/>
                    <a:gd name="connsiteY577" fmla="*/ 451952 h 484725"/>
                    <a:gd name="connsiteX578" fmla="*/ 152693 w 847073"/>
                    <a:gd name="connsiteY578" fmla="*/ 470829 h 484725"/>
                    <a:gd name="connsiteX579" fmla="*/ 152693 w 847073"/>
                    <a:gd name="connsiteY579" fmla="*/ 472619 h 484725"/>
                    <a:gd name="connsiteX580" fmla="*/ 173035 w 847073"/>
                    <a:gd name="connsiteY580" fmla="*/ 484335 h 484725"/>
                    <a:gd name="connsiteX581" fmla="*/ 176126 w 847073"/>
                    <a:gd name="connsiteY581" fmla="*/ 484335 h 484725"/>
                    <a:gd name="connsiteX582" fmla="*/ 208673 w 847073"/>
                    <a:gd name="connsiteY582" fmla="*/ 465458 h 484725"/>
                    <a:gd name="connsiteX583" fmla="*/ 208673 w 847073"/>
                    <a:gd name="connsiteY583" fmla="*/ 463668 h 484725"/>
                    <a:gd name="connsiteX584" fmla="*/ 163922 w 847073"/>
                    <a:gd name="connsiteY584" fmla="*/ 314525 h 484725"/>
                    <a:gd name="connsiteX585" fmla="*/ 167014 w 847073"/>
                    <a:gd name="connsiteY585" fmla="*/ 314525 h 484725"/>
                    <a:gd name="connsiteX586" fmla="*/ 188250 w 847073"/>
                    <a:gd name="connsiteY586" fmla="*/ 302320 h 484725"/>
                    <a:gd name="connsiteX587" fmla="*/ 188250 w 847073"/>
                    <a:gd name="connsiteY587" fmla="*/ 300530 h 484725"/>
                    <a:gd name="connsiteX588" fmla="*/ 167909 w 847073"/>
                    <a:gd name="connsiteY588" fmla="*/ 288732 h 484725"/>
                    <a:gd name="connsiteX589" fmla="*/ 164817 w 847073"/>
                    <a:gd name="connsiteY589" fmla="*/ 288732 h 484725"/>
                    <a:gd name="connsiteX590" fmla="*/ 143580 w 847073"/>
                    <a:gd name="connsiteY590" fmla="*/ 301019 h 484725"/>
                    <a:gd name="connsiteX591" fmla="*/ 143580 w 847073"/>
                    <a:gd name="connsiteY591" fmla="*/ 302809 h 484725"/>
                    <a:gd name="connsiteX592" fmla="*/ 132352 w 847073"/>
                    <a:gd name="connsiteY592" fmla="*/ 332100 h 484725"/>
                    <a:gd name="connsiteX593" fmla="*/ 135444 w 847073"/>
                    <a:gd name="connsiteY593" fmla="*/ 332100 h 484725"/>
                    <a:gd name="connsiteX594" fmla="*/ 156761 w 847073"/>
                    <a:gd name="connsiteY594" fmla="*/ 319733 h 484725"/>
                    <a:gd name="connsiteX595" fmla="*/ 156761 w 847073"/>
                    <a:gd name="connsiteY595" fmla="*/ 317942 h 484725"/>
                    <a:gd name="connsiteX596" fmla="*/ 136420 w 847073"/>
                    <a:gd name="connsiteY596" fmla="*/ 306226 h 484725"/>
                    <a:gd name="connsiteX597" fmla="*/ 133328 w 847073"/>
                    <a:gd name="connsiteY597" fmla="*/ 306226 h 484725"/>
                    <a:gd name="connsiteX598" fmla="*/ 112092 w 847073"/>
                    <a:gd name="connsiteY598" fmla="*/ 318512 h 484725"/>
                    <a:gd name="connsiteX599" fmla="*/ 112092 w 847073"/>
                    <a:gd name="connsiteY599" fmla="*/ 320302 h 484725"/>
                    <a:gd name="connsiteX600" fmla="*/ 763831 w 847073"/>
                    <a:gd name="connsiteY600" fmla="*/ 119085 h 484725"/>
                    <a:gd name="connsiteX601" fmla="*/ 760739 w 847073"/>
                    <a:gd name="connsiteY601" fmla="*/ 119085 h 484725"/>
                    <a:gd name="connsiteX602" fmla="*/ 708421 w 847073"/>
                    <a:gd name="connsiteY602" fmla="*/ 149353 h 484725"/>
                    <a:gd name="connsiteX603" fmla="*/ 708421 w 847073"/>
                    <a:gd name="connsiteY603" fmla="*/ 151143 h 484725"/>
                    <a:gd name="connsiteX604" fmla="*/ 728762 w 847073"/>
                    <a:gd name="connsiteY604" fmla="*/ 162860 h 484725"/>
                    <a:gd name="connsiteX605" fmla="*/ 731854 w 847073"/>
                    <a:gd name="connsiteY605" fmla="*/ 162860 h 484725"/>
                    <a:gd name="connsiteX606" fmla="*/ 784172 w 847073"/>
                    <a:gd name="connsiteY606" fmla="*/ 132591 h 484725"/>
                    <a:gd name="connsiteX607" fmla="*/ 784172 w 847073"/>
                    <a:gd name="connsiteY607" fmla="*/ 130801 h 484725"/>
                    <a:gd name="connsiteX608" fmla="*/ 695158 w 847073"/>
                    <a:gd name="connsiteY608" fmla="*/ 158710 h 484725"/>
                    <a:gd name="connsiteX609" fmla="*/ 692066 w 847073"/>
                    <a:gd name="connsiteY609" fmla="*/ 158710 h 484725"/>
                    <a:gd name="connsiteX610" fmla="*/ 670911 w 847073"/>
                    <a:gd name="connsiteY610" fmla="*/ 171484 h 484725"/>
                    <a:gd name="connsiteX611" fmla="*/ 670911 w 847073"/>
                    <a:gd name="connsiteY611" fmla="*/ 173274 h 484725"/>
                    <a:gd name="connsiteX612" fmla="*/ 691253 w 847073"/>
                    <a:gd name="connsiteY612" fmla="*/ 184991 h 484725"/>
                    <a:gd name="connsiteX613" fmla="*/ 694344 w 847073"/>
                    <a:gd name="connsiteY613" fmla="*/ 184991 h 484725"/>
                    <a:gd name="connsiteX614" fmla="*/ 715662 w 847073"/>
                    <a:gd name="connsiteY614" fmla="*/ 172705 h 484725"/>
                    <a:gd name="connsiteX615" fmla="*/ 715662 w 847073"/>
                    <a:gd name="connsiteY615" fmla="*/ 170915 h 484725"/>
                    <a:gd name="connsiteX616" fmla="*/ 275555 w 847073"/>
                    <a:gd name="connsiteY616" fmla="*/ 392636 h 484725"/>
                    <a:gd name="connsiteX617" fmla="*/ 296792 w 847073"/>
                    <a:gd name="connsiteY617" fmla="*/ 380350 h 484725"/>
                    <a:gd name="connsiteX618" fmla="*/ 296792 w 847073"/>
                    <a:gd name="connsiteY618" fmla="*/ 378560 h 484725"/>
                    <a:gd name="connsiteX619" fmla="*/ 276450 w 847073"/>
                    <a:gd name="connsiteY619" fmla="*/ 366762 h 484725"/>
                    <a:gd name="connsiteX620" fmla="*/ 273358 w 847073"/>
                    <a:gd name="connsiteY620" fmla="*/ 366762 h 484725"/>
                    <a:gd name="connsiteX621" fmla="*/ 252122 w 847073"/>
                    <a:gd name="connsiteY621" fmla="*/ 379048 h 484725"/>
                    <a:gd name="connsiteX622" fmla="*/ 252122 w 847073"/>
                    <a:gd name="connsiteY622" fmla="*/ 380838 h 484725"/>
                    <a:gd name="connsiteX623" fmla="*/ 272463 w 847073"/>
                    <a:gd name="connsiteY623" fmla="*/ 392555 h 484725"/>
                    <a:gd name="connsiteX624" fmla="*/ 275718 w 847073"/>
                    <a:gd name="connsiteY624" fmla="*/ 392636 h 484725"/>
                    <a:gd name="connsiteX625" fmla="*/ 632995 w 847073"/>
                    <a:gd name="connsiteY625" fmla="*/ 194674 h 484725"/>
                    <a:gd name="connsiteX626" fmla="*/ 629903 w 847073"/>
                    <a:gd name="connsiteY626" fmla="*/ 194674 h 484725"/>
                    <a:gd name="connsiteX627" fmla="*/ 608585 w 847073"/>
                    <a:gd name="connsiteY627" fmla="*/ 206960 h 484725"/>
                    <a:gd name="connsiteX628" fmla="*/ 608585 w 847073"/>
                    <a:gd name="connsiteY628" fmla="*/ 208750 h 484725"/>
                    <a:gd name="connsiteX629" fmla="*/ 628682 w 847073"/>
                    <a:gd name="connsiteY629" fmla="*/ 220304 h 484725"/>
                    <a:gd name="connsiteX630" fmla="*/ 631774 w 847073"/>
                    <a:gd name="connsiteY630" fmla="*/ 220304 h 484725"/>
                    <a:gd name="connsiteX631" fmla="*/ 653011 w 847073"/>
                    <a:gd name="connsiteY631" fmla="*/ 208017 h 484725"/>
                    <a:gd name="connsiteX632" fmla="*/ 653011 w 847073"/>
                    <a:gd name="connsiteY632" fmla="*/ 206227 h 484725"/>
                    <a:gd name="connsiteX633" fmla="*/ 794912 w 847073"/>
                    <a:gd name="connsiteY633" fmla="*/ 101103 h 484725"/>
                    <a:gd name="connsiteX634" fmla="*/ 791820 w 847073"/>
                    <a:gd name="connsiteY634" fmla="*/ 101103 h 484725"/>
                    <a:gd name="connsiteX635" fmla="*/ 770584 w 847073"/>
                    <a:gd name="connsiteY635" fmla="*/ 113389 h 484725"/>
                    <a:gd name="connsiteX636" fmla="*/ 770584 w 847073"/>
                    <a:gd name="connsiteY636" fmla="*/ 115179 h 484725"/>
                    <a:gd name="connsiteX637" fmla="*/ 790925 w 847073"/>
                    <a:gd name="connsiteY637" fmla="*/ 126977 h 484725"/>
                    <a:gd name="connsiteX638" fmla="*/ 794017 w 847073"/>
                    <a:gd name="connsiteY638" fmla="*/ 126977 h 484725"/>
                    <a:gd name="connsiteX639" fmla="*/ 815254 w 847073"/>
                    <a:gd name="connsiteY639" fmla="*/ 114772 h 484725"/>
                    <a:gd name="connsiteX640" fmla="*/ 815254 w 847073"/>
                    <a:gd name="connsiteY640" fmla="*/ 112982 h 484725"/>
                    <a:gd name="connsiteX641" fmla="*/ 846417 w 847073"/>
                    <a:gd name="connsiteY641" fmla="*/ 94919 h 484725"/>
                    <a:gd name="connsiteX642" fmla="*/ 796946 w 847073"/>
                    <a:gd name="connsiteY642" fmla="*/ 66360 h 484725"/>
                    <a:gd name="connsiteX643" fmla="*/ 793855 w 847073"/>
                    <a:gd name="connsiteY643" fmla="*/ 66360 h 484725"/>
                    <a:gd name="connsiteX644" fmla="*/ 772618 w 847073"/>
                    <a:gd name="connsiteY644" fmla="*/ 78646 h 484725"/>
                    <a:gd name="connsiteX645" fmla="*/ 772618 w 847073"/>
                    <a:gd name="connsiteY645" fmla="*/ 80355 h 484725"/>
                    <a:gd name="connsiteX646" fmla="*/ 822007 w 847073"/>
                    <a:gd name="connsiteY646" fmla="*/ 108914 h 484725"/>
                    <a:gd name="connsiteX647" fmla="*/ 825099 w 847073"/>
                    <a:gd name="connsiteY647" fmla="*/ 108914 h 484725"/>
                    <a:gd name="connsiteX648" fmla="*/ 846335 w 847073"/>
                    <a:gd name="connsiteY648" fmla="*/ 96628 h 484725"/>
                    <a:gd name="connsiteX649" fmla="*/ 846580 w 847073"/>
                    <a:gd name="connsiteY649" fmla="*/ 94919 h 484725"/>
                    <a:gd name="connsiteX650" fmla="*/ 516805 w 847073"/>
                    <a:gd name="connsiteY650" fmla="*/ 261719 h 484725"/>
                    <a:gd name="connsiteX651" fmla="*/ 513713 w 847073"/>
                    <a:gd name="connsiteY651" fmla="*/ 261719 h 484725"/>
                    <a:gd name="connsiteX652" fmla="*/ 487676 w 847073"/>
                    <a:gd name="connsiteY652" fmla="*/ 277260 h 484725"/>
                    <a:gd name="connsiteX653" fmla="*/ 487676 w 847073"/>
                    <a:gd name="connsiteY653" fmla="*/ 279050 h 484725"/>
                    <a:gd name="connsiteX654" fmla="*/ 508017 w 847073"/>
                    <a:gd name="connsiteY654" fmla="*/ 290766 h 484725"/>
                    <a:gd name="connsiteX655" fmla="*/ 511109 w 847073"/>
                    <a:gd name="connsiteY655" fmla="*/ 290766 h 484725"/>
                    <a:gd name="connsiteX656" fmla="*/ 537309 w 847073"/>
                    <a:gd name="connsiteY656" fmla="*/ 275632 h 484725"/>
                    <a:gd name="connsiteX657" fmla="*/ 537309 w 847073"/>
                    <a:gd name="connsiteY657" fmla="*/ 273842 h 484725"/>
                    <a:gd name="connsiteX658" fmla="*/ 595322 w 847073"/>
                    <a:gd name="connsiteY658" fmla="*/ 216398 h 484725"/>
                    <a:gd name="connsiteX659" fmla="*/ 592231 w 847073"/>
                    <a:gd name="connsiteY659" fmla="*/ 216398 h 484725"/>
                    <a:gd name="connsiteX660" fmla="*/ 559684 w 847073"/>
                    <a:gd name="connsiteY660" fmla="*/ 235275 h 484725"/>
                    <a:gd name="connsiteX661" fmla="*/ 559684 w 847073"/>
                    <a:gd name="connsiteY661" fmla="*/ 237065 h 484725"/>
                    <a:gd name="connsiteX662" fmla="*/ 580026 w 847073"/>
                    <a:gd name="connsiteY662" fmla="*/ 248782 h 484725"/>
                    <a:gd name="connsiteX663" fmla="*/ 583117 w 847073"/>
                    <a:gd name="connsiteY663" fmla="*/ 248782 h 484725"/>
                    <a:gd name="connsiteX664" fmla="*/ 615664 w 847073"/>
                    <a:gd name="connsiteY664" fmla="*/ 229905 h 484725"/>
                    <a:gd name="connsiteX665" fmla="*/ 615664 w 847073"/>
                    <a:gd name="connsiteY665" fmla="*/ 228115 h 484725"/>
                    <a:gd name="connsiteX666" fmla="*/ 444796 w 847073"/>
                    <a:gd name="connsiteY666" fmla="*/ 303297 h 484725"/>
                    <a:gd name="connsiteX667" fmla="*/ 441704 w 847073"/>
                    <a:gd name="connsiteY667" fmla="*/ 303297 h 484725"/>
                    <a:gd name="connsiteX668" fmla="*/ 266768 w 847073"/>
                    <a:gd name="connsiteY668" fmla="*/ 404434 h 484725"/>
                    <a:gd name="connsiteX669" fmla="*/ 266768 w 847073"/>
                    <a:gd name="connsiteY669" fmla="*/ 406224 h 484725"/>
                    <a:gd name="connsiteX670" fmla="*/ 287109 w 847073"/>
                    <a:gd name="connsiteY670" fmla="*/ 418022 h 484725"/>
                    <a:gd name="connsiteX671" fmla="*/ 290201 w 847073"/>
                    <a:gd name="connsiteY671" fmla="*/ 418022 h 484725"/>
                    <a:gd name="connsiteX672" fmla="*/ 465300 w 847073"/>
                    <a:gd name="connsiteY672" fmla="*/ 316966 h 484725"/>
                    <a:gd name="connsiteX673" fmla="*/ 465300 w 847073"/>
                    <a:gd name="connsiteY673" fmla="*/ 315176 h 484725"/>
                    <a:gd name="connsiteX674" fmla="*/ 260096 w 847073"/>
                    <a:gd name="connsiteY674" fmla="*/ 410048 h 484725"/>
                    <a:gd name="connsiteX675" fmla="*/ 257004 w 847073"/>
                    <a:gd name="connsiteY675" fmla="*/ 410048 h 484725"/>
                    <a:gd name="connsiteX676" fmla="*/ 230804 w 847073"/>
                    <a:gd name="connsiteY676" fmla="*/ 425182 h 484725"/>
                    <a:gd name="connsiteX677" fmla="*/ 230804 w 847073"/>
                    <a:gd name="connsiteY677" fmla="*/ 426972 h 484725"/>
                    <a:gd name="connsiteX678" fmla="*/ 251146 w 847073"/>
                    <a:gd name="connsiteY678" fmla="*/ 438689 h 484725"/>
                    <a:gd name="connsiteX679" fmla="*/ 254238 w 847073"/>
                    <a:gd name="connsiteY679" fmla="*/ 438689 h 484725"/>
                    <a:gd name="connsiteX680" fmla="*/ 280356 w 847073"/>
                    <a:gd name="connsiteY680" fmla="*/ 423555 h 484725"/>
                    <a:gd name="connsiteX681" fmla="*/ 280356 w 847073"/>
                    <a:gd name="connsiteY681" fmla="*/ 421765 h 484725"/>
                    <a:gd name="connsiteX682" fmla="*/ 480922 w 847073"/>
                    <a:gd name="connsiteY682" fmla="*/ 282467 h 484725"/>
                    <a:gd name="connsiteX683" fmla="*/ 477830 w 847073"/>
                    <a:gd name="connsiteY683" fmla="*/ 282467 h 484725"/>
                    <a:gd name="connsiteX684" fmla="*/ 451712 w 847073"/>
                    <a:gd name="connsiteY684" fmla="*/ 297520 h 484725"/>
                    <a:gd name="connsiteX685" fmla="*/ 451712 w 847073"/>
                    <a:gd name="connsiteY685" fmla="*/ 299310 h 484725"/>
                    <a:gd name="connsiteX686" fmla="*/ 472053 w 847073"/>
                    <a:gd name="connsiteY686" fmla="*/ 311108 h 484725"/>
                    <a:gd name="connsiteX687" fmla="*/ 475145 w 847073"/>
                    <a:gd name="connsiteY687" fmla="*/ 311108 h 484725"/>
                    <a:gd name="connsiteX688" fmla="*/ 501345 w 847073"/>
                    <a:gd name="connsiteY688" fmla="*/ 296055 h 484725"/>
                    <a:gd name="connsiteX689" fmla="*/ 501345 w 847073"/>
                    <a:gd name="connsiteY689" fmla="*/ 294265 h 484725"/>
                    <a:gd name="connsiteX690" fmla="*/ 224051 w 847073"/>
                    <a:gd name="connsiteY690" fmla="*/ 430797 h 484725"/>
                    <a:gd name="connsiteX691" fmla="*/ 220959 w 847073"/>
                    <a:gd name="connsiteY691" fmla="*/ 430797 h 484725"/>
                    <a:gd name="connsiteX692" fmla="*/ 194759 w 847073"/>
                    <a:gd name="connsiteY692" fmla="*/ 445931 h 484725"/>
                    <a:gd name="connsiteX693" fmla="*/ 194759 w 847073"/>
                    <a:gd name="connsiteY693" fmla="*/ 447721 h 484725"/>
                    <a:gd name="connsiteX694" fmla="*/ 215101 w 847073"/>
                    <a:gd name="connsiteY694" fmla="*/ 459519 h 484725"/>
                    <a:gd name="connsiteX695" fmla="*/ 218193 w 847073"/>
                    <a:gd name="connsiteY695" fmla="*/ 459519 h 484725"/>
                    <a:gd name="connsiteX696" fmla="*/ 244392 w 847073"/>
                    <a:gd name="connsiteY696" fmla="*/ 444385 h 484725"/>
                    <a:gd name="connsiteX697" fmla="*/ 244392 w 847073"/>
                    <a:gd name="connsiteY697" fmla="*/ 442676 h 484725"/>
                    <a:gd name="connsiteX698" fmla="*/ 552931 w 847073"/>
                    <a:gd name="connsiteY698" fmla="*/ 240971 h 484725"/>
                    <a:gd name="connsiteX699" fmla="*/ 549839 w 847073"/>
                    <a:gd name="connsiteY699" fmla="*/ 240971 h 484725"/>
                    <a:gd name="connsiteX700" fmla="*/ 523639 w 847073"/>
                    <a:gd name="connsiteY700" fmla="*/ 256104 h 484725"/>
                    <a:gd name="connsiteX701" fmla="*/ 523639 w 847073"/>
                    <a:gd name="connsiteY701" fmla="*/ 257813 h 484725"/>
                    <a:gd name="connsiteX702" fmla="*/ 543981 w 847073"/>
                    <a:gd name="connsiteY702" fmla="*/ 269611 h 484725"/>
                    <a:gd name="connsiteX703" fmla="*/ 547073 w 847073"/>
                    <a:gd name="connsiteY703" fmla="*/ 269611 h 484725"/>
                    <a:gd name="connsiteX704" fmla="*/ 573272 w 847073"/>
                    <a:gd name="connsiteY704" fmla="*/ 254477 h 484725"/>
                    <a:gd name="connsiteX705" fmla="*/ 573272 w 847073"/>
                    <a:gd name="connsiteY705" fmla="*/ 252687 h 484725"/>
                    <a:gd name="connsiteX706" fmla="*/ 664239 w 847073"/>
                    <a:gd name="connsiteY706" fmla="*/ 176692 h 484725"/>
                    <a:gd name="connsiteX707" fmla="*/ 661147 w 847073"/>
                    <a:gd name="connsiteY707" fmla="*/ 176692 h 484725"/>
                    <a:gd name="connsiteX708" fmla="*/ 639829 w 847073"/>
                    <a:gd name="connsiteY708" fmla="*/ 188978 h 484725"/>
                    <a:gd name="connsiteX709" fmla="*/ 639829 w 847073"/>
                    <a:gd name="connsiteY709" fmla="*/ 190768 h 484725"/>
                    <a:gd name="connsiteX710" fmla="*/ 660171 w 847073"/>
                    <a:gd name="connsiteY710" fmla="*/ 202566 h 484725"/>
                    <a:gd name="connsiteX711" fmla="*/ 663263 w 847073"/>
                    <a:gd name="connsiteY711" fmla="*/ 202566 h 484725"/>
                    <a:gd name="connsiteX712" fmla="*/ 684499 w 847073"/>
                    <a:gd name="connsiteY712" fmla="*/ 190280 h 484725"/>
                    <a:gd name="connsiteX713" fmla="*/ 684499 w 847073"/>
                    <a:gd name="connsiteY713" fmla="*/ 188490 h 484725"/>
                    <a:gd name="connsiteX714" fmla="*/ 733807 w 847073"/>
                    <a:gd name="connsiteY714" fmla="*/ 127872 h 484725"/>
                    <a:gd name="connsiteX715" fmla="*/ 755124 w 847073"/>
                    <a:gd name="connsiteY715" fmla="*/ 115586 h 484725"/>
                    <a:gd name="connsiteX716" fmla="*/ 755124 w 847073"/>
                    <a:gd name="connsiteY716" fmla="*/ 113796 h 484725"/>
                    <a:gd name="connsiteX717" fmla="*/ 734783 w 847073"/>
                    <a:gd name="connsiteY717" fmla="*/ 102079 h 484725"/>
                    <a:gd name="connsiteX718" fmla="*/ 731691 w 847073"/>
                    <a:gd name="connsiteY718" fmla="*/ 102079 h 484725"/>
                    <a:gd name="connsiteX719" fmla="*/ 710618 w 847073"/>
                    <a:gd name="connsiteY719" fmla="*/ 114528 h 484725"/>
                    <a:gd name="connsiteX720" fmla="*/ 710618 w 847073"/>
                    <a:gd name="connsiteY720" fmla="*/ 116318 h 484725"/>
                    <a:gd name="connsiteX721" fmla="*/ 730959 w 847073"/>
                    <a:gd name="connsiteY721" fmla="*/ 128035 h 484725"/>
                    <a:gd name="connsiteX722" fmla="*/ 733807 w 847073"/>
                    <a:gd name="connsiteY722" fmla="*/ 128116 h 484725"/>
                    <a:gd name="connsiteX723" fmla="*/ 606958 w 847073"/>
                    <a:gd name="connsiteY723" fmla="*/ 133975 h 484725"/>
                    <a:gd name="connsiteX724" fmla="*/ 628275 w 847073"/>
                    <a:gd name="connsiteY724" fmla="*/ 121689 h 484725"/>
                    <a:gd name="connsiteX725" fmla="*/ 628275 w 847073"/>
                    <a:gd name="connsiteY725" fmla="*/ 119898 h 484725"/>
                    <a:gd name="connsiteX726" fmla="*/ 607934 w 847073"/>
                    <a:gd name="connsiteY726" fmla="*/ 108182 h 484725"/>
                    <a:gd name="connsiteX727" fmla="*/ 604842 w 847073"/>
                    <a:gd name="connsiteY727" fmla="*/ 108182 h 484725"/>
                    <a:gd name="connsiteX728" fmla="*/ 583524 w 847073"/>
                    <a:gd name="connsiteY728" fmla="*/ 120468 h 484725"/>
                    <a:gd name="connsiteX729" fmla="*/ 583524 w 847073"/>
                    <a:gd name="connsiteY729" fmla="*/ 122258 h 484725"/>
                    <a:gd name="connsiteX730" fmla="*/ 603866 w 847073"/>
                    <a:gd name="connsiteY730" fmla="*/ 133975 h 484725"/>
                    <a:gd name="connsiteX731" fmla="*/ 606958 w 847073"/>
                    <a:gd name="connsiteY731" fmla="*/ 134219 h 484725"/>
                    <a:gd name="connsiteX732" fmla="*/ 524371 w 847073"/>
                    <a:gd name="connsiteY732" fmla="*/ 248782 h 484725"/>
                    <a:gd name="connsiteX733" fmla="*/ 586616 w 847073"/>
                    <a:gd name="connsiteY733" fmla="*/ 212899 h 484725"/>
                    <a:gd name="connsiteX734" fmla="*/ 586616 w 847073"/>
                    <a:gd name="connsiteY734" fmla="*/ 211109 h 484725"/>
                    <a:gd name="connsiteX735" fmla="*/ 566275 w 847073"/>
                    <a:gd name="connsiteY735" fmla="*/ 199311 h 484725"/>
                    <a:gd name="connsiteX736" fmla="*/ 563183 w 847073"/>
                    <a:gd name="connsiteY736" fmla="*/ 199311 h 484725"/>
                    <a:gd name="connsiteX737" fmla="*/ 501020 w 847073"/>
                    <a:gd name="connsiteY737" fmla="*/ 235193 h 484725"/>
                    <a:gd name="connsiteX738" fmla="*/ 501020 w 847073"/>
                    <a:gd name="connsiteY738" fmla="*/ 236984 h 484725"/>
                    <a:gd name="connsiteX739" fmla="*/ 521361 w 847073"/>
                    <a:gd name="connsiteY739" fmla="*/ 248700 h 484725"/>
                    <a:gd name="connsiteX740" fmla="*/ 524371 w 847073"/>
                    <a:gd name="connsiteY740" fmla="*/ 249026 h 484725"/>
                    <a:gd name="connsiteX741" fmla="*/ 699633 w 847073"/>
                    <a:gd name="connsiteY741" fmla="*/ 145935 h 484725"/>
                    <a:gd name="connsiteX742" fmla="*/ 702725 w 847073"/>
                    <a:gd name="connsiteY742" fmla="*/ 145935 h 484725"/>
                    <a:gd name="connsiteX743" fmla="*/ 724043 w 847073"/>
                    <a:gd name="connsiteY743" fmla="*/ 133649 h 484725"/>
                    <a:gd name="connsiteX744" fmla="*/ 724043 w 847073"/>
                    <a:gd name="connsiteY744" fmla="*/ 131941 h 484725"/>
                    <a:gd name="connsiteX745" fmla="*/ 703701 w 847073"/>
                    <a:gd name="connsiteY745" fmla="*/ 120143 h 484725"/>
                    <a:gd name="connsiteX746" fmla="*/ 700610 w 847073"/>
                    <a:gd name="connsiteY746" fmla="*/ 120143 h 484725"/>
                    <a:gd name="connsiteX747" fmla="*/ 679373 w 847073"/>
                    <a:gd name="connsiteY747" fmla="*/ 132429 h 484725"/>
                    <a:gd name="connsiteX748" fmla="*/ 679373 w 847073"/>
                    <a:gd name="connsiteY748" fmla="*/ 134219 h 484725"/>
                    <a:gd name="connsiteX749" fmla="*/ 673678 w 847073"/>
                    <a:gd name="connsiteY749" fmla="*/ 129011 h 484725"/>
                    <a:gd name="connsiteX750" fmla="*/ 694995 w 847073"/>
                    <a:gd name="connsiteY750" fmla="*/ 116725 h 484725"/>
                    <a:gd name="connsiteX751" fmla="*/ 694995 w 847073"/>
                    <a:gd name="connsiteY751" fmla="*/ 114935 h 484725"/>
                    <a:gd name="connsiteX752" fmla="*/ 674654 w 847073"/>
                    <a:gd name="connsiteY752" fmla="*/ 103218 h 484725"/>
                    <a:gd name="connsiteX753" fmla="*/ 671562 w 847073"/>
                    <a:gd name="connsiteY753" fmla="*/ 103218 h 484725"/>
                    <a:gd name="connsiteX754" fmla="*/ 650244 w 847073"/>
                    <a:gd name="connsiteY754" fmla="*/ 115505 h 484725"/>
                    <a:gd name="connsiteX755" fmla="*/ 650244 w 847073"/>
                    <a:gd name="connsiteY755" fmla="*/ 117295 h 484725"/>
                    <a:gd name="connsiteX756" fmla="*/ 670586 w 847073"/>
                    <a:gd name="connsiteY756" fmla="*/ 129011 h 484725"/>
                    <a:gd name="connsiteX757" fmla="*/ 673678 w 847073"/>
                    <a:gd name="connsiteY757" fmla="*/ 129255 h 484725"/>
                    <a:gd name="connsiteX758" fmla="*/ 493290 w 847073"/>
                    <a:gd name="connsiteY758" fmla="*/ 266682 h 484725"/>
                    <a:gd name="connsiteX759" fmla="*/ 514608 w 847073"/>
                    <a:gd name="connsiteY759" fmla="*/ 254477 h 484725"/>
                    <a:gd name="connsiteX760" fmla="*/ 514608 w 847073"/>
                    <a:gd name="connsiteY760" fmla="*/ 252687 h 484725"/>
                    <a:gd name="connsiteX761" fmla="*/ 494266 w 847073"/>
                    <a:gd name="connsiteY761" fmla="*/ 240889 h 484725"/>
                    <a:gd name="connsiteX762" fmla="*/ 491174 w 847073"/>
                    <a:gd name="connsiteY762" fmla="*/ 240889 h 484725"/>
                    <a:gd name="connsiteX763" fmla="*/ 469857 w 847073"/>
                    <a:gd name="connsiteY763" fmla="*/ 253094 h 484725"/>
                    <a:gd name="connsiteX764" fmla="*/ 469857 w 847073"/>
                    <a:gd name="connsiteY764" fmla="*/ 254884 h 484725"/>
                    <a:gd name="connsiteX765" fmla="*/ 490198 w 847073"/>
                    <a:gd name="connsiteY765" fmla="*/ 266682 h 484725"/>
                    <a:gd name="connsiteX766" fmla="*/ 493290 w 847073"/>
                    <a:gd name="connsiteY766" fmla="*/ 266926 h 484725"/>
                    <a:gd name="connsiteX767" fmla="*/ 630961 w 847073"/>
                    <a:gd name="connsiteY767" fmla="*/ 185317 h 484725"/>
                    <a:gd name="connsiteX768" fmla="*/ 634052 w 847073"/>
                    <a:gd name="connsiteY768" fmla="*/ 185317 h 484725"/>
                    <a:gd name="connsiteX769" fmla="*/ 655289 w 847073"/>
                    <a:gd name="connsiteY769" fmla="*/ 173030 h 484725"/>
                    <a:gd name="connsiteX770" fmla="*/ 655289 w 847073"/>
                    <a:gd name="connsiteY770" fmla="*/ 171240 h 484725"/>
                    <a:gd name="connsiteX771" fmla="*/ 634948 w 847073"/>
                    <a:gd name="connsiteY771" fmla="*/ 159523 h 484725"/>
                    <a:gd name="connsiteX772" fmla="*/ 631856 w 847073"/>
                    <a:gd name="connsiteY772" fmla="*/ 159523 h 484725"/>
                    <a:gd name="connsiteX773" fmla="*/ 610619 w 847073"/>
                    <a:gd name="connsiteY773" fmla="*/ 171810 h 484725"/>
                    <a:gd name="connsiteX774" fmla="*/ 610619 w 847073"/>
                    <a:gd name="connsiteY774" fmla="*/ 173600 h 484725"/>
                    <a:gd name="connsiteX775" fmla="*/ 338044 w 847073"/>
                    <a:gd name="connsiteY775" fmla="*/ 356184 h 484725"/>
                    <a:gd name="connsiteX776" fmla="*/ 359281 w 847073"/>
                    <a:gd name="connsiteY776" fmla="*/ 343980 h 484725"/>
                    <a:gd name="connsiteX777" fmla="*/ 359281 w 847073"/>
                    <a:gd name="connsiteY777" fmla="*/ 342190 h 484725"/>
                    <a:gd name="connsiteX778" fmla="*/ 338858 w 847073"/>
                    <a:gd name="connsiteY778" fmla="*/ 330391 h 484725"/>
                    <a:gd name="connsiteX779" fmla="*/ 335847 w 847073"/>
                    <a:gd name="connsiteY779" fmla="*/ 330391 h 484725"/>
                    <a:gd name="connsiteX780" fmla="*/ 314529 w 847073"/>
                    <a:gd name="connsiteY780" fmla="*/ 342678 h 484725"/>
                    <a:gd name="connsiteX781" fmla="*/ 314529 w 847073"/>
                    <a:gd name="connsiteY781" fmla="*/ 344468 h 484725"/>
                    <a:gd name="connsiteX782" fmla="*/ 334871 w 847073"/>
                    <a:gd name="connsiteY782" fmla="*/ 356266 h 484725"/>
                    <a:gd name="connsiteX783" fmla="*/ 337881 w 847073"/>
                    <a:gd name="connsiteY783" fmla="*/ 356673 h 484725"/>
                    <a:gd name="connsiteX784" fmla="*/ 369126 w 847073"/>
                    <a:gd name="connsiteY784" fmla="*/ 338284 h 484725"/>
                    <a:gd name="connsiteX785" fmla="*/ 390362 w 847073"/>
                    <a:gd name="connsiteY785" fmla="*/ 325998 h 484725"/>
                    <a:gd name="connsiteX786" fmla="*/ 390362 w 847073"/>
                    <a:gd name="connsiteY786" fmla="*/ 324208 h 484725"/>
                    <a:gd name="connsiteX787" fmla="*/ 370021 w 847073"/>
                    <a:gd name="connsiteY787" fmla="*/ 312491 h 484725"/>
                    <a:gd name="connsiteX788" fmla="*/ 366929 w 847073"/>
                    <a:gd name="connsiteY788" fmla="*/ 312491 h 484725"/>
                    <a:gd name="connsiteX789" fmla="*/ 345611 w 847073"/>
                    <a:gd name="connsiteY789" fmla="*/ 324777 h 484725"/>
                    <a:gd name="connsiteX790" fmla="*/ 345611 w 847073"/>
                    <a:gd name="connsiteY790" fmla="*/ 326567 h 484725"/>
                    <a:gd name="connsiteX791" fmla="*/ 365953 w 847073"/>
                    <a:gd name="connsiteY791" fmla="*/ 338284 h 484725"/>
                    <a:gd name="connsiteX792" fmla="*/ 368963 w 847073"/>
                    <a:gd name="connsiteY792" fmla="*/ 338772 h 484725"/>
                    <a:gd name="connsiteX793" fmla="*/ 306800 w 847073"/>
                    <a:gd name="connsiteY793" fmla="*/ 374898 h 484725"/>
                    <a:gd name="connsiteX794" fmla="*/ 328036 w 847073"/>
                    <a:gd name="connsiteY794" fmla="*/ 362612 h 484725"/>
                    <a:gd name="connsiteX795" fmla="*/ 328036 w 847073"/>
                    <a:gd name="connsiteY795" fmla="*/ 360822 h 484725"/>
                    <a:gd name="connsiteX796" fmla="*/ 307613 w 847073"/>
                    <a:gd name="connsiteY796" fmla="*/ 349105 h 484725"/>
                    <a:gd name="connsiteX797" fmla="*/ 304522 w 847073"/>
                    <a:gd name="connsiteY797" fmla="*/ 349105 h 484725"/>
                    <a:gd name="connsiteX798" fmla="*/ 283285 w 847073"/>
                    <a:gd name="connsiteY798" fmla="*/ 361392 h 484725"/>
                    <a:gd name="connsiteX799" fmla="*/ 283285 w 847073"/>
                    <a:gd name="connsiteY799" fmla="*/ 363182 h 484725"/>
                    <a:gd name="connsiteX800" fmla="*/ 303627 w 847073"/>
                    <a:gd name="connsiteY800" fmla="*/ 374898 h 484725"/>
                    <a:gd name="connsiteX801" fmla="*/ 306800 w 847073"/>
                    <a:gd name="connsiteY801" fmla="*/ 374898 h 484725"/>
                    <a:gd name="connsiteX802" fmla="*/ 431126 w 847073"/>
                    <a:gd name="connsiteY802" fmla="*/ 303134 h 484725"/>
                    <a:gd name="connsiteX803" fmla="*/ 452444 w 847073"/>
                    <a:gd name="connsiteY803" fmla="*/ 290848 h 484725"/>
                    <a:gd name="connsiteX804" fmla="*/ 452444 w 847073"/>
                    <a:gd name="connsiteY804" fmla="*/ 289058 h 484725"/>
                    <a:gd name="connsiteX805" fmla="*/ 432103 w 847073"/>
                    <a:gd name="connsiteY805" fmla="*/ 277260 h 484725"/>
                    <a:gd name="connsiteX806" fmla="*/ 429011 w 847073"/>
                    <a:gd name="connsiteY806" fmla="*/ 277260 h 484725"/>
                    <a:gd name="connsiteX807" fmla="*/ 407693 w 847073"/>
                    <a:gd name="connsiteY807" fmla="*/ 289546 h 484725"/>
                    <a:gd name="connsiteX808" fmla="*/ 407693 w 847073"/>
                    <a:gd name="connsiteY808" fmla="*/ 291336 h 484725"/>
                    <a:gd name="connsiteX809" fmla="*/ 428035 w 847073"/>
                    <a:gd name="connsiteY809" fmla="*/ 303053 h 484725"/>
                    <a:gd name="connsiteX810" fmla="*/ 431126 w 847073"/>
                    <a:gd name="connsiteY810" fmla="*/ 302890 h 484725"/>
                    <a:gd name="connsiteX811" fmla="*/ 400045 w 847073"/>
                    <a:gd name="connsiteY811" fmla="*/ 321034 h 484725"/>
                    <a:gd name="connsiteX812" fmla="*/ 421363 w 847073"/>
                    <a:gd name="connsiteY812" fmla="*/ 308748 h 484725"/>
                    <a:gd name="connsiteX813" fmla="*/ 421363 w 847073"/>
                    <a:gd name="connsiteY813" fmla="*/ 306958 h 484725"/>
                    <a:gd name="connsiteX814" fmla="*/ 401021 w 847073"/>
                    <a:gd name="connsiteY814" fmla="*/ 295241 h 484725"/>
                    <a:gd name="connsiteX815" fmla="*/ 397929 w 847073"/>
                    <a:gd name="connsiteY815" fmla="*/ 295241 h 484725"/>
                    <a:gd name="connsiteX816" fmla="*/ 376449 w 847073"/>
                    <a:gd name="connsiteY816" fmla="*/ 307365 h 484725"/>
                    <a:gd name="connsiteX817" fmla="*/ 376449 w 847073"/>
                    <a:gd name="connsiteY817" fmla="*/ 309155 h 484725"/>
                    <a:gd name="connsiteX818" fmla="*/ 396790 w 847073"/>
                    <a:gd name="connsiteY818" fmla="*/ 320953 h 484725"/>
                    <a:gd name="connsiteX819" fmla="*/ 400045 w 847073"/>
                    <a:gd name="connsiteY819" fmla="*/ 320790 h 484725"/>
                    <a:gd name="connsiteX820" fmla="*/ 462208 w 847073"/>
                    <a:gd name="connsiteY820" fmla="*/ 285152 h 484725"/>
                    <a:gd name="connsiteX821" fmla="*/ 483526 w 847073"/>
                    <a:gd name="connsiteY821" fmla="*/ 272866 h 484725"/>
                    <a:gd name="connsiteX822" fmla="*/ 483526 w 847073"/>
                    <a:gd name="connsiteY822" fmla="*/ 271076 h 484725"/>
                    <a:gd name="connsiteX823" fmla="*/ 463185 w 847073"/>
                    <a:gd name="connsiteY823" fmla="*/ 259359 h 484725"/>
                    <a:gd name="connsiteX824" fmla="*/ 460093 w 847073"/>
                    <a:gd name="connsiteY824" fmla="*/ 259359 h 484725"/>
                    <a:gd name="connsiteX825" fmla="*/ 438775 w 847073"/>
                    <a:gd name="connsiteY825" fmla="*/ 271645 h 484725"/>
                    <a:gd name="connsiteX826" fmla="*/ 438775 w 847073"/>
                    <a:gd name="connsiteY826" fmla="*/ 273435 h 484725"/>
                    <a:gd name="connsiteX827" fmla="*/ 459116 w 847073"/>
                    <a:gd name="connsiteY827" fmla="*/ 285152 h 484725"/>
                    <a:gd name="connsiteX828" fmla="*/ 462208 w 847073"/>
                    <a:gd name="connsiteY828" fmla="*/ 284908 h 484725"/>
                    <a:gd name="connsiteX829" fmla="*/ 631856 w 847073"/>
                    <a:gd name="connsiteY829" fmla="*/ 35441 h 484725"/>
                    <a:gd name="connsiteX830" fmla="*/ 634948 w 847073"/>
                    <a:gd name="connsiteY830" fmla="*/ 35441 h 484725"/>
                    <a:gd name="connsiteX831" fmla="*/ 656265 w 847073"/>
                    <a:gd name="connsiteY831" fmla="*/ 23155 h 484725"/>
                    <a:gd name="connsiteX832" fmla="*/ 656265 w 847073"/>
                    <a:gd name="connsiteY832" fmla="*/ 21365 h 484725"/>
                    <a:gd name="connsiteX833" fmla="*/ 650814 w 847073"/>
                    <a:gd name="connsiteY833" fmla="*/ 18273 h 484725"/>
                    <a:gd name="connsiteX834" fmla="*/ 647722 w 847073"/>
                    <a:gd name="connsiteY834" fmla="*/ 18273 h 484725"/>
                    <a:gd name="connsiteX835" fmla="*/ 626485 w 847073"/>
                    <a:gd name="connsiteY835" fmla="*/ 30559 h 484725"/>
                    <a:gd name="connsiteX836" fmla="*/ 626485 w 847073"/>
                    <a:gd name="connsiteY836" fmla="*/ 32349 h 484725"/>
                    <a:gd name="connsiteX837" fmla="*/ 477261 w 847073"/>
                    <a:gd name="connsiteY837" fmla="*/ 133080 h 484725"/>
                    <a:gd name="connsiteX838" fmla="*/ 480353 w 847073"/>
                    <a:gd name="connsiteY838" fmla="*/ 133080 h 484725"/>
                    <a:gd name="connsiteX839" fmla="*/ 501671 w 847073"/>
                    <a:gd name="connsiteY839" fmla="*/ 120793 h 484725"/>
                    <a:gd name="connsiteX840" fmla="*/ 501671 w 847073"/>
                    <a:gd name="connsiteY840" fmla="*/ 119085 h 484725"/>
                    <a:gd name="connsiteX841" fmla="*/ 481329 w 847073"/>
                    <a:gd name="connsiteY841" fmla="*/ 107287 h 484725"/>
                    <a:gd name="connsiteX842" fmla="*/ 478237 w 847073"/>
                    <a:gd name="connsiteY842" fmla="*/ 107287 h 484725"/>
                    <a:gd name="connsiteX843" fmla="*/ 456919 w 847073"/>
                    <a:gd name="connsiteY843" fmla="*/ 119573 h 484725"/>
                    <a:gd name="connsiteX844" fmla="*/ 456919 w 847073"/>
                    <a:gd name="connsiteY844" fmla="*/ 121363 h 484725"/>
                    <a:gd name="connsiteX845" fmla="*/ 539424 w 847073"/>
                    <a:gd name="connsiteY845" fmla="*/ 97116 h 484725"/>
                    <a:gd name="connsiteX846" fmla="*/ 542516 w 847073"/>
                    <a:gd name="connsiteY846" fmla="*/ 97116 h 484725"/>
                    <a:gd name="connsiteX847" fmla="*/ 563834 w 847073"/>
                    <a:gd name="connsiteY847" fmla="*/ 84830 h 484725"/>
                    <a:gd name="connsiteX848" fmla="*/ 563834 w 847073"/>
                    <a:gd name="connsiteY848" fmla="*/ 83040 h 484725"/>
                    <a:gd name="connsiteX849" fmla="*/ 543492 w 847073"/>
                    <a:gd name="connsiteY849" fmla="*/ 71323 h 484725"/>
                    <a:gd name="connsiteX850" fmla="*/ 540401 w 847073"/>
                    <a:gd name="connsiteY850" fmla="*/ 71323 h 484725"/>
                    <a:gd name="connsiteX851" fmla="*/ 519083 w 847073"/>
                    <a:gd name="connsiteY851" fmla="*/ 83609 h 484725"/>
                    <a:gd name="connsiteX852" fmla="*/ 519083 w 847073"/>
                    <a:gd name="connsiteY852" fmla="*/ 85399 h 484725"/>
                    <a:gd name="connsiteX853" fmla="*/ 439426 w 847073"/>
                    <a:gd name="connsiteY853" fmla="*/ 155211 h 484725"/>
                    <a:gd name="connsiteX854" fmla="*/ 442518 w 847073"/>
                    <a:gd name="connsiteY854" fmla="*/ 155211 h 484725"/>
                    <a:gd name="connsiteX855" fmla="*/ 463754 w 847073"/>
                    <a:gd name="connsiteY855" fmla="*/ 142925 h 484725"/>
                    <a:gd name="connsiteX856" fmla="*/ 463754 w 847073"/>
                    <a:gd name="connsiteY856" fmla="*/ 141135 h 484725"/>
                    <a:gd name="connsiteX857" fmla="*/ 443413 w 847073"/>
                    <a:gd name="connsiteY857" fmla="*/ 129337 h 484725"/>
                    <a:gd name="connsiteX858" fmla="*/ 440321 w 847073"/>
                    <a:gd name="connsiteY858" fmla="*/ 129337 h 484725"/>
                    <a:gd name="connsiteX859" fmla="*/ 419084 w 847073"/>
                    <a:gd name="connsiteY859" fmla="*/ 141623 h 484725"/>
                    <a:gd name="connsiteX860" fmla="*/ 419084 w 847073"/>
                    <a:gd name="connsiteY860" fmla="*/ 143413 h 484725"/>
                    <a:gd name="connsiteX861" fmla="*/ 508424 w 847073"/>
                    <a:gd name="connsiteY861" fmla="*/ 115342 h 484725"/>
                    <a:gd name="connsiteX862" fmla="*/ 511516 w 847073"/>
                    <a:gd name="connsiteY862" fmla="*/ 115342 h 484725"/>
                    <a:gd name="connsiteX863" fmla="*/ 532834 w 847073"/>
                    <a:gd name="connsiteY863" fmla="*/ 103056 h 484725"/>
                    <a:gd name="connsiteX864" fmla="*/ 532834 w 847073"/>
                    <a:gd name="connsiteY864" fmla="*/ 101266 h 484725"/>
                    <a:gd name="connsiteX865" fmla="*/ 512492 w 847073"/>
                    <a:gd name="connsiteY865" fmla="*/ 89549 h 484725"/>
                    <a:gd name="connsiteX866" fmla="*/ 509400 w 847073"/>
                    <a:gd name="connsiteY866" fmla="*/ 89549 h 484725"/>
                    <a:gd name="connsiteX867" fmla="*/ 488082 w 847073"/>
                    <a:gd name="connsiteY867" fmla="*/ 101835 h 484725"/>
                    <a:gd name="connsiteX868" fmla="*/ 488082 w 847073"/>
                    <a:gd name="connsiteY868" fmla="*/ 103625 h 484725"/>
                    <a:gd name="connsiteX869" fmla="*/ 377181 w 847073"/>
                    <a:gd name="connsiteY869" fmla="*/ 191093 h 484725"/>
                    <a:gd name="connsiteX870" fmla="*/ 380273 w 847073"/>
                    <a:gd name="connsiteY870" fmla="*/ 191093 h 484725"/>
                    <a:gd name="connsiteX871" fmla="*/ 401591 w 847073"/>
                    <a:gd name="connsiteY871" fmla="*/ 178807 h 484725"/>
                    <a:gd name="connsiteX872" fmla="*/ 401591 w 847073"/>
                    <a:gd name="connsiteY872" fmla="*/ 177017 h 484725"/>
                    <a:gd name="connsiteX873" fmla="*/ 381249 w 847073"/>
                    <a:gd name="connsiteY873" fmla="*/ 165300 h 484725"/>
                    <a:gd name="connsiteX874" fmla="*/ 378157 w 847073"/>
                    <a:gd name="connsiteY874" fmla="*/ 165300 h 484725"/>
                    <a:gd name="connsiteX875" fmla="*/ 356921 w 847073"/>
                    <a:gd name="connsiteY875" fmla="*/ 177587 h 484725"/>
                    <a:gd name="connsiteX876" fmla="*/ 356921 w 847073"/>
                    <a:gd name="connsiteY876" fmla="*/ 179377 h 484725"/>
                    <a:gd name="connsiteX877" fmla="*/ 408344 w 847073"/>
                    <a:gd name="connsiteY877" fmla="*/ 173193 h 484725"/>
                    <a:gd name="connsiteX878" fmla="*/ 411436 w 847073"/>
                    <a:gd name="connsiteY878" fmla="*/ 173193 h 484725"/>
                    <a:gd name="connsiteX879" fmla="*/ 432672 w 847073"/>
                    <a:gd name="connsiteY879" fmla="*/ 160907 h 484725"/>
                    <a:gd name="connsiteX880" fmla="*/ 432672 w 847073"/>
                    <a:gd name="connsiteY880" fmla="*/ 159117 h 484725"/>
                    <a:gd name="connsiteX881" fmla="*/ 412331 w 847073"/>
                    <a:gd name="connsiteY881" fmla="*/ 147400 h 484725"/>
                    <a:gd name="connsiteX882" fmla="*/ 409239 w 847073"/>
                    <a:gd name="connsiteY882" fmla="*/ 147400 h 484725"/>
                    <a:gd name="connsiteX883" fmla="*/ 388003 w 847073"/>
                    <a:gd name="connsiteY883" fmla="*/ 159686 h 484725"/>
                    <a:gd name="connsiteX884" fmla="*/ 388003 w 847073"/>
                    <a:gd name="connsiteY884" fmla="*/ 161476 h 484725"/>
                    <a:gd name="connsiteX885" fmla="*/ 569692 w 847073"/>
                    <a:gd name="connsiteY885" fmla="*/ 71323 h 484725"/>
                    <a:gd name="connsiteX886" fmla="*/ 572784 w 847073"/>
                    <a:gd name="connsiteY886" fmla="*/ 71323 h 484725"/>
                    <a:gd name="connsiteX887" fmla="*/ 594102 w 847073"/>
                    <a:gd name="connsiteY887" fmla="*/ 59037 h 484725"/>
                    <a:gd name="connsiteX888" fmla="*/ 594102 w 847073"/>
                    <a:gd name="connsiteY888" fmla="*/ 57247 h 484725"/>
                    <a:gd name="connsiteX889" fmla="*/ 588650 w 847073"/>
                    <a:gd name="connsiteY889" fmla="*/ 54155 h 484725"/>
                    <a:gd name="connsiteX890" fmla="*/ 585558 w 847073"/>
                    <a:gd name="connsiteY890" fmla="*/ 54155 h 484725"/>
                    <a:gd name="connsiteX891" fmla="*/ 564322 w 847073"/>
                    <a:gd name="connsiteY891" fmla="*/ 66441 h 484725"/>
                    <a:gd name="connsiteX892" fmla="*/ 564322 w 847073"/>
                    <a:gd name="connsiteY892" fmla="*/ 68231 h 484725"/>
                    <a:gd name="connsiteX893" fmla="*/ 662937 w 847073"/>
                    <a:gd name="connsiteY893" fmla="*/ 17540 h 484725"/>
                    <a:gd name="connsiteX894" fmla="*/ 666029 w 847073"/>
                    <a:gd name="connsiteY894" fmla="*/ 17540 h 484725"/>
                    <a:gd name="connsiteX895" fmla="*/ 687347 w 847073"/>
                    <a:gd name="connsiteY895" fmla="*/ 5254 h 484725"/>
                    <a:gd name="connsiteX896" fmla="*/ 687347 w 847073"/>
                    <a:gd name="connsiteY896" fmla="*/ 3545 h 484725"/>
                    <a:gd name="connsiteX897" fmla="*/ 681895 w 847073"/>
                    <a:gd name="connsiteY897" fmla="*/ 372 h 484725"/>
                    <a:gd name="connsiteX898" fmla="*/ 678804 w 847073"/>
                    <a:gd name="connsiteY898" fmla="*/ 372 h 484725"/>
                    <a:gd name="connsiteX899" fmla="*/ 657567 w 847073"/>
                    <a:gd name="connsiteY899" fmla="*/ 12659 h 484725"/>
                    <a:gd name="connsiteX900" fmla="*/ 657567 w 847073"/>
                    <a:gd name="connsiteY900" fmla="*/ 14449 h 484725"/>
                    <a:gd name="connsiteX901" fmla="*/ 705736 w 847073"/>
                    <a:gd name="connsiteY901" fmla="*/ 41950 h 484725"/>
                    <a:gd name="connsiteX902" fmla="*/ 708828 w 847073"/>
                    <a:gd name="connsiteY902" fmla="*/ 41950 h 484725"/>
                    <a:gd name="connsiteX903" fmla="*/ 730064 w 847073"/>
                    <a:gd name="connsiteY903" fmla="*/ 29664 h 484725"/>
                    <a:gd name="connsiteX904" fmla="*/ 730064 w 847073"/>
                    <a:gd name="connsiteY904" fmla="*/ 27874 h 484725"/>
                    <a:gd name="connsiteX905" fmla="*/ 709723 w 847073"/>
                    <a:gd name="connsiteY905" fmla="*/ 16076 h 484725"/>
                    <a:gd name="connsiteX906" fmla="*/ 706631 w 847073"/>
                    <a:gd name="connsiteY906" fmla="*/ 16076 h 484725"/>
                    <a:gd name="connsiteX907" fmla="*/ 685638 w 847073"/>
                    <a:gd name="connsiteY907" fmla="*/ 28444 h 484725"/>
                    <a:gd name="connsiteX908" fmla="*/ 685638 w 847073"/>
                    <a:gd name="connsiteY908" fmla="*/ 30234 h 484725"/>
                    <a:gd name="connsiteX909" fmla="*/ 764970 w 847073"/>
                    <a:gd name="connsiteY909" fmla="*/ 110134 h 484725"/>
                    <a:gd name="connsiteX910" fmla="*/ 786206 w 847073"/>
                    <a:gd name="connsiteY910" fmla="*/ 97848 h 484725"/>
                    <a:gd name="connsiteX911" fmla="*/ 786206 w 847073"/>
                    <a:gd name="connsiteY911" fmla="*/ 96058 h 484725"/>
                    <a:gd name="connsiteX912" fmla="*/ 765865 w 847073"/>
                    <a:gd name="connsiteY912" fmla="*/ 84342 h 484725"/>
                    <a:gd name="connsiteX913" fmla="*/ 762773 w 847073"/>
                    <a:gd name="connsiteY913" fmla="*/ 84342 h 484725"/>
                    <a:gd name="connsiteX914" fmla="*/ 741536 w 847073"/>
                    <a:gd name="connsiteY914" fmla="*/ 96628 h 484725"/>
                    <a:gd name="connsiteX915" fmla="*/ 741536 w 847073"/>
                    <a:gd name="connsiteY915" fmla="*/ 98418 h 484725"/>
                    <a:gd name="connsiteX916" fmla="*/ 761959 w 847073"/>
                    <a:gd name="connsiteY916" fmla="*/ 110134 h 484725"/>
                    <a:gd name="connsiteX917" fmla="*/ 764970 w 847073"/>
                    <a:gd name="connsiteY917" fmla="*/ 110134 h 484725"/>
                    <a:gd name="connsiteX918" fmla="*/ 600774 w 847073"/>
                    <a:gd name="connsiteY918" fmla="*/ 53179 h 484725"/>
                    <a:gd name="connsiteX919" fmla="*/ 603866 w 847073"/>
                    <a:gd name="connsiteY919" fmla="*/ 53179 h 484725"/>
                    <a:gd name="connsiteX920" fmla="*/ 625184 w 847073"/>
                    <a:gd name="connsiteY920" fmla="*/ 40892 h 484725"/>
                    <a:gd name="connsiteX921" fmla="*/ 625184 w 847073"/>
                    <a:gd name="connsiteY921" fmla="*/ 39102 h 484725"/>
                    <a:gd name="connsiteX922" fmla="*/ 619732 w 847073"/>
                    <a:gd name="connsiteY922" fmla="*/ 35929 h 484725"/>
                    <a:gd name="connsiteX923" fmla="*/ 616640 w 847073"/>
                    <a:gd name="connsiteY923" fmla="*/ 35929 h 484725"/>
                    <a:gd name="connsiteX924" fmla="*/ 595404 w 847073"/>
                    <a:gd name="connsiteY924" fmla="*/ 48215 h 484725"/>
                    <a:gd name="connsiteX925" fmla="*/ 595404 w 847073"/>
                    <a:gd name="connsiteY925" fmla="*/ 49924 h 484725"/>
                    <a:gd name="connsiteX926" fmla="*/ 346099 w 847073"/>
                    <a:gd name="connsiteY926" fmla="*/ 208831 h 484725"/>
                    <a:gd name="connsiteX927" fmla="*/ 349191 w 847073"/>
                    <a:gd name="connsiteY927" fmla="*/ 208831 h 484725"/>
                    <a:gd name="connsiteX928" fmla="*/ 370509 w 847073"/>
                    <a:gd name="connsiteY928" fmla="*/ 196545 h 484725"/>
                    <a:gd name="connsiteX929" fmla="*/ 370509 w 847073"/>
                    <a:gd name="connsiteY929" fmla="*/ 194755 h 484725"/>
                    <a:gd name="connsiteX930" fmla="*/ 350168 w 847073"/>
                    <a:gd name="connsiteY930" fmla="*/ 182957 h 484725"/>
                    <a:gd name="connsiteX931" fmla="*/ 347076 w 847073"/>
                    <a:gd name="connsiteY931" fmla="*/ 182957 h 484725"/>
                    <a:gd name="connsiteX932" fmla="*/ 325839 w 847073"/>
                    <a:gd name="connsiteY932" fmla="*/ 195243 h 484725"/>
                    <a:gd name="connsiteX933" fmla="*/ 325839 w 847073"/>
                    <a:gd name="connsiteY933" fmla="*/ 196952 h 484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</a:cxnLst>
                  <a:rect l="l" t="t" r="r" b="b"/>
                  <a:pathLst>
                    <a:path w="847073" h="484725">
                      <a:moveTo>
                        <a:pt x="575876" y="152119"/>
                      </a:moveTo>
                      <a:lnTo>
                        <a:pt x="597194" y="139914"/>
                      </a:lnTo>
                      <a:cubicBezTo>
                        <a:pt x="598089" y="139345"/>
                        <a:pt x="598170" y="138531"/>
                        <a:pt x="597194" y="138124"/>
                      </a:cubicBezTo>
                      <a:lnTo>
                        <a:pt x="576852" y="126326"/>
                      </a:lnTo>
                      <a:cubicBezTo>
                        <a:pt x="575884" y="125830"/>
                        <a:pt x="574729" y="125830"/>
                        <a:pt x="573760" y="126326"/>
                      </a:cubicBezTo>
                      <a:lnTo>
                        <a:pt x="552605" y="138938"/>
                      </a:lnTo>
                      <a:cubicBezTo>
                        <a:pt x="551710" y="139508"/>
                        <a:pt x="551629" y="140321"/>
                        <a:pt x="552605" y="140728"/>
                      </a:cubicBezTo>
                      <a:lnTo>
                        <a:pt x="572947" y="152526"/>
                      </a:lnTo>
                      <a:cubicBezTo>
                        <a:pt x="573931" y="152827"/>
                        <a:pt x="575005" y="152681"/>
                        <a:pt x="575876" y="152119"/>
                      </a:cubicBezTo>
                      <a:close/>
                      <a:moveTo>
                        <a:pt x="544794" y="109646"/>
                      </a:moveTo>
                      <a:lnTo>
                        <a:pt x="523558" y="121933"/>
                      </a:lnTo>
                      <a:cubicBezTo>
                        <a:pt x="522663" y="122502"/>
                        <a:pt x="522582" y="123234"/>
                        <a:pt x="523558" y="123723"/>
                      </a:cubicBezTo>
                      <a:lnTo>
                        <a:pt x="543899" y="135439"/>
                      </a:lnTo>
                      <a:cubicBezTo>
                        <a:pt x="544868" y="135960"/>
                        <a:pt x="546023" y="135960"/>
                        <a:pt x="546991" y="135439"/>
                      </a:cubicBezTo>
                      <a:lnTo>
                        <a:pt x="568228" y="123153"/>
                      </a:lnTo>
                      <a:cubicBezTo>
                        <a:pt x="569123" y="122665"/>
                        <a:pt x="569204" y="121851"/>
                        <a:pt x="568228" y="121363"/>
                      </a:cubicBezTo>
                      <a:lnTo>
                        <a:pt x="547805" y="109646"/>
                      </a:lnTo>
                      <a:cubicBezTo>
                        <a:pt x="546853" y="109182"/>
                        <a:pt x="545746" y="109182"/>
                        <a:pt x="544794" y="109646"/>
                      </a:cubicBezTo>
                      <a:close/>
                      <a:moveTo>
                        <a:pt x="476122" y="149353"/>
                      </a:moveTo>
                      <a:lnTo>
                        <a:pt x="440077" y="170101"/>
                      </a:lnTo>
                      <a:cubicBezTo>
                        <a:pt x="439182" y="170671"/>
                        <a:pt x="439100" y="171403"/>
                        <a:pt x="440077" y="171891"/>
                      </a:cubicBezTo>
                      <a:lnTo>
                        <a:pt x="460418" y="183689"/>
                      </a:lnTo>
                      <a:cubicBezTo>
                        <a:pt x="461395" y="184169"/>
                        <a:pt x="462534" y="184169"/>
                        <a:pt x="463510" y="183689"/>
                      </a:cubicBezTo>
                      <a:lnTo>
                        <a:pt x="499555" y="162941"/>
                      </a:lnTo>
                      <a:cubicBezTo>
                        <a:pt x="500450" y="162371"/>
                        <a:pt x="500531" y="161639"/>
                        <a:pt x="499555" y="161151"/>
                      </a:cubicBezTo>
                      <a:lnTo>
                        <a:pt x="479214" y="149434"/>
                      </a:lnTo>
                      <a:cubicBezTo>
                        <a:pt x="478262" y="148889"/>
                        <a:pt x="477098" y="148856"/>
                        <a:pt x="476122" y="149353"/>
                      </a:cubicBezTo>
                      <a:close/>
                      <a:moveTo>
                        <a:pt x="513713" y="127628"/>
                      </a:moveTo>
                      <a:lnTo>
                        <a:pt x="492476" y="139914"/>
                      </a:lnTo>
                      <a:cubicBezTo>
                        <a:pt x="491581" y="140403"/>
                        <a:pt x="491500" y="141216"/>
                        <a:pt x="492476" y="141704"/>
                      </a:cubicBezTo>
                      <a:lnTo>
                        <a:pt x="512818" y="153421"/>
                      </a:lnTo>
                      <a:cubicBezTo>
                        <a:pt x="513786" y="153917"/>
                        <a:pt x="514941" y="153917"/>
                        <a:pt x="515909" y="153421"/>
                      </a:cubicBezTo>
                      <a:lnTo>
                        <a:pt x="537146" y="141135"/>
                      </a:lnTo>
                      <a:cubicBezTo>
                        <a:pt x="538041" y="140565"/>
                        <a:pt x="538122" y="139833"/>
                        <a:pt x="537146" y="139345"/>
                      </a:cubicBezTo>
                      <a:lnTo>
                        <a:pt x="516805" y="127628"/>
                      </a:lnTo>
                      <a:cubicBezTo>
                        <a:pt x="515836" y="127107"/>
                        <a:pt x="514681" y="127107"/>
                        <a:pt x="513713" y="127628"/>
                      </a:cubicBezTo>
                      <a:close/>
                      <a:moveTo>
                        <a:pt x="430313" y="175797"/>
                      </a:moveTo>
                      <a:lnTo>
                        <a:pt x="408995" y="187757"/>
                      </a:lnTo>
                      <a:cubicBezTo>
                        <a:pt x="408100" y="188246"/>
                        <a:pt x="408019" y="189059"/>
                        <a:pt x="408995" y="189547"/>
                      </a:cubicBezTo>
                      <a:lnTo>
                        <a:pt x="429336" y="201264"/>
                      </a:lnTo>
                      <a:cubicBezTo>
                        <a:pt x="430305" y="201760"/>
                        <a:pt x="431460" y="201760"/>
                        <a:pt x="432428" y="201264"/>
                      </a:cubicBezTo>
                      <a:lnTo>
                        <a:pt x="453746" y="188978"/>
                      </a:lnTo>
                      <a:cubicBezTo>
                        <a:pt x="454641" y="188490"/>
                        <a:pt x="454723" y="187676"/>
                        <a:pt x="453746" y="187188"/>
                      </a:cubicBezTo>
                      <a:lnTo>
                        <a:pt x="433405" y="175471"/>
                      </a:lnTo>
                      <a:cubicBezTo>
                        <a:pt x="432380" y="175081"/>
                        <a:pt x="431232" y="175194"/>
                        <a:pt x="430313" y="175797"/>
                      </a:cubicBezTo>
                      <a:close/>
                      <a:moveTo>
                        <a:pt x="399231" y="193697"/>
                      </a:moveTo>
                      <a:lnTo>
                        <a:pt x="377913" y="205983"/>
                      </a:lnTo>
                      <a:cubicBezTo>
                        <a:pt x="377018" y="206553"/>
                        <a:pt x="376937" y="207367"/>
                        <a:pt x="377913" y="207773"/>
                      </a:cubicBezTo>
                      <a:lnTo>
                        <a:pt x="398255" y="219571"/>
                      </a:lnTo>
                      <a:cubicBezTo>
                        <a:pt x="399231" y="220051"/>
                        <a:pt x="400370" y="220051"/>
                        <a:pt x="401347" y="219571"/>
                      </a:cubicBezTo>
                      <a:lnTo>
                        <a:pt x="422664" y="207367"/>
                      </a:lnTo>
                      <a:cubicBezTo>
                        <a:pt x="423559" y="206797"/>
                        <a:pt x="423641" y="205983"/>
                        <a:pt x="422664" y="205576"/>
                      </a:cubicBezTo>
                      <a:lnTo>
                        <a:pt x="402323" y="193778"/>
                      </a:lnTo>
                      <a:cubicBezTo>
                        <a:pt x="401355" y="193307"/>
                        <a:pt x="400224" y="193274"/>
                        <a:pt x="399231" y="193697"/>
                      </a:cubicBezTo>
                      <a:close/>
                      <a:moveTo>
                        <a:pt x="478969" y="241703"/>
                      </a:moveTo>
                      <a:lnTo>
                        <a:pt x="500206" y="229417"/>
                      </a:lnTo>
                      <a:cubicBezTo>
                        <a:pt x="501182" y="228847"/>
                        <a:pt x="501264" y="228115"/>
                        <a:pt x="500206" y="227627"/>
                      </a:cubicBezTo>
                      <a:lnTo>
                        <a:pt x="479865" y="215829"/>
                      </a:lnTo>
                      <a:cubicBezTo>
                        <a:pt x="478888" y="215348"/>
                        <a:pt x="477749" y="215348"/>
                        <a:pt x="476773" y="215829"/>
                      </a:cubicBezTo>
                      <a:lnTo>
                        <a:pt x="455699" y="228440"/>
                      </a:lnTo>
                      <a:cubicBezTo>
                        <a:pt x="454804" y="228928"/>
                        <a:pt x="454723" y="229742"/>
                        <a:pt x="455699" y="230230"/>
                      </a:cubicBezTo>
                      <a:lnTo>
                        <a:pt x="476040" y="241947"/>
                      </a:lnTo>
                      <a:cubicBezTo>
                        <a:pt x="477000" y="242313"/>
                        <a:pt x="478083" y="242224"/>
                        <a:pt x="478969" y="241703"/>
                      </a:cubicBezTo>
                      <a:close/>
                      <a:moveTo>
                        <a:pt x="447888" y="259603"/>
                      </a:moveTo>
                      <a:lnTo>
                        <a:pt x="469124" y="247317"/>
                      </a:lnTo>
                      <a:cubicBezTo>
                        <a:pt x="470101" y="246829"/>
                        <a:pt x="470101" y="246015"/>
                        <a:pt x="469124" y="245527"/>
                      </a:cubicBezTo>
                      <a:lnTo>
                        <a:pt x="448783" y="233810"/>
                      </a:lnTo>
                      <a:cubicBezTo>
                        <a:pt x="447815" y="233314"/>
                        <a:pt x="446659" y="233314"/>
                        <a:pt x="445691" y="233810"/>
                      </a:cubicBezTo>
                      <a:lnTo>
                        <a:pt x="424373" y="246097"/>
                      </a:lnTo>
                      <a:cubicBezTo>
                        <a:pt x="423478" y="246666"/>
                        <a:pt x="423397" y="247480"/>
                        <a:pt x="424373" y="247887"/>
                      </a:cubicBezTo>
                      <a:lnTo>
                        <a:pt x="444715" y="259685"/>
                      </a:lnTo>
                      <a:cubicBezTo>
                        <a:pt x="445723" y="260165"/>
                        <a:pt x="446903" y="260140"/>
                        <a:pt x="447888" y="259603"/>
                      </a:cubicBezTo>
                      <a:close/>
                      <a:moveTo>
                        <a:pt x="417132" y="277260"/>
                      </a:moveTo>
                      <a:lnTo>
                        <a:pt x="438368" y="264973"/>
                      </a:lnTo>
                      <a:cubicBezTo>
                        <a:pt x="439263" y="264485"/>
                        <a:pt x="439344" y="263671"/>
                        <a:pt x="438368" y="263183"/>
                      </a:cubicBezTo>
                      <a:lnTo>
                        <a:pt x="417945" y="251467"/>
                      </a:lnTo>
                      <a:cubicBezTo>
                        <a:pt x="416977" y="250970"/>
                        <a:pt x="415822" y="250970"/>
                        <a:pt x="414853" y="251467"/>
                      </a:cubicBezTo>
                      <a:lnTo>
                        <a:pt x="393617" y="263753"/>
                      </a:lnTo>
                      <a:cubicBezTo>
                        <a:pt x="392722" y="264241"/>
                        <a:pt x="392641" y="265055"/>
                        <a:pt x="393617" y="265543"/>
                      </a:cubicBezTo>
                      <a:lnTo>
                        <a:pt x="413958" y="277260"/>
                      </a:lnTo>
                      <a:cubicBezTo>
                        <a:pt x="414951" y="277780"/>
                        <a:pt x="416139" y="277780"/>
                        <a:pt x="417132" y="277260"/>
                      </a:cubicBezTo>
                      <a:close/>
                      <a:moveTo>
                        <a:pt x="386050" y="295160"/>
                      </a:moveTo>
                      <a:lnTo>
                        <a:pt x="407286" y="282955"/>
                      </a:lnTo>
                      <a:cubicBezTo>
                        <a:pt x="408181" y="282386"/>
                        <a:pt x="408263" y="281572"/>
                        <a:pt x="407286" y="281165"/>
                      </a:cubicBezTo>
                      <a:lnTo>
                        <a:pt x="386945" y="269367"/>
                      </a:lnTo>
                      <a:cubicBezTo>
                        <a:pt x="385969" y="268887"/>
                        <a:pt x="384829" y="268887"/>
                        <a:pt x="383853" y="269367"/>
                      </a:cubicBezTo>
                      <a:lnTo>
                        <a:pt x="362617" y="281572"/>
                      </a:lnTo>
                      <a:cubicBezTo>
                        <a:pt x="361722" y="282142"/>
                        <a:pt x="361640" y="282955"/>
                        <a:pt x="362617" y="283362"/>
                      </a:cubicBezTo>
                      <a:lnTo>
                        <a:pt x="382958" y="295160"/>
                      </a:lnTo>
                      <a:cubicBezTo>
                        <a:pt x="383796" y="295648"/>
                        <a:pt x="384797" y="295762"/>
                        <a:pt x="385724" y="295485"/>
                      </a:cubicBezTo>
                      <a:close/>
                      <a:moveTo>
                        <a:pt x="545120" y="169776"/>
                      </a:moveTo>
                      <a:lnTo>
                        <a:pt x="566438" y="157489"/>
                      </a:lnTo>
                      <a:cubicBezTo>
                        <a:pt x="567333" y="157001"/>
                        <a:pt x="567414" y="156187"/>
                        <a:pt x="566438" y="155699"/>
                      </a:cubicBezTo>
                      <a:lnTo>
                        <a:pt x="546096" y="143983"/>
                      </a:lnTo>
                      <a:cubicBezTo>
                        <a:pt x="545128" y="143486"/>
                        <a:pt x="543973" y="143486"/>
                        <a:pt x="543004" y="143983"/>
                      </a:cubicBezTo>
                      <a:lnTo>
                        <a:pt x="521687" y="156269"/>
                      </a:lnTo>
                      <a:cubicBezTo>
                        <a:pt x="520791" y="156757"/>
                        <a:pt x="520710" y="157571"/>
                        <a:pt x="521687" y="158059"/>
                      </a:cubicBezTo>
                      <a:lnTo>
                        <a:pt x="542028" y="169776"/>
                      </a:lnTo>
                      <a:cubicBezTo>
                        <a:pt x="542866" y="170272"/>
                        <a:pt x="543867" y="170394"/>
                        <a:pt x="544794" y="170101"/>
                      </a:cubicBezTo>
                      <a:close/>
                      <a:moveTo>
                        <a:pt x="510377" y="223396"/>
                      </a:moveTo>
                      <a:lnTo>
                        <a:pt x="557813" y="195975"/>
                      </a:lnTo>
                      <a:cubicBezTo>
                        <a:pt x="558708" y="195487"/>
                        <a:pt x="558789" y="194674"/>
                        <a:pt x="557813" y="194185"/>
                      </a:cubicBezTo>
                      <a:lnTo>
                        <a:pt x="508343" y="165707"/>
                      </a:lnTo>
                      <a:cubicBezTo>
                        <a:pt x="507374" y="165211"/>
                        <a:pt x="506219" y="165211"/>
                        <a:pt x="505251" y="165707"/>
                      </a:cubicBezTo>
                      <a:lnTo>
                        <a:pt x="480841" y="179865"/>
                      </a:lnTo>
                      <a:cubicBezTo>
                        <a:pt x="479865" y="180435"/>
                        <a:pt x="479783" y="181167"/>
                        <a:pt x="480841" y="181655"/>
                      </a:cubicBezTo>
                      <a:lnTo>
                        <a:pt x="507041" y="196789"/>
                      </a:lnTo>
                      <a:cubicBezTo>
                        <a:pt x="507854" y="197277"/>
                        <a:pt x="507773" y="198010"/>
                        <a:pt x="507041" y="198579"/>
                      </a:cubicBezTo>
                      <a:lnTo>
                        <a:pt x="487350" y="209889"/>
                      </a:lnTo>
                      <a:cubicBezTo>
                        <a:pt x="486455" y="210377"/>
                        <a:pt x="486374" y="211191"/>
                        <a:pt x="487350" y="211679"/>
                      </a:cubicBezTo>
                      <a:lnTo>
                        <a:pt x="507692" y="223396"/>
                      </a:lnTo>
                      <a:cubicBezTo>
                        <a:pt x="508408" y="223802"/>
                        <a:pt x="509254" y="223916"/>
                        <a:pt x="510051" y="223721"/>
                      </a:cubicBezTo>
                      <a:close/>
                      <a:moveTo>
                        <a:pt x="368312" y="211679"/>
                      </a:moveTo>
                      <a:lnTo>
                        <a:pt x="346994" y="223965"/>
                      </a:lnTo>
                      <a:cubicBezTo>
                        <a:pt x="346099" y="224453"/>
                        <a:pt x="346018" y="225267"/>
                        <a:pt x="346994" y="225755"/>
                      </a:cubicBezTo>
                      <a:lnTo>
                        <a:pt x="367336" y="237472"/>
                      </a:lnTo>
                      <a:cubicBezTo>
                        <a:pt x="368304" y="237968"/>
                        <a:pt x="369459" y="237968"/>
                        <a:pt x="370428" y="237472"/>
                      </a:cubicBezTo>
                      <a:lnTo>
                        <a:pt x="391664" y="225186"/>
                      </a:lnTo>
                      <a:cubicBezTo>
                        <a:pt x="392641" y="224697"/>
                        <a:pt x="392722" y="223884"/>
                        <a:pt x="391664" y="223396"/>
                      </a:cubicBezTo>
                      <a:lnTo>
                        <a:pt x="371323" y="211679"/>
                      </a:lnTo>
                      <a:cubicBezTo>
                        <a:pt x="370371" y="211215"/>
                        <a:pt x="369264" y="211215"/>
                        <a:pt x="368312" y="211679"/>
                      </a:cubicBezTo>
                      <a:close/>
                      <a:moveTo>
                        <a:pt x="337231" y="229661"/>
                      </a:moveTo>
                      <a:lnTo>
                        <a:pt x="315913" y="241947"/>
                      </a:lnTo>
                      <a:cubicBezTo>
                        <a:pt x="315018" y="242435"/>
                        <a:pt x="314936" y="243249"/>
                        <a:pt x="315913" y="243737"/>
                      </a:cubicBezTo>
                      <a:lnTo>
                        <a:pt x="336254" y="255454"/>
                      </a:lnTo>
                      <a:cubicBezTo>
                        <a:pt x="337222" y="255950"/>
                        <a:pt x="338378" y="255950"/>
                        <a:pt x="339346" y="255454"/>
                      </a:cubicBezTo>
                      <a:lnTo>
                        <a:pt x="360176" y="243086"/>
                      </a:lnTo>
                      <a:cubicBezTo>
                        <a:pt x="361152" y="242517"/>
                        <a:pt x="361152" y="241703"/>
                        <a:pt x="360176" y="241296"/>
                      </a:cubicBezTo>
                      <a:lnTo>
                        <a:pt x="339834" y="229498"/>
                      </a:lnTo>
                      <a:cubicBezTo>
                        <a:pt x="338931" y="229172"/>
                        <a:pt x="337930" y="229229"/>
                        <a:pt x="337068" y="229661"/>
                      </a:cubicBezTo>
                      <a:close/>
                      <a:moveTo>
                        <a:pt x="164898" y="421277"/>
                      </a:moveTo>
                      <a:cubicBezTo>
                        <a:pt x="165870" y="421773"/>
                        <a:pt x="167018" y="421773"/>
                        <a:pt x="167990" y="421277"/>
                      </a:cubicBezTo>
                      <a:lnTo>
                        <a:pt x="189308" y="408909"/>
                      </a:lnTo>
                      <a:cubicBezTo>
                        <a:pt x="190203" y="408340"/>
                        <a:pt x="190284" y="407526"/>
                        <a:pt x="189308" y="407119"/>
                      </a:cubicBezTo>
                      <a:lnTo>
                        <a:pt x="168966" y="395321"/>
                      </a:lnTo>
                      <a:cubicBezTo>
                        <a:pt x="167992" y="394841"/>
                        <a:pt x="166849" y="394841"/>
                        <a:pt x="165874" y="395321"/>
                      </a:cubicBezTo>
                      <a:lnTo>
                        <a:pt x="144801" y="407445"/>
                      </a:lnTo>
                      <a:cubicBezTo>
                        <a:pt x="143906" y="407933"/>
                        <a:pt x="143824" y="408747"/>
                        <a:pt x="144801" y="409235"/>
                      </a:cubicBezTo>
                      <a:close/>
                      <a:moveTo>
                        <a:pt x="88252" y="373190"/>
                      </a:moveTo>
                      <a:lnTo>
                        <a:pt x="67259" y="385476"/>
                      </a:lnTo>
                      <a:cubicBezTo>
                        <a:pt x="66364" y="386045"/>
                        <a:pt x="66283" y="386859"/>
                        <a:pt x="67259" y="387266"/>
                      </a:cubicBezTo>
                      <a:lnTo>
                        <a:pt x="87601" y="399064"/>
                      </a:lnTo>
                      <a:cubicBezTo>
                        <a:pt x="88575" y="399544"/>
                        <a:pt x="89718" y="399544"/>
                        <a:pt x="90693" y="399064"/>
                      </a:cubicBezTo>
                      <a:lnTo>
                        <a:pt x="112010" y="386778"/>
                      </a:lnTo>
                      <a:cubicBezTo>
                        <a:pt x="112905" y="386290"/>
                        <a:pt x="112987" y="385476"/>
                        <a:pt x="112010" y="385069"/>
                      </a:cubicBezTo>
                      <a:lnTo>
                        <a:pt x="91669" y="373108"/>
                      </a:lnTo>
                      <a:cubicBezTo>
                        <a:pt x="90619" y="372555"/>
                        <a:pt x="89355" y="372588"/>
                        <a:pt x="88333" y="373190"/>
                      </a:cubicBezTo>
                      <a:close/>
                      <a:moveTo>
                        <a:pt x="127633" y="409235"/>
                      </a:moveTo>
                      <a:cubicBezTo>
                        <a:pt x="128607" y="409715"/>
                        <a:pt x="129750" y="409715"/>
                        <a:pt x="130724" y="409235"/>
                      </a:cubicBezTo>
                      <a:lnTo>
                        <a:pt x="152042" y="396948"/>
                      </a:lnTo>
                      <a:cubicBezTo>
                        <a:pt x="152937" y="396460"/>
                        <a:pt x="153019" y="395647"/>
                        <a:pt x="152042" y="395240"/>
                      </a:cubicBezTo>
                      <a:lnTo>
                        <a:pt x="132352" y="383035"/>
                      </a:lnTo>
                      <a:cubicBezTo>
                        <a:pt x="131380" y="382539"/>
                        <a:pt x="130231" y="382539"/>
                        <a:pt x="129260" y="383035"/>
                      </a:cubicBezTo>
                      <a:lnTo>
                        <a:pt x="107942" y="395647"/>
                      </a:lnTo>
                      <a:cubicBezTo>
                        <a:pt x="106966" y="396216"/>
                        <a:pt x="106884" y="397030"/>
                        <a:pt x="107942" y="397437"/>
                      </a:cubicBezTo>
                      <a:close/>
                      <a:moveTo>
                        <a:pt x="213717" y="428518"/>
                      </a:moveTo>
                      <a:lnTo>
                        <a:pt x="234954" y="416232"/>
                      </a:lnTo>
                      <a:cubicBezTo>
                        <a:pt x="235849" y="415663"/>
                        <a:pt x="235930" y="414930"/>
                        <a:pt x="234954" y="414442"/>
                      </a:cubicBezTo>
                      <a:lnTo>
                        <a:pt x="214612" y="402726"/>
                      </a:lnTo>
                      <a:cubicBezTo>
                        <a:pt x="213647" y="402205"/>
                        <a:pt x="212486" y="402205"/>
                        <a:pt x="211521" y="402726"/>
                      </a:cubicBezTo>
                      <a:lnTo>
                        <a:pt x="190284" y="415012"/>
                      </a:lnTo>
                      <a:cubicBezTo>
                        <a:pt x="189389" y="415500"/>
                        <a:pt x="189308" y="416314"/>
                        <a:pt x="190284" y="416802"/>
                      </a:cubicBezTo>
                      <a:lnTo>
                        <a:pt x="210626" y="428518"/>
                      </a:lnTo>
                      <a:cubicBezTo>
                        <a:pt x="211597" y="429015"/>
                        <a:pt x="212746" y="429015"/>
                        <a:pt x="213717" y="428518"/>
                      </a:cubicBezTo>
                      <a:close/>
                      <a:moveTo>
                        <a:pt x="179544" y="446582"/>
                      </a:moveTo>
                      <a:cubicBezTo>
                        <a:pt x="180519" y="447062"/>
                        <a:pt x="181661" y="447062"/>
                        <a:pt x="182636" y="446582"/>
                      </a:cubicBezTo>
                      <a:lnTo>
                        <a:pt x="203872" y="434295"/>
                      </a:lnTo>
                      <a:cubicBezTo>
                        <a:pt x="204767" y="433807"/>
                        <a:pt x="204849" y="432994"/>
                        <a:pt x="203872" y="432587"/>
                      </a:cubicBezTo>
                      <a:lnTo>
                        <a:pt x="183531" y="420789"/>
                      </a:lnTo>
                      <a:cubicBezTo>
                        <a:pt x="182559" y="420292"/>
                        <a:pt x="181410" y="420292"/>
                        <a:pt x="180439" y="420789"/>
                      </a:cubicBezTo>
                      <a:lnTo>
                        <a:pt x="159202" y="433075"/>
                      </a:lnTo>
                      <a:cubicBezTo>
                        <a:pt x="158307" y="433644"/>
                        <a:pt x="158226" y="434458"/>
                        <a:pt x="159202" y="434865"/>
                      </a:cubicBezTo>
                      <a:close/>
                      <a:moveTo>
                        <a:pt x="119577" y="355289"/>
                      </a:moveTo>
                      <a:lnTo>
                        <a:pt x="98178" y="367576"/>
                      </a:lnTo>
                      <a:cubicBezTo>
                        <a:pt x="97202" y="368064"/>
                        <a:pt x="97120" y="368877"/>
                        <a:pt x="98178" y="369366"/>
                      </a:cubicBezTo>
                      <a:lnTo>
                        <a:pt x="118520" y="381082"/>
                      </a:lnTo>
                      <a:cubicBezTo>
                        <a:pt x="119491" y="381579"/>
                        <a:pt x="120640" y="381579"/>
                        <a:pt x="121612" y="381082"/>
                      </a:cubicBezTo>
                      <a:lnTo>
                        <a:pt x="142929" y="368796"/>
                      </a:lnTo>
                      <a:cubicBezTo>
                        <a:pt x="143824" y="368226"/>
                        <a:pt x="143906" y="367494"/>
                        <a:pt x="142929" y="367006"/>
                      </a:cubicBezTo>
                      <a:lnTo>
                        <a:pt x="122588" y="355289"/>
                      </a:lnTo>
                      <a:cubicBezTo>
                        <a:pt x="121602" y="354736"/>
                        <a:pt x="120401" y="354736"/>
                        <a:pt x="119415" y="355289"/>
                      </a:cubicBezTo>
                      <a:close/>
                      <a:moveTo>
                        <a:pt x="274986" y="265787"/>
                      </a:moveTo>
                      <a:lnTo>
                        <a:pt x="253749" y="278073"/>
                      </a:lnTo>
                      <a:cubicBezTo>
                        <a:pt x="252854" y="278562"/>
                        <a:pt x="252773" y="279375"/>
                        <a:pt x="253749" y="279863"/>
                      </a:cubicBezTo>
                      <a:lnTo>
                        <a:pt x="274091" y="291580"/>
                      </a:lnTo>
                      <a:cubicBezTo>
                        <a:pt x="275059" y="292076"/>
                        <a:pt x="276214" y="292076"/>
                        <a:pt x="277183" y="291580"/>
                      </a:cubicBezTo>
                      <a:lnTo>
                        <a:pt x="298419" y="279294"/>
                      </a:lnTo>
                      <a:cubicBezTo>
                        <a:pt x="299314" y="278806"/>
                        <a:pt x="299395" y="277992"/>
                        <a:pt x="298419" y="277504"/>
                      </a:cubicBezTo>
                      <a:lnTo>
                        <a:pt x="278078" y="265787"/>
                      </a:lnTo>
                      <a:cubicBezTo>
                        <a:pt x="277118" y="265128"/>
                        <a:pt x="275873" y="265038"/>
                        <a:pt x="274823" y="265543"/>
                      </a:cubicBezTo>
                      <a:close/>
                      <a:moveTo>
                        <a:pt x="150659" y="337552"/>
                      </a:moveTo>
                      <a:lnTo>
                        <a:pt x="129423" y="349838"/>
                      </a:lnTo>
                      <a:cubicBezTo>
                        <a:pt x="128528" y="350407"/>
                        <a:pt x="128446" y="351140"/>
                        <a:pt x="129423" y="351628"/>
                      </a:cubicBezTo>
                      <a:lnTo>
                        <a:pt x="149845" y="363426"/>
                      </a:lnTo>
                      <a:cubicBezTo>
                        <a:pt x="150792" y="363906"/>
                        <a:pt x="151910" y="363906"/>
                        <a:pt x="152856" y="363426"/>
                      </a:cubicBezTo>
                      <a:lnTo>
                        <a:pt x="173767" y="350489"/>
                      </a:lnTo>
                      <a:cubicBezTo>
                        <a:pt x="174662" y="350001"/>
                        <a:pt x="174743" y="349187"/>
                        <a:pt x="173767" y="348699"/>
                      </a:cubicBezTo>
                      <a:lnTo>
                        <a:pt x="153425" y="336982"/>
                      </a:lnTo>
                      <a:cubicBezTo>
                        <a:pt x="152450" y="336640"/>
                        <a:pt x="151373" y="336762"/>
                        <a:pt x="150496" y="337308"/>
                      </a:cubicBezTo>
                      <a:close/>
                      <a:moveTo>
                        <a:pt x="306067" y="248049"/>
                      </a:moveTo>
                      <a:lnTo>
                        <a:pt x="284831" y="260336"/>
                      </a:lnTo>
                      <a:cubicBezTo>
                        <a:pt x="283936" y="260905"/>
                        <a:pt x="283855" y="261637"/>
                        <a:pt x="284831" y="262126"/>
                      </a:cubicBezTo>
                      <a:lnTo>
                        <a:pt x="305172" y="273924"/>
                      </a:lnTo>
                      <a:cubicBezTo>
                        <a:pt x="306149" y="274404"/>
                        <a:pt x="307288" y="274404"/>
                        <a:pt x="308264" y="273924"/>
                      </a:cubicBezTo>
                      <a:lnTo>
                        <a:pt x="329501" y="261637"/>
                      </a:lnTo>
                      <a:cubicBezTo>
                        <a:pt x="330396" y="261149"/>
                        <a:pt x="330477" y="260336"/>
                        <a:pt x="329501" y="259847"/>
                      </a:cubicBezTo>
                      <a:lnTo>
                        <a:pt x="309078" y="248131"/>
                      </a:lnTo>
                      <a:cubicBezTo>
                        <a:pt x="308183" y="247423"/>
                        <a:pt x="306995" y="247211"/>
                        <a:pt x="305905" y="247561"/>
                      </a:cubicBezTo>
                      <a:close/>
                      <a:moveTo>
                        <a:pt x="243904" y="283932"/>
                      </a:moveTo>
                      <a:lnTo>
                        <a:pt x="222668" y="296218"/>
                      </a:lnTo>
                      <a:cubicBezTo>
                        <a:pt x="221773" y="296787"/>
                        <a:pt x="221691" y="297601"/>
                        <a:pt x="222668" y="298008"/>
                      </a:cubicBezTo>
                      <a:lnTo>
                        <a:pt x="243009" y="309806"/>
                      </a:lnTo>
                      <a:cubicBezTo>
                        <a:pt x="243984" y="310286"/>
                        <a:pt x="245126" y="310286"/>
                        <a:pt x="246101" y="309806"/>
                      </a:cubicBezTo>
                      <a:lnTo>
                        <a:pt x="267337" y="297520"/>
                      </a:lnTo>
                      <a:cubicBezTo>
                        <a:pt x="268232" y="297031"/>
                        <a:pt x="268314" y="296218"/>
                        <a:pt x="267337" y="295811"/>
                      </a:cubicBezTo>
                      <a:lnTo>
                        <a:pt x="246996" y="284013"/>
                      </a:lnTo>
                      <a:cubicBezTo>
                        <a:pt x="246081" y="283273"/>
                        <a:pt x="244852" y="283061"/>
                        <a:pt x="243741" y="283443"/>
                      </a:cubicBezTo>
                      <a:close/>
                      <a:moveTo>
                        <a:pt x="212660" y="301669"/>
                      </a:moveTo>
                      <a:lnTo>
                        <a:pt x="191423" y="313956"/>
                      </a:lnTo>
                      <a:cubicBezTo>
                        <a:pt x="190528" y="314444"/>
                        <a:pt x="190447" y="315257"/>
                        <a:pt x="191423" y="315746"/>
                      </a:cubicBezTo>
                      <a:lnTo>
                        <a:pt x="211765" y="327462"/>
                      </a:lnTo>
                      <a:cubicBezTo>
                        <a:pt x="212736" y="327958"/>
                        <a:pt x="213885" y="327958"/>
                        <a:pt x="214857" y="327462"/>
                      </a:cubicBezTo>
                      <a:lnTo>
                        <a:pt x="236093" y="315176"/>
                      </a:lnTo>
                      <a:cubicBezTo>
                        <a:pt x="236988" y="314688"/>
                        <a:pt x="237069" y="313874"/>
                        <a:pt x="236093" y="313386"/>
                      </a:cubicBezTo>
                      <a:lnTo>
                        <a:pt x="215752" y="301669"/>
                      </a:lnTo>
                      <a:cubicBezTo>
                        <a:pt x="214780" y="301173"/>
                        <a:pt x="213631" y="301173"/>
                        <a:pt x="212660" y="301669"/>
                      </a:cubicBezTo>
                      <a:close/>
                      <a:moveTo>
                        <a:pt x="181578" y="319651"/>
                      </a:moveTo>
                      <a:lnTo>
                        <a:pt x="160342" y="331937"/>
                      </a:lnTo>
                      <a:cubicBezTo>
                        <a:pt x="159447" y="332426"/>
                        <a:pt x="159365" y="333239"/>
                        <a:pt x="160342" y="333727"/>
                      </a:cubicBezTo>
                      <a:lnTo>
                        <a:pt x="180764" y="345444"/>
                      </a:lnTo>
                      <a:cubicBezTo>
                        <a:pt x="181736" y="345940"/>
                        <a:pt x="182885" y="345940"/>
                        <a:pt x="183856" y="345444"/>
                      </a:cubicBezTo>
                      <a:lnTo>
                        <a:pt x="205093" y="333158"/>
                      </a:lnTo>
                      <a:cubicBezTo>
                        <a:pt x="205988" y="332588"/>
                        <a:pt x="206069" y="331775"/>
                        <a:pt x="205093" y="331368"/>
                      </a:cubicBezTo>
                      <a:lnTo>
                        <a:pt x="184751" y="319570"/>
                      </a:lnTo>
                      <a:cubicBezTo>
                        <a:pt x="183781" y="319008"/>
                        <a:pt x="182601" y="318951"/>
                        <a:pt x="181578" y="319407"/>
                      </a:cubicBezTo>
                      <a:close/>
                      <a:moveTo>
                        <a:pt x="323561" y="331693"/>
                      </a:moveTo>
                      <a:lnTo>
                        <a:pt x="344798" y="319407"/>
                      </a:lnTo>
                      <a:cubicBezTo>
                        <a:pt x="345693" y="318837"/>
                        <a:pt x="345774" y="318024"/>
                        <a:pt x="344798" y="317617"/>
                      </a:cubicBezTo>
                      <a:lnTo>
                        <a:pt x="324456" y="305819"/>
                      </a:lnTo>
                      <a:cubicBezTo>
                        <a:pt x="323480" y="305339"/>
                        <a:pt x="322341" y="305339"/>
                        <a:pt x="321364" y="305819"/>
                      </a:cubicBezTo>
                      <a:lnTo>
                        <a:pt x="300290" y="317942"/>
                      </a:lnTo>
                      <a:cubicBezTo>
                        <a:pt x="299395" y="318431"/>
                        <a:pt x="299314" y="319244"/>
                        <a:pt x="300290" y="319733"/>
                      </a:cubicBezTo>
                      <a:lnTo>
                        <a:pt x="320632" y="331449"/>
                      </a:lnTo>
                      <a:cubicBezTo>
                        <a:pt x="321559" y="331888"/>
                        <a:pt x="322634" y="331888"/>
                        <a:pt x="323561" y="331449"/>
                      </a:cubicBezTo>
                      <a:close/>
                      <a:moveTo>
                        <a:pt x="613548" y="70265"/>
                      </a:moveTo>
                      <a:lnTo>
                        <a:pt x="592312" y="82470"/>
                      </a:lnTo>
                      <a:cubicBezTo>
                        <a:pt x="591417" y="83040"/>
                        <a:pt x="591336" y="83854"/>
                        <a:pt x="592312" y="84260"/>
                      </a:cubicBezTo>
                      <a:lnTo>
                        <a:pt x="612409" y="95814"/>
                      </a:lnTo>
                      <a:cubicBezTo>
                        <a:pt x="613353" y="96302"/>
                        <a:pt x="614476" y="96302"/>
                        <a:pt x="615420" y="95814"/>
                      </a:cubicBezTo>
                      <a:lnTo>
                        <a:pt x="636738" y="83528"/>
                      </a:lnTo>
                      <a:cubicBezTo>
                        <a:pt x="637633" y="82958"/>
                        <a:pt x="637714" y="82145"/>
                        <a:pt x="636738" y="81738"/>
                      </a:cubicBezTo>
                      <a:lnTo>
                        <a:pt x="616396" y="69940"/>
                      </a:lnTo>
                      <a:cubicBezTo>
                        <a:pt x="615477" y="69566"/>
                        <a:pt x="614443" y="69590"/>
                        <a:pt x="613548" y="70021"/>
                      </a:cubicBezTo>
                      <a:close/>
                      <a:moveTo>
                        <a:pt x="575957" y="91990"/>
                      </a:moveTo>
                      <a:lnTo>
                        <a:pt x="554640" y="104276"/>
                      </a:lnTo>
                      <a:cubicBezTo>
                        <a:pt x="553744" y="104764"/>
                        <a:pt x="553663" y="105578"/>
                        <a:pt x="554640" y="105985"/>
                      </a:cubicBezTo>
                      <a:lnTo>
                        <a:pt x="574981" y="117783"/>
                      </a:lnTo>
                      <a:cubicBezTo>
                        <a:pt x="575949" y="118279"/>
                        <a:pt x="577105" y="118279"/>
                        <a:pt x="578073" y="117783"/>
                      </a:cubicBezTo>
                      <a:lnTo>
                        <a:pt x="599309" y="105497"/>
                      </a:lnTo>
                      <a:cubicBezTo>
                        <a:pt x="600204" y="104927"/>
                        <a:pt x="600286" y="104113"/>
                        <a:pt x="599309" y="103707"/>
                      </a:cubicBezTo>
                      <a:lnTo>
                        <a:pt x="578968" y="91909"/>
                      </a:lnTo>
                      <a:cubicBezTo>
                        <a:pt x="578040" y="91404"/>
                        <a:pt x="576934" y="91339"/>
                        <a:pt x="575957" y="91746"/>
                      </a:cubicBezTo>
                      <a:close/>
                      <a:moveTo>
                        <a:pt x="644630" y="52284"/>
                      </a:moveTo>
                      <a:lnTo>
                        <a:pt x="623394" y="64570"/>
                      </a:lnTo>
                      <a:cubicBezTo>
                        <a:pt x="622499" y="65058"/>
                        <a:pt x="622417" y="65872"/>
                        <a:pt x="623394" y="66360"/>
                      </a:cubicBezTo>
                      <a:lnTo>
                        <a:pt x="643816" y="78076"/>
                      </a:lnTo>
                      <a:cubicBezTo>
                        <a:pt x="644785" y="78573"/>
                        <a:pt x="645940" y="78573"/>
                        <a:pt x="646908" y="78076"/>
                      </a:cubicBezTo>
                      <a:lnTo>
                        <a:pt x="668145" y="65790"/>
                      </a:lnTo>
                      <a:cubicBezTo>
                        <a:pt x="669040" y="65302"/>
                        <a:pt x="669121" y="64488"/>
                        <a:pt x="668145" y="64000"/>
                      </a:cubicBezTo>
                      <a:lnTo>
                        <a:pt x="647803" y="52284"/>
                      </a:lnTo>
                      <a:cubicBezTo>
                        <a:pt x="646933" y="51787"/>
                        <a:pt x="645891" y="51698"/>
                        <a:pt x="644955" y="52040"/>
                      </a:cubicBezTo>
                      <a:close/>
                      <a:moveTo>
                        <a:pt x="472786" y="211923"/>
                      </a:moveTo>
                      <a:lnTo>
                        <a:pt x="494103" y="199637"/>
                      </a:lnTo>
                      <a:cubicBezTo>
                        <a:pt x="494999" y="199149"/>
                        <a:pt x="495080" y="198335"/>
                        <a:pt x="494103" y="197847"/>
                      </a:cubicBezTo>
                      <a:lnTo>
                        <a:pt x="473762" y="186130"/>
                      </a:lnTo>
                      <a:cubicBezTo>
                        <a:pt x="472794" y="185634"/>
                        <a:pt x="471638" y="185634"/>
                        <a:pt x="470670" y="186130"/>
                      </a:cubicBezTo>
                      <a:lnTo>
                        <a:pt x="449678" y="198254"/>
                      </a:lnTo>
                      <a:cubicBezTo>
                        <a:pt x="448783" y="198742"/>
                        <a:pt x="448701" y="199556"/>
                        <a:pt x="449678" y="200044"/>
                      </a:cubicBezTo>
                      <a:lnTo>
                        <a:pt x="470019" y="211760"/>
                      </a:lnTo>
                      <a:cubicBezTo>
                        <a:pt x="470914" y="212126"/>
                        <a:pt x="471915" y="212094"/>
                        <a:pt x="472786" y="211679"/>
                      </a:cubicBezTo>
                      <a:close/>
                      <a:moveTo>
                        <a:pt x="678804" y="34220"/>
                      </a:moveTo>
                      <a:cubicBezTo>
                        <a:pt x="677835" y="33724"/>
                        <a:pt x="676680" y="33724"/>
                        <a:pt x="675712" y="34220"/>
                      </a:cubicBezTo>
                      <a:lnTo>
                        <a:pt x="654475" y="46507"/>
                      </a:lnTo>
                      <a:cubicBezTo>
                        <a:pt x="653580" y="47076"/>
                        <a:pt x="653499" y="47890"/>
                        <a:pt x="654475" y="48297"/>
                      </a:cubicBezTo>
                      <a:lnTo>
                        <a:pt x="674817" y="60095"/>
                      </a:lnTo>
                      <a:cubicBezTo>
                        <a:pt x="675793" y="60575"/>
                        <a:pt x="676932" y="60575"/>
                        <a:pt x="677909" y="60095"/>
                      </a:cubicBezTo>
                      <a:lnTo>
                        <a:pt x="699145" y="47808"/>
                      </a:lnTo>
                      <a:cubicBezTo>
                        <a:pt x="700040" y="47320"/>
                        <a:pt x="700121" y="46507"/>
                        <a:pt x="699145" y="46018"/>
                      </a:cubicBezTo>
                      <a:close/>
                      <a:moveTo>
                        <a:pt x="354643" y="313712"/>
                      </a:moveTo>
                      <a:lnTo>
                        <a:pt x="375879" y="301425"/>
                      </a:lnTo>
                      <a:cubicBezTo>
                        <a:pt x="376774" y="300937"/>
                        <a:pt x="376856" y="300123"/>
                        <a:pt x="375879" y="299635"/>
                      </a:cubicBezTo>
                      <a:lnTo>
                        <a:pt x="355538" y="287919"/>
                      </a:lnTo>
                      <a:cubicBezTo>
                        <a:pt x="354570" y="287422"/>
                        <a:pt x="353414" y="287422"/>
                        <a:pt x="352446" y="287919"/>
                      </a:cubicBezTo>
                      <a:lnTo>
                        <a:pt x="331209" y="300205"/>
                      </a:lnTo>
                      <a:cubicBezTo>
                        <a:pt x="330314" y="300693"/>
                        <a:pt x="330233" y="301507"/>
                        <a:pt x="331209" y="301995"/>
                      </a:cubicBezTo>
                      <a:lnTo>
                        <a:pt x="351551" y="313712"/>
                      </a:lnTo>
                      <a:cubicBezTo>
                        <a:pt x="352560" y="314126"/>
                        <a:pt x="353707" y="314037"/>
                        <a:pt x="354643" y="313467"/>
                      </a:cubicBezTo>
                      <a:close/>
                      <a:moveTo>
                        <a:pt x="735841" y="93617"/>
                      </a:moveTo>
                      <a:lnTo>
                        <a:pt x="757159" y="81331"/>
                      </a:lnTo>
                      <a:cubicBezTo>
                        <a:pt x="758054" y="80843"/>
                        <a:pt x="758135" y="80029"/>
                        <a:pt x="757159" y="79541"/>
                      </a:cubicBezTo>
                      <a:lnTo>
                        <a:pt x="736817" y="67824"/>
                      </a:lnTo>
                      <a:cubicBezTo>
                        <a:pt x="735849" y="67328"/>
                        <a:pt x="734694" y="67328"/>
                        <a:pt x="733725" y="67824"/>
                      </a:cubicBezTo>
                      <a:lnTo>
                        <a:pt x="712408" y="80111"/>
                      </a:lnTo>
                      <a:cubicBezTo>
                        <a:pt x="711513" y="80599"/>
                        <a:pt x="711431" y="81412"/>
                        <a:pt x="712408" y="81901"/>
                      </a:cubicBezTo>
                      <a:lnTo>
                        <a:pt x="732749" y="93617"/>
                      </a:lnTo>
                      <a:cubicBezTo>
                        <a:pt x="733758" y="94032"/>
                        <a:pt x="734905" y="93943"/>
                        <a:pt x="735841" y="93373"/>
                      </a:cubicBezTo>
                      <a:close/>
                      <a:moveTo>
                        <a:pt x="675712" y="94756"/>
                      </a:moveTo>
                      <a:lnTo>
                        <a:pt x="696948" y="82470"/>
                      </a:lnTo>
                      <a:cubicBezTo>
                        <a:pt x="697843" y="81982"/>
                        <a:pt x="697924" y="81168"/>
                        <a:pt x="696948" y="80680"/>
                      </a:cubicBezTo>
                      <a:lnTo>
                        <a:pt x="676525" y="68963"/>
                      </a:lnTo>
                      <a:cubicBezTo>
                        <a:pt x="675557" y="68467"/>
                        <a:pt x="674402" y="68467"/>
                        <a:pt x="673433" y="68963"/>
                      </a:cubicBezTo>
                      <a:lnTo>
                        <a:pt x="652197" y="81250"/>
                      </a:lnTo>
                      <a:cubicBezTo>
                        <a:pt x="651302" y="81819"/>
                        <a:pt x="651221" y="82552"/>
                        <a:pt x="652197" y="83040"/>
                      </a:cubicBezTo>
                      <a:lnTo>
                        <a:pt x="672538" y="94838"/>
                      </a:lnTo>
                      <a:cubicBezTo>
                        <a:pt x="673588" y="95245"/>
                        <a:pt x="674768" y="95123"/>
                        <a:pt x="675712" y="94512"/>
                      </a:cubicBezTo>
                      <a:close/>
                      <a:moveTo>
                        <a:pt x="708258" y="50982"/>
                      </a:moveTo>
                      <a:cubicBezTo>
                        <a:pt x="707282" y="50502"/>
                        <a:pt x="706142" y="50502"/>
                        <a:pt x="705166" y="50982"/>
                      </a:cubicBezTo>
                      <a:lnTo>
                        <a:pt x="683848" y="63268"/>
                      </a:lnTo>
                      <a:cubicBezTo>
                        <a:pt x="682953" y="63756"/>
                        <a:pt x="682872" y="64570"/>
                        <a:pt x="683848" y="64977"/>
                      </a:cubicBezTo>
                      <a:lnTo>
                        <a:pt x="704190" y="76775"/>
                      </a:lnTo>
                      <a:cubicBezTo>
                        <a:pt x="705158" y="77271"/>
                        <a:pt x="706313" y="77271"/>
                        <a:pt x="707282" y="76775"/>
                      </a:cubicBezTo>
                      <a:lnTo>
                        <a:pt x="728518" y="64488"/>
                      </a:lnTo>
                      <a:cubicBezTo>
                        <a:pt x="729413" y="63919"/>
                        <a:pt x="729494" y="63105"/>
                        <a:pt x="728518" y="62698"/>
                      </a:cubicBezTo>
                      <a:close/>
                      <a:moveTo>
                        <a:pt x="714767" y="47239"/>
                      </a:moveTo>
                      <a:lnTo>
                        <a:pt x="764156" y="75798"/>
                      </a:lnTo>
                      <a:cubicBezTo>
                        <a:pt x="765133" y="76278"/>
                        <a:pt x="766272" y="76278"/>
                        <a:pt x="767248" y="75798"/>
                      </a:cubicBezTo>
                      <a:lnTo>
                        <a:pt x="788566" y="63512"/>
                      </a:lnTo>
                      <a:cubicBezTo>
                        <a:pt x="789461" y="63024"/>
                        <a:pt x="789542" y="62210"/>
                        <a:pt x="788566" y="61722"/>
                      </a:cubicBezTo>
                      <a:lnTo>
                        <a:pt x="739177" y="33244"/>
                      </a:lnTo>
                      <a:cubicBezTo>
                        <a:pt x="738209" y="32748"/>
                        <a:pt x="737053" y="32748"/>
                        <a:pt x="736085" y="33244"/>
                      </a:cubicBezTo>
                      <a:lnTo>
                        <a:pt x="714767" y="45530"/>
                      </a:lnTo>
                      <a:cubicBezTo>
                        <a:pt x="713709" y="45693"/>
                        <a:pt x="713628" y="46507"/>
                        <a:pt x="714442" y="46995"/>
                      </a:cubicBezTo>
                      <a:close/>
                      <a:moveTo>
                        <a:pt x="642921" y="87027"/>
                      </a:moveTo>
                      <a:lnTo>
                        <a:pt x="621685" y="99313"/>
                      </a:lnTo>
                      <a:cubicBezTo>
                        <a:pt x="620790" y="99801"/>
                        <a:pt x="620709" y="100615"/>
                        <a:pt x="621685" y="101103"/>
                      </a:cubicBezTo>
                      <a:lnTo>
                        <a:pt x="642026" y="112820"/>
                      </a:lnTo>
                      <a:cubicBezTo>
                        <a:pt x="642995" y="113316"/>
                        <a:pt x="644150" y="113316"/>
                        <a:pt x="645118" y="112820"/>
                      </a:cubicBezTo>
                      <a:lnTo>
                        <a:pt x="666355" y="100533"/>
                      </a:lnTo>
                      <a:cubicBezTo>
                        <a:pt x="667250" y="99964"/>
                        <a:pt x="667331" y="99232"/>
                        <a:pt x="666355" y="98743"/>
                      </a:cubicBezTo>
                      <a:lnTo>
                        <a:pt x="646013" y="87027"/>
                      </a:lnTo>
                      <a:cubicBezTo>
                        <a:pt x="645012" y="86303"/>
                        <a:pt x="643686" y="86213"/>
                        <a:pt x="642596" y="86783"/>
                      </a:cubicBezTo>
                      <a:close/>
                      <a:moveTo>
                        <a:pt x="408995" y="221850"/>
                      </a:moveTo>
                      <a:lnTo>
                        <a:pt x="387677" y="234136"/>
                      </a:lnTo>
                      <a:cubicBezTo>
                        <a:pt x="386782" y="234624"/>
                        <a:pt x="386701" y="235438"/>
                        <a:pt x="387677" y="235926"/>
                      </a:cubicBezTo>
                      <a:lnTo>
                        <a:pt x="408019" y="247642"/>
                      </a:lnTo>
                      <a:cubicBezTo>
                        <a:pt x="408987" y="248139"/>
                        <a:pt x="410142" y="248139"/>
                        <a:pt x="411111" y="247642"/>
                      </a:cubicBezTo>
                      <a:lnTo>
                        <a:pt x="432428" y="235356"/>
                      </a:lnTo>
                      <a:cubicBezTo>
                        <a:pt x="433323" y="234868"/>
                        <a:pt x="433405" y="234054"/>
                        <a:pt x="432428" y="233566"/>
                      </a:cubicBezTo>
                      <a:lnTo>
                        <a:pt x="412087" y="221850"/>
                      </a:lnTo>
                      <a:cubicBezTo>
                        <a:pt x="411119" y="221353"/>
                        <a:pt x="409963" y="221353"/>
                        <a:pt x="408995" y="221850"/>
                      </a:cubicBezTo>
                      <a:close/>
                      <a:moveTo>
                        <a:pt x="701911" y="111436"/>
                      </a:moveTo>
                      <a:cubicBezTo>
                        <a:pt x="702888" y="111916"/>
                        <a:pt x="704027" y="111916"/>
                        <a:pt x="705003" y="111436"/>
                      </a:cubicBezTo>
                      <a:lnTo>
                        <a:pt x="726321" y="99232"/>
                      </a:lnTo>
                      <a:cubicBezTo>
                        <a:pt x="727216" y="98662"/>
                        <a:pt x="727297" y="97848"/>
                        <a:pt x="726321" y="97441"/>
                      </a:cubicBezTo>
                      <a:lnTo>
                        <a:pt x="705980" y="85644"/>
                      </a:lnTo>
                      <a:cubicBezTo>
                        <a:pt x="705003" y="85163"/>
                        <a:pt x="703864" y="85163"/>
                        <a:pt x="702888" y="85644"/>
                      </a:cubicBezTo>
                      <a:lnTo>
                        <a:pt x="681570" y="97848"/>
                      </a:lnTo>
                      <a:cubicBezTo>
                        <a:pt x="680675" y="98418"/>
                        <a:pt x="680594" y="99232"/>
                        <a:pt x="681570" y="99638"/>
                      </a:cubicBezTo>
                      <a:close/>
                      <a:moveTo>
                        <a:pt x="439751" y="204031"/>
                      </a:moveTo>
                      <a:lnTo>
                        <a:pt x="418433" y="216235"/>
                      </a:lnTo>
                      <a:cubicBezTo>
                        <a:pt x="417538" y="216805"/>
                        <a:pt x="417457" y="217619"/>
                        <a:pt x="418433" y="218025"/>
                      </a:cubicBezTo>
                      <a:lnTo>
                        <a:pt x="438775" y="229824"/>
                      </a:lnTo>
                      <a:cubicBezTo>
                        <a:pt x="439751" y="230304"/>
                        <a:pt x="440890" y="230304"/>
                        <a:pt x="441867" y="229824"/>
                      </a:cubicBezTo>
                      <a:lnTo>
                        <a:pt x="463185" y="217619"/>
                      </a:lnTo>
                      <a:cubicBezTo>
                        <a:pt x="464080" y="217049"/>
                        <a:pt x="464161" y="216235"/>
                        <a:pt x="463185" y="215829"/>
                      </a:cubicBezTo>
                      <a:lnTo>
                        <a:pt x="442843" y="204031"/>
                      </a:lnTo>
                      <a:cubicBezTo>
                        <a:pt x="441867" y="203551"/>
                        <a:pt x="440728" y="203551"/>
                        <a:pt x="439751" y="204031"/>
                      </a:cubicBezTo>
                      <a:close/>
                      <a:moveTo>
                        <a:pt x="196061" y="403376"/>
                      </a:moveTo>
                      <a:cubicBezTo>
                        <a:pt x="197033" y="403873"/>
                        <a:pt x="198181" y="403873"/>
                        <a:pt x="199153" y="403376"/>
                      </a:cubicBezTo>
                      <a:lnTo>
                        <a:pt x="220471" y="391172"/>
                      </a:lnTo>
                      <a:cubicBezTo>
                        <a:pt x="221366" y="390683"/>
                        <a:pt x="221447" y="389870"/>
                        <a:pt x="220471" y="389381"/>
                      </a:cubicBezTo>
                      <a:lnTo>
                        <a:pt x="200129" y="377665"/>
                      </a:lnTo>
                      <a:cubicBezTo>
                        <a:pt x="199158" y="377168"/>
                        <a:pt x="198009" y="377168"/>
                        <a:pt x="197037" y="377665"/>
                      </a:cubicBezTo>
                      <a:lnTo>
                        <a:pt x="175720" y="389951"/>
                      </a:lnTo>
                      <a:cubicBezTo>
                        <a:pt x="174825" y="390439"/>
                        <a:pt x="174743" y="391253"/>
                        <a:pt x="175720" y="391741"/>
                      </a:cubicBezTo>
                      <a:close/>
                      <a:moveTo>
                        <a:pt x="159935" y="365541"/>
                      </a:moveTo>
                      <a:lnTo>
                        <a:pt x="138698" y="377827"/>
                      </a:lnTo>
                      <a:cubicBezTo>
                        <a:pt x="137803" y="378316"/>
                        <a:pt x="137722" y="379129"/>
                        <a:pt x="138698" y="379618"/>
                      </a:cubicBezTo>
                      <a:lnTo>
                        <a:pt x="159040" y="391334"/>
                      </a:lnTo>
                      <a:cubicBezTo>
                        <a:pt x="160011" y="391831"/>
                        <a:pt x="161160" y="391831"/>
                        <a:pt x="162132" y="391334"/>
                      </a:cubicBezTo>
                      <a:lnTo>
                        <a:pt x="183449" y="379048"/>
                      </a:lnTo>
                      <a:cubicBezTo>
                        <a:pt x="184344" y="378479"/>
                        <a:pt x="184426" y="377746"/>
                        <a:pt x="183449" y="377258"/>
                      </a:cubicBezTo>
                      <a:lnTo>
                        <a:pt x="163108" y="365541"/>
                      </a:lnTo>
                      <a:cubicBezTo>
                        <a:pt x="162136" y="364964"/>
                        <a:pt x="160935" y="364931"/>
                        <a:pt x="159935" y="365460"/>
                      </a:cubicBezTo>
                      <a:close/>
                      <a:moveTo>
                        <a:pt x="229991" y="385232"/>
                      </a:moveTo>
                      <a:lnTo>
                        <a:pt x="251308" y="373027"/>
                      </a:lnTo>
                      <a:cubicBezTo>
                        <a:pt x="252203" y="372458"/>
                        <a:pt x="252285" y="371644"/>
                        <a:pt x="251308" y="371237"/>
                      </a:cubicBezTo>
                      <a:lnTo>
                        <a:pt x="230967" y="359439"/>
                      </a:lnTo>
                      <a:cubicBezTo>
                        <a:pt x="229985" y="358992"/>
                        <a:pt x="228857" y="358992"/>
                        <a:pt x="227875" y="359439"/>
                      </a:cubicBezTo>
                      <a:lnTo>
                        <a:pt x="206639" y="371725"/>
                      </a:lnTo>
                      <a:cubicBezTo>
                        <a:pt x="205662" y="372295"/>
                        <a:pt x="205581" y="373108"/>
                        <a:pt x="206639" y="373515"/>
                      </a:cubicBezTo>
                      <a:lnTo>
                        <a:pt x="226980" y="385313"/>
                      </a:lnTo>
                      <a:cubicBezTo>
                        <a:pt x="227944" y="385745"/>
                        <a:pt x="229051" y="385712"/>
                        <a:pt x="229991" y="385232"/>
                      </a:cubicBezTo>
                      <a:close/>
                      <a:moveTo>
                        <a:pt x="261072" y="367331"/>
                      </a:moveTo>
                      <a:lnTo>
                        <a:pt x="282390" y="355045"/>
                      </a:lnTo>
                      <a:cubicBezTo>
                        <a:pt x="283285" y="354557"/>
                        <a:pt x="283366" y="353743"/>
                        <a:pt x="282390" y="353255"/>
                      </a:cubicBezTo>
                      <a:lnTo>
                        <a:pt x="262537" y="341538"/>
                      </a:lnTo>
                      <a:cubicBezTo>
                        <a:pt x="261572" y="341018"/>
                        <a:pt x="260410" y="341018"/>
                        <a:pt x="259445" y="341538"/>
                      </a:cubicBezTo>
                      <a:lnTo>
                        <a:pt x="238127" y="353906"/>
                      </a:lnTo>
                      <a:cubicBezTo>
                        <a:pt x="237232" y="354394"/>
                        <a:pt x="237151" y="355208"/>
                        <a:pt x="238127" y="355696"/>
                      </a:cubicBezTo>
                      <a:lnTo>
                        <a:pt x="258550" y="367413"/>
                      </a:lnTo>
                      <a:cubicBezTo>
                        <a:pt x="259438" y="367795"/>
                        <a:pt x="260452" y="367771"/>
                        <a:pt x="261316" y="367331"/>
                      </a:cubicBezTo>
                      <a:close/>
                      <a:moveTo>
                        <a:pt x="292235" y="349349"/>
                      </a:moveTo>
                      <a:lnTo>
                        <a:pt x="313472" y="337063"/>
                      </a:lnTo>
                      <a:cubicBezTo>
                        <a:pt x="314367" y="336575"/>
                        <a:pt x="314448" y="335762"/>
                        <a:pt x="313472" y="335273"/>
                      </a:cubicBezTo>
                      <a:lnTo>
                        <a:pt x="293130" y="323557"/>
                      </a:lnTo>
                      <a:cubicBezTo>
                        <a:pt x="292162" y="323060"/>
                        <a:pt x="291007" y="323060"/>
                        <a:pt x="290038" y="323557"/>
                      </a:cubicBezTo>
                      <a:lnTo>
                        <a:pt x="268802" y="335843"/>
                      </a:lnTo>
                      <a:cubicBezTo>
                        <a:pt x="267907" y="336412"/>
                        <a:pt x="267826" y="337145"/>
                        <a:pt x="268802" y="337633"/>
                      </a:cubicBezTo>
                      <a:lnTo>
                        <a:pt x="289225" y="349431"/>
                      </a:lnTo>
                      <a:cubicBezTo>
                        <a:pt x="290258" y="349944"/>
                        <a:pt x="291470" y="349911"/>
                        <a:pt x="292479" y="349349"/>
                      </a:cubicBezTo>
                      <a:close/>
                      <a:moveTo>
                        <a:pt x="190772" y="347478"/>
                      </a:moveTo>
                      <a:lnTo>
                        <a:pt x="169536" y="359765"/>
                      </a:lnTo>
                      <a:cubicBezTo>
                        <a:pt x="168641" y="360334"/>
                        <a:pt x="168559" y="361066"/>
                        <a:pt x="169536" y="361554"/>
                      </a:cubicBezTo>
                      <a:lnTo>
                        <a:pt x="189959" y="373352"/>
                      </a:lnTo>
                      <a:cubicBezTo>
                        <a:pt x="190933" y="373832"/>
                        <a:pt x="192076" y="373832"/>
                        <a:pt x="193051" y="373352"/>
                      </a:cubicBezTo>
                      <a:lnTo>
                        <a:pt x="214287" y="361066"/>
                      </a:lnTo>
                      <a:cubicBezTo>
                        <a:pt x="215182" y="360578"/>
                        <a:pt x="215263" y="359765"/>
                        <a:pt x="214287" y="359276"/>
                      </a:cubicBezTo>
                      <a:lnTo>
                        <a:pt x="193946" y="347560"/>
                      </a:lnTo>
                      <a:cubicBezTo>
                        <a:pt x="193031" y="347096"/>
                        <a:pt x="191955" y="347063"/>
                        <a:pt x="191016" y="347478"/>
                      </a:cubicBezTo>
                      <a:close/>
                      <a:moveTo>
                        <a:pt x="221854" y="329578"/>
                      </a:moveTo>
                      <a:lnTo>
                        <a:pt x="200618" y="341864"/>
                      </a:lnTo>
                      <a:cubicBezTo>
                        <a:pt x="199723" y="342352"/>
                        <a:pt x="199641" y="343166"/>
                        <a:pt x="200618" y="343654"/>
                      </a:cubicBezTo>
                      <a:lnTo>
                        <a:pt x="220959" y="355371"/>
                      </a:lnTo>
                      <a:cubicBezTo>
                        <a:pt x="221930" y="355867"/>
                        <a:pt x="223079" y="355867"/>
                        <a:pt x="224051" y="355371"/>
                      </a:cubicBezTo>
                      <a:lnTo>
                        <a:pt x="245287" y="343084"/>
                      </a:lnTo>
                      <a:cubicBezTo>
                        <a:pt x="246182" y="342515"/>
                        <a:pt x="246264" y="341701"/>
                        <a:pt x="245287" y="341294"/>
                      </a:cubicBezTo>
                      <a:lnTo>
                        <a:pt x="224946" y="329496"/>
                      </a:lnTo>
                      <a:cubicBezTo>
                        <a:pt x="223959" y="329041"/>
                        <a:pt x="222816" y="329073"/>
                        <a:pt x="221854" y="329578"/>
                      </a:cubicBezTo>
                      <a:close/>
                      <a:moveTo>
                        <a:pt x="346262" y="257732"/>
                      </a:moveTo>
                      <a:lnTo>
                        <a:pt x="324944" y="270018"/>
                      </a:lnTo>
                      <a:cubicBezTo>
                        <a:pt x="324049" y="270588"/>
                        <a:pt x="323968" y="271320"/>
                        <a:pt x="324944" y="271808"/>
                      </a:cubicBezTo>
                      <a:lnTo>
                        <a:pt x="345286" y="283606"/>
                      </a:lnTo>
                      <a:cubicBezTo>
                        <a:pt x="346262" y="284086"/>
                        <a:pt x="347401" y="284086"/>
                        <a:pt x="348378" y="283606"/>
                      </a:cubicBezTo>
                      <a:lnTo>
                        <a:pt x="369614" y="271320"/>
                      </a:lnTo>
                      <a:cubicBezTo>
                        <a:pt x="370509" y="270832"/>
                        <a:pt x="370590" y="270018"/>
                        <a:pt x="369614" y="269530"/>
                      </a:cubicBezTo>
                      <a:lnTo>
                        <a:pt x="349273" y="257813"/>
                      </a:lnTo>
                      <a:cubicBezTo>
                        <a:pt x="348402" y="257398"/>
                        <a:pt x="347401" y="257366"/>
                        <a:pt x="346506" y="257732"/>
                      </a:cubicBezTo>
                      <a:close/>
                      <a:moveTo>
                        <a:pt x="315099" y="275714"/>
                      </a:moveTo>
                      <a:lnTo>
                        <a:pt x="293863" y="288000"/>
                      </a:lnTo>
                      <a:cubicBezTo>
                        <a:pt x="292968" y="288488"/>
                        <a:pt x="292886" y="289302"/>
                        <a:pt x="293863" y="289790"/>
                      </a:cubicBezTo>
                      <a:lnTo>
                        <a:pt x="314204" y="301507"/>
                      </a:lnTo>
                      <a:cubicBezTo>
                        <a:pt x="315172" y="302003"/>
                        <a:pt x="316328" y="302003"/>
                        <a:pt x="317296" y="301507"/>
                      </a:cubicBezTo>
                      <a:lnTo>
                        <a:pt x="338532" y="289220"/>
                      </a:lnTo>
                      <a:cubicBezTo>
                        <a:pt x="339427" y="288732"/>
                        <a:pt x="339509" y="287919"/>
                        <a:pt x="338532" y="287430"/>
                      </a:cubicBezTo>
                      <a:lnTo>
                        <a:pt x="318110" y="275714"/>
                      </a:lnTo>
                      <a:cubicBezTo>
                        <a:pt x="317231" y="275299"/>
                        <a:pt x="316222" y="275299"/>
                        <a:pt x="315343" y="275714"/>
                      </a:cubicBezTo>
                      <a:close/>
                      <a:moveTo>
                        <a:pt x="377344" y="239831"/>
                      </a:moveTo>
                      <a:lnTo>
                        <a:pt x="356026" y="252118"/>
                      </a:lnTo>
                      <a:cubicBezTo>
                        <a:pt x="355131" y="252606"/>
                        <a:pt x="355050" y="253420"/>
                        <a:pt x="356026" y="253908"/>
                      </a:cubicBezTo>
                      <a:lnTo>
                        <a:pt x="376367" y="265624"/>
                      </a:lnTo>
                      <a:cubicBezTo>
                        <a:pt x="377336" y="266121"/>
                        <a:pt x="378491" y="266121"/>
                        <a:pt x="379459" y="265624"/>
                      </a:cubicBezTo>
                      <a:lnTo>
                        <a:pt x="400696" y="253338"/>
                      </a:lnTo>
                      <a:cubicBezTo>
                        <a:pt x="401672" y="252768"/>
                        <a:pt x="401753" y="252036"/>
                        <a:pt x="400696" y="251548"/>
                      </a:cubicBezTo>
                      <a:lnTo>
                        <a:pt x="380354" y="239750"/>
                      </a:lnTo>
                      <a:cubicBezTo>
                        <a:pt x="379459" y="239392"/>
                        <a:pt x="378459" y="239425"/>
                        <a:pt x="377588" y="239831"/>
                      </a:cubicBezTo>
                      <a:close/>
                      <a:moveTo>
                        <a:pt x="252936" y="311596"/>
                      </a:moveTo>
                      <a:lnTo>
                        <a:pt x="231699" y="323882"/>
                      </a:lnTo>
                      <a:cubicBezTo>
                        <a:pt x="230804" y="324370"/>
                        <a:pt x="230723" y="325184"/>
                        <a:pt x="231699" y="325672"/>
                      </a:cubicBezTo>
                      <a:lnTo>
                        <a:pt x="252041" y="337389"/>
                      </a:lnTo>
                      <a:cubicBezTo>
                        <a:pt x="253012" y="337885"/>
                        <a:pt x="254161" y="337885"/>
                        <a:pt x="255133" y="337389"/>
                      </a:cubicBezTo>
                      <a:lnTo>
                        <a:pt x="276369" y="325103"/>
                      </a:lnTo>
                      <a:cubicBezTo>
                        <a:pt x="277264" y="324614"/>
                        <a:pt x="277345" y="323801"/>
                        <a:pt x="276369" y="323313"/>
                      </a:cubicBezTo>
                      <a:lnTo>
                        <a:pt x="256028" y="311596"/>
                      </a:lnTo>
                      <a:cubicBezTo>
                        <a:pt x="255124" y="311181"/>
                        <a:pt x="254084" y="311181"/>
                        <a:pt x="253180" y="311596"/>
                      </a:cubicBezTo>
                      <a:close/>
                      <a:moveTo>
                        <a:pt x="284017" y="293614"/>
                      </a:moveTo>
                      <a:lnTo>
                        <a:pt x="262781" y="305900"/>
                      </a:lnTo>
                      <a:cubicBezTo>
                        <a:pt x="261886" y="306470"/>
                        <a:pt x="261805" y="307284"/>
                        <a:pt x="262781" y="307690"/>
                      </a:cubicBezTo>
                      <a:lnTo>
                        <a:pt x="283122" y="319488"/>
                      </a:lnTo>
                      <a:cubicBezTo>
                        <a:pt x="284099" y="319968"/>
                        <a:pt x="285238" y="319968"/>
                        <a:pt x="286214" y="319488"/>
                      </a:cubicBezTo>
                      <a:lnTo>
                        <a:pt x="307451" y="307284"/>
                      </a:lnTo>
                      <a:cubicBezTo>
                        <a:pt x="308346" y="306714"/>
                        <a:pt x="308427" y="305900"/>
                        <a:pt x="307451" y="305494"/>
                      </a:cubicBezTo>
                      <a:lnTo>
                        <a:pt x="287109" y="293695"/>
                      </a:lnTo>
                      <a:cubicBezTo>
                        <a:pt x="286231" y="293232"/>
                        <a:pt x="285189" y="293167"/>
                        <a:pt x="284261" y="293533"/>
                      </a:cubicBezTo>
                      <a:close/>
                      <a:moveTo>
                        <a:pt x="244636" y="410537"/>
                      </a:moveTo>
                      <a:lnTo>
                        <a:pt x="265873" y="398250"/>
                      </a:lnTo>
                      <a:cubicBezTo>
                        <a:pt x="266768" y="397762"/>
                        <a:pt x="266849" y="396948"/>
                        <a:pt x="265873" y="396460"/>
                      </a:cubicBezTo>
                      <a:lnTo>
                        <a:pt x="245531" y="384744"/>
                      </a:lnTo>
                      <a:cubicBezTo>
                        <a:pt x="244560" y="384247"/>
                        <a:pt x="243411" y="384247"/>
                        <a:pt x="242439" y="384744"/>
                      </a:cubicBezTo>
                      <a:lnTo>
                        <a:pt x="221203" y="397030"/>
                      </a:lnTo>
                      <a:cubicBezTo>
                        <a:pt x="220308" y="397600"/>
                        <a:pt x="220227" y="398332"/>
                        <a:pt x="221203" y="398820"/>
                      </a:cubicBezTo>
                      <a:lnTo>
                        <a:pt x="241544" y="410618"/>
                      </a:lnTo>
                      <a:cubicBezTo>
                        <a:pt x="242531" y="411074"/>
                        <a:pt x="243675" y="411041"/>
                        <a:pt x="244636" y="410537"/>
                      </a:cubicBezTo>
                      <a:close/>
                      <a:moveTo>
                        <a:pt x="80685" y="402807"/>
                      </a:moveTo>
                      <a:lnTo>
                        <a:pt x="60343" y="391172"/>
                      </a:lnTo>
                      <a:cubicBezTo>
                        <a:pt x="59372" y="390675"/>
                        <a:pt x="58223" y="390675"/>
                        <a:pt x="57251" y="391172"/>
                      </a:cubicBezTo>
                      <a:lnTo>
                        <a:pt x="35933" y="403458"/>
                      </a:lnTo>
                      <a:cubicBezTo>
                        <a:pt x="35038" y="403946"/>
                        <a:pt x="34957" y="404760"/>
                        <a:pt x="35933" y="405248"/>
                      </a:cubicBezTo>
                      <a:lnTo>
                        <a:pt x="56275" y="416965"/>
                      </a:lnTo>
                      <a:cubicBezTo>
                        <a:pt x="57246" y="417461"/>
                        <a:pt x="58395" y="417461"/>
                        <a:pt x="59367" y="416965"/>
                      </a:cubicBezTo>
                      <a:lnTo>
                        <a:pt x="80685" y="404678"/>
                      </a:lnTo>
                      <a:cubicBezTo>
                        <a:pt x="81417" y="404109"/>
                        <a:pt x="81498" y="403295"/>
                        <a:pt x="80685" y="402807"/>
                      </a:cubicBezTo>
                      <a:close/>
                      <a:moveTo>
                        <a:pt x="121367" y="412977"/>
                      </a:moveTo>
                      <a:lnTo>
                        <a:pt x="101026" y="401261"/>
                      </a:lnTo>
                      <a:cubicBezTo>
                        <a:pt x="100054" y="400764"/>
                        <a:pt x="98906" y="400764"/>
                        <a:pt x="97934" y="401261"/>
                      </a:cubicBezTo>
                      <a:lnTo>
                        <a:pt x="65388" y="420138"/>
                      </a:lnTo>
                      <a:cubicBezTo>
                        <a:pt x="64493" y="420707"/>
                        <a:pt x="64411" y="421440"/>
                        <a:pt x="65388" y="421928"/>
                      </a:cubicBezTo>
                      <a:lnTo>
                        <a:pt x="85811" y="433726"/>
                      </a:lnTo>
                      <a:cubicBezTo>
                        <a:pt x="86785" y="434206"/>
                        <a:pt x="87928" y="434206"/>
                        <a:pt x="88903" y="433726"/>
                      </a:cubicBezTo>
                      <a:lnTo>
                        <a:pt x="121449" y="414849"/>
                      </a:lnTo>
                      <a:cubicBezTo>
                        <a:pt x="121937" y="414279"/>
                        <a:pt x="122018" y="413466"/>
                        <a:pt x="121205" y="412977"/>
                      </a:cubicBezTo>
                      <a:close/>
                      <a:moveTo>
                        <a:pt x="50498" y="379618"/>
                      </a:moveTo>
                      <a:lnTo>
                        <a:pt x="30157" y="367901"/>
                      </a:lnTo>
                      <a:cubicBezTo>
                        <a:pt x="29192" y="367380"/>
                        <a:pt x="28030" y="367380"/>
                        <a:pt x="27065" y="367901"/>
                      </a:cubicBezTo>
                      <a:lnTo>
                        <a:pt x="702" y="383035"/>
                      </a:lnTo>
                      <a:cubicBezTo>
                        <a:pt x="-193" y="383523"/>
                        <a:pt x="-274" y="384337"/>
                        <a:pt x="702" y="384825"/>
                      </a:cubicBezTo>
                      <a:lnTo>
                        <a:pt x="21044" y="396542"/>
                      </a:lnTo>
                      <a:cubicBezTo>
                        <a:pt x="22015" y="397038"/>
                        <a:pt x="23164" y="397038"/>
                        <a:pt x="24135" y="396542"/>
                      </a:cubicBezTo>
                      <a:lnTo>
                        <a:pt x="50254" y="381408"/>
                      </a:lnTo>
                      <a:cubicBezTo>
                        <a:pt x="50986" y="380838"/>
                        <a:pt x="50986" y="380106"/>
                        <a:pt x="50335" y="379618"/>
                      </a:cubicBezTo>
                      <a:close/>
                      <a:moveTo>
                        <a:pt x="70514" y="368064"/>
                      </a:moveTo>
                      <a:cubicBezTo>
                        <a:pt x="71489" y="368544"/>
                        <a:pt x="72631" y="368544"/>
                        <a:pt x="73606" y="368064"/>
                      </a:cubicBezTo>
                      <a:lnTo>
                        <a:pt x="94924" y="355777"/>
                      </a:lnTo>
                      <a:cubicBezTo>
                        <a:pt x="95819" y="355289"/>
                        <a:pt x="95900" y="354476"/>
                        <a:pt x="94924" y="353987"/>
                      </a:cubicBezTo>
                      <a:lnTo>
                        <a:pt x="74582" y="342352"/>
                      </a:lnTo>
                      <a:cubicBezTo>
                        <a:pt x="73611" y="341856"/>
                        <a:pt x="72462" y="341856"/>
                        <a:pt x="71490" y="342352"/>
                      </a:cubicBezTo>
                      <a:lnTo>
                        <a:pt x="50172" y="354638"/>
                      </a:lnTo>
                      <a:cubicBezTo>
                        <a:pt x="49277" y="355208"/>
                        <a:pt x="49196" y="355940"/>
                        <a:pt x="50172" y="356428"/>
                      </a:cubicBezTo>
                      <a:close/>
                      <a:moveTo>
                        <a:pt x="158633" y="425020"/>
                      </a:moveTo>
                      <a:lnTo>
                        <a:pt x="138291" y="413303"/>
                      </a:lnTo>
                      <a:cubicBezTo>
                        <a:pt x="137320" y="412807"/>
                        <a:pt x="136171" y="412807"/>
                        <a:pt x="135200" y="413303"/>
                      </a:cubicBezTo>
                      <a:lnTo>
                        <a:pt x="94517" y="436980"/>
                      </a:lnTo>
                      <a:cubicBezTo>
                        <a:pt x="93622" y="437469"/>
                        <a:pt x="93540" y="438282"/>
                        <a:pt x="94517" y="438689"/>
                      </a:cubicBezTo>
                      <a:lnTo>
                        <a:pt x="114858" y="450487"/>
                      </a:lnTo>
                      <a:cubicBezTo>
                        <a:pt x="115830" y="450984"/>
                        <a:pt x="116979" y="450984"/>
                        <a:pt x="117950" y="450487"/>
                      </a:cubicBezTo>
                      <a:lnTo>
                        <a:pt x="158633" y="426810"/>
                      </a:lnTo>
                      <a:cubicBezTo>
                        <a:pt x="159202" y="426322"/>
                        <a:pt x="159284" y="425508"/>
                        <a:pt x="158470" y="425020"/>
                      </a:cubicBezTo>
                      <a:close/>
                      <a:moveTo>
                        <a:pt x="173035" y="450324"/>
                      </a:moveTo>
                      <a:lnTo>
                        <a:pt x="152693" y="438608"/>
                      </a:lnTo>
                      <a:cubicBezTo>
                        <a:pt x="151722" y="438111"/>
                        <a:pt x="150573" y="438111"/>
                        <a:pt x="149601" y="438608"/>
                      </a:cubicBezTo>
                      <a:lnTo>
                        <a:pt x="123402" y="453742"/>
                      </a:lnTo>
                      <a:cubicBezTo>
                        <a:pt x="122507" y="454230"/>
                        <a:pt x="122425" y="455044"/>
                        <a:pt x="123402" y="455532"/>
                      </a:cubicBezTo>
                      <a:lnTo>
                        <a:pt x="143743" y="467248"/>
                      </a:lnTo>
                      <a:cubicBezTo>
                        <a:pt x="144714" y="467745"/>
                        <a:pt x="145863" y="467745"/>
                        <a:pt x="146835" y="467248"/>
                      </a:cubicBezTo>
                      <a:lnTo>
                        <a:pt x="173035" y="452114"/>
                      </a:lnTo>
                      <a:cubicBezTo>
                        <a:pt x="173523" y="451626"/>
                        <a:pt x="173604" y="450812"/>
                        <a:pt x="173035" y="450324"/>
                      </a:cubicBezTo>
                      <a:close/>
                      <a:moveTo>
                        <a:pt x="301755" y="234543"/>
                      </a:moveTo>
                      <a:cubicBezTo>
                        <a:pt x="302723" y="235063"/>
                        <a:pt x="303879" y="235063"/>
                        <a:pt x="304847" y="234543"/>
                      </a:cubicBezTo>
                      <a:lnTo>
                        <a:pt x="326083" y="222256"/>
                      </a:lnTo>
                      <a:cubicBezTo>
                        <a:pt x="327060" y="221768"/>
                        <a:pt x="327141" y="220954"/>
                        <a:pt x="326083" y="220466"/>
                      </a:cubicBezTo>
                      <a:lnTo>
                        <a:pt x="305742" y="208750"/>
                      </a:lnTo>
                      <a:cubicBezTo>
                        <a:pt x="304774" y="208254"/>
                        <a:pt x="303618" y="208254"/>
                        <a:pt x="302650" y="208750"/>
                      </a:cubicBezTo>
                      <a:lnTo>
                        <a:pt x="281332" y="221036"/>
                      </a:lnTo>
                      <a:cubicBezTo>
                        <a:pt x="280437" y="221524"/>
                        <a:pt x="280356" y="222338"/>
                        <a:pt x="281332" y="222826"/>
                      </a:cubicBezTo>
                      <a:close/>
                      <a:moveTo>
                        <a:pt x="239592" y="270506"/>
                      </a:moveTo>
                      <a:cubicBezTo>
                        <a:pt x="240566" y="270986"/>
                        <a:pt x="241709" y="270986"/>
                        <a:pt x="242684" y="270506"/>
                      </a:cubicBezTo>
                      <a:lnTo>
                        <a:pt x="263920" y="258220"/>
                      </a:lnTo>
                      <a:cubicBezTo>
                        <a:pt x="264815" y="257732"/>
                        <a:pt x="264896" y="256918"/>
                        <a:pt x="263920" y="256430"/>
                      </a:cubicBezTo>
                      <a:lnTo>
                        <a:pt x="243497" y="244713"/>
                      </a:lnTo>
                      <a:cubicBezTo>
                        <a:pt x="242526" y="244217"/>
                        <a:pt x="241377" y="244217"/>
                        <a:pt x="240405" y="244713"/>
                      </a:cubicBezTo>
                      <a:lnTo>
                        <a:pt x="219169" y="257000"/>
                      </a:lnTo>
                      <a:cubicBezTo>
                        <a:pt x="218274" y="257569"/>
                        <a:pt x="218193" y="258302"/>
                        <a:pt x="219169" y="258790"/>
                      </a:cubicBezTo>
                      <a:close/>
                      <a:moveTo>
                        <a:pt x="101433" y="350489"/>
                      </a:moveTo>
                      <a:cubicBezTo>
                        <a:pt x="102404" y="350985"/>
                        <a:pt x="103553" y="350985"/>
                        <a:pt x="104525" y="350489"/>
                      </a:cubicBezTo>
                      <a:lnTo>
                        <a:pt x="125842" y="338202"/>
                      </a:lnTo>
                      <a:cubicBezTo>
                        <a:pt x="126738" y="337633"/>
                        <a:pt x="126819" y="336819"/>
                        <a:pt x="125842" y="336412"/>
                      </a:cubicBezTo>
                      <a:lnTo>
                        <a:pt x="105501" y="324614"/>
                      </a:lnTo>
                      <a:cubicBezTo>
                        <a:pt x="104526" y="324134"/>
                        <a:pt x="103384" y="324134"/>
                        <a:pt x="102409" y="324614"/>
                      </a:cubicBezTo>
                      <a:lnTo>
                        <a:pt x="81091" y="336901"/>
                      </a:lnTo>
                      <a:cubicBezTo>
                        <a:pt x="80196" y="337389"/>
                        <a:pt x="80115" y="338202"/>
                        <a:pt x="81091" y="338691"/>
                      </a:cubicBezTo>
                      <a:close/>
                      <a:moveTo>
                        <a:pt x="270673" y="252850"/>
                      </a:moveTo>
                      <a:cubicBezTo>
                        <a:pt x="271642" y="253346"/>
                        <a:pt x="272797" y="253346"/>
                        <a:pt x="273765" y="252850"/>
                      </a:cubicBezTo>
                      <a:lnTo>
                        <a:pt x="295002" y="240564"/>
                      </a:lnTo>
                      <a:cubicBezTo>
                        <a:pt x="295978" y="239994"/>
                        <a:pt x="296060" y="239262"/>
                        <a:pt x="295002" y="238774"/>
                      </a:cubicBezTo>
                      <a:lnTo>
                        <a:pt x="274660" y="226976"/>
                      </a:lnTo>
                      <a:cubicBezTo>
                        <a:pt x="273684" y="226495"/>
                        <a:pt x="272545" y="226495"/>
                        <a:pt x="271568" y="226976"/>
                      </a:cubicBezTo>
                      <a:lnTo>
                        <a:pt x="250251" y="239262"/>
                      </a:lnTo>
                      <a:cubicBezTo>
                        <a:pt x="249356" y="239750"/>
                        <a:pt x="249274" y="240564"/>
                        <a:pt x="250251" y="241052"/>
                      </a:cubicBezTo>
                      <a:close/>
                      <a:moveTo>
                        <a:pt x="208510" y="288732"/>
                      </a:moveTo>
                      <a:cubicBezTo>
                        <a:pt x="209482" y="289229"/>
                        <a:pt x="210630" y="289229"/>
                        <a:pt x="211602" y="288732"/>
                      </a:cubicBezTo>
                      <a:lnTo>
                        <a:pt x="232838" y="276446"/>
                      </a:lnTo>
                      <a:cubicBezTo>
                        <a:pt x="233733" y="275958"/>
                        <a:pt x="233815" y="275144"/>
                        <a:pt x="232838" y="274656"/>
                      </a:cubicBezTo>
                      <a:lnTo>
                        <a:pt x="212497" y="262939"/>
                      </a:lnTo>
                      <a:cubicBezTo>
                        <a:pt x="211525" y="262443"/>
                        <a:pt x="210377" y="262443"/>
                        <a:pt x="209405" y="262939"/>
                      </a:cubicBezTo>
                      <a:lnTo>
                        <a:pt x="188169" y="275225"/>
                      </a:lnTo>
                      <a:cubicBezTo>
                        <a:pt x="187274" y="275714"/>
                        <a:pt x="187192" y="276527"/>
                        <a:pt x="188169" y="277016"/>
                      </a:cubicBezTo>
                      <a:close/>
                      <a:moveTo>
                        <a:pt x="188331" y="451952"/>
                      </a:moveTo>
                      <a:cubicBezTo>
                        <a:pt x="187366" y="451431"/>
                        <a:pt x="186204" y="451431"/>
                        <a:pt x="185239" y="451952"/>
                      </a:cubicBezTo>
                      <a:lnTo>
                        <a:pt x="152693" y="470829"/>
                      </a:lnTo>
                      <a:cubicBezTo>
                        <a:pt x="151717" y="471317"/>
                        <a:pt x="151635" y="472130"/>
                        <a:pt x="152693" y="472619"/>
                      </a:cubicBezTo>
                      <a:lnTo>
                        <a:pt x="173035" y="484335"/>
                      </a:lnTo>
                      <a:cubicBezTo>
                        <a:pt x="174000" y="484856"/>
                        <a:pt x="175161" y="484856"/>
                        <a:pt x="176126" y="484335"/>
                      </a:cubicBezTo>
                      <a:lnTo>
                        <a:pt x="208673" y="465458"/>
                      </a:lnTo>
                      <a:cubicBezTo>
                        <a:pt x="209568" y="464970"/>
                        <a:pt x="209649" y="464157"/>
                        <a:pt x="208673" y="463668"/>
                      </a:cubicBezTo>
                      <a:close/>
                      <a:moveTo>
                        <a:pt x="163922" y="314525"/>
                      </a:moveTo>
                      <a:cubicBezTo>
                        <a:pt x="164896" y="315005"/>
                        <a:pt x="166039" y="315005"/>
                        <a:pt x="167014" y="314525"/>
                      </a:cubicBezTo>
                      <a:lnTo>
                        <a:pt x="188250" y="302320"/>
                      </a:lnTo>
                      <a:cubicBezTo>
                        <a:pt x="189145" y="301751"/>
                        <a:pt x="189226" y="300937"/>
                        <a:pt x="188250" y="300530"/>
                      </a:cubicBezTo>
                      <a:lnTo>
                        <a:pt x="167909" y="288732"/>
                      </a:lnTo>
                      <a:cubicBezTo>
                        <a:pt x="166926" y="288285"/>
                        <a:pt x="165799" y="288285"/>
                        <a:pt x="164817" y="288732"/>
                      </a:cubicBezTo>
                      <a:lnTo>
                        <a:pt x="143580" y="301019"/>
                      </a:lnTo>
                      <a:cubicBezTo>
                        <a:pt x="142685" y="301588"/>
                        <a:pt x="142604" y="302402"/>
                        <a:pt x="143580" y="302809"/>
                      </a:cubicBezTo>
                      <a:close/>
                      <a:moveTo>
                        <a:pt x="132352" y="332100"/>
                      </a:moveTo>
                      <a:cubicBezTo>
                        <a:pt x="133323" y="332596"/>
                        <a:pt x="134472" y="332596"/>
                        <a:pt x="135444" y="332100"/>
                      </a:cubicBezTo>
                      <a:lnTo>
                        <a:pt x="156761" y="319733"/>
                      </a:lnTo>
                      <a:cubicBezTo>
                        <a:pt x="157656" y="319244"/>
                        <a:pt x="157738" y="318431"/>
                        <a:pt x="156761" y="317942"/>
                      </a:cubicBezTo>
                      <a:lnTo>
                        <a:pt x="136420" y="306226"/>
                      </a:lnTo>
                      <a:cubicBezTo>
                        <a:pt x="135449" y="305729"/>
                        <a:pt x="134300" y="305729"/>
                        <a:pt x="133328" y="306226"/>
                      </a:cubicBezTo>
                      <a:lnTo>
                        <a:pt x="112092" y="318512"/>
                      </a:lnTo>
                      <a:cubicBezTo>
                        <a:pt x="111115" y="319000"/>
                        <a:pt x="111034" y="319814"/>
                        <a:pt x="112092" y="320302"/>
                      </a:cubicBezTo>
                      <a:close/>
                      <a:moveTo>
                        <a:pt x="763831" y="119085"/>
                      </a:moveTo>
                      <a:cubicBezTo>
                        <a:pt x="762862" y="118588"/>
                        <a:pt x="761707" y="118588"/>
                        <a:pt x="760739" y="119085"/>
                      </a:cubicBezTo>
                      <a:lnTo>
                        <a:pt x="708421" y="149353"/>
                      </a:lnTo>
                      <a:cubicBezTo>
                        <a:pt x="707526" y="149841"/>
                        <a:pt x="707444" y="150655"/>
                        <a:pt x="708421" y="151143"/>
                      </a:cubicBezTo>
                      <a:lnTo>
                        <a:pt x="728762" y="162860"/>
                      </a:lnTo>
                      <a:cubicBezTo>
                        <a:pt x="729730" y="163356"/>
                        <a:pt x="730886" y="163356"/>
                        <a:pt x="731854" y="162860"/>
                      </a:cubicBezTo>
                      <a:lnTo>
                        <a:pt x="784172" y="132591"/>
                      </a:lnTo>
                      <a:cubicBezTo>
                        <a:pt x="785067" y="132103"/>
                        <a:pt x="785148" y="131290"/>
                        <a:pt x="784172" y="130801"/>
                      </a:cubicBezTo>
                      <a:close/>
                      <a:moveTo>
                        <a:pt x="695158" y="158710"/>
                      </a:moveTo>
                      <a:cubicBezTo>
                        <a:pt x="694182" y="158230"/>
                        <a:pt x="693043" y="158230"/>
                        <a:pt x="692066" y="158710"/>
                      </a:cubicBezTo>
                      <a:lnTo>
                        <a:pt x="670911" y="171484"/>
                      </a:lnTo>
                      <a:cubicBezTo>
                        <a:pt x="670016" y="171972"/>
                        <a:pt x="669935" y="172786"/>
                        <a:pt x="670911" y="173274"/>
                      </a:cubicBezTo>
                      <a:lnTo>
                        <a:pt x="691253" y="184991"/>
                      </a:lnTo>
                      <a:cubicBezTo>
                        <a:pt x="692221" y="185487"/>
                        <a:pt x="693376" y="185487"/>
                        <a:pt x="694344" y="184991"/>
                      </a:cubicBezTo>
                      <a:lnTo>
                        <a:pt x="715662" y="172705"/>
                      </a:lnTo>
                      <a:cubicBezTo>
                        <a:pt x="716557" y="172135"/>
                        <a:pt x="716639" y="171403"/>
                        <a:pt x="715662" y="170915"/>
                      </a:cubicBezTo>
                      <a:close/>
                      <a:moveTo>
                        <a:pt x="275555" y="392636"/>
                      </a:moveTo>
                      <a:lnTo>
                        <a:pt x="296792" y="380350"/>
                      </a:lnTo>
                      <a:cubicBezTo>
                        <a:pt x="297687" y="379780"/>
                        <a:pt x="297768" y="378967"/>
                        <a:pt x="296792" y="378560"/>
                      </a:cubicBezTo>
                      <a:lnTo>
                        <a:pt x="276450" y="366762"/>
                      </a:lnTo>
                      <a:cubicBezTo>
                        <a:pt x="275474" y="366282"/>
                        <a:pt x="274335" y="366282"/>
                        <a:pt x="273358" y="366762"/>
                      </a:cubicBezTo>
                      <a:lnTo>
                        <a:pt x="252122" y="379048"/>
                      </a:lnTo>
                      <a:cubicBezTo>
                        <a:pt x="251227" y="379536"/>
                        <a:pt x="251146" y="380350"/>
                        <a:pt x="252122" y="380838"/>
                      </a:cubicBezTo>
                      <a:lnTo>
                        <a:pt x="272463" y="392555"/>
                      </a:lnTo>
                      <a:cubicBezTo>
                        <a:pt x="273464" y="393132"/>
                        <a:pt x="274693" y="393157"/>
                        <a:pt x="275718" y="392636"/>
                      </a:cubicBezTo>
                      <a:close/>
                      <a:moveTo>
                        <a:pt x="632995" y="194674"/>
                      </a:moveTo>
                      <a:cubicBezTo>
                        <a:pt x="632026" y="194177"/>
                        <a:pt x="630871" y="194177"/>
                        <a:pt x="629903" y="194674"/>
                      </a:cubicBezTo>
                      <a:lnTo>
                        <a:pt x="608585" y="206960"/>
                      </a:lnTo>
                      <a:cubicBezTo>
                        <a:pt x="607690" y="207448"/>
                        <a:pt x="607609" y="208261"/>
                        <a:pt x="608585" y="208750"/>
                      </a:cubicBezTo>
                      <a:lnTo>
                        <a:pt x="628682" y="220304"/>
                      </a:lnTo>
                      <a:cubicBezTo>
                        <a:pt x="629651" y="220800"/>
                        <a:pt x="630806" y="220800"/>
                        <a:pt x="631774" y="220304"/>
                      </a:cubicBezTo>
                      <a:lnTo>
                        <a:pt x="653011" y="208017"/>
                      </a:lnTo>
                      <a:cubicBezTo>
                        <a:pt x="653906" y="207529"/>
                        <a:pt x="653987" y="206715"/>
                        <a:pt x="653011" y="206227"/>
                      </a:cubicBezTo>
                      <a:close/>
                      <a:moveTo>
                        <a:pt x="794912" y="101103"/>
                      </a:moveTo>
                      <a:cubicBezTo>
                        <a:pt x="793928" y="100656"/>
                        <a:pt x="792805" y="100656"/>
                        <a:pt x="791820" y="101103"/>
                      </a:cubicBezTo>
                      <a:lnTo>
                        <a:pt x="770584" y="113389"/>
                      </a:lnTo>
                      <a:cubicBezTo>
                        <a:pt x="769689" y="113959"/>
                        <a:pt x="769608" y="114772"/>
                        <a:pt x="770584" y="115179"/>
                      </a:cubicBezTo>
                      <a:lnTo>
                        <a:pt x="790925" y="126977"/>
                      </a:lnTo>
                      <a:cubicBezTo>
                        <a:pt x="791902" y="127457"/>
                        <a:pt x="793041" y="127457"/>
                        <a:pt x="794017" y="126977"/>
                      </a:cubicBezTo>
                      <a:lnTo>
                        <a:pt x="815254" y="114772"/>
                      </a:lnTo>
                      <a:cubicBezTo>
                        <a:pt x="816149" y="114203"/>
                        <a:pt x="816230" y="113389"/>
                        <a:pt x="815254" y="112982"/>
                      </a:cubicBezTo>
                      <a:close/>
                      <a:moveTo>
                        <a:pt x="846417" y="94919"/>
                      </a:moveTo>
                      <a:lnTo>
                        <a:pt x="796946" y="66360"/>
                      </a:lnTo>
                      <a:cubicBezTo>
                        <a:pt x="795970" y="65880"/>
                        <a:pt x="794831" y="65880"/>
                        <a:pt x="793855" y="66360"/>
                      </a:cubicBezTo>
                      <a:lnTo>
                        <a:pt x="772618" y="78646"/>
                      </a:lnTo>
                      <a:cubicBezTo>
                        <a:pt x="771723" y="79134"/>
                        <a:pt x="771642" y="79948"/>
                        <a:pt x="772618" y="80355"/>
                      </a:cubicBezTo>
                      <a:lnTo>
                        <a:pt x="822007" y="108914"/>
                      </a:lnTo>
                      <a:cubicBezTo>
                        <a:pt x="822975" y="109410"/>
                        <a:pt x="824131" y="109410"/>
                        <a:pt x="825099" y="108914"/>
                      </a:cubicBezTo>
                      <a:lnTo>
                        <a:pt x="846335" y="96628"/>
                      </a:lnTo>
                      <a:cubicBezTo>
                        <a:pt x="847230" y="96221"/>
                        <a:pt x="847312" y="95407"/>
                        <a:pt x="846580" y="94919"/>
                      </a:cubicBezTo>
                      <a:close/>
                      <a:moveTo>
                        <a:pt x="516805" y="261719"/>
                      </a:moveTo>
                      <a:cubicBezTo>
                        <a:pt x="515836" y="261222"/>
                        <a:pt x="514681" y="261222"/>
                        <a:pt x="513713" y="261719"/>
                      </a:cubicBezTo>
                      <a:lnTo>
                        <a:pt x="487676" y="277260"/>
                      </a:lnTo>
                      <a:cubicBezTo>
                        <a:pt x="486781" y="277748"/>
                        <a:pt x="486699" y="278562"/>
                        <a:pt x="487676" y="279050"/>
                      </a:cubicBezTo>
                      <a:lnTo>
                        <a:pt x="508017" y="290766"/>
                      </a:lnTo>
                      <a:cubicBezTo>
                        <a:pt x="508985" y="291263"/>
                        <a:pt x="510141" y="291263"/>
                        <a:pt x="511109" y="290766"/>
                      </a:cubicBezTo>
                      <a:lnTo>
                        <a:pt x="537309" y="275632"/>
                      </a:lnTo>
                      <a:cubicBezTo>
                        <a:pt x="538204" y="275144"/>
                        <a:pt x="538285" y="274331"/>
                        <a:pt x="537309" y="273842"/>
                      </a:cubicBezTo>
                      <a:close/>
                      <a:moveTo>
                        <a:pt x="595322" y="216398"/>
                      </a:moveTo>
                      <a:cubicBezTo>
                        <a:pt x="594354" y="215902"/>
                        <a:pt x="593199" y="215902"/>
                        <a:pt x="592231" y="216398"/>
                      </a:cubicBezTo>
                      <a:lnTo>
                        <a:pt x="559684" y="235275"/>
                      </a:lnTo>
                      <a:cubicBezTo>
                        <a:pt x="558789" y="235845"/>
                        <a:pt x="558708" y="236577"/>
                        <a:pt x="559684" y="237065"/>
                      </a:cubicBezTo>
                      <a:lnTo>
                        <a:pt x="580026" y="248782"/>
                      </a:lnTo>
                      <a:cubicBezTo>
                        <a:pt x="580994" y="249302"/>
                        <a:pt x="582149" y="249302"/>
                        <a:pt x="583117" y="248782"/>
                      </a:cubicBezTo>
                      <a:lnTo>
                        <a:pt x="615664" y="229905"/>
                      </a:lnTo>
                      <a:cubicBezTo>
                        <a:pt x="616559" y="229417"/>
                        <a:pt x="616640" y="228603"/>
                        <a:pt x="615664" y="228115"/>
                      </a:cubicBezTo>
                      <a:close/>
                      <a:moveTo>
                        <a:pt x="444796" y="303297"/>
                      </a:moveTo>
                      <a:cubicBezTo>
                        <a:pt x="443828" y="302800"/>
                        <a:pt x="442672" y="302800"/>
                        <a:pt x="441704" y="303297"/>
                      </a:cubicBezTo>
                      <a:lnTo>
                        <a:pt x="266768" y="404434"/>
                      </a:lnTo>
                      <a:cubicBezTo>
                        <a:pt x="265873" y="405004"/>
                        <a:pt x="265791" y="405817"/>
                        <a:pt x="266768" y="406224"/>
                      </a:cubicBezTo>
                      <a:lnTo>
                        <a:pt x="287109" y="418022"/>
                      </a:lnTo>
                      <a:cubicBezTo>
                        <a:pt x="288086" y="418502"/>
                        <a:pt x="289225" y="418502"/>
                        <a:pt x="290201" y="418022"/>
                      </a:cubicBezTo>
                      <a:lnTo>
                        <a:pt x="465300" y="316966"/>
                      </a:lnTo>
                      <a:cubicBezTo>
                        <a:pt x="466195" y="316478"/>
                        <a:pt x="466276" y="315664"/>
                        <a:pt x="465300" y="315176"/>
                      </a:cubicBezTo>
                      <a:close/>
                      <a:moveTo>
                        <a:pt x="260096" y="410048"/>
                      </a:moveTo>
                      <a:cubicBezTo>
                        <a:pt x="259124" y="409552"/>
                        <a:pt x="257975" y="409552"/>
                        <a:pt x="257004" y="410048"/>
                      </a:cubicBezTo>
                      <a:lnTo>
                        <a:pt x="230804" y="425182"/>
                      </a:lnTo>
                      <a:cubicBezTo>
                        <a:pt x="229909" y="425671"/>
                        <a:pt x="229828" y="426484"/>
                        <a:pt x="230804" y="426972"/>
                      </a:cubicBezTo>
                      <a:lnTo>
                        <a:pt x="251146" y="438689"/>
                      </a:lnTo>
                      <a:cubicBezTo>
                        <a:pt x="252117" y="439185"/>
                        <a:pt x="253266" y="439185"/>
                        <a:pt x="254238" y="438689"/>
                      </a:cubicBezTo>
                      <a:lnTo>
                        <a:pt x="280356" y="423555"/>
                      </a:lnTo>
                      <a:cubicBezTo>
                        <a:pt x="281251" y="423067"/>
                        <a:pt x="281414" y="422253"/>
                        <a:pt x="280356" y="421765"/>
                      </a:cubicBezTo>
                      <a:close/>
                      <a:moveTo>
                        <a:pt x="480922" y="282467"/>
                      </a:moveTo>
                      <a:cubicBezTo>
                        <a:pt x="479946" y="281987"/>
                        <a:pt x="478807" y="281987"/>
                        <a:pt x="477830" y="282467"/>
                      </a:cubicBezTo>
                      <a:lnTo>
                        <a:pt x="451712" y="297520"/>
                      </a:lnTo>
                      <a:cubicBezTo>
                        <a:pt x="450817" y="298089"/>
                        <a:pt x="450654" y="298903"/>
                        <a:pt x="451712" y="299310"/>
                      </a:cubicBezTo>
                      <a:lnTo>
                        <a:pt x="472053" y="311108"/>
                      </a:lnTo>
                      <a:cubicBezTo>
                        <a:pt x="473030" y="311588"/>
                        <a:pt x="474169" y="311588"/>
                        <a:pt x="475145" y="311108"/>
                      </a:cubicBezTo>
                      <a:lnTo>
                        <a:pt x="501345" y="296055"/>
                      </a:lnTo>
                      <a:cubicBezTo>
                        <a:pt x="502240" y="295485"/>
                        <a:pt x="502321" y="294672"/>
                        <a:pt x="501345" y="294265"/>
                      </a:cubicBezTo>
                      <a:close/>
                      <a:moveTo>
                        <a:pt x="224051" y="430797"/>
                      </a:moveTo>
                      <a:cubicBezTo>
                        <a:pt x="223079" y="430300"/>
                        <a:pt x="221930" y="430300"/>
                        <a:pt x="220959" y="430797"/>
                      </a:cubicBezTo>
                      <a:lnTo>
                        <a:pt x="194759" y="445931"/>
                      </a:lnTo>
                      <a:cubicBezTo>
                        <a:pt x="193864" y="446500"/>
                        <a:pt x="193783" y="447233"/>
                        <a:pt x="194759" y="447721"/>
                      </a:cubicBezTo>
                      <a:lnTo>
                        <a:pt x="215101" y="459519"/>
                      </a:lnTo>
                      <a:cubicBezTo>
                        <a:pt x="216075" y="459999"/>
                        <a:pt x="217218" y="459999"/>
                        <a:pt x="218193" y="459519"/>
                      </a:cubicBezTo>
                      <a:lnTo>
                        <a:pt x="244392" y="444385"/>
                      </a:lnTo>
                      <a:cubicBezTo>
                        <a:pt x="245287" y="443897"/>
                        <a:pt x="245369" y="443083"/>
                        <a:pt x="244392" y="442676"/>
                      </a:cubicBezTo>
                      <a:close/>
                      <a:moveTo>
                        <a:pt x="552931" y="240971"/>
                      </a:moveTo>
                      <a:cubicBezTo>
                        <a:pt x="551963" y="240450"/>
                        <a:pt x="550807" y="240450"/>
                        <a:pt x="549839" y="240971"/>
                      </a:cubicBezTo>
                      <a:lnTo>
                        <a:pt x="523639" y="256104"/>
                      </a:lnTo>
                      <a:cubicBezTo>
                        <a:pt x="522744" y="256593"/>
                        <a:pt x="522663" y="257406"/>
                        <a:pt x="523639" y="257813"/>
                      </a:cubicBezTo>
                      <a:lnTo>
                        <a:pt x="543981" y="269611"/>
                      </a:lnTo>
                      <a:cubicBezTo>
                        <a:pt x="544949" y="270108"/>
                        <a:pt x="546104" y="270108"/>
                        <a:pt x="547073" y="269611"/>
                      </a:cubicBezTo>
                      <a:lnTo>
                        <a:pt x="573272" y="254477"/>
                      </a:lnTo>
                      <a:cubicBezTo>
                        <a:pt x="574167" y="253908"/>
                        <a:pt x="574249" y="253175"/>
                        <a:pt x="573272" y="252687"/>
                      </a:cubicBezTo>
                      <a:close/>
                      <a:moveTo>
                        <a:pt x="664239" y="176692"/>
                      </a:moveTo>
                      <a:cubicBezTo>
                        <a:pt x="663271" y="176195"/>
                        <a:pt x="662115" y="176195"/>
                        <a:pt x="661147" y="176692"/>
                      </a:cubicBezTo>
                      <a:lnTo>
                        <a:pt x="639829" y="188978"/>
                      </a:lnTo>
                      <a:cubicBezTo>
                        <a:pt x="638934" y="189547"/>
                        <a:pt x="638853" y="190280"/>
                        <a:pt x="639829" y="190768"/>
                      </a:cubicBezTo>
                      <a:lnTo>
                        <a:pt x="660171" y="202566"/>
                      </a:lnTo>
                      <a:cubicBezTo>
                        <a:pt x="661147" y="203046"/>
                        <a:pt x="662286" y="203046"/>
                        <a:pt x="663263" y="202566"/>
                      </a:cubicBezTo>
                      <a:lnTo>
                        <a:pt x="684499" y="190280"/>
                      </a:lnTo>
                      <a:cubicBezTo>
                        <a:pt x="685476" y="189792"/>
                        <a:pt x="685557" y="188978"/>
                        <a:pt x="684499" y="188490"/>
                      </a:cubicBezTo>
                      <a:close/>
                      <a:moveTo>
                        <a:pt x="733807" y="127872"/>
                      </a:moveTo>
                      <a:lnTo>
                        <a:pt x="755124" y="115586"/>
                      </a:lnTo>
                      <a:cubicBezTo>
                        <a:pt x="756020" y="115016"/>
                        <a:pt x="756101" y="114284"/>
                        <a:pt x="755124" y="113796"/>
                      </a:cubicBezTo>
                      <a:lnTo>
                        <a:pt x="734783" y="102079"/>
                      </a:lnTo>
                      <a:cubicBezTo>
                        <a:pt x="733815" y="101559"/>
                        <a:pt x="732660" y="101559"/>
                        <a:pt x="731691" y="102079"/>
                      </a:cubicBezTo>
                      <a:lnTo>
                        <a:pt x="710618" y="114528"/>
                      </a:lnTo>
                      <a:cubicBezTo>
                        <a:pt x="709723" y="115016"/>
                        <a:pt x="709560" y="115830"/>
                        <a:pt x="710618" y="116318"/>
                      </a:cubicBezTo>
                      <a:lnTo>
                        <a:pt x="730959" y="128035"/>
                      </a:lnTo>
                      <a:cubicBezTo>
                        <a:pt x="731854" y="128474"/>
                        <a:pt x="732887" y="128507"/>
                        <a:pt x="733807" y="128116"/>
                      </a:cubicBezTo>
                      <a:close/>
                      <a:moveTo>
                        <a:pt x="606958" y="133975"/>
                      </a:moveTo>
                      <a:lnTo>
                        <a:pt x="628275" y="121689"/>
                      </a:lnTo>
                      <a:cubicBezTo>
                        <a:pt x="629170" y="121200"/>
                        <a:pt x="629252" y="120387"/>
                        <a:pt x="628275" y="119898"/>
                      </a:cubicBezTo>
                      <a:lnTo>
                        <a:pt x="607934" y="108182"/>
                      </a:lnTo>
                      <a:cubicBezTo>
                        <a:pt x="606966" y="107661"/>
                        <a:pt x="605810" y="107661"/>
                        <a:pt x="604842" y="108182"/>
                      </a:cubicBezTo>
                      <a:lnTo>
                        <a:pt x="583524" y="120468"/>
                      </a:lnTo>
                      <a:cubicBezTo>
                        <a:pt x="582629" y="120956"/>
                        <a:pt x="582548" y="121770"/>
                        <a:pt x="583524" y="122258"/>
                      </a:cubicBezTo>
                      <a:lnTo>
                        <a:pt x="603866" y="133975"/>
                      </a:lnTo>
                      <a:cubicBezTo>
                        <a:pt x="604802" y="134544"/>
                        <a:pt x="605949" y="134634"/>
                        <a:pt x="606958" y="134219"/>
                      </a:cubicBezTo>
                      <a:close/>
                      <a:moveTo>
                        <a:pt x="524371" y="248782"/>
                      </a:moveTo>
                      <a:lnTo>
                        <a:pt x="586616" y="212899"/>
                      </a:lnTo>
                      <a:cubicBezTo>
                        <a:pt x="587511" y="212330"/>
                        <a:pt x="587593" y="211516"/>
                        <a:pt x="586616" y="211109"/>
                      </a:cubicBezTo>
                      <a:lnTo>
                        <a:pt x="566275" y="199311"/>
                      </a:lnTo>
                      <a:cubicBezTo>
                        <a:pt x="565299" y="198831"/>
                        <a:pt x="564159" y="198831"/>
                        <a:pt x="563183" y="199311"/>
                      </a:cubicBezTo>
                      <a:lnTo>
                        <a:pt x="501020" y="235193"/>
                      </a:lnTo>
                      <a:cubicBezTo>
                        <a:pt x="500043" y="235682"/>
                        <a:pt x="499962" y="236495"/>
                        <a:pt x="501020" y="236984"/>
                      </a:cubicBezTo>
                      <a:lnTo>
                        <a:pt x="521361" y="248700"/>
                      </a:lnTo>
                      <a:cubicBezTo>
                        <a:pt x="522256" y="249270"/>
                        <a:pt x="523371" y="249392"/>
                        <a:pt x="524371" y="249026"/>
                      </a:cubicBezTo>
                      <a:close/>
                      <a:moveTo>
                        <a:pt x="699633" y="145935"/>
                      </a:moveTo>
                      <a:cubicBezTo>
                        <a:pt x="700610" y="146416"/>
                        <a:pt x="701749" y="146416"/>
                        <a:pt x="702725" y="145935"/>
                      </a:cubicBezTo>
                      <a:lnTo>
                        <a:pt x="724043" y="133649"/>
                      </a:lnTo>
                      <a:cubicBezTo>
                        <a:pt x="724938" y="133161"/>
                        <a:pt x="725019" y="132347"/>
                        <a:pt x="724043" y="131941"/>
                      </a:cubicBezTo>
                      <a:lnTo>
                        <a:pt x="703701" y="120143"/>
                      </a:lnTo>
                      <a:cubicBezTo>
                        <a:pt x="702733" y="119646"/>
                        <a:pt x="701578" y="119646"/>
                        <a:pt x="700610" y="120143"/>
                      </a:cubicBezTo>
                      <a:lnTo>
                        <a:pt x="679373" y="132429"/>
                      </a:lnTo>
                      <a:cubicBezTo>
                        <a:pt x="678397" y="132998"/>
                        <a:pt x="678315" y="133812"/>
                        <a:pt x="679373" y="134219"/>
                      </a:cubicBezTo>
                      <a:close/>
                      <a:moveTo>
                        <a:pt x="673678" y="129011"/>
                      </a:moveTo>
                      <a:lnTo>
                        <a:pt x="694995" y="116725"/>
                      </a:lnTo>
                      <a:cubicBezTo>
                        <a:pt x="695890" y="116237"/>
                        <a:pt x="695972" y="115423"/>
                        <a:pt x="694995" y="114935"/>
                      </a:cubicBezTo>
                      <a:lnTo>
                        <a:pt x="674654" y="103218"/>
                      </a:lnTo>
                      <a:cubicBezTo>
                        <a:pt x="673686" y="102722"/>
                        <a:pt x="672530" y="102722"/>
                        <a:pt x="671562" y="103218"/>
                      </a:cubicBezTo>
                      <a:lnTo>
                        <a:pt x="650244" y="115505"/>
                      </a:lnTo>
                      <a:cubicBezTo>
                        <a:pt x="649349" y="115993"/>
                        <a:pt x="649268" y="116807"/>
                        <a:pt x="650244" y="117295"/>
                      </a:cubicBezTo>
                      <a:lnTo>
                        <a:pt x="670586" y="129011"/>
                      </a:lnTo>
                      <a:cubicBezTo>
                        <a:pt x="671521" y="129581"/>
                        <a:pt x="672669" y="129670"/>
                        <a:pt x="673678" y="129255"/>
                      </a:cubicBezTo>
                      <a:close/>
                      <a:moveTo>
                        <a:pt x="493290" y="266682"/>
                      </a:moveTo>
                      <a:lnTo>
                        <a:pt x="514608" y="254477"/>
                      </a:lnTo>
                      <a:cubicBezTo>
                        <a:pt x="515503" y="253908"/>
                        <a:pt x="515584" y="253094"/>
                        <a:pt x="514608" y="252687"/>
                      </a:cubicBezTo>
                      <a:lnTo>
                        <a:pt x="494266" y="240889"/>
                      </a:lnTo>
                      <a:cubicBezTo>
                        <a:pt x="493290" y="240409"/>
                        <a:pt x="492151" y="240409"/>
                        <a:pt x="491174" y="240889"/>
                      </a:cubicBezTo>
                      <a:lnTo>
                        <a:pt x="469857" y="253094"/>
                      </a:lnTo>
                      <a:cubicBezTo>
                        <a:pt x="468962" y="253664"/>
                        <a:pt x="468880" y="254477"/>
                        <a:pt x="469857" y="254884"/>
                      </a:cubicBezTo>
                      <a:lnTo>
                        <a:pt x="490198" y="266682"/>
                      </a:lnTo>
                      <a:cubicBezTo>
                        <a:pt x="491134" y="267244"/>
                        <a:pt x="492281" y="267333"/>
                        <a:pt x="493290" y="266926"/>
                      </a:cubicBezTo>
                      <a:close/>
                      <a:moveTo>
                        <a:pt x="630961" y="185317"/>
                      </a:moveTo>
                      <a:cubicBezTo>
                        <a:pt x="631929" y="185813"/>
                        <a:pt x="633084" y="185813"/>
                        <a:pt x="634052" y="185317"/>
                      </a:cubicBezTo>
                      <a:lnTo>
                        <a:pt x="655289" y="173030"/>
                      </a:lnTo>
                      <a:cubicBezTo>
                        <a:pt x="656184" y="172542"/>
                        <a:pt x="656265" y="171728"/>
                        <a:pt x="655289" y="171240"/>
                      </a:cubicBezTo>
                      <a:lnTo>
                        <a:pt x="634948" y="159523"/>
                      </a:lnTo>
                      <a:cubicBezTo>
                        <a:pt x="633979" y="159027"/>
                        <a:pt x="632824" y="159027"/>
                        <a:pt x="631856" y="159523"/>
                      </a:cubicBezTo>
                      <a:lnTo>
                        <a:pt x="610619" y="171810"/>
                      </a:lnTo>
                      <a:cubicBezTo>
                        <a:pt x="609724" y="172298"/>
                        <a:pt x="609643" y="173112"/>
                        <a:pt x="610619" y="173600"/>
                      </a:cubicBezTo>
                      <a:close/>
                      <a:moveTo>
                        <a:pt x="338044" y="356184"/>
                      </a:moveTo>
                      <a:lnTo>
                        <a:pt x="359281" y="343980"/>
                      </a:lnTo>
                      <a:cubicBezTo>
                        <a:pt x="360176" y="343410"/>
                        <a:pt x="360257" y="342596"/>
                        <a:pt x="359281" y="342190"/>
                      </a:cubicBezTo>
                      <a:lnTo>
                        <a:pt x="338858" y="330391"/>
                      </a:lnTo>
                      <a:cubicBezTo>
                        <a:pt x="337914" y="329903"/>
                        <a:pt x="336791" y="329903"/>
                        <a:pt x="335847" y="330391"/>
                      </a:cubicBezTo>
                      <a:lnTo>
                        <a:pt x="314529" y="342678"/>
                      </a:lnTo>
                      <a:cubicBezTo>
                        <a:pt x="313634" y="343247"/>
                        <a:pt x="313553" y="344061"/>
                        <a:pt x="314529" y="344468"/>
                      </a:cubicBezTo>
                      <a:lnTo>
                        <a:pt x="334871" y="356266"/>
                      </a:lnTo>
                      <a:cubicBezTo>
                        <a:pt x="335758" y="356852"/>
                        <a:pt x="336864" y="357006"/>
                        <a:pt x="337881" y="356673"/>
                      </a:cubicBezTo>
                      <a:close/>
                      <a:moveTo>
                        <a:pt x="369126" y="338284"/>
                      </a:moveTo>
                      <a:lnTo>
                        <a:pt x="390362" y="325998"/>
                      </a:lnTo>
                      <a:cubicBezTo>
                        <a:pt x="391339" y="325428"/>
                        <a:pt x="391420" y="324696"/>
                        <a:pt x="390362" y="324208"/>
                      </a:cubicBezTo>
                      <a:lnTo>
                        <a:pt x="370021" y="312491"/>
                      </a:lnTo>
                      <a:cubicBezTo>
                        <a:pt x="369053" y="311970"/>
                        <a:pt x="367897" y="311970"/>
                        <a:pt x="366929" y="312491"/>
                      </a:cubicBezTo>
                      <a:lnTo>
                        <a:pt x="345611" y="324777"/>
                      </a:lnTo>
                      <a:cubicBezTo>
                        <a:pt x="344716" y="325265"/>
                        <a:pt x="344635" y="326079"/>
                        <a:pt x="345611" y="326567"/>
                      </a:cubicBezTo>
                      <a:lnTo>
                        <a:pt x="365953" y="338284"/>
                      </a:lnTo>
                      <a:cubicBezTo>
                        <a:pt x="366823" y="338910"/>
                        <a:pt x="367938" y="339089"/>
                        <a:pt x="368963" y="338772"/>
                      </a:cubicBezTo>
                      <a:close/>
                      <a:moveTo>
                        <a:pt x="306800" y="374898"/>
                      </a:moveTo>
                      <a:lnTo>
                        <a:pt x="328036" y="362612"/>
                      </a:lnTo>
                      <a:cubicBezTo>
                        <a:pt x="328931" y="362124"/>
                        <a:pt x="329013" y="361310"/>
                        <a:pt x="328036" y="360822"/>
                      </a:cubicBezTo>
                      <a:lnTo>
                        <a:pt x="307613" y="349105"/>
                      </a:lnTo>
                      <a:cubicBezTo>
                        <a:pt x="306645" y="348609"/>
                        <a:pt x="305490" y="348609"/>
                        <a:pt x="304522" y="349105"/>
                      </a:cubicBezTo>
                      <a:lnTo>
                        <a:pt x="283285" y="361392"/>
                      </a:lnTo>
                      <a:cubicBezTo>
                        <a:pt x="282390" y="361880"/>
                        <a:pt x="282309" y="362694"/>
                        <a:pt x="283285" y="363182"/>
                      </a:cubicBezTo>
                      <a:lnTo>
                        <a:pt x="303627" y="374898"/>
                      </a:lnTo>
                      <a:cubicBezTo>
                        <a:pt x="304619" y="375419"/>
                        <a:pt x="305807" y="375419"/>
                        <a:pt x="306800" y="374898"/>
                      </a:cubicBezTo>
                      <a:close/>
                      <a:moveTo>
                        <a:pt x="431126" y="303134"/>
                      </a:moveTo>
                      <a:lnTo>
                        <a:pt x="452444" y="290848"/>
                      </a:lnTo>
                      <a:cubicBezTo>
                        <a:pt x="453339" y="290278"/>
                        <a:pt x="453421" y="289546"/>
                        <a:pt x="452444" y="289058"/>
                      </a:cubicBezTo>
                      <a:lnTo>
                        <a:pt x="432103" y="277260"/>
                      </a:lnTo>
                      <a:cubicBezTo>
                        <a:pt x="431126" y="276780"/>
                        <a:pt x="429987" y="276780"/>
                        <a:pt x="429011" y="277260"/>
                      </a:cubicBezTo>
                      <a:lnTo>
                        <a:pt x="407693" y="289546"/>
                      </a:lnTo>
                      <a:cubicBezTo>
                        <a:pt x="406798" y="290034"/>
                        <a:pt x="406717" y="290848"/>
                        <a:pt x="407693" y="291336"/>
                      </a:cubicBezTo>
                      <a:lnTo>
                        <a:pt x="428035" y="303053"/>
                      </a:lnTo>
                      <a:cubicBezTo>
                        <a:pt x="429035" y="303492"/>
                        <a:pt x="430183" y="303435"/>
                        <a:pt x="431126" y="302890"/>
                      </a:cubicBezTo>
                      <a:close/>
                      <a:moveTo>
                        <a:pt x="400045" y="321034"/>
                      </a:moveTo>
                      <a:lnTo>
                        <a:pt x="421363" y="308748"/>
                      </a:lnTo>
                      <a:cubicBezTo>
                        <a:pt x="422258" y="308260"/>
                        <a:pt x="422339" y="307446"/>
                        <a:pt x="421363" y="306958"/>
                      </a:cubicBezTo>
                      <a:lnTo>
                        <a:pt x="401021" y="295241"/>
                      </a:lnTo>
                      <a:cubicBezTo>
                        <a:pt x="400053" y="294745"/>
                        <a:pt x="398898" y="294745"/>
                        <a:pt x="397929" y="295241"/>
                      </a:cubicBezTo>
                      <a:lnTo>
                        <a:pt x="376449" y="307365"/>
                      </a:lnTo>
                      <a:cubicBezTo>
                        <a:pt x="375554" y="307934"/>
                        <a:pt x="375472" y="308667"/>
                        <a:pt x="376449" y="309155"/>
                      </a:cubicBezTo>
                      <a:lnTo>
                        <a:pt x="396790" y="320953"/>
                      </a:lnTo>
                      <a:cubicBezTo>
                        <a:pt x="397832" y="321441"/>
                        <a:pt x="399052" y="321376"/>
                        <a:pt x="400045" y="320790"/>
                      </a:cubicBezTo>
                      <a:close/>
                      <a:moveTo>
                        <a:pt x="462208" y="285152"/>
                      </a:moveTo>
                      <a:lnTo>
                        <a:pt x="483526" y="272866"/>
                      </a:lnTo>
                      <a:cubicBezTo>
                        <a:pt x="484421" y="272378"/>
                        <a:pt x="484502" y="271564"/>
                        <a:pt x="483526" y="271076"/>
                      </a:cubicBezTo>
                      <a:lnTo>
                        <a:pt x="463185" y="259359"/>
                      </a:lnTo>
                      <a:cubicBezTo>
                        <a:pt x="462216" y="258863"/>
                        <a:pt x="461061" y="258863"/>
                        <a:pt x="460093" y="259359"/>
                      </a:cubicBezTo>
                      <a:lnTo>
                        <a:pt x="438775" y="271645"/>
                      </a:lnTo>
                      <a:cubicBezTo>
                        <a:pt x="437880" y="272134"/>
                        <a:pt x="437798" y="272947"/>
                        <a:pt x="438775" y="273435"/>
                      </a:cubicBezTo>
                      <a:lnTo>
                        <a:pt x="459116" y="285152"/>
                      </a:lnTo>
                      <a:cubicBezTo>
                        <a:pt x="460125" y="285567"/>
                        <a:pt x="461272" y="285478"/>
                        <a:pt x="462208" y="284908"/>
                      </a:cubicBezTo>
                      <a:close/>
                      <a:moveTo>
                        <a:pt x="631856" y="35441"/>
                      </a:moveTo>
                      <a:cubicBezTo>
                        <a:pt x="632824" y="35937"/>
                        <a:pt x="633979" y="35937"/>
                        <a:pt x="634948" y="35441"/>
                      </a:cubicBezTo>
                      <a:lnTo>
                        <a:pt x="656265" y="23155"/>
                      </a:lnTo>
                      <a:cubicBezTo>
                        <a:pt x="657160" y="22666"/>
                        <a:pt x="657242" y="21853"/>
                        <a:pt x="656265" y="21365"/>
                      </a:cubicBezTo>
                      <a:lnTo>
                        <a:pt x="650814" y="18273"/>
                      </a:lnTo>
                      <a:cubicBezTo>
                        <a:pt x="649846" y="17776"/>
                        <a:pt x="648690" y="17776"/>
                        <a:pt x="647722" y="18273"/>
                      </a:cubicBezTo>
                      <a:lnTo>
                        <a:pt x="626485" y="30559"/>
                      </a:lnTo>
                      <a:cubicBezTo>
                        <a:pt x="625590" y="31047"/>
                        <a:pt x="625509" y="31861"/>
                        <a:pt x="626485" y="32349"/>
                      </a:cubicBezTo>
                      <a:close/>
                      <a:moveTo>
                        <a:pt x="477261" y="133080"/>
                      </a:moveTo>
                      <a:cubicBezTo>
                        <a:pt x="478237" y="133560"/>
                        <a:pt x="479376" y="133560"/>
                        <a:pt x="480353" y="133080"/>
                      </a:cubicBezTo>
                      <a:lnTo>
                        <a:pt x="501671" y="120793"/>
                      </a:lnTo>
                      <a:cubicBezTo>
                        <a:pt x="502566" y="120305"/>
                        <a:pt x="502647" y="119491"/>
                        <a:pt x="501671" y="119085"/>
                      </a:cubicBezTo>
                      <a:lnTo>
                        <a:pt x="481329" y="107287"/>
                      </a:lnTo>
                      <a:cubicBezTo>
                        <a:pt x="480361" y="106791"/>
                        <a:pt x="479205" y="106791"/>
                        <a:pt x="478237" y="107287"/>
                      </a:cubicBezTo>
                      <a:lnTo>
                        <a:pt x="456919" y="119573"/>
                      </a:lnTo>
                      <a:cubicBezTo>
                        <a:pt x="456024" y="120143"/>
                        <a:pt x="455943" y="120956"/>
                        <a:pt x="456919" y="121363"/>
                      </a:cubicBezTo>
                      <a:close/>
                      <a:moveTo>
                        <a:pt x="539424" y="97116"/>
                      </a:moveTo>
                      <a:cubicBezTo>
                        <a:pt x="540392" y="97637"/>
                        <a:pt x="541548" y="97637"/>
                        <a:pt x="542516" y="97116"/>
                      </a:cubicBezTo>
                      <a:lnTo>
                        <a:pt x="563834" y="84830"/>
                      </a:lnTo>
                      <a:cubicBezTo>
                        <a:pt x="564729" y="84342"/>
                        <a:pt x="564810" y="83528"/>
                        <a:pt x="563834" y="83040"/>
                      </a:cubicBezTo>
                      <a:lnTo>
                        <a:pt x="543492" y="71323"/>
                      </a:lnTo>
                      <a:cubicBezTo>
                        <a:pt x="542524" y="70827"/>
                        <a:pt x="541369" y="70827"/>
                        <a:pt x="540401" y="71323"/>
                      </a:cubicBezTo>
                      <a:lnTo>
                        <a:pt x="519083" y="83609"/>
                      </a:lnTo>
                      <a:cubicBezTo>
                        <a:pt x="518188" y="84179"/>
                        <a:pt x="518106" y="84911"/>
                        <a:pt x="519083" y="85399"/>
                      </a:cubicBezTo>
                      <a:close/>
                      <a:moveTo>
                        <a:pt x="439426" y="155211"/>
                      </a:moveTo>
                      <a:cubicBezTo>
                        <a:pt x="440394" y="155707"/>
                        <a:pt x="441549" y="155707"/>
                        <a:pt x="442518" y="155211"/>
                      </a:cubicBezTo>
                      <a:lnTo>
                        <a:pt x="463754" y="142925"/>
                      </a:lnTo>
                      <a:cubicBezTo>
                        <a:pt x="464649" y="142355"/>
                        <a:pt x="464730" y="141623"/>
                        <a:pt x="463754" y="141135"/>
                      </a:cubicBezTo>
                      <a:lnTo>
                        <a:pt x="443413" y="129337"/>
                      </a:lnTo>
                      <a:cubicBezTo>
                        <a:pt x="442436" y="128857"/>
                        <a:pt x="441297" y="128857"/>
                        <a:pt x="440321" y="129337"/>
                      </a:cubicBezTo>
                      <a:lnTo>
                        <a:pt x="419084" y="141623"/>
                      </a:lnTo>
                      <a:cubicBezTo>
                        <a:pt x="418189" y="142111"/>
                        <a:pt x="418108" y="142925"/>
                        <a:pt x="419084" y="143413"/>
                      </a:cubicBezTo>
                      <a:close/>
                      <a:moveTo>
                        <a:pt x="508424" y="115342"/>
                      </a:moveTo>
                      <a:cubicBezTo>
                        <a:pt x="509392" y="115838"/>
                        <a:pt x="510548" y="115838"/>
                        <a:pt x="511516" y="115342"/>
                      </a:cubicBezTo>
                      <a:lnTo>
                        <a:pt x="532834" y="103056"/>
                      </a:lnTo>
                      <a:cubicBezTo>
                        <a:pt x="533729" y="102486"/>
                        <a:pt x="533810" y="101754"/>
                        <a:pt x="532834" y="101266"/>
                      </a:cubicBezTo>
                      <a:lnTo>
                        <a:pt x="512492" y="89549"/>
                      </a:lnTo>
                      <a:cubicBezTo>
                        <a:pt x="511524" y="89028"/>
                        <a:pt x="510368" y="89028"/>
                        <a:pt x="509400" y="89549"/>
                      </a:cubicBezTo>
                      <a:lnTo>
                        <a:pt x="488082" y="101835"/>
                      </a:lnTo>
                      <a:cubicBezTo>
                        <a:pt x="487187" y="102323"/>
                        <a:pt x="487106" y="103137"/>
                        <a:pt x="488082" y="103625"/>
                      </a:cubicBezTo>
                      <a:close/>
                      <a:moveTo>
                        <a:pt x="377181" y="191093"/>
                      </a:moveTo>
                      <a:cubicBezTo>
                        <a:pt x="378149" y="191590"/>
                        <a:pt x="379305" y="191590"/>
                        <a:pt x="380273" y="191093"/>
                      </a:cubicBezTo>
                      <a:lnTo>
                        <a:pt x="401591" y="178807"/>
                      </a:lnTo>
                      <a:cubicBezTo>
                        <a:pt x="402486" y="178319"/>
                        <a:pt x="402567" y="177505"/>
                        <a:pt x="401591" y="177017"/>
                      </a:cubicBezTo>
                      <a:lnTo>
                        <a:pt x="381249" y="165300"/>
                      </a:lnTo>
                      <a:cubicBezTo>
                        <a:pt x="380281" y="164804"/>
                        <a:pt x="379126" y="164804"/>
                        <a:pt x="378157" y="165300"/>
                      </a:cubicBezTo>
                      <a:lnTo>
                        <a:pt x="356921" y="177587"/>
                      </a:lnTo>
                      <a:cubicBezTo>
                        <a:pt x="356026" y="178075"/>
                        <a:pt x="355945" y="178889"/>
                        <a:pt x="356921" y="179377"/>
                      </a:cubicBezTo>
                      <a:close/>
                      <a:moveTo>
                        <a:pt x="408344" y="173193"/>
                      </a:moveTo>
                      <a:cubicBezTo>
                        <a:pt x="409320" y="173673"/>
                        <a:pt x="410460" y="173673"/>
                        <a:pt x="411436" y="173193"/>
                      </a:cubicBezTo>
                      <a:lnTo>
                        <a:pt x="432672" y="160907"/>
                      </a:lnTo>
                      <a:cubicBezTo>
                        <a:pt x="433567" y="160419"/>
                        <a:pt x="433649" y="159605"/>
                        <a:pt x="432672" y="159117"/>
                      </a:cubicBezTo>
                      <a:lnTo>
                        <a:pt x="412331" y="147400"/>
                      </a:lnTo>
                      <a:cubicBezTo>
                        <a:pt x="411363" y="146904"/>
                        <a:pt x="410207" y="146904"/>
                        <a:pt x="409239" y="147400"/>
                      </a:cubicBezTo>
                      <a:lnTo>
                        <a:pt x="388003" y="159686"/>
                      </a:lnTo>
                      <a:cubicBezTo>
                        <a:pt x="387108" y="160256"/>
                        <a:pt x="387026" y="161069"/>
                        <a:pt x="388003" y="161476"/>
                      </a:cubicBezTo>
                      <a:close/>
                      <a:moveTo>
                        <a:pt x="569692" y="71323"/>
                      </a:moveTo>
                      <a:cubicBezTo>
                        <a:pt x="570660" y="71844"/>
                        <a:pt x="571816" y="71844"/>
                        <a:pt x="572784" y="71323"/>
                      </a:cubicBezTo>
                      <a:lnTo>
                        <a:pt x="594102" y="59037"/>
                      </a:lnTo>
                      <a:cubicBezTo>
                        <a:pt x="594997" y="58549"/>
                        <a:pt x="595078" y="57735"/>
                        <a:pt x="594102" y="57247"/>
                      </a:cubicBezTo>
                      <a:lnTo>
                        <a:pt x="588650" y="54155"/>
                      </a:lnTo>
                      <a:cubicBezTo>
                        <a:pt x="587682" y="53659"/>
                        <a:pt x="586527" y="53659"/>
                        <a:pt x="585558" y="54155"/>
                      </a:cubicBezTo>
                      <a:lnTo>
                        <a:pt x="564322" y="66441"/>
                      </a:lnTo>
                      <a:cubicBezTo>
                        <a:pt x="563427" y="67011"/>
                        <a:pt x="563346" y="67743"/>
                        <a:pt x="564322" y="68231"/>
                      </a:cubicBezTo>
                      <a:close/>
                      <a:moveTo>
                        <a:pt x="662937" y="17540"/>
                      </a:moveTo>
                      <a:cubicBezTo>
                        <a:pt x="663914" y="18021"/>
                        <a:pt x="665053" y="18021"/>
                        <a:pt x="666029" y="17540"/>
                      </a:cubicBezTo>
                      <a:lnTo>
                        <a:pt x="687347" y="5254"/>
                      </a:lnTo>
                      <a:cubicBezTo>
                        <a:pt x="688242" y="4766"/>
                        <a:pt x="688323" y="3952"/>
                        <a:pt x="687347" y="3545"/>
                      </a:cubicBezTo>
                      <a:lnTo>
                        <a:pt x="681895" y="372"/>
                      </a:lnTo>
                      <a:cubicBezTo>
                        <a:pt x="680927" y="-124"/>
                        <a:pt x="679772" y="-124"/>
                        <a:pt x="678804" y="372"/>
                      </a:cubicBezTo>
                      <a:lnTo>
                        <a:pt x="657567" y="12659"/>
                      </a:lnTo>
                      <a:cubicBezTo>
                        <a:pt x="656672" y="13228"/>
                        <a:pt x="656591" y="14042"/>
                        <a:pt x="657567" y="14449"/>
                      </a:cubicBezTo>
                      <a:close/>
                      <a:moveTo>
                        <a:pt x="705736" y="41950"/>
                      </a:moveTo>
                      <a:cubicBezTo>
                        <a:pt x="706704" y="42446"/>
                        <a:pt x="707859" y="42446"/>
                        <a:pt x="708828" y="41950"/>
                      </a:cubicBezTo>
                      <a:lnTo>
                        <a:pt x="730064" y="29664"/>
                      </a:lnTo>
                      <a:cubicBezTo>
                        <a:pt x="730959" y="29094"/>
                        <a:pt x="731040" y="28362"/>
                        <a:pt x="730064" y="27874"/>
                      </a:cubicBezTo>
                      <a:lnTo>
                        <a:pt x="709723" y="16076"/>
                      </a:lnTo>
                      <a:cubicBezTo>
                        <a:pt x="708746" y="15596"/>
                        <a:pt x="707607" y="15596"/>
                        <a:pt x="706631" y="16076"/>
                      </a:cubicBezTo>
                      <a:lnTo>
                        <a:pt x="685638" y="28444"/>
                      </a:lnTo>
                      <a:cubicBezTo>
                        <a:pt x="684743" y="28932"/>
                        <a:pt x="684662" y="29745"/>
                        <a:pt x="685638" y="30234"/>
                      </a:cubicBezTo>
                      <a:close/>
                      <a:moveTo>
                        <a:pt x="764970" y="110134"/>
                      </a:moveTo>
                      <a:lnTo>
                        <a:pt x="786206" y="97848"/>
                      </a:lnTo>
                      <a:cubicBezTo>
                        <a:pt x="787101" y="97360"/>
                        <a:pt x="787183" y="96547"/>
                        <a:pt x="786206" y="96058"/>
                      </a:cubicBezTo>
                      <a:lnTo>
                        <a:pt x="765865" y="84342"/>
                      </a:lnTo>
                      <a:cubicBezTo>
                        <a:pt x="764897" y="83845"/>
                        <a:pt x="763741" y="83845"/>
                        <a:pt x="762773" y="84342"/>
                      </a:cubicBezTo>
                      <a:lnTo>
                        <a:pt x="741536" y="96628"/>
                      </a:lnTo>
                      <a:cubicBezTo>
                        <a:pt x="740641" y="97197"/>
                        <a:pt x="740560" y="97930"/>
                        <a:pt x="741536" y="98418"/>
                      </a:cubicBezTo>
                      <a:lnTo>
                        <a:pt x="761959" y="110134"/>
                      </a:lnTo>
                      <a:cubicBezTo>
                        <a:pt x="762903" y="110623"/>
                        <a:pt x="764026" y="110623"/>
                        <a:pt x="764970" y="110134"/>
                      </a:cubicBezTo>
                      <a:close/>
                      <a:moveTo>
                        <a:pt x="600774" y="53179"/>
                      </a:moveTo>
                      <a:cubicBezTo>
                        <a:pt x="601742" y="53675"/>
                        <a:pt x="602897" y="53675"/>
                        <a:pt x="603866" y="53179"/>
                      </a:cubicBezTo>
                      <a:lnTo>
                        <a:pt x="625184" y="40892"/>
                      </a:lnTo>
                      <a:cubicBezTo>
                        <a:pt x="626079" y="40323"/>
                        <a:pt x="626160" y="39509"/>
                        <a:pt x="625184" y="39102"/>
                      </a:cubicBezTo>
                      <a:lnTo>
                        <a:pt x="619732" y="35929"/>
                      </a:lnTo>
                      <a:cubicBezTo>
                        <a:pt x="618756" y="35449"/>
                        <a:pt x="617617" y="35449"/>
                        <a:pt x="616640" y="35929"/>
                      </a:cubicBezTo>
                      <a:lnTo>
                        <a:pt x="595404" y="48215"/>
                      </a:lnTo>
                      <a:cubicBezTo>
                        <a:pt x="594509" y="48704"/>
                        <a:pt x="594427" y="49517"/>
                        <a:pt x="595404" y="49924"/>
                      </a:cubicBezTo>
                      <a:close/>
                      <a:moveTo>
                        <a:pt x="346099" y="208831"/>
                      </a:moveTo>
                      <a:cubicBezTo>
                        <a:pt x="347068" y="209327"/>
                        <a:pt x="348223" y="209327"/>
                        <a:pt x="349191" y="208831"/>
                      </a:cubicBezTo>
                      <a:lnTo>
                        <a:pt x="370509" y="196545"/>
                      </a:lnTo>
                      <a:cubicBezTo>
                        <a:pt x="371404" y="195975"/>
                        <a:pt x="371485" y="195162"/>
                        <a:pt x="370509" y="194755"/>
                      </a:cubicBezTo>
                      <a:lnTo>
                        <a:pt x="350168" y="182957"/>
                      </a:lnTo>
                      <a:cubicBezTo>
                        <a:pt x="349191" y="182477"/>
                        <a:pt x="348052" y="182477"/>
                        <a:pt x="347076" y="182957"/>
                      </a:cubicBezTo>
                      <a:lnTo>
                        <a:pt x="325839" y="195243"/>
                      </a:lnTo>
                      <a:cubicBezTo>
                        <a:pt x="324863" y="195731"/>
                        <a:pt x="324782" y="196545"/>
                        <a:pt x="325839" y="196952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1156" name="Graphic 4">
                  <a:extLst>
                    <a:ext uri="{FF2B5EF4-FFF2-40B4-BE49-F238E27FC236}">
                      <a16:creationId xmlns:a16="http://schemas.microsoft.com/office/drawing/2014/main" id="{34D7DD1C-2E87-5CF8-27AC-2408F62BDB47}"/>
                    </a:ext>
                  </a:extLst>
                </p:cNvPr>
                <p:cNvGrpSpPr/>
                <p:nvPr/>
              </p:nvGrpSpPr>
              <p:grpSpPr>
                <a:xfrm>
                  <a:off x="4591474" y="5023376"/>
                  <a:ext cx="350441" cy="202274"/>
                  <a:chOff x="4591474" y="5023376"/>
                  <a:chExt cx="350441" cy="202274"/>
                </a:xfrm>
              </p:grpSpPr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id="{AECE4D8A-4434-DA0A-B3B1-2434706F0EE9}"/>
                      </a:ext>
                    </a:extLst>
                  </p:cNvPr>
                  <p:cNvSpPr/>
                  <p:nvPr/>
                </p:nvSpPr>
                <p:spPr>
                  <a:xfrm>
                    <a:off x="4591474" y="5023376"/>
                    <a:ext cx="350441" cy="202274"/>
                  </a:xfrm>
                  <a:custGeom>
                    <a:avLst/>
                    <a:gdLst>
                      <a:gd name="connsiteX0" fmla="*/ 0 w 350441"/>
                      <a:gd name="connsiteY0" fmla="*/ 128720 h 202274"/>
                      <a:gd name="connsiteX1" fmla="*/ 4638 w 350441"/>
                      <a:gd name="connsiteY1" fmla="*/ 131405 h 202274"/>
                      <a:gd name="connsiteX2" fmla="*/ 127419 w 350441"/>
                      <a:gd name="connsiteY2" fmla="*/ 202275 h 202274"/>
                      <a:gd name="connsiteX3" fmla="*/ 345885 w 350441"/>
                      <a:gd name="connsiteY3" fmla="*/ 76158 h 202274"/>
                      <a:gd name="connsiteX4" fmla="*/ 350442 w 350441"/>
                      <a:gd name="connsiteY4" fmla="*/ 73554 h 202274"/>
                      <a:gd name="connsiteX5" fmla="*/ 223023 w 350441"/>
                      <a:gd name="connsiteY5" fmla="*/ 0 h 202274"/>
                      <a:gd name="connsiteX6" fmla="*/ 0 w 350441"/>
                      <a:gd name="connsiteY6" fmla="*/ 128720 h 202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0441" h="202274">
                        <a:moveTo>
                          <a:pt x="0" y="128720"/>
                        </a:moveTo>
                        <a:lnTo>
                          <a:pt x="4638" y="131405"/>
                        </a:lnTo>
                        <a:lnTo>
                          <a:pt x="127419" y="202275"/>
                        </a:lnTo>
                        <a:lnTo>
                          <a:pt x="345885" y="76158"/>
                        </a:lnTo>
                        <a:lnTo>
                          <a:pt x="350442" y="73554"/>
                        </a:lnTo>
                        <a:lnTo>
                          <a:pt x="223023" y="0"/>
                        </a:lnTo>
                        <a:lnTo>
                          <a:pt x="0" y="128720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id="{321CCFC0-3E7E-7897-34D2-23492B0E9D54}"/>
                      </a:ext>
                    </a:extLst>
                  </p:cNvPr>
                  <p:cNvSpPr/>
                  <p:nvPr/>
                </p:nvSpPr>
                <p:spPr>
                  <a:xfrm>
                    <a:off x="4598879" y="5031838"/>
                    <a:ext cx="335714" cy="193813"/>
                  </a:xfrm>
                  <a:custGeom>
                    <a:avLst/>
                    <a:gdLst>
                      <a:gd name="connsiteX0" fmla="*/ 335715 w 335714"/>
                      <a:gd name="connsiteY0" fmla="*/ 69324 h 193813"/>
                      <a:gd name="connsiteX1" fmla="*/ 215619 w 335714"/>
                      <a:gd name="connsiteY1" fmla="*/ 0 h 193813"/>
                      <a:gd name="connsiteX2" fmla="*/ 0 w 335714"/>
                      <a:gd name="connsiteY2" fmla="*/ 124571 h 193813"/>
                      <a:gd name="connsiteX3" fmla="*/ 120014 w 335714"/>
                      <a:gd name="connsiteY3" fmla="*/ 193813 h 193813"/>
                      <a:gd name="connsiteX4" fmla="*/ 335715 w 335714"/>
                      <a:gd name="connsiteY4" fmla="*/ 69324 h 19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5714" h="193813">
                        <a:moveTo>
                          <a:pt x="335715" y="69324"/>
                        </a:moveTo>
                        <a:lnTo>
                          <a:pt x="215619" y="0"/>
                        </a:lnTo>
                        <a:lnTo>
                          <a:pt x="0" y="124571"/>
                        </a:lnTo>
                        <a:lnTo>
                          <a:pt x="120014" y="193813"/>
                        </a:lnTo>
                        <a:lnTo>
                          <a:pt x="335715" y="69324"/>
                        </a:lnTo>
                        <a:close/>
                      </a:path>
                    </a:pathLst>
                  </a:custGeom>
                  <a:solidFill>
                    <a:srgbClr val="37474F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1157" name="Freeform: Shape 1156">
                  <a:extLst>
                    <a:ext uri="{FF2B5EF4-FFF2-40B4-BE49-F238E27FC236}">
                      <a16:creationId xmlns:a16="http://schemas.microsoft.com/office/drawing/2014/main" id="{CD3C4F7F-08F9-A0EF-DA24-3234C1FDB7D2}"/>
                    </a:ext>
                  </a:extLst>
                </p:cNvPr>
                <p:cNvSpPr/>
                <p:nvPr/>
              </p:nvSpPr>
              <p:spPr>
                <a:xfrm>
                  <a:off x="3971143" y="4011210"/>
                  <a:ext cx="797708" cy="1100810"/>
                </a:xfrm>
                <a:custGeom>
                  <a:avLst/>
                  <a:gdLst>
                    <a:gd name="connsiteX0" fmla="*/ 10089 w 797708"/>
                    <a:gd name="connsiteY0" fmla="*/ 1097519 h 1100810"/>
                    <a:gd name="connsiteX1" fmla="*/ 0 w 797708"/>
                    <a:gd name="connsiteY1" fmla="*/ 1073109 h 1100810"/>
                    <a:gd name="connsiteX2" fmla="*/ 0 w 797708"/>
                    <a:gd name="connsiteY2" fmla="*/ 468562 h 1100810"/>
                    <a:gd name="connsiteX3" fmla="*/ 20260 w 797708"/>
                    <a:gd name="connsiteY3" fmla="*/ 433494 h 1100810"/>
                    <a:gd name="connsiteX4" fmla="*/ 759548 w 797708"/>
                    <a:gd name="connsiteY4" fmla="*/ 6649 h 1100810"/>
                    <a:gd name="connsiteX5" fmla="*/ 788271 w 797708"/>
                    <a:gd name="connsiteY5" fmla="*/ 4290 h 1100810"/>
                    <a:gd name="connsiteX6" fmla="*/ 797709 w 797708"/>
                    <a:gd name="connsiteY6" fmla="*/ 28699 h 1100810"/>
                    <a:gd name="connsiteX7" fmla="*/ 797709 w 797708"/>
                    <a:gd name="connsiteY7" fmla="*/ 632921 h 1100810"/>
                    <a:gd name="connsiteX8" fmla="*/ 777449 w 797708"/>
                    <a:gd name="connsiteY8" fmla="*/ 667989 h 1100810"/>
                    <a:gd name="connsiteX9" fmla="*/ 38160 w 797708"/>
                    <a:gd name="connsiteY9" fmla="*/ 1094752 h 1100810"/>
                    <a:gd name="connsiteX10" fmla="*/ 10089 w 797708"/>
                    <a:gd name="connsiteY10" fmla="*/ 1097519 h 110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97708" h="1100810">
                      <a:moveTo>
                        <a:pt x="10089" y="1097519"/>
                      </a:moveTo>
                      <a:cubicBezTo>
                        <a:pt x="1953" y="1093044"/>
                        <a:pt x="0" y="1085721"/>
                        <a:pt x="0" y="1073109"/>
                      </a:cubicBezTo>
                      <a:lnTo>
                        <a:pt x="0" y="468562"/>
                      </a:lnTo>
                      <a:cubicBezTo>
                        <a:pt x="749" y="454307"/>
                        <a:pt x="8281" y="441264"/>
                        <a:pt x="20260" y="433494"/>
                      </a:cubicBezTo>
                      <a:lnTo>
                        <a:pt x="759548" y="6649"/>
                      </a:lnTo>
                      <a:cubicBezTo>
                        <a:pt x="770696" y="221"/>
                        <a:pt x="778832" y="-3277"/>
                        <a:pt x="788271" y="4290"/>
                      </a:cubicBezTo>
                      <a:cubicBezTo>
                        <a:pt x="797709" y="11857"/>
                        <a:pt x="797709" y="15925"/>
                        <a:pt x="797709" y="28699"/>
                      </a:cubicBezTo>
                      <a:lnTo>
                        <a:pt x="797709" y="632921"/>
                      </a:lnTo>
                      <a:cubicBezTo>
                        <a:pt x="796920" y="647168"/>
                        <a:pt x="789401" y="660186"/>
                        <a:pt x="777449" y="667989"/>
                      </a:cubicBezTo>
                      <a:lnTo>
                        <a:pt x="38160" y="1094752"/>
                      </a:lnTo>
                      <a:cubicBezTo>
                        <a:pt x="27013" y="1101261"/>
                        <a:pt x="20748" y="1103051"/>
                        <a:pt x="10089" y="1097519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8" name="Freeform: Shape 1157">
                  <a:extLst>
                    <a:ext uri="{FF2B5EF4-FFF2-40B4-BE49-F238E27FC236}">
                      <a16:creationId xmlns:a16="http://schemas.microsoft.com/office/drawing/2014/main" id="{EDCC43AC-80DE-8091-B17A-E6399F971784}"/>
                    </a:ext>
                  </a:extLst>
                </p:cNvPr>
                <p:cNvSpPr/>
                <p:nvPr/>
              </p:nvSpPr>
              <p:spPr>
                <a:xfrm>
                  <a:off x="3977001" y="4011175"/>
                  <a:ext cx="791687" cy="459077"/>
                </a:xfrm>
                <a:custGeom>
                  <a:avLst/>
                  <a:gdLst>
                    <a:gd name="connsiteX0" fmla="*/ 791688 w 791687"/>
                    <a:gd name="connsiteY0" fmla="*/ 28816 h 459077"/>
                    <a:gd name="connsiteX1" fmla="*/ 771428 w 791687"/>
                    <a:gd name="connsiteY1" fmla="*/ 17099 h 459077"/>
                    <a:gd name="connsiteX2" fmla="*/ 32221 w 791687"/>
                    <a:gd name="connsiteY2" fmla="*/ 443943 h 459077"/>
                    <a:gd name="connsiteX3" fmla="*/ 17900 w 791687"/>
                    <a:gd name="connsiteY3" fmla="*/ 459077 h 459077"/>
                    <a:gd name="connsiteX4" fmla="*/ 0 w 791687"/>
                    <a:gd name="connsiteY4" fmla="*/ 448663 h 459077"/>
                    <a:gd name="connsiteX5" fmla="*/ 0 w 791687"/>
                    <a:gd name="connsiteY5" fmla="*/ 448663 h 459077"/>
                    <a:gd name="connsiteX6" fmla="*/ 14320 w 791687"/>
                    <a:gd name="connsiteY6" fmla="*/ 433529 h 459077"/>
                    <a:gd name="connsiteX7" fmla="*/ 753527 w 791687"/>
                    <a:gd name="connsiteY7" fmla="*/ 6684 h 459077"/>
                    <a:gd name="connsiteX8" fmla="*/ 782331 w 791687"/>
                    <a:gd name="connsiteY8" fmla="*/ 4325 h 459077"/>
                    <a:gd name="connsiteX9" fmla="*/ 791688 w 791687"/>
                    <a:gd name="connsiteY9" fmla="*/ 28816 h 459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91687" h="459077">
                      <a:moveTo>
                        <a:pt x="791688" y="28816"/>
                      </a:moveTo>
                      <a:cubicBezTo>
                        <a:pt x="791688" y="15960"/>
                        <a:pt x="782656" y="10752"/>
                        <a:pt x="771428" y="17099"/>
                      </a:cubicBezTo>
                      <a:lnTo>
                        <a:pt x="32221" y="443943"/>
                      </a:lnTo>
                      <a:cubicBezTo>
                        <a:pt x="26238" y="447686"/>
                        <a:pt x="21309" y="452893"/>
                        <a:pt x="17900" y="459077"/>
                      </a:cubicBezTo>
                      <a:lnTo>
                        <a:pt x="0" y="448663"/>
                      </a:lnTo>
                      <a:lnTo>
                        <a:pt x="0" y="448663"/>
                      </a:lnTo>
                      <a:cubicBezTo>
                        <a:pt x="3360" y="442446"/>
                        <a:pt x="8299" y="437231"/>
                        <a:pt x="14320" y="433529"/>
                      </a:cubicBezTo>
                      <a:lnTo>
                        <a:pt x="753527" y="6684"/>
                      </a:lnTo>
                      <a:cubicBezTo>
                        <a:pt x="764756" y="256"/>
                        <a:pt x="772892" y="-3324"/>
                        <a:pt x="782331" y="4325"/>
                      </a:cubicBezTo>
                      <a:cubicBezTo>
                        <a:pt x="791769" y="11973"/>
                        <a:pt x="791688" y="15960"/>
                        <a:pt x="791688" y="28816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9" name="Freeform: Shape 1158">
                  <a:extLst>
                    <a:ext uri="{FF2B5EF4-FFF2-40B4-BE49-F238E27FC236}">
                      <a16:creationId xmlns:a16="http://schemas.microsoft.com/office/drawing/2014/main" id="{B09F56BC-0A6D-796C-8FF8-F8CCB66B01C1}"/>
                    </a:ext>
                  </a:extLst>
                </p:cNvPr>
                <p:cNvSpPr/>
                <p:nvPr/>
              </p:nvSpPr>
              <p:spPr>
                <a:xfrm>
                  <a:off x="3971143" y="4459837"/>
                  <a:ext cx="36695" cy="652023"/>
                </a:xfrm>
                <a:custGeom>
                  <a:avLst/>
                  <a:gdLst>
                    <a:gd name="connsiteX0" fmla="*/ 36696 w 36695"/>
                    <a:gd name="connsiteY0" fmla="*/ 647020 h 652023"/>
                    <a:gd name="connsiteX1" fmla="*/ 10089 w 36695"/>
                    <a:gd name="connsiteY1" fmla="*/ 648729 h 652023"/>
                    <a:gd name="connsiteX2" fmla="*/ 0 w 36695"/>
                    <a:gd name="connsiteY2" fmla="*/ 624319 h 652023"/>
                    <a:gd name="connsiteX3" fmla="*/ 0 w 36695"/>
                    <a:gd name="connsiteY3" fmla="*/ 19853 h 652023"/>
                    <a:gd name="connsiteX4" fmla="*/ 5940 w 36695"/>
                    <a:gd name="connsiteY4" fmla="*/ 0 h 652023"/>
                    <a:gd name="connsiteX5" fmla="*/ 23840 w 36695"/>
                    <a:gd name="connsiteY5" fmla="*/ 10415 h 652023"/>
                    <a:gd name="connsiteX6" fmla="*/ 23840 w 36695"/>
                    <a:gd name="connsiteY6" fmla="*/ 10415 h 652023"/>
                    <a:gd name="connsiteX7" fmla="*/ 17900 w 36695"/>
                    <a:gd name="connsiteY7" fmla="*/ 30349 h 652023"/>
                    <a:gd name="connsiteX8" fmla="*/ 17900 w 36695"/>
                    <a:gd name="connsiteY8" fmla="*/ 634490 h 652023"/>
                    <a:gd name="connsiteX9" fmla="*/ 36696 w 36695"/>
                    <a:gd name="connsiteY9" fmla="*/ 647020 h 65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695" h="652023">
                      <a:moveTo>
                        <a:pt x="36696" y="647020"/>
                      </a:moveTo>
                      <a:cubicBezTo>
                        <a:pt x="29021" y="653000"/>
                        <a:pt x="18467" y="653684"/>
                        <a:pt x="10089" y="648729"/>
                      </a:cubicBezTo>
                      <a:cubicBezTo>
                        <a:pt x="2360" y="644904"/>
                        <a:pt x="0" y="636930"/>
                        <a:pt x="0" y="624319"/>
                      </a:cubicBezTo>
                      <a:lnTo>
                        <a:pt x="0" y="19853"/>
                      </a:lnTo>
                      <a:cubicBezTo>
                        <a:pt x="233" y="12831"/>
                        <a:pt x="2279" y="5997"/>
                        <a:pt x="5940" y="0"/>
                      </a:cubicBezTo>
                      <a:lnTo>
                        <a:pt x="23840" y="10415"/>
                      </a:lnTo>
                      <a:lnTo>
                        <a:pt x="23840" y="10415"/>
                      </a:lnTo>
                      <a:cubicBezTo>
                        <a:pt x="20236" y="16460"/>
                        <a:pt x="18194" y="23311"/>
                        <a:pt x="17900" y="30349"/>
                      </a:cubicBezTo>
                      <a:lnTo>
                        <a:pt x="17900" y="634490"/>
                      </a:lnTo>
                      <a:cubicBezTo>
                        <a:pt x="17900" y="646450"/>
                        <a:pt x="27095" y="652634"/>
                        <a:pt x="36696" y="64702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60" name="Freeform: Shape 1159">
                  <a:extLst>
                    <a:ext uri="{FF2B5EF4-FFF2-40B4-BE49-F238E27FC236}">
                      <a16:creationId xmlns:a16="http://schemas.microsoft.com/office/drawing/2014/main" id="{FD143544-0119-2912-D494-DDEE70583A0F}"/>
                    </a:ext>
                  </a:extLst>
                </p:cNvPr>
                <p:cNvSpPr/>
                <p:nvPr/>
              </p:nvSpPr>
              <p:spPr>
                <a:xfrm>
                  <a:off x="4008001" y="4066225"/>
                  <a:ext cx="735708" cy="1005527"/>
                </a:xfrm>
                <a:custGeom>
                  <a:avLst/>
                  <a:gdLst>
                    <a:gd name="connsiteX0" fmla="*/ 12123 w 735708"/>
                    <a:gd name="connsiteY0" fmla="*/ 412245 h 1005527"/>
                    <a:gd name="connsiteX1" fmla="*/ 723585 w 735708"/>
                    <a:gd name="connsiteY1" fmla="*/ 1673 h 1005527"/>
                    <a:gd name="connsiteX2" fmla="*/ 735708 w 735708"/>
                    <a:gd name="connsiteY2" fmla="*/ 8671 h 1005527"/>
                    <a:gd name="connsiteX3" fmla="*/ 735708 w 735708"/>
                    <a:gd name="connsiteY3" fmla="*/ 572210 h 1005527"/>
                    <a:gd name="connsiteX4" fmla="*/ 723585 w 735708"/>
                    <a:gd name="connsiteY4" fmla="*/ 593202 h 1005527"/>
                    <a:gd name="connsiteX5" fmla="*/ 12123 w 735708"/>
                    <a:gd name="connsiteY5" fmla="*/ 1003854 h 1005527"/>
                    <a:gd name="connsiteX6" fmla="*/ 0 w 735708"/>
                    <a:gd name="connsiteY6" fmla="*/ 996857 h 1005527"/>
                    <a:gd name="connsiteX7" fmla="*/ 0 w 735708"/>
                    <a:gd name="connsiteY7" fmla="*/ 433318 h 1005527"/>
                    <a:gd name="connsiteX8" fmla="*/ 12123 w 735708"/>
                    <a:gd name="connsiteY8" fmla="*/ 412245 h 1005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5708" h="1005527">
                      <a:moveTo>
                        <a:pt x="12123" y="412245"/>
                      </a:moveTo>
                      <a:lnTo>
                        <a:pt x="723585" y="1673"/>
                      </a:lnTo>
                      <a:cubicBezTo>
                        <a:pt x="730257" y="-2232"/>
                        <a:pt x="735708" y="941"/>
                        <a:pt x="735708" y="8671"/>
                      </a:cubicBezTo>
                      <a:lnTo>
                        <a:pt x="735708" y="572210"/>
                      </a:lnTo>
                      <a:cubicBezTo>
                        <a:pt x="735245" y="580745"/>
                        <a:pt x="730745" y="588540"/>
                        <a:pt x="723585" y="593202"/>
                      </a:cubicBezTo>
                      <a:lnTo>
                        <a:pt x="12123" y="1003854"/>
                      </a:lnTo>
                      <a:cubicBezTo>
                        <a:pt x="5452" y="1007760"/>
                        <a:pt x="0" y="1004587"/>
                        <a:pt x="0" y="996857"/>
                      </a:cubicBezTo>
                      <a:lnTo>
                        <a:pt x="0" y="433318"/>
                      </a:lnTo>
                      <a:cubicBezTo>
                        <a:pt x="486" y="424775"/>
                        <a:pt x="4980" y="416964"/>
                        <a:pt x="12123" y="41224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61" name="Freeform: Shape 1160">
                  <a:extLst>
                    <a:ext uri="{FF2B5EF4-FFF2-40B4-BE49-F238E27FC236}">
                      <a16:creationId xmlns:a16="http://schemas.microsoft.com/office/drawing/2014/main" id="{95425ECD-827B-2810-7544-CF4218EC8E0D}"/>
                    </a:ext>
                  </a:extLst>
                </p:cNvPr>
                <p:cNvSpPr/>
                <p:nvPr/>
              </p:nvSpPr>
              <p:spPr>
                <a:xfrm>
                  <a:off x="4008001" y="4072537"/>
                  <a:ext cx="715855" cy="981188"/>
                </a:xfrm>
                <a:custGeom>
                  <a:avLst/>
                  <a:gdLst>
                    <a:gd name="connsiteX0" fmla="*/ 12123 w 715855"/>
                    <a:gd name="connsiteY0" fmla="*/ 405933 h 981188"/>
                    <a:gd name="connsiteX1" fmla="*/ 0 w 715855"/>
                    <a:gd name="connsiteY1" fmla="*/ 427007 h 981188"/>
                    <a:gd name="connsiteX2" fmla="*/ 0 w 715855"/>
                    <a:gd name="connsiteY2" fmla="*/ 981188 h 981188"/>
                    <a:gd name="connsiteX3" fmla="*/ 703732 w 715855"/>
                    <a:gd name="connsiteY3" fmla="*/ 575255 h 981188"/>
                    <a:gd name="connsiteX4" fmla="*/ 715855 w 715855"/>
                    <a:gd name="connsiteY4" fmla="*/ 554182 h 981188"/>
                    <a:gd name="connsiteX5" fmla="*/ 715855 w 715855"/>
                    <a:gd name="connsiteY5" fmla="*/ 0 h 981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5855" h="981188">
                      <a:moveTo>
                        <a:pt x="12123" y="405933"/>
                      </a:moveTo>
                      <a:cubicBezTo>
                        <a:pt x="4980" y="410653"/>
                        <a:pt x="486" y="418464"/>
                        <a:pt x="0" y="427007"/>
                      </a:cubicBezTo>
                      <a:lnTo>
                        <a:pt x="0" y="981188"/>
                      </a:lnTo>
                      <a:lnTo>
                        <a:pt x="703732" y="575255"/>
                      </a:lnTo>
                      <a:cubicBezTo>
                        <a:pt x="710876" y="570536"/>
                        <a:pt x="715367" y="562725"/>
                        <a:pt x="715855" y="554182"/>
                      </a:cubicBezTo>
                      <a:lnTo>
                        <a:pt x="715855" y="0"/>
                      </a:lnTo>
                      <a:close/>
                    </a:path>
                  </a:pathLst>
                </a:custGeom>
                <a:solidFill>
                  <a:srgbClr val="FAFAFA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108" name="Graphic 4">
                <a:extLst>
                  <a:ext uri="{FF2B5EF4-FFF2-40B4-BE49-F238E27FC236}">
                    <a16:creationId xmlns:a16="http://schemas.microsoft.com/office/drawing/2014/main" id="{4B047E5A-7090-895F-DD28-C680B75C7BD3}"/>
                  </a:ext>
                </a:extLst>
              </p:cNvPr>
              <p:cNvGrpSpPr/>
              <p:nvPr/>
            </p:nvGrpSpPr>
            <p:grpSpPr>
              <a:xfrm>
                <a:off x="4063295" y="4125475"/>
                <a:ext cx="719307" cy="949161"/>
                <a:chOff x="4063295" y="4125475"/>
                <a:chExt cx="719307" cy="949161"/>
              </a:xfrm>
            </p:grpSpPr>
            <p:sp>
              <p:nvSpPr>
                <p:cNvPr id="1109" name="Freeform: Shape 1108">
                  <a:extLst>
                    <a:ext uri="{FF2B5EF4-FFF2-40B4-BE49-F238E27FC236}">
                      <a16:creationId xmlns:a16="http://schemas.microsoft.com/office/drawing/2014/main" id="{40C32B86-C5D7-AE10-E352-9CB49920BC21}"/>
                    </a:ext>
                  </a:extLst>
                </p:cNvPr>
                <p:cNvSpPr/>
                <p:nvPr/>
              </p:nvSpPr>
              <p:spPr>
                <a:xfrm>
                  <a:off x="4063295" y="4169199"/>
                  <a:ext cx="719063" cy="905279"/>
                </a:xfrm>
                <a:custGeom>
                  <a:avLst/>
                  <a:gdLst>
                    <a:gd name="connsiteX0" fmla="*/ 719064 w 719063"/>
                    <a:gd name="connsiteY0" fmla="*/ 16924 h 905279"/>
                    <a:gd name="connsiteX1" fmla="*/ 689935 w 719063"/>
                    <a:gd name="connsiteY1" fmla="*/ 0 h 905279"/>
                    <a:gd name="connsiteX2" fmla="*/ 117 w 719063"/>
                    <a:gd name="connsiteY2" fmla="*/ 410653 h 905279"/>
                    <a:gd name="connsiteX3" fmla="*/ 117 w 719063"/>
                    <a:gd name="connsiteY3" fmla="*/ 872565 h 905279"/>
                    <a:gd name="connsiteX4" fmla="*/ 9230 w 719063"/>
                    <a:gd name="connsiteY4" fmla="*/ 892581 h 905279"/>
                    <a:gd name="connsiteX5" fmla="*/ 9230 w 719063"/>
                    <a:gd name="connsiteY5" fmla="*/ 892581 h 905279"/>
                    <a:gd name="connsiteX6" fmla="*/ 27700 w 719063"/>
                    <a:gd name="connsiteY6" fmla="*/ 903240 h 905279"/>
                    <a:gd name="connsiteX7" fmla="*/ 27700 w 719063"/>
                    <a:gd name="connsiteY7" fmla="*/ 903240 h 905279"/>
                    <a:gd name="connsiteX8" fmla="*/ 49668 w 719063"/>
                    <a:gd name="connsiteY8" fmla="*/ 901125 h 905279"/>
                    <a:gd name="connsiteX9" fmla="*/ 688063 w 719063"/>
                    <a:gd name="connsiteY9" fmla="*/ 532701 h 905279"/>
                    <a:gd name="connsiteX10" fmla="*/ 719064 w 719063"/>
                    <a:gd name="connsiteY10" fmla="*/ 478918 h 905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9063" h="905279">
                      <a:moveTo>
                        <a:pt x="719064" y="16924"/>
                      </a:moveTo>
                      <a:lnTo>
                        <a:pt x="689935" y="0"/>
                      </a:lnTo>
                      <a:lnTo>
                        <a:pt x="117" y="410653"/>
                      </a:lnTo>
                      <a:lnTo>
                        <a:pt x="117" y="872565"/>
                      </a:lnTo>
                      <a:cubicBezTo>
                        <a:pt x="-697" y="880393"/>
                        <a:pt x="2789" y="888049"/>
                        <a:pt x="9230" y="892581"/>
                      </a:cubicBezTo>
                      <a:lnTo>
                        <a:pt x="9230" y="892581"/>
                      </a:lnTo>
                      <a:lnTo>
                        <a:pt x="27700" y="903240"/>
                      </a:lnTo>
                      <a:lnTo>
                        <a:pt x="27700" y="903240"/>
                      </a:lnTo>
                      <a:cubicBezTo>
                        <a:pt x="34862" y="906584"/>
                        <a:pt x="43275" y="905771"/>
                        <a:pt x="49668" y="901125"/>
                      </a:cubicBezTo>
                      <a:lnTo>
                        <a:pt x="688063" y="532701"/>
                      </a:lnTo>
                      <a:cubicBezTo>
                        <a:pt x="706354" y="520716"/>
                        <a:pt x="717859" y="500749"/>
                        <a:pt x="719064" y="478918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0" name="Freeform: Shape 1109">
                  <a:extLst>
                    <a:ext uri="{FF2B5EF4-FFF2-40B4-BE49-F238E27FC236}">
                      <a16:creationId xmlns:a16="http://schemas.microsoft.com/office/drawing/2014/main" id="{40FD5625-6B6C-7B14-A860-68736205258C}"/>
                    </a:ext>
                  </a:extLst>
                </p:cNvPr>
                <p:cNvSpPr/>
                <p:nvPr/>
              </p:nvSpPr>
              <p:spPr>
                <a:xfrm>
                  <a:off x="4063295" y="4662682"/>
                  <a:ext cx="35836" cy="411795"/>
                </a:xfrm>
                <a:custGeom>
                  <a:avLst/>
                  <a:gdLst>
                    <a:gd name="connsiteX0" fmla="*/ 117 w 35836"/>
                    <a:gd name="connsiteY0" fmla="*/ 0 h 411795"/>
                    <a:gd name="connsiteX1" fmla="*/ 117 w 35836"/>
                    <a:gd name="connsiteY1" fmla="*/ 379083 h 411795"/>
                    <a:gd name="connsiteX2" fmla="*/ 9230 w 35836"/>
                    <a:gd name="connsiteY2" fmla="*/ 399099 h 411795"/>
                    <a:gd name="connsiteX3" fmla="*/ 9230 w 35836"/>
                    <a:gd name="connsiteY3" fmla="*/ 399099 h 411795"/>
                    <a:gd name="connsiteX4" fmla="*/ 27700 w 35836"/>
                    <a:gd name="connsiteY4" fmla="*/ 409758 h 411795"/>
                    <a:gd name="connsiteX5" fmla="*/ 35836 w 35836"/>
                    <a:gd name="connsiteY5" fmla="*/ 411792 h 411795"/>
                    <a:gd name="connsiteX6" fmla="*/ 18749 w 35836"/>
                    <a:gd name="connsiteY6" fmla="*/ 389741 h 411795"/>
                    <a:gd name="connsiteX7" fmla="*/ 18749 w 35836"/>
                    <a:gd name="connsiteY7" fmla="*/ 10334 h 411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836" h="411795">
                      <a:moveTo>
                        <a:pt x="117" y="0"/>
                      </a:moveTo>
                      <a:lnTo>
                        <a:pt x="117" y="379083"/>
                      </a:lnTo>
                      <a:cubicBezTo>
                        <a:pt x="-697" y="386910"/>
                        <a:pt x="2789" y="394567"/>
                        <a:pt x="9230" y="399099"/>
                      </a:cubicBezTo>
                      <a:lnTo>
                        <a:pt x="9230" y="399099"/>
                      </a:lnTo>
                      <a:lnTo>
                        <a:pt x="27700" y="409758"/>
                      </a:lnTo>
                      <a:cubicBezTo>
                        <a:pt x="30179" y="411157"/>
                        <a:pt x="32990" y="411857"/>
                        <a:pt x="35836" y="411792"/>
                      </a:cubicBezTo>
                      <a:lnTo>
                        <a:pt x="18749" y="389741"/>
                      </a:lnTo>
                      <a:lnTo>
                        <a:pt x="18749" y="10334"/>
                      </a:ln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1" name="Freeform: Shape 1110">
                  <a:extLst>
                    <a:ext uri="{FF2B5EF4-FFF2-40B4-BE49-F238E27FC236}">
                      <a16:creationId xmlns:a16="http://schemas.microsoft.com/office/drawing/2014/main" id="{A5981777-008C-42D8-A6B8-6A7627FB13D3}"/>
                    </a:ext>
                  </a:extLst>
                </p:cNvPr>
                <p:cNvSpPr/>
                <p:nvPr/>
              </p:nvSpPr>
              <p:spPr>
                <a:xfrm>
                  <a:off x="4085217" y="4192388"/>
                  <a:ext cx="693560" cy="878667"/>
                </a:xfrm>
                <a:custGeom>
                  <a:avLst/>
                  <a:gdLst>
                    <a:gd name="connsiteX0" fmla="*/ 13914 w 693560"/>
                    <a:gd name="connsiteY0" fmla="*/ 878668 h 878667"/>
                    <a:gd name="connsiteX1" fmla="*/ 25956 w 693560"/>
                    <a:gd name="connsiteY1" fmla="*/ 874925 h 878667"/>
                    <a:gd name="connsiteX2" fmla="*/ 664351 w 693560"/>
                    <a:gd name="connsiteY2" fmla="*/ 506338 h 878667"/>
                    <a:gd name="connsiteX3" fmla="*/ 693561 w 693560"/>
                    <a:gd name="connsiteY3" fmla="*/ 455648 h 878667"/>
                    <a:gd name="connsiteX4" fmla="*/ 693561 w 693560"/>
                    <a:gd name="connsiteY4" fmla="*/ 0 h 878667"/>
                    <a:gd name="connsiteX5" fmla="*/ 0 w 693560"/>
                    <a:gd name="connsiteY5" fmla="*/ 400238 h 878667"/>
                    <a:gd name="connsiteX6" fmla="*/ 0 w 693560"/>
                    <a:gd name="connsiteY6" fmla="*/ 860116 h 878667"/>
                    <a:gd name="connsiteX7" fmla="*/ 13914 w 693560"/>
                    <a:gd name="connsiteY7" fmla="*/ 878668 h 87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3560" h="878667">
                      <a:moveTo>
                        <a:pt x="13914" y="878668"/>
                      </a:moveTo>
                      <a:cubicBezTo>
                        <a:pt x="18186" y="878497"/>
                        <a:pt x="22339" y="877203"/>
                        <a:pt x="25956" y="874925"/>
                      </a:cubicBezTo>
                      <a:lnTo>
                        <a:pt x="664351" y="506338"/>
                      </a:lnTo>
                      <a:cubicBezTo>
                        <a:pt x="681559" y="495012"/>
                        <a:pt x="692397" y="476217"/>
                        <a:pt x="693561" y="455648"/>
                      </a:cubicBezTo>
                      <a:lnTo>
                        <a:pt x="693561" y="0"/>
                      </a:lnTo>
                      <a:lnTo>
                        <a:pt x="0" y="400238"/>
                      </a:lnTo>
                      <a:lnTo>
                        <a:pt x="0" y="860116"/>
                      </a:lnTo>
                      <a:cubicBezTo>
                        <a:pt x="0" y="871670"/>
                        <a:pt x="5370" y="878668"/>
                        <a:pt x="13914" y="878668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2" name="Freeform: Shape 1111">
                  <a:extLst>
                    <a:ext uri="{FF2B5EF4-FFF2-40B4-BE49-F238E27FC236}">
                      <a16:creationId xmlns:a16="http://schemas.microsoft.com/office/drawing/2014/main" id="{2C09E031-C7B4-8392-E501-BD782C21EC7C}"/>
                    </a:ext>
                  </a:extLst>
                </p:cNvPr>
                <p:cNvSpPr/>
                <p:nvPr/>
              </p:nvSpPr>
              <p:spPr>
                <a:xfrm>
                  <a:off x="4081963" y="4186123"/>
                  <a:ext cx="700639" cy="888513"/>
                </a:xfrm>
                <a:custGeom>
                  <a:avLst/>
                  <a:gdLst>
                    <a:gd name="connsiteX0" fmla="*/ 693235 w 700639"/>
                    <a:gd name="connsiteY0" fmla="*/ 12449 h 888513"/>
                    <a:gd name="connsiteX1" fmla="*/ 693235 w 700639"/>
                    <a:gd name="connsiteY1" fmla="*/ 461913 h 888513"/>
                    <a:gd name="connsiteX2" fmla="*/ 665734 w 700639"/>
                    <a:gd name="connsiteY2" fmla="*/ 509431 h 888513"/>
                    <a:gd name="connsiteX3" fmla="*/ 27664 w 700639"/>
                    <a:gd name="connsiteY3" fmla="*/ 878017 h 888513"/>
                    <a:gd name="connsiteX4" fmla="*/ 17412 w 700639"/>
                    <a:gd name="connsiteY4" fmla="*/ 881353 h 888513"/>
                    <a:gd name="connsiteX5" fmla="*/ 7404 w 700639"/>
                    <a:gd name="connsiteY5" fmla="*/ 866382 h 888513"/>
                    <a:gd name="connsiteX6" fmla="*/ 7404 w 700639"/>
                    <a:gd name="connsiteY6" fmla="*/ 408537 h 888513"/>
                    <a:gd name="connsiteX7" fmla="*/ 693480 w 700639"/>
                    <a:gd name="connsiteY7" fmla="*/ 12449 h 888513"/>
                    <a:gd name="connsiteX8" fmla="*/ 700640 w 700639"/>
                    <a:gd name="connsiteY8" fmla="*/ 0 h 888513"/>
                    <a:gd name="connsiteX9" fmla="*/ 0 w 700639"/>
                    <a:gd name="connsiteY9" fmla="*/ 404387 h 888513"/>
                    <a:gd name="connsiteX10" fmla="*/ 0 w 700639"/>
                    <a:gd name="connsiteY10" fmla="*/ 866382 h 888513"/>
                    <a:gd name="connsiteX11" fmla="*/ 17168 w 700639"/>
                    <a:gd name="connsiteY11" fmla="*/ 888513 h 888513"/>
                    <a:gd name="connsiteX12" fmla="*/ 31000 w 700639"/>
                    <a:gd name="connsiteY12" fmla="*/ 884282 h 888513"/>
                    <a:gd name="connsiteX13" fmla="*/ 669395 w 700639"/>
                    <a:gd name="connsiteY13" fmla="*/ 515777 h 888513"/>
                    <a:gd name="connsiteX14" fmla="*/ 700396 w 700639"/>
                    <a:gd name="connsiteY14" fmla="*/ 461994 h 888513"/>
                    <a:gd name="connsiteX15" fmla="*/ 700396 w 700639"/>
                    <a:gd name="connsiteY15" fmla="*/ 0 h 888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639" h="888513">
                      <a:moveTo>
                        <a:pt x="693235" y="12449"/>
                      </a:moveTo>
                      <a:lnTo>
                        <a:pt x="693235" y="461913"/>
                      </a:lnTo>
                      <a:cubicBezTo>
                        <a:pt x="692023" y="481188"/>
                        <a:pt x="681844" y="498780"/>
                        <a:pt x="665734" y="509431"/>
                      </a:cubicBezTo>
                      <a:lnTo>
                        <a:pt x="27664" y="878017"/>
                      </a:lnTo>
                      <a:cubicBezTo>
                        <a:pt x="24601" y="880011"/>
                        <a:pt x="21064" y="881166"/>
                        <a:pt x="17412" y="881353"/>
                      </a:cubicBezTo>
                      <a:cubicBezTo>
                        <a:pt x="8381" y="881353"/>
                        <a:pt x="7404" y="870857"/>
                        <a:pt x="7404" y="866382"/>
                      </a:cubicBezTo>
                      <a:lnTo>
                        <a:pt x="7404" y="408537"/>
                      </a:lnTo>
                      <a:lnTo>
                        <a:pt x="693480" y="12449"/>
                      </a:lnTo>
                      <a:moveTo>
                        <a:pt x="700640" y="0"/>
                      </a:moveTo>
                      <a:lnTo>
                        <a:pt x="0" y="404387"/>
                      </a:lnTo>
                      <a:lnTo>
                        <a:pt x="0" y="866382"/>
                      </a:lnTo>
                      <a:cubicBezTo>
                        <a:pt x="0" y="880377"/>
                        <a:pt x="6997" y="888513"/>
                        <a:pt x="17168" y="888513"/>
                      </a:cubicBezTo>
                      <a:cubicBezTo>
                        <a:pt x="22067" y="888326"/>
                        <a:pt x="26834" y="886870"/>
                        <a:pt x="31000" y="884282"/>
                      </a:cubicBezTo>
                      <a:lnTo>
                        <a:pt x="669395" y="515777"/>
                      </a:lnTo>
                      <a:cubicBezTo>
                        <a:pt x="687686" y="503792"/>
                        <a:pt x="699191" y="483825"/>
                        <a:pt x="700396" y="461994"/>
                      </a:cubicBezTo>
                      <a:lnTo>
                        <a:pt x="700396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3" name="Freeform: Shape 1112">
                  <a:extLst>
                    <a:ext uri="{FF2B5EF4-FFF2-40B4-BE49-F238E27FC236}">
                      <a16:creationId xmlns:a16="http://schemas.microsoft.com/office/drawing/2014/main" id="{E8176279-3F89-4193-463C-D24F752FE42E}"/>
                    </a:ext>
                  </a:extLst>
                </p:cNvPr>
                <p:cNvSpPr/>
                <p:nvPr/>
              </p:nvSpPr>
              <p:spPr>
                <a:xfrm>
                  <a:off x="4063411" y="4125475"/>
                  <a:ext cx="719068" cy="465035"/>
                </a:xfrm>
                <a:custGeom>
                  <a:avLst/>
                  <a:gdLst>
                    <a:gd name="connsiteX0" fmla="*/ 691608 w 719068"/>
                    <a:gd name="connsiteY0" fmla="*/ 2227 h 465035"/>
                    <a:gd name="connsiteX1" fmla="*/ 669395 w 719068"/>
                    <a:gd name="connsiteY1" fmla="*/ 4180 h 465035"/>
                    <a:gd name="connsiteX2" fmla="*/ 31082 w 719068"/>
                    <a:gd name="connsiteY2" fmla="*/ 373011 h 465035"/>
                    <a:gd name="connsiteX3" fmla="*/ 0 w 719068"/>
                    <a:gd name="connsiteY3" fmla="*/ 426793 h 465035"/>
                    <a:gd name="connsiteX4" fmla="*/ 0 w 719068"/>
                    <a:gd name="connsiteY4" fmla="*/ 454377 h 465035"/>
                    <a:gd name="connsiteX5" fmla="*/ 18551 w 719068"/>
                    <a:gd name="connsiteY5" fmla="*/ 465035 h 465035"/>
                    <a:gd name="connsiteX6" fmla="*/ 718947 w 719068"/>
                    <a:gd name="connsiteY6" fmla="*/ 60648 h 465035"/>
                    <a:gd name="connsiteX7" fmla="*/ 718947 w 719068"/>
                    <a:gd name="connsiteY7" fmla="*/ 32821 h 465035"/>
                    <a:gd name="connsiteX8" fmla="*/ 709915 w 719068"/>
                    <a:gd name="connsiteY8" fmla="*/ 12805 h 465035"/>
                    <a:gd name="connsiteX9" fmla="*/ 691608 w 719068"/>
                    <a:gd name="connsiteY9" fmla="*/ 2227 h 465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19068" h="465035">
                      <a:moveTo>
                        <a:pt x="691608" y="2227"/>
                      </a:moveTo>
                      <a:cubicBezTo>
                        <a:pt x="684424" y="-1336"/>
                        <a:pt x="675848" y="-580"/>
                        <a:pt x="669395" y="4180"/>
                      </a:cubicBezTo>
                      <a:lnTo>
                        <a:pt x="31082" y="373011"/>
                      </a:lnTo>
                      <a:cubicBezTo>
                        <a:pt x="12732" y="384947"/>
                        <a:pt x="1184" y="404931"/>
                        <a:pt x="0" y="426793"/>
                      </a:cubicBezTo>
                      <a:lnTo>
                        <a:pt x="0" y="454377"/>
                      </a:lnTo>
                      <a:lnTo>
                        <a:pt x="18551" y="465035"/>
                      </a:lnTo>
                      <a:lnTo>
                        <a:pt x="718947" y="60648"/>
                      </a:lnTo>
                      <a:lnTo>
                        <a:pt x="718947" y="32821"/>
                      </a:lnTo>
                      <a:cubicBezTo>
                        <a:pt x="719777" y="25010"/>
                        <a:pt x="716327" y="17353"/>
                        <a:pt x="709915" y="12805"/>
                      </a:cubicBezTo>
                      <a:cubicBezTo>
                        <a:pt x="704708" y="9794"/>
                        <a:pt x="696653" y="5319"/>
                        <a:pt x="691608" y="2227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4" name="Freeform: Shape 1113">
                  <a:extLst>
                    <a:ext uri="{FF2B5EF4-FFF2-40B4-BE49-F238E27FC236}">
                      <a16:creationId xmlns:a16="http://schemas.microsoft.com/office/drawing/2014/main" id="{D8AC636D-736F-D001-B08F-9D6B52AB2A94}"/>
                    </a:ext>
                  </a:extLst>
                </p:cNvPr>
                <p:cNvSpPr/>
                <p:nvPr/>
              </p:nvSpPr>
              <p:spPr>
                <a:xfrm>
                  <a:off x="4081963" y="4136225"/>
                  <a:ext cx="700395" cy="454285"/>
                </a:xfrm>
                <a:custGeom>
                  <a:avLst/>
                  <a:gdLst>
                    <a:gd name="connsiteX0" fmla="*/ 0 w 700395"/>
                    <a:gd name="connsiteY0" fmla="*/ 426459 h 454285"/>
                    <a:gd name="connsiteX1" fmla="*/ 31000 w 700395"/>
                    <a:gd name="connsiteY1" fmla="*/ 372757 h 454285"/>
                    <a:gd name="connsiteX2" fmla="*/ 669314 w 700395"/>
                    <a:gd name="connsiteY2" fmla="*/ 4252 h 454285"/>
                    <a:gd name="connsiteX3" fmla="*/ 700396 w 700395"/>
                    <a:gd name="connsiteY3" fmla="*/ 22153 h 454285"/>
                    <a:gd name="connsiteX4" fmla="*/ 700396 w 700395"/>
                    <a:gd name="connsiteY4" fmla="*/ 49980 h 454285"/>
                    <a:gd name="connsiteX5" fmla="*/ 0 w 700395"/>
                    <a:gd name="connsiteY5" fmla="*/ 454286 h 454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0395" h="454285">
                      <a:moveTo>
                        <a:pt x="0" y="426459"/>
                      </a:moveTo>
                      <a:cubicBezTo>
                        <a:pt x="1191" y="404645"/>
                        <a:pt x="12704" y="384702"/>
                        <a:pt x="31000" y="372757"/>
                      </a:cubicBezTo>
                      <a:lnTo>
                        <a:pt x="669314" y="4252"/>
                      </a:lnTo>
                      <a:cubicBezTo>
                        <a:pt x="686482" y="-5674"/>
                        <a:pt x="700396" y="2381"/>
                        <a:pt x="700396" y="22153"/>
                      </a:cubicBezTo>
                      <a:lnTo>
                        <a:pt x="700396" y="49980"/>
                      </a:lnTo>
                      <a:lnTo>
                        <a:pt x="0" y="454286"/>
                      </a:ln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5" name="Freeform: Shape 1114">
                  <a:extLst>
                    <a:ext uri="{FF2B5EF4-FFF2-40B4-BE49-F238E27FC236}">
                      <a16:creationId xmlns:a16="http://schemas.microsoft.com/office/drawing/2014/main" id="{D7424385-4CFD-FE56-2014-6EC6C3FA6D7F}"/>
                    </a:ext>
                  </a:extLst>
                </p:cNvPr>
                <p:cNvSpPr/>
                <p:nvPr/>
              </p:nvSpPr>
              <p:spPr>
                <a:xfrm>
                  <a:off x="4081963" y="4136225"/>
                  <a:ext cx="700395" cy="454285"/>
                </a:xfrm>
                <a:custGeom>
                  <a:avLst/>
                  <a:gdLst>
                    <a:gd name="connsiteX0" fmla="*/ 0 w 700395"/>
                    <a:gd name="connsiteY0" fmla="*/ 426459 h 454285"/>
                    <a:gd name="connsiteX1" fmla="*/ 31000 w 700395"/>
                    <a:gd name="connsiteY1" fmla="*/ 372757 h 454285"/>
                    <a:gd name="connsiteX2" fmla="*/ 669314 w 700395"/>
                    <a:gd name="connsiteY2" fmla="*/ 4252 h 454285"/>
                    <a:gd name="connsiteX3" fmla="*/ 700396 w 700395"/>
                    <a:gd name="connsiteY3" fmla="*/ 22153 h 454285"/>
                    <a:gd name="connsiteX4" fmla="*/ 700396 w 700395"/>
                    <a:gd name="connsiteY4" fmla="*/ 49980 h 454285"/>
                    <a:gd name="connsiteX5" fmla="*/ 0 w 700395"/>
                    <a:gd name="connsiteY5" fmla="*/ 454286 h 454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0395" h="454285">
                      <a:moveTo>
                        <a:pt x="0" y="426459"/>
                      </a:moveTo>
                      <a:cubicBezTo>
                        <a:pt x="1191" y="404645"/>
                        <a:pt x="12704" y="384702"/>
                        <a:pt x="31000" y="372757"/>
                      </a:cubicBezTo>
                      <a:lnTo>
                        <a:pt x="669314" y="4252"/>
                      </a:lnTo>
                      <a:cubicBezTo>
                        <a:pt x="686482" y="-5674"/>
                        <a:pt x="700396" y="2381"/>
                        <a:pt x="700396" y="22153"/>
                      </a:cubicBezTo>
                      <a:lnTo>
                        <a:pt x="700396" y="49980"/>
                      </a:lnTo>
                      <a:lnTo>
                        <a:pt x="0" y="454286"/>
                      </a:ln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6" name="Freeform: Shape 1115">
                  <a:extLst>
                    <a:ext uri="{FF2B5EF4-FFF2-40B4-BE49-F238E27FC236}">
                      <a16:creationId xmlns:a16="http://schemas.microsoft.com/office/drawing/2014/main" id="{2DEA04DF-C3D9-3372-CFA6-A12BF9BF6740}"/>
                    </a:ext>
                  </a:extLst>
                </p:cNvPr>
                <p:cNvSpPr/>
                <p:nvPr/>
              </p:nvSpPr>
              <p:spPr>
                <a:xfrm>
                  <a:off x="4072524" y="4125475"/>
                  <a:ext cx="701127" cy="406614"/>
                </a:xfrm>
                <a:custGeom>
                  <a:avLst/>
                  <a:gdLst>
                    <a:gd name="connsiteX0" fmla="*/ 701128 w 701127"/>
                    <a:gd name="connsiteY0" fmla="*/ 12968 h 406614"/>
                    <a:gd name="connsiteX1" fmla="*/ 678752 w 701127"/>
                    <a:gd name="connsiteY1" fmla="*/ 14920 h 406614"/>
                    <a:gd name="connsiteX2" fmla="*/ 40439 w 701127"/>
                    <a:gd name="connsiteY2" fmla="*/ 383507 h 406614"/>
                    <a:gd name="connsiteX3" fmla="*/ 18551 w 701127"/>
                    <a:gd name="connsiteY3" fmla="*/ 406615 h 406614"/>
                    <a:gd name="connsiteX4" fmla="*/ 0 w 701127"/>
                    <a:gd name="connsiteY4" fmla="*/ 395956 h 406614"/>
                    <a:gd name="connsiteX5" fmla="*/ 21969 w 701127"/>
                    <a:gd name="connsiteY5" fmla="*/ 372767 h 406614"/>
                    <a:gd name="connsiteX6" fmla="*/ 660282 w 701127"/>
                    <a:gd name="connsiteY6" fmla="*/ 4180 h 406614"/>
                    <a:gd name="connsiteX7" fmla="*/ 682495 w 701127"/>
                    <a:gd name="connsiteY7" fmla="*/ 2227 h 406614"/>
                    <a:gd name="connsiteX8" fmla="*/ 700884 w 701127"/>
                    <a:gd name="connsiteY8" fmla="*/ 12805 h 406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1127" h="406614">
                      <a:moveTo>
                        <a:pt x="701128" y="12968"/>
                      </a:moveTo>
                      <a:cubicBezTo>
                        <a:pt x="693894" y="9355"/>
                        <a:pt x="685245" y="10112"/>
                        <a:pt x="678752" y="14920"/>
                      </a:cubicBezTo>
                      <a:lnTo>
                        <a:pt x="40439" y="383507"/>
                      </a:lnTo>
                      <a:cubicBezTo>
                        <a:pt x="31289" y="389211"/>
                        <a:pt x="23754" y="397168"/>
                        <a:pt x="18551" y="406615"/>
                      </a:cubicBezTo>
                      <a:lnTo>
                        <a:pt x="0" y="395956"/>
                      </a:lnTo>
                      <a:cubicBezTo>
                        <a:pt x="5208" y="386469"/>
                        <a:pt x="12774" y="378479"/>
                        <a:pt x="21969" y="372767"/>
                      </a:cubicBezTo>
                      <a:lnTo>
                        <a:pt x="660282" y="4180"/>
                      </a:lnTo>
                      <a:cubicBezTo>
                        <a:pt x="666735" y="-580"/>
                        <a:pt x="675311" y="-1336"/>
                        <a:pt x="682495" y="2227"/>
                      </a:cubicBezTo>
                      <a:cubicBezTo>
                        <a:pt x="687540" y="5319"/>
                        <a:pt x="695595" y="9794"/>
                        <a:pt x="700884" y="12805"/>
                      </a:cubicBezTo>
                      <a:close/>
                    </a:path>
                  </a:pathLst>
                </a:custGeom>
                <a:solidFill>
                  <a:srgbClr val="0574CE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7" name="Freeform: Shape 1116">
                  <a:extLst>
                    <a:ext uri="{FF2B5EF4-FFF2-40B4-BE49-F238E27FC236}">
                      <a16:creationId xmlns:a16="http://schemas.microsoft.com/office/drawing/2014/main" id="{75C79268-A701-80EA-0928-0D6702E3D92B}"/>
                    </a:ext>
                  </a:extLst>
                </p:cNvPr>
                <p:cNvSpPr/>
                <p:nvPr/>
              </p:nvSpPr>
              <p:spPr>
                <a:xfrm>
                  <a:off x="4072524" y="4125475"/>
                  <a:ext cx="701127" cy="406614"/>
                </a:xfrm>
                <a:custGeom>
                  <a:avLst/>
                  <a:gdLst>
                    <a:gd name="connsiteX0" fmla="*/ 701128 w 701127"/>
                    <a:gd name="connsiteY0" fmla="*/ 12968 h 406614"/>
                    <a:gd name="connsiteX1" fmla="*/ 678752 w 701127"/>
                    <a:gd name="connsiteY1" fmla="*/ 14920 h 406614"/>
                    <a:gd name="connsiteX2" fmla="*/ 40439 w 701127"/>
                    <a:gd name="connsiteY2" fmla="*/ 383507 h 406614"/>
                    <a:gd name="connsiteX3" fmla="*/ 18551 w 701127"/>
                    <a:gd name="connsiteY3" fmla="*/ 406615 h 406614"/>
                    <a:gd name="connsiteX4" fmla="*/ 0 w 701127"/>
                    <a:gd name="connsiteY4" fmla="*/ 395956 h 406614"/>
                    <a:gd name="connsiteX5" fmla="*/ 21969 w 701127"/>
                    <a:gd name="connsiteY5" fmla="*/ 372767 h 406614"/>
                    <a:gd name="connsiteX6" fmla="*/ 660282 w 701127"/>
                    <a:gd name="connsiteY6" fmla="*/ 4180 h 406614"/>
                    <a:gd name="connsiteX7" fmla="*/ 682495 w 701127"/>
                    <a:gd name="connsiteY7" fmla="*/ 2227 h 406614"/>
                    <a:gd name="connsiteX8" fmla="*/ 700884 w 701127"/>
                    <a:gd name="connsiteY8" fmla="*/ 12805 h 406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1127" h="406614">
                      <a:moveTo>
                        <a:pt x="701128" y="12968"/>
                      </a:moveTo>
                      <a:cubicBezTo>
                        <a:pt x="693894" y="9355"/>
                        <a:pt x="685245" y="10112"/>
                        <a:pt x="678752" y="14920"/>
                      </a:cubicBezTo>
                      <a:lnTo>
                        <a:pt x="40439" y="383507"/>
                      </a:lnTo>
                      <a:cubicBezTo>
                        <a:pt x="31289" y="389211"/>
                        <a:pt x="23754" y="397168"/>
                        <a:pt x="18551" y="406615"/>
                      </a:cubicBezTo>
                      <a:lnTo>
                        <a:pt x="0" y="395956"/>
                      </a:lnTo>
                      <a:cubicBezTo>
                        <a:pt x="5208" y="386469"/>
                        <a:pt x="12774" y="378479"/>
                        <a:pt x="21969" y="372767"/>
                      </a:cubicBezTo>
                      <a:lnTo>
                        <a:pt x="660282" y="4180"/>
                      </a:lnTo>
                      <a:cubicBezTo>
                        <a:pt x="666735" y="-580"/>
                        <a:pt x="675311" y="-1336"/>
                        <a:pt x="682495" y="2227"/>
                      </a:cubicBezTo>
                      <a:cubicBezTo>
                        <a:pt x="687540" y="5319"/>
                        <a:pt x="695595" y="9794"/>
                        <a:pt x="700884" y="12805"/>
                      </a:cubicBezTo>
                      <a:close/>
                    </a:path>
                  </a:pathLst>
                </a:custGeom>
                <a:solidFill>
                  <a:srgbClr val="FFFFFF">
                    <a:alpha val="45000"/>
                  </a:srgbClr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8" name="Freeform: Shape 1117">
                  <a:extLst>
                    <a:ext uri="{FF2B5EF4-FFF2-40B4-BE49-F238E27FC236}">
                      <a16:creationId xmlns:a16="http://schemas.microsoft.com/office/drawing/2014/main" id="{983B642C-7BDE-F730-79D2-AE85240941F9}"/>
                    </a:ext>
                  </a:extLst>
                </p:cNvPr>
                <p:cNvSpPr/>
                <p:nvPr/>
              </p:nvSpPr>
              <p:spPr>
                <a:xfrm>
                  <a:off x="4663158" y="4204985"/>
                  <a:ext cx="21643" cy="28038"/>
                </a:xfrm>
                <a:custGeom>
                  <a:avLst/>
                  <a:gdLst>
                    <a:gd name="connsiteX0" fmla="*/ 10822 w 21643"/>
                    <a:gd name="connsiteY0" fmla="*/ 1560 h 28038"/>
                    <a:gd name="connsiteX1" fmla="*/ 0 w 21643"/>
                    <a:gd name="connsiteY1" fmla="*/ 20275 h 28038"/>
                    <a:gd name="connsiteX2" fmla="*/ 10822 w 21643"/>
                    <a:gd name="connsiteY2" fmla="*/ 26540 h 28038"/>
                    <a:gd name="connsiteX3" fmla="*/ 21643 w 21643"/>
                    <a:gd name="connsiteY3" fmla="*/ 7744 h 28038"/>
                    <a:gd name="connsiteX4" fmla="*/ 10822 w 21643"/>
                    <a:gd name="connsiteY4" fmla="*/ 1560 h 28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43" h="28038">
                      <a:moveTo>
                        <a:pt x="10822" y="1560"/>
                      </a:moveTo>
                      <a:cubicBezTo>
                        <a:pt x="4410" y="5694"/>
                        <a:pt x="382" y="12659"/>
                        <a:pt x="0" y="20275"/>
                      </a:cubicBezTo>
                      <a:cubicBezTo>
                        <a:pt x="0" y="27191"/>
                        <a:pt x="4801" y="30038"/>
                        <a:pt x="10822" y="26540"/>
                      </a:cubicBezTo>
                      <a:cubicBezTo>
                        <a:pt x="17233" y="22374"/>
                        <a:pt x="21261" y="15385"/>
                        <a:pt x="21643" y="7744"/>
                      </a:cubicBezTo>
                      <a:cubicBezTo>
                        <a:pt x="21643" y="584"/>
                        <a:pt x="16843" y="-1938"/>
                        <a:pt x="10822" y="1560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9" name="Freeform: Shape 1118">
                  <a:extLst>
                    <a:ext uri="{FF2B5EF4-FFF2-40B4-BE49-F238E27FC236}">
                      <a16:creationId xmlns:a16="http://schemas.microsoft.com/office/drawing/2014/main" id="{F67CC5B5-EE5F-4B6A-6149-0164FB19EBEB}"/>
                    </a:ext>
                  </a:extLst>
                </p:cNvPr>
                <p:cNvSpPr/>
                <p:nvPr/>
              </p:nvSpPr>
              <p:spPr>
                <a:xfrm>
                  <a:off x="4700911" y="4183160"/>
                  <a:ext cx="21647" cy="28021"/>
                </a:xfrm>
                <a:custGeom>
                  <a:avLst/>
                  <a:gdLst>
                    <a:gd name="connsiteX0" fmla="*/ 10822 w 21647"/>
                    <a:gd name="connsiteY0" fmla="*/ 1498 h 28021"/>
                    <a:gd name="connsiteX1" fmla="*/ 0 w 21647"/>
                    <a:gd name="connsiteY1" fmla="*/ 20294 h 28021"/>
                    <a:gd name="connsiteX2" fmla="*/ 10822 w 21647"/>
                    <a:gd name="connsiteY2" fmla="*/ 26559 h 28021"/>
                    <a:gd name="connsiteX3" fmla="*/ 21643 w 21647"/>
                    <a:gd name="connsiteY3" fmla="*/ 7764 h 28021"/>
                    <a:gd name="connsiteX4" fmla="*/ 10822 w 21647"/>
                    <a:gd name="connsiteY4" fmla="*/ 1498 h 28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47" h="28021">
                      <a:moveTo>
                        <a:pt x="10822" y="1498"/>
                      </a:moveTo>
                      <a:cubicBezTo>
                        <a:pt x="4418" y="5672"/>
                        <a:pt x="399" y="12662"/>
                        <a:pt x="0" y="20294"/>
                      </a:cubicBezTo>
                      <a:cubicBezTo>
                        <a:pt x="0" y="27210"/>
                        <a:pt x="4801" y="29976"/>
                        <a:pt x="10822" y="26559"/>
                      </a:cubicBezTo>
                      <a:cubicBezTo>
                        <a:pt x="17225" y="22385"/>
                        <a:pt x="21245" y="15396"/>
                        <a:pt x="21643" y="7764"/>
                      </a:cubicBezTo>
                      <a:cubicBezTo>
                        <a:pt x="21806" y="847"/>
                        <a:pt x="17005" y="-2000"/>
                        <a:pt x="10822" y="1498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0" name="Freeform: Shape 1119">
                  <a:extLst>
                    <a:ext uri="{FF2B5EF4-FFF2-40B4-BE49-F238E27FC236}">
                      <a16:creationId xmlns:a16="http://schemas.microsoft.com/office/drawing/2014/main" id="{6C882AE8-7341-BA6E-D1C9-CF5B79160108}"/>
                    </a:ext>
                  </a:extLst>
                </p:cNvPr>
                <p:cNvSpPr/>
                <p:nvPr/>
              </p:nvSpPr>
              <p:spPr>
                <a:xfrm>
                  <a:off x="4738990" y="4161354"/>
                  <a:ext cx="21643" cy="27975"/>
                </a:xfrm>
                <a:custGeom>
                  <a:avLst/>
                  <a:gdLst>
                    <a:gd name="connsiteX0" fmla="*/ 10822 w 21643"/>
                    <a:gd name="connsiteY0" fmla="*/ 1498 h 27975"/>
                    <a:gd name="connsiteX1" fmla="*/ 0 w 21643"/>
                    <a:gd name="connsiteY1" fmla="*/ 20212 h 27975"/>
                    <a:gd name="connsiteX2" fmla="*/ 10822 w 21643"/>
                    <a:gd name="connsiteY2" fmla="*/ 26478 h 27975"/>
                    <a:gd name="connsiteX3" fmla="*/ 21643 w 21643"/>
                    <a:gd name="connsiteY3" fmla="*/ 7763 h 27975"/>
                    <a:gd name="connsiteX4" fmla="*/ 10822 w 21643"/>
                    <a:gd name="connsiteY4" fmla="*/ 1498 h 27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43" h="27975">
                      <a:moveTo>
                        <a:pt x="10822" y="1498"/>
                      </a:moveTo>
                      <a:cubicBezTo>
                        <a:pt x="4442" y="5656"/>
                        <a:pt x="423" y="12605"/>
                        <a:pt x="0" y="20212"/>
                      </a:cubicBezTo>
                      <a:cubicBezTo>
                        <a:pt x="0" y="27128"/>
                        <a:pt x="4882" y="29976"/>
                        <a:pt x="10822" y="26478"/>
                      </a:cubicBezTo>
                      <a:cubicBezTo>
                        <a:pt x="17233" y="22344"/>
                        <a:pt x="21261" y="15379"/>
                        <a:pt x="21643" y="7763"/>
                      </a:cubicBezTo>
                      <a:cubicBezTo>
                        <a:pt x="21562" y="847"/>
                        <a:pt x="16843" y="-2000"/>
                        <a:pt x="10822" y="1498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1" name="Freeform: Shape 1120">
                  <a:extLst>
                    <a:ext uri="{FF2B5EF4-FFF2-40B4-BE49-F238E27FC236}">
                      <a16:creationId xmlns:a16="http://schemas.microsoft.com/office/drawing/2014/main" id="{686ADCA4-0E17-F44D-C797-AA492E540F56}"/>
                    </a:ext>
                  </a:extLst>
                </p:cNvPr>
                <p:cNvSpPr/>
                <p:nvPr/>
              </p:nvSpPr>
              <p:spPr>
                <a:xfrm>
                  <a:off x="4081963" y="4186123"/>
                  <a:ext cx="700395" cy="486892"/>
                </a:xfrm>
                <a:custGeom>
                  <a:avLst/>
                  <a:gdLst>
                    <a:gd name="connsiteX0" fmla="*/ 0 w 700395"/>
                    <a:gd name="connsiteY0" fmla="*/ 404469 h 486892"/>
                    <a:gd name="connsiteX1" fmla="*/ 0 w 700395"/>
                    <a:gd name="connsiteY1" fmla="*/ 486892 h 486892"/>
                    <a:gd name="connsiteX2" fmla="*/ 700396 w 700395"/>
                    <a:gd name="connsiteY2" fmla="*/ 82668 h 486892"/>
                    <a:gd name="connsiteX3" fmla="*/ 700396 w 700395"/>
                    <a:gd name="connsiteY3" fmla="*/ 0 h 486892"/>
                    <a:gd name="connsiteX4" fmla="*/ 0 w 700395"/>
                    <a:gd name="connsiteY4" fmla="*/ 404469 h 48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0395" h="486892">
                      <a:moveTo>
                        <a:pt x="0" y="404469"/>
                      </a:moveTo>
                      <a:lnTo>
                        <a:pt x="0" y="486892"/>
                      </a:lnTo>
                      <a:lnTo>
                        <a:pt x="700396" y="82668"/>
                      </a:lnTo>
                      <a:lnTo>
                        <a:pt x="700396" y="0"/>
                      </a:lnTo>
                      <a:lnTo>
                        <a:pt x="0" y="40446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2" name="Freeform: Shape 1121">
                  <a:extLst>
                    <a:ext uri="{FF2B5EF4-FFF2-40B4-BE49-F238E27FC236}">
                      <a16:creationId xmlns:a16="http://schemas.microsoft.com/office/drawing/2014/main" id="{B67AF1C2-53FE-C1F1-D41D-853F61FBD2DE}"/>
                    </a:ext>
                  </a:extLst>
                </p:cNvPr>
                <p:cNvSpPr/>
                <p:nvPr/>
              </p:nvSpPr>
              <p:spPr>
                <a:xfrm>
                  <a:off x="4110034" y="4553652"/>
                  <a:ext cx="71764" cy="82586"/>
                </a:xfrm>
                <a:custGeom>
                  <a:avLst/>
                  <a:gdLst>
                    <a:gd name="connsiteX0" fmla="*/ 0 w 71764"/>
                    <a:gd name="connsiteY0" fmla="*/ 41252 h 82586"/>
                    <a:gd name="connsiteX1" fmla="*/ 71765 w 71764"/>
                    <a:gd name="connsiteY1" fmla="*/ 0 h 82586"/>
                    <a:gd name="connsiteX2" fmla="*/ 71765 w 71764"/>
                    <a:gd name="connsiteY2" fmla="*/ 41090 h 82586"/>
                    <a:gd name="connsiteX3" fmla="*/ 0 w 71764"/>
                    <a:gd name="connsiteY3" fmla="*/ 82586 h 82586"/>
                    <a:gd name="connsiteX4" fmla="*/ 0 w 71764"/>
                    <a:gd name="connsiteY4" fmla="*/ 41252 h 82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764" h="82586">
                      <a:moveTo>
                        <a:pt x="0" y="41252"/>
                      </a:moveTo>
                      <a:lnTo>
                        <a:pt x="71765" y="0"/>
                      </a:lnTo>
                      <a:lnTo>
                        <a:pt x="71765" y="41090"/>
                      </a:lnTo>
                      <a:lnTo>
                        <a:pt x="0" y="82586"/>
                      </a:lnTo>
                      <a:lnTo>
                        <a:pt x="0" y="4125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3" name="Freeform: Shape 1122">
                  <a:extLst>
                    <a:ext uri="{FF2B5EF4-FFF2-40B4-BE49-F238E27FC236}">
                      <a16:creationId xmlns:a16="http://schemas.microsoft.com/office/drawing/2014/main" id="{E5B90196-6FD8-3783-3EEF-0425EC915C3E}"/>
                    </a:ext>
                  </a:extLst>
                </p:cNvPr>
                <p:cNvSpPr/>
                <p:nvPr/>
              </p:nvSpPr>
              <p:spPr>
                <a:xfrm>
                  <a:off x="4199536" y="4522570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4" name="Freeform: Shape 1123">
                  <a:extLst>
                    <a:ext uri="{FF2B5EF4-FFF2-40B4-BE49-F238E27FC236}">
                      <a16:creationId xmlns:a16="http://schemas.microsoft.com/office/drawing/2014/main" id="{9F3B9BDD-A17E-F5E6-C4C3-37CC157D25F5}"/>
                    </a:ext>
                  </a:extLst>
                </p:cNvPr>
                <p:cNvSpPr/>
                <p:nvPr/>
              </p:nvSpPr>
              <p:spPr>
                <a:xfrm>
                  <a:off x="4199536" y="4547631"/>
                  <a:ext cx="35800" cy="36939"/>
                </a:xfrm>
                <a:custGeom>
                  <a:avLst/>
                  <a:gdLst>
                    <a:gd name="connsiteX0" fmla="*/ 0 w 35800"/>
                    <a:gd name="connsiteY0" fmla="*/ 20667 h 36939"/>
                    <a:gd name="connsiteX1" fmla="*/ 0 w 35800"/>
                    <a:gd name="connsiteY1" fmla="*/ 36940 h 36939"/>
                    <a:gd name="connsiteX2" fmla="*/ 35801 w 35800"/>
                    <a:gd name="connsiteY2" fmla="*/ 16273 h 36939"/>
                    <a:gd name="connsiteX3" fmla="*/ 35801 w 35800"/>
                    <a:gd name="connsiteY3" fmla="*/ 0 h 36939"/>
                    <a:gd name="connsiteX4" fmla="*/ 0 w 35800"/>
                    <a:gd name="connsiteY4" fmla="*/ 20667 h 36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39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5" name="Freeform: Shape 1124">
                  <a:extLst>
                    <a:ext uri="{FF2B5EF4-FFF2-40B4-BE49-F238E27FC236}">
                      <a16:creationId xmlns:a16="http://schemas.microsoft.com/office/drawing/2014/main" id="{369BF65F-A27A-324F-B440-9F2903BE960E}"/>
                    </a:ext>
                  </a:extLst>
                </p:cNvPr>
                <p:cNvSpPr/>
                <p:nvPr/>
              </p:nvSpPr>
              <p:spPr>
                <a:xfrm>
                  <a:off x="4253237" y="4491570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6" name="Freeform: Shape 1125">
                  <a:extLst>
                    <a:ext uri="{FF2B5EF4-FFF2-40B4-BE49-F238E27FC236}">
                      <a16:creationId xmlns:a16="http://schemas.microsoft.com/office/drawing/2014/main" id="{A2D1C68F-1070-9053-59D3-EBC69EA3A3CB}"/>
                    </a:ext>
                  </a:extLst>
                </p:cNvPr>
                <p:cNvSpPr/>
                <p:nvPr/>
              </p:nvSpPr>
              <p:spPr>
                <a:xfrm>
                  <a:off x="4253237" y="4516630"/>
                  <a:ext cx="35800" cy="36939"/>
                </a:xfrm>
                <a:custGeom>
                  <a:avLst/>
                  <a:gdLst>
                    <a:gd name="connsiteX0" fmla="*/ 0 w 35800"/>
                    <a:gd name="connsiteY0" fmla="*/ 20667 h 36939"/>
                    <a:gd name="connsiteX1" fmla="*/ 0 w 35800"/>
                    <a:gd name="connsiteY1" fmla="*/ 36940 h 36939"/>
                    <a:gd name="connsiteX2" fmla="*/ 35801 w 35800"/>
                    <a:gd name="connsiteY2" fmla="*/ 16273 h 36939"/>
                    <a:gd name="connsiteX3" fmla="*/ 35801 w 35800"/>
                    <a:gd name="connsiteY3" fmla="*/ 0 h 36939"/>
                    <a:gd name="connsiteX4" fmla="*/ 0 w 35800"/>
                    <a:gd name="connsiteY4" fmla="*/ 20667 h 36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39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7" name="Freeform: Shape 1126">
                  <a:extLst>
                    <a:ext uri="{FF2B5EF4-FFF2-40B4-BE49-F238E27FC236}">
                      <a16:creationId xmlns:a16="http://schemas.microsoft.com/office/drawing/2014/main" id="{C2A4B2E7-2831-9ED4-7999-DCEE1A46F3A2}"/>
                    </a:ext>
                  </a:extLst>
                </p:cNvPr>
                <p:cNvSpPr/>
                <p:nvPr/>
              </p:nvSpPr>
              <p:spPr>
                <a:xfrm>
                  <a:off x="4306857" y="4460569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81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81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8" name="Freeform: Shape 1127">
                  <a:extLst>
                    <a:ext uri="{FF2B5EF4-FFF2-40B4-BE49-F238E27FC236}">
                      <a16:creationId xmlns:a16="http://schemas.microsoft.com/office/drawing/2014/main" id="{368BAC3E-CF6B-6F7B-0C0B-377440EC78EA}"/>
                    </a:ext>
                  </a:extLst>
                </p:cNvPr>
                <p:cNvSpPr/>
                <p:nvPr/>
              </p:nvSpPr>
              <p:spPr>
                <a:xfrm>
                  <a:off x="4306857" y="4485630"/>
                  <a:ext cx="35800" cy="36939"/>
                </a:xfrm>
                <a:custGeom>
                  <a:avLst/>
                  <a:gdLst>
                    <a:gd name="connsiteX0" fmla="*/ 0 w 35800"/>
                    <a:gd name="connsiteY0" fmla="*/ 20667 h 36939"/>
                    <a:gd name="connsiteX1" fmla="*/ 81 w 35800"/>
                    <a:gd name="connsiteY1" fmla="*/ 36940 h 36939"/>
                    <a:gd name="connsiteX2" fmla="*/ 35801 w 35800"/>
                    <a:gd name="connsiteY2" fmla="*/ 16273 h 36939"/>
                    <a:gd name="connsiteX3" fmla="*/ 35801 w 35800"/>
                    <a:gd name="connsiteY3" fmla="*/ 0 h 36939"/>
                    <a:gd name="connsiteX4" fmla="*/ 0 w 35800"/>
                    <a:gd name="connsiteY4" fmla="*/ 20667 h 36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39">
                      <a:moveTo>
                        <a:pt x="0" y="20667"/>
                      </a:moveTo>
                      <a:lnTo>
                        <a:pt x="81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9" name="Freeform: Shape 1128">
                  <a:extLst>
                    <a:ext uri="{FF2B5EF4-FFF2-40B4-BE49-F238E27FC236}">
                      <a16:creationId xmlns:a16="http://schemas.microsoft.com/office/drawing/2014/main" id="{B5F8637D-82C4-7F91-29FA-1CA2F655133D}"/>
                    </a:ext>
                  </a:extLst>
                </p:cNvPr>
                <p:cNvSpPr/>
                <p:nvPr/>
              </p:nvSpPr>
              <p:spPr>
                <a:xfrm>
                  <a:off x="4467880" y="4367650"/>
                  <a:ext cx="35800" cy="36858"/>
                </a:xfrm>
                <a:custGeom>
                  <a:avLst/>
                  <a:gdLst>
                    <a:gd name="connsiteX0" fmla="*/ 0 w 35800"/>
                    <a:gd name="connsiteY0" fmla="*/ 20586 h 36858"/>
                    <a:gd name="connsiteX1" fmla="*/ 0 w 35800"/>
                    <a:gd name="connsiteY1" fmla="*/ 36859 h 36858"/>
                    <a:gd name="connsiteX2" fmla="*/ 35801 w 35800"/>
                    <a:gd name="connsiteY2" fmla="*/ 16192 h 36858"/>
                    <a:gd name="connsiteX3" fmla="*/ 35801 w 35800"/>
                    <a:gd name="connsiteY3" fmla="*/ 0 h 36858"/>
                    <a:gd name="connsiteX4" fmla="*/ 0 w 35800"/>
                    <a:gd name="connsiteY4" fmla="*/ 20586 h 36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858">
                      <a:moveTo>
                        <a:pt x="0" y="20586"/>
                      </a:moveTo>
                      <a:lnTo>
                        <a:pt x="0" y="36859"/>
                      </a:lnTo>
                      <a:lnTo>
                        <a:pt x="35801" y="16192"/>
                      </a:lnTo>
                      <a:lnTo>
                        <a:pt x="35801" y="0"/>
                      </a:lnTo>
                      <a:lnTo>
                        <a:pt x="0" y="2058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0" name="Freeform: Shape 1129">
                  <a:extLst>
                    <a:ext uri="{FF2B5EF4-FFF2-40B4-BE49-F238E27FC236}">
                      <a16:creationId xmlns:a16="http://schemas.microsoft.com/office/drawing/2014/main" id="{29269E2B-9261-0244-396A-3506C86D451A}"/>
                    </a:ext>
                  </a:extLst>
                </p:cNvPr>
                <p:cNvSpPr/>
                <p:nvPr/>
              </p:nvSpPr>
              <p:spPr>
                <a:xfrm>
                  <a:off x="4467880" y="4392711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1" name="Freeform: Shape 1130">
                  <a:extLst>
                    <a:ext uri="{FF2B5EF4-FFF2-40B4-BE49-F238E27FC236}">
                      <a16:creationId xmlns:a16="http://schemas.microsoft.com/office/drawing/2014/main" id="{F3AF77CA-D31A-2D4D-C764-94006C597BEA}"/>
                    </a:ext>
                  </a:extLst>
                </p:cNvPr>
                <p:cNvSpPr/>
                <p:nvPr/>
              </p:nvSpPr>
              <p:spPr>
                <a:xfrm>
                  <a:off x="4521581" y="4336649"/>
                  <a:ext cx="35800" cy="36858"/>
                </a:xfrm>
                <a:custGeom>
                  <a:avLst/>
                  <a:gdLst>
                    <a:gd name="connsiteX0" fmla="*/ 0 w 35800"/>
                    <a:gd name="connsiteY0" fmla="*/ 20586 h 36858"/>
                    <a:gd name="connsiteX1" fmla="*/ 0 w 35800"/>
                    <a:gd name="connsiteY1" fmla="*/ 36859 h 36858"/>
                    <a:gd name="connsiteX2" fmla="*/ 35801 w 35800"/>
                    <a:gd name="connsiteY2" fmla="*/ 16192 h 36858"/>
                    <a:gd name="connsiteX3" fmla="*/ 35801 w 35800"/>
                    <a:gd name="connsiteY3" fmla="*/ 0 h 36858"/>
                    <a:gd name="connsiteX4" fmla="*/ 0 w 35800"/>
                    <a:gd name="connsiteY4" fmla="*/ 20586 h 36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858">
                      <a:moveTo>
                        <a:pt x="0" y="20586"/>
                      </a:moveTo>
                      <a:lnTo>
                        <a:pt x="0" y="36859"/>
                      </a:lnTo>
                      <a:lnTo>
                        <a:pt x="35801" y="16192"/>
                      </a:lnTo>
                      <a:lnTo>
                        <a:pt x="35801" y="0"/>
                      </a:lnTo>
                      <a:lnTo>
                        <a:pt x="0" y="2058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2" name="Freeform: Shape 1131">
                  <a:extLst>
                    <a:ext uri="{FF2B5EF4-FFF2-40B4-BE49-F238E27FC236}">
                      <a16:creationId xmlns:a16="http://schemas.microsoft.com/office/drawing/2014/main" id="{815D3809-FDE8-0167-C719-0D625A3D3A5A}"/>
                    </a:ext>
                  </a:extLst>
                </p:cNvPr>
                <p:cNvSpPr/>
                <p:nvPr/>
              </p:nvSpPr>
              <p:spPr>
                <a:xfrm>
                  <a:off x="4521581" y="4361710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3" name="Freeform: Shape 1132">
                  <a:extLst>
                    <a:ext uri="{FF2B5EF4-FFF2-40B4-BE49-F238E27FC236}">
                      <a16:creationId xmlns:a16="http://schemas.microsoft.com/office/drawing/2014/main" id="{CBB7E541-9245-051A-6773-9186FE7770CF}"/>
                    </a:ext>
                  </a:extLst>
                </p:cNvPr>
                <p:cNvSpPr/>
                <p:nvPr/>
              </p:nvSpPr>
              <p:spPr>
                <a:xfrm>
                  <a:off x="4575283" y="4305649"/>
                  <a:ext cx="35800" cy="36858"/>
                </a:xfrm>
                <a:custGeom>
                  <a:avLst/>
                  <a:gdLst>
                    <a:gd name="connsiteX0" fmla="*/ 0 w 35800"/>
                    <a:gd name="connsiteY0" fmla="*/ 20586 h 36858"/>
                    <a:gd name="connsiteX1" fmla="*/ 0 w 35800"/>
                    <a:gd name="connsiteY1" fmla="*/ 36859 h 36858"/>
                    <a:gd name="connsiteX2" fmla="*/ 35801 w 35800"/>
                    <a:gd name="connsiteY2" fmla="*/ 16192 h 36858"/>
                    <a:gd name="connsiteX3" fmla="*/ 35801 w 35800"/>
                    <a:gd name="connsiteY3" fmla="*/ 0 h 36858"/>
                    <a:gd name="connsiteX4" fmla="*/ 0 w 35800"/>
                    <a:gd name="connsiteY4" fmla="*/ 20586 h 36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858">
                      <a:moveTo>
                        <a:pt x="0" y="20586"/>
                      </a:moveTo>
                      <a:lnTo>
                        <a:pt x="0" y="36859"/>
                      </a:lnTo>
                      <a:lnTo>
                        <a:pt x="35801" y="16192"/>
                      </a:lnTo>
                      <a:lnTo>
                        <a:pt x="35801" y="0"/>
                      </a:lnTo>
                      <a:lnTo>
                        <a:pt x="0" y="2058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4" name="Freeform: Shape 1133">
                  <a:extLst>
                    <a:ext uri="{FF2B5EF4-FFF2-40B4-BE49-F238E27FC236}">
                      <a16:creationId xmlns:a16="http://schemas.microsoft.com/office/drawing/2014/main" id="{27A0B64A-469D-F9AB-15EC-D0C1D3C73B95}"/>
                    </a:ext>
                  </a:extLst>
                </p:cNvPr>
                <p:cNvSpPr/>
                <p:nvPr/>
              </p:nvSpPr>
              <p:spPr>
                <a:xfrm>
                  <a:off x="4575283" y="4330710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5" name="Freeform: Shape 1134">
                  <a:extLst>
                    <a:ext uri="{FF2B5EF4-FFF2-40B4-BE49-F238E27FC236}">
                      <a16:creationId xmlns:a16="http://schemas.microsoft.com/office/drawing/2014/main" id="{70F64FAE-F2B8-EBA1-ADED-AB9E795AAF73}"/>
                    </a:ext>
                  </a:extLst>
                </p:cNvPr>
                <p:cNvSpPr/>
                <p:nvPr/>
              </p:nvSpPr>
              <p:spPr>
                <a:xfrm>
                  <a:off x="4360559" y="4398569"/>
                  <a:ext cx="89502" cy="93000"/>
                </a:xfrm>
                <a:custGeom>
                  <a:avLst/>
                  <a:gdLst>
                    <a:gd name="connsiteX0" fmla="*/ 0 w 89502"/>
                    <a:gd name="connsiteY0" fmla="*/ 51667 h 93000"/>
                    <a:gd name="connsiteX1" fmla="*/ 89502 w 89502"/>
                    <a:gd name="connsiteY1" fmla="*/ 0 h 93000"/>
                    <a:gd name="connsiteX2" fmla="*/ 89502 w 89502"/>
                    <a:gd name="connsiteY2" fmla="*/ 41334 h 93000"/>
                    <a:gd name="connsiteX3" fmla="*/ 0 w 89502"/>
                    <a:gd name="connsiteY3" fmla="*/ 93001 h 93000"/>
                    <a:gd name="connsiteX4" fmla="*/ 0 w 89502"/>
                    <a:gd name="connsiteY4" fmla="*/ 51667 h 9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502" h="93000">
                      <a:moveTo>
                        <a:pt x="0" y="51667"/>
                      </a:moveTo>
                      <a:lnTo>
                        <a:pt x="89502" y="0"/>
                      </a:lnTo>
                      <a:lnTo>
                        <a:pt x="89502" y="41334"/>
                      </a:lnTo>
                      <a:lnTo>
                        <a:pt x="0" y="93001"/>
                      </a:lnTo>
                      <a:lnTo>
                        <a:pt x="0" y="51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6" name="Freeform: Shape 1135">
                  <a:extLst>
                    <a:ext uri="{FF2B5EF4-FFF2-40B4-BE49-F238E27FC236}">
                      <a16:creationId xmlns:a16="http://schemas.microsoft.com/office/drawing/2014/main" id="{33998F35-4129-FBE3-5007-10633C55B0C0}"/>
                    </a:ext>
                  </a:extLst>
                </p:cNvPr>
                <p:cNvSpPr/>
                <p:nvPr/>
              </p:nvSpPr>
              <p:spPr>
                <a:xfrm>
                  <a:off x="4628984" y="4254063"/>
                  <a:ext cx="71764" cy="82586"/>
                </a:xfrm>
                <a:custGeom>
                  <a:avLst/>
                  <a:gdLst>
                    <a:gd name="connsiteX0" fmla="*/ 0 w 71764"/>
                    <a:gd name="connsiteY0" fmla="*/ 41252 h 82586"/>
                    <a:gd name="connsiteX1" fmla="*/ 71764 w 71764"/>
                    <a:gd name="connsiteY1" fmla="*/ 0 h 82586"/>
                    <a:gd name="connsiteX2" fmla="*/ 71764 w 71764"/>
                    <a:gd name="connsiteY2" fmla="*/ 41090 h 82586"/>
                    <a:gd name="connsiteX3" fmla="*/ 0 w 71764"/>
                    <a:gd name="connsiteY3" fmla="*/ 82586 h 82586"/>
                    <a:gd name="connsiteX4" fmla="*/ 0 w 71764"/>
                    <a:gd name="connsiteY4" fmla="*/ 41252 h 82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764" h="82586">
                      <a:moveTo>
                        <a:pt x="0" y="41252"/>
                      </a:moveTo>
                      <a:lnTo>
                        <a:pt x="71764" y="0"/>
                      </a:lnTo>
                      <a:lnTo>
                        <a:pt x="71764" y="41090"/>
                      </a:lnTo>
                      <a:lnTo>
                        <a:pt x="0" y="82586"/>
                      </a:lnTo>
                      <a:lnTo>
                        <a:pt x="0" y="4125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7" name="Freeform: Shape 1136">
                  <a:extLst>
                    <a:ext uri="{FF2B5EF4-FFF2-40B4-BE49-F238E27FC236}">
                      <a16:creationId xmlns:a16="http://schemas.microsoft.com/office/drawing/2014/main" id="{AF30FF8A-D9B1-E265-AE33-C770CB595E49}"/>
                    </a:ext>
                  </a:extLst>
                </p:cNvPr>
                <p:cNvSpPr/>
                <p:nvPr/>
              </p:nvSpPr>
              <p:spPr>
                <a:xfrm>
                  <a:off x="4718405" y="4222982"/>
                  <a:ext cx="35800" cy="36939"/>
                </a:xfrm>
                <a:custGeom>
                  <a:avLst/>
                  <a:gdLst>
                    <a:gd name="connsiteX0" fmla="*/ 0 w 35800"/>
                    <a:gd name="connsiteY0" fmla="*/ 20667 h 36939"/>
                    <a:gd name="connsiteX1" fmla="*/ 0 w 35800"/>
                    <a:gd name="connsiteY1" fmla="*/ 36940 h 36939"/>
                    <a:gd name="connsiteX2" fmla="*/ 35801 w 35800"/>
                    <a:gd name="connsiteY2" fmla="*/ 16273 h 36939"/>
                    <a:gd name="connsiteX3" fmla="*/ 35801 w 35800"/>
                    <a:gd name="connsiteY3" fmla="*/ 0 h 36939"/>
                    <a:gd name="connsiteX4" fmla="*/ 0 w 35800"/>
                    <a:gd name="connsiteY4" fmla="*/ 20667 h 36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39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8" name="Freeform: Shape 1137">
                  <a:extLst>
                    <a:ext uri="{FF2B5EF4-FFF2-40B4-BE49-F238E27FC236}">
                      <a16:creationId xmlns:a16="http://schemas.microsoft.com/office/drawing/2014/main" id="{40A98241-8918-0E36-ACE3-A82DD0E61C77}"/>
                    </a:ext>
                  </a:extLst>
                </p:cNvPr>
                <p:cNvSpPr/>
                <p:nvPr/>
              </p:nvSpPr>
              <p:spPr>
                <a:xfrm>
                  <a:off x="4718405" y="4248042"/>
                  <a:ext cx="35800" cy="36940"/>
                </a:xfrm>
                <a:custGeom>
                  <a:avLst/>
                  <a:gdLst>
                    <a:gd name="connsiteX0" fmla="*/ 0 w 35800"/>
                    <a:gd name="connsiteY0" fmla="*/ 20667 h 36940"/>
                    <a:gd name="connsiteX1" fmla="*/ 0 w 35800"/>
                    <a:gd name="connsiteY1" fmla="*/ 36940 h 36940"/>
                    <a:gd name="connsiteX2" fmla="*/ 35801 w 35800"/>
                    <a:gd name="connsiteY2" fmla="*/ 16273 h 36940"/>
                    <a:gd name="connsiteX3" fmla="*/ 35801 w 35800"/>
                    <a:gd name="connsiteY3" fmla="*/ 0 h 36940"/>
                    <a:gd name="connsiteX4" fmla="*/ 0 w 35800"/>
                    <a:gd name="connsiteY4" fmla="*/ 20667 h 3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00" h="36940">
                      <a:moveTo>
                        <a:pt x="0" y="20667"/>
                      </a:moveTo>
                      <a:lnTo>
                        <a:pt x="0" y="36940"/>
                      </a:lnTo>
                      <a:lnTo>
                        <a:pt x="35801" y="16273"/>
                      </a:lnTo>
                      <a:lnTo>
                        <a:pt x="35801" y="0"/>
                      </a:lnTo>
                      <a:lnTo>
                        <a:pt x="0" y="2066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9" name="Freeform: Shape 1138">
                  <a:extLst>
                    <a:ext uri="{FF2B5EF4-FFF2-40B4-BE49-F238E27FC236}">
                      <a16:creationId xmlns:a16="http://schemas.microsoft.com/office/drawing/2014/main" id="{098BEF34-8B36-9DFD-65A3-3120C15F9CF9}"/>
                    </a:ext>
                  </a:extLst>
                </p:cNvPr>
                <p:cNvSpPr/>
                <p:nvPr/>
              </p:nvSpPr>
              <p:spPr>
                <a:xfrm>
                  <a:off x="4063411" y="4580014"/>
                  <a:ext cx="18551" cy="93001"/>
                </a:xfrm>
                <a:custGeom>
                  <a:avLst/>
                  <a:gdLst>
                    <a:gd name="connsiteX0" fmla="*/ 18551 w 18551"/>
                    <a:gd name="connsiteY0" fmla="*/ 10578 h 93001"/>
                    <a:gd name="connsiteX1" fmla="*/ 0 w 18551"/>
                    <a:gd name="connsiteY1" fmla="*/ 0 h 93001"/>
                    <a:gd name="connsiteX2" fmla="*/ 0 w 18551"/>
                    <a:gd name="connsiteY2" fmla="*/ 82668 h 93001"/>
                    <a:gd name="connsiteX3" fmla="*/ 18551 w 18551"/>
                    <a:gd name="connsiteY3" fmla="*/ 93001 h 93001"/>
                    <a:gd name="connsiteX4" fmla="*/ 18551 w 18551"/>
                    <a:gd name="connsiteY4" fmla="*/ 10578 h 93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51" h="93001">
                      <a:moveTo>
                        <a:pt x="18551" y="10578"/>
                      </a:moveTo>
                      <a:lnTo>
                        <a:pt x="0" y="0"/>
                      </a:lnTo>
                      <a:lnTo>
                        <a:pt x="0" y="82668"/>
                      </a:lnTo>
                      <a:lnTo>
                        <a:pt x="18551" y="93001"/>
                      </a:lnTo>
                      <a:lnTo>
                        <a:pt x="18551" y="1057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81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1140" name="Graphic 4">
                  <a:extLst>
                    <a:ext uri="{FF2B5EF4-FFF2-40B4-BE49-F238E27FC236}">
                      <a16:creationId xmlns:a16="http://schemas.microsoft.com/office/drawing/2014/main" id="{76A1E4B5-B2A2-8BCB-C5A4-A66DFDBC6320}"/>
                    </a:ext>
                  </a:extLst>
                </p:cNvPr>
                <p:cNvGrpSpPr/>
                <p:nvPr/>
              </p:nvGrpSpPr>
              <p:grpSpPr>
                <a:xfrm>
                  <a:off x="4108651" y="4303208"/>
                  <a:ext cx="646368" cy="748564"/>
                  <a:chOff x="4108651" y="4303208"/>
                  <a:chExt cx="646368" cy="748564"/>
                </a:xfrm>
              </p:grpSpPr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id="{5B1D967B-7EA1-7FA9-DDC3-470CD0C8F899}"/>
                      </a:ext>
                    </a:extLst>
                  </p:cNvPr>
                  <p:cNvSpPr/>
                  <p:nvPr/>
                </p:nvSpPr>
                <p:spPr>
                  <a:xfrm>
                    <a:off x="4190586" y="4621836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1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1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id="{82AC0F1A-84D2-1924-90C1-742E0A69E42D}"/>
                      </a:ext>
                    </a:extLst>
                  </p:cNvPr>
                  <p:cNvSpPr/>
                  <p:nvPr/>
                </p:nvSpPr>
                <p:spPr>
                  <a:xfrm>
                    <a:off x="4190586" y="4918495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2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2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id="{548B5831-DE8B-61E8-CA62-335F2422A46B}"/>
                      </a:ext>
                    </a:extLst>
                  </p:cNvPr>
                  <p:cNvSpPr/>
                  <p:nvPr/>
                </p:nvSpPr>
                <p:spPr>
                  <a:xfrm>
                    <a:off x="4672352" y="4640306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379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2 h 83399"/>
                      <a:gd name="connsiteX3" fmla="*/ 0 w 80226"/>
                      <a:gd name="connsiteY3" fmla="*/ 83400 h 83399"/>
                      <a:gd name="connsiteX4" fmla="*/ 0 w 80226"/>
                      <a:gd name="connsiteY4" fmla="*/ 46379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379"/>
                        </a:moveTo>
                        <a:lnTo>
                          <a:pt x="80227" y="0"/>
                        </a:lnTo>
                        <a:lnTo>
                          <a:pt x="80227" y="37022"/>
                        </a:lnTo>
                        <a:lnTo>
                          <a:pt x="0" y="83400"/>
                        </a:lnTo>
                        <a:lnTo>
                          <a:pt x="0" y="46379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id="{86A6FF39-D0C6-7545-F4FD-18A687FCFAC3}"/>
                      </a:ext>
                    </a:extLst>
                  </p:cNvPr>
                  <p:cNvSpPr/>
                  <p:nvPr/>
                </p:nvSpPr>
                <p:spPr>
                  <a:xfrm>
                    <a:off x="4672352" y="4640306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379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2 h 83399"/>
                      <a:gd name="connsiteX3" fmla="*/ 0 w 80226"/>
                      <a:gd name="connsiteY3" fmla="*/ 83400 h 83399"/>
                      <a:gd name="connsiteX4" fmla="*/ 0 w 80226"/>
                      <a:gd name="connsiteY4" fmla="*/ 46379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379"/>
                        </a:moveTo>
                        <a:lnTo>
                          <a:pt x="80227" y="0"/>
                        </a:lnTo>
                        <a:lnTo>
                          <a:pt x="80227" y="37022"/>
                        </a:lnTo>
                        <a:lnTo>
                          <a:pt x="0" y="83400"/>
                        </a:lnTo>
                        <a:lnTo>
                          <a:pt x="0" y="4637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3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id="{327DF764-502F-9B20-3C85-F66E627FBDF6}"/>
                      </a:ext>
                    </a:extLst>
                  </p:cNvPr>
                  <p:cNvSpPr/>
                  <p:nvPr/>
                </p:nvSpPr>
                <p:spPr>
                  <a:xfrm>
                    <a:off x="4270812" y="4797993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1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1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id="{46C31CB5-B1CB-C8EC-4039-E6CC7AFD7786}"/>
                      </a:ext>
                    </a:extLst>
                  </p:cNvPr>
                  <p:cNvSpPr/>
                  <p:nvPr/>
                </p:nvSpPr>
                <p:spPr>
                  <a:xfrm>
                    <a:off x="4270812" y="4797993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1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1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3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id="{56A00383-AEC8-E727-CF7D-E1293E77F346}"/>
                      </a:ext>
                    </a:extLst>
                  </p:cNvPr>
                  <p:cNvSpPr/>
                  <p:nvPr/>
                </p:nvSpPr>
                <p:spPr>
                  <a:xfrm>
                    <a:off x="4431510" y="4519804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2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2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0574CE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id="{870225BD-D940-8959-0ADF-B54199A6C956}"/>
                      </a:ext>
                    </a:extLst>
                  </p:cNvPr>
                  <p:cNvSpPr/>
                  <p:nvPr/>
                </p:nvSpPr>
                <p:spPr>
                  <a:xfrm>
                    <a:off x="4431510" y="4519804"/>
                    <a:ext cx="80226" cy="83399"/>
                  </a:xfrm>
                  <a:custGeom>
                    <a:avLst/>
                    <a:gdLst>
                      <a:gd name="connsiteX0" fmla="*/ 0 w 80226"/>
                      <a:gd name="connsiteY0" fmla="*/ 46297 h 83399"/>
                      <a:gd name="connsiteX1" fmla="*/ 80227 w 80226"/>
                      <a:gd name="connsiteY1" fmla="*/ 0 h 83399"/>
                      <a:gd name="connsiteX2" fmla="*/ 80227 w 80226"/>
                      <a:gd name="connsiteY2" fmla="*/ 37022 h 83399"/>
                      <a:gd name="connsiteX3" fmla="*/ 0 w 80226"/>
                      <a:gd name="connsiteY3" fmla="*/ 83400 h 83399"/>
                      <a:gd name="connsiteX4" fmla="*/ 0 w 80226"/>
                      <a:gd name="connsiteY4" fmla="*/ 46297 h 8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226" h="83399">
                        <a:moveTo>
                          <a:pt x="0" y="46297"/>
                        </a:moveTo>
                        <a:lnTo>
                          <a:pt x="80227" y="0"/>
                        </a:lnTo>
                        <a:lnTo>
                          <a:pt x="80227" y="37022"/>
                        </a:lnTo>
                        <a:lnTo>
                          <a:pt x="0" y="83400"/>
                        </a:lnTo>
                        <a:lnTo>
                          <a:pt x="0" y="46297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60000"/>
                    </a:srgbClr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id="{F810FBC3-0DEF-E64D-BF9C-B22CE6D156EB}"/>
                      </a:ext>
                    </a:extLst>
                  </p:cNvPr>
                  <p:cNvSpPr/>
                  <p:nvPr/>
                </p:nvSpPr>
                <p:spPr>
                  <a:xfrm>
                    <a:off x="4108651" y="4303208"/>
                    <a:ext cx="646368" cy="748564"/>
                  </a:xfrm>
                  <a:custGeom>
                    <a:avLst/>
                    <a:gdLst>
                      <a:gd name="connsiteX0" fmla="*/ 976 w 646368"/>
                      <a:gd name="connsiteY0" fmla="*/ 372492 h 748564"/>
                      <a:gd name="connsiteX1" fmla="*/ 0 w 646368"/>
                      <a:gd name="connsiteY1" fmla="*/ 373062 h 748564"/>
                      <a:gd name="connsiteX2" fmla="*/ 0 w 646368"/>
                      <a:gd name="connsiteY2" fmla="*/ 748564 h 748564"/>
                      <a:gd name="connsiteX3" fmla="*/ 3906 w 646368"/>
                      <a:gd name="connsiteY3" fmla="*/ 746367 h 748564"/>
                      <a:gd name="connsiteX4" fmla="*/ 164521 w 646368"/>
                      <a:gd name="connsiteY4" fmla="*/ 653610 h 748564"/>
                      <a:gd name="connsiteX5" fmla="*/ 240924 w 646368"/>
                      <a:gd name="connsiteY5" fmla="*/ 609510 h 748564"/>
                      <a:gd name="connsiteX6" fmla="*/ 244911 w 646368"/>
                      <a:gd name="connsiteY6" fmla="*/ 607232 h 748564"/>
                      <a:gd name="connsiteX7" fmla="*/ 321150 w 646368"/>
                      <a:gd name="connsiteY7" fmla="*/ 563213 h 748564"/>
                      <a:gd name="connsiteX8" fmla="*/ 325219 w 646368"/>
                      <a:gd name="connsiteY8" fmla="*/ 560853 h 748564"/>
                      <a:gd name="connsiteX9" fmla="*/ 401540 w 646368"/>
                      <a:gd name="connsiteY9" fmla="*/ 516835 h 748564"/>
                      <a:gd name="connsiteX10" fmla="*/ 405526 w 646368"/>
                      <a:gd name="connsiteY10" fmla="*/ 514475 h 748564"/>
                      <a:gd name="connsiteX11" fmla="*/ 481766 w 646368"/>
                      <a:gd name="connsiteY11" fmla="*/ 470456 h 748564"/>
                      <a:gd name="connsiteX12" fmla="*/ 485753 w 646368"/>
                      <a:gd name="connsiteY12" fmla="*/ 468178 h 748564"/>
                      <a:gd name="connsiteX13" fmla="*/ 562155 w 646368"/>
                      <a:gd name="connsiteY13" fmla="*/ 423996 h 748564"/>
                      <a:gd name="connsiteX14" fmla="*/ 566142 w 646368"/>
                      <a:gd name="connsiteY14" fmla="*/ 421800 h 748564"/>
                      <a:gd name="connsiteX15" fmla="*/ 642463 w 646368"/>
                      <a:gd name="connsiteY15" fmla="*/ 377618 h 748564"/>
                      <a:gd name="connsiteX16" fmla="*/ 646369 w 646368"/>
                      <a:gd name="connsiteY16" fmla="*/ 375502 h 748564"/>
                      <a:gd name="connsiteX17" fmla="*/ 646369 w 646368"/>
                      <a:gd name="connsiteY17" fmla="*/ 0 h 748564"/>
                      <a:gd name="connsiteX18" fmla="*/ 80308 w 646368"/>
                      <a:gd name="connsiteY18" fmla="*/ 697955 h 748564"/>
                      <a:gd name="connsiteX19" fmla="*/ 3906 w 646368"/>
                      <a:gd name="connsiteY19" fmla="*/ 741974 h 748564"/>
                      <a:gd name="connsiteX20" fmla="*/ 3906 w 646368"/>
                      <a:gd name="connsiteY20" fmla="*/ 709427 h 748564"/>
                      <a:gd name="connsiteX21" fmla="*/ 80308 w 646368"/>
                      <a:gd name="connsiteY21" fmla="*/ 665408 h 748564"/>
                      <a:gd name="connsiteX22" fmla="*/ 80308 w 646368"/>
                      <a:gd name="connsiteY22" fmla="*/ 660852 h 748564"/>
                      <a:gd name="connsiteX23" fmla="*/ 3906 w 646368"/>
                      <a:gd name="connsiteY23" fmla="*/ 704871 h 748564"/>
                      <a:gd name="connsiteX24" fmla="*/ 3906 w 646368"/>
                      <a:gd name="connsiteY24" fmla="*/ 672325 h 748564"/>
                      <a:gd name="connsiteX25" fmla="*/ 80308 w 646368"/>
                      <a:gd name="connsiteY25" fmla="*/ 628306 h 748564"/>
                      <a:gd name="connsiteX26" fmla="*/ 80308 w 646368"/>
                      <a:gd name="connsiteY26" fmla="*/ 623668 h 748564"/>
                      <a:gd name="connsiteX27" fmla="*/ 3906 w 646368"/>
                      <a:gd name="connsiteY27" fmla="*/ 667849 h 748564"/>
                      <a:gd name="connsiteX28" fmla="*/ 3906 w 646368"/>
                      <a:gd name="connsiteY28" fmla="*/ 635303 h 748564"/>
                      <a:gd name="connsiteX29" fmla="*/ 80308 w 646368"/>
                      <a:gd name="connsiteY29" fmla="*/ 591284 h 748564"/>
                      <a:gd name="connsiteX30" fmla="*/ 80308 w 646368"/>
                      <a:gd name="connsiteY30" fmla="*/ 586646 h 748564"/>
                      <a:gd name="connsiteX31" fmla="*/ 3906 w 646368"/>
                      <a:gd name="connsiteY31" fmla="*/ 630747 h 748564"/>
                      <a:gd name="connsiteX32" fmla="*/ 3906 w 646368"/>
                      <a:gd name="connsiteY32" fmla="*/ 598200 h 748564"/>
                      <a:gd name="connsiteX33" fmla="*/ 80308 w 646368"/>
                      <a:gd name="connsiteY33" fmla="*/ 554181 h 748564"/>
                      <a:gd name="connsiteX34" fmla="*/ 80308 w 646368"/>
                      <a:gd name="connsiteY34" fmla="*/ 549544 h 748564"/>
                      <a:gd name="connsiteX35" fmla="*/ 3906 w 646368"/>
                      <a:gd name="connsiteY35" fmla="*/ 593644 h 748564"/>
                      <a:gd name="connsiteX36" fmla="*/ 3906 w 646368"/>
                      <a:gd name="connsiteY36" fmla="*/ 561098 h 748564"/>
                      <a:gd name="connsiteX37" fmla="*/ 80308 w 646368"/>
                      <a:gd name="connsiteY37" fmla="*/ 516997 h 748564"/>
                      <a:gd name="connsiteX38" fmla="*/ 80308 w 646368"/>
                      <a:gd name="connsiteY38" fmla="*/ 512441 h 748564"/>
                      <a:gd name="connsiteX39" fmla="*/ 3906 w 646368"/>
                      <a:gd name="connsiteY39" fmla="*/ 556541 h 748564"/>
                      <a:gd name="connsiteX40" fmla="*/ 3906 w 646368"/>
                      <a:gd name="connsiteY40" fmla="*/ 523995 h 748564"/>
                      <a:gd name="connsiteX41" fmla="*/ 79982 w 646368"/>
                      <a:gd name="connsiteY41" fmla="*/ 480057 h 748564"/>
                      <a:gd name="connsiteX42" fmla="*/ 80308 w 646368"/>
                      <a:gd name="connsiteY42" fmla="*/ 475338 h 748564"/>
                      <a:gd name="connsiteX43" fmla="*/ 3906 w 646368"/>
                      <a:gd name="connsiteY43" fmla="*/ 519438 h 748564"/>
                      <a:gd name="connsiteX44" fmla="*/ 3906 w 646368"/>
                      <a:gd name="connsiteY44" fmla="*/ 486892 h 748564"/>
                      <a:gd name="connsiteX45" fmla="*/ 80308 w 646368"/>
                      <a:gd name="connsiteY45" fmla="*/ 442873 h 748564"/>
                      <a:gd name="connsiteX46" fmla="*/ 80308 w 646368"/>
                      <a:gd name="connsiteY46" fmla="*/ 438235 h 748564"/>
                      <a:gd name="connsiteX47" fmla="*/ 3906 w 646368"/>
                      <a:gd name="connsiteY47" fmla="*/ 482254 h 748564"/>
                      <a:gd name="connsiteX48" fmla="*/ 3906 w 646368"/>
                      <a:gd name="connsiteY48" fmla="*/ 449708 h 748564"/>
                      <a:gd name="connsiteX49" fmla="*/ 80308 w 646368"/>
                      <a:gd name="connsiteY49" fmla="*/ 405608 h 748564"/>
                      <a:gd name="connsiteX50" fmla="*/ 80308 w 646368"/>
                      <a:gd name="connsiteY50" fmla="*/ 401133 h 748564"/>
                      <a:gd name="connsiteX51" fmla="*/ 3906 w 646368"/>
                      <a:gd name="connsiteY51" fmla="*/ 445151 h 748564"/>
                      <a:gd name="connsiteX52" fmla="*/ 3906 w 646368"/>
                      <a:gd name="connsiteY52" fmla="*/ 412605 h 748564"/>
                      <a:gd name="connsiteX53" fmla="*/ 80308 w 646368"/>
                      <a:gd name="connsiteY53" fmla="*/ 368505 h 748564"/>
                      <a:gd name="connsiteX54" fmla="*/ 80308 w 646368"/>
                      <a:gd name="connsiteY54" fmla="*/ 364030 h 748564"/>
                      <a:gd name="connsiteX55" fmla="*/ 3906 w 646368"/>
                      <a:gd name="connsiteY55" fmla="*/ 408049 h 748564"/>
                      <a:gd name="connsiteX56" fmla="*/ 3906 w 646368"/>
                      <a:gd name="connsiteY56" fmla="*/ 375502 h 748564"/>
                      <a:gd name="connsiteX57" fmla="*/ 80308 w 646368"/>
                      <a:gd name="connsiteY57" fmla="*/ 331321 h 748564"/>
                      <a:gd name="connsiteX58" fmla="*/ 160697 w 646368"/>
                      <a:gd name="connsiteY58" fmla="*/ 651576 h 748564"/>
                      <a:gd name="connsiteX59" fmla="*/ 84295 w 646368"/>
                      <a:gd name="connsiteY59" fmla="*/ 695676 h 748564"/>
                      <a:gd name="connsiteX60" fmla="*/ 84295 w 646368"/>
                      <a:gd name="connsiteY60" fmla="*/ 663130 h 748564"/>
                      <a:gd name="connsiteX61" fmla="*/ 160697 w 646368"/>
                      <a:gd name="connsiteY61" fmla="*/ 619111 h 748564"/>
                      <a:gd name="connsiteX62" fmla="*/ 160697 w 646368"/>
                      <a:gd name="connsiteY62" fmla="*/ 614555 h 748564"/>
                      <a:gd name="connsiteX63" fmla="*/ 84295 w 646368"/>
                      <a:gd name="connsiteY63" fmla="*/ 658574 h 748564"/>
                      <a:gd name="connsiteX64" fmla="*/ 84295 w 646368"/>
                      <a:gd name="connsiteY64" fmla="*/ 626027 h 748564"/>
                      <a:gd name="connsiteX65" fmla="*/ 160697 w 646368"/>
                      <a:gd name="connsiteY65" fmla="*/ 581927 h 748564"/>
                      <a:gd name="connsiteX66" fmla="*/ 160697 w 646368"/>
                      <a:gd name="connsiteY66" fmla="*/ 577371 h 748564"/>
                      <a:gd name="connsiteX67" fmla="*/ 84295 w 646368"/>
                      <a:gd name="connsiteY67" fmla="*/ 621471 h 748564"/>
                      <a:gd name="connsiteX68" fmla="*/ 84295 w 646368"/>
                      <a:gd name="connsiteY68" fmla="*/ 588925 h 748564"/>
                      <a:gd name="connsiteX69" fmla="*/ 160697 w 646368"/>
                      <a:gd name="connsiteY69" fmla="*/ 544824 h 748564"/>
                      <a:gd name="connsiteX70" fmla="*/ 160697 w 646368"/>
                      <a:gd name="connsiteY70" fmla="*/ 540268 h 748564"/>
                      <a:gd name="connsiteX71" fmla="*/ 84295 w 646368"/>
                      <a:gd name="connsiteY71" fmla="*/ 584368 h 748564"/>
                      <a:gd name="connsiteX72" fmla="*/ 84295 w 646368"/>
                      <a:gd name="connsiteY72" fmla="*/ 551822 h 748564"/>
                      <a:gd name="connsiteX73" fmla="*/ 160697 w 646368"/>
                      <a:gd name="connsiteY73" fmla="*/ 507803 h 748564"/>
                      <a:gd name="connsiteX74" fmla="*/ 160697 w 646368"/>
                      <a:gd name="connsiteY74" fmla="*/ 503165 h 748564"/>
                      <a:gd name="connsiteX75" fmla="*/ 84295 w 646368"/>
                      <a:gd name="connsiteY75" fmla="*/ 547266 h 748564"/>
                      <a:gd name="connsiteX76" fmla="*/ 84295 w 646368"/>
                      <a:gd name="connsiteY76" fmla="*/ 514719 h 748564"/>
                      <a:gd name="connsiteX77" fmla="*/ 160697 w 646368"/>
                      <a:gd name="connsiteY77" fmla="*/ 470700 h 748564"/>
                      <a:gd name="connsiteX78" fmla="*/ 160697 w 646368"/>
                      <a:gd name="connsiteY78" fmla="*/ 466063 h 748564"/>
                      <a:gd name="connsiteX79" fmla="*/ 84295 w 646368"/>
                      <a:gd name="connsiteY79" fmla="*/ 510244 h 748564"/>
                      <a:gd name="connsiteX80" fmla="*/ 84295 w 646368"/>
                      <a:gd name="connsiteY80" fmla="*/ 477698 h 748564"/>
                      <a:gd name="connsiteX81" fmla="*/ 160697 w 646368"/>
                      <a:gd name="connsiteY81" fmla="*/ 433679 h 748564"/>
                      <a:gd name="connsiteX82" fmla="*/ 160697 w 646368"/>
                      <a:gd name="connsiteY82" fmla="*/ 428960 h 748564"/>
                      <a:gd name="connsiteX83" fmla="*/ 83969 w 646368"/>
                      <a:gd name="connsiteY83" fmla="*/ 472735 h 748564"/>
                      <a:gd name="connsiteX84" fmla="*/ 83969 w 646368"/>
                      <a:gd name="connsiteY84" fmla="*/ 440188 h 748564"/>
                      <a:gd name="connsiteX85" fmla="*/ 160372 w 646368"/>
                      <a:gd name="connsiteY85" fmla="*/ 396088 h 748564"/>
                      <a:gd name="connsiteX86" fmla="*/ 160697 w 646368"/>
                      <a:gd name="connsiteY86" fmla="*/ 391857 h 748564"/>
                      <a:gd name="connsiteX87" fmla="*/ 84295 w 646368"/>
                      <a:gd name="connsiteY87" fmla="*/ 435957 h 748564"/>
                      <a:gd name="connsiteX88" fmla="*/ 84295 w 646368"/>
                      <a:gd name="connsiteY88" fmla="*/ 403411 h 748564"/>
                      <a:gd name="connsiteX89" fmla="*/ 160697 w 646368"/>
                      <a:gd name="connsiteY89" fmla="*/ 359229 h 748564"/>
                      <a:gd name="connsiteX90" fmla="*/ 160697 w 646368"/>
                      <a:gd name="connsiteY90" fmla="*/ 354754 h 748564"/>
                      <a:gd name="connsiteX91" fmla="*/ 83969 w 646368"/>
                      <a:gd name="connsiteY91" fmla="*/ 398692 h 748564"/>
                      <a:gd name="connsiteX92" fmla="*/ 83969 w 646368"/>
                      <a:gd name="connsiteY92" fmla="*/ 366145 h 748564"/>
                      <a:gd name="connsiteX93" fmla="*/ 160372 w 646368"/>
                      <a:gd name="connsiteY93" fmla="*/ 322045 h 748564"/>
                      <a:gd name="connsiteX94" fmla="*/ 160697 w 646368"/>
                      <a:gd name="connsiteY94" fmla="*/ 317733 h 748564"/>
                      <a:gd name="connsiteX95" fmla="*/ 84295 w 646368"/>
                      <a:gd name="connsiteY95" fmla="*/ 361752 h 748564"/>
                      <a:gd name="connsiteX96" fmla="*/ 84295 w 646368"/>
                      <a:gd name="connsiteY96" fmla="*/ 329205 h 748564"/>
                      <a:gd name="connsiteX97" fmla="*/ 160372 w 646368"/>
                      <a:gd name="connsiteY97" fmla="*/ 284780 h 748564"/>
                      <a:gd name="connsiteX98" fmla="*/ 240924 w 646368"/>
                      <a:gd name="connsiteY98" fmla="*/ 605279 h 748564"/>
                      <a:gd name="connsiteX99" fmla="*/ 164521 w 646368"/>
                      <a:gd name="connsiteY99" fmla="*/ 649298 h 748564"/>
                      <a:gd name="connsiteX100" fmla="*/ 164521 w 646368"/>
                      <a:gd name="connsiteY100" fmla="*/ 616752 h 748564"/>
                      <a:gd name="connsiteX101" fmla="*/ 240924 w 646368"/>
                      <a:gd name="connsiteY101" fmla="*/ 572652 h 748564"/>
                      <a:gd name="connsiteX102" fmla="*/ 240924 w 646368"/>
                      <a:gd name="connsiteY102" fmla="*/ 568095 h 748564"/>
                      <a:gd name="connsiteX103" fmla="*/ 164521 w 646368"/>
                      <a:gd name="connsiteY103" fmla="*/ 612195 h 748564"/>
                      <a:gd name="connsiteX104" fmla="*/ 164521 w 646368"/>
                      <a:gd name="connsiteY104" fmla="*/ 579649 h 748564"/>
                      <a:gd name="connsiteX105" fmla="*/ 240924 w 646368"/>
                      <a:gd name="connsiteY105" fmla="*/ 535630 h 748564"/>
                      <a:gd name="connsiteX106" fmla="*/ 240924 w 646368"/>
                      <a:gd name="connsiteY106" fmla="*/ 530992 h 748564"/>
                      <a:gd name="connsiteX107" fmla="*/ 164521 w 646368"/>
                      <a:gd name="connsiteY107" fmla="*/ 575092 h 748564"/>
                      <a:gd name="connsiteX108" fmla="*/ 164521 w 646368"/>
                      <a:gd name="connsiteY108" fmla="*/ 542546 h 748564"/>
                      <a:gd name="connsiteX109" fmla="*/ 240924 w 646368"/>
                      <a:gd name="connsiteY109" fmla="*/ 498527 h 748564"/>
                      <a:gd name="connsiteX110" fmla="*/ 240924 w 646368"/>
                      <a:gd name="connsiteY110" fmla="*/ 493890 h 748564"/>
                      <a:gd name="connsiteX111" fmla="*/ 164521 w 646368"/>
                      <a:gd name="connsiteY111" fmla="*/ 538071 h 748564"/>
                      <a:gd name="connsiteX112" fmla="*/ 164521 w 646368"/>
                      <a:gd name="connsiteY112" fmla="*/ 505525 h 748564"/>
                      <a:gd name="connsiteX113" fmla="*/ 240924 w 646368"/>
                      <a:gd name="connsiteY113" fmla="*/ 461506 h 748564"/>
                      <a:gd name="connsiteX114" fmla="*/ 240924 w 646368"/>
                      <a:gd name="connsiteY114" fmla="*/ 456787 h 748564"/>
                      <a:gd name="connsiteX115" fmla="*/ 164521 w 646368"/>
                      <a:gd name="connsiteY115" fmla="*/ 500806 h 748564"/>
                      <a:gd name="connsiteX116" fmla="*/ 164521 w 646368"/>
                      <a:gd name="connsiteY116" fmla="*/ 468259 h 748564"/>
                      <a:gd name="connsiteX117" fmla="*/ 240924 w 646368"/>
                      <a:gd name="connsiteY117" fmla="*/ 424159 h 748564"/>
                      <a:gd name="connsiteX118" fmla="*/ 240924 w 646368"/>
                      <a:gd name="connsiteY118" fmla="*/ 419684 h 748564"/>
                      <a:gd name="connsiteX119" fmla="*/ 164196 w 646368"/>
                      <a:gd name="connsiteY119" fmla="*/ 463784 h 748564"/>
                      <a:gd name="connsiteX120" fmla="*/ 164196 w 646368"/>
                      <a:gd name="connsiteY120" fmla="*/ 431238 h 748564"/>
                      <a:gd name="connsiteX121" fmla="*/ 240598 w 646368"/>
                      <a:gd name="connsiteY121" fmla="*/ 387057 h 748564"/>
                      <a:gd name="connsiteX122" fmla="*/ 240924 w 646368"/>
                      <a:gd name="connsiteY122" fmla="*/ 382581 h 748564"/>
                      <a:gd name="connsiteX123" fmla="*/ 164521 w 646368"/>
                      <a:gd name="connsiteY123" fmla="*/ 426682 h 748564"/>
                      <a:gd name="connsiteX124" fmla="*/ 164521 w 646368"/>
                      <a:gd name="connsiteY124" fmla="*/ 394135 h 748564"/>
                      <a:gd name="connsiteX125" fmla="*/ 240598 w 646368"/>
                      <a:gd name="connsiteY125" fmla="*/ 349872 h 748564"/>
                      <a:gd name="connsiteX126" fmla="*/ 240924 w 646368"/>
                      <a:gd name="connsiteY126" fmla="*/ 345560 h 748564"/>
                      <a:gd name="connsiteX127" fmla="*/ 164521 w 646368"/>
                      <a:gd name="connsiteY127" fmla="*/ 389579 h 748564"/>
                      <a:gd name="connsiteX128" fmla="*/ 164521 w 646368"/>
                      <a:gd name="connsiteY128" fmla="*/ 357033 h 748564"/>
                      <a:gd name="connsiteX129" fmla="*/ 240924 w 646368"/>
                      <a:gd name="connsiteY129" fmla="*/ 312851 h 748564"/>
                      <a:gd name="connsiteX130" fmla="*/ 240924 w 646368"/>
                      <a:gd name="connsiteY130" fmla="*/ 308457 h 748564"/>
                      <a:gd name="connsiteX131" fmla="*/ 164521 w 646368"/>
                      <a:gd name="connsiteY131" fmla="*/ 352476 h 748564"/>
                      <a:gd name="connsiteX132" fmla="*/ 164521 w 646368"/>
                      <a:gd name="connsiteY132" fmla="*/ 319930 h 748564"/>
                      <a:gd name="connsiteX133" fmla="*/ 240924 w 646368"/>
                      <a:gd name="connsiteY133" fmla="*/ 275748 h 748564"/>
                      <a:gd name="connsiteX134" fmla="*/ 240924 w 646368"/>
                      <a:gd name="connsiteY134" fmla="*/ 271355 h 748564"/>
                      <a:gd name="connsiteX135" fmla="*/ 164521 w 646368"/>
                      <a:gd name="connsiteY135" fmla="*/ 315373 h 748564"/>
                      <a:gd name="connsiteX136" fmla="*/ 164521 w 646368"/>
                      <a:gd name="connsiteY136" fmla="*/ 282827 h 748564"/>
                      <a:gd name="connsiteX137" fmla="*/ 240924 w 646368"/>
                      <a:gd name="connsiteY137" fmla="*/ 238808 h 748564"/>
                      <a:gd name="connsiteX138" fmla="*/ 321150 w 646368"/>
                      <a:gd name="connsiteY138" fmla="*/ 558819 h 748564"/>
                      <a:gd name="connsiteX139" fmla="*/ 244911 w 646368"/>
                      <a:gd name="connsiteY139" fmla="*/ 602920 h 748564"/>
                      <a:gd name="connsiteX140" fmla="*/ 244911 w 646368"/>
                      <a:gd name="connsiteY140" fmla="*/ 570373 h 748564"/>
                      <a:gd name="connsiteX141" fmla="*/ 321150 w 646368"/>
                      <a:gd name="connsiteY141" fmla="*/ 526355 h 748564"/>
                      <a:gd name="connsiteX142" fmla="*/ 321150 w 646368"/>
                      <a:gd name="connsiteY142" fmla="*/ 521717 h 748564"/>
                      <a:gd name="connsiteX143" fmla="*/ 244911 w 646368"/>
                      <a:gd name="connsiteY143" fmla="*/ 565817 h 748564"/>
                      <a:gd name="connsiteX144" fmla="*/ 244911 w 646368"/>
                      <a:gd name="connsiteY144" fmla="*/ 533271 h 748564"/>
                      <a:gd name="connsiteX145" fmla="*/ 321150 w 646368"/>
                      <a:gd name="connsiteY145" fmla="*/ 489252 h 748564"/>
                      <a:gd name="connsiteX146" fmla="*/ 321150 w 646368"/>
                      <a:gd name="connsiteY146" fmla="*/ 484614 h 748564"/>
                      <a:gd name="connsiteX147" fmla="*/ 244585 w 646368"/>
                      <a:gd name="connsiteY147" fmla="*/ 528877 h 748564"/>
                      <a:gd name="connsiteX148" fmla="*/ 244585 w 646368"/>
                      <a:gd name="connsiteY148" fmla="*/ 496331 h 748564"/>
                      <a:gd name="connsiteX149" fmla="*/ 320825 w 646368"/>
                      <a:gd name="connsiteY149" fmla="*/ 452312 h 748564"/>
                      <a:gd name="connsiteX150" fmla="*/ 321150 w 646368"/>
                      <a:gd name="connsiteY150" fmla="*/ 447511 h 748564"/>
                      <a:gd name="connsiteX151" fmla="*/ 244911 w 646368"/>
                      <a:gd name="connsiteY151" fmla="*/ 491693 h 748564"/>
                      <a:gd name="connsiteX152" fmla="*/ 244911 w 646368"/>
                      <a:gd name="connsiteY152" fmla="*/ 459146 h 748564"/>
                      <a:gd name="connsiteX153" fmla="*/ 321150 w 646368"/>
                      <a:gd name="connsiteY153" fmla="*/ 415046 h 748564"/>
                      <a:gd name="connsiteX154" fmla="*/ 321150 w 646368"/>
                      <a:gd name="connsiteY154" fmla="*/ 410408 h 748564"/>
                      <a:gd name="connsiteX155" fmla="*/ 244911 w 646368"/>
                      <a:gd name="connsiteY155" fmla="*/ 454508 h 748564"/>
                      <a:gd name="connsiteX156" fmla="*/ 244911 w 646368"/>
                      <a:gd name="connsiteY156" fmla="*/ 421962 h 748564"/>
                      <a:gd name="connsiteX157" fmla="*/ 321150 w 646368"/>
                      <a:gd name="connsiteY157" fmla="*/ 377862 h 748564"/>
                      <a:gd name="connsiteX158" fmla="*/ 321150 w 646368"/>
                      <a:gd name="connsiteY158" fmla="*/ 373387 h 748564"/>
                      <a:gd name="connsiteX159" fmla="*/ 244911 w 646368"/>
                      <a:gd name="connsiteY159" fmla="*/ 417406 h 748564"/>
                      <a:gd name="connsiteX160" fmla="*/ 244911 w 646368"/>
                      <a:gd name="connsiteY160" fmla="*/ 384859 h 748564"/>
                      <a:gd name="connsiteX161" fmla="*/ 321150 w 646368"/>
                      <a:gd name="connsiteY161" fmla="*/ 340678 h 748564"/>
                      <a:gd name="connsiteX162" fmla="*/ 321150 w 646368"/>
                      <a:gd name="connsiteY162" fmla="*/ 336284 h 748564"/>
                      <a:gd name="connsiteX163" fmla="*/ 244911 w 646368"/>
                      <a:gd name="connsiteY163" fmla="*/ 380303 h 748564"/>
                      <a:gd name="connsiteX164" fmla="*/ 244911 w 646368"/>
                      <a:gd name="connsiteY164" fmla="*/ 347757 h 748564"/>
                      <a:gd name="connsiteX165" fmla="*/ 321150 w 646368"/>
                      <a:gd name="connsiteY165" fmla="*/ 303575 h 748564"/>
                      <a:gd name="connsiteX166" fmla="*/ 321150 w 646368"/>
                      <a:gd name="connsiteY166" fmla="*/ 299181 h 748564"/>
                      <a:gd name="connsiteX167" fmla="*/ 244911 w 646368"/>
                      <a:gd name="connsiteY167" fmla="*/ 343200 h 748564"/>
                      <a:gd name="connsiteX168" fmla="*/ 244911 w 646368"/>
                      <a:gd name="connsiteY168" fmla="*/ 310654 h 748564"/>
                      <a:gd name="connsiteX169" fmla="*/ 321150 w 646368"/>
                      <a:gd name="connsiteY169" fmla="*/ 266635 h 748564"/>
                      <a:gd name="connsiteX170" fmla="*/ 321150 w 646368"/>
                      <a:gd name="connsiteY170" fmla="*/ 262079 h 748564"/>
                      <a:gd name="connsiteX171" fmla="*/ 244911 w 646368"/>
                      <a:gd name="connsiteY171" fmla="*/ 306098 h 748564"/>
                      <a:gd name="connsiteX172" fmla="*/ 244911 w 646368"/>
                      <a:gd name="connsiteY172" fmla="*/ 273551 h 748564"/>
                      <a:gd name="connsiteX173" fmla="*/ 321150 w 646368"/>
                      <a:gd name="connsiteY173" fmla="*/ 229532 h 748564"/>
                      <a:gd name="connsiteX174" fmla="*/ 321150 w 646368"/>
                      <a:gd name="connsiteY174" fmla="*/ 224976 h 748564"/>
                      <a:gd name="connsiteX175" fmla="*/ 244585 w 646368"/>
                      <a:gd name="connsiteY175" fmla="*/ 268507 h 748564"/>
                      <a:gd name="connsiteX176" fmla="*/ 244585 w 646368"/>
                      <a:gd name="connsiteY176" fmla="*/ 235960 h 748564"/>
                      <a:gd name="connsiteX177" fmla="*/ 320825 w 646368"/>
                      <a:gd name="connsiteY177" fmla="*/ 191942 h 748564"/>
                      <a:gd name="connsiteX178" fmla="*/ 401214 w 646368"/>
                      <a:gd name="connsiteY178" fmla="*/ 512604 h 748564"/>
                      <a:gd name="connsiteX179" fmla="*/ 324893 w 646368"/>
                      <a:gd name="connsiteY179" fmla="*/ 556704 h 748564"/>
                      <a:gd name="connsiteX180" fmla="*/ 324893 w 646368"/>
                      <a:gd name="connsiteY180" fmla="*/ 524158 h 748564"/>
                      <a:gd name="connsiteX181" fmla="*/ 401214 w 646368"/>
                      <a:gd name="connsiteY181" fmla="*/ 480057 h 748564"/>
                      <a:gd name="connsiteX182" fmla="*/ 401214 w 646368"/>
                      <a:gd name="connsiteY182" fmla="*/ 475501 h 748564"/>
                      <a:gd name="connsiteX183" fmla="*/ 324893 w 646368"/>
                      <a:gd name="connsiteY183" fmla="*/ 519682 h 748564"/>
                      <a:gd name="connsiteX184" fmla="*/ 324893 w 646368"/>
                      <a:gd name="connsiteY184" fmla="*/ 487136 h 748564"/>
                      <a:gd name="connsiteX185" fmla="*/ 401214 w 646368"/>
                      <a:gd name="connsiteY185" fmla="*/ 443117 h 748564"/>
                      <a:gd name="connsiteX186" fmla="*/ 401214 w 646368"/>
                      <a:gd name="connsiteY186" fmla="*/ 438398 h 748564"/>
                      <a:gd name="connsiteX187" fmla="*/ 324893 w 646368"/>
                      <a:gd name="connsiteY187" fmla="*/ 482580 h 748564"/>
                      <a:gd name="connsiteX188" fmla="*/ 324893 w 646368"/>
                      <a:gd name="connsiteY188" fmla="*/ 450033 h 748564"/>
                      <a:gd name="connsiteX189" fmla="*/ 401214 w 646368"/>
                      <a:gd name="connsiteY189" fmla="*/ 405852 h 748564"/>
                      <a:gd name="connsiteX190" fmla="*/ 401214 w 646368"/>
                      <a:gd name="connsiteY190" fmla="*/ 401377 h 748564"/>
                      <a:gd name="connsiteX191" fmla="*/ 324893 w 646368"/>
                      <a:gd name="connsiteY191" fmla="*/ 445396 h 748564"/>
                      <a:gd name="connsiteX192" fmla="*/ 324893 w 646368"/>
                      <a:gd name="connsiteY192" fmla="*/ 412849 h 748564"/>
                      <a:gd name="connsiteX193" fmla="*/ 401214 w 646368"/>
                      <a:gd name="connsiteY193" fmla="*/ 368668 h 748564"/>
                      <a:gd name="connsiteX194" fmla="*/ 401214 w 646368"/>
                      <a:gd name="connsiteY194" fmla="*/ 364193 h 748564"/>
                      <a:gd name="connsiteX195" fmla="*/ 324893 w 646368"/>
                      <a:gd name="connsiteY195" fmla="*/ 408293 h 748564"/>
                      <a:gd name="connsiteX196" fmla="*/ 324893 w 646368"/>
                      <a:gd name="connsiteY196" fmla="*/ 375747 h 748564"/>
                      <a:gd name="connsiteX197" fmla="*/ 401214 w 646368"/>
                      <a:gd name="connsiteY197" fmla="*/ 331565 h 748564"/>
                      <a:gd name="connsiteX198" fmla="*/ 401214 w 646368"/>
                      <a:gd name="connsiteY198" fmla="*/ 327171 h 748564"/>
                      <a:gd name="connsiteX199" fmla="*/ 324893 w 646368"/>
                      <a:gd name="connsiteY199" fmla="*/ 371190 h 748564"/>
                      <a:gd name="connsiteX200" fmla="*/ 324893 w 646368"/>
                      <a:gd name="connsiteY200" fmla="*/ 338644 h 748564"/>
                      <a:gd name="connsiteX201" fmla="*/ 401214 w 646368"/>
                      <a:gd name="connsiteY201" fmla="*/ 294544 h 748564"/>
                      <a:gd name="connsiteX202" fmla="*/ 401214 w 646368"/>
                      <a:gd name="connsiteY202" fmla="*/ 290069 h 748564"/>
                      <a:gd name="connsiteX203" fmla="*/ 324893 w 646368"/>
                      <a:gd name="connsiteY203" fmla="*/ 333599 h 748564"/>
                      <a:gd name="connsiteX204" fmla="*/ 324893 w 646368"/>
                      <a:gd name="connsiteY204" fmla="*/ 301053 h 748564"/>
                      <a:gd name="connsiteX205" fmla="*/ 401214 w 646368"/>
                      <a:gd name="connsiteY205" fmla="*/ 257034 h 748564"/>
                      <a:gd name="connsiteX206" fmla="*/ 401214 w 646368"/>
                      <a:gd name="connsiteY206" fmla="*/ 252966 h 748564"/>
                      <a:gd name="connsiteX207" fmla="*/ 324893 w 646368"/>
                      <a:gd name="connsiteY207" fmla="*/ 296985 h 748564"/>
                      <a:gd name="connsiteX208" fmla="*/ 324893 w 646368"/>
                      <a:gd name="connsiteY208" fmla="*/ 264438 h 748564"/>
                      <a:gd name="connsiteX209" fmla="*/ 401214 w 646368"/>
                      <a:gd name="connsiteY209" fmla="*/ 220420 h 748564"/>
                      <a:gd name="connsiteX210" fmla="*/ 401214 w 646368"/>
                      <a:gd name="connsiteY210" fmla="*/ 215863 h 748564"/>
                      <a:gd name="connsiteX211" fmla="*/ 324893 w 646368"/>
                      <a:gd name="connsiteY211" fmla="*/ 259882 h 748564"/>
                      <a:gd name="connsiteX212" fmla="*/ 324893 w 646368"/>
                      <a:gd name="connsiteY212" fmla="*/ 227336 h 748564"/>
                      <a:gd name="connsiteX213" fmla="*/ 401214 w 646368"/>
                      <a:gd name="connsiteY213" fmla="*/ 183235 h 748564"/>
                      <a:gd name="connsiteX214" fmla="*/ 401214 w 646368"/>
                      <a:gd name="connsiteY214" fmla="*/ 178679 h 748564"/>
                      <a:gd name="connsiteX215" fmla="*/ 324893 w 646368"/>
                      <a:gd name="connsiteY215" fmla="*/ 222861 h 748564"/>
                      <a:gd name="connsiteX216" fmla="*/ 324893 w 646368"/>
                      <a:gd name="connsiteY216" fmla="*/ 190314 h 748564"/>
                      <a:gd name="connsiteX217" fmla="*/ 401214 w 646368"/>
                      <a:gd name="connsiteY217" fmla="*/ 146214 h 748564"/>
                      <a:gd name="connsiteX218" fmla="*/ 481441 w 646368"/>
                      <a:gd name="connsiteY218" fmla="*/ 466307 h 748564"/>
                      <a:gd name="connsiteX219" fmla="*/ 405201 w 646368"/>
                      <a:gd name="connsiteY219" fmla="*/ 510407 h 748564"/>
                      <a:gd name="connsiteX220" fmla="*/ 405201 w 646368"/>
                      <a:gd name="connsiteY220" fmla="*/ 477861 h 748564"/>
                      <a:gd name="connsiteX221" fmla="*/ 481441 w 646368"/>
                      <a:gd name="connsiteY221" fmla="*/ 433760 h 748564"/>
                      <a:gd name="connsiteX222" fmla="*/ 481441 w 646368"/>
                      <a:gd name="connsiteY222" fmla="*/ 429204 h 748564"/>
                      <a:gd name="connsiteX223" fmla="*/ 405201 w 646368"/>
                      <a:gd name="connsiteY223" fmla="*/ 473223 h 748564"/>
                      <a:gd name="connsiteX224" fmla="*/ 405201 w 646368"/>
                      <a:gd name="connsiteY224" fmla="*/ 440676 h 748564"/>
                      <a:gd name="connsiteX225" fmla="*/ 481441 w 646368"/>
                      <a:gd name="connsiteY225" fmla="*/ 396495 h 748564"/>
                      <a:gd name="connsiteX226" fmla="*/ 481441 w 646368"/>
                      <a:gd name="connsiteY226" fmla="*/ 392101 h 748564"/>
                      <a:gd name="connsiteX227" fmla="*/ 405201 w 646368"/>
                      <a:gd name="connsiteY227" fmla="*/ 436120 h 748564"/>
                      <a:gd name="connsiteX228" fmla="*/ 405201 w 646368"/>
                      <a:gd name="connsiteY228" fmla="*/ 403574 h 748564"/>
                      <a:gd name="connsiteX229" fmla="*/ 481441 w 646368"/>
                      <a:gd name="connsiteY229" fmla="*/ 359473 h 748564"/>
                      <a:gd name="connsiteX230" fmla="*/ 481441 w 646368"/>
                      <a:gd name="connsiteY230" fmla="*/ 354998 h 748564"/>
                      <a:gd name="connsiteX231" fmla="*/ 405201 w 646368"/>
                      <a:gd name="connsiteY231" fmla="*/ 398692 h 748564"/>
                      <a:gd name="connsiteX232" fmla="*/ 405201 w 646368"/>
                      <a:gd name="connsiteY232" fmla="*/ 366145 h 748564"/>
                      <a:gd name="connsiteX233" fmla="*/ 481441 w 646368"/>
                      <a:gd name="connsiteY233" fmla="*/ 322045 h 748564"/>
                      <a:gd name="connsiteX234" fmla="*/ 481441 w 646368"/>
                      <a:gd name="connsiteY234" fmla="*/ 317896 h 748564"/>
                      <a:gd name="connsiteX235" fmla="*/ 405201 w 646368"/>
                      <a:gd name="connsiteY235" fmla="*/ 361996 h 748564"/>
                      <a:gd name="connsiteX236" fmla="*/ 405201 w 646368"/>
                      <a:gd name="connsiteY236" fmla="*/ 329449 h 748564"/>
                      <a:gd name="connsiteX237" fmla="*/ 481441 w 646368"/>
                      <a:gd name="connsiteY237" fmla="*/ 285349 h 748564"/>
                      <a:gd name="connsiteX238" fmla="*/ 481441 w 646368"/>
                      <a:gd name="connsiteY238" fmla="*/ 280793 h 748564"/>
                      <a:gd name="connsiteX239" fmla="*/ 405201 w 646368"/>
                      <a:gd name="connsiteY239" fmla="*/ 324812 h 748564"/>
                      <a:gd name="connsiteX240" fmla="*/ 405201 w 646368"/>
                      <a:gd name="connsiteY240" fmla="*/ 292266 h 748564"/>
                      <a:gd name="connsiteX241" fmla="*/ 481441 w 646368"/>
                      <a:gd name="connsiteY241" fmla="*/ 248247 h 748564"/>
                      <a:gd name="connsiteX242" fmla="*/ 481441 w 646368"/>
                      <a:gd name="connsiteY242" fmla="*/ 243690 h 748564"/>
                      <a:gd name="connsiteX243" fmla="*/ 405201 w 646368"/>
                      <a:gd name="connsiteY243" fmla="*/ 287790 h 748564"/>
                      <a:gd name="connsiteX244" fmla="*/ 405201 w 646368"/>
                      <a:gd name="connsiteY244" fmla="*/ 255244 h 748564"/>
                      <a:gd name="connsiteX245" fmla="*/ 481441 w 646368"/>
                      <a:gd name="connsiteY245" fmla="*/ 211144 h 748564"/>
                      <a:gd name="connsiteX246" fmla="*/ 481441 w 646368"/>
                      <a:gd name="connsiteY246" fmla="*/ 206588 h 748564"/>
                      <a:gd name="connsiteX247" fmla="*/ 405201 w 646368"/>
                      <a:gd name="connsiteY247" fmla="*/ 250688 h 748564"/>
                      <a:gd name="connsiteX248" fmla="*/ 405201 w 646368"/>
                      <a:gd name="connsiteY248" fmla="*/ 218141 h 748564"/>
                      <a:gd name="connsiteX249" fmla="*/ 481441 w 646368"/>
                      <a:gd name="connsiteY249" fmla="*/ 174122 h 748564"/>
                      <a:gd name="connsiteX250" fmla="*/ 481441 w 646368"/>
                      <a:gd name="connsiteY250" fmla="*/ 169403 h 748564"/>
                      <a:gd name="connsiteX251" fmla="*/ 405201 w 646368"/>
                      <a:gd name="connsiteY251" fmla="*/ 213585 h 748564"/>
                      <a:gd name="connsiteX252" fmla="*/ 405201 w 646368"/>
                      <a:gd name="connsiteY252" fmla="*/ 181039 h 748564"/>
                      <a:gd name="connsiteX253" fmla="*/ 481441 w 646368"/>
                      <a:gd name="connsiteY253" fmla="*/ 136938 h 748564"/>
                      <a:gd name="connsiteX254" fmla="*/ 481441 w 646368"/>
                      <a:gd name="connsiteY254" fmla="*/ 132382 h 748564"/>
                      <a:gd name="connsiteX255" fmla="*/ 405201 w 646368"/>
                      <a:gd name="connsiteY255" fmla="*/ 176482 h 748564"/>
                      <a:gd name="connsiteX256" fmla="*/ 405201 w 646368"/>
                      <a:gd name="connsiteY256" fmla="*/ 143936 h 748564"/>
                      <a:gd name="connsiteX257" fmla="*/ 481441 w 646368"/>
                      <a:gd name="connsiteY257" fmla="*/ 99917 h 748564"/>
                      <a:gd name="connsiteX258" fmla="*/ 561830 w 646368"/>
                      <a:gd name="connsiteY258" fmla="*/ 419928 h 748564"/>
                      <a:gd name="connsiteX259" fmla="*/ 485428 w 646368"/>
                      <a:gd name="connsiteY259" fmla="*/ 463784 h 748564"/>
                      <a:gd name="connsiteX260" fmla="*/ 485428 w 646368"/>
                      <a:gd name="connsiteY260" fmla="*/ 431238 h 748564"/>
                      <a:gd name="connsiteX261" fmla="*/ 561830 w 646368"/>
                      <a:gd name="connsiteY261" fmla="*/ 387138 h 748564"/>
                      <a:gd name="connsiteX262" fmla="*/ 561830 w 646368"/>
                      <a:gd name="connsiteY262" fmla="*/ 382825 h 748564"/>
                      <a:gd name="connsiteX263" fmla="*/ 485428 w 646368"/>
                      <a:gd name="connsiteY263" fmla="*/ 426844 h 748564"/>
                      <a:gd name="connsiteX264" fmla="*/ 485428 w 646368"/>
                      <a:gd name="connsiteY264" fmla="*/ 394298 h 748564"/>
                      <a:gd name="connsiteX265" fmla="*/ 561830 w 646368"/>
                      <a:gd name="connsiteY265" fmla="*/ 350198 h 748564"/>
                      <a:gd name="connsiteX266" fmla="*/ 561830 w 646368"/>
                      <a:gd name="connsiteY266" fmla="*/ 345723 h 748564"/>
                      <a:gd name="connsiteX267" fmla="*/ 485428 w 646368"/>
                      <a:gd name="connsiteY267" fmla="*/ 389741 h 748564"/>
                      <a:gd name="connsiteX268" fmla="*/ 485428 w 646368"/>
                      <a:gd name="connsiteY268" fmla="*/ 357195 h 748564"/>
                      <a:gd name="connsiteX269" fmla="*/ 561830 w 646368"/>
                      <a:gd name="connsiteY269" fmla="*/ 313095 h 748564"/>
                      <a:gd name="connsiteX270" fmla="*/ 561830 w 646368"/>
                      <a:gd name="connsiteY270" fmla="*/ 308620 h 748564"/>
                      <a:gd name="connsiteX271" fmla="*/ 485428 w 646368"/>
                      <a:gd name="connsiteY271" fmla="*/ 352639 h 748564"/>
                      <a:gd name="connsiteX272" fmla="*/ 485428 w 646368"/>
                      <a:gd name="connsiteY272" fmla="*/ 320092 h 748564"/>
                      <a:gd name="connsiteX273" fmla="*/ 561830 w 646368"/>
                      <a:gd name="connsiteY273" fmla="*/ 275992 h 748564"/>
                      <a:gd name="connsiteX274" fmla="*/ 561830 w 646368"/>
                      <a:gd name="connsiteY274" fmla="*/ 271517 h 748564"/>
                      <a:gd name="connsiteX275" fmla="*/ 485428 w 646368"/>
                      <a:gd name="connsiteY275" fmla="*/ 315617 h 748564"/>
                      <a:gd name="connsiteX276" fmla="*/ 485428 w 646368"/>
                      <a:gd name="connsiteY276" fmla="*/ 283071 h 748564"/>
                      <a:gd name="connsiteX277" fmla="*/ 561830 w 646368"/>
                      <a:gd name="connsiteY277" fmla="*/ 239052 h 748564"/>
                      <a:gd name="connsiteX278" fmla="*/ 561830 w 646368"/>
                      <a:gd name="connsiteY278" fmla="*/ 234414 h 748564"/>
                      <a:gd name="connsiteX279" fmla="*/ 485428 w 646368"/>
                      <a:gd name="connsiteY279" fmla="*/ 278515 h 748564"/>
                      <a:gd name="connsiteX280" fmla="*/ 485428 w 646368"/>
                      <a:gd name="connsiteY280" fmla="*/ 245968 h 748564"/>
                      <a:gd name="connsiteX281" fmla="*/ 561830 w 646368"/>
                      <a:gd name="connsiteY281" fmla="*/ 201950 h 748564"/>
                      <a:gd name="connsiteX282" fmla="*/ 561830 w 646368"/>
                      <a:gd name="connsiteY282" fmla="*/ 197393 h 748564"/>
                      <a:gd name="connsiteX283" fmla="*/ 485428 w 646368"/>
                      <a:gd name="connsiteY283" fmla="*/ 241412 h 748564"/>
                      <a:gd name="connsiteX284" fmla="*/ 485428 w 646368"/>
                      <a:gd name="connsiteY284" fmla="*/ 208866 h 748564"/>
                      <a:gd name="connsiteX285" fmla="*/ 561830 w 646368"/>
                      <a:gd name="connsiteY285" fmla="*/ 164765 h 748564"/>
                      <a:gd name="connsiteX286" fmla="*/ 561830 w 646368"/>
                      <a:gd name="connsiteY286" fmla="*/ 160128 h 748564"/>
                      <a:gd name="connsiteX287" fmla="*/ 485428 w 646368"/>
                      <a:gd name="connsiteY287" fmla="*/ 204309 h 748564"/>
                      <a:gd name="connsiteX288" fmla="*/ 485428 w 646368"/>
                      <a:gd name="connsiteY288" fmla="*/ 171763 h 748564"/>
                      <a:gd name="connsiteX289" fmla="*/ 561830 w 646368"/>
                      <a:gd name="connsiteY289" fmla="*/ 127663 h 748564"/>
                      <a:gd name="connsiteX290" fmla="*/ 561830 w 646368"/>
                      <a:gd name="connsiteY290" fmla="*/ 123106 h 748564"/>
                      <a:gd name="connsiteX291" fmla="*/ 485428 w 646368"/>
                      <a:gd name="connsiteY291" fmla="*/ 167206 h 748564"/>
                      <a:gd name="connsiteX292" fmla="*/ 485428 w 646368"/>
                      <a:gd name="connsiteY292" fmla="*/ 134660 h 748564"/>
                      <a:gd name="connsiteX293" fmla="*/ 561830 w 646368"/>
                      <a:gd name="connsiteY293" fmla="*/ 90641 h 748564"/>
                      <a:gd name="connsiteX294" fmla="*/ 561830 w 646368"/>
                      <a:gd name="connsiteY294" fmla="*/ 86004 h 748564"/>
                      <a:gd name="connsiteX295" fmla="*/ 485428 w 646368"/>
                      <a:gd name="connsiteY295" fmla="*/ 130104 h 748564"/>
                      <a:gd name="connsiteX296" fmla="*/ 485428 w 646368"/>
                      <a:gd name="connsiteY296" fmla="*/ 97557 h 748564"/>
                      <a:gd name="connsiteX297" fmla="*/ 561830 w 646368"/>
                      <a:gd name="connsiteY297" fmla="*/ 53538 h 748564"/>
                      <a:gd name="connsiteX298" fmla="*/ 642138 w 646368"/>
                      <a:gd name="connsiteY298" fmla="*/ 373550 h 748564"/>
                      <a:gd name="connsiteX299" fmla="*/ 565817 w 646368"/>
                      <a:gd name="connsiteY299" fmla="*/ 417569 h 748564"/>
                      <a:gd name="connsiteX300" fmla="*/ 565817 w 646368"/>
                      <a:gd name="connsiteY300" fmla="*/ 385022 h 748564"/>
                      <a:gd name="connsiteX301" fmla="*/ 642138 w 646368"/>
                      <a:gd name="connsiteY301" fmla="*/ 340922 h 748564"/>
                      <a:gd name="connsiteX302" fmla="*/ 642138 w 646368"/>
                      <a:gd name="connsiteY302" fmla="*/ 336447 h 748564"/>
                      <a:gd name="connsiteX303" fmla="*/ 565817 w 646368"/>
                      <a:gd name="connsiteY303" fmla="*/ 380466 h 748564"/>
                      <a:gd name="connsiteX304" fmla="*/ 565817 w 646368"/>
                      <a:gd name="connsiteY304" fmla="*/ 347920 h 748564"/>
                      <a:gd name="connsiteX305" fmla="*/ 642138 w 646368"/>
                      <a:gd name="connsiteY305" fmla="*/ 303819 h 748564"/>
                      <a:gd name="connsiteX306" fmla="*/ 642138 w 646368"/>
                      <a:gd name="connsiteY306" fmla="*/ 299344 h 748564"/>
                      <a:gd name="connsiteX307" fmla="*/ 565817 w 646368"/>
                      <a:gd name="connsiteY307" fmla="*/ 343444 h 748564"/>
                      <a:gd name="connsiteX308" fmla="*/ 565817 w 646368"/>
                      <a:gd name="connsiteY308" fmla="*/ 310898 h 748564"/>
                      <a:gd name="connsiteX309" fmla="*/ 642138 w 646368"/>
                      <a:gd name="connsiteY309" fmla="*/ 266879 h 748564"/>
                      <a:gd name="connsiteX310" fmla="*/ 642138 w 646368"/>
                      <a:gd name="connsiteY310" fmla="*/ 262242 h 748564"/>
                      <a:gd name="connsiteX311" fmla="*/ 565817 w 646368"/>
                      <a:gd name="connsiteY311" fmla="*/ 306342 h 748564"/>
                      <a:gd name="connsiteX312" fmla="*/ 565817 w 646368"/>
                      <a:gd name="connsiteY312" fmla="*/ 273795 h 748564"/>
                      <a:gd name="connsiteX313" fmla="*/ 642138 w 646368"/>
                      <a:gd name="connsiteY313" fmla="*/ 229777 h 748564"/>
                      <a:gd name="connsiteX314" fmla="*/ 642138 w 646368"/>
                      <a:gd name="connsiteY314" fmla="*/ 225220 h 748564"/>
                      <a:gd name="connsiteX315" fmla="*/ 565817 w 646368"/>
                      <a:gd name="connsiteY315" fmla="*/ 268507 h 748564"/>
                      <a:gd name="connsiteX316" fmla="*/ 565817 w 646368"/>
                      <a:gd name="connsiteY316" fmla="*/ 235960 h 748564"/>
                      <a:gd name="connsiteX317" fmla="*/ 642138 w 646368"/>
                      <a:gd name="connsiteY317" fmla="*/ 191860 h 748564"/>
                      <a:gd name="connsiteX318" fmla="*/ 642138 w 646368"/>
                      <a:gd name="connsiteY318" fmla="*/ 187955 h 748564"/>
                      <a:gd name="connsiteX319" fmla="*/ 565817 w 646368"/>
                      <a:gd name="connsiteY319" fmla="*/ 232136 h 748564"/>
                      <a:gd name="connsiteX320" fmla="*/ 565817 w 646368"/>
                      <a:gd name="connsiteY320" fmla="*/ 199590 h 748564"/>
                      <a:gd name="connsiteX321" fmla="*/ 642138 w 646368"/>
                      <a:gd name="connsiteY321" fmla="*/ 155490 h 748564"/>
                      <a:gd name="connsiteX322" fmla="*/ 642138 w 646368"/>
                      <a:gd name="connsiteY322" fmla="*/ 150933 h 748564"/>
                      <a:gd name="connsiteX323" fmla="*/ 565817 w 646368"/>
                      <a:gd name="connsiteY323" fmla="*/ 195034 h 748564"/>
                      <a:gd name="connsiteX324" fmla="*/ 565817 w 646368"/>
                      <a:gd name="connsiteY324" fmla="*/ 162487 h 748564"/>
                      <a:gd name="connsiteX325" fmla="*/ 642138 w 646368"/>
                      <a:gd name="connsiteY325" fmla="*/ 118468 h 748564"/>
                      <a:gd name="connsiteX326" fmla="*/ 642138 w 646368"/>
                      <a:gd name="connsiteY326" fmla="*/ 113830 h 748564"/>
                      <a:gd name="connsiteX327" fmla="*/ 565817 w 646368"/>
                      <a:gd name="connsiteY327" fmla="*/ 157931 h 748564"/>
                      <a:gd name="connsiteX328" fmla="*/ 565817 w 646368"/>
                      <a:gd name="connsiteY328" fmla="*/ 125385 h 748564"/>
                      <a:gd name="connsiteX329" fmla="*/ 642138 w 646368"/>
                      <a:gd name="connsiteY329" fmla="*/ 81284 h 748564"/>
                      <a:gd name="connsiteX330" fmla="*/ 642138 w 646368"/>
                      <a:gd name="connsiteY330" fmla="*/ 76728 h 748564"/>
                      <a:gd name="connsiteX331" fmla="*/ 565817 w 646368"/>
                      <a:gd name="connsiteY331" fmla="*/ 120828 h 748564"/>
                      <a:gd name="connsiteX332" fmla="*/ 565817 w 646368"/>
                      <a:gd name="connsiteY332" fmla="*/ 88282 h 748564"/>
                      <a:gd name="connsiteX333" fmla="*/ 642138 w 646368"/>
                      <a:gd name="connsiteY333" fmla="*/ 44263 h 748564"/>
                      <a:gd name="connsiteX334" fmla="*/ 642138 w 646368"/>
                      <a:gd name="connsiteY334" fmla="*/ 39625 h 748564"/>
                      <a:gd name="connsiteX335" fmla="*/ 565817 w 646368"/>
                      <a:gd name="connsiteY335" fmla="*/ 83644 h 748564"/>
                      <a:gd name="connsiteX336" fmla="*/ 565817 w 646368"/>
                      <a:gd name="connsiteY336" fmla="*/ 51098 h 748564"/>
                      <a:gd name="connsiteX337" fmla="*/ 642138 w 646368"/>
                      <a:gd name="connsiteY337" fmla="*/ 6916 h 748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</a:cxnLst>
                    <a:rect l="l" t="t" r="r" b="b"/>
                    <a:pathLst>
                      <a:path w="646368" h="748564">
                        <a:moveTo>
                          <a:pt x="976" y="372492"/>
                        </a:moveTo>
                        <a:lnTo>
                          <a:pt x="0" y="373062"/>
                        </a:lnTo>
                        <a:lnTo>
                          <a:pt x="0" y="748564"/>
                        </a:lnTo>
                        <a:lnTo>
                          <a:pt x="3906" y="746367"/>
                        </a:lnTo>
                        <a:lnTo>
                          <a:pt x="164521" y="653610"/>
                        </a:lnTo>
                        <a:lnTo>
                          <a:pt x="240924" y="609510"/>
                        </a:lnTo>
                        <a:lnTo>
                          <a:pt x="244911" y="607232"/>
                        </a:lnTo>
                        <a:lnTo>
                          <a:pt x="321150" y="563213"/>
                        </a:lnTo>
                        <a:lnTo>
                          <a:pt x="325219" y="560853"/>
                        </a:lnTo>
                        <a:lnTo>
                          <a:pt x="401540" y="516835"/>
                        </a:lnTo>
                        <a:lnTo>
                          <a:pt x="405526" y="514475"/>
                        </a:lnTo>
                        <a:lnTo>
                          <a:pt x="481766" y="470456"/>
                        </a:lnTo>
                        <a:lnTo>
                          <a:pt x="485753" y="468178"/>
                        </a:lnTo>
                        <a:lnTo>
                          <a:pt x="562155" y="423996"/>
                        </a:lnTo>
                        <a:lnTo>
                          <a:pt x="566142" y="421800"/>
                        </a:lnTo>
                        <a:lnTo>
                          <a:pt x="642463" y="377618"/>
                        </a:lnTo>
                        <a:lnTo>
                          <a:pt x="646369" y="375502"/>
                        </a:lnTo>
                        <a:lnTo>
                          <a:pt x="646369" y="0"/>
                        </a:lnTo>
                        <a:close/>
                        <a:moveTo>
                          <a:pt x="80308" y="697955"/>
                        </a:moveTo>
                        <a:lnTo>
                          <a:pt x="3906" y="741974"/>
                        </a:lnTo>
                        <a:lnTo>
                          <a:pt x="3906" y="709427"/>
                        </a:lnTo>
                        <a:lnTo>
                          <a:pt x="80308" y="665408"/>
                        </a:lnTo>
                        <a:close/>
                        <a:moveTo>
                          <a:pt x="80308" y="660852"/>
                        </a:moveTo>
                        <a:lnTo>
                          <a:pt x="3906" y="704871"/>
                        </a:lnTo>
                        <a:lnTo>
                          <a:pt x="3906" y="672325"/>
                        </a:lnTo>
                        <a:lnTo>
                          <a:pt x="80308" y="628306"/>
                        </a:lnTo>
                        <a:close/>
                        <a:moveTo>
                          <a:pt x="80308" y="623668"/>
                        </a:moveTo>
                        <a:lnTo>
                          <a:pt x="3906" y="667849"/>
                        </a:lnTo>
                        <a:lnTo>
                          <a:pt x="3906" y="635303"/>
                        </a:lnTo>
                        <a:lnTo>
                          <a:pt x="80308" y="591284"/>
                        </a:lnTo>
                        <a:close/>
                        <a:moveTo>
                          <a:pt x="80308" y="586646"/>
                        </a:moveTo>
                        <a:lnTo>
                          <a:pt x="3906" y="630747"/>
                        </a:lnTo>
                        <a:lnTo>
                          <a:pt x="3906" y="598200"/>
                        </a:lnTo>
                        <a:lnTo>
                          <a:pt x="80308" y="554181"/>
                        </a:lnTo>
                        <a:close/>
                        <a:moveTo>
                          <a:pt x="80308" y="549544"/>
                        </a:moveTo>
                        <a:lnTo>
                          <a:pt x="3906" y="593644"/>
                        </a:lnTo>
                        <a:lnTo>
                          <a:pt x="3906" y="561098"/>
                        </a:lnTo>
                        <a:lnTo>
                          <a:pt x="80308" y="516997"/>
                        </a:lnTo>
                        <a:close/>
                        <a:moveTo>
                          <a:pt x="80308" y="512441"/>
                        </a:moveTo>
                        <a:lnTo>
                          <a:pt x="3906" y="556541"/>
                        </a:lnTo>
                        <a:lnTo>
                          <a:pt x="3906" y="523995"/>
                        </a:lnTo>
                        <a:lnTo>
                          <a:pt x="79982" y="480057"/>
                        </a:lnTo>
                        <a:close/>
                        <a:moveTo>
                          <a:pt x="80308" y="475338"/>
                        </a:moveTo>
                        <a:lnTo>
                          <a:pt x="3906" y="519438"/>
                        </a:lnTo>
                        <a:lnTo>
                          <a:pt x="3906" y="486892"/>
                        </a:lnTo>
                        <a:lnTo>
                          <a:pt x="80308" y="442873"/>
                        </a:lnTo>
                        <a:close/>
                        <a:moveTo>
                          <a:pt x="80308" y="438235"/>
                        </a:moveTo>
                        <a:lnTo>
                          <a:pt x="3906" y="482254"/>
                        </a:lnTo>
                        <a:lnTo>
                          <a:pt x="3906" y="449708"/>
                        </a:lnTo>
                        <a:lnTo>
                          <a:pt x="80308" y="405608"/>
                        </a:lnTo>
                        <a:close/>
                        <a:moveTo>
                          <a:pt x="80308" y="401133"/>
                        </a:moveTo>
                        <a:lnTo>
                          <a:pt x="3906" y="445151"/>
                        </a:lnTo>
                        <a:lnTo>
                          <a:pt x="3906" y="412605"/>
                        </a:lnTo>
                        <a:lnTo>
                          <a:pt x="80308" y="368505"/>
                        </a:lnTo>
                        <a:close/>
                        <a:moveTo>
                          <a:pt x="80308" y="364030"/>
                        </a:moveTo>
                        <a:lnTo>
                          <a:pt x="3906" y="408049"/>
                        </a:lnTo>
                        <a:lnTo>
                          <a:pt x="3906" y="375502"/>
                        </a:lnTo>
                        <a:lnTo>
                          <a:pt x="80308" y="331321"/>
                        </a:lnTo>
                        <a:close/>
                        <a:moveTo>
                          <a:pt x="160697" y="651576"/>
                        </a:moveTo>
                        <a:lnTo>
                          <a:pt x="84295" y="695676"/>
                        </a:lnTo>
                        <a:lnTo>
                          <a:pt x="84295" y="663130"/>
                        </a:lnTo>
                        <a:lnTo>
                          <a:pt x="160697" y="619111"/>
                        </a:lnTo>
                        <a:close/>
                        <a:moveTo>
                          <a:pt x="160697" y="614555"/>
                        </a:moveTo>
                        <a:lnTo>
                          <a:pt x="84295" y="658574"/>
                        </a:lnTo>
                        <a:lnTo>
                          <a:pt x="84295" y="626027"/>
                        </a:lnTo>
                        <a:lnTo>
                          <a:pt x="160697" y="581927"/>
                        </a:lnTo>
                        <a:close/>
                        <a:moveTo>
                          <a:pt x="160697" y="577371"/>
                        </a:moveTo>
                        <a:lnTo>
                          <a:pt x="84295" y="621471"/>
                        </a:lnTo>
                        <a:lnTo>
                          <a:pt x="84295" y="588925"/>
                        </a:lnTo>
                        <a:lnTo>
                          <a:pt x="160697" y="544824"/>
                        </a:lnTo>
                        <a:close/>
                        <a:moveTo>
                          <a:pt x="160697" y="540268"/>
                        </a:moveTo>
                        <a:lnTo>
                          <a:pt x="84295" y="584368"/>
                        </a:lnTo>
                        <a:lnTo>
                          <a:pt x="84295" y="551822"/>
                        </a:lnTo>
                        <a:lnTo>
                          <a:pt x="160697" y="507803"/>
                        </a:lnTo>
                        <a:close/>
                        <a:moveTo>
                          <a:pt x="160697" y="503165"/>
                        </a:moveTo>
                        <a:lnTo>
                          <a:pt x="84295" y="547266"/>
                        </a:lnTo>
                        <a:lnTo>
                          <a:pt x="84295" y="514719"/>
                        </a:lnTo>
                        <a:lnTo>
                          <a:pt x="160697" y="470700"/>
                        </a:lnTo>
                        <a:close/>
                        <a:moveTo>
                          <a:pt x="160697" y="466063"/>
                        </a:moveTo>
                        <a:lnTo>
                          <a:pt x="84295" y="510244"/>
                        </a:lnTo>
                        <a:lnTo>
                          <a:pt x="84295" y="477698"/>
                        </a:lnTo>
                        <a:lnTo>
                          <a:pt x="160697" y="433679"/>
                        </a:lnTo>
                        <a:close/>
                        <a:moveTo>
                          <a:pt x="160697" y="428960"/>
                        </a:moveTo>
                        <a:lnTo>
                          <a:pt x="83969" y="472735"/>
                        </a:lnTo>
                        <a:lnTo>
                          <a:pt x="83969" y="440188"/>
                        </a:lnTo>
                        <a:lnTo>
                          <a:pt x="160372" y="396088"/>
                        </a:lnTo>
                        <a:close/>
                        <a:moveTo>
                          <a:pt x="160697" y="391857"/>
                        </a:moveTo>
                        <a:lnTo>
                          <a:pt x="84295" y="435957"/>
                        </a:lnTo>
                        <a:lnTo>
                          <a:pt x="84295" y="403411"/>
                        </a:lnTo>
                        <a:lnTo>
                          <a:pt x="160697" y="359229"/>
                        </a:lnTo>
                        <a:close/>
                        <a:moveTo>
                          <a:pt x="160697" y="354754"/>
                        </a:moveTo>
                        <a:lnTo>
                          <a:pt x="83969" y="398692"/>
                        </a:lnTo>
                        <a:lnTo>
                          <a:pt x="83969" y="366145"/>
                        </a:lnTo>
                        <a:lnTo>
                          <a:pt x="160372" y="322045"/>
                        </a:lnTo>
                        <a:close/>
                        <a:moveTo>
                          <a:pt x="160697" y="317733"/>
                        </a:moveTo>
                        <a:lnTo>
                          <a:pt x="84295" y="361752"/>
                        </a:lnTo>
                        <a:lnTo>
                          <a:pt x="84295" y="329205"/>
                        </a:lnTo>
                        <a:lnTo>
                          <a:pt x="160372" y="284780"/>
                        </a:lnTo>
                        <a:close/>
                        <a:moveTo>
                          <a:pt x="240924" y="605279"/>
                        </a:moveTo>
                        <a:lnTo>
                          <a:pt x="164521" y="649298"/>
                        </a:lnTo>
                        <a:lnTo>
                          <a:pt x="164521" y="616752"/>
                        </a:lnTo>
                        <a:lnTo>
                          <a:pt x="240924" y="572652"/>
                        </a:lnTo>
                        <a:close/>
                        <a:moveTo>
                          <a:pt x="240924" y="568095"/>
                        </a:moveTo>
                        <a:lnTo>
                          <a:pt x="164521" y="612195"/>
                        </a:lnTo>
                        <a:lnTo>
                          <a:pt x="164521" y="579649"/>
                        </a:lnTo>
                        <a:lnTo>
                          <a:pt x="240924" y="535630"/>
                        </a:lnTo>
                        <a:close/>
                        <a:moveTo>
                          <a:pt x="240924" y="530992"/>
                        </a:moveTo>
                        <a:lnTo>
                          <a:pt x="164521" y="575092"/>
                        </a:lnTo>
                        <a:lnTo>
                          <a:pt x="164521" y="542546"/>
                        </a:lnTo>
                        <a:lnTo>
                          <a:pt x="240924" y="498527"/>
                        </a:lnTo>
                        <a:close/>
                        <a:moveTo>
                          <a:pt x="240924" y="493890"/>
                        </a:moveTo>
                        <a:lnTo>
                          <a:pt x="164521" y="538071"/>
                        </a:lnTo>
                        <a:lnTo>
                          <a:pt x="164521" y="505525"/>
                        </a:lnTo>
                        <a:lnTo>
                          <a:pt x="240924" y="461506"/>
                        </a:lnTo>
                        <a:close/>
                        <a:moveTo>
                          <a:pt x="240924" y="456787"/>
                        </a:moveTo>
                        <a:lnTo>
                          <a:pt x="164521" y="500806"/>
                        </a:lnTo>
                        <a:lnTo>
                          <a:pt x="164521" y="468259"/>
                        </a:lnTo>
                        <a:lnTo>
                          <a:pt x="240924" y="424159"/>
                        </a:lnTo>
                        <a:close/>
                        <a:moveTo>
                          <a:pt x="240924" y="419684"/>
                        </a:moveTo>
                        <a:lnTo>
                          <a:pt x="164196" y="463784"/>
                        </a:lnTo>
                        <a:lnTo>
                          <a:pt x="164196" y="431238"/>
                        </a:lnTo>
                        <a:lnTo>
                          <a:pt x="240598" y="387057"/>
                        </a:lnTo>
                        <a:close/>
                        <a:moveTo>
                          <a:pt x="240924" y="382581"/>
                        </a:moveTo>
                        <a:lnTo>
                          <a:pt x="164521" y="426682"/>
                        </a:lnTo>
                        <a:lnTo>
                          <a:pt x="164521" y="394135"/>
                        </a:lnTo>
                        <a:lnTo>
                          <a:pt x="240598" y="349872"/>
                        </a:lnTo>
                        <a:close/>
                        <a:moveTo>
                          <a:pt x="240924" y="345560"/>
                        </a:moveTo>
                        <a:lnTo>
                          <a:pt x="164521" y="389579"/>
                        </a:lnTo>
                        <a:lnTo>
                          <a:pt x="164521" y="357033"/>
                        </a:lnTo>
                        <a:lnTo>
                          <a:pt x="240924" y="312851"/>
                        </a:lnTo>
                        <a:close/>
                        <a:moveTo>
                          <a:pt x="240924" y="308457"/>
                        </a:moveTo>
                        <a:lnTo>
                          <a:pt x="164521" y="352476"/>
                        </a:lnTo>
                        <a:lnTo>
                          <a:pt x="164521" y="319930"/>
                        </a:lnTo>
                        <a:lnTo>
                          <a:pt x="240924" y="275748"/>
                        </a:lnTo>
                        <a:close/>
                        <a:moveTo>
                          <a:pt x="240924" y="271355"/>
                        </a:moveTo>
                        <a:lnTo>
                          <a:pt x="164521" y="315373"/>
                        </a:lnTo>
                        <a:lnTo>
                          <a:pt x="164521" y="282827"/>
                        </a:lnTo>
                        <a:lnTo>
                          <a:pt x="240924" y="238808"/>
                        </a:lnTo>
                        <a:close/>
                        <a:moveTo>
                          <a:pt x="321150" y="558819"/>
                        </a:moveTo>
                        <a:lnTo>
                          <a:pt x="244911" y="602920"/>
                        </a:lnTo>
                        <a:lnTo>
                          <a:pt x="244911" y="570373"/>
                        </a:lnTo>
                        <a:lnTo>
                          <a:pt x="321150" y="526355"/>
                        </a:lnTo>
                        <a:close/>
                        <a:moveTo>
                          <a:pt x="321150" y="521717"/>
                        </a:moveTo>
                        <a:lnTo>
                          <a:pt x="244911" y="565817"/>
                        </a:lnTo>
                        <a:lnTo>
                          <a:pt x="244911" y="533271"/>
                        </a:lnTo>
                        <a:lnTo>
                          <a:pt x="321150" y="489252"/>
                        </a:lnTo>
                        <a:close/>
                        <a:moveTo>
                          <a:pt x="321150" y="484614"/>
                        </a:moveTo>
                        <a:lnTo>
                          <a:pt x="244585" y="528877"/>
                        </a:lnTo>
                        <a:lnTo>
                          <a:pt x="244585" y="496331"/>
                        </a:lnTo>
                        <a:lnTo>
                          <a:pt x="320825" y="452312"/>
                        </a:lnTo>
                        <a:close/>
                        <a:moveTo>
                          <a:pt x="321150" y="447511"/>
                        </a:moveTo>
                        <a:lnTo>
                          <a:pt x="244911" y="491693"/>
                        </a:lnTo>
                        <a:lnTo>
                          <a:pt x="244911" y="459146"/>
                        </a:lnTo>
                        <a:lnTo>
                          <a:pt x="321150" y="415046"/>
                        </a:lnTo>
                        <a:close/>
                        <a:moveTo>
                          <a:pt x="321150" y="410408"/>
                        </a:moveTo>
                        <a:lnTo>
                          <a:pt x="244911" y="454508"/>
                        </a:lnTo>
                        <a:lnTo>
                          <a:pt x="244911" y="421962"/>
                        </a:lnTo>
                        <a:lnTo>
                          <a:pt x="321150" y="377862"/>
                        </a:lnTo>
                        <a:close/>
                        <a:moveTo>
                          <a:pt x="321150" y="373387"/>
                        </a:moveTo>
                        <a:lnTo>
                          <a:pt x="244911" y="417406"/>
                        </a:lnTo>
                        <a:lnTo>
                          <a:pt x="244911" y="384859"/>
                        </a:lnTo>
                        <a:lnTo>
                          <a:pt x="321150" y="340678"/>
                        </a:lnTo>
                        <a:close/>
                        <a:moveTo>
                          <a:pt x="321150" y="336284"/>
                        </a:moveTo>
                        <a:lnTo>
                          <a:pt x="244911" y="380303"/>
                        </a:lnTo>
                        <a:lnTo>
                          <a:pt x="244911" y="347757"/>
                        </a:lnTo>
                        <a:lnTo>
                          <a:pt x="321150" y="303575"/>
                        </a:lnTo>
                        <a:close/>
                        <a:moveTo>
                          <a:pt x="321150" y="299181"/>
                        </a:moveTo>
                        <a:lnTo>
                          <a:pt x="244911" y="343200"/>
                        </a:lnTo>
                        <a:lnTo>
                          <a:pt x="244911" y="310654"/>
                        </a:lnTo>
                        <a:lnTo>
                          <a:pt x="321150" y="266635"/>
                        </a:lnTo>
                        <a:close/>
                        <a:moveTo>
                          <a:pt x="321150" y="262079"/>
                        </a:moveTo>
                        <a:lnTo>
                          <a:pt x="244911" y="306098"/>
                        </a:lnTo>
                        <a:lnTo>
                          <a:pt x="244911" y="273551"/>
                        </a:lnTo>
                        <a:lnTo>
                          <a:pt x="321150" y="229532"/>
                        </a:lnTo>
                        <a:close/>
                        <a:moveTo>
                          <a:pt x="321150" y="224976"/>
                        </a:moveTo>
                        <a:lnTo>
                          <a:pt x="244585" y="268507"/>
                        </a:lnTo>
                        <a:lnTo>
                          <a:pt x="244585" y="235960"/>
                        </a:lnTo>
                        <a:lnTo>
                          <a:pt x="320825" y="191942"/>
                        </a:lnTo>
                        <a:close/>
                        <a:moveTo>
                          <a:pt x="401214" y="512604"/>
                        </a:moveTo>
                        <a:lnTo>
                          <a:pt x="324893" y="556704"/>
                        </a:lnTo>
                        <a:lnTo>
                          <a:pt x="324893" y="524158"/>
                        </a:lnTo>
                        <a:lnTo>
                          <a:pt x="401214" y="480057"/>
                        </a:lnTo>
                        <a:close/>
                        <a:moveTo>
                          <a:pt x="401214" y="475501"/>
                        </a:moveTo>
                        <a:lnTo>
                          <a:pt x="324893" y="519682"/>
                        </a:lnTo>
                        <a:lnTo>
                          <a:pt x="324893" y="487136"/>
                        </a:lnTo>
                        <a:lnTo>
                          <a:pt x="401214" y="443117"/>
                        </a:lnTo>
                        <a:close/>
                        <a:moveTo>
                          <a:pt x="401214" y="438398"/>
                        </a:moveTo>
                        <a:lnTo>
                          <a:pt x="324893" y="482580"/>
                        </a:lnTo>
                        <a:lnTo>
                          <a:pt x="324893" y="450033"/>
                        </a:lnTo>
                        <a:lnTo>
                          <a:pt x="401214" y="405852"/>
                        </a:lnTo>
                        <a:close/>
                        <a:moveTo>
                          <a:pt x="401214" y="401377"/>
                        </a:moveTo>
                        <a:lnTo>
                          <a:pt x="324893" y="445396"/>
                        </a:lnTo>
                        <a:lnTo>
                          <a:pt x="324893" y="412849"/>
                        </a:lnTo>
                        <a:lnTo>
                          <a:pt x="401214" y="368668"/>
                        </a:lnTo>
                        <a:close/>
                        <a:moveTo>
                          <a:pt x="401214" y="364193"/>
                        </a:moveTo>
                        <a:lnTo>
                          <a:pt x="324893" y="408293"/>
                        </a:lnTo>
                        <a:lnTo>
                          <a:pt x="324893" y="375747"/>
                        </a:lnTo>
                        <a:lnTo>
                          <a:pt x="401214" y="331565"/>
                        </a:lnTo>
                        <a:close/>
                        <a:moveTo>
                          <a:pt x="401214" y="327171"/>
                        </a:moveTo>
                        <a:lnTo>
                          <a:pt x="324893" y="371190"/>
                        </a:lnTo>
                        <a:lnTo>
                          <a:pt x="324893" y="338644"/>
                        </a:lnTo>
                        <a:lnTo>
                          <a:pt x="401214" y="294544"/>
                        </a:lnTo>
                        <a:close/>
                        <a:moveTo>
                          <a:pt x="401214" y="290069"/>
                        </a:moveTo>
                        <a:lnTo>
                          <a:pt x="324893" y="333599"/>
                        </a:lnTo>
                        <a:lnTo>
                          <a:pt x="324893" y="301053"/>
                        </a:lnTo>
                        <a:lnTo>
                          <a:pt x="401214" y="257034"/>
                        </a:lnTo>
                        <a:close/>
                        <a:moveTo>
                          <a:pt x="401214" y="252966"/>
                        </a:moveTo>
                        <a:lnTo>
                          <a:pt x="324893" y="296985"/>
                        </a:lnTo>
                        <a:lnTo>
                          <a:pt x="324893" y="264438"/>
                        </a:lnTo>
                        <a:lnTo>
                          <a:pt x="401214" y="220420"/>
                        </a:lnTo>
                        <a:close/>
                        <a:moveTo>
                          <a:pt x="401214" y="215863"/>
                        </a:moveTo>
                        <a:lnTo>
                          <a:pt x="324893" y="259882"/>
                        </a:lnTo>
                        <a:lnTo>
                          <a:pt x="324893" y="227336"/>
                        </a:lnTo>
                        <a:lnTo>
                          <a:pt x="401214" y="183235"/>
                        </a:lnTo>
                        <a:close/>
                        <a:moveTo>
                          <a:pt x="401214" y="178679"/>
                        </a:moveTo>
                        <a:lnTo>
                          <a:pt x="324893" y="222861"/>
                        </a:lnTo>
                        <a:lnTo>
                          <a:pt x="324893" y="190314"/>
                        </a:lnTo>
                        <a:lnTo>
                          <a:pt x="401214" y="146214"/>
                        </a:lnTo>
                        <a:close/>
                        <a:moveTo>
                          <a:pt x="481441" y="466307"/>
                        </a:moveTo>
                        <a:lnTo>
                          <a:pt x="405201" y="510407"/>
                        </a:lnTo>
                        <a:lnTo>
                          <a:pt x="405201" y="477861"/>
                        </a:lnTo>
                        <a:lnTo>
                          <a:pt x="481441" y="433760"/>
                        </a:lnTo>
                        <a:close/>
                        <a:moveTo>
                          <a:pt x="481441" y="429204"/>
                        </a:moveTo>
                        <a:lnTo>
                          <a:pt x="405201" y="473223"/>
                        </a:lnTo>
                        <a:lnTo>
                          <a:pt x="405201" y="440676"/>
                        </a:lnTo>
                        <a:lnTo>
                          <a:pt x="481441" y="396495"/>
                        </a:lnTo>
                        <a:close/>
                        <a:moveTo>
                          <a:pt x="481441" y="392101"/>
                        </a:moveTo>
                        <a:lnTo>
                          <a:pt x="405201" y="436120"/>
                        </a:lnTo>
                        <a:lnTo>
                          <a:pt x="405201" y="403574"/>
                        </a:lnTo>
                        <a:lnTo>
                          <a:pt x="481441" y="359473"/>
                        </a:lnTo>
                        <a:close/>
                        <a:moveTo>
                          <a:pt x="481441" y="354998"/>
                        </a:moveTo>
                        <a:lnTo>
                          <a:pt x="405201" y="398692"/>
                        </a:lnTo>
                        <a:lnTo>
                          <a:pt x="405201" y="366145"/>
                        </a:lnTo>
                        <a:lnTo>
                          <a:pt x="481441" y="322045"/>
                        </a:lnTo>
                        <a:close/>
                        <a:moveTo>
                          <a:pt x="481441" y="317896"/>
                        </a:moveTo>
                        <a:lnTo>
                          <a:pt x="405201" y="361996"/>
                        </a:lnTo>
                        <a:lnTo>
                          <a:pt x="405201" y="329449"/>
                        </a:lnTo>
                        <a:lnTo>
                          <a:pt x="481441" y="285349"/>
                        </a:lnTo>
                        <a:close/>
                        <a:moveTo>
                          <a:pt x="481441" y="280793"/>
                        </a:moveTo>
                        <a:lnTo>
                          <a:pt x="405201" y="324812"/>
                        </a:lnTo>
                        <a:lnTo>
                          <a:pt x="405201" y="292266"/>
                        </a:lnTo>
                        <a:lnTo>
                          <a:pt x="481441" y="248247"/>
                        </a:lnTo>
                        <a:close/>
                        <a:moveTo>
                          <a:pt x="481441" y="243690"/>
                        </a:moveTo>
                        <a:lnTo>
                          <a:pt x="405201" y="287790"/>
                        </a:lnTo>
                        <a:lnTo>
                          <a:pt x="405201" y="255244"/>
                        </a:lnTo>
                        <a:lnTo>
                          <a:pt x="481441" y="211144"/>
                        </a:lnTo>
                        <a:close/>
                        <a:moveTo>
                          <a:pt x="481441" y="206588"/>
                        </a:moveTo>
                        <a:lnTo>
                          <a:pt x="405201" y="250688"/>
                        </a:lnTo>
                        <a:lnTo>
                          <a:pt x="405201" y="218141"/>
                        </a:lnTo>
                        <a:lnTo>
                          <a:pt x="481441" y="174122"/>
                        </a:lnTo>
                        <a:close/>
                        <a:moveTo>
                          <a:pt x="481441" y="169403"/>
                        </a:moveTo>
                        <a:lnTo>
                          <a:pt x="405201" y="213585"/>
                        </a:lnTo>
                        <a:lnTo>
                          <a:pt x="405201" y="181039"/>
                        </a:lnTo>
                        <a:lnTo>
                          <a:pt x="481441" y="136938"/>
                        </a:lnTo>
                        <a:close/>
                        <a:moveTo>
                          <a:pt x="481441" y="132382"/>
                        </a:moveTo>
                        <a:lnTo>
                          <a:pt x="405201" y="176482"/>
                        </a:lnTo>
                        <a:lnTo>
                          <a:pt x="405201" y="143936"/>
                        </a:lnTo>
                        <a:lnTo>
                          <a:pt x="481441" y="99917"/>
                        </a:lnTo>
                        <a:close/>
                        <a:moveTo>
                          <a:pt x="561830" y="419928"/>
                        </a:moveTo>
                        <a:lnTo>
                          <a:pt x="485428" y="463784"/>
                        </a:lnTo>
                        <a:lnTo>
                          <a:pt x="485428" y="431238"/>
                        </a:lnTo>
                        <a:lnTo>
                          <a:pt x="561830" y="387138"/>
                        </a:lnTo>
                        <a:close/>
                        <a:moveTo>
                          <a:pt x="561830" y="382825"/>
                        </a:moveTo>
                        <a:lnTo>
                          <a:pt x="485428" y="426844"/>
                        </a:lnTo>
                        <a:lnTo>
                          <a:pt x="485428" y="394298"/>
                        </a:lnTo>
                        <a:lnTo>
                          <a:pt x="561830" y="350198"/>
                        </a:lnTo>
                        <a:close/>
                        <a:moveTo>
                          <a:pt x="561830" y="345723"/>
                        </a:moveTo>
                        <a:lnTo>
                          <a:pt x="485428" y="389741"/>
                        </a:lnTo>
                        <a:lnTo>
                          <a:pt x="485428" y="357195"/>
                        </a:lnTo>
                        <a:lnTo>
                          <a:pt x="561830" y="313095"/>
                        </a:lnTo>
                        <a:close/>
                        <a:moveTo>
                          <a:pt x="561830" y="308620"/>
                        </a:moveTo>
                        <a:lnTo>
                          <a:pt x="485428" y="352639"/>
                        </a:lnTo>
                        <a:lnTo>
                          <a:pt x="485428" y="320092"/>
                        </a:lnTo>
                        <a:lnTo>
                          <a:pt x="561830" y="275992"/>
                        </a:lnTo>
                        <a:close/>
                        <a:moveTo>
                          <a:pt x="561830" y="271517"/>
                        </a:moveTo>
                        <a:lnTo>
                          <a:pt x="485428" y="315617"/>
                        </a:lnTo>
                        <a:lnTo>
                          <a:pt x="485428" y="283071"/>
                        </a:lnTo>
                        <a:lnTo>
                          <a:pt x="561830" y="239052"/>
                        </a:lnTo>
                        <a:close/>
                        <a:moveTo>
                          <a:pt x="561830" y="234414"/>
                        </a:moveTo>
                        <a:lnTo>
                          <a:pt x="485428" y="278515"/>
                        </a:lnTo>
                        <a:lnTo>
                          <a:pt x="485428" y="245968"/>
                        </a:lnTo>
                        <a:lnTo>
                          <a:pt x="561830" y="201950"/>
                        </a:lnTo>
                        <a:close/>
                        <a:moveTo>
                          <a:pt x="561830" y="197393"/>
                        </a:moveTo>
                        <a:lnTo>
                          <a:pt x="485428" y="241412"/>
                        </a:lnTo>
                        <a:lnTo>
                          <a:pt x="485428" y="208866"/>
                        </a:lnTo>
                        <a:lnTo>
                          <a:pt x="561830" y="164765"/>
                        </a:lnTo>
                        <a:close/>
                        <a:moveTo>
                          <a:pt x="561830" y="160128"/>
                        </a:moveTo>
                        <a:lnTo>
                          <a:pt x="485428" y="204309"/>
                        </a:lnTo>
                        <a:lnTo>
                          <a:pt x="485428" y="171763"/>
                        </a:lnTo>
                        <a:lnTo>
                          <a:pt x="561830" y="127663"/>
                        </a:lnTo>
                        <a:close/>
                        <a:moveTo>
                          <a:pt x="561830" y="123106"/>
                        </a:moveTo>
                        <a:lnTo>
                          <a:pt x="485428" y="167206"/>
                        </a:lnTo>
                        <a:lnTo>
                          <a:pt x="485428" y="134660"/>
                        </a:lnTo>
                        <a:lnTo>
                          <a:pt x="561830" y="90641"/>
                        </a:lnTo>
                        <a:close/>
                        <a:moveTo>
                          <a:pt x="561830" y="86004"/>
                        </a:moveTo>
                        <a:lnTo>
                          <a:pt x="485428" y="130104"/>
                        </a:lnTo>
                        <a:lnTo>
                          <a:pt x="485428" y="97557"/>
                        </a:lnTo>
                        <a:lnTo>
                          <a:pt x="561830" y="53538"/>
                        </a:lnTo>
                        <a:close/>
                        <a:moveTo>
                          <a:pt x="642138" y="373550"/>
                        </a:moveTo>
                        <a:lnTo>
                          <a:pt x="565817" y="417569"/>
                        </a:lnTo>
                        <a:lnTo>
                          <a:pt x="565817" y="385022"/>
                        </a:lnTo>
                        <a:lnTo>
                          <a:pt x="642138" y="340922"/>
                        </a:lnTo>
                        <a:close/>
                        <a:moveTo>
                          <a:pt x="642138" y="336447"/>
                        </a:moveTo>
                        <a:lnTo>
                          <a:pt x="565817" y="380466"/>
                        </a:lnTo>
                        <a:lnTo>
                          <a:pt x="565817" y="347920"/>
                        </a:lnTo>
                        <a:lnTo>
                          <a:pt x="642138" y="303819"/>
                        </a:lnTo>
                        <a:close/>
                        <a:moveTo>
                          <a:pt x="642138" y="299344"/>
                        </a:moveTo>
                        <a:lnTo>
                          <a:pt x="565817" y="343444"/>
                        </a:lnTo>
                        <a:lnTo>
                          <a:pt x="565817" y="310898"/>
                        </a:lnTo>
                        <a:lnTo>
                          <a:pt x="642138" y="266879"/>
                        </a:lnTo>
                        <a:close/>
                        <a:moveTo>
                          <a:pt x="642138" y="262242"/>
                        </a:moveTo>
                        <a:lnTo>
                          <a:pt x="565817" y="306342"/>
                        </a:lnTo>
                        <a:lnTo>
                          <a:pt x="565817" y="273795"/>
                        </a:lnTo>
                        <a:lnTo>
                          <a:pt x="642138" y="229777"/>
                        </a:lnTo>
                        <a:close/>
                        <a:moveTo>
                          <a:pt x="642138" y="225220"/>
                        </a:moveTo>
                        <a:lnTo>
                          <a:pt x="565817" y="268507"/>
                        </a:lnTo>
                        <a:lnTo>
                          <a:pt x="565817" y="235960"/>
                        </a:lnTo>
                        <a:lnTo>
                          <a:pt x="642138" y="191860"/>
                        </a:lnTo>
                        <a:close/>
                        <a:moveTo>
                          <a:pt x="642138" y="187955"/>
                        </a:moveTo>
                        <a:lnTo>
                          <a:pt x="565817" y="232136"/>
                        </a:lnTo>
                        <a:lnTo>
                          <a:pt x="565817" y="199590"/>
                        </a:lnTo>
                        <a:lnTo>
                          <a:pt x="642138" y="155490"/>
                        </a:lnTo>
                        <a:close/>
                        <a:moveTo>
                          <a:pt x="642138" y="150933"/>
                        </a:moveTo>
                        <a:lnTo>
                          <a:pt x="565817" y="195034"/>
                        </a:lnTo>
                        <a:lnTo>
                          <a:pt x="565817" y="162487"/>
                        </a:lnTo>
                        <a:lnTo>
                          <a:pt x="642138" y="118468"/>
                        </a:lnTo>
                        <a:close/>
                        <a:moveTo>
                          <a:pt x="642138" y="113830"/>
                        </a:moveTo>
                        <a:lnTo>
                          <a:pt x="565817" y="157931"/>
                        </a:lnTo>
                        <a:lnTo>
                          <a:pt x="565817" y="125385"/>
                        </a:lnTo>
                        <a:lnTo>
                          <a:pt x="642138" y="81284"/>
                        </a:lnTo>
                        <a:close/>
                        <a:moveTo>
                          <a:pt x="642138" y="76728"/>
                        </a:moveTo>
                        <a:lnTo>
                          <a:pt x="565817" y="120828"/>
                        </a:lnTo>
                        <a:lnTo>
                          <a:pt x="565817" y="88282"/>
                        </a:lnTo>
                        <a:lnTo>
                          <a:pt x="642138" y="44263"/>
                        </a:lnTo>
                        <a:close/>
                        <a:moveTo>
                          <a:pt x="642138" y="39625"/>
                        </a:moveTo>
                        <a:lnTo>
                          <a:pt x="565817" y="83644"/>
                        </a:lnTo>
                        <a:lnTo>
                          <a:pt x="565817" y="51098"/>
                        </a:lnTo>
                        <a:lnTo>
                          <a:pt x="642138" y="6916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81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</p:grp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3C597A-1873-B555-0476-9ED1F1C43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163951"/>
              </p:ext>
            </p:extLst>
          </p:nvPr>
        </p:nvGraphicFramePr>
        <p:xfrm>
          <a:off x="78363" y="1666634"/>
          <a:ext cx="1144021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704">
                  <a:extLst>
                    <a:ext uri="{9D8B030D-6E8A-4147-A177-3AD203B41FA5}">
                      <a16:colId xmlns:a16="http://schemas.microsoft.com/office/drawing/2014/main" val="3962903181"/>
                    </a:ext>
                  </a:extLst>
                </a:gridCol>
                <a:gridCol w="7978510">
                  <a:extLst>
                    <a:ext uri="{9D8B030D-6E8A-4147-A177-3AD203B41FA5}">
                      <a16:colId xmlns:a16="http://schemas.microsoft.com/office/drawing/2014/main" val="4147943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D" sz="2000" b="1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Fungsi</a:t>
                      </a:r>
                    </a:p>
                  </a:txBody>
                  <a:tcPr>
                    <a:solidFill>
                      <a:srgbClr val="9A33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2000" b="1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Deskripsi</a:t>
                      </a:r>
                      <a:endParaRPr lang="en-ID" sz="20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9A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78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D" sz="20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Agent of Trust</a:t>
                      </a:r>
                      <a:endParaRPr lang="en-ID" sz="20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20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 Menghimpun dana masyarakat dengan menjaga kepercayaan.</a:t>
                      </a:r>
                      <a:br>
                        <a:rPr lang="sv-SE" sz="20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</a:br>
                      <a:r>
                        <a:rPr lang="sv-SE" sz="20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 Menjamin simpanan nasabah dan menyediakan layanan keuangan yang aman dan andal.</a:t>
                      </a:r>
                      <a:endParaRPr lang="en-ID" sz="20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3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D" sz="20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Agent of Development</a:t>
                      </a:r>
                      <a:endParaRPr lang="en-ID" sz="20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20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 Menyalurkan kredit untuk mendukung pembangunan ekonomi.</a:t>
                      </a:r>
                      <a:br>
                        <a:rPr lang="en-ID" sz="20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</a:br>
                      <a:r>
                        <a:rPr lang="en-ID" sz="20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 Membiayai proyek infrastruktur dan mendukung pertumbuhan sektor produktif.</a:t>
                      </a:r>
                      <a:endParaRPr lang="en-ID" sz="20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883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D" sz="20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Agent of Services</a:t>
                      </a:r>
                      <a:endParaRPr lang="en-ID" sz="20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20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 Menyediakan layanan pembayaran, transfer dana, dan layanan keuangan lainnya.</a:t>
                      </a:r>
                      <a:br>
                        <a:rPr lang="en-ID" sz="20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</a:br>
                      <a:r>
                        <a:rPr lang="en-ID" sz="20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- Memberikan berbagai jasa untuk memenuhi kebutuhan nasabah.</a:t>
                      </a:r>
                      <a:endParaRPr lang="en-ID" sz="2000" b="1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87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91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1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2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24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24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9" dur="2500" fill="hold"/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0" dur="2500" fill="hold"/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4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40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1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490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galuh sandi</dc:creator>
  <cp:lastModifiedBy>galuh sandi</cp:lastModifiedBy>
  <cp:revision>14</cp:revision>
  <dcterms:created xsi:type="dcterms:W3CDTF">2023-12-06T04:09:24Z</dcterms:created>
  <dcterms:modified xsi:type="dcterms:W3CDTF">2024-08-28T01:40:31Z</dcterms:modified>
</cp:coreProperties>
</file>